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6" r:id="rId1"/>
  </p:sldMasterIdLst>
  <p:notesMasterIdLst>
    <p:notesMasterId r:id="rId27"/>
  </p:notesMasterIdLst>
  <p:sldIdLst>
    <p:sldId id="256" r:id="rId2"/>
    <p:sldId id="258" r:id="rId3"/>
    <p:sldId id="268" r:id="rId4"/>
    <p:sldId id="269" r:id="rId5"/>
    <p:sldId id="270" r:id="rId6"/>
    <p:sldId id="271" r:id="rId7"/>
    <p:sldId id="272" r:id="rId8"/>
    <p:sldId id="277" r:id="rId9"/>
    <p:sldId id="274" r:id="rId10"/>
    <p:sldId id="275" r:id="rId11"/>
    <p:sldId id="278" r:id="rId12"/>
    <p:sldId id="259" r:id="rId13"/>
    <p:sldId id="327" r:id="rId14"/>
    <p:sldId id="260" r:id="rId15"/>
    <p:sldId id="262" r:id="rId16"/>
    <p:sldId id="261" r:id="rId17"/>
    <p:sldId id="290" r:id="rId18"/>
    <p:sldId id="305" r:id="rId19"/>
    <p:sldId id="294" r:id="rId20"/>
    <p:sldId id="291" r:id="rId21"/>
    <p:sldId id="292" r:id="rId22"/>
    <p:sldId id="293" r:id="rId23"/>
    <p:sldId id="263" r:id="rId24"/>
    <p:sldId id="320" r:id="rId25"/>
    <p:sldId id="316" r:id="rId26"/>
  </p:sldIdLst>
  <p:sldSz cx="9144000" cy="5143500" type="screen16x9"/>
  <p:notesSz cx="6858000" cy="9144000"/>
  <p:embeddedFontLst>
    <p:embeddedFont>
      <p:font typeface="Antonio" panose="020B0604020202020204" charset="0"/>
      <p:regular r:id="rId28"/>
      <p:bold r:id="rId29"/>
    </p:embeddedFont>
    <p:embeddedFont>
      <p:font typeface="Barlow" panose="00000500000000000000" pitchFamily="2" charset="0"/>
      <p:regular r:id="rId30"/>
      <p:bold r:id="rId31"/>
      <p:italic r:id="rId32"/>
      <p:boldItalic r:id="rId33"/>
    </p:embeddedFont>
    <p:embeddedFont>
      <p:font typeface="Baskerville Old Face" panose="02020602080505020303" pitchFamily="18" charset="0"/>
      <p:regular r:id="rId34"/>
    </p:embeddedFont>
    <p:embeddedFont>
      <p:font typeface="Segoe UI" panose="020B0502040204020203"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7E4816-B510-47AF-9FFF-FEED87593250}" v="31" dt="2024-04-08T15:29:43.698"/>
    <p1510:client id="{15813F7D-4AB5-484F-AEE8-D2E34B252E44}" v="752" dt="2024-04-09T05:53:37.637"/>
    <p1510:client id="{320E0F04-57F9-487C-A30B-EEE24BDF48BD}" v="91" dt="2024-04-08T05:41:42.068"/>
    <p1510:client id="{458B8D8E-256D-48DD-8260-5A584C42AFB5}" v="14" dt="2024-04-08T00:40:38.255"/>
    <p1510:client id="{4CBE2B2B-6550-4797-BB56-08B52C378D1F}" v="1" dt="2024-04-09T14:10:07.319"/>
    <p1510:client id="{53FAAC80-A513-4E26-88DC-C84BF68F4414}" v="2037" dt="2024-04-07T18:00:43.191"/>
    <p1510:client id="{58FFAEC0-CF53-4876-8071-EB120B5744A6}" v="19" dt="2024-04-08T15:40:40.408"/>
    <p1510:client id="{6FF557E9-1DE1-4878-9F6A-8B76986A22C0}" v="6" dt="2024-04-09T13:55:00.168"/>
    <p1510:client id="{7F13B72C-A553-468B-A619-FA8FD597DB69}" v="80" dt="2024-04-08T01:09:52.480"/>
    <p1510:client id="{862CC122-BC74-4F24-BE6B-23777960F5C2}" v="1" dt="2024-04-09T15:34:15.157"/>
    <p1510:client id="{897E6069-2BAF-4D70-87E4-103D84349AB0}" v="516" dt="2024-04-08T02:33:38.768"/>
    <p1510:client id="{95D50BFB-E52D-4D37-9BEC-11F0717E7C47}" v="929" dt="2024-04-08T08:26:29.903"/>
    <p1510:client id="{ACDDF878-C150-4731-A9FF-BDFD148D68BC}" v="20" dt="2024-04-09T13:59:35.804"/>
    <p1510:client id="{B17A1337-2058-467C-B918-FAD82893A36E}" v="1" dt="2024-04-08T15:33:29.154"/>
    <p1510:client id="{D298182A-BB3A-491D-9581-D152931C4376}" v="194" dt="2024-04-08T01:03:15.947"/>
    <p1510:client id="{FE08C6FA-3F7F-4DE0-B837-C65D91997A5D}" v="61" dt="2024-04-08T00:47:57.502"/>
  </p1510:revLst>
</p1510:revInfo>
</file>

<file path=ppt/tableStyles.xml><?xml version="1.0" encoding="utf-8"?>
<a:tblStyleLst xmlns:a="http://schemas.openxmlformats.org/drawingml/2006/main" def="{C3882DED-6039-4C58-BE85-ACC55725F881}">
  <a:tblStyle styleId="{C3882DED-6039-4C58-BE85-ACC55725F88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0"/>
        <p:cNvGrpSpPr/>
        <p:nvPr/>
      </p:nvGrpSpPr>
      <p:grpSpPr>
        <a:xfrm>
          <a:off x="0" y="0"/>
          <a:ext cx="0" cy="0"/>
          <a:chOff x="0" y="0"/>
          <a:chExt cx="0" cy="0"/>
        </a:xfrm>
      </p:grpSpPr>
      <p:sp>
        <p:nvSpPr>
          <p:cNvPr id="7891" name="Google Shape;7891;g10956f27090_0_2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2" name="Google Shape;7892;g10956f27090_0_2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Good Morning Everyone, I'm </a:t>
            </a:r>
            <a:r>
              <a:rPr lang="en-US" err="1"/>
              <a:t>Kelu</a:t>
            </a:r>
            <a:r>
              <a:rPr lang="en-US"/>
              <a:t> Mutuku</a:t>
            </a:r>
          </a:p>
          <a:p>
            <a:pPr marL="0" indent="0">
              <a:buNone/>
            </a:pPr>
            <a:r>
              <a:rPr lang="en-US"/>
              <a:t>I'm Andrew </a:t>
            </a:r>
          </a:p>
          <a:p>
            <a:pPr marL="0" indent="0">
              <a:buNone/>
            </a:pPr>
            <a:r>
              <a:rPr lang="en-US" err="1"/>
              <a:t>Im</a:t>
            </a:r>
            <a:r>
              <a:rPr lang="en-US"/>
              <a:t> Lea, our presentation is entitled _____. We started to unpack the ideas we will present to you today in our class AFAM 230, Africa and the world with Prof. Jones.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8"/>
        <p:cNvGrpSpPr/>
        <p:nvPr/>
      </p:nvGrpSpPr>
      <p:grpSpPr>
        <a:xfrm>
          <a:off x="0" y="0"/>
          <a:ext cx="0" cy="0"/>
          <a:chOff x="0" y="0"/>
          <a:chExt cx="0" cy="0"/>
        </a:xfrm>
      </p:grpSpPr>
      <p:sp>
        <p:nvSpPr>
          <p:cNvPr id="8359" name="Google Shape;8359;g120b89a83be_0_3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60" name="Google Shape;8360;g120b89a83be_0_3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5"/>
        <p:cNvGrpSpPr/>
        <p:nvPr/>
      </p:nvGrpSpPr>
      <p:grpSpPr>
        <a:xfrm>
          <a:off x="0" y="0"/>
          <a:ext cx="0" cy="0"/>
          <a:chOff x="0" y="0"/>
          <a:chExt cx="0" cy="0"/>
        </a:xfrm>
      </p:grpSpPr>
      <p:sp>
        <p:nvSpPr>
          <p:cNvPr id="8406" name="Google Shape;8406;g120b89a83be_0_3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07" name="Google Shape;8407;g120b89a83be_0_3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4"/>
        <p:cNvGrpSpPr/>
        <p:nvPr/>
      </p:nvGrpSpPr>
      <p:grpSpPr>
        <a:xfrm>
          <a:off x="0" y="0"/>
          <a:ext cx="0" cy="0"/>
          <a:chOff x="0" y="0"/>
          <a:chExt cx="0" cy="0"/>
        </a:xfrm>
      </p:grpSpPr>
      <p:sp>
        <p:nvSpPr>
          <p:cNvPr id="7935" name="Google Shape;7935;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36" name="Google Shape;7936;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2"/>
        <p:cNvGrpSpPr/>
        <p:nvPr/>
      </p:nvGrpSpPr>
      <p:grpSpPr>
        <a:xfrm>
          <a:off x="0" y="0"/>
          <a:ext cx="0" cy="0"/>
          <a:chOff x="0" y="0"/>
          <a:chExt cx="0" cy="0"/>
        </a:xfrm>
      </p:grpSpPr>
      <p:sp>
        <p:nvSpPr>
          <p:cNvPr id="7943" name="Google Shape;7943;gcc9050bdf8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44" name="Google Shape;7944;gcc9050bdf8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6"/>
        <p:cNvGrpSpPr/>
        <p:nvPr/>
      </p:nvGrpSpPr>
      <p:grpSpPr>
        <a:xfrm>
          <a:off x="0" y="0"/>
          <a:ext cx="0" cy="0"/>
          <a:chOff x="0" y="0"/>
          <a:chExt cx="0" cy="0"/>
        </a:xfrm>
      </p:grpSpPr>
      <p:sp>
        <p:nvSpPr>
          <p:cNvPr id="7967" name="Google Shape;7967;g10827b7e46a_0_4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8" name="Google Shape;7968;g10827b7e46a_0_4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0"/>
        <p:cNvGrpSpPr/>
        <p:nvPr/>
      </p:nvGrpSpPr>
      <p:grpSpPr>
        <a:xfrm>
          <a:off x="0" y="0"/>
          <a:ext cx="0" cy="0"/>
          <a:chOff x="0" y="0"/>
          <a:chExt cx="0" cy="0"/>
        </a:xfrm>
      </p:grpSpPr>
      <p:sp>
        <p:nvSpPr>
          <p:cNvPr id="7961" name="Google Shape;7961;g10956f27090_0_1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2" name="Google Shape;7962;g10956f27090_0_1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5"/>
        <p:cNvGrpSpPr/>
        <p:nvPr/>
      </p:nvGrpSpPr>
      <p:grpSpPr>
        <a:xfrm>
          <a:off x="0" y="0"/>
          <a:ext cx="0" cy="0"/>
          <a:chOff x="0" y="0"/>
          <a:chExt cx="0" cy="0"/>
        </a:xfrm>
      </p:grpSpPr>
      <p:sp>
        <p:nvSpPr>
          <p:cNvPr id="8936" name="Google Shape;8936;g10827b7e46a_0_6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37" name="Google Shape;8937;g10827b7e46a_0_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r>
              <a:rPr lang="en-US"/>
              <a:t>Introduction to my part stemming from what </a:t>
            </a:r>
            <a:r>
              <a:rPr lang="en-US" err="1"/>
              <a:t>Kelu</a:t>
            </a:r>
            <a:r>
              <a:rPr lang="en-US"/>
              <a:t> and Andrew said</a:t>
            </a:r>
          </a:p>
          <a:p>
            <a:pPr marL="0" lvl="0" indent="0" algn="l">
              <a:spcBef>
                <a:spcPts val="0"/>
              </a:spcBef>
              <a:spcAft>
                <a:spcPts val="0"/>
              </a:spcAft>
              <a:buNone/>
            </a:pPr>
            <a:endParaRPr/>
          </a:p>
          <a:p>
            <a:pPr>
              <a:buNone/>
            </a:pPr>
            <a:r>
              <a:rPr lang="en-US"/>
              <a:t>We’ve elaborated on the complexity of what it means to be African and saw how colonial legacies shape these identities. Acknowledging that the single view of Africa spread by the colonizers were based on false premises could also lead to a conclusion that some parts of these African identities shaped by colonialism are false. Many of these identities have been assimilated and passed over time from generation to generation due to circumstances without really being the will of the person passing it over.</a:t>
            </a:r>
          </a:p>
          <a:p>
            <a:pPr>
              <a:buNone/>
            </a:pPr>
            <a:r>
              <a:rPr lang="en-US"/>
              <a:t>This section of the presentation will focus on music and how it serves as a weapon for resistance and claiming the African (Afro) identities. </a:t>
            </a:r>
          </a:p>
          <a:p>
            <a:pPr marL="0" indent="0">
              <a:buNone/>
            </a:pP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8"/>
        <p:cNvGrpSpPr/>
        <p:nvPr/>
      </p:nvGrpSpPr>
      <p:grpSpPr>
        <a:xfrm>
          <a:off x="0" y="0"/>
          <a:ext cx="0" cy="0"/>
          <a:chOff x="0" y="0"/>
          <a:chExt cx="0" cy="0"/>
        </a:xfrm>
      </p:grpSpPr>
      <p:sp>
        <p:nvSpPr>
          <p:cNvPr id="9819" name="Google Shape;9819;g1230f352834_0_8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20" name="Google Shape;9820;g1230f352834_0_8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US"/>
              <a:t>Frantz Fanon was a psychiatrist, philosopher, and revolutionary thinker whose writing explored the effects of colonialism and oppression on people and profoundly impacted the fields of postcolonial studies.</a:t>
            </a:r>
          </a:p>
          <a:p>
            <a:pPr marL="0" lvl="0" indent="0" algn="l">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7"/>
        <p:cNvGrpSpPr/>
        <p:nvPr/>
      </p:nvGrpSpPr>
      <p:grpSpPr>
        <a:xfrm>
          <a:off x="0" y="0"/>
          <a:ext cx="0" cy="0"/>
          <a:chOff x="0" y="0"/>
          <a:chExt cx="0" cy="0"/>
        </a:xfrm>
      </p:grpSpPr>
      <p:sp>
        <p:nvSpPr>
          <p:cNvPr id="9128" name="Google Shape;9128;gcc9050bdf8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9" name="Google Shape;9129;gcc9050bdf8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t>Through it definition, Fanon made it clear that resistance is achievable by who wants. I would like us to think about our different identities and share how we manifest resistance in our daily life </a:t>
            </a: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4"/>
        <p:cNvGrpSpPr/>
        <p:nvPr/>
      </p:nvGrpSpPr>
      <p:grpSpPr>
        <a:xfrm>
          <a:off x="0" y="0"/>
          <a:ext cx="0" cy="0"/>
          <a:chOff x="0" y="0"/>
          <a:chExt cx="0" cy="0"/>
        </a:xfrm>
      </p:grpSpPr>
      <p:sp>
        <p:nvSpPr>
          <p:cNvPr id="8945" name="Google Shape;8945;g1230f352834_0_8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46" name="Google Shape;8946;g1230f352834_0_8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7"/>
        <p:cNvGrpSpPr/>
        <p:nvPr/>
      </p:nvGrpSpPr>
      <p:grpSpPr>
        <a:xfrm>
          <a:off x="0" y="0"/>
          <a:ext cx="0" cy="0"/>
          <a:chOff x="0" y="0"/>
          <a:chExt cx="0" cy="0"/>
        </a:xfrm>
      </p:grpSpPr>
      <p:sp>
        <p:nvSpPr>
          <p:cNvPr id="7918" name="Google Shape;7918;g1096e61eb18_0_1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9" name="Google Shape;7919;g1096e61eb18_0_1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1"/>
        <p:cNvGrpSpPr/>
        <p:nvPr/>
      </p:nvGrpSpPr>
      <p:grpSpPr>
        <a:xfrm>
          <a:off x="0" y="0"/>
          <a:ext cx="0" cy="0"/>
          <a:chOff x="0" y="0"/>
          <a:chExt cx="0" cy="0"/>
        </a:xfrm>
      </p:grpSpPr>
      <p:sp>
        <p:nvSpPr>
          <p:cNvPr id="9022" name="Google Shape;9022;g1230f352834_0_9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23" name="Google Shape;9023;g1230f352834_0_9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endParaRPr lang="en-US"/>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5"/>
        <p:cNvGrpSpPr/>
        <p:nvPr/>
      </p:nvGrpSpPr>
      <p:grpSpPr>
        <a:xfrm>
          <a:off x="0" y="0"/>
          <a:ext cx="0" cy="0"/>
          <a:chOff x="0" y="0"/>
          <a:chExt cx="0" cy="0"/>
        </a:xfrm>
      </p:grpSpPr>
      <p:sp>
        <p:nvSpPr>
          <p:cNvPr id="9086" name="Google Shape;9086;gcc9050bdf8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87" name="Google Shape;9087;gcc9050bdf8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Fast forward, music is still used to </a:t>
            </a:r>
            <a:r>
              <a:rPr lang="en-US" err="1"/>
              <a:t>sauvegard</a:t>
            </a:r>
            <a:r>
              <a:rPr lang="en-US"/>
              <a:t> culture and language and a good example to show this is through the musical genre ZOUK</a:t>
            </a:r>
          </a:p>
          <a:p>
            <a:pPr marL="0" indent="0">
              <a:buNone/>
            </a:pPr>
            <a:endParaRPr lang="en-US"/>
          </a:p>
          <a:p>
            <a:pPr marL="0" indent="0">
              <a:buNone/>
            </a:pPr>
            <a:r>
              <a:rPr lang="en-US"/>
              <a:t>Shall this slide just talk about zouk songs in </a:t>
            </a:r>
            <a:r>
              <a:rPr lang="en-US" err="1"/>
              <a:t>frech</a:t>
            </a:r>
            <a:r>
              <a:rPr lang="en-US"/>
              <a:t> creole and it role to safeguard language and culture?</a:t>
            </a:r>
          </a:p>
          <a:p>
            <a:pPr marL="0" indent="0">
              <a:buNone/>
            </a:pPr>
            <a:endParaRPr lang="en-US"/>
          </a:p>
          <a:p>
            <a:pPr marL="0" indent="0">
              <a:buNone/>
            </a:pPr>
            <a:r>
              <a:rPr lang="en-US"/>
              <a:t>Then the second slide highlight how zouk is mainly performed by the diaspora as a way to remember their identity and stay connected to it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3"/>
        <p:cNvGrpSpPr/>
        <p:nvPr/>
      </p:nvGrpSpPr>
      <p:grpSpPr>
        <a:xfrm>
          <a:off x="0" y="0"/>
          <a:ext cx="0" cy="0"/>
          <a:chOff x="0" y="0"/>
          <a:chExt cx="0" cy="0"/>
        </a:xfrm>
      </p:grpSpPr>
      <p:sp>
        <p:nvSpPr>
          <p:cNvPr id="7974" name="Google Shape;7974;g120b89a83b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75" name="Google Shape;7975;g120b89a83b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5"/>
        <p:cNvGrpSpPr/>
        <p:nvPr/>
      </p:nvGrpSpPr>
      <p:grpSpPr>
        <a:xfrm>
          <a:off x="0" y="0"/>
          <a:ext cx="0" cy="0"/>
          <a:chOff x="0" y="0"/>
          <a:chExt cx="0" cy="0"/>
        </a:xfrm>
      </p:grpSpPr>
      <p:sp>
        <p:nvSpPr>
          <p:cNvPr id="11346" name="Google Shape;11346;gf3cdea2951_0_6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47" name="Google Shape;11347;gf3cdea2951_0_6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6"/>
        <p:cNvGrpSpPr/>
        <p:nvPr/>
      </p:nvGrpSpPr>
      <p:grpSpPr>
        <a:xfrm>
          <a:off x="0" y="0"/>
          <a:ext cx="0" cy="0"/>
          <a:chOff x="0" y="0"/>
          <a:chExt cx="0" cy="0"/>
        </a:xfrm>
      </p:grpSpPr>
      <p:sp>
        <p:nvSpPr>
          <p:cNvPr id="10307" name="Google Shape;10307;gcc9050bdf8_0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08" name="Google Shape;10308;gcc9050bdf8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0"/>
        <p:cNvGrpSpPr/>
        <p:nvPr/>
      </p:nvGrpSpPr>
      <p:grpSpPr>
        <a:xfrm>
          <a:off x="0" y="0"/>
          <a:ext cx="0" cy="0"/>
          <a:chOff x="0" y="0"/>
          <a:chExt cx="0" cy="0"/>
        </a:xfrm>
      </p:grpSpPr>
      <p:sp>
        <p:nvSpPr>
          <p:cNvPr id="8151" name="Google Shape;8151;gf36ab6d2df_0_11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52" name="Google Shape;8152;gf36ab6d2df_0_11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8"/>
        <p:cNvGrpSpPr/>
        <p:nvPr/>
      </p:nvGrpSpPr>
      <p:grpSpPr>
        <a:xfrm>
          <a:off x="0" y="0"/>
          <a:ext cx="0" cy="0"/>
          <a:chOff x="0" y="0"/>
          <a:chExt cx="0" cy="0"/>
        </a:xfrm>
      </p:grpSpPr>
      <p:sp>
        <p:nvSpPr>
          <p:cNvPr id="8159" name="Google Shape;8159;g120b89a83be_0_17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60" name="Google Shape;8160;g120b89a83be_0_17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2"/>
        <p:cNvGrpSpPr/>
        <p:nvPr/>
      </p:nvGrpSpPr>
      <p:grpSpPr>
        <a:xfrm>
          <a:off x="0" y="0"/>
          <a:ext cx="0" cy="0"/>
          <a:chOff x="0" y="0"/>
          <a:chExt cx="0" cy="0"/>
        </a:xfrm>
      </p:grpSpPr>
      <p:sp>
        <p:nvSpPr>
          <p:cNvPr id="8173" name="Google Shape;8173;gcc9050bdf8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74" name="Google Shape;8174;gcc9050bdf8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0"/>
        <p:cNvGrpSpPr/>
        <p:nvPr/>
      </p:nvGrpSpPr>
      <p:grpSpPr>
        <a:xfrm>
          <a:off x="0" y="0"/>
          <a:ext cx="0" cy="0"/>
          <a:chOff x="0" y="0"/>
          <a:chExt cx="0" cy="0"/>
        </a:xfrm>
      </p:grpSpPr>
      <p:sp>
        <p:nvSpPr>
          <p:cNvPr id="8201" name="Google Shape;8201;g120b89a83be_0_2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02" name="Google Shape;8202;g120b89a83be_0_2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0"/>
        <p:cNvGrpSpPr/>
        <p:nvPr/>
      </p:nvGrpSpPr>
      <p:grpSpPr>
        <a:xfrm>
          <a:off x="0" y="0"/>
          <a:ext cx="0" cy="0"/>
          <a:chOff x="0" y="0"/>
          <a:chExt cx="0" cy="0"/>
        </a:xfrm>
      </p:grpSpPr>
      <p:sp>
        <p:nvSpPr>
          <p:cNvPr id="8271" name="Google Shape;8271;g120b89a83be_0_3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72" name="Google Shape;8272;g120b89a83be_0_3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2"/>
        <p:cNvGrpSpPr/>
        <p:nvPr/>
      </p:nvGrpSpPr>
      <p:grpSpPr>
        <a:xfrm>
          <a:off x="0" y="0"/>
          <a:ext cx="0" cy="0"/>
          <a:chOff x="0" y="0"/>
          <a:chExt cx="0" cy="0"/>
        </a:xfrm>
      </p:grpSpPr>
      <p:sp>
        <p:nvSpPr>
          <p:cNvPr id="8393" name="Google Shape;8393;gcc9050bdf8_0_4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4" name="Google Shape;8394;gcc9050bdf8_0_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8"/>
        <p:cNvGrpSpPr/>
        <p:nvPr/>
      </p:nvGrpSpPr>
      <p:grpSpPr>
        <a:xfrm>
          <a:off x="0" y="0"/>
          <a:ext cx="0" cy="0"/>
          <a:chOff x="0" y="0"/>
          <a:chExt cx="0" cy="0"/>
        </a:xfrm>
      </p:grpSpPr>
      <p:sp>
        <p:nvSpPr>
          <p:cNvPr id="8349" name="Google Shape;8349;gcc9050bdf8_0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0" name="Google Shape;8350;gcc9050bdf8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 name="Google Shape;10;p2"/>
          <p:cNvSpPr txBox="1">
            <a:spLocks noGrp="1"/>
          </p:cNvSpPr>
          <p:nvPr>
            <p:ph type="ctrTitle"/>
          </p:nvPr>
        </p:nvSpPr>
        <p:spPr>
          <a:xfrm>
            <a:off x="720000" y="865600"/>
            <a:ext cx="3758700" cy="306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720000" y="3930625"/>
            <a:ext cx="3758700" cy="357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2" name="Google Shape;12;p2"/>
          <p:cNvGrpSpPr/>
          <p:nvPr/>
        </p:nvGrpSpPr>
        <p:grpSpPr>
          <a:xfrm>
            <a:off x="-7" y="4603489"/>
            <a:ext cx="10002151" cy="289260"/>
            <a:chOff x="-7" y="4603489"/>
            <a:chExt cx="10002151" cy="289260"/>
          </a:xfrm>
        </p:grpSpPr>
        <p:sp>
          <p:nvSpPr>
            <p:cNvPr id="13" name="Google Shape;13;p2"/>
            <p:cNvSpPr/>
            <p:nvPr/>
          </p:nvSpPr>
          <p:spPr>
            <a:xfrm>
              <a:off x="1470173" y="4603489"/>
              <a:ext cx="304195" cy="288085"/>
            </a:xfrm>
            <a:custGeom>
              <a:avLst/>
              <a:gdLst/>
              <a:ahLst/>
              <a:cxnLst/>
              <a:rect l="l" t="t" r="r" b="b"/>
              <a:pathLst>
                <a:path w="14011" h="11109" extrusionOk="0">
                  <a:moveTo>
                    <a:pt x="7006" y="1"/>
                  </a:moveTo>
                  <a:lnTo>
                    <a:pt x="1" y="5571"/>
                  </a:lnTo>
                  <a:lnTo>
                    <a:pt x="7006" y="11109"/>
                  </a:lnTo>
                  <a:lnTo>
                    <a:pt x="14011"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531746" y="4662304"/>
              <a:ext cx="180333" cy="170455"/>
            </a:xfrm>
            <a:custGeom>
              <a:avLst/>
              <a:gdLst/>
              <a:ahLst/>
              <a:cxnLst/>
              <a:rect l="l" t="t" r="r" b="b"/>
              <a:pathLst>
                <a:path w="8306" h="6573" extrusionOk="0">
                  <a:moveTo>
                    <a:pt x="4170" y="1"/>
                  </a:moveTo>
                  <a:lnTo>
                    <a:pt x="0" y="3303"/>
                  </a:lnTo>
                  <a:lnTo>
                    <a:pt x="4170" y="6572"/>
                  </a:lnTo>
                  <a:lnTo>
                    <a:pt x="8306"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574474" y="4702966"/>
              <a:ext cx="94878" cy="89986"/>
            </a:xfrm>
            <a:custGeom>
              <a:avLst/>
              <a:gdLst/>
              <a:ahLst/>
              <a:cxnLst/>
              <a:rect l="l" t="t" r="r" b="b"/>
              <a:pathLst>
                <a:path w="4370" h="3470" extrusionOk="0">
                  <a:moveTo>
                    <a:pt x="2202" y="1"/>
                  </a:moveTo>
                  <a:lnTo>
                    <a:pt x="0" y="1735"/>
                  </a:lnTo>
                  <a:lnTo>
                    <a:pt x="2202" y="3470"/>
                  </a:lnTo>
                  <a:lnTo>
                    <a:pt x="4370"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178309" y="4603489"/>
              <a:ext cx="304195" cy="288085"/>
            </a:xfrm>
            <a:custGeom>
              <a:avLst/>
              <a:gdLst/>
              <a:ahLst/>
              <a:cxnLst/>
              <a:rect l="l" t="t" r="r" b="b"/>
              <a:pathLst>
                <a:path w="14011" h="11109" extrusionOk="0">
                  <a:moveTo>
                    <a:pt x="7006" y="1"/>
                  </a:moveTo>
                  <a:lnTo>
                    <a:pt x="1" y="5571"/>
                  </a:lnTo>
                  <a:lnTo>
                    <a:pt x="7006" y="11109"/>
                  </a:lnTo>
                  <a:lnTo>
                    <a:pt x="14011"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239882" y="4662304"/>
              <a:ext cx="181071" cy="170455"/>
            </a:xfrm>
            <a:custGeom>
              <a:avLst/>
              <a:gdLst/>
              <a:ahLst/>
              <a:cxnLst/>
              <a:rect l="l" t="t" r="r" b="b"/>
              <a:pathLst>
                <a:path w="8340" h="6573" extrusionOk="0">
                  <a:moveTo>
                    <a:pt x="4170" y="1"/>
                  </a:moveTo>
                  <a:lnTo>
                    <a:pt x="0" y="3303"/>
                  </a:lnTo>
                  <a:lnTo>
                    <a:pt x="4170" y="6572"/>
                  </a:lnTo>
                  <a:lnTo>
                    <a:pt x="8339"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282610" y="4702966"/>
              <a:ext cx="96333" cy="89986"/>
            </a:xfrm>
            <a:custGeom>
              <a:avLst/>
              <a:gdLst/>
              <a:ahLst/>
              <a:cxnLst/>
              <a:rect l="l" t="t" r="r" b="b"/>
              <a:pathLst>
                <a:path w="4437" h="3470" extrusionOk="0">
                  <a:moveTo>
                    <a:pt x="2202" y="1"/>
                  </a:moveTo>
                  <a:lnTo>
                    <a:pt x="0" y="1735"/>
                  </a:lnTo>
                  <a:lnTo>
                    <a:pt x="2202" y="3470"/>
                  </a:lnTo>
                  <a:lnTo>
                    <a:pt x="4437"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87184" y="4603489"/>
              <a:ext cx="304195" cy="288085"/>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949452" y="4662304"/>
              <a:ext cx="180355" cy="170455"/>
            </a:xfrm>
            <a:custGeom>
              <a:avLst/>
              <a:gdLst/>
              <a:ahLst/>
              <a:cxnLst/>
              <a:rect l="l" t="t" r="r" b="b"/>
              <a:pathLst>
                <a:path w="8307" h="6573" extrusionOk="0">
                  <a:moveTo>
                    <a:pt x="4137" y="1"/>
                  </a:moveTo>
                  <a:lnTo>
                    <a:pt x="1" y="3303"/>
                  </a:lnTo>
                  <a:lnTo>
                    <a:pt x="4137" y="6572"/>
                  </a:lnTo>
                  <a:lnTo>
                    <a:pt x="8307" y="3303"/>
                  </a:lnTo>
                  <a:lnTo>
                    <a:pt x="41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92179" y="4702966"/>
              <a:ext cx="94900" cy="89986"/>
            </a:xfrm>
            <a:custGeom>
              <a:avLst/>
              <a:gdLst/>
              <a:ahLst/>
              <a:cxnLst/>
              <a:rect l="l" t="t" r="r" b="b"/>
              <a:pathLst>
                <a:path w="4371" h="3470" extrusionOk="0">
                  <a:moveTo>
                    <a:pt x="2169" y="1"/>
                  </a:moveTo>
                  <a:lnTo>
                    <a:pt x="1" y="1735"/>
                  </a:lnTo>
                  <a:lnTo>
                    <a:pt x="2169" y="3470"/>
                  </a:lnTo>
                  <a:lnTo>
                    <a:pt x="4371" y="1735"/>
                  </a:lnTo>
                  <a:lnTo>
                    <a:pt x="21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96037" y="4603489"/>
              <a:ext cx="304912" cy="288085"/>
            </a:xfrm>
            <a:custGeom>
              <a:avLst/>
              <a:gdLst/>
              <a:ahLst/>
              <a:cxnLst/>
              <a:rect l="l" t="t" r="r" b="b"/>
              <a:pathLst>
                <a:path w="14044" h="11109" extrusionOk="0">
                  <a:moveTo>
                    <a:pt x="7039" y="1"/>
                  </a:moveTo>
                  <a:lnTo>
                    <a:pt x="1" y="5571"/>
                  </a:lnTo>
                  <a:lnTo>
                    <a:pt x="7039" y="11109"/>
                  </a:lnTo>
                  <a:lnTo>
                    <a:pt x="14044" y="5571"/>
                  </a:lnTo>
                  <a:lnTo>
                    <a:pt x="70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58327" y="4662304"/>
              <a:ext cx="179617" cy="170455"/>
            </a:xfrm>
            <a:custGeom>
              <a:avLst/>
              <a:gdLst/>
              <a:ahLst/>
              <a:cxnLst/>
              <a:rect l="l" t="t" r="r" b="b"/>
              <a:pathLst>
                <a:path w="8273" h="6573" extrusionOk="0">
                  <a:moveTo>
                    <a:pt x="4170" y="1"/>
                  </a:moveTo>
                  <a:lnTo>
                    <a:pt x="0" y="3303"/>
                  </a:lnTo>
                  <a:lnTo>
                    <a:pt x="4170" y="6572"/>
                  </a:lnTo>
                  <a:lnTo>
                    <a:pt x="8273"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00338" y="4702966"/>
              <a:ext cx="95616" cy="89986"/>
            </a:xfrm>
            <a:custGeom>
              <a:avLst/>
              <a:gdLst/>
              <a:ahLst/>
              <a:cxnLst/>
              <a:rect l="l" t="t" r="r" b="b"/>
              <a:pathLst>
                <a:path w="4404" h="3470" extrusionOk="0">
                  <a:moveTo>
                    <a:pt x="2235" y="1"/>
                  </a:moveTo>
                  <a:lnTo>
                    <a:pt x="0" y="1735"/>
                  </a:lnTo>
                  <a:lnTo>
                    <a:pt x="2235" y="3470"/>
                  </a:lnTo>
                  <a:lnTo>
                    <a:pt x="4403" y="1735"/>
                  </a:lnTo>
                  <a:lnTo>
                    <a:pt x="22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644140" y="4603489"/>
              <a:ext cx="304195" cy="288085"/>
            </a:xfrm>
            <a:custGeom>
              <a:avLst/>
              <a:gdLst/>
              <a:ahLst/>
              <a:cxnLst/>
              <a:rect l="l" t="t" r="r" b="b"/>
              <a:pathLst>
                <a:path w="14011" h="11109" extrusionOk="0">
                  <a:moveTo>
                    <a:pt x="7006" y="1"/>
                  </a:moveTo>
                  <a:lnTo>
                    <a:pt x="1" y="5571"/>
                  </a:lnTo>
                  <a:lnTo>
                    <a:pt x="7006" y="11109"/>
                  </a:lnTo>
                  <a:lnTo>
                    <a:pt x="14011"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705692" y="4662304"/>
              <a:ext cx="181093" cy="170455"/>
            </a:xfrm>
            <a:custGeom>
              <a:avLst/>
              <a:gdLst/>
              <a:ahLst/>
              <a:cxnLst/>
              <a:rect l="l" t="t" r="r" b="b"/>
              <a:pathLst>
                <a:path w="8341" h="6573" extrusionOk="0">
                  <a:moveTo>
                    <a:pt x="4171" y="1"/>
                  </a:moveTo>
                  <a:lnTo>
                    <a:pt x="1" y="3303"/>
                  </a:lnTo>
                  <a:lnTo>
                    <a:pt x="4171" y="6572"/>
                  </a:lnTo>
                  <a:lnTo>
                    <a:pt x="8340" y="3303"/>
                  </a:lnTo>
                  <a:lnTo>
                    <a:pt x="41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748441" y="4702966"/>
              <a:ext cx="95616" cy="89986"/>
            </a:xfrm>
            <a:custGeom>
              <a:avLst/>
              <a:gdLst/>
              <a:ahLst/>
              <a:cxnLst/>
              <a:rect l="l" t="t" r="r" b="b"/>
              <a:pathLst>
                <a:path w="4404" h="3470" extrusionOk="0">
                  <a:moveTo>
                    <a:pt x="2202" y="1"/>
                  </a:moveTo>
                  <a:lnTo>
                    <a:pt x="0" y="1735"/>
                  </a:lnTo>
                  <a:lnTo>
                    <a:pt x="2202" y="3470"/>
                  </a:lnTo>
                  <a:lnTo>
                    <a:pt x="4403"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353015" y="4603489"/>
              <a:ext cx="304912" cy="288085"/>
            </a:xfrm>
            <a:custGeom>
              <a:avLst/>
              <a:gdLst/>
              <a:ahLst/>
              <a:cxnLst/>
              <a:rect l="l" t="t" r="r" b="b"/>
              <a:pathLst>
                <a:path w="14044" h="11109" extrusionOk="0">
                  <a:moveTo>
                    <a:pt x="7038" y="1"/>
                  </a:moveTo>
                  <a:lnTo>
                    <a:pt x="0" y="5571"/>
                  </a:lnTo>
                  <a:lnTo>
                    <a:pt x="7038" y="11109"/>
                  </a:lnTo>
                  <a:lnTo>
                    <a:pt x="14043" y="5571"/>
                  </a:lnTo>
                  <a:lnTo>
                    <a:pt x="70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415283" y="4662304"/>
              <a:ext cx="180355" cy="170455"/>
            </a:xfrm>
            <a:custGeom>
              <a:avLst/>
              <a:gdLst/>
              <a:ahLst/>
              <a:cxnLst/>
              <a:rect l="l" t="t" r="r" b="b"/>
              <a:pathLst>
                <a:path w="8307" h="6573" extrusionOk="0">
                  <a:moveTo>
                    <a:pt x="4170" y="1"/>
                  </a:moveTo>
                  <a:lnTo>
                    <a:pt x="1" y="3303"/>
                  </a:lnTo>
                  <a:lnTo>
                    <a:pt x="4170" y="6572"/>
                  </a:lnTo>
                  <a:lnTo>
                    <a:pt x="8307"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458010" y="4702966"/>
              <a:ext cx="94900" cy="89986"/>
            </a:xfrm>
            <a:custGeom>
              <a:avLst/>
              <a:gdLst/>
              <a:ahLst/>
              <a:cxnLst/>
              <a:rect l="l" t="t" r="r" b="b"/>
              <a:pathLst>
                <a:path w="4371" h="3470" extrusionOk="0">
                  <a:moveTo>
                    <a:pt x="2202" y="1"/>
                  </a:moveTo>
                  <a:lnTo>
                    <a:pt x="1" y="1735"/>
                  </a:lnTo>
                  <a:lnTo>
                    <a:pt x="2202" y="3470"/>
                  </a:lnTo>
                  <a:lnTo>
                    <a:pt x="4371"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061868" y="4603489"/>
              <a:ext cx="304195" cy="288085"/>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123419" y="4662304"/>
              <a:ext cx="181093" cy="170455"/>
            </a:xfrm>
            <a:custGeom>
              <a:avLst/>
              <a:gdLst/>
              <a:ahLst/>
              <a:cxnLst/>
              <a:rect l="l" t="t" r="r" b="b"/>
              <a:pathLst>
                <a:path w="8341" h="6573" extrusionOk="0">
                  <a:moveTo>
                    <a:pt x="4170" y="1"/>
                  </a:moveTo>
                  <a:lnTo>
                    <a:pt x="1" y="3303"/>
                  </a:lnTo>
                  <a:lnTo>
                    <a:pt x="4170" y="6572"/>
                  </a:lnTo>
                  <a:lnTo>
                    <a:pt x="8340"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166147" y="4702966"/>
              <a:ext cx="96354" cy="89986"/>
            </a:xfrm>
            <a:custGeom>
              <a:avLst/>
              <a:gdLst/>
              <a:ahLst/>
              <a:cxnLst/>
              <a:rect l="l" t="t" r="r" b="b"/>
              <a:pathLst>
                <a:path w="4438" h="3470" extrusionOk="0">
                  <a:moveTo>
                    <a:pt x="2202" y="1"/>
                  </a:moveTo>
                  <a:lnTo>
                    <a:pt x="1" y="1735"/>
                  </a:lnTo>
                  <a:lnTo>
                    <a:pt x="2202" y="3470"/>
                  </a:lnTo>
                  <a:lnTo>
                    <a:pt x="4437"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770721" y="4603489"/>
              <a:ext cx="304195" cy="288085"/>
            </a:xfrm>
            <a:custGeom>
              <a:avLst/>
              <a:gdLst/>
              <a:ahLst/>
              <a:cxnLst/>
              <a:rect l="l" t="t" r="r" b="b"/>
              <a:pathLst>
                <a:path w="14011" h="11109" extrusionOk="0">
                  <a:moveTo>
                    <a:pt x="7006" y="1"/>
                  </a:moveTo>
                  <a:lnTo>
                    <a:pt x="1" y="5571"/>
                  </a:lnTo>
                  <a:lnTo>
                    <a:pt x="7006" y="11109"/>
                  </a:lnTo>
                  <a:lnTo>
                    <a:pt x="14011"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833010" y="4662304"/>
              <a:ext cx="180355" cy="170455"/>
            </a:xfrm>
            <a:custGeom>
              <a:avLst/>
              <a:gdLst/>
              <a:ahLst/>
              <a:cxnLst/>
              <a:rect l="l" t="t" r="r" b="b"/>
              <a:pathLst>
                <a:path w="8307" h="6573" extrusionOk="0">
                  <a:moveTo>
                    <a:pt x="4137" y="1"/>
                  </a:moveTo>
                  <a:lnTo>
                    <a:pt x="1" y="3303"/>
                  </a:lnTo>
                  <a:lnTo>
                    <a:pt x="4137" y="6572"/>
                  </a:lnTo>
                  <a:lnTo>
                    <a:pt x="8307" y="3303"/>
                  </a:lnTo>
                  <a:lnTo>
                    <a:pt x="41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875738" y="4702966"/>
              <a:ext cx="94900" cy="89986"/>
            </a:xfrm>
            <a:custGeom>
              <a:avLst/>
              <a:gdLst/>
              <a:ahLst/>
              <a:cxnLst/>
              <a:rect l="l" t="t" r="r" b="b"/>
              <a:pathLst>
                <a:path w="4371" h="3470" extrusionOk="0">
                  <a:moveTo>
                    <a:pt x="2169" y="1"/>
                  </a:moveTo>
                  <a:lnTo>
                    <a:pt x="1" y="1735"/>
                  </a:lnTo>
                  <a:lnTo>
                    <a:pt x="2169" y="3470"/>
                  </a:lnTo>
                  <a:lnTo>
                    <a:pt x="4370" y="1735"/>
                  </a:lnTo>
                  <a:lnTo>
                    <a:pt x="21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819562" y="4603489"/>
              <a:ext cx="304195" cy="288085"/>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881114" y="4662304"/>
              <a:ext cx="179638" cy="170455"/>
            </a:xfrm>
            <a:custGeom>
              <a:avLst/>
              <a:gdLst/>
              <a:ahLst/>
              <a:cxnLst/>
              <a:rect l="l" t="t" r="r" b="b"/>
              <a:pathLst>
                <a:path w="8274" h="6573" extrusionOk="0">
                  <a:moveTo>
                    <a:pt x="4170" y="1"/>
                  </a:moveTo>
                  <a:lnTo>
                    <a:pt x="1" y="3303"/>
                  </a:lnTo>
                  <a:lnTo>
                    <a:pt x="4170" y="6572"/>
                  </a:lnTo>
                  <a:lnTo>
                    <a:pt x="8273"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923125" y="4702966"/>
              <a:ext cx="95616" cy="89986"/>
            </a:xfrm>
            <a:custGeom>
              <a:avLst/>
              <a:gdLst/>
              <a:ahLst/>
              <a:cxnLst/>
              <a:rect l="l" t="t" r="r" b="b"/>
              <a:pathLst>
                <a:path w="4404" h="3470" extrusionOk="0">
                  <a:moveTo>
                    <a:pt x="2235" y="1"/>
                  </a:moveTo>
                  <a:lnTo>
                    <a:pt x="0" y="1735"/>
                  </a:lnTo>
                  <a:lnTo>
                    <a:pt x="2235" y="3470"/>
                  </a:lnTo>
                  <a:lnTo>
                    <a:pt x="4403" y="1735"/>
                  </a:lnTo>
                  <a:lnTo>
                    <a:pt x="22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527699" y="4603489"/>
              <a:ext cx="304195" cy="288085"/>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589250" y="4662304"/>
              <a:ext cx="181071" cy="170455"/>
            </a:xfrm>
            <a:custGeom>
              <a:avLst/>
              <a:gdLst/>
              <a:ahLst/>
              <a:cxnLst/>
              <a:rect l="l" t="t" r="r" b="b"/>
              <a:pathLst>
                <a:path w="8340" h="6573" extrusionOk="0">
                  <a:moveTo>
                    <a:pt x="4170" y="1"/>
                  </a:moveTo>
                  <a:lnTo>
                    <a:pt x="1" y="3303"/>
                  </a:lnTo>
                  <a:lnTo>
                    <a:pt x="4170" y="6572"/>
                  </a:lnTo>
                  <a:lnTo>
                    <a:pt x="8340"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631978" y="4702966"/>
              <a:ext cx="95616" cy="89986"/>
            </a:xfrm>
            <a:custGeom>
              <a:avLst/>
              <a:gdLst/>
              <a:ahLst/>
              <a:cxnLst/>
              <a:rect l="l" t="t" r="r" b="b"/>
              <a:pathLst>
                <a:path w="4404" h="3470" extrusionOk="0">
                  <a:moveTo>
                    <a:pt x="2202" y="1"/>
                  </a:moveTo>
                  <a:lnTo>
                    <a:pt x="1" y="1735"/>
                  </a:lnTo>
                  <a:lnTo>
                    <a:pt x="2202" y="3470"/>
                  </a:lnTo>
                  <a:lnTo>
                    <a:pt x="4404"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236552" y="4603489"/>
              <a:ext cx="304934" cy="288085"/>
            </a:xfrm>
            <a:custGeom>
              <a:avLst/>
              <a:gdLst/>
              <a:ahLst/>
              <a:cxnLst/>
              <a:rect l="l" t="t" r="r" b="b"/>
              <a:pathLst>
                <a:path w="14045" h="11109" extrusionOk="0">
                  <a:moveTo>
                    <a:pt x="7006" y="1"/>
                  </a:moveTo>
                  <a:lnTo>
                    <a:pt x="1" y="5571"/>
                  </a:lnTo>
                  <a:lnTo>
                    <a:pt x="7006" y="11109"/>
                  </a:lnTo>
                  <a:lnTo>
                    <a:pt x="14044"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298841" y="4662304"/>
              <a:ext cx="180355" cy="170455"/>
            </a:xfrm>
            <a:custGeom>
              <a:avLst/>
              <a:gdLst/>
              <a:ahLst/>
              <a:cxnLst/>
              <a:rect l="l" t="t" r="r" b="b"/>
              <a:pathLst>
                <a:path w="8307" h="6573" extrusionOk="0">
                  <a:moveTo>
                    <a:pt x="4137" y="1"/>
                  </a:moveTo>
                  <a:lnTo>
                    <a:pt x="0" y="3303"/>
                  </a:lnTo>
                  <a:lnTo>
                    <a:pt x="4137" y="6572"/>
                  </a:lnTo>
                  <a:lnTo>
                    <a:pt x="8306" y="3303"/>
                  </a:lnTo>
                  <a:lnTo>
                    <a:pt x="41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341569" y="4702966"/>
              <a:ext cx="94900" cy="89986"/>
            </a:xfrm>
            <a:custGeom>
              <a:avLst/>
              <a:gdLst/>
              <a:ahLst/>
              <a:cxnLst/>
              <a:rect l="l" t="t" r="r" b="b"/>
              <a:pathLst>
                <a:path w="4371" h="3470" extrusionOk="0">
                  <a:moveTo>
                    <a:pt x="2169" y="1"/>
                  </a:moveTo>
                  <a:lnTo>
                    <a:pt x="1" y="1735"/>
                  </a:lnTo>
                  <a:lnTo>
                    <a:pt x="2169" y="3470"/>
                  </a:lnTo>
                  <a:lnTo>
                    <a:pt x="4370" y="1735"/>
                  </a:lnTo>
                  <a:lnTo>
                    <a:pt x="21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945427" y="4603489"/>
              <a:ext cx="304195" cy="288085"/>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006978" y="4662304"/>
              <a:ext cx="181071" cy="170455"/>
            </a:xfrm>
            <a:custGeom>
              <a:avLst/>
              <a:gdLst/>
              <a:ahLst/>
              <a:cxnLst/>
              <a:rect l="l" t="t" r="r" b="b"/>
              <a:pathLst>
                <a:path w="8340" h="6573" extrusionOk="0">
                  <a:moveTo>
                    <a:pt x="4170" y="1"/>
                  </a:moveTo>
                  <a:lnTo>
                    <a:pt x="1" y="3303"/>
                  </a:lnTo>
                  <a:lnTo>
                    <a:pt x="4170" y="6572"/>
                  </a:lnTo>
                  <a:lnTo>
                    <a:pt x="8340"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049705" y="4702966"/>
              <a:ext cx="95616" cy="89986"/>
            </a:xfrm>
            <a:custGeom>
              <a:avLst/>
              <a:gdLst/>
              <a:ahLst/>
              <a:cxnLst/>
              <a:rect l="l" t="t" r="r" b="b"/>
              <a:pathLst>
                <a:path w="4404" h="3470" extrusionOk="0">
                  <a:moveTo>
                    <a:pt x="2202" y="1"/>
                  </a:moveTo>
                  <a:lnTo>
                    <a:pt x="1" y="1735"/>
                  </a:lnTo>
                  <a:lnTo>
                    <a:pt x="2202" y="3470"/>
                  </a:lnTo>
                  <a:lnTo>
                    <a:pt x="4404"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4120110" y="4603489"/>
              <a:ext cx="304195" cy="288085"/>
            </a:xfrm>
            <a:custGeom>
              <a:avLst/>
              <a:gdLst/>
              <a:ahLst/>
              <a:cxnLst/>
              <a:rect l="l" t="t" r="r" b="b"/>
              <a:pathLst>
                <a:path w="14011" h="11109" extrusionOk="0">
                  <a:moveTo>
                    <a:pt x="7005" y="1"/>
                  </a:moveTo>
                  <a:lnTo>
                    <a:pt x="0" y="5571"/>
                  </a:lnTo>
                  <a:lnTo>
                    <a:pt x="7005" y="11109"/>
                  </a:lnTo>
                  <a:lnTo>
                    <a:pt x="14011"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4182400" y="4662304"/>
              <a:ext cx="180355" cy="170455"/>
            </a:xfrm>
            <a:custGeom>
              <a:avLst/>
              <a:gdLst/>
              <a:ahLst/>
              <a:cxnLst/>
              <a:rect l="l" t="t" r="r" b="b"/>
              <a:pathLst>
                <a:path w="8307" h="6573" extrusionOk="0">
                  <a:moveTo>
                    <a:pt x="4136" y="1"/>
                  </a:moveTo>
                  <a:lnTo>
                    <a:pt x="0" y="3303"/>
                  </a:lnTo>
                  <a:lnTo>
                    <a:pt x="4136" y="6572"/>
                  </a:lnTo>
                  <a:lnTo>
                    <a:pt x="8306" y="3303"/>
                  </a:lnTo>
                  <a:lnTo>
                    <a:pt x="413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225127" y="4702966"/>
              <a:ext cx="94900" cy="89986"/>
            </a:xfrm>
            <a:custGeom>
              <a:avLst/>
              <a:gdLst/>
              <a:ahLst/>
              <a:cxnLst/>
              <a:rect l="l" t="t" r="r" b="b"/>
              <a:pathLst>
                <a:path w="4371" h="3470" extrusionOk="0">
                  <a:moveTo>
                    <a:pt x="2168" y="1"/>
                  </a:moveTo>
                  <a:lnTo>
                    <a:pt x="0" y="1735"/>
                  </a:lnTo>
                  <a:lnTo>
                    <a:pt x="2168" y="3470"/>
                  </a:lnTo>
                  <a:lnTo>
                    <a:pt x="4370" y="1735"/>
                  </a:lnTo>
                  <a:lnTo>
                    <a:pt x="21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273650" y="4603489"/>
              <a:ext cx="304195" cy="288085"/>
            </a:xfrm>
            <a:custGeom>
              <a:avLst/>
              <a:gdLst/>
              <a:ahLst/>
              <a:cxnLst/>
              <a:rect l="l" t="t" r="r" b="b"/>
              <a:pathLst>
                <a:path w="14011" h="11109" extrusionOk="0">
                  <a:moveTo>
                    <a:pt x="7006" y="1"/>
                  </a:moveTo>
                  <a:lnTo>
                    <a:pt x="1" y="5571"/>
                  </a:lnTo>
                  <a:lnTo>
                    <a:pt x="7006" y="11109"/>
                  </a:lnTo>
                  <a:lnTo>
                    <a:pt x="14011"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335223" y="4662304"/>
              <a:ext cx="180333" cy="170455"/>
            </a:xfrm>
            <a:custGeom>
              <a:avLst/>
              <a:gdLst/>
              <a:ahLst/>
              <a:cxnLst/>
              <a:rect l="l" t="t" r="r" b="b"/>
              <a:pathLst>
                <a:path w="8306" h="6573" extrusionOk="0">
                  <a:moveTo>
                    <a:pt x="4170" y="1"/>
                  </a:moveTo>
                  <a:lnTo>
                    <a:pt x="0" y="3303"/>
                  </a:lnTo>
                  <a:lnTo>
                    <a:pt x="4170" y="6572"/>
                  </a:lnTo>
                  <a:lnTo>
                    <a:pt x="8306"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5377951" y="4702966"/>
              <a:ext cx="94878" cy="89986"/>
            </a:xfrm>
            <a:custGeom>
              <a:avLst/>
              <a:gdLst/>
              <a:ahLst/>
              <a:cxnLst/>
              <a:rect l="l" t="t" r="r" b="b"/>
              <a:pathLst>
                <a:path w="4370" h="3470" extrusionOk="0">
                  <a:moveTo>
                    <a:pt x="2202" y="1"/>
                  </a:moveTo>
                  <a:lnTo>
                    <a:pt x="0" y="1735"/>
                  </a:lnTo>
                  <a:lnTo>
                    <a:pt x="2202" y="3470"/>
                  </a:lnTo>
                  <a:lnTo>
                    <a:pt x="4370"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981787" y="4603489"/>
              <a:ext cx="304195" cy="288085"/>
            </a:xfrm>
            <a:custGeom>
              <a:avLst/>
              <a:gdLst/>
              <a:ahLst/>
              <a:cxnLst/>
              <a:rect l="l" t="t" r="r" b="b"/>
              <a:pathLst>
                <a:path w="14011" h="11109" extrusionOk="0">
                  <a:moveTo>
                    <a:pt x="7006" y="1"/>
                  </a:moveTo>
                  <a:lnTo>
                    <a:pt x="1" y="5571"/>
                  </a:lnTo>
                  <a:lnTo>
                    <a:pt x="7006" y="11109"/>
                  </a:lnTo>
                  <a:lnTo>
                    <a:pt x="14011"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5043360" y="4662304"/>
              <a:ext cx="181071" cy="170455"/>
            </a:xfrm>
            <a:custGeom>
              <a:avLst/>
              <a:gdLst/>
              <a:ahLst/>
              <a:cxnLst/>
              <a:rect l="l" t="t" r="r" b="b"/>
              <a:pathLst>
                <a:path w="8340" h="6573" extrusionOk="0">
                  <a:moveTo>
                    <a:pt x="4170" y="1"/>
                  </a:moveTo>
                  <a:lnTo>
                    <a:pt x="0" y="3303"/>
                  </a:lnTo>
                  <a:lnTo>
                    <a:pt x="4170" y="6572"/>
                  </a:lnTo>
                  <a:lnTo>
                    <a:pt x="8339"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5086087" y="4702966"/>
              <a:ext cx="96333" cy="89986"/>
            </a:xfrm>
            <a:custGeom>
              <a:avLst/>
              <a:gdLst/>
              <a:ahLst/>
              <a:cxnLst/>
              <a:rect l="l" t="t" r="r" b="b"/>
              <a:pathLst>
                <a:path w="4437" h="3470" extrusionOk="0">
                  <a:moveTo>
                    <a:pt x="2202" y="1"/>
                  </a:moveTo>
                  <a:lnTo>
                    <a:pt x="0" y="1735"/>
                  </a:lnTo>
                  <a:lnTo>
                    <a:pt x="2202" y="3470"/>
                  </a:lnTo>
                  <a:lnTo>
                    <a:pt x="4437"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690661" y="4603489"/>
              <a:ext cx="304195" cy="288085"/>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752929" y="4662304"/>
              <a:ext cx="180355" cy="170455"/>
            </a:xfrm>
            <a:custGeom>
              <a:avLst/>
              <a:gdLst/>
              <a:ahLst/>
              <a:cxnLst/>
              <a:rect l="l" t="t" r="r" b="b"/>
              <a:pathLst>
                <a:path w="8307" h="6573" extrusionOk="0">
                  <a:moveTo>
                    <a:pt x="4137" y="1"/>
                  </a:moveTo>
                  <a:lnTo>
                    <a:pt x="1" y="3303"/>
                  </a:lnTo>
                  <a:lnTo>
                    <a:pt x="4137" y="6572"/>
                  </a:lnTo>
                  <a:lnTo>
                    <a:pt x="8307" y="3303"/>
                  </a:lnTo>
                  <a:lnTo>
                    <a:pt x="41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795657" y="4702966"/>
              <a:ext cx="94900" cy="89986"/>
            </a:xfrm>
            <a:custGeom>
              <a:avLst/>
              <a:gdLst/>
              <a:ahLst/>
              <a:cxnLst/>
              <a:rect l="l" t="t" r="r" b="b"/>
              <a:pathLst>
                <a:path w="4371" h="3470" extrusionOk="0">
                  <a:moveTo>
                    <a:pt x="2169" y="1"/>
                  </a:moveTo>
                  <a:lnTo>
                    <a:pt x="1" y="1735"/>
                  </a:lnTo>
                  <a:lnTo>
                    <a:pt x="2169" y="3470"/>
                  </a:lnTo>
                  <a:lnTo>
                    <a:pt x="4371" y="1735"/>
                  </a:lnTo>
                  <a:lnTo>
                    <a:pt x="21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399514" y="4603489"/>
              <a:ext cx="304912" cy="288085"/>
            </a:xfrm>
            <a:custGeom>
              <a:avLst/>
              <a:gdLst/>
              <a:ahLst/>
              <a:cxnLst/>
              <a:rect l="l" t="t" r="r" b="b"/>
              <a:pathLst>
                <a:path w="14044" h="11109" extrusionOk="0">
                  <a:moveTo>
                    <a:pt x="7039" y="1"/>
                  </a:moveTo>
                  <a:lnTo>
                    <a:pt x="1" y="5571"/>
                  </a:lnTo>
                  <a:lnTo>
                    <a:pt x="7039" y="11109"/>
                  </a:lnTo>
                  <a:lnTo>
                    <a:pt x="14044" y="5571"/>
                  </a:lnTo>
                  <a:lnTo>
                    <a:pt x="70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461804" y="4662304"/>
              <a:ext cx="179617" cy="170455"/>
            </a:xfrm>
            <a:custGeom>
              <a:avLst/>
              <a:gdLst/>
              <a:ahLst/>
              <a:cxnLst/>
              <a:rect l="l" t="t" r="r" b="b"/>
              <a:pathLst>
                <a:path w="8273" h="6573" extrusionOk="0">
                  <a:moveTo>
                    <a:pt x="4170" y="1"/>
                  </a:moveTo>
                  <a:lnTo>
                    <a:pt x="0" y="3303"/>
                  </a:lnTo>
                  <a:lnTo>
                    <a:pt x="4170" y="6572"/>
                  </a:lnTo>
                  <a:lnTo>
                    <a:pt x="8273"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503815" y="4702966"/>
              <a:ext cx="95616" cy="89986"/>
            </a:xfrm>
            <a:custGeom>
              <a:avLst/>
              <a:gdLst/>
              <a:ahLst/>
              <a:cxnLst/>
              <a:rect l="l" t="t" r="r" b="b"/>
              <a:pathLst>
                <a:path w="4404" h="3470" extrusionOk="0">
                  <a:moveTo>
                    <a:pt x="2235" y="1"/>
                  </a:moveTo>
                  <a:lnTo>
                    <a:pt x="0" y="1735"/>
                  </a:lnTo>
                  <a:lnTo>
                    <a:pt x="2235" y="3470"/>
                  </a:lnTo>
                  <a:lnTo>
                    <a:pt x="4403" y="1735"/>
                  </a:lnTo>
                  <a:lnTo>
                    <a:pt x="22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6447618" y="4603489"/>
              <a:ext cx="304195" cy="288085"/>
            </a:xfrm>
            <a:custGeom>
              <a:avLst/>
              <a:gdLst/>
              <a:ahLst/>
              <a:cxnLst/>
              <a:rect l="l" t="t" r="r" b="b"/>
              <a:pathLst>
                <a:path w="14011" h="11109" extrusionOk="0">
                  <a:moveTo>
                    <a:pt x="7006" y="1"/>
                  </a:moveTo>
                  <a:lnTo>
                    <a:pt x="1" y="5571"/>
                  </a:lnTo>
                  <a:lnTo>
                    <a:pt x="7006" y="11109"/>
                  </a:lnTo>
                  <a:lnTo>
                    <a:pt x="14011"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6509169" y="4662304"/>
              <a:ext cx="181093" cy="170455"/>
            </a:xfrm>
            <a:custGeom>
              <a:avLst/>
              <a:gdLst/>
              <a:ahLst/>
              <a:cxnLst/>
              <a:rect l="l" t="t" r="r" b="b"/>
              <a:pathLst>
                <a:path w="8341" h="6573" extrusionOk="0">
                  <a:moveTo>
                    <a:pt x="4171" y="1"/>
                  </a:moveTo>
                  <a:lnTo>
                    <a:pt x="1" y="3303"/>
                  </a:lnTo>
                  <a:lnTo>
                    <a:pt x="4171" y="6572"/>
                  </a:lnTo>
                  <a:lnTo>
                    <a:pt x="8340" y="3303"/>
                  </a:lnTo>
                  <a:lnTo>
                    <a:pt x="41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6551918" y="4702966"/>
              <a:ext cx="95616" cy="89986"/>
            </a:xfrm>
            <a:custGeom>
              <a:avLst/>
              <a:gdLst/>
              <a:ahLst/>
              <a:cxnLst/>
              <a:rect l="l" t="t" r="r" b="b"/>
              <a:pathLst>
                <a:path w="4404" h="3470" extrusionOk="0">
                  <a:moveTo>
                    <a:pt x="2202" y="1"/>
                  </a:moveTo>
                  <a:lnTo>
                    <a:pt x="0" y="1735"/>
                  </a:lnTo>
                  <a:lnTo>
                    <a:pt x="2202" y="3470"/>
                  </a:lnTo>
                  <a:lnTo>
                    <a:pt x="4403"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6156492" y="4603489"/>
              <a:ext cx="304912" cy="288085"/>
            </a:xfrm>
            <a:custGeom>
              <a:avLst/>
              <a:gdLst/>
              <a:ahLst/>
              <a:cxnLst/>
              <a:rect l="l" t="t" r="r" b="b"/>
              <a:pathLst>
                <a:path w="14044" h="11109" extrusionOk="0">
                  <a:moveTo>
                    <a:pt x="7038" y="1"/>
                  </a:moveTo>
                  <a:lnTo>
                    <a:pt x="0" y="5571"/>
                  </a:lnTo>
                  <a:lnTo>
                    <a:pt x="7038" y="11109"/>
                  </a:lnTo>
                  <a:lnTo>
                    <a:pt x="14043" y="5571"/>
                  </a:lnTo>
                  <a:lnTo>
                    <a:pt x="70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6218760" y="4662304"/>
              <a:ext cx="180355" cy="170455"/>
            </a:xfrm>
            <a:custGeom>
              <a:avLst/>
              <a:gdLst/>
              <a:ahLst/>
              <a:cxnLst/>
              <a:rect l="l" t="t" r="r" b="b"/>
              <a:pathLst>
                <a:path w="8307" h="6573" extrusionOk="0">
                  <a:moveTo>
                    <a:pt x="4170" y="1"/>
                  </a:moveTo>
                  <a:lnTo>
                    <a:pt x="1" y="3303"/>
                  </a:lnTo>
                  <a:lnTo>
                    <a:pt x="4170" y="6572"/>
                  </a:lnTo>
                  <a:lnTo>
                    <a:pt x="8307"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6261488" y="4702966"/>
              <a:ext cx="94900" cy="89986"/>
            </a:xfrm>
            <a:custGeom>
              <a:avLst/>
              <a:gdLst/>
              <a:ahLst/>
              <a:cxnLst/>
              <a:rect l="l" t="t" r="r" b="b"/>
              <a:pathLst>
                <a:path w="4371" h="3470" extrusionOk="0">
                  <a:moveTo>
                    <a:pt x="2202" y="1"/>
                  </a:moveTo>
                  <a:lnTo>
                    <a:pt x="1" y="1735"/>
                  </a:lnTo>
                  <a:lnTo>
                    <a:pt x="2202" y="3470"/>
                  </a:lnTo>
                  <a:lnTo>
                    <a:pt x="4371"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865345" y="4603489"/>
              <a:ext cx="304195" cy="288085"/>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5926896" y="4662304"/>
              <a:ext cx="181093" cy="170455"/>
            </a:xfrm>
            <a:custGeom>
              <a:avLst/>
              <a:gdLst/>
              <a:ahLst/>
              <a:cxnLst/>
              <a:rect l="l" t="t" r="r" b="b"/>
              <a:pathLst>
                <a:path w="8341" h="6573" extrusionOk="0">
                  <a:moveTo>
                    <a:pt x="4170" y="1"/>
                  </a:moveTo>
                  <a:lnTo>
                    <a:pt x="1" y="3303"/>
                  </a:lnTo>
                  <a:lnTo>
                    <a:pt x="4170" y="6572"/>
                  </a:lnTo>
                  <a:lnTo>
                    <a:pt x="8340"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5969624" y="4702966"/>
              <a:ext cx="96354" cy="89986"/>
            </a:xfrm>
            <a:custGeom>
              <a:avLst/>
              <a:gdLst/>
              <a:ahLst/>
              <a:cxnLst/>
              <a:rect l="l" t="t" r="r" b="b"/>
              <a:pathLst>
                <a:path w="4438" h="3470" extrusionOk="0">
                  <a:moveTo>
                    <a:pt x="2202" y="1"/>
                  </a:moveTo>
                  <a:lnTo>
                    <a:pt x="1" y="1735"/>
                  </a:lnTo>
                  <a:lnTo>
                    <a:pt x="2202" y="3470"/>
                  </a:lnTo>
                  <a:lnTo>
                    <a:pt x="4437"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574198" y="4603489"/>
              <a:ext cx="304195" cy="288085"/>
            </a:xfrm>
            <a:custGeom>
              <a:avLst/>
              <a:gdLst/>
              <a:ahLst/>
              <a:cxnLst/>
              <a:rect l="l" t="t" r="r" b="b"/>
              <a:pathLst>
                <a:path w="14011" h="11109" extrusionOk="0">
                  <a:moveTo>
                    <a:pt x="7006" y="1"/>
                  </a:moveTo>
                  <a:lnTo>
                    <a:pt x="1" y="5571"/>
                  </a:lnTo>
                  <a:lnTo>
                    <a:pt x="7006" y="11109"/>
                  </a:lnTo>
                  <a:lnTo>
                    <a:pt x="14011"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5636488" y="4662304"/>
              <a:ext cx="180355" cy="170455"/>
            </a:xfrm>
            <a:custGeom>
              <a:avLst/>
              <a:gdLst/>
              <a:ahLst/>
              <a:cxnLst/>
              <a:rect l="l" t="t" r="r" b="b"/>
              <a:pathLst>
                <a:path w="8307" h="6573" extrusionOk="0">
                  <a:moveTo>
                    <a:pt x="4137" y="1"/>
                  </a:moveTo>
                  <a:lnTo>
                    <a:pt x="1" y="3303"/>
                  </a:lnTo>
                  <a:lnTo>
                    <a:pt x="4137" y="6572"/>
                  </a:lnTo>
                  <a:lnTo>
                    <a:pt x="8307" y="3303"/>
                  </a:lnTo>
                  <a:lnTo>
                    <a:pt x="41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5679215" y="4702966"/>
              <a:ext cx="94900" cy="89986"/>
            </a:xfrm>
            <a:custGeom>
              <a:avLst/>
              <a:gdLst/>
              <a:ahLst/>
              <a:cxnLst/>
              <a:rect l="l" t="t" r="r" b="b"/>
              <a:pathLst>
                <a:path w="4371" h="3470" extrusionOk="0">
                  <a:moveTo>
                    <a:pt x="2169" y="1"/>
                  </a:moveTo>
                  <a:lnTo>
                    <a:pt x="1" y="1735"/>
                  </a:lnTo>
                  <a:lnTo>
                    <a:pt x="2169" y="3470"/>
                  </a:lnTo>
                  <a:lnTo>
                    <a:pt x="4370" y="1735"/>
                  </a:lnTo>
                  <a:lnTo>
                    <a:pt x="21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7623040" y="4603489"/>
              <a:ext cx="304195" cy="288085"/>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7684591" y="4662304"/>
              <a:ext cx="179638" cy="170455"/>
            </a:xfrm>
            <a:custGeom>
              <a:avLst/>
              <a:gdLst/>
              <a:ahLst/>
              <a:cxnLst/>
              <a:rect l="l" t="t" r="r" b="b"/>
              <a:pathLst>
                <a:path w="8274" h="6573" extrusionOk="0">
                  <a:moveTo>
                    <a:pt x="4170" y="1"/>
                  </a:moveTo>
                  <a:lnTo>
                    <a:pt x="1" y="3303"/>
                  </a:lnTo>
                  <a:lnTo>
                    <a:pt x="4170" y="6572"/>
                  </a:lnTo>
                  <a:lnTo>
                    <a:pt x="8273"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7726602" y="4702966"/>
              <a:ext cx="95616" cy="89986"/>
            </a:xfrm>
            <a:custGeom>
              <a:avLst/>
              <a:gdLst/>
              <a:ahLst/>
              <a:cxnLst/>
              <a:rect l="l" t="t" r="r" b="b"/>
              <a:pathLst>
                <a:path w="4404" h="3470" extrusionOk="0">
                  <a:moveTo>
                    <a:pt x="2235" y="1"/>
                  </a:moveTo>
                  <a:lnTo>
                    <a:pt x="0" y="1735"/>
                  </a:lnTo>
                  <a:lnTo>
                    <a:pt x="2235" y="3470"/>
                  </a:lnTo>
                  <a:lnTo>
                    <a:pt x="4403" y="1735"/>
                  </a:lnTo>
                  <a:lnTo>
                    <a:pt x="22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7331176" y="4603489"/>
              <a:ext cx="304195" cy="288085"/>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7392727" y="4662304"/>
              <a:ext cx="181071" cy="170455"/>
            </a:xfrm>
            <a:custGeom>
              <a:avLst/>
              <a:gdLst/>
              <a:ahLst/>
              <a:cxnLst/>
              <a:rect l="l" t="t" r="r" b="b"/>
              <a:pathLst>
                <a:path w="8340" h="6573" extrusionOk="0">
                  <a:moveTo>
                    <a:pt x="4170" y="1"/>
                  </a:moveTo>
                  <a:lnTo>
                    <a:pt x="1" y="3303"/>
                  </a:lnTo>
                  <a:lnTo>
                    <a:pt x="4170" y="6572"/>
                  </a:lnTo>
                  <a:lnTo>
                    <a:pt x="8340"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7435455" y="4702966"/>
              <a:ext cx="95616" cy="89986"/>
            </a:xfrm>
            <a:custGeom>
              <a:avLst/>
              <a:gdLst/>
              <a:ahLst/>
              <a:cxnLst/>
              <a:rect l="l" t="t" r="r" b="b"/>
              <a:pathLst>
                <a:path w="4404" h="3470" extrusionOk="0">
                  <a:moveTo>
                    <a:pt x="2202" y="1"/>
                  </a:moveTo>
                  <a:lnTo>
                    <a:pt x="1" y="1735"/>
                  </a:lnTo>
                  <a:lnTo>
                    <a:pt x="2202" y="3470"/>
                  </a:lnTo>
                  <a:lnTo>
                    <a:pt x="4404"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7040029" y="4603489"/>
              <a:ext cx="304934" cy="288085"/>
            </a:xfrm>
            <a:custGeom>
              <a:avLst/>
              <a:gdLst/>
              <a:ahLst/>
              <a:cxnLst/>
              <a:rect l="l" t="t" r="r" b="b"/>
              <a:pathLst>
                <a:path w="14045" h="11109" extrusionOk="0">
                  <a:moveTo>
                    <a:pt x="7006" y="1"/>
                  </a:moveTo>
                  <a:lnTo>
                    <a:pt x="1" y="5571"/>
                  </a:lnTo>
                  <a:lnTo>
                    <a:pt x="7006" y="11109"/>
                  </a:lnTo>
                  <a:lnTo>
                    <a:pt x="14044"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7102318" y="4662304"/>
              <a:ext cx="180355" cy="170455"/>
            </a:xfrm>
            <a:custGeom>
              <a:avLst/>
              <a:gdLst/>
              <a:ahLst/>
              <a:cxnLst/>
              <a:rect l="l" t="t" r="r" b="b"/>
              <a:pathLst>
                <a:path w="8307" h="6573" extrusionOk="0">
                  <a:moveTo>
                    <a:pt x="4137" y="1"/>
                  </a:moveTo>
                  <a:lnTo>
                    <a:pt x="0" y="3303"/>
                  </a:lnTo>
                  <a:lnTo>
                    <a:pt x="4137" y="6572"/>
                  </a:lnTo>
                  <a:lnTo>
                    <a:pt x="8306" y="3303"/>
                  </a:lnTo>
                  <a:lnTo>
                    <a:pt x="41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7145046" y="4702966"/>
              <a:ext cx="94900" cy="89986"/>
            </a:xfrm>
            <a:custGeom>
              <a:avLst/>
              <a:gdLst/>
              <a:ahLst/>
              <a:cxnLst/>
              <a:rect l="l" t="t" r="r" b="b"/>
              <a:pathLst>
                <a:path w="4371" h="3470" extrusionOk="0">
                  <a:moveTo>
                    <a:pt x="2169" y="1"/>
                  </a:moveTo>
                  <a:lnTo>
                    <a:pt x="1" y="1735"/>
                  </a:lnTo>
                  <a:lnTo>
                    <a:pt x="2169" y="3470"/>
                  </a:lnTo>
                  <a:lnTo>
                    <a:pt x="4370" y="1735"/>
                  </a:lnTo>
                  <a:lnTo>
                    <a:pt x="21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6748904" y="4603489"/>
              <a:ext cx="304195" cy="288085"/>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6810455" y="4662304"/>
              <a:ext cx="181071" cy="170455"/>
            </a:xfrm>
            <a:custGeom>
              <a:avLst/>
              <a:gdLst/>
              <a:ahLst/>
              <a:cxnLst/>
              <a:rect l="l" t="t" r="r" b="b"/>
              <a:pathLst>
                <a:path w="8340" h="6573" extrusionOk="0">
                  <a:moveTo>
                    <a:pt x="4170" y="1"/>
                  </a:moveTo>
                  <a:lnTo>
                    <a:pt x="1" y="3303"/>
                  </a:lnTo>
                  <a:lnTo>
                    <a:pt x="4170" y="6572"/>
                  </a:lnTo>
                  <a:lnTo>
                    <a:pt x="8340"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6853183" y="4702966"/>
              <a:ext cx="95616" cy="89986"/>
            </a:xfrm>
            <a:custGeom>
              <a:avLst/>
              <a:gdLst/>
              <a:ahLst/>
              <a:cxnLst/>
              <a:rect l="l" t="t" r="r" b="b"/>
              <a:pathLst>
                <a:path w="4404" h="3470" extrusionOk="0">
                  <a:moveTo>
                    <a:pt x="2202" y="1"/>
                  </a:moveTo>
                  <a:lnTo>
                    <a:pt x="1" y="1735"/>
                  </a:lnTo>
                  <a:lnTo>
                    <a:pt x="2202" y="3470"/>
                  </a:lnTo>
                  <a:lnTo>
                    <a:pt x="4404"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923588" y="4603489"/>
              <a:ext cx="304195" cy="288085"/>
            </a:xfrm>
            <a:custGeom>
              <a:avLst/>
              <a:gdLst/>
              <a:ahLst/>
              <a:cxnLst/>
              <a:rect l="l" t="t" r="r" b="b"/>
              <a:pathLst>
                <a:path w="14011" h="11109" extrusionOk="0">
                  <a:moveTo>
                    <a:pt x="7005" y="1"/>
                  </a:moveTo>
                  <a:lnTo>
                    <a:pt x="0" y="5571"/>
                  </a:lnTo>
                  <a:lnTo>
                    <a:pt x="7005" y="11109"/>
                  </a:lnTo>
                  <a:lnTo>
                    <a:pt x="14011"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985877" y="4662304"/>
              <a:ext cx="180355" cy="170455"/>
            </a:xfrm>
            <a:custGeom>
              <a:avLst/>
              <a:gdLst/>
              <a:ahLst/>
              <a:cxnLst/>
              <a:rect l="l" t="t" r="r" b="b"/>
              <a:pathLst>
                <a:path w="8307" h="6573" extrusionOk="0">
                  <a:moveTo>
                    <a:pt x="4136" y="1"/>
                  </a:moveTo>
                  <a:lnTo>
                    <a:pt x="0" y="3303"/>
                  </a:lnTo>
                  <a:lnTo>
                    <a:pt x="4136" y="6572"/>
                  </a:lnTo>
                  <a:lnTo>
                    <a:pt x="8306" y="3303"/>
                  </a:lnTo>
                  <a:lnTo>
                    <a:pt x="413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8028605" y="4702966"/>
              <a:ext cx="94900" cy="89986"/>
            </a:xfrm>
            <a:custGeom>
              <a:avLst/>
              <a:gdLst/>
              <a:ahLst/>
              <a:cxnLst/>
              <a:rect l="l" t="t" r="r" b="b"/>
              <a:pathLst>
                <a:path w="4371" h="3470" extrusionOk="0">
                  <a:moveTo>
                    <a:pt x="2168" y="1"/>
                  </a:moveTo>
                  <a:lnTo>
                    <a:pt x="0" y="1735"/>
                  </a:lnTo>
                  <a:lnTo>
                    <a:pt x="2168" y="3470"/>
                  </a:lnTo>
                  <a:lnTo>
                    <a:pt x="4370" y="1735"/>
                  </a:lnTo>
                  <a:lnTo>
                    <a:pt x="21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291856" y="4603489"/>
              <a:ext cx="304195" cy="288085"/>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53407" y="4662304"/>
              <a:ext cx="179638" cy="170455"/>
            </a:xfrm>
            <a:custGeom>
              <a:avLst/>
              <a:gdLst/>
              <a:ahLst/>
              <a:cxnLst/>
              <a:rect l="l" t="t" r="r" b="b"/>
              <a:pathLst>
                <a:path w="8274" h="6573" extrusionOk="0">
                  <a:moveTo>
                    <a:pt x="4170" y="1"/>
                  </a:moveTo>
                  <a:lnTo>
                    <a:pt x="1" y="3303"/>
                  </a:lnTo>
                  <a:lnTo>
                    <a:pt x="4170" y="6572"/>
                  </a:lnTo>
                  <a:lnTo>
                    <a:pt x="8273"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95418" y="4702966"/>
              <a:ext cx="95616" cy="89986"/>
            </a:xfrm>
            <a:custGeom>
              <a:avLst/>
              <a:gdLst/>
              <a:ahLst/>
              <a:cxnLst/>
              <a:rect l="l" t="t" r="r" b="b"/>
              <a:pathLst>
                <a:path w="4404" h="3470" extrusionOk="0">
                  <a:moveTo>
                    <a:pt x="2235" y="1"/>
                  </a:moveTo>
                  <a:lnTo>
                    <a:pt x="0" y="1735"/>
                  </a:lnTo>
                  <a:lnTo>
                    <a:pt x="2235" y="3470"/>
                  </a:lnTo>
                  <a:lnTo>
                    <a:pt x="4403" y="1735"/>
                  </a:lnTo>
                  <a:lnTo>
                    <a:pt x="22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7" y="4603489"/>
              <a:ext cx="304195" cy="288085"/>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61544" y="4662304"/>
              <a:ext cx="181071" cy="170455"/>
            </a:xfrm>
            <a:custGeom>
              <a:avLst/>
              <a:gdLst/>
              <a:ahLst/>
              <a:cxnLst/>
              <a:rect l="l" t="t" r="r" b="b"/>
              <a:pathLst>
                <a:path w="8340" h="6573" extrusionOk="0">
                  <a:moveTo>
                    <a:pt x="4170" y="1"/>
                  </a:moveTo>
                  <a:lnTo>
                    <a:pt x="1" y="3303"/>
                  </a:lnTo>
                  <a:lnTo>
                    <a:pt x="4170" y="6572"/>
                  </a:lnTo>
                  <a:lnTo>
                    <a:pt x="8340"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04271" y="4702966"/>
              <a:ext cx="95616" cy="89986"/>
            </a:xfrm>
            <a:custGeom>
              <a:avLst/>
              <a:gdLst/>
              <a:ahLst/>
              <a:cxnLst/>
              <a:rect l="l" t="t" r="r" b="b"/>
              <a:pathLst>
                <a:path w="4404" h="3470" extrusionOk="0">
                  <a:moveTo>
                    <a:pt x="2202" y="1"/>
                  </a:moveTo>
                  <a:lnTo>
                    <a:pt x="1" y="1735"/>
                  </a:lnTo>
                  <a:lnTo>
                    <a:pt x="2202" y="3470"/>
                  </a:lnTo>
                  <a:lnTo>
                    <a:pt x="4404"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9697948" y="4604664"/>
              <a:ext cx="304195" cy="288085"/>
            </a:xfrm>
            <a:custGeom>
              <a:avLst/>
              <a:gdLst/>
              <a:ahLst/>
              <a:cxnLst/>
              <a:rect l="l" t="t" r="r" b="b"/>
              <a:pathLst>
                <a:path w="14011" h="11109" extrusionOk="0">
                  <a:moveTo>
                    <a:pt x="7006" y="1"/>
                  </a:moveTo>
                  <a:lnTo>
                    <a:pt x="1" y="5571"/>
                  </a:lnTo>
                  <a:lnTo>
                    <a:pt x="7006" y="11109"/>
                  </a:lnTo>
                  <a:lnTo>
                    <a:pt x="14011"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9759521" y="4663479"/>
              <a:ext cx="180333" cy="170455"/>
            </a:xfrm>
            <a:custGeom>
              <a:avLst/>
              <a:gdLst/>
              <a:ahLst/>
              <a:cxnLst/>
              <a:rect l="l" t="t" r="r" b="b"/>
              <a:pathLst>
                <a:path w="8306" h="6573" extrusionOk="0">
                  <a:moveTo>
                    <a:pt x="4170" y="1"/>
                  </a:moveTo>
                  <a:lnTo>
                    <a:pt x="0" y="3303"/>
                  </a:lnTo>
                  <a:lnTo>
                    <a:pt x="4170" y="6572"/>
                  </a:lnTo>
                  <a:lnTo>
                    <a:pt x="8306"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9802249" y="4704141"/>
              <a:ext cx="94878" cy="89986"/>
            </a:xfrm>
            <a:custGeom>
              <a:avLst/>
              <a:gdLst/>
              <a:ahLst/>
              <a:cxnLst/>
              <a:rect l="l" t="t" r="r" b="b"/>
              <a:pathLst>
                <a:path w="4370" h="3470" extrusionOk="0">
                  <a:moveTo>
                    <a:pt x="2202" y="1"/>
                  </a:moveTo>
                  <a:lnTo>
                    <a:pt x="0" y="1735"/>
                  </a:lnTo>
                  <a:lnTo>
                    <a:pt x="2202" y="3470"/>
                  </a:lnTo>
                  <a:lnTo>
                    <a:pt x="4370"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9406084" y="4604664"/>
              <a:ext cx="304195" cy="288085"/>
            </a:xfrm>
            <a:custGeom>
              <a:avLst/>
              <a:gdLst/>
              <a:ahLst/>
              <a:cxnLst/>
              <a:rect l="l" t="t" r="r" b="b"/>
              <a:pathLst>
                <a:path w="14011" h="11109" extrusionOk="0">
                  <a:moveTo>
                    <a:pt x="7006" y="1"/>
                  </a:moveTo>
                  <a:lnTo>
                    <a:pt x="1" y="5571"/>
                  </a:lnTo>
                  <a:lnTo>
                    <a:pt x="7006" y="11109"/>
                  </a:lnTo>
                  <a:lnTo>
                    <a:pt x="14011"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9467657" y="4663479"/>
              <a:ext cx="181071" cy="170455"/>
            </a:xfrm>
            <a:custGeom>
              <a:avLst/>
              <a:gdLst/>
              <a:ahLst/>
              <a:cxnLst/>
              <a:rect l="l" t="t" r="r" b="b"/>
              <a:pathLst>
                <a:path w="8340" h="6573" extrusionOk="0">
                  <a:moveTo>
                    <a:pt x="4170" y="1"/>
                  </a:moveTo>
                  <a:lnTo>
                    <a:pt x="0" y="3303"/>
                  </a:lnTo>
                  <a:lnTo>
                    <a:pt x="4170" y="6572"/>
                  </a:lnTo>
                  <a:lnTo>
                    <a:pt x="8339"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9510385" y="4704141"/>
              <a:ext cx="96333" cy="89986"/>
            </a:xfrm>
            <a:custGeom>
              <a:avLst/>
              <a:gdLst/>
              <a:ahLst/>
              <a:cxnLst/>
              <a:rect l="l" t="t" r="r" b="b"/>
              <a:pathLst>
                <a:path w="4437" h="3470" extrusionOk="0">
                  <a:moveTo>
                    <a:pt x="2202" y="1"/>
                  </a:moveTo>
                  <a:lnTo>
                    <a:pt x="0" y="1735"/>
                  </a:lnTo>
                  <a:lnTo>
                    <a:pt x="2202" y="3470"/>
                  </a:lnTo>
                  <a:lnTo>
                    <a:pt x="4437"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9114959" y="4604664"/>
              <a:ext cx="304195" cy="288085"/>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9177227" y="4663479"/>
              <a:ext cx="180355" cy="170455"/>
            </a:xfrm>
            <a:custGeom>
              <a:avLst/>
              <a:gdLst/>
              <a:ahLst/>
              <a:cxnLst/>
              <a:rect l="l" t="t" r="r" b="b"/>
              <a:pathLst>
                <a:path w="8307" h="6573" extrusionOk="0">
                  <a:moveTo>
                    <a:pt x="4137" y="1"/>
                  </a:moveTo>
                  <a:lnTo>
                    <a:pt x="1" y="3303"/>
                  </a:lnTo>
                  <a:lnTo>
                    <a:pt x="4137" y="6572"/>
                  </a:lnTo>
                  <a:lnTo>
                    <a:pt x="8307" y="3303"/>
                  </a:lnTo>
                  <a:lnTo>
                    <a:pt x="41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9219954" y="4704141"/>
              <a:ext cx="94900" cy="89986"/>
            </a:xfrm>
            <a:custGeom>
              <a:avLst/>
              <a:gdLst/>
              <a:ahLst/>
              <a:cxnLst/>
              <a:rect l="l" t="t" r="r" b="b"/>
              <a:pathLst>
                <a:path w="4371" h="3470" extrusionOk="0">
                  <a:moveTo>
                    <a:pt x="2169" y="1"/>
                  </a:moveTo>
                  <a:lnTo>
                    <a:pt x="1" y="1735"/>
                  </a:lnTo>
                  <a:lnTo>
                    <a:pt x="2169" y="3470"/>
                  </a:lnTo>
                  <a:lnTo>
                    <a:pt x="4371" y="1735"/>
                  </a:lnTo>
                  <a:lnTo>
                    <a:pt x="21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8823812" y="4604664"/>
              <a:ext cx="304912" cy="288085"/>
            </a:xfrm>
            <a:custGeom>
              <a:avLst/>
              <a:gdLst/>
              <a:ahLst/>
              <a:cxnLst/>
              <a:rect l="l" t="t" r="r" b="b"/>
              <a:pathLst>
                <a:path w="14044" h="11109" extrusionOk="0">
                  <a:moveTo>
                    <a:pt x="7039" y="1"/>
                  </a:moveTo>
                  <a:lnTo>
                    <a:pt x="1" y="5571"/>
                  </a:lnTo>
                  <a:lnTo>
                    <a:pt x="7039" y="11109"/>
                  </a:lnTo>
                  <a:lnTo>
                    <a:pt x="14044" y="5571"/>
                  </a:lnTo>
                  <a:lnTo>
                    <a:pt x="70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8886102" y="4663479"/>
              <a:ext cx="179617" cy="170455"/>
            </a:xfrm>
            <a:custGeom>
              <a:avLst/>
              <a:gdLst/>
              <a:ahLst/>
              <a:cxnLst/>
              <a:rect l="l" t="t" r="r" b="b"/>
              <a:pathLst>
                <a:path w="8273" h="6573" extrusionOk="0">
                  <a:moveTo>
                    <a:pt x="4170" y="1"/>
                  </a:moveTo>
                  <a:lnTo>
                    <a:pt x="0" y="3303"/>
                  </a:lnTo>
                  <a:lnTo>
                    <a:pt x="4170" y="6572"/>
                  </a:lnTo>
                  <a:lnTo>
                    <a:pt x="8273"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8928113" y="4704141"/>
              <a:ext cx="95616" cy="89986"/>
            </a:xfrm>
            <a:custGeom>
              <a:avLst/>
              <a:gdLst/>
              <a:ahLst/>
              <a:cxnLst/>
              <a:rect l="l" t="t" r="r" b="b"/>
              <a:pathLst>
                <a:path w="4404" h="3470" extrusionOk="0">
                  <a:moveTo>
                    <a:pt x="2235" y="1"/>
                  </a:moveTo>
                  <a:lnTo>
                    <a:pt x="0" y="1735"/>
                  </a:lnTo>
                  <a:lnTo>
                    <a:pt x="2235" y="3470"/>
                  </a:lnTo>
                  <a:lnTo>
                    <a:pt x="4403" y="1735"/>
                  </a:lnTo>
                  <a:lnTo>
                    <a:pt x="22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8519631" y="4604664"/>
              <a:ext cx="304195" cy="288085"/>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8581182" y="4663479"/>
              <a:ext cx="179638" cy="170455"/>
            </a:xfrm>
            <a:custGeom>
              <a:avLst/>
              <a:gdLst/>
              <a:ahLst/>
              <a:cxnLst/>
              <a:rect l="l" t="t" r="r" b="b"/>
              <a:pathLst>
                <a:path w="8274" h="6573" extrusionOk="0">
                  <a:moveTo>
                    <a:pt x="4170" y="1"/>
                  </a:moveTo>
                  <a:lnTo>
                    <a:pt x="1" y="3303"/>
                  </a:lnTo>
                  <a:lnTo>
                    <a:pt x="4170" y="6572"/>
                  </a:lnTo>
                  <a:lnTo>
                    <a:pt x="8273"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8623193" y="4704141"/>
              <a:ext cx="95616" cy="89986"/>
            </a:xfrm>
            <a:custGeom>
              <a:avLst/>
              <a:gdLst/>
              <a:ahLst/>
              <a:cxnLst/>
              <a:rect l="l" t="t" r="r" b="b"/>
              <a:pathLst>
                <a:path w="4404" h="3470" extrusionOk="0">
                  <a:moveTo>
                    <a:pt x="2235" y="1"/>
                  </a:moveTo>
                  <a:lnTo>
                    <a:pt x="0" y="1735"/>
                  </a:lnTo>
                  <a:lnTo>
                    <a:pt x="2235" y="3470"/>
                  </a:lnTo>
                  <a:lnTo>
                    <a:pt x="4403" y="1735"/>
                  </a:lnTo>
                  <a:lnTo>
                    <a:pt x="22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8227768" y="4604664"/>
              <a:ext cx="304195" cy="288085"/>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8289319" y="4663479"/>
              <a:ext cx="181071" cy="170455"/>
            </a:xfrm>
            <a:custGeom>
              <a:avLst/>
              <a:gdLst/>
              <a:ahLst/>
              <a:cxnLst/>
              <a:rect l="l" t="t" r="r" b="b"/>
              <a:pathLst>
                <a:path w="8340" h="6573" extrusionOk="0">
                  <a:moveTo>
                    <a:pt x="4170" y="1"/>
                  </a:moveTo>
                  <a:lnTo>
                    <a:pt x="1" y="3303"/>
                  </a:lnTo>
                  <a:lnTo>
                    <a:pt x="4170" y="6572"/>
                  </a:lnTo>
                  <a:lnTo>
                    <a:pt x="8340"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8332046" y="4704141"/>
              <a:ext cx="95616" cy="89986"/>
            </a:xfrm>
            <a:custGeom>
              <a:avLst/>
              <a:gdLst/>
              <a:ahLst/>
              <a:cxnLst/>
              <a:rect l="l" t="t" r="r" b="b"/>
              <a:pathLst>
                <a:path w="4404" h="3470" extrusionOk="0">
                  <a:moveTo>
                    <a:pt x="2202" y="1"/>
                  </a:moveTo>
                  <a:lnTo>
                    <a:pt x="1" y="1735"/>
                  </a:lnTo>
                  <a:lnTo>
                    <a:pt x="2202" y="3470"/>
                  </a:lnTo>
                  <a:lnTo>
                    <a:pt x="4404"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2"/>
          <p:cNvGrpSpPr/>
          <p:nvPr/>
        </p:nvGrpSpPr>
        <p:grpSpPr>
          <a:xfrm>
            <a:off x="-18557" y="250739"/>
            <a:ext cx="9710287" cy="289260"/>
            <a:chOff x="-18557" y="250739"/>
            <a:chExt cx="9710287" cy="289260"/>
          </a:xfrm>
        </p:grpSpPr>
        <p:grpSp>
          <p:nvGrpSpPr>
            <p:cNvPr id="116" name="Google Shape;116;p2"/>
            <p:cNvGrpSpPr/>
            <p:nvPr/>
          </p:nvGrpSpPr>
          <p:grpSpPr>
            <a:xfrm>
              <a:off x="-18557" y="250739"/>
              <a:ext cx="8227790" cy="288085"/>
              <a:chOff x="-523373" y="394766"/>
              <a:chExt cx="9826574" cy="288056"/>
            </a:xfrm>
          </p:grpSpPr>
          <p:grpSp>
            <p:nvGrpSpPr>
              <p:cNvPr id="117" name="Google Shape;117;p2"/>
              <p:cNvGrpSpPr/>
              <p:nvPr/>
            </p:nvGrpSpPr>
            <p:grpSpPr>
              <a:xfrm>
                <a:off x="188492" y="394766"/>
                <a:ext cx="4572159" cy="288056"/>
                <a:chOff x="5131250" y="478475"/>
                <a:chExt cx="4408175" cy="277725"/>
              </a:xfrm>
            </p:grpSpPr>
            <p:sp>
              <p:nvSpPr>
                <p:cNvPr id="118" name="Google Shape;118;p2"/>
                <p:cNvSpPr/>
                <p:nvPr/>
              </p:nvSpPr>
              <p:spPr>
                <a:xfrm>
                  <a:off x="6137800" y="478475"/>
                  <a:ext cx="350275" cy="277725"/>
                </a:xfrm>
                <a:custGeom>
                  <a:avLst/>
                  <a:gdLst/>
                  <a:ahLst/>
                  <a:cxnLst/>
                  <a:rect l="l" t="t" r="r" b="b"/>
                  <a:pathLst>
                    <a:path w="14011" h="11109" extrusionOk="0">
                      <a:moveTo>
                        <a:pt x="7006" y="1"/>
                      </a:moveTo>
                      <a:lnTo>
                        <a:pt x="1" y="5571"/>
                      </a:lnTo>
                      <a:lnTo>
                        <a:pt x="7006" y="11109"/>
                      </a:lnTo>
                      <a:lnTo>
                        <a:pt x="14011"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6208700" y="535175"/>
                  <a:ext cx="207650" cy="164325"/>
                </a:xfrm>
                <a:custGeom>
                  <a:avLst/>
                  <a:gdLst/>
                  <a:ahLst/>
                  <a:cxnLst/>
                  <a:rect l="l" t="t" r="r" b="b"/>
                  <a:pathLst>
                    <a:path w="8306" h="6573" extrusionOk="0">
                      <a:moveTo>
                        <a:pt x="4170" y="1"/>
                      </a:moveTo>
                      <a:lnTo>
                        <a:pt x="0" y="3303"/>
                      </a:lnTo>
                      <a:lnTo>
                        <a:pt x="4170" y="6572"/>
                      </a:lnTo>
                      <a:lnTo>
                        <a:pt x="8306"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6257900" y="574375"/>
                  <a:ext cx="109250" cy="86750"/>
                </a:xfrm>
                <a:custGeom>
                  <a:avLst/>
                  <a:gdLst/>
                  <a:ahLst/>
                  <a:cxnLst/>
                  <a:rect l="l" t="t" r="r" b="b"/>
                  <a:pathLst>
                    <a:path w="4370" h="3470" extrusionOk="0">
                      <a:moveTo>
                        <a:pt x="2202" y="1"/>
                      </a:moveTo>
                      <a:lnTo>
                        <a:pt x="0" y="1735"/>
                      </a:lnTo>
                      <a:lnTo>
                        <a:pt x="2202" y="3470"/>
                      </a:lnTo>
                      <a:lnTo>
                        <a:pt x="4370"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5801725" y="478475"/>
                  <a:ext cx="350275" cy="277725"/>
                </a:xfrm>
                <a:custGeom>
                  <a:avLst/>
                  <a:gdLst/>
                  <a:ahLst/>
                  <a:cxnLst/>
                  <a:rect l="l" t="t" r="r" b="b"/>
                  <a:pathLst>
                    <a:path w="14011" h="11109" extrusionOk="0">
                      <a:moveTo>
                        <a:pt x="7006" y="1"/>
                      </a:moveTo>
                      <a:lnTo>
                        <a:pt x="1" y="5571"/>
                      </a:lnTo>
                      <a:lnTo>
                        <a:pt x="7006" y="11109"/>
                      </a:lnTo>
                      <a:lnTo>
                        <a:pt x="14011"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5872625" y="535175"/>
                  <a:ext cx="208500" cy="164325"/>
                </a:xfrm>
                <a:custGeom>
                  <a:avLst/>
                  <a:gdLst/>
                  <a:ahLst/>
                  <a:cxnLst/>
                  <a:rect l="l" t="t" r="r" b="b"/>
                  <a:pathLst>
                    <a:path w="8340" h="6573" extrusionOk="0">
                      <a:moveTo>
                        <a:pt x="4170" y="1"/>
                      </a:moveTo>
                      <a:lnTo>
                        <a:pt x="0" y="3303"/>
                      </a:lnTo>
                      <a:lnTo>
                        <a:pt x="4170" y="6572"/>
                      </a:lnTo>
                      <a:lnTo>
                        <a:pt x="8339"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5921825" y="574375"/>
                  <a:ext cx="110925" cy="86750"/>
                </a:xfrm>
                <a:custGeom>
                  <a:avLst/>
                  <a:gdLst/>
                  <a:ahLst/>
                  <a:cxnLst/>
                  <a:rect l="l" t="t" r="r" b="b"/>
                  <a:pathLst>
                    <a:path w="4437" h="3470" extrusionOk="0">
                      <a:moveTo>
                        <a:pt x="2202" y="1"/>
                      </a:moveTo>
                      <a:lnTo>
                        <a:pt x="0" y="1735"/>
                      </a:lnTo>
                      <a:lnTo>
                        <a:pt x="2202" y="3470"/>
                      </a:lnTo>
                      <a:lnTo>
                        <a:pt x="4437"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5466500" y="478475"/>
                  <a:ext cx="350275" cy="277725"/>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5538200" y="535175"/>
                  <a:ext cx="207675" cy="164325"/>
                </a:xfrm>
                <a:custGeom>
                  <a:avLst/>
                  <a:gdLst/>
                  <a:ahLst/>
                  <a:cxnLst/>
                  <a:rect l="l" t="t" r="r" b="b"/>
                  <a:pathLst>
                    <a:path w="8307" h="6573" extrusionOk="0">
                      <a:moveTo>
                        <a:pt x="4137" y="1"/>
                      </a:moveTo>
                      <a:lnTo>
                        <a:pt x="1" y="3303"/>
                      </a:lnTo>
                      <a:lnTo>
                        <a:pt x="4137" y="6572"/>
                      </a:lnTo>
                      <a:lnTo>
                        <a:pt x="8307" y="3303"/>
                      </a:lnTo>
                      <a:lnTo>
                        <a:pt x="41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5587400" y="574375"/>
                  <a:ext cx="109275" cy="86750"/>
                </a:xfrm>
                <a:custGeom>
                  <a:avLst/>
                  <a:gdLst/>
                  <a:ahLst/>
                  <a:cxnLst/>
                  <a:rect l="l" t="t" r="r" b="b"/>
                  <a:pathLst>
                    <a:path w="4371" h="3470" extrusionOk="0">
                      <a:moveTo>
                        <a:pt x="2169" y="1"/>
                      </a:moveTo>
                      <a:lnTo>
                        <a:pt x="1" y="1735"/>
                      </a:lnTo>
                      <a:lnTo>
                        <a:pt x="2169" y="3470"/>
                      </a:lnTo>
                      <a:lnTo>
                        <a:pt x="4371" y="1735"/>
                      </a:lnTo>
                      <a:lnTo>
                        <a:pt x="21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5131250" y="478475"/>
                  <a:ext cx="351100" cy="277725"/>
                </a:xfrm>
                <a:custGeom>
                  <a:avLst/>
                  <a:gdLst/>
                  <a:ahLst/>
                  <a:cxnLst/>
                  <a:rect l="l" t="t" r="r" b="b"/>
                  <a:pathLst>
                    <a:path w="14044" h="11109" extrusionOk="0">
                      <a:moveTo>
                        <a:pt x="7039" y="1"/>
                      </a:moveTo>
                      <a:lnTo>
                        <a:pt x="1" y="5571"/>
                      </a:lnTo>
                      <a:lnTo>
                        <a:pt x="7039" y="11109"/>
                      </a:lnTo>
                      <a:lnTo>
                        <a:pt x="14044" y="5571"/>
                      </a:lnTo>
                      <a:lnTo>
                        <a:pt x="70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5202975" y="535175"/>
                  <a:ext cx="206825" cy="164325"/>
                </a:xfrm>
                <a:custGeom>
                  <a:avLst/>
                  <a:gdLst/>
                  <a:ahLst/>
                  <a:cxnLst/>
                  <a:rect l="l" t="t" r="r" b="b"/>
                  <a:pathLst>
                    <a:path w="8273" h="6573" extrusionOk="0">
                      <a:moveTo>
                        <a:pt x="4170" y="1"/>
                      </a:moveTo>
                      <a:lnTo>
                        <a:pt x="0" y="3303"/>
                      </a:lnTo>
                      <a:lnTo>
                        <a:pt x="4170" y="6572"/>
                      </a:lnTo>
                      <a:lnTo>
                        <a:pt x="8273"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5251350" y="574375"/>
                  <a:ext cx="110100" cy="86750"/>
                </a:xfrm>
                <a:custGeom>
                  <a:avLst/>
                  <a:gdLst/>
                  <a:ahLst/>
                  <a:cxnLst/>
                  <a:rect l="l" t="t" r="r" b="b"/>
                  <a:pathLst>
                    <a:path w="4404" h="3470" extrusionOk="0">
                      <a:moveTo>
                        <a:pt x="2235" y="1"/>
                      </a:moveTo>
                      <a:lnTo>
                        <a:pt x="0" y="1735"/>
                      </a:lnTo>
                      <a:lnTo>
                        <a:pt x="2235" y="3470"/>
                      </a:lnTo>
                      <a:lnTo>
                        <a:pt x="4403" y="1735"/>
                      </a:lnTo>
                      <a:lnTo>
                        <a:pt x="22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7489600" y="478475"/>
                  <a:ext cx="350275" cy="277725"/>
                </a:xfrm>
                <a:custGeom>
                  <a:avLst/>
                  <a:gdLst/>
                  <a:ahLst/>
                  <a:cxnLst/>
                  <a:rect l="l" t="t" r="r" b="b"/>
                  <a:pathLst>
                    <a:path w="14011" h="11109" extrusionOk="0">
                      <a:moveTo>
                        <a:pt x="7006" y="1"/>
                      </a:moveTo>
                      <a:lnTo>
                        <a:pt x="1" y="5571"/>
                      </a:lnTo>
                      <a:lnTo>
                        <a:pt x="7006" y="11109"/>
                      </a:lnTo>
                      <a:lnTo>
                        <a:pt x="14011"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7560475" y="535175"/>
                  <a:ext cx="208525" cy="164325"/>
                </a:xfrm>
                <a:custGeom>
                  <a:avLst/>
                  <a:gdLst/>
                  <a:ahLst/>
                  <a:cxnLst/>
                  <a:rect l="l" t="t" r="r" b="b"/>
                  <a:pathLst>
                    <a:path w="8341" h="6573" extrusionOk="0">
                      <a:moveTo>
                        <a:pt x="4171" y="1"/>
                      </a:moveTo>
                      <a:lnTo>
                        <a:pt x="1" y="3303"/>
                      </a:lnTo>
                      <a:lnTo>
                        <a:pt x="4171" y="6572"/>
                      </a:lnTo>
                      <a:lnTo>
                        <a:pt x="8340" y="3303"/>
                      </a:lnTo>
                      <a:lnTo>
                        <a:pt x="41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7609700" y="574375"/>
                  <a:ext cx="110100" cy="86750"/>
                </a:xfrm>
                <a:custGeom>
                  <a:avLst/>
                  <a:gdLst/>
                  <a:ahLst/>
                  <a:cxnLst/>
                  <a:rect l="l" t="t" r="r" b="b"/>
                  <a:pathLst>
                    <a:path w="4404" h="3470" extrusionOk="0">
                      <a:moveTo>
                        <a:pt x="2202" y="1"/>
                      </a:moveTo>
                      <a:lnTo>
                        <a:pt x="0" y="1735"/>
                      </a:lnTo>
                      <a:lnTo>
                        <a:pt x="2202" y="3470"/>
                      </a:lnTo>
                      <a:lnTo>
                        <a:pt x="4403"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7154375" y="478475"/>
                  <a:ext cx="351100" cy="277725"/>
                </a:xfrm>
                <a:custGeom>
                  <a:avLst/>
                  <a:gdLst/>
                  <a:ahLst/>
                  <a:cxnLst/>
                  <a:rect l="l" t="t" r="r" b="b"/>
                  <a:pathLst>
                    <a:path w="14044" h="11109" extrusionOk="0">
                      <a:moveTo>
                        <a:pt x="7038" y="1"/>
                      </a:moveTo>
                      <a:lnTo>
                        <a:pt x="0" y="5571"/>
                      </a:lnTo>
                      <a:lnTo>
                        <a:pt x="7038" y="11109"/>
                      </a:lnTo>
                      <a:lnTo>
                        <a:pt x="14043" y="5571"/>
                      </a:lnTo>
                      <a:lnTo>
                        <a:pt x="70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7226075" y="535175"/>
                  <a:ext cx="207675" cy="164325"/>
                </a:xfrm>
                <a:custGeom>
                  <a:avLst/>
                  <a:gdLst/>
                  <a:ahLst/>
                  <a:cxnLst/>
                  <a:rect l="l" t="t" r="r" b="b"/>
                  <a:pathLst>
                    <a:path w="8307" h="6573" extrusionOk="0">
                      <a:moveTo>
                        <a:pt x="4170" y="1"/>
                      </a:moveTo>
                      <a:lnTo>
                        <a:pt x="1" y="3303"/>
                      </a:lnTo>
                      <a:lnTo>
                        <a:pt x="4170" y="6572"/>
                      </a:lnTo>
                      <a:lnTo>
                        <a:pt x="8307"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7275275" y="574375"/>
                  <a:ext cx="109275" cy="86750"/>
                </a:xfrm>
                <a:custGeom>
                  <a:avLst/>
                  <a:gdLst/>
                  <a:ahLst/>
                  <a:cxnLst/>
                  <a:rect l="l" t="t" r="r" b="b"/>
                  <a:pathLst>
                    <a:path w="4371" h="3470" extrusionOk="0">
                      <a:moveTo>
                        <a:pt x="2202" y="1"/>
                      </a:moveTo>
                      <a:lnTo>
                        <a:pt x="1" y="1735"/>
                      </a:lnTo>
                      <a:lnTo>
                        <a:pt x="2202" y="3470"/>
                      </a:lnTo>
                      <a:lnTo>
                        <a:pt x="4371"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6819125" y="478475"/>
                  <a:ext cx="350275" cy="277725"/>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6890000" y="535175"/>
                  <a:ext cx="208525" cy="164325"/>
                </a:xfrm>
                <a:custGeom>
                  <a:avLst/>
                  <a:gdLst/>
                  <a:ahLst/>
                  <a:cxnLst/>
                  <a:rect l="l" t="t" r="r" b="b"/>
                  <a:pathLst>
                    <a:path w="8341" h="6573" extrusionOk="0">
                      <a:moveTo>
                        <a:pt x="4170" y="1"/>
                      </a:moveTo>
                      <a:lnTo>
                        <a:pt x="1" y="3303"/>
                      </a:lnTo>
                      <a:lnTo>
                        <a:pt x="4170" y="6572"/>
                      </a:lnTo>
                      <a:lnTo>
                        <a:pt x="8340"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6939200" y="574375"/>
                  <a:ext cx="110950" cy="86750"/>
                </a:xfrm>
                <a:custGeom>
                  <a:avLst/>
                  <a:gdLst/>
                  <a:ahLst/>
                  <a:cxnLst/>
                  <a:rect l="l" t="t" r="r" b="b"/>
                  <a:pathLst>
                    <a:path w="4438" h="3470" extrusionOk="0">
                      <a:moveTo>
                        <a:pt x="2202" y="1"/>
                      </a:moveTo>
                      <a:lnTo>
                        <a:pt x="1" y="1735"/>
                      </a:lnTo>
                      <a:lnTo>
                        <a:pt x="2202" y="3470"/>
                      </a:lnTo>
                      <a:lnTo>
                        <a:pt x="4437"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6483875" y="478475"/>
                  <a:ext cx="350275" cy="277725"/>
                </a:xfrm>
                <a:custGeom>
                  <a:avLst/>
                  <a:gdLst/>
                  <a:ahLst/>
                  <a:cxnLst/>
                  <a:rect l="l" t="t" r="r" b="b"/>
                  <a:pathLst>
                    <a:path w="14011" h="11109" extrusionOk="0">
                      <a:moveTo>
                        <a:pt x="7006" y="1"/>
                      </a:moveTo>
                      <a:lnTo>
                        <a:pt x="1" y="5571"/>
                      </a:lnTo>
                      <a:lnTo>
                        <a:pt x="7006" y="11109"/>
                      </a:lnTo>
                      <a:lnTo>
                        <a:pt x="14011"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6555600" y="535175"/>
                  <a:ext cx="207675" cy="164325"/>
                </a:xfrm>
                <a:custGeom>
                  <a:avLst/>
                  <a:gdLst/>
                  <a:ahLst/>
                  <a:cxnLst/>
                  <a:rect l="l" t="t" r="r" b="b"/>
                  <a:pathLst>
                    <a:path w="8307" h="6573" extrusionOk="0">
                      <a:moveTo>
                        <a:pt x="4137" y="1"/>
                      </a:moveTo>
                      <a:lnTo>
                        <a:pt x="1" y="3303"/>
                      </a:lnTo>
                      <a:lnTo>
                        <a:pt x="4137" y="6572"/>
                      </a:lnTo>
                      <a:lnTo>
                        <a:pt x="8307" y="3303"/>
                      </a:lnTo>
                      <a:lnTo>
                        <a:pt x="41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6604800" y="574375"/>
                  <a:ext cx="109275" cy="86750"/>
                </a:xfrm>
                <a:custGeom>
                  <a:avLst/>
                  <a:gdLst/>
                  <a:ahLst/>
                  <a:cxnLst/>
                  <a:rect l="l" t="t" r="r" b="b"/>
                  <a:pathLst>
                    <a:path w="4371" h="3470" extrusionOk="0">
                      <a:moveTo>
                        <a:pt x="2169" y="1"/>
                      </a:moveTo>
                      <a:lnTo>
                        <a:pt x="1" y="1735"/>
                      </a:lnTo>
                      <a:lnTo>
                        <a:pt x="2169" y="3470"/>
                      </a:lnTo>
                      <a:lnTo>
                        <a:pt x="4370" y="1735"/>
                      </a:lnTo>
                      <a:lnTo>
                        <a:pt x="21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8843075" y="478475"/>
                  <a:ext cx="350275" cy="277725"/>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8913950" y="535175"/>
                  <a:ext cx="206850" cy="164325"/>
                </a:xfrm>
                <a:custGeom>
                  <a:avLst/>
                  <a:gdLst/>
                  <a:ahLst/>
                  <a:cxnLst/>
                  <a:rect l="l" t="t" r="r" b="b"/>
                  <a:pathLst>
                    <a:path w="8274" h="6573" extrusionOk="0">
                      <a:moveTo>
                        <a:pt x="4170" y="1"/>
                      </a:moveTo>
                      <a:lnTo>
                        <a:pt x="1" y="3303"/>
                      </a:lnTo>
                      <a:lnTo>
                        <a:pt x="4170" y="6572"/>
                      </a:lnTo>
                      <a:lnTo>
                        <a:pt x="8273"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8962325" y="574375"/>
                  <a:ext cx="110100" cy="86750"/>
                </a:xfrm>
                <a:custGeom>
                  <a:avLst/>
                  <a:gdLst/>
                  <a:ahLst/>
                  <a:cxnLst/>
                  <a:rect l="l" t="t" r="r" b="b"/>
                  <a:pathLst>
                    <a:path w="4404" h="3470" extrusionOk="0">
                      <a:moveTo>
                        <a:pt x="2235" y="1"/>
                      </a:moveTo>
                      <a:lnTo>
                        <a:pt x="0" y="1735"/>
                      </a:lnTo>
                      <a:lnTo>
                        <a:pt x="2235" y="3470"/>
                      </a:lnTo>
                      <a:lnTo>
                        <a:pt x="4403" y="1735"/>
                      </a:lnTo>
                      <a:lnTo>
                        <a:pt x="22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8507000" y="478475"/>
                  <a:ext cx="350275" cy="277725"/>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8577875" y="535175"/>
                  <a:ext cx="208500" cy="164325"/>
                </a:xfrm>
                <a:custGeom>
                  <a:avLst/>
                  <a:gdLst/>
                  <a:ahLst/>
                  <a:cxnLst/>
                  <a:rect l="l" t="t" r="r" b="b"/>
                  <a:pathLst>
                    <a:path w="8340" h="6573" extrusionOk="0">
                      <a:moveTo>
                        <a:pt x="4170" y="1"/>
                      </a:moveTo>
                      <a:lnTo>
                        <a:pt x="1" y="3303"/>
                      </a:lnTo>
                      <a:lnTo>
                        <a:pt x="4170" y="6572"/>
                      </a:lnTo>
                      <a:lnTo>
                        <a:pt x="8340"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8627075" y="574375"/>
                  <a:ext cx="110100" cy="86750"/>
                </a:xfrm>
                <a:custGeom>
                  <a:avLst/>
                  <a:gdLst/>
                  <a:ahLst/>
                  <a:cxnLst/>
                  <a:rect l="l" t="t" r="r" b="b"/>
                  <a:pathLst>
                    <a:path w="4404" h="3470" extrusionOk="0">
                      <a:moveTo>
                        <a:pt x="2202" y="1"/>
                      </a:moveTo>
                      <a:lnTo>
                        <a:pt x="1" y="1735"/>
                      </a:lnTo>
                      <a:lnTo>
                        <a:pt x="2202" y="3470"/>
                      </a:lnTo>
                      <a:lnTo>
                        <a:pt x="4404"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8171750" y="478475"/>
                  <a:ext cx="351125" cy="277725"/>
                </a:xfrm>
                <a:custGeom>
                  <a:avLst/>
                  <a:gdLst/>
                  <a:ahLst/>
                  <a:cxnLst/>
                  <a:rect l="l" t="t" r="r" b="b"/>
                  <a:pathLst>
                    <a:path w="14045" h="11109" extrusionOk="0">
                      <a:moveTo>
                        <a:pt x="7006" y="1"/>
                      </a:moveTo>
                      <a:lnTo>
                        <a:pt x="1" y="5571"/>
                      </a:lnTo>
                      <a:lnTo>
                        <a:pt x="7006" y="11109"/>
                      </a:lnTo>
                      <a:lnTo>
                        <a:pt x="14044"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8243475" y="535175"/>
                  <a:ext cx="207675" cy="164325"/>
                </a:xfrm>
                <a:custGeom>
                  <a:avLst/>
                  <a:gdLst/>
                  <a:ahLst/>
                  <a:cxnLst/>
                  <a:rect l="l" t="t" r="r" b="b"/>
                  <a:pathLst>
                    <a:path w="8307" h="6573" extrusionOk="0">
                      <a:moveTo>
                        <a:pt x="4137" y="1"/>
                      </a:moveTo>
                      <a:lnTo>
                        <a:pt x="0" y="3303"/>
                      </a:lnTo>
                      <a:lnTo>
                        <a:pt x="4137" y="6572"/>
                      </a:lnTo>
                      <a:lnTo>
                        <a:pt x="8306" y="3303"/>
                      </a:lnTo>
                      <a:lnTo>
                        <a:pt x="41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8292675" y="574375"/>
                  <a:ext cx="109275" cy="86750"/>
                </a:xfrm>
                <a:custGeom>
                  <a:avLst/>
                  <a:gdLst/>
                  <a:ahLst/>
                  <a:cxnLst/>
                  <a:rect l="l" t="t" r="r" b="b"/>
                  <a:pathLst>
                    <a:path w="4371" h="3470" extrusionOk="0">
                      <a:moveTo>
                        <a:pt x="2169" y="1"/>
                      </a:moveTo>
                      <a:lnTo>
                        <a:pt x="1" y="1735"/>
                      </a:lnTo>
                      <a:lnTo>
                        <a:pt x="2169" y="3470"/>
                      </a:lnTo>
                      <a:lnTo>
                        <a:pt x="4370" y="1735"/>
                      </a:lnTo>
                      <a:lnTo>
                        <a:pt x="21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7836525" y="478475"/>
                  <a:ext cx="350275" cy="277725"/>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7907400" y="535175"/>
                  <a:ext cx="208500" cy="164325"/>
                </a:xfrm>
                <a:custGeom>
                  <a:avLst/>
                  <a:gdLst/>
                  <a:ahLst/>
                  <a:cxnLst/>
                  <a:rect l="l" t="t" r="r" b="b"/>
                  <a:pathLst>
                    <a:path w="8340" h="6573" extrusionOk="0">
                      <a:moveTo>
                        <a:pt x="4170" y="1"/>
                      </a:moveTo>
                      <a:lnTo>
                        <a:pt x="1" y="3303"/>
                      </a:lnTo>
                      <a:lnTo>
                        <a:pt x="4170" y="6572"/>
                      </a:lnTo>
                      <a:lnTo>
                        <a:pt x="8340"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7956600" y="574375"/>
                  <a:ext cx="110100" cy="86750"/>
                </a:xfrm>
                <a:custGeom>
                  <a:avLst/>
                  <a:gdLst/>
                  <a:ahLst/>
                  <a:cxnLst/>
                  <a:rect l="l" t="t" r="r" b="b"/>
                  <a:pathLst>
                    <a:path w="4404" h="3470" extrusionOk="0">
                      <a:moveTo>
                        <a:pt x="2202" y="1"/>
                      </a:moveTo>
                      <a:lnTo>
                        <a:pt x="1" y="1735"/>
                      </a:lnTo>
                      <a:lnTo>
                        <a:pt x="2202" y="3470"/>
                      </a:lnTo>
                      <a:lnTo>
                        <a:pt x="4404"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9189150" y="478475"/>
                  <a:ext cx="350275" cy="277725"/>
                </a:xfrm>
                <a:custGeom>
                  <a:avLst/>
                  <a:gdLst/>
                  <a:ahLst/>
                  <a:cxnLst/>
                  <a:rect l="l" t="t" r="r" b="b"/>
                  <a:pathLst>
                    <a:path w="14011" h="11109" extrusionOk="0">
                      <a:moveTo>
                        <a:pt x="7005" y="1"/>
                      </a:moveTo>
                      <a:lnTo>
                        <a:pt x="0" y="5571"/>
                      </a:lnTo>
                      <a:lnTo>
                        <a:pt x="7005" y="11109"/>
                      </a:lnTo>
                      <a:lnTo>
                        <a:pt x="14011"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9260875" y="535175"/>
                  <a:ext cx="207675" cy="164325"/>
                </a:xfrm>
                <a:custGeom>
                  <a:avLst/>
                  <a:gdLst/>
                  <a:ahLst/>
                  <a:cxnLst/>
                  <a:rect l="l" t="t" r="r" b="b"/>
                  <a:pathLst>
                    <a:path w="8307" h="6573" extrusionOk="0">
                      <a:moveTo>
                        <a:pt x="4136" y="1"/>
                      </a:moveTo>
                      <a:lnTo>
                        <a:pt x="0" y="3303"/>
                      </a:lnTo>
                      <a:lnTo>
                        <a:pt x="4136" y="6572"/>
                      </a:lnTo>
                      <a:lnTo>
                        <a:pt x="8306" y="3303"/>
                      </a:lnTo>
                      <a:lnTo>
                        <a:pt x="413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9310075" y="574375"/>
                  <a:ext cx="109275" cy="86750"/>
                </a:xfrm>
                <a:custGeom>
                  <a:avLst/>
                  <a:gdLst/>
                  <a:ahLst/>
                  <a:cxnLst/>
                  <a:rect l="l" t="t" r="r" b="b"/>
                  <a:pathLst>
                    <a:path w="4371" h="3470" extrusionOk="0">
                      <a:moveTo>
                        <a:pt x="2168" y="1"/>
                      </a:moveTo>
                      <a:lnTo>
                        <a:pt x="0" y="1735"/>
                      </a:lnTo>
                      <a:lnTo>
                        <a:pt x="2168" y="3470"/>
                      </a:lnTo>
                      <a:lnTo>
                        <a:pt x="4370" y="1735"/>
                      </a:lnTo>
                      <a:lnTo>
                        <a:pt x="21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 name="Google Shape;157;p2"/>
              <p:cNvGrpSpPr/>
              <p:nvPr/>
            </p:nvGrpSpPr>
            <p:grpSpPr>
              <a:xfrm>
                <a:off x="4731042" y="394766"/>
                <a:ext cx="4572159" cy="288056"/>
                <a:chOff x="5131250" y="478475"/>
                <a:chExt cx="4408175" cy="277725"/>
              </a:xfrm>
            </p:grpSpPr>
            <p:sp>
              <p:nvSpPr>
                <p:cNvPr id="158" name="Google Shape;158;p2"/>
                <p:cNvSpPr/>
                <p:nvPr/>
              </p:nvSpPr>
              <p:spPr>
                <a:xfrm>
                  <a:off x="6137800" y="478475"/>
                  <a:ext cx="350275" cy="277725"/>
                </a:xfrm>
                <a:custGeom>
                  <a:avLst/>
                  <a:gdLst/>
                  <a:ahLst/>
                  <a:cxnLst/>
                  <a:rect l="l" t="t" r="r" b="b"/>
                  <a:pathLst>
                    <a:path w="14011" h="11109" extrusionOk="0">
                      <a:moveTo>
                        <a:pt x="7006" y="1"/>
                      </a:moveTo>
                      <a:lnTo>
                        <a:pt x="1" y="5571"/>
                      </a:lnTo>
                      <a:lnTo>
                        <a:pt x="7006" y="11109"/>
                      </a:lnTo>
                      <a:lnTo>
                        <a:pt x="14011"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6208700" y="535175"/>
                  <a:ext cx="207650" cy="164325"/>
                </a:xfrm>
                <a:custGeom>
                  <a:avLst/>
                  <a:gdLst/>
                  <a:ahLst/>
                  <a:cxnLst/>
                  <a:rect l="l" t="t" r="r" b="b"/>
                  <a:pathLst>
                    <a:path w="8306" h="6573" extrusionOk="0">
                      <a:moveTo>
                        <a:pt x="4170" y="1"/>
                      </a:moveTo>
                      <a:lnTo>
                        <a:pt x="0" y="3303"/>
                      </a:lnTo>
                      <a:lnTo>
                        <a:pt x="4170" y="6572"/>
                      </a:lnTo>
                      <a:lnTo>
                        <a:pt x="8306"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6257900" y="574375"/>
                  <a:ext cx="109250" cy="86750"/>
                </a:xfrm>
                <a:custGeom>
                  <a:avLst/>
                  <a:gdLst/>
                  <a:ahLst/>
                  <a:cxnLst/>
                  <a:rect l="l" t="t" r="r" b="b"/>
                  <a:pathLst>
                    <a:path w="4370" h="3470" extrusionOk="0">
                      <a:moveTo>
                        <a:pt x="2202" y="1"/>
                      </a:moveTo>
                      <a:lnTo>
                        <a:pt x="0" y="1735"/>
                      </a:lnTo>
                      <a:lnTo>
                        <a:pt x="2202" y="3470"/>
                      </a:lnTo>
                      <a:lnTo>
                        <a:pt x="4370"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5801725" y="478475"/>
                  <a:ext cx="350275" cy="277725"/>
                </a:xfrm>
                <a:custGeom>
                  <a:avLst/>
                  <a:gdLst/>
                  <a:ahLst/>
                  <a:cxnLst/>
                  <a:rect l="l" t="t" r="r" b="b"/>
                  <a:pathLst>
                    <a:path w="14011" h="11109" extrusionOk="0">
                      <a:moveTo>
                        <a:pt x="7006" y="1"/>
                      </a:moveTo>
                      <a:lnTo>
                        <a:pt x="1" y="5571"/>
                      </a:lnTo>
                      <a:lnTo>
                        <a:pt x="7006" y="11109"/>
                      </a:lnTo>
                      <a:lnTo>
                        <a:pt x="14011"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5872625" y="535175"/>
                  <a:ext cx="208500" cy="164325"/>
                </a:xfrm>
                <a:custGeom>
                  <a:avLst/>
                  <a:gdLst/>
                  <a:ahLst/>
                  <a:cxnLst/>
                  <a:rect l="l" t="t" r="r" b="b"/>
                  <a:pathLst>
                    <a:path w="8340" h="6573" extrusionOk="0">
                      <a:moveTo>
                        <a:pt x="4170" y="1"/>
                      </a:moveTo>
                      <a:lnTo>
                        <a:pt x="0" y="3303"/>
                      </a:lnTo>
                      <a:lnTo>
                        <a:pt x="4170" y="6572"/>
                      </a:lnTo>
                      <a:lnTo>
                        <a:pt x="8339"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5921825" y="574375"/>
                  <a:ext cx="110925" cy="86750"/>
                </a:xfrm>
                <a:custGeom>
                  <a:avLst/>
                  <a:gdLst/>
                  <a:ahLst/>
                  <a:cxnLst/>
                  <a:rect l="l" t="t" r="r" b="b"/>
                  <a:pathLst>
                    <a:path w="4437" h="3470" extrusionOk="0">
                      <a:moveTo>
                        <a:pt x="2202" y="1"/>
                      </a:moveTo>
                      <a:lnTo>
                        <a:pt x="0" y="1735"/>
                      </a:lnTo>
                      <a:lnTo>
                        <a:pt x="2202" y="3470"/>
                      </a:lnTo>
                      <a:lnTo>
                        <a:pt x="4437"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5466500" y="478475"/>
                  <a:ext cx="350275" cy="277725"/>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5538200" y="535175"/>
                  <a:ext cx="207675" cy="164325"/>
                </a:xfrm>
                <a:custGeom>
                  <a:avLst/>
                  <a:gdLst/>
                  <a:ahLst/>
                  <a:cxnLst/>
                  <a:rect l="l" t="t" r="r" b="b"/>
                  <a:pathLst>
                    <a:path w="8307" h="6573" extrusionOk="0">
                      <a:moveTo>
                        <a:pt x="4137" y="1"/>
                      </a:moveTo>
                      <a:lnTo>
                        <a:pt x="1" y="3303"/>
                      </a:lnTo>
                      <a:lnTo>
                        <a:pt x="4137" y="6572"/>
                      </a:lnTo>
                      <a:lnTo>
                        <a:pt x="8307" y="3303"/>
                      </a:lnTo>
                      <a:lnTo>
                        <a:pt x="41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5587400" y="574375"/>
                  <a:ext cx="109275" cy="86750"/>
                </a:xfrm>
                <a:custGeom>
                  <a:avLst/>
                  <a:gdLst/>
                  <a:ahLst/>
                  <a:cxnLst/>
                  <a:rect l="l" t="t" r="r" b="b"/>
                  <a:pathLst>
                    <a:path w="4371" h="3470" extrusionOk="0">
                      <a:moveTo>
                        <a:pt x="2169" y="1"/>
                      </a:moveTo>
                      <a:lnTo>
                        <a:pt x="1" y="1735"/>
                      </a:lnTo>
                      <a:lnTo>
                        <a:pt x="2169" y="3470"/>
                      </a:lnTo>
                      <a:lnTo>
                        <a:pt x="4371" y="1735"/>
                      </a:lnTo>
                      <a:lnTo>
                        <a:pt x="21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5131250" y="478475"/>
                  <a:ext cx="351100" cy="277725"/>
                </a:xfrm>
                <a:custGeom>
                  <a:avLst/>
                  <a:gdLst/>
                  <a:ahLst/>
                  <a:cxnLst/>
                  <a:rect l="l" t="t" r="r" b="b"/>
                  <a:pathLst>
                    <a:path w="14044" h="11109" extrusionOk="0">
                      <a:moveTo>
                        <a:pt x="7039" y="1"/>
                      </a:moveTo>
                      <a:lnTo>
                        <a:pt x="1" y="5571"/>
                      </a:lnTo>
                      <a:lnTo>
                        <a:pt x="7039" y="11109"/>
                      </a:lnTo>
                      <a:lnTo>
                        <a:pt x="14044" y="5571"/>
                      </a:lnTo>
                      <a:lnTo>
                        <a:pt x="70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5202975" y="535175"/>
                  <a:ext cx="206825" cy="164325"/>
                </a:xfrm>
                <a:custGeom>
                  <a:avLst/>
                  <a:gdLst/>
                  <a:ahLst/>
                  <a:cxnLst/>
                  <a:rect l="l" t="t" r="r" b="b"/>
                  <a:pathLst>
                    <a:path w="8273" h="6573" extrusionOk="0">
                      <a:moveTo>
                        <a:pt x="4170" y="1"/>
                      </a:moveTo>
                      <a:lnTo>
                        <a:pt x="0" y="3303"/>
                      </a:lnTo>
                      <a:lnTo>
                        <a:pt x="4170" y="6572"/>
                      </a:lnTo>
                      <a:lnTo>
                        <a:pt x="8273"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5251350" y="574375"/>
                  <a:ext cx="110100" cy="86750"/>
                </a:xfrm>
                <a:custGeom>
                  <a:avLst/>
                  <a:gdLst/>
                  <a:ahLst/>
                  <a:cxnLst/>
                  <a:rect l="l" t="t" r="r" b="b"/>
                  <a:pathLst>
                    <a:path w="4404" h="3470" extrusionOk="0">
                      <a:moveTo>
                        <a:pt x="2235" y="1"/>
                      </a:moveTo>
                      <a:lnTo>
                        <a:pt x="0" y="1735"/>
                      </a:lnTo>
                      <a:lnTo>
                        <a:pt x="2235" y="3470"/>
                      </a:lnTo>
                      <a:lnTo>
                        <a:pt x="4403" y="1735"/>
                      </a:lnTo>
                      <a:lnTo>
                        <a:pt x="22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7489600" y="478475"/>
                  <a:ext cx="350275" cy="277725"/>
                </a:xfrm>
                <a:custGeom>
                  <a:avLst/>
                  <a:gdLst/>
                  <a:ahLst/>
                  <a:cxnLst/>
                  <a:rect l="l" t="t" r="r" b="b"/>
                  <a:pathLst>
                    <a:path w="14011" h="11109" extrusionOk="0">
                      <a:moveTo>
                        <a:pt x="7006" y="1"/>
                      </a:moveTo>
                      <a:lnTo>
                        <a:pt x="1" y="5571"/>
                      </a:lnTo>
                      <a:lnTo>
                        <a:pt x="7006" y="11109"/>
                      </a:lnTo>
                      <a:lnTo>
                        <a:pt x="14011"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7560475" y="535175"/>
                  <a:ext cx="208525" cy="164325"/>
                </a:xfrm>
                <a:custGeom>
                  <a:avLst/>
                  <a:gdLst/>
                  <a:ahLst/>
                  <a:cxnLst/>
                  <a:rect l="l" t="t" r="r" b="b"/>
                  <a:pathLst>
                    <a:path w="8341" h="6573" extrusionOk="0">
                      <a:moveTo>
                        <a:pt x="4171" y="1"/>
                      </a:moveTo>
                      <a:lnTo>
                        <a:pt x="1" y="3303"/>
                      </a:lnTo>
                      <a:lnTo>
                        <a:pt x="4171" y="6572"/>
                      </a:lnTo>
                      <a:lnTo>
                        <a:pt x="8340" y="3303"/>
                      </a:lnTo>
                      <a:lnTo>
                        <a:pt x="41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7609700" y="574375"/>
                  <a:ext cx="110100" cy="86750"/>
                </a:xfrm>
                <a:custGeom>
                  <a:avLst/>
                  <a:gdLst/>
                  <a:ahLst/>
                  <a:cxnLst/>
                  <a:rect l="l" t="t" r="r" b="b"/>
                  <a:pathLst>
                    <a:path w="4404" h="3470" extrusionOk="0">
                      <a:moveTo>
                        <a:pt x="2202" y="1"/>
                      </a:moveTo>
                      <a:lnTo>
                        <a:pt x="0" y="1735"/>
                      </a:lnTo>
                      <a:lnTo>
                        <a:pt x="2202" y="3470"/>
                      </a:lnTo>
                      <a:lnTo>
                        <a:pt x="4403"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7154375" y="478475"/>
                  <a:ext cx="351100" cy="277725"/>
                </a:xfrm>
                <a:custGeom>
                  <a:avLst/>
                  <a:gdLst/>
                  <a:ahLst/>
                  <a:cxnLst/>
                  <a:rect l="l" t="t" r="r" b="b"/>
                  <a:pathLst>
                    <a:path w="14044" h="11109" extrusionOk="0">
                      <a:moveTo>
                        <a:pt x="7038" y="1"/>
                      </a:moveTo>
                      <a:lnTo>
                        <a:pt x="0" y="5571"/>
                      </a:lnTo>
                      <a:lnTo>
                        <a:pt x="7038" y="11109"/>
                      </a:lnTo>
                      <a:lnTo>
                        <a:pt x="14043" y="5571"/>
                      </a:lnTo>
                      <a:lnTo>
                        <a:pt x="70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7226075" y="535175"/>
                  <a:ext cx="207675" cy="164325"/>
                </a:xfrm>
                <a:custGeom>
                  <a:avLst/>
                  <a:gdLst/>
                  <a:ahLst/>
                  <a:cxnLst/>
                  <a:rect l="l" t="t" r="r" b="b"/>
                  <a:pathLst>
                    <a:path w="8307" h="6573" extrusionOk="0">
                      <a:moveTo>
                        <a:pt x="4170" y="1"/>
                      </a:moveTo>
                      <a:lnTo>
                        <a:pt x="1" y="3303"/>
                      </a:lnTo>
                      <a:lnTo>
                        <a:pt x="4170" y="6572"/>
                      </a:lnTo>
                      <a:lnTo>
                        <a:pt x="8307"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7275275" y="574375"/>
                  <a:ext cx="109275" cy="86750"/>
                </a:xfrm>
                <a:custGeom>
                  <a:avLst/>
                  <a:gdLst/>
                  <a:ahLst/>
                  <a:cxnLst/>
                  <a:rect l="l" t="t" r="r" b="b"/>
                  <a:pathLst>
                    <a:path w="4371" h="3470" extrusionOk="0">
                      <a:moveTo>
                        <a:pt x="2202" y="1"/>
                      </a:moveTo>
                      <a:lnTo>
                        <a:pt x="1" y="1735"/>
                      </a:lnTo>
                      <a:lnTo>
                        <a:pt x="2202" y="3470"/>
                      </a:lnTo>
                      <a:lnTo>
                        <a:pt x="4371"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6819125" y="478475"/>
                  <a:ext cx="350275" cy="277725"/>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6890000" y="535175"/>
                  <a:ext cx="208525" cy="164325"/>
                </a:xfrm>
                <a:custGeom>
                  <a:avLst/>
                  <a:gdLst/>
                  <a:ahLst/>
                  <a:cxnLst/>
                  <a:rect l="l" t="t" r="r" b="b"/>
                  <a:pathLst>
                    <a:path w="8341" h="6573" extrusionOk="0">
                      <a:moveTo>
                        <a:pt x="4170" y="1"/>
                      </a:moveTo>
                      <a:lnTo>
                        <a:pt x="1" y="3303"/>
                      </a:lnTo>
                      <a:lnTo>
                        <a:pt x="4170" y="6572"/>
                      </a:lnTo>
                      <a:lnTo>
                        <a:pt x="8340"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6939200" y="574375"/>
                  <a:ext cx="110950" cy="86750"/>
                </a:xfrm>
                <a:custGeom>
                  <a:avLst/>
                  <a:gdLst/>
                  <a:ahLst/>
                  <a:cxnLst/>
                  <a:rect l="l" t="t" r="r" b="b"/>
                  <a:pathLst>
                    <a:path w="4438" h="3470" extrusionOk="0">
                      <a:moveTo>
                        <a:pt x="2202" y="1"/>
                      </a:moveTo>
                      <a:lnTo>
                        <a:pt x="1" y="1735"/>
                      </a:lnTo>
                      <a:lnTo>
                        <a:pt x="2202" y="3470"/>
                      </a:lnTo>
                      <a:lnTo>
                        <a:pt x="4437"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6483875" y="478475"/>
                  <a:ext cx="350275" cy="277725"/>
                </a:xfrm>
                <a:custGeom>
                  <a:avLst/>
                  <a:gdLst/>
                  <a:ahLst/>
                  <a:cxnLst/>
                  <a:rect l="l" t="t" r="r" b="b"/>
                  <a:pathLst>
                    <a:path w="14011" h="11109" extrusionOk="0">
                      <a:moveTo>
                        <a:pt x="7006" y="1"/>
                      </a:moveTo>
                      <a:lnTo>
                        <a:pt x="1" y="5571"/>
                      </a:lnTo>
                      <a:lnTo>
                        <a:pt x="7006" y="11109"/>
                      </a:lnTo>
                      <a:lnTo>
                        <a:pt x="14011"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6555600" y="535175"/>
                  <a:ext cx="207675" cy="164325"/>
                </a:xfrm>
                <a:custGeom>
                  <a:avLst/>
                  <a:gdLst/>
                  <a:ahLst/>
                  <a:cxnLst/>
                  <a:rect l="l" t="t" r="r" b="b"/>
                  <a:pathLst>
                    <a:path w="8307" h="6573" extrusionOk="0">
                      <a:moveTo>
                        <a:pt x="4137" y="1"/>
                      </a:moveTo>
                      <a:lnTo>
                        <a:pt x="1" y="3303"/>
                      </a:lnTo>
                      <a:lnTo>
                        <a:pt x="4137" y="6572"/>
                      </a:lnTo>
                      <a:lnTo>
                        <a:pt x="8307" y="3303"/>
                      </a:lnTo>
                      <a:lnTo>
                        <a:pt x="41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6604800" y="574375"/>
                  <a:ext cx="109275" cy="86750"/>
                </a:xfrm>
                <a:custGeom>
                  <a:avLst/>
                  <a:gdLst/>
                  <a:ahLst/>
                  <a:cxnLst/>
                  <a:rect l="l" t="t" r="r" b="b"/>
                  <a:pathLst>
                    <a:path w="4371" h="3470" extrusionOk="0">
                      <a:moveTo>
                        <a:pt x="2169" y="1"/>
                      </a:moveTo>
                      <a:lnTo>
                        <a:pt x="1" y="1735"/>
                      </a:lnTo>
                      <a:lnTo>
                        <a:pt x="2169" y="3470"/>
                      </a:lnTo>
                      <a:lnTo>
                        <a:pt x="4370" y="1735"/>
                      </a:lnTo>
                      <a:lnTo>
                        <a:pt x="21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8843075" y="478475"/>
                  <a:ext cx="350275" cy="277725"/>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8913950" y="535175"/>
                  <a:ext cx="206850" cy="164325"/>
                </a:xfrm>
                <a:custGeom>
                  <a:avLst/>
                  <a:gdLst/>
                  <a:ahLst/>
                  <a:cxnLst/>
                  <a:rect l="l" t="t" r="r" b="b"/>
                  <a:pathLst>
                    <a:path w="8274" h="6573" extrusionOk="0">
                      <a:moveTo>
                        <a:pt x="4170" y="1"/>
                      </a:moveTo>
                      <a:lnTo>
                        <a:pt x="1" y="3303"/>
                      </a:lnTo>
                      <a:lnTo>
                        <a:pt x="4170" y="6572"/>
                      </a:lnTo>
                      <a:lnTo>
                        <a:pt x="8273"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8962325" y="574375"/>
                  <a:ext cx="110100" cy="86750"/>
                </a:xfrm>
                <a:custGeom>
                  <a:avLst/>
                  <a:gdLst/>
                  <a:ahLst/>
                  <a:cxnLst/>
                  <a:rect l="l" t="t" r="r" b="b"/>
                  <a:pathLst>
                    <a:path w="4404" h="3470" extrusionOk="0">
                      <a:moveTo>
                        <a:pt x="2235" y="1"/>
                      </a:moveTo>
                      <a:lnTo>
                        <a:pt x="0" y="1735"/>
                      </a:lnTo>
                      <a:lnTo>
                        <a:pt x="2235" y="3470"/>
                      </a:lnTo>
                      <a:lnTo>
                        <a:pt x="4403" y="1735"/>
                      </a:lnTo>
                      <a:lnTo>
                        <a:pt x="22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8507000" y="478475"/>
                  <a:ext cx="350275" cy="277725"/>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8577875" y="535175"/>
                  <a:ext cx="208500" cy="164325"/>
                </a:xfrm>
                <a:custGeom>
                  <a:avLst/>
                  <a:gdLst/>
                  <a:ahLst/>
                  <a:cxnLst/>
                  <a:rect l="l" t="t" r="r" b="b"/>
                  <a:pathLst>
                    <a:path w="8340" h="6573" extrusionOk="0">
                      <a:moveTo>
                        <a:pt x="4170" y="1"/>
                      </a:moveTo>
                      <a:lnTo>
                        <a:pt x="1" y="3303"/>
                      </a:lnTo>
                      <a:lnTo>
                        <a:pt x="4170" y="6572"/>
                      </a:lnTo>
                      <a:lnTo>
                        <a:pt x="8340"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8627075" y="574375"/>
                  <a:ext cx="110100" cy="86750"/>
                </a:xfrm>
                <a:custGeom>
                  <a:avLst/>
                  <a:gdLst/>
                  <a:ahLst/>
                  <a:cxnLst/>
                  <a:rect l="l" t="t" r="r" b="b"/>
                  <a:pathLst>
                    <a:path w="4404" h="3470" extrusionOk="0">
                      <a:moveTo>
                        <a:pt x="2202" y="1"/>
                      </a:moveTo>
                      <a:lnTo>
                        <a:pt x="1" y="1735"/>
                      </a:lnTo>
                      <a:lnTo>
                        <a:pt x="2202" y="3470"/>
                      </a:lnTo>
                      <a:lnTo>
                        <a:pt x="4404"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8171750" y="478475"/>
                  <a:ext cx="351125" cy="277725"/>
                </a:xfrm>
                <a:custGeom>
                  <a:avLst/>
                  <a:gdLst/>
                  <a:ahLst/>
                  <a:cxnLst/>
                  <a:rect l="l" t="t" r="r" b="b"/>
                  <a:pathLst>
                    <a:path w="14045" h="11109" extrusionOk="0">
                      <a:moveTo>
                        <a:pt x="7006" y="1"/>
                      </a:moveTo>
                      <a:lnTo>
                        <a:pt x="1" y="5571"/>
                      </a:lnTo>
                      <a:lnTo>
                        <a:pt x="7006" y="11109"/>
                      </a:lnTo>
                      <a:lnTo>
                        <a:pt x="14044"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8243475" y="535175"/>
                  <a:ext cx="207675" cy="164325"/>
                </a:xfrm>
                <a:custGeom>
                  <a:avLst/>
                  <a:gdLst/>
                  <a:ahLst/>
                  <a:cxnLst/>
                  <a:rect l="l" t="t" r="r" b="b"/>
                  <a:pathLst>
                    <a:path w="8307" h="6573" extrusionOk="0">
                      <a:moveTo>
                        <a:pt x="4137" y="1"/>
                      </a:moveTo>
                      <a:lnTo>
                        <a:pt x="0" y="3303"/>
                      </a:lnTo>
                      <a:lnTo>
                        <a:pt x="4137" y="6572"/>
                      </a:lnTo>
                      <a:lnTo>
                        <a:pt x="8306" y="3303"/>
                      </a:lnTo>
                      <a:lnTo>
                        <a:pt x="41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8292675" y="574375"/>
                  <a:ext cx="109275" cy="86750"/>
                </a:xfrm>
                <a:custGeom>
                  <a:avLst/>
                  <a:gdLst/>
                  <a:ahLst/>
                  <a:cxnLst/>
                  <a:rect l="l" t="t" r="r" b="b"/>
                  <a:pathLst>
                    <a:path w="4371" h="3470" extrusionOk="0">
                      <a:moveTo>
                        <a:pt x="2169" y="1"/>
                      </a:moveTo>
                      <a:lnTo>
                        <a:pt x="1" y="1735"/>
                      </a:lnTo>
                      <a:lnTo>
                        <a:pt x="2169" y="3470"/>
                      </a:lnTo>
                      <a:lnTo>
                        <a:pt x="4370" y="1735"/>
                      </a:lnTo>
                      <a:lnTo>
                        <a:pt x="21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7836525" y="478475"/>
                  <a:ext cx="350275" cy="277725"/>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7907400" y="535175"/>
                  <a:ext cx="208500" cy="164325"/>
                </a:xfrm>
                <a:custGeom>
                  <a:avLst/>
                  <a:gdLst/>
                  <a:ahLst/>
                  <a:cxnLst/>
                  <a:rect l="l" t="t" r="r" b="b"/>
                  <a:pathLst>
                    <a:path w="8340" h="6573" extrusionOk="0">
                      <a:moveTo>
                        <a:pt x="4170" y="1"/>
                      </a:moveTo>
                      <a:lnTo>
                        <a:pt x="1" y="3303"/>
                      </a:lnTo>
                      <a:lnTo>
                        <a:pt x="4170" y="6572"/>
                      </a:lnTo>
                      <a:lnTo>
                        <a:pt x="8340"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7956600" y="574375"/>
                  <a:ext cx="110100" cy="86750"/>
                </a:xfrm>
                <a:custGeom>
                  <a:avLst/>
                  <a:gdLst/>
                  <a:ahLst/>
                  <a:cxnLst/>
                  <a:rect l="l" t="t" r="r" b="b"/>
                  <a:pathLst>
                    <a:path w="4404" h="3470" extrusionOk="0">
                      <a:moveTo>
                        <a:pt x="2202" y="1"/>
                      </a:moveTo>
                      <a:lnTo>
                        <a:pt x="1" y="1735"/>
                      </a:lnTo>
                      <a:lnTo>
                        <a:pt x="2202" y="3470"/>
                      </a:lnTo>
                      <a:lnTo>
                        <a:pt x="4404"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9189150" y="478475"/>
                  <a:ext cx="350275" cy="277725"/>
                </a:xfrm>
                <a:custGeom>
                  <a:avLst/>
                  <a:gdLst/>
                  <a:ahLst/>
                  <a:cxnLst/>
                  <a:rect l="l" t="t" r="r" b="b"/>
                  <a:pathLst>
                    <a:path w="14011" h="11109" extrusionOk="0">
                      <a:moveTo>
                        <a:pt x="7005" y="1"/>
                      </a:moveTo>
                      <a:lnTo>
                        <a:pt x="0" y="5571"/>
                      </a:lnTo>
                      <a:lnTo>
                        <a:pt x="7005" y="11109"/>
                      </a:lnTo>
                      <a:lnTo>
                        <a:pt x="14011"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9260875" y="535175"/>
                  <a:ext cx="207675" cy="164325"/>
                </a:xfrm>
                <a:custGeom>
                  <a:avLst/>
                  <a:gdLst/>
                  <a:ahLst/>
                  <a:cxnLst/>
                  <a:rect l="l" t="t" r="r" b="b"/>
                  <a:pathLst>
                    <a:path w="8307" h="6573" extrusionOk="0">
                      <a:moveTo>
                        <a:pt x="4136" y="1"/>
                      </a:moveTo>
                      <a:lnTo>
                        <a:pt x="0" y="3303"/>
                      </a:lnTo>
                      <a:lnTo>
                        <a:pt x="4136" y="6572"/>
                      </a:lnTo>
                      <a:lnTo>
                        <a:pt x="8306" y="3303"/>
                      </a:lnTo>
                      <a:lnTo>
                        <a:pt x="413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9310075" y="574375"/>
                  <a:ext cx="109275" cy="86750"/>
                </a:xfrm>
                <a:custGeom>
                  <a:avLst/>
                  <a:gdLst/>
                  <a:ahLst/>
                  <a:cxnLst/>
                  <a:rect l="l" t="t" r="r" b="b"/>
                  <a:pathLst>
                    <a:path w="4371" h="3470" extrusionOk="0">
                      <a:moveTo>
                        <a:pt x="2168" y="1"/>
                      </a:moveTo>
                      <a:lnTo>
                        <a:pt x="0" y="1735"/>
                      </a:lnTo>
                      <a:lnTo>
                        <a:pt x="2168" y="3470"/>
                      </a:lnTo>
                      <a:lnTo>
                        <a:pt x="4370" y="1735"/>
                      </a:lnTo>
                      <a:lnTo>
                        <a:pt x="21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 name="Google Shape;197;p2"/>
              <p:cNvGrpSpPr/>
              <p:nvPr/>
            </p:nvGrpSpPr>
            <p:grpSpPr>
              <a:xfrm>
                <a:off x="-523373" y="394766"/>
                <a:ext cx="711882" cy="288056"/>
                <a:chOff x="-160073" y="396848"/>
                <a:chExt cx="711882" cy="288056"/>
              </a:xfrm>
            </p:grpSpPr>
            <p:sp>
              <p:nvSpPr>
                <p:cNvPr id="198" name="Google Shape;198;p2"/>
                <p:cNvSpPr/>
                <p:nvPr/>
              </p:nvSpPr>
              <p:spPr>
                <a:xfrm>
                  <a:off x="188504" y="396848"/>
                  <a:ext cx="363305" cy="288056"/>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262016" y="455657"/>
                  <a:ext cx="214545" cy="170438"/>
                </a:xfrm>
                <a:custGeom>
                  <a:avLst/>
                  <a:gdLst/>
                  <a:ahLst/>
                  <a:cxnLst/>
                  <a:rect l="l" t="t" r="r" b="b"/>
                  <a:pathLst>
                    <a:path w="8274" h="6573" extrusionOk="0">
                      <a:moveTo>
                        <a:pt x="4170" y="1"/>
                      </a:moveTo>
                      <a:lnTo>
                        <a:pt x="1" y="3303"/>
                      </a:lnTo>
                      <a:lnTo>
                        <a:pt x="4170" y="6572"/>
                      </a:lnTo>
                      <a:lnTo>
                        <a:pt x="8273"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312190" y="496315"/>
                  <a:ext cx="114196" cy="89977"/>
                </a:xfrm>
                <a:custGeom>
                  <a:avLst/>
                  <a:gdLst/>
                  <a:ahLst/>
                  <a:cxnLst/>
                  <a:rect l="l" t="t" r="r" b="b"/>
                  <a:pathLst>
                    <a:path w="4404" h="3470" extrusionOk="0">
                      <a:moveTo>
                        <a:pt x="2235" y="1"/>
                      </a:moveTo>
                      <a:lnTo>
                        <a:pt x="0" y="1735"/>
                      </a:lnTo>
                      <a:lnTo>
                        <a:pt x="2235" y="3470"/>
                      </a:lnTo>
                      <a:lnTo>
                        <a:pt x="4403" y="1735"/>
                      </a:lnTo>
                      <a:lnTo>
                        <a:pt x="22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160073" y="396848"/>
                  <a:ext cx="363305" cy="288056"/>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86561" y="455657"/>
                  <a:ext cx="216256" cy="170438"/>
                </a:xfrm>
                <a:custGeom>
                  <a:avLst/>
                  <a:gdLst/>
                  <a:ahLst/>
                  <a:cxnLst/>
                  <a:rect l="l" t="t" r="r" b="b"/>
                  <a:pathLst>
                    <a:path w="8340" h="6573" extrusionOk="0">
                      <a:moveTo>
                        <a:pt x="4170" y="1"/>
                      </a:moveTo>
                      <a:lnTo>
                        <a:pt x="1" y="3303"/>
                      </a:lnTo>
                      <a:lnTo>
                        <a:pt x="4170" y="6572"/>
                      </a:lnTo>
                      <a:lnTo>
                        <a:pt x="8340"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35531" y="496315"/>
                  <a:ext cx="114196" cy="89977"/>
                </a:xfrm>
                <a:custGeom>
                  <a:avLst/>
                  <a:gdLst/>
                  <a:ahLst/>
                  <a:cxnLst/>
                  <a:rect l="l" t="t" r="r" b="b"/>
                  <a:pathLst>
                    <a:path w="4404" h="3470" extrusionOk="0">
                      <a:moveTo>
                        <a:pt x="2202" y="1"/>
                      </a:moveTo>
                      <a:lnTo>
                        <a:pt x="1" y="1735"/>
                      </a:lnTo>
                      <a:lnTo>
                        <a:pt x="2202" y="3470"/>
                      </a:lnTo>
                      <a:lnTo>
                        <a:pt x="4404"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4" name="Google Shape;204;p2"/>
            <p:cNvSpPr/>
            <p:nvPr/>
          </p:nvSpPr>
          <p:spPr>
            <a:xfrm>
              <a:off x="9387534" y="251914"/>
              <a:ext cx="304195" cy="288085"/>
            </a:xfrm>
            <a:custGeom>
              <a:avLst/>
              <a:gdLst/>
              <a:ahLst/>
              <a:cxnLst/>
              <a:rect l="l" t="t" r="r" b="b"/>
              <a:pathLst>
                <a:path w="14011" h="11109" extrusionOk="0">
                  <a:moveTo>
                    <a:pt x="7006" y="1"/>
                  </a:moveTo>
                  <a:lnTo>
                    <a:pt x="1" y="5571"/>
                  </a:lnTo>
                  <a:lnTo>
                    <a:pt x="7006" y="11109"/>
                  </a:lnTo>
                  <a:lnTo>
                    <a:pt x="14011"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9449107" y="310729"/>
              <a:ext cx="181071" cy="170455"/>
            </a:xfrm>
            <a:custGeom>
              <a:avLst/>
              <a:gdLst/>
              <a:ahLst/>
              <a:cxnLst/>
              <a:rect l="l" t="t" r="r" b="b"/>
              <a:pathLst>
                <a:path w="8340" h="6573" extrusionOk="0">
                  <a:moveTo>
                    <a:pt x="4170" y="1"/>
                  </a:moveTo>
                  <a:lnTo>
                    <a:pt x="0" y="3303"/>
                  </a:lnTo>
                  <a:lnTo>
                    <a:pt x="4170" y="6572"/>
                  </a:lnTo>
                  <a:lnTo>
                    <a:pt x="8339"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9491835" y="351391"/>
              <a:ext cx="96333" cy="89986"/>
            </a:xfrm>
            <a:custGeom>
              <a:avLst/>
              <a:gdLst/>
              <a:ahLst/>
              <a:cxnLst/>
              <a:rect l="l" t="t" r="r" b="b"/>
              <a:pathLst>
                <a:path w="4437" h="3470" extrusionOk="0">
                  <a:moveTo>
                    <a:pt x="2202" y="1"/>
                  </a:moveTo>
                  <a:lnTo>
                    <a:pt x="0" y="1735"/>
                  </a:lnTo>
                  <a:lnTo>
                    <a:pt x="2202" y="3470"/>
                  </a:lnTo>
                  <a:lnTo>
                    <a:pt x="4437"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9096409" y="251914"/>
              <a:ext cx="304195" cy="288085"/>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9158677" y="310729"/>
              <a:ext cx="180355" cy="170455"/>
            </a:xfrm>
            <a:custGeom>
              <a:avLst/>
              <a:gdLst/>
              <a:ahLst/>
              <a:cxnLst/>
              <a:rect l="l" t="t" r="r" b="b"/>
              <a:pathLst>
                <a:path w="8307" h="6573" extrusionOk="0">
                  <a:moveTo>
                    <a:pt x="4137" y="1"/>
                  </a:moveTo>
                  <a:lnTo>
                    <a:pt x="1" y="3303"/>
                  </a:lnTo>
                  <a:lnTo>
                    <a:pt x="4137" y="6572"/>
                  </a:lnTo>
                  <a:lnTo>
                    <a:pt x="8307" y="3303"/>
                  </a:lnTo>
                  <a:lnTo>
                    <a:pt x="41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9201404" y="351391"/>
              <a:ext cx="94900" cy="89986"/>
            </a:xfrm>
            <a:custGeom>
              <a:avLst/>
              <a:gdLst/>
              <a:ahLst/>
              <a:cxnLst/>
              <a:rect l="l" t="t" r="r" b="b"/>
              <a:pathLst>
                <a:path w="4371" h="3470" extrusionOk="0">
                  <a:moveTo>
                    <a:pt x="2169" y="1"/>
                  </a:moveTo>
                  <a:lnTo>
                    <a:pt x="1" y="1735"/>
                  </a:lnTo>
                  <a:lnTo>
                    <a:pt x="2169" y="3470"/>
                  </a:lnTo>
                  <a:lnTo>
                    <a:pt x="4371" y="1735"/>
                  </a:lnTo>
                  <a:lnTo>
                    <a:pt x="21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8805262" y="251914"/>
              <a:ext cx="304912" cy="288085"/>
            </a:xfrm>
            <a:custGeom>
              <a:avLst/>
              <a:gdLst/>
              <a:ahLst/>
              <a:cxnLst/>
              <a:rect l="l" t="t" r="r" b="b"/>
              <a:pathLst>
                <a:path w="14044" h="11109" extrusionOk="0">
                  <a:moveTo>
                    <a:pt x="7039" y="1"/>
                  </a:moveTo>
                  <a:lnTo>
                    <a:pt x="1" y="5571"/>
                  </a:lnTo>
                  <a:lnTo>
                    <a:pt x="7039" y="11109"/>
                  </a:lnTo>
                  <a:lnTo>
                    <a:pt x="14044" y="5571"/>
                  </a:lnTo>
                  <a:lnTo>
                    <a:pt x="70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8867552" y="310729"/>
              <a:ext cx="179617" cy="170455"/>
            </a:xfrm>
            <a:custGeom>
              <a:avLst/>
              <a:gdLst/>
              <a:ahLst/>
              <a:cxnLst/>
              <a:rect l="l" t="t" r="r" b="b"/>
              <a:pathLst>
                <a:path w="8273" h="6573" extrusionOk="0">
                  <a:moveTo>
                    <a:pt x="4170" y="1"/>
                  </a:moveTo>
                  <a:lnTo>
                    <a:pt x="0" y="3303"/>
                  </a:lnTo>
                  <a:lnTo>
                    <a:pt x="4170" y="6572"/>
                  </a:lnTo>
                  <a:lnTo>
                    <a:pt x="8273"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8909563" y="351391"/>
              <a:ext cx="95616" cy="89986"/>
            </a:xfrm>
            <a:custGeom>
              <a:avLst/>
              <a:gdLst/>
              <a:ahLst/>
              <a:cxnLst/>
              <a:rect l="l" t="t" r="r" b="b"/>
              <a:pathLst>
                <a:path w="4404" h="3470" extrusionOk="0">
                  <a:moveTo>
                    <a:pt x="2235" y="1"/>
                  </a:moveTo>
                  <a:lnTo>
                    <a:pt x="0" y="1735"/>
                  </a:lnTo>
                  <a:lnTo>
                    <a:pt x="2235" y="3470"/>
                  </a:lnTo>
                  <a:lnTo>
                    <a:pt x="4403" y="1735"/>
                  </a:lnTo>
                  <a:lnTo>
                    <a:pt x="22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 name="Google Shape;213;p2"/>
            <p:cNvGrpSpPr/>
            <p:nvPr/>
          </p:nvGrpSpPr>
          <p:grpSpPr>
            <a:xfrm>
              <a:off x="8209218" y="251914"/>
              <a:ext cx="596059" cy="288085"/>
              <a:chOff x="-160073" y="396848"/>
              <a:chExt cx="711882" cy="288056"/>
            </a:xfrm>
          </p:grpSpPr>
          <p:sp>
            <p:nvSpPr>
              <p:cNvPr id="214" name="Google Shape;214;p2"/>
              <p:cNvSpPr/>
              <p:nvPr/>
            </p:nvSpPr>
            <p:spPr>
              <a:xfrm>
                <a:off x="188504" y="396848"/>
                <a:ext cx="363305" cy="288056"/>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262016" y="455657"/>
                <a:ext cx="214545" cy="170438"/>
              </a:xfrm>
              <a:custGeom>
                <a:avLst/>
                <a:gdLst/>
                <a:ahLst/>
                <a:cxnLst/>
                <a:rect l="l" t="t" r="r" b="b"/>
                <a:pathLst>
                  <a:path w="8274" h="6573" extrusionOk="0">
                    <a:moveTo>
                      <a:pt x="4170" y="1"/>
                    </a:moveTo>
                    <a:lnTo>
                      <a:pt x="1" y="3303"/>
                    </a:lnTo>
                    <a:lnTo>
                      <a:pt x="4170" y="6572"/>
                    </a:lnTo>
                    <a:lnTo>
                      <a:pt x="8273"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312190" y="496315"/>
                <a:ext cx="114196" cy="89977"/>
              </a:xfrm>
              <a:custGeom>
                <a:avLst/>
                <a:gdLst/>
                <a:ahLst/>
                <a:cxnLst/>
                <a:rect l="l" t="t" r="r" b="b"/>
                <a:pathLst>
                  <a:path w="4404" h="3470" extrusionOk="0">
                    <a:moveTo>
                      <a:pt x="2235" y="1"/>
                    </a:moveTo>
                    <a:lnTo>
                      <a:pt x="0" y="1735"/>
                    </a:lnTo>
                    <a:lnTo>
                      <a:pt x="2235" y="3470"/>
                    </a:lnTo>
                    <a:lnTo>
                      <a:pt x="4403" y="1735"/>
                    </a:lnTo>
                    <a:lnTo>
                      <a:pt x="22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160073" y="396848"/>
                <a:ext cx="363305" cy="288056"/>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86561" y="455657"/>
                <a:ext cx="216256" cy="170438"/>
              </a:xfrm>
              <a:custGeom>
                <a:avLst/>
                <a:gdLst/>
                <a:ahLst/>
                <a:cxnLst/>
                <a:rect l="l" t="t" r="r" b="b"/>
                <a:pathLst>
                  <a:path w="8340" h="6573" extrusionOk="0">
                    <a:moveTo>
                      <a:pt x="4170" y="1"/>
                    </a:moveTo>
                    <a:lnTo>
                      <a:pt x="1" y="3303"/>
                    </a:lnTo>
                    <a:lnTo>
                      <a:pt x="4170" y="6572"/>
                    </a:lnTo>
                    <a:lnTo>
                      <a:pt x="8340"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35531" y="496315"/>
                <a:ext cx="114196" cy="89977"/>
              </a:xfrm>
              <a:custGeom>
                <a:avLst/>
                <a:gdLst/>
                <a:ahLst/>
                <a:cxnLst/>
                <a:rect l="l" t="t" r="r" b="b"/>
                <a:pathLst>
                  <a:path w="4404" h="3470" extrusionOk="0">
                    <a:moveTo>
                      <a:pt x="2202" y="1"/>
                    </a:moveTo>
                    <a:lnTo>
                      <a:pt x="1" y="1735"/>
                    </a:lnTo>
                    <a:lnTo>
                      <a:pt x="2202" y="3470"/>
                    </a:lnTo>
                    <a:lnTo>
                      <a:pt x="4404"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028"/>
        <p:cNvGrpSpPr/>
        <p:nvPr/>
      </p:nvGrpSpPr>
      <p:grpSpPr>
        <a:xfrm>
          <a:off x="0" y="0"/>
          <a:ext cx="0" cy="0"/>
          <a:chOff x="0" y="0"/>
          <a:chExt cx="0" cy="0"/>
        </a:xfrm>
      </p:grpSpPr>
      <p:sp>
        <p:nvSpPr>
          <p:cNvPr id="1029" name="Google Shape;1029;p12"/>
          <p:cNvSpPr/>
          <p:nvPr/>
        </p:nvSpPr>
        <p:spPr>
          <a:xfrm>
            <a:off x="-25050" y="-37200"/>
            <a:ext cx="9194100" cy="521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1">
  <p:cSld name="CAPTION_ONLY_1">
    <p:spTree>
      <p:nvGrpSpPr>
        <p:cNvPr id="1" name="Shape 1030"/>
        <p:cNvGrpSpPr/>
        <p:nvPr/>
      </p:nvGrpSpPr>
      <p:grpSpPr>
        <a:xfrm>
          <a:off x="0" y="0"/>
          <a:ext cx="0" cy="0"/>
          <a:chOff x="0" y="0"/>
          <a:chExt cx="0" cy="0"/>
        </a:xfrm>
      </p:grpSpPr>
      <p:pic>
        <p:nvPicPr>
          <p:cNvPr id="1031" name="Google Shape;1031;p13"/>
          <p:cNvPicPr preferRelativeResize="0"/>
          <p:nvPr/>
        </p:nvPicPr>
        <p:blipFill>
          <a:blip r:embed="rId2">
            <a:alphaModFix amt="44000"/>
          </a:blip>
          <a:stretch>
            <a:fillRect/>
          </a:stretch>
        </p:blipFill>
        <p:spPr>
          <a:xfrm>
            <a:off x="0" y="0"/>
            <a:ext cx="9144000" cy="5143500"/>
          </a:xfrm>
          <a:prstGeom prst="rect">
            <a:avLst/>
          </a:prstGeom>
          <a:noFill/>
          <a:ln>
            <a:noFill/>
          </a:ln>
        </p:spPr>
      </p:pic>
      <p:sp>
        <p:nvSpPr>
          <p:cNvPr id="1032" name="Google Shape;1032;p13"/>
          <p:cNvSpPr txBox="1">
            <a:spLocks noGrp="1"/>
          </p:cNvSpPr>
          <p:nvPr>
            <p:ph type="title"/>
          </p:nvPr>
        </p:nvSpPr>
        <p:spPr>
          <a:xfrm>
            <a:off x="3026550" y="1740075"/>
            <a:ext cx="3090900" cy="143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033" name="Google Shape;1033;p13"/>
          <p:cNvGrpSpPr/>
          <p:nvPr/>
        </p:nvGrpSpPr>
        <p:grpSpPr>
          <a:xfrm>
            <a:off x="213875" y="157326"/>
            <a:ext cx="8722238" cy="4812236"/>
            <a:chOff x="294075" y="231150"/>
            <a:chExt cx="8545349" cy="4617826"/>
          </a:xfrm>
        </p:grpSpPr>
        <p:sp>
          <p:nvSpPr>
            <p:cNvPr id="1034" name="Google Shape;1034;p13"/>
            <p:cNvSpPr/>
            <p:nvPr/>
          </p:nvSpPr>
          <p:spPr>
            <a:xfrm>
              <a:off x="538427" y="431480"/>
              <a:ext cx="8055895" cy="4217182"/>
            </a:xfrm>
            <a:custGeom>
              <a:avLst/>
              <a:gdLst/>
              <a:ahLst/>
              <a:cxnLst/>
              <a:rect l="l" t="t" r="r" b="b"/>
              <a:pathLst>
                <a:path w="69234" h="43681" extrusionOk="0">
                  <a:moveTo>
                    <a:pt x="69032" y="203"/>
                  </a:moveTo>
                  <a:lnTo>
                    <a:pt x="69032" y="43479"/>
                  </a:lnTo>
                  <a:lnTo>
                    <a:pt x="203" y="43479"/>
                  </a:lnTo>
                  <a:lnTo>
                    <a:pt x="203" y="203"/>
                  </a:lnTo>
                  <a:close/>
                  <a:moveTo>
                    <a:pt x="0" y="0"/>
                  </a:moveTo>
                  <a:lnTo>
                    <a:pt x="0" y="43680"/>
                  </a:lnTo>
                  <a:lnTo>
                    <a:pt x="69233" y="43680"/>
                  </a:lnTo>
                  <a:lnTo>
                    <a:pt x="692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3"/>
            <p:cNvSpPr/>
            <p:nvPr/>
          </p:nvSpPr>
          <p:spPr>
            <a:xfrm>
              <a:off x="8663491" y="3966075"/>
              <a:ext cx="175933" cy="85056"/>
            </a:xfrm>
            <a:custGeom>
              <a:avLst/>
              <a:gdLst/>
              <a:ahLst/>
              <a:cxnLst/>
              <a:rect l="l" t="t" r="r" b="b"/>
              <a:pathLst>
                <a:path w="1512" h="881" extrusionOk="0">
                  <a:moveTo>
                    <a:pt x="1366" y="182"/>
                  </a:moveTo>
                  <a:lnTo>
                    <a:pt x="1366" y="700"/>
                  </a:lnTo>
                  <a:lnTo>
                    <a:pt x="146" y="700"/>
                  </a:lnTo>
                  <a:lnTo>
                    <a:pt x="146" y="182"/>
                  </a:lnTo>
                  <a:close/>
                  <a:moveTo>
                    <a:pt x="0" y="0"/>
                  </a:moveTo>
                  <a:lnTo>
                    <a:pt x="0" y="881"/>
                  </a:lnTo>
                  <a:lnTo>
                    <a:pt x="1512" y="881"/>
                  </a:lnTo>
                  <a:lnTo>
                    <a:pt x="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3"/>
            <p:cNvSpPr/>
            <p:nvPr/>
          </p:nvSpPr>
          <p:spPr>
            <a:xfrm>
              <a:off x="8663491" y="4159453"/>
              <a:ext cx="175933" cy="104558"/>
            </a:xfrm>
            <a:custGeom>
              <a:avLst/>
              <a:gdLst/>
              <a:ahLst/>
              <a:cxnLst/>
              <a:rect l="l" t="t" r="r" b="b"/>
              <a:pathLst>
                <a:path w="1512" h="1083" extrusionOk="0">
                  <a:moveTo>
                    <a:pt x="146" y="249"/>
                  </a:moveTo>
                  <a:lnTo>
                    <a:pt x="1366" y="710"/>
                  </a:lnTo>
                  <a:lnTo>
                    <a:pt x="1366" y="901"/>
                  </a:lnTo>
                  <a:lnTo>
                    <a:pt x="146" y="901"/>
                  </a:lnTo>
                  <a:lnTo>
                    <a:pt x="146" y="249"/>
                  </a:lnTo>
                  <a:close/>
                  <a:moveTo>
                    <a:pt x="0" y="1"/>
                  </a:moveTo>
                  <a:lnTo>
                    <a:pt x="0" y="1082"/>
                  </a:lnTo>
                  <a:lnTo>
                    <a:pt x="1512" y="1082"/>
                  </a:lnTo>
                  <a:lnTo>
                    <a:pt x="1512" y="57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3"/>
            <p:cNvSpPr/>
            <p:nvPr/>
          </p:nvSpPr>
          <p:spPr>
            <a:xfrm>
              <a:off x="8695955" y="4204926"/>
              <a:ext cx="84476" cy="26550"/>
            </a:xfrm>
            <a:custGeom>
              <a:avLst/>
              <a:gdLst/>
              <a:ahLst/>
              <a:cxnLst/>
              <a:rect l="l" t="t" r="r" b="b"/>
              <a:pathLst>
                <a:path w="726" h="275" extrusionOk="0">
                  <a:moveTo>
                    <a:pt x="1" y="0"/>
                  </a:moveTo>
                  <a:lnTo>
                    <a:pt x="1" y="275"/>
                  </a:lnTo>
                  <a:lnTo>
                    <a:pt x="726" y="275"/>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3"/>
            <p:cNvSpPr/>
            <p:nvPr/>
          </p:nvSpPr>
          <p:spPr>
            <a:xfrm>
              <a:off x="8663491" y="4079997"/>
              <a:ext cx="175933" cy="103979"/>
            </a:xfrm>
            <a:custGeom>
              <a:avLst/>
              <a:gdLst/>
              <a:ahLst/>
              <a:cxnLst/>
              <a:rect l="l" t="t" r="r" b="b"/>
              <a:pathLst>
                <a:path w="1512" h="1077" extrusionOk="0">
                  <a:moveTo>
                    <a:pt x="1366" y="182"/>
                  </a:moveTo>
                  <a:lnTo>
                    <a:pt x="1366" y="834"/>
                  </a:lnTo>
                  <a:lnTo>
                    <a:pt x="146" y="368"/>
                  </a:lnTo>
                  <a:lnTo>
                    <a:pt x="146" y="182"/>
                  </a:lnTo>
                  <a:close/>
                  <a:moveTo>
                    <a:pt x="0" y="0"/>
                  </a:moveTo>
                  <a:lnTo>
                    <a:pt x="0" y="508"/>
                  </a:lnTo>
                  <a:lnTo>
                    <a:pt x="1512" y="1077"/>
                  </a:lnTo>
                  <a:lnTo>
                    <a:pt x="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3"/>
            <p:cNvSpPr/>
            <p:nvPr/>
          </p:nvSpPr>
          <p:spPr>
            <a:xfrm>
              <a:off x="8722601" y="4112436"/>
              <a:ext cx="84359" cy="26646"/>
            </a:xfrm>
            <a:custGeom>
              <a:avLst/>
              <a:gdLst/>
              <a:ahLst/>
              <a:cxnLst/>
              <a:rect l="l" t="t" r="r" b="b"/>
              <a:pathLst>
                <a:path w="725" h="276" extrusionOk="0">
                  <a:moveTo>
                    <a:pt x="0" y="1"/>
                  </a:moveTo>
                  <a:lnTo>
                    <a:pt x="724" y="275"/>
                  </a:lnTo>
                  <a:lnTo>
                    <a:pt x="7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3"/>
            <p:cNvSpPr/>
            <p:nvPr/>
          </p:nvSpPr>
          <p:spPr>
            <a:xfrm>
              <a:off x="8695955" y="3998514"/>
              <a:ext cx="111005" cy="20178"/>
            </a:xfrm>
            <a:custGeom>
              <a:avLst/>
              <a:gdLst/>
              <a:ahLst/>
              <a:cxnLst/>
              <a:rect l="l" t="t" r="r" b="b"/>
              <a:pathLst>
                <a:path w="954" h="209" extrusionOk="0">
                  <a:moveTo>
                    <a:pt x="1" y="1"/>
                  </a:moveTo>
                  <a:lnTo>
                    <a:pt x="1" y="208"/>
                  </a:lnTo>
                  <a:lnTo>
                    <a:pt x="953" y="208"/>
                  </a:lnTo>
                  <a:lnTo>
                    <a:pt x="9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3"/>
            <p:cNvSpPr/>
            <p:nvPr/>
          </p:nvSpPr>
          <p:spPr>
            <a:xfrm>
              <a:off x="8663491" y="3639947"/>
              <a:ext cx="175933" cy="84960"/>
            </a:xfrm>
            <a:custGeom>
              <a:avLst/>
              <a:gdLst/>
              <a:ahLst/>
              <a:cxnLst/>
              <a:rect l="l" t="t" r="r" b="b"/>
              <a:pathLst>
                <a:path w="1512" h="880" extrusionOk="0">
                  <a:moveTo>
                    <a:pt x="1366" y="180"/>
                  </a:moveTo>
                  <a:lnTo>
                    <a:pt x="1366" y="693"/>
                  </a:lnTo>
                  <a:lnTo>
                    <a:pt x="146" y="693"/>
                  </a:lnTo>
                  <a:lnTo>
                    <a:pt x="146" y="180"/>
                  </a:lnTo>
                  <a:close/>
                  <a:moveTo>
                    <a:pt x="0" y="0"/>
                  </a:moveTo>
                  <a:lnTo>
                    <a:pt x="0" y="880"/>
                  </a:lnTo>
                  <a:lnTo>
                    <a:pt x="1512" y="880"/>
                  </a:lnTo>
                  <a:lnTo>
                    <a:pt x="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3"/>
            <p:cNvSpPr/>
            <p:nvPr/>
          </p:nvSpPr>
          <p:spPr>
            <a:xfrm>
              <a:off x="8663491" y="3833229"/>
              <a:ext cx="175933" cy="104558"/>
            </a:xfrm>
            <a:custGeom>
              <a:avLst/>
              <a:gdLst/>
              <a:ahLst/>
              <a:cxnLst/>
              <a:rect l="l" t="t" r="r" b="b"/>
              <a:pathLst>
                <a:path w="1512" h="1083" extrusionOk="0">
                  <a:moveTo>
                    <a:pt x="146" y="244"/>
                  </a:moveTo>
                  <a:lnTo>
                    <a:pt x="1366" y="709"/>
                  </a:lnTo>
                  <a:lnTo>
                    <a:pt x="1366" y="901"/>
                  </a:lnTo>
                  <a:lnTo>
                    <a:pt x="146" y="901"/>
                  </a:lnTo>
                  <a:lnTo>
                    <a:pt x="146" y="244"/>
                  </a:lnTo>
                  <a:close/>
                  <a:moveTo>
                    <a:pt x="0" y="0"/>
                  </a:moveTo>
                  <a:lnTo>
                    <a:pt x="0" y="1082"/>
                  </a:lnTo>
                  <a:lnTo>
                    <a:pt x="1512" y="1082"/>
                  </a:lnTo>
                  <a:lnTo>
                    <a:pt x="1512" y="575"/>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3"/>
            <p:cNvSpPr/>
            <p:nvPr/>
          </p:nvSpPr>
          <p:spPr>
            <a:xfrm>
              <a:off x="8695955" y="3878702"/>
              <a:ext cx="84476" cy="26550"/>
            </a:xfrm>
            <a:custGeom>
              <a:avLst/>
              <a:gdLst/>
              <a:ahLst/>
              <a:cxnLst/>
              <a:rect l="l" t="t" r="r" b="b"/>
              <a:pathLst>
                <a:path w="726" h="275" extrusionOk="0">
                  <a:moveTo>
                    <a:pt x="1" y="0"/>
                  </a:moveTo>
                  <a:lnTo>
                    <a:pt x="1" y="274"/>
                  </a:lnTo>
                  <a:lnTo>
                    <a:pt x="726" y="274"/>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3"/>
            <p:cNvSpPr/>
            <p:nvPr/>
          </p:nvSpPr>
          <p:spPr>
            <a:xfrm>
              <a:off x="8663491" y="3753194"/>
              <a:ext cx="175933" cy="104558"/>
            </a:xfrm>
            <a:custGeom>
              <a:avLst/>
              <a:gdLst/>
              <a:ahLst/>
              <a:cxnLst/>
              <a:rect l="l" t="t" r="r" b="b"/>
              <a:pathLst>
                <a:path w="1512" h="1083" extrusionOk="0">
                  <a:moveTo>
                    <a:pt x="1366" y="187"/>
                  </a:moveTo>
                  <a:lnTo>
                    <a:pt x="1366" y="839"/>
                  </a:lnTo>
                  <a:lnTo>
                    <a:pt x="146" y="374"/>
                  </a:lnTo>
                  <a:lnTo>
                    <a:pt x="146" y="187"/>
                  </a:lnTo>
                  <a:close/>
                  <a:moveTo>
                    <a:pt x="0" y="1"/>
                  </a:moveTo>
                  <a:lnTo>
                    <a:pt x="0" y="509"/>
                  </a:lnTo>
                  <a:lnTo>
                    <a:pt x="1512" y="1083"/>
                  </a:lnTo>
                  <a:lnTo>
                    <a:pt x="15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3"/>
            <p:cNvSpPr/>
            <p:nvPr/>
          </p:nvSpPr>
          <p:spPr>
            <a:xfrm>
              <a:off x="8722601" y="3785729"/>
              <a:ext cx="84359" cy="26550"/>
            </a:xfrm>
            <a:custGeom>
              <a:avLst/>
              <a:gdLst/>
              <a:ahLst/>
              <a:cxnLst/>
              <a:rect l="l" t="t" r="r" b="b"/>
              <a:pathLst>
                <a:path w="725" h="275" extrusionOk="0">
                  <a:moveTo>
                    <a:pt x="0" y="1"/>
                  </a:moveTo>
                  <a:lnTo>
                    <a:pt x="724" y="275"/>
                  </a:lnTo>
                  <a:lnTo>
                    <a:pt x="7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3"/>
            <p:cNvSpPr/>
            <p:nvPr/>
          </p:nvSpPr>
          <p:spPr>
            <a:xfrm>
              <a:off x="8695955" y="3672289"/>
              <a:ext cx="111005" cy="20178"/>
            </a:xfrm>
            <a:custGeom>
              <a:avLst/>
              <a:gdLst/>
              <a:ahLst/>
              <a:cxnLst/>
              <a:rect l="l" t="t" r="r" b="b"/>
              <a:pathLst>
                <a:path w="954" h="209" extrusionOk="0">
                  <a:moveTo>
                    <a:pt x="1" y="1"/>
                  </a:moveTo>
                  <a:lnTo>
                    <a:pt x="1" y="208"/>
                  </a:lnTo>
                  <a:lnTo>
                    <a:pt x="953" y="208"/>
                  </a:lnTo>
                  <a:lnTo>
                    <a:pt x="9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3"/>
            <p:cNvSpPr/>
            <p:nvPr/>
          </p:nvSpPr>
          <p:spPr>
            <a:xfrm>
              <a:off x="8663491" y="3313723"/>
              <a:ext cx="175933" cy="84477"/>
            </a:xfrm>
            <a:custGeom>
              <a:avLst/>
              <a:gdLst/>
              <a:ahLst/>
              <a:cxnLst/>
              <a:rect l="l" t="t" r="r" b="b"/>
              <a:pathLst>
                <a:path w="1512" h="875" extrusionOk="0">
                  <a:moveTo>
                    <a:pt x="1366" y="181"/>
                  </a:moveTo>
                  <a:lnTo>
                    <a:pt x="1366" y="693"/>
                  </a:lnTo>
                  <a:lnTo>
                    <a:pt x="146" y="693"/>
                  </a:lnTo>
                  <a:lnTo>
                    <a:pt x="146" y="181"/>
                  </a:lnTo>
                  <a:close/>
                  <a:moveTo>
                    <a:pt x="0" y="0"/>
                  </a:moveTo>
                  <a:lnTo>
                    <a:pt x="0" y="874"/>
                  </a:lnTo>
                  <a:lnTo>
                    <a:pt x="1512" y="874"/>
                  </a:lnTo>
                  <a:lnTo>
                    <a:pt x="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3"/>
            <p:cNvSpPr/>
            <p:nvPr/>
          </p:nvSpPr>
          <p:spPr>
            <a:xfrm>
              <a:off x="8663491" y="3507005"/>
              <a:ext cx="175933" cy="103979"/>
            </a:xfrm>
            <a:custGeom>
              <a:avLst/>
              <a:gdLst/>
              <a:ahLst/>
              <a:cxnLst/>
              <a:rect l="l" t="t" r="r" b="b"/>
              <a:pathLst>
                <a:path w="1512" h="1077" extrusionOk="0">
                  <a:moveTo>
                    <a:pt x="146" y="243"/>
                  </a:moveTo>
                  <a:lnTo>
                    <a:pt x="1366" y="709"/>
                  </a:lnTo>
                  <a:lnTo>
                    <a:pt x="1366" y="895"/>
                  </a:lnTo>
                  <a:lnTo>
                    <a:pt x="146" y="895"/>
                  </a:lnTo>
                  <a:lnTo>
                    <a:pt x="146" y="243"/>
                  </a:lnTo>
                  <a:close/>
                  <a:moveTo>
                    <a:pt x="0" y="0"/>
                  </a:moveTo>
                  <a:lnTo>
                    <a:pt x="0" y="1077"/>
                  </a:lnTo>
                  <a:lnTo>
                    <a:pt x="1512" y="1077"/>
                  </a:lnTo>
                  <a:lnTo>
                    <a:pt x="1512" y="575"/>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3"/>
            <p:cNvSpPr/>
            <p:nvPr/>
          </p:nvSpPr>
          <p:spPr>
            <a:xfrm>
              <a:off x="8695955" y="3551898"/>
              <a:ext cx="84476" cy="26646"/>
            </a:xfrm>
            <a:custGeom>
              <a:avLst/>
              <a:gdLst/>
              <a:ahLst/>
              <a:cxnLst/>
              <a:rect l="l" t="t" r="r" b="b"/>
              <a:pathLst>
                <a:path w="726" h="276" extrusionOk="0">
                  <a:moveTo>
                    <a:pt x="1" y="1"/>
                  </a:moveTo>
                  <a:lnTo>
                    <a:pt x="1" y="275"/>
                  </a:lnTo>
                  <a:lnTo>
                    <a:pt x="726" y="27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3"/>
            <p:cNvSpPr/>
            <p:nvPr/>
          </p:nvSpPr>
          <p:spPr>
            <a:xfrm>
              <a:off x="8663491" y="3427066"/>
              <a:ext cx="175933" cy="104462"/>
            </a:xfrm>
            <a:custGeom>
              <a:avLst/>
              <a:gdLst/>
              <a:ahLst/>
              <a:cxnLst/>
              <a:rect l="l" t="t" r="r" b="b"/>
              <a:pathLst>
                <a:path w="1512" h="1082" extrusionOk="0">
                  <a:moveTo>
                    <a:pt x="1366" y="181"/>
                  </a:moveTo>
                  <a:lnTo>
                    <a:pt x="1366" y="833"/>
                  </a:lnTo>
                  <a:lnTo>
                    <a:pt x="146" y="373"/>
                  </a:lnTo>
                  <a:lnTo>
                    <a:pt x="146" y="181"/>
                  </a:lnTo>
                  <a:close/>
                  <a:moveTo>
                    <a:pt x="0" y="1"/>
                  </a:moveTo>
                  <a:lnTo>
                    <a:pt x="0" y="508"/>
                  </a:lnTo>
                  <a:lnTo>
                    <a:pt x="1512" y="1081"/>
                  </a:lnTo>
                  <a:lnTo>
                    <a:pt x="15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3"/>
            <p:cNvSpPr/>
            <p:nvPr/>
          </p:nvSpPr>
          <p:spPr>
            <a:xfrm>
              <a:off x="8722601" y="3459505"/>
              <a:ext cx="84359" cy="26550"/>
            </a:xfrm>
            <a:custGeom>
              <a:avLst/>
              <a:gdLst/>
              <a:ahLst/>
              <a:cxnLst/>
              <a:rect l="l" t="t" r="r" b="b"/>
              <a:pathLst>
                <a:path w="725" h="275" extrusionOk="0">
                  <a:moveTo>
                    <a:pt x="0" y="0"/>
                  </a:moveTo>
                  <a:lnTo>
                    <a:pt x="724" y="275"/>
                  </a:lnTo>
                  <a:lnTo>
                    <a:pt x="7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3"/>
            <p:cNvSpPr/>
            <p:nvPr/>
          </p:nvSpPr>
          <p:spPr>
            <a:xfrm>
              <a:off x="8695955" y="3346162"/>
              <a:ext cx="111005" cy="19502"/>
            </a:xfrm>
            <a:custGeom>
              <a:avLst/>
              <a:gdLst/>
              <a:ahLst/>
              <a:cxnLst/>
              <a:rect l="l" t="t" r="r" b="b"/>
              <a:pathLst>
                <a:path w="954" h="202" extrusionOk="0">
                  <a:moveTo>
                    <a:pt x="1" y="1"/>
                  </a:moveTo>
                  <a:lnTo>
                    <a:pt x="1" y="202"/>
                  </a:lnTo>
                  <a:lnTo>
                    <a:pt x="953" y="202"/>
                  </a:lnTo>
                  <a:lnTo>
                    <a:pt x="9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3"/>
            <p:cNvSpPr/>
            <p:nvPr/>
          </p:nvSpPr>
          <p:spPr>
            <a:xfrm>
              <a:off x="8663491" y="4619006"/>
              <a:ext cx="175933" cy="84573"/>
            </a:xfrm>
            <a:custGeom>
              <a:avLst/>
              <a:gdLst/>
              <a:ahLst/>
              <a:cxnLst/>
              <a:rect l="l" t="t" r="r" b="b"/>
              <a:pathLst>
                <a:path w="1512" h="876" extrusionOk="0">
                  <a:moveTo>
                    <a:pt x="1366" y="182"/>
                  </a:moveTo>
                  <a:lnTo>
                    <a:pt x="1366" y="695"/>
                  </a:lnTo>
                  <a:lnTo>
                    <a:pt x="146" y="695"/>
                  </a:lnTo>
                  <a:lnTo>
                    <a:pt x="146" y="182"/>
                  </a:lnTo>
                  <a:close/>
                  <a:moveTo>
                    <a:pt x="0" y="1"/>
                  </a:moveTo>
                  <a:lnTo>
                    <a:pt x="0" y="875"/>
                  </a:lnTo>
                  <a:lnTo>
                    <a:pt x="1512" y="875"/>
                  </a:lnTo>
                  <a:lnTo>
                    <a:pt x="15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3"/>
            <p:cNvSpPr/>
            <p:nvPr/>
          </p:nvSpPr>
          <p:spPr>
            <a:xfrm>
              <a:off x="8695955" y="4651541"/>
              <a:ext cx="111005" cy="19599"/>
            </a:xfrm>
            <a:custGeom>
              <a:avLst/>
              <a:gdLst/>
              <a:ahLst/>
              <a:cxnLst/>
              <a:rect l="l" t="t" r="r" b="b"/>
              <a:pathLst>
                <a:path w="954" h="203" extrusionOk="0">
                  <a:moveTo>
                    <a:pt x="1" y="1"/>
                  </a:moveTo>
                  <a:lnTo>
                    <a:pt x="1" y="203"/>
                  </a:lnTo>
                  <a:lnTo>
                    <a:pt x="953" y="203"/>
                  </a:lnTo>
                  <a:lnTo>
                    <a:pt x="9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3"/>
            <p:cNvSpPr/>
            <p:nvPr/>
          </p:nvSpPr>
          <p:spPr>
            <a:xfrm>
              <a:off x="8663491" y="4292299"/>
              <a:ext cx="175933" cy="85153"/>
            </a:xfrm>
            <a:custGeom>
              <a:avLst/>
              <a:gdLst/>
              <a:ahLst/>
              <a:cxnLst/>
              <a:rect l="l" t="t" r="r" b="b"/>
              <a:pathLst>
                <a:path w="1512" h="882" extrusionOk="0">
                  <a:moveTo>
                    <a:pt x="1366" y="187"/>
                  </a:moveTo>
                  <a:lnTo>
                    <a:pt x="1366" y="700"/>
                  </a:lnTo>
                  <a:lnTo>
                    <a:pt x="146" y="700"/>
                  </a:lnTo>
                  <a:lnTo>
                    <a:pt x="146" y="187"/>
                  </a:lnTo>
                  <a:close/>
                  <a:moveTo>
                    <a:pt x="0" y="1"/>
                  </a:moveTo>
                  <a:lnTo>
                    <a:pt x="0" y="881"/>
                  </a:lnTo>
                  <a:lnTo>
                    <a:pt x="1512" y="881"/>
                  </a:lnTo>
                  <a:lnTo>
                    <a:pt x="15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3"/>
            <p:cNvSpPr/>
            <p:nvPr/>
          </p:nvSpPr>
          <p:spPr>
            <a:xfrm>
              <a:off x="8663491" y="4486160"/>
              <a:ext cx="175933" cy="104076"/>
            </a:xfrm>
            <a:custGeom>
              <a:avLst/>
              <a:gdLst/>
              <a:ahLst/>
              <a:cxnLst/>
              <a:rect l="l" t="t" r="r" b="b"/>
              <a:pathLst>
                <a:path w="1512" h="1078" extrusionOk="0">
                  <a:moveTo>
                    <a:pt x="146" y="244"/>
                  </a:moveTo>
                  <a:lnTo>
                    <a:pt x="1366" y="705"/>
                  </a:lnTo>
                  <a:lnTo>
                    <a:pt x="1366" y="896"/>
                  </a:lnTo>
                  <a:lnTo>
                    <a:pt x="146" y="896"/>
                  </a:lnTo>
                  <a:lnTo>
                    <a:pt x="146" y="244"/>
                  </a:lnTo>
                  <a:close/>
                  <a:moveTo>
                    <a:pt x="0" y="1"/>
                  </a:moveTo>
                  <a:lnTo>
                    <a:pt x="0" y="1078"/>
                  </a:lnTo>
                  <a:lnTo>
                    <a:pt x="1512" y="1078"/>
                  </a:lnTo>
                  <a:lnTo>
                    <a:pt x="1512" y="570"/>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3"/>
            <p:cNvSpPr/>
            <p:nvPr/>
          </p:nvSpPr>
          <p:spPr>
            <a:xfrm>
              <a:off x="8695955" y="4531150"/>
              <a:ext cx="84476" cy="26646"/>
            </a:xfrm>
            <a:custGeom>
              <a:avLst/>
              <a:gdLst/>
              <a:ahLst/>
              <a:cxnLst/>
              <a:rect l="l" t="t" r="r" b="b"/>
              <a:pathLst>
                <a:path w="726" h="276" extrusionOk="0">
                  <a:moveTo>
                    <a:pt x="1" y="1"/>
                  </a:moveTo>
                  <a:lnTo>
                    <a:pt x="1" y="275"/>
                  </a:lnTo>
                  <a:lnTo>
                    <a:pt x="726" y="27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3"/>
            <p:cNvSpPr/>
            <p:nvPr/>
          </p:nvSpPr>
          <p:spPr>
            <a:xfrm>
              <a:off x="8663491" y="4406221"/>
              <a:ext cx="175933" cy="104076"/>
            </a:xfrm>
            <a:custGeom>
              <a:avLst/>
              <a:gdLst/>
              <a:ahLst/>
              <a:cxnLst/>
              <a:rect l="l" t="t" r="r" b="b"/>
              <a:pathLst>
                <a:path w="1512" h="1078" extrusionOk="0">
                  <a:moveTo>
                    <a:pt x="1366" y="182"/>
                  </a:moveTo>
                  <a:lnTo>
                    <a:pt x="1366" y="834"/>
                  </a:lnTo>
                  <a:lnTo>
                    <a:pt x="146" y="373"/>
                  </a:lnTo>
                  <a:lnTo>
                    <a:pt x="146" y="182"/>
                  </a:lnTo>
                  <a:close/>
                  <a:moveTo>
                    <a:pt x="0" y="1"/>
                  </a:moveTo>
                  <a:lnTo>
                    <a:pt x="0" y="508"/>
                  </a:lnTo>
                  <a:lnTo>
                    <a:pt x="1512" y="1077"/>
                  </a:lnTo>
                  <a:lnTo>
                    <a:pt x="15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3"/>
            <p:cNvSpPr/>
            <p:nvPr/>
          </p:nvSpPr>
          <p:spPr>
            <a:xfrm>
              <a:off x="8722601" y="4438757"/>
              <a:ext cx="84359" cy="26550"/>
            </a:xfrm>
            <a:custGeom>
              <a:avLst/>
              <a:gdLst/>
              <a:ahLst/>
              <a:cxnLst/>
              <a:rect l="l" t="t" r="r" b="b"/>
              <a:pathLst>
                <a:path w="725" h="275" extrusionOk="0">
                  <a:moveTo>
                    <a:pt x="0" y="0"/>
                  </a:moveTo>
                  <a:lnTo>
                    <a:pt x="724" y="275"/>
                  </a:lnTo>
                  <a:lnTo>
                    <a:pt x="7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3"/>
            <p:cNvSpPr/>
            <p:nvPr/>
          </p:nvSpPr>
          <p:spPr>
            <a:xfrm>
              <a:off x="8695955" y="4324834"/>
              <a:ext cx="111005" cy="20081"/>
            </a:xfrm>
            <a:custGeom>
              <a:avLst/>
              <a:gdLst/>
              <a:ahLst/>
              <a:cxnLst/>
              <a:rect l="l" t="t" r="r" b="b"/>
              <a:pathLst>
                <a:path w="954" h="208" extrusionOk="0">
                  <a:moveTo>
                    <a:pt x="1" y="0"/>
                  </a:moveTo>
                  <a:lnTo>
                    <a:pt x="1" y="208"/>
                  </a:lnTo>
                  <a:lnTo>
                    <a:pt x="953" y="208"/>
                  </a:lnTo>
                  <a:lnTo>
                    <a:pt x="9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3"/>
            <p:cNvSpPr/>
            <p:nvPr/>
          </p:nvSpPr>
          <p:spPr>
            <a:xfrm>
              <a:off x="8663491" y="2986919"/>
              <a:ext cx="175933" cy="85056"/>
            </a:xfrm>
            <a:custGeom>
              <a:avLst/>
              <a:gdLst/>
              <a:ahLst/>
              <a:cxnLst/>
              <a:rect l="l" t="t" r="r" b="b"/>
              <a:pathLst>
                <a:path w="1512" h="881" extrusionOk="0">
                  <a:moveTo>
                    <a:pt x="1366" y="187"/>
                  </a:moveTo>
                  <a:lnTo>
                    <a:pt x="1366" y="699"/>
                  </a:lnTo>
                  <a:lnTo>
                    <a:pt x="146" y="699"/>
                  </a:lnTo>
                  <a:lnTo>
                    <a:pt x="146" y="187"/>
                  </a:lnTo>
                  <a:close/>
                  <a:moveTo>
                    <a:pt x="0" y="1"/>
                  </a:moveTo>
                  <a:lnTo>
                    <a:pt x="0" y="880"/>
                  </a:lnTo>
                  <a:lnTo>
                    <a:pt x="1512" y="880"/>
                  </a:lnTo>
                  <a:lnTo>
                    <a:pt x="15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3"/>
            <p:cNvSpPr/>
            <p:nvPr/>
          </p:nvSpPr>
          <p:spPr>
            <a:xfrm>
              <a:off x="8663491" y="3180684"/>
              <a:ext cx="175933" cy="104076"/>
            </a:xfrm>
            <a:custGeom>
              <a:avLst/>
              <a:gdLst/>
              <a:ahLst/>
              <a:cxnLst/>
              <a:rect l="l" t="t" r="r" b="b"/>
              <a:pathLst>
                <a:path w="1512" h="1078" extrusionOk="0">
                  <a:moveTo>
                    <a:pt x="146" y="244"/>
                  </a:moveTo>
                  <a:lnTo>
                    <a:pt x="1366" y="705"/>
                  </a:lnTo>
                  <a:lnTo>
                    <a:pt x="1366" y="896"/>
                  </a:lnTo>
                  <a:lnTo>
                    <a:pt x="146" y="896"/>
                  </a:lnTo>
                  <a:lnTo>
                    <a:pt x="146" y="244"/>
                  </a:lnTo>
                  <a:close/>
                  <a:moveTo>
                    <a:pt x="0" y="1"/>
                  </a:moveTo>
                  <a:lnTo>
                    <a:pt x="0" y="1077"/>
                  </a:lnTo>
                  <a:lnTo>
                    <a:pt x="1512" y="1077"/>
                  </a:lnTo>
                  <a:lnTo>
                    <a:pt x="1512" y="571"/>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3"/>
            <p:cNvSpPr/>
            <p:nvPr/>
          </p:nvSpPr>
          <p:spPr>
            <a:xfrm>
              <a:off x="8695955" y="3225674"/>
              <a:ext cx="84476" cy="26550"/>
            </a:xfrm>
            <a:custGeom>
              <a:avLst/>
              <a:gdLst/>
              <a:ahLst/>
              <a:cxnLst/>
              <a:rect l="l" t="t" r="r" b="b"/>
              <a:pathLst>
                <a:path w="726" h="275" extrusionOk="0">
                  <a:moveTo>
                    <a:pt x="1" y="0"/>
                  </a:moveTo>
                  <a:lnTo>
                    <a:pt x="1" y="275"/>
                  </a:lnTo>
                  <a:lnTo>
                    <a:pt x="726" y="275"/>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3"/>
            <p:cNvSpPr/>
            <p:nvPr/>
          </p:nvSpPr>
          <p:spPr>
            <a:xfrm>
              <a:off x="8663491" y="3100842"/>
              <a:ext cx="175933" cy="103979"/>
            </a:xfrm>
            <a:custGeom>
              <a:avLst/>
              <a:gdLst/>
              <a:ahLst/>
              <a:cxnLst/>
              <a:rect l="l" t="t" r="r" b="b"/>
              <a:pathLst>
                <a:path w="1512" h="1077" extrusionOk="0">
                  <a:moveTo>
                    <a:pt x="1366" y="182"/>
                  </a:moveTo>
                  <a:lnTo>
                    <a:pt x="1366" y="834"/>
                  </a:lnTo>
                  <a:lnTo>
                    <a:pt x="146" y="373"/>
                  </a:lnTo>
                  <a:lnTo>
                    <a:pt x="146" y="182"/>
                  </a:lnTo>
                  <a:close/>
                  <a:moveTo>
                    <a:pt x="0" y="1"/>
                  </a:moveTo>
                  <a:lnTo>
                    <a:pt x="0" y="507"/>
                  </a:lnTo>
                  <a:lnTo>
                    <a:pt x="1512" y="1076"/>
                  </a:lnTo>
                  <a:lnTo>
                    <a:pt x="15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3"/>
            <p:cNvSpPr/>
            <p:nvPr/>
          </p:nvSpPr>
          <p:spPr>
            <a:xfrm>
              <a:off x="8722601" y="3133377"/>
              <a:ext cx="84359" cy="26453"/>
            </a:xfrm>
            <a:custGeom>
              <a:avLst/>
              <a:gdLst/>
              <a:ahLst/>
              <a:cxnLst/>
              <a:rect l="l" t="t" r="r" b="b"/>
              <a:pathLst>
                <a:path w="725" h="274" extrusionOk="0">
                  <a:moveTo>
                    <a:pt x="0" y="0"/>
                  </a:moveTo>
                  <a:lnTo>
                    <a:pt x="724" y="273"/>
                  </a:lnTo>
                  <a:lnTo>
                    <a:pt x="7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3"/>
            <p:cNvSpPr/>
            <p:nvPr/>
          </p:nvSpPr>
          <p:spPr>
            <a:xfrm>
              <a:off x="8695955" y="3019455"/>
              <a:ext cx="111005" cy="19985"/>
            </a:xfrm>
            <a:custGeom>
              <a:avLst/>
              <a:gdLst/>
              <a:ahLst/>
              <a:cxnLst/>
              <a:rect l="l" t="t" r="r" b="b"/>
              <a:pathLst>
                <a:path w="954" h="207" extrusionOk="0">
                  <a:moveTo>
                    <a:pt x="1" y="0"/>
                  </a:moveTo>
                  <a:lnTo>
                    <a:pt x="1" y="206"/>
                  </a:lnTo>
                  <a:lnTo>
                    <a:pt x="953" y="206"/>
                  </a:lnTo>
                  <a:lnTo>
                    <a:pt x="9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3"/>
            <p:cNvSpPr/>
            <p:nvPr/>
          </p:nvSpPr>
          <p:spPr>
            <a:xfrm>
              <a:off x="8663491" y="2660695"/>
              <a:ext cx="175933" cy="84960"/>
            </a:xfrm>
            <a:custGeom>
              <a:avLst/>
              <a:gdLst/>
              <a:ahLst/>
              <a:cxnLst/>
              <a:rect l="l" t="t" r="r" b="b"/>
              <a:pathLst>
                <a:path w="1512" h="880" extrusionOk="0">
                  <a:moveTo>
                    <a:pt x="1366" y="182"/>
                  </a:moveTo>
                  <a:lnTo>
                    <a:pt x="1366" y="698"/>
                  </a:lnTo>
                  <a:lnTo>
                    <a:pt x="146" y="698"/>
                  </a:lnTo>
                  <a:lnTo>
                    <a:pt x="146" y="182"/>
                  </a:lnTo>
                  <a:close/>
                  <a:moveTo>
                    <a:pt x="0" y="0"/>
                  </a:moveTo>
                  <a:lnTo>
                    <a:pt x="0" y="880"/>
                  </a:lnTo>
                  <a:lnTo>
                    <a:pt x="1512" y="880"/>
                  </a:lnTo>
                  <a:lnTo>
                    <a:pt x="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3"/>
            <p:cNvSpPr/>
            <p:nvPr/>
          </p:nvSpPr>
          <p:spPr>
            <a:xfrm>
              <a:off x="8663491" y="2853977"/>
              <a:ext cx="175933" cy="104558"/>
            </a:xfrm>
            <a:custGeom>
              <a:avLst/>
              <a:gdLst/>
              <a:ahLst/>
              <a:cxnLst/>
              <a:rect l="l" t="t" r="r" b="b"/>
              <a:pathLst>
                <a:path w="1512" h="1083" extrusionOk="0">
                  <a:moveTo>
                    <a:pt x="146" y="249"/>
                  </a:moveTo>
                  <a:lnTo>
                    <a:pt x="1366" y="710"/>
                  </a:lnTo>
                  <a:lnTo>
                    <a:pt x="1366" y="901"/>
                  </a:lnTo>
                  <a:lnTo>
                    <a:pt x="146" y="901"/>
                  </a:lnTo>
                  <a:lnTo>
                    <a:pt x="146" y="249"/>
                  </a:lnTo>
                  <a:close/>
                  <a:moveTo>
                    <a:pt x="0" y="0"/>
                  </a:moveTo>
                  <a:lnTo>
                    <a:pt x="0" y="1082"/>
                  </a:lnTo>
                  <a:lnTo>
                    <a:pt x="1512" y="1082"/>
                  </a:lnTo>
                  <a:lnTo>
                    <a:pt x="1512" y="575"/>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3"/>
            <p:cNvSpPr/>
            <p:nvPr/>
          </p:nvSpPr>
          <p:spPr>
            <a:xfrm>
              <a:off x="8695955" y="2899546"/>
              <a:ext cx="84476" cy="26453"/>
            </a:xfrm>
            <a:custGeom>
              <a:avLst/>
              <a:gdLst/>
              <a:ahLst/>
              <a:cxnLst/>
              <a:rect l="l" t="t" r="r" b="b"/>
              <a:pathLst>
                <a:path w="726" h="274" extrusionOk="0">
                  <a:moveTo>
                    <a:pt x="1" y="0"/>
                  </a:moveTo>
                  <a:lnTo>
                    <a:pt x="1" y="274"/>
                  </a:lnTo>
                  <a:lnTo>
                    <a:pt x="726" y="274"/>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3"/>
            <p:cNvSpPr/>
            <p:nvPr/>
          </p:nvSpPr>
          <p:spPr>
            <a:xfrm>
              <a:off x="8663491" y="2774618"/>
              <a:ext cx="175933" cy="104076"/>
            </a:xfrm>
            <a:custGeom>
              <a:avLst/>
              <a:gdLst/>
              <a:ahLst/>
              <a:cxnLst/>
              <a:rect l="l" t="t" r="r" b="b"/>
              <a:pathLst>
                <a:path w="1512" h="1078" extrusionOk="0">
                  <a:moveTo>
                    <a:pt x="1366" y="182"/>
                  </a:moveTo>
                  <a:lnTo>
                    <a:pt x="1366" y="834"/>
                  </a:lnTo>
                  <a:lnTo>
                    <a:pt x="146" y="368"/>
                  </a:lnTo>
                  <a:lnTo>
                    <a:pt x="146" y="182"/>
                  </a:lnTo>
                  <a:close/>
                  <a:moveTo>
                    <a:pt x="0" y="0"/>
                  </a:moveTo>
                  <a:lnTo>
                    <a:pt x="0" y="507"/>
                  </a:lnTo>
                  <a:lnTo>
                    <a:pt x="1512" y="1077"/>
                  </a:lnTo>
                  <a:lnTo>
                    <a:pt x="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3"/>
            <p:cNvSpPr/>
            <p:nvPr/>
          </p:nvSpPr>
          <p:spPr>
            <a:xfrm>
              <a:off x="8722601" y="2807057"/>
              <a:ext cx="84359" cy="26646"/>
            </a:xfrm>
            <a:custGeom>
              <a:avLst/>
              <a:gdLst/>
              <a:ahLst/>
              <a:cxnLst/>
              <a:rect l="l" t="t" r="r" b="b"/>
              <a:pathLst>
                <a:path w="725" h="276" extrusionOk="0">
                  <a:moveTo>
                    <a:pt x="0" y="1"/>
                  </a:moveTo>
                  <a:lnTo>
                    <a:pt x="724" y="275"/>
                  </a:lnTo>
                  <a:lnTo>
                    <a:pt x="7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3"/>
            <p:cNvSpPr/>
            <p:nvPr/>
          </p:nvSpPr>
          <p:spPr>
            <a:xfrm>
              <a:off x="8695955" y="2693134"/>
              <a:ext cx="111005" cy="20081"/>
            </a:xfrm>
            <a:custGeom>
              <a:avLst/>
              <a:gdLst/>
              <a:ahLst/>
              <a:cxnLst/>
              <a:rect l="l" t="t" r="r" b="b"/>
              <a:pathLst>
                <a:path w="954" h="208" extrusionOk="0">
                  <a:moveTo>
                    <a:pt x="1" y="1"/>
                  </a:moveTo>
                  <a:lnTo>
                    <a:pt x="1" y="207"/>
                  </a:lnTo>
                  <a:lnTo>
                    <a:pt x="953" y="207"/>
                  </a:lnTo>
                  <a:lnTo>
                    <a:pt x="9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3"/>
            <p:cNvSpPr/>
            <p:nvPr/>
          </p:nvSpPr>
          <p:spPr>
            <a:xfrm>
              <a:off x="8663491" y="2334471"/>
              <a:ext cx="175933" cy="84960"/>
            </a:xfrm>
            <a:custGeom>
              <a:avLst/>
              <a:gdLst/>
              <a:ahLst/>
              <a:cxnLst/>
              <a:rect l="l" t="t" r="r" b="b"/>
              <a:pathLst>
                <a:path w="1512" h="880" extrusionOk="0">
                  <a:moveTo>
                    <a:pt x="1366" y="181"/>
                  </a:moveTo>
                  <a:lnTo>
                    <a:pt x="1366" y="693"/>
                  </a:lnTo>
                  <a:lnTo>
                    <a:pt x="146" y="693"/>
                  </a:lnTo>
                  <a:lnTo>
                    <a:pt x="146" y="181"/>
                  </a:lnTo>
                  <a:close/>
                  <a:moveTo>
                    <a:pt x="0" y="0"/>
                  </a:moveTo>
                  <a:lnTo>
                    <a:pt x="0" y="879"/>
                  </a:lnTo>
                  <a:lnTo>
                    <a:pt x="1512" y="879"/>
                  </a:lnTo>
                  <a:lnTo>
                    <a:pt x="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3"/>
            <p:cNvSpPr/>
            <p:nvPr/>
          </p:nvSpPr>
          <p:spPr>
            <a:xfrm>
              <a:off x="8663491" y="2527850"/>
              <a:ext cx="175933" cy="104365"/>
            </a:xfrm>
            <a:custGeom>
              <a:avLst/>
              <a:gdLst/>
              <a:ahLst/>
              <a:cxnLst/>
              <a:rect l="l" t="t" r="r" b="b"/>
              <a:pathLst>
                <a:path w="1512" h="1081" extrusionOk="0">
                  <a:moveTo>
                    <a:pt x="146" y="243"/>
                  </a:moveTo>
                  <a:lnTo>
                    <a:pt x="1366" y="708"/>
                  </a:lnTo>
                  <a:lnTo>
                    <a:pt x="1366" y="895"/>
                  </a:lnTo>
                  <a:lnTo>
                    <a:pt x="146" y="895"/>
                  </a:lnTo>
                  <a:lnTo>
                    <a:pt x="146" y="243"/>
                  </a:lnTo>
                  <a:close/>
                  <a:moveTo>
                    <a:pt x="0" y="0"/>
                  </a:moveTo>
                  <a:lnTo>
                    <a:pt x="0" y="1081"/>
                  </a:lnTo>
                  <a:lnTo>
                    <a:pt x="1512" y="1081"/>
                  </a:lnTo>
                  <a:lnTo>
                    <a:pt x="1512" y="574"/>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3"/>
            <p:cNvSpPr/>
            <p:nvPr/>
          </p:nvSpPr>
          <p:spPr>
            <a:xfrm>
              <a:off x="8695955" y="2573322"/>
              <a:ext cx="84476" cy="26550"/>
            </a:xfrm>
            <a:custGeom>
              <a:avLst/>
              <a:gdLst/>
              <a:ahLst/>
              <a:cxnLst/>
              <a:rect l="l" t="t" r="r" b="b"/>
              <a:pathLst>
                <a:path w="726" h="275" extrusionOk="0">
                  <a:moveTo>
                    <a:pt x="1" y="0"/>
                  </a:moveTo>
                  <a:lnTo>
                    <a:pt x="1" y="275"/>
                  </a:lnTo>
                  <a:lnTo>
                    <a:pt x="726" y="275"/>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3"/>
            <p:cNvSpPr/>
            <p:nvPr/>
          </p:nvSpPr>
          <p:spPr>
            <a:xfrm>
              <a:off x="8663491" y="2447814"/>
              <a:ext cx="175933" cy="104558"/>
            </a:xfrm>
            <a:custGeom>
              <a:avLst/>
              <a:gdLst/>
              <a:ahLst/>
              <a:cxnLst/>
              <a:rect l="l" t="t" r="r" b="b"/>
              <a:pathLst>
                <a:path w="1512" h="1083" extrusionOk="0">
                  <a:moveTo>
                    <a:pt x="1366" y="187"/>
                  </a:moveTo>
                  <a:lnTo>
                    <a:pt x="1366" y="839"/>
                  </a:lnTo>
                  <a:lnTo>
                    <a:pt x="146" y="374"/>
                  </a:lnTo>
                  <a:lnTo>
                    <a:pt x="146" y="187"/>
                  </a:lnTo>
                  <a:close/>
                  <a:moveTo>
                    <a:pt x="0" y="1"/>
                  </a:moveTo>
                  <a:lnTo>
                    <a:pt x="0" y="508"/>
                  </a:lnTo>
                  <a:lnTo>
                    <a:pt x="1512" y="1083"/>
                  </a:lnTo>
                  <a:lnTo>
                    <a:pt x="15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3"/>
            <p:cNvSpPr/>
            <p:nvPr/>
          </p:nvSpPr>
          <p:spPr>
            <a:xfrm>
              <a:off x="8722601" y="2480350"/>
              <a:ext cx="84359" cy="26646"/>
            </a:xfrm>
            <a:custGeom>
              <a:avLst/>
              <a:gdLst/>
              <a:ahLst/>
              <a:cxnLst/>
              <a:rect l="l" t="t" r="r" b="b"/>
              <a:pathLst>
                <a:path w="725" h="276" extrusionOk="0">
                  <a:moveTo>
                    <a:pt x="0" y="1"/>
                  </a:moveTo>
                  <a:lnTo>
                    <a:pt x="724" y="275"/>
                  </a:lnTo>
                  <a:lnTo>
                    <a:pt x="7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3"/>
            <p:cNvSpPr/>
            <p:nvPr/>
          </p:nvSpPr>
          <p:spPr>
            <a:xfrm>
              <a:off x="8695955" y="2366910"/>
              <a:ext cx="111005" cy="20178"/>
            </a:xfrm>
            <a:custGeom>
              <a:avLst/>
              <a:gdLst/>
              <a:ahLst/>
              <a:cxnLst/>
              <a:rect l="l" t="t" r="r" b="b"/>
              <a:pathLst>
                <a:path w="954" h="209" extrusionOk="0">
                  <a:moveTo>
                    <a:pt x="1" y="1"/>
                  </a:moveTo>
                  <a:lnTo>
                    <a:pt x="1" y="208"/>
                  </a:lnTo>
                  <a:lnTo>
                    <a:pt x="953" y="208"/>
                  </a:lnTo>
                  <a:lnTo>
                    <a:pt x="9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3"/>
            <p:cNvSpPr/>
            <p:nvPr/>
          </p:nvSpPr>
          <p:spPr>
            <a:xfrm>
              <a:off x="8663491" y="2008150"/>
              <a:ext cx="175933" cy="84573"/>
            </a:xfrm>
            <a:custGeom>
              <a:avLst/>
              <a:gdLst/>
              <a:ahLst/>
              <a:cxnLst/>
              <a:rect l="l" t="t" r="r" b="b"/>
              <a:pathLst>
                <a:path w="1512" h="876" extrusionOk="0">
                  <a:moveTo>
                    <a:pt x="1366" y="182"/>
                  </a:moveTo>
                  <a:lnTo>
                    <a:pt x="1366" y="695"/>
                  </a:lnTo>
                  <a:lnTo>
                    <a:pt x="146" y="695"/>
                  </a:lnTo>
                  <a:lnTo>
                    <a:pt x="146" y="182"/>
                  </a:lnTo>
                  <a:close/>
                  <a:moveTo>
                    <a:pt x="0" y="1"/>
                  </a:moveTo>
                  <a:lnTo>
                    <a:pt x="0" y="875"/>
                  </a:lnTo>
                  <a:lnTo>
                    <a:pt x="1512" y="875"/>
                  </a:lnTo>
                  <a:lnTo>
                    <a:pt x="15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3"/>
            <p:cNvSpPr/>
            <p:nvPr/>
          </p:nvSpPr>
          <p:spPr>
            <a:xfrm>
              <a:off x="8663491" y="2201625"/>
              <a:ext cx="175933" cy="103882"/>
            </a:xfrm>
            <a:custGeom>
              <a:avLst/>
              <a:gdLst/>
              <a:ahLst/>
              <a:cxnLst/>
              <a:rect l="l" t="t" r="r" b="b"/>
              <a:pathLst>
                <a:path w="1512" h="1076" extrusionOk="0">
                  <a:moveTo>
                    <a:pt x="146" y="243"/>
                  </a:moveTo>
                  <a:lnTo>
                    <a:pt x="1366" y="709"/>
                  </a:lnTo>
                  <a:lnTo>
                    <a:pt x="1366" y="895"/>
                  </a:lnTo>
                  <a:lnTo>
                    <a:pt x="146" y="895"/>
                  </a:lnTo>
                  <a:lnTo>
                    <a:pt x="146" y="243"/>
                  </a:lnTo>
                  <a:close/>
                  <a:moveTo>
                    <a:pt x="0" y="0"/>
                  </a:moveTo>
                  <a:lnTo>
                    <a:pt x="0" y="1076"/>
                  </a:lnTo>
                  <a:lnTo>
                    <a:pt x="1512" y="1076"/>
                  </a:lnTo>
                  <a:lnTo>
                    <a:pt x="1512" y="56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3"/>
            <p:cNvSpPr/>
            <p:nvPr/>
          </p:nvSpPr>
          <p:spPr>
            <a:xfrm>
              <a:off x="8695955" y="2246519"/>
              <a:ext cx="84476" cy="26646"/>
            </a:xfrm>
            <a:custGeom>
              <a:avLst/>
              <a:gdLst/>
              <a:ahLst/>
              <a:cxnLst/>
              <a:rect l="l" t="t" r="r" b="b"/>
              <a:pathLst>
                <a:path w="726" h="276" extrusionOk="0">
                  <a:moveTo>
                    <a:pt x="1" y="1"/>
                  </a:moveTo>
                  <a:lnTo>
                    <a:pt x="1" y="275"/>
                  </a:lnTo>
                  <a:lnTo>
                    <a:pt x="726" y="27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3"/>
            <p:cNvSpPr/>
            <p:nvPr/>
          </p:nvSpPr>
          <p:spPr>
            <a:xfrm>
              <a:off x="8663491" y="2121590"/>
              <a:ext cx="175933" cy="104558"/>
            </a:xfrm>
            <a:custGeom>
              <a:avLst/>
              <a:gdLst/>
              <a:ahLst/>
              <a:cxnLst/>
              <a:rect l="l" t="t" r="r" b="b"/>
              <a:pathLst>
                <a:path w="1512" h="1083" extrusionOk="0">
                  <a:moveTo>
                    <a:pt x="1366" y="182"/>
                  </a:moveTo>
                  <a:lnTo>
                    <a:pt x="1366" y="834"/>
                  </a:lnTo>
                  <a:lnTo>
                    <a:pt x="146" y="373"/>
                  </a:lnTo>
                  <a:lnTo>
                    <a:pt x="146" y="182"/>
                  </a:lnTo>
                  <a:close/>
                  <a:moveTo>
                    <a:pt x="0" y="1"/>
                  </a:moveTo>
                  <a:lnTo>
                    <a:pt x="0" y="507"/>
                  </a:lnTo>
                  <a:lnTo>
                    <a:pt x="1512" y="1082"/>
                  </a:lnTo>
                  <a:lnTo>
                    <a:pt x="15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3"/>
            <p:cNvSpPr/>
            <p:nvPr/>
          </p:nvSpPr>
          <p:spPr>
            <a:xfrm>
              <a:off x="8722601" y="2154125"/>
              <a:ext cx="84359" cy="26550"/>
            </a:xfrm>
            <a:custGeom>
              <a:avLst/>
              <a:gdLst/>
              <a:ahLst/>
              <a:cxnLst/>
              <a:rect l="l" t="t" r="r" b="b"/>
              <a:pathLst>
                <a:path w="725" h="275" extrusionOk="0">
                  <a:moveTo>
                    <a:pt x="0" y="0"/>
                  </a:moveTo>
                  <a:lnTo>
                    <a:pt x="724" y="275"/>
                  </a:lnTo>
                  <a:lnTo>
                    <a:pt x="7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3"/>
            <p:cNvSpPr/>
            <p:nvPr/>
          </p:nvSpPr>
          <p:spPr>
            <a:xfrm>
              <a:off x="8695955" y="2040686"/>
              <a:ext cx="111005" cy="19599"/>
            </a:xfrm>
            <a:custGeom>
              <a:avLst/>
              <a:gdLst/>
              <a:ahLst/>
              <a:cxnLst/>
              <a:rect l="l" t="t" r="r" b="b"/>
              <a:pathLst>
                <a:path w="954" h="203" extrusionOk="0">
                  <a:moveTo>
                    <a:pt x="1" y="0"/>
                  </a:moveTo>
                  <a:lnTo>
                    <a:pt x="1" y="203"/>
                  </a:lnTo>
                  <a:lnTo>
                    <a:pt x="953" y="203"/>
                  </a:lnTo>
                  <a:lnTo>
                    <a:pt x="9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3"/>
            <p:cNvSpPr/>
            <p:nvPr/>
          </p:nvSpPr>
          <p:spPr>
            <a:xfrm>
              <a:off x="8663491" y="1681443"/>
              <a:ext cx="175933" cy="85153"/>
            </a:xfrm>
            <a:custGeom>
              <a:avLst/>
              <a:gdLst/>
              <a:ahLst/>
              <a:cxnLst/>
              <a:rect l="l" t="t" r="r" b="b"/>
              <a:pathLst>
                <a:path w="1512" h="882" extrusionOk="0">
                  <a:moveTo>
                    <a:pt x="1366" y="182"/>
                  </a:moveTo>
                  <a:lnTo>
                    <a:pt x="1366" y="700"/>
                  </a:lnTo>
                  <a:lnTo>
                    <a:pt x="146" y="700"/>
                  </a:lnTo>
                  <a:lnTo>
                    <a:pt x="146" y="182"/>
                  </a:lnTo>
                  <a:close/>
                  <a:moveTo>
                    <a:pt x="0" y="1"/>
                  </a:moveTo>
                  <a:lnTo>
                    <a:pt x="0" y="881"/>
                  </a:lnTo>
                  <a:lnTo>
                    <a:pt x="1512" y="881"/>
                  </a:lnTo>
                  <a:lnTo>
                    <a:pt x="15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3"/>
            <p:cNvSpPr/>
            <p:nvPr/>
          </p:nvSpPr>
          <p:spPr>
            <a:xfrm>
              <a:off x="8663491" y="1875305"/>
              <a:ext cx="175933" cy="104076"/>
            </a:xfrm>
            <a:custGeom>
              <a:avLst/>
              <a:gdLst/>
              <a:ahLst/>
              <a:cxnLst/>
              <a:rect l="l" t="t" r="r" b="b"/>
              <a:pathLst>
                <a:path w="1512" h="1078" extrusionOk="0">
                  <a:moveTo>
                    <a:pt x="146" y="244"/>
                  </a:moveTo>
                  <a:lnTo>
                    <a:pt x="1366" y="705"/>
                  </a:lnTo>
                  <a:lnTo>
                    <a:pt x="1366" y="896"/>
                  </a:lnTo>
                  <a:lnTo>
                    <a:pt x="146" y="896"/>
                  </a:lnTo>
                  <a:lnTo>
                    <a:pt x="146" y="244"/>
                  </a:lnTo>
                  <a:close/>
                  <a:moveTo>
                    <a:pt x="0" y="1"/>
                  </a:moveTo>
                  <a:lnTo>
                    <a:pt x="0" y="1078"/>
                  </a:lnTo>
                  <a:lnTo>
                    <a:pt x="1512" y="1078"/>
                  </a:lnTo>
                  <a:lnTo>
                    <a:pt x="1512" y="570"/>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3"/>
            <p:cNvSpPr/>
            <p:nvPr/>
          </p:nvSpPr>
          <p:spPr>
            <a:xfrm>
              <a:off x="8695955" y="1920294"/>
              <a:ext cx="84476" cy="26550"/>
            </a:xfrm>
            <a:custGeom>
              <a:avLst/>
              <a:gdLst/>
              <a:ahLst/>
              <a:cxnLst/>
              <a:rect l="l" t="t" r="r" b="b"/>
              <a:pathLst>
                <a:path w="726" h="275" extrusionOk="0">
                  <a:moveTo>
                    <a:pt x="1" y="0"/>
                  </a:moveTo>
                  <a:lnTo>
                    <a:pt x="1" y="275"/>
                  </a:lnTo>
                  <a:lnTo>
                    <a:pt x="726" y="275"/>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3"/>
            <p:cNvSpPr/>
            <p:nvPr/>
          </p:nvSpPr>
          <p:spPr>
            <a:xfrm>
              <a:off x="8663491" y="1795366"/>
              <a:ext cx="175933" cy="104076"/>
            </a:xfrm>
            <a:custGeom>
              <a:avLst/>
              <a:gdLst/>
              <a:ahLst/>
              <a:cxnLst/>
              <a:rect l="l" t="t" r="r" b="b"/>
              <a:pathLst>
                <a:path w="1512" h="1078" extrusionOk="0">
                  <a:moveTo>
                    <a:pt x="1366" y="182"/>
                  </a:moveTo>
                  <a:lnTo>
                    <a:pt x="1366" y="834"/>
                  </a:lnTo>
                  <a:lnTo>
                    <a:pt x="146" y="373"/>
                  </a:lnTo>
                  <a:lnTo>
                    <a:pt x="146" y="182"/>
                  </a:lnTo>
                  <a:close/>
                  <a:moveTo>
                    <a:pt x="0" y="0"/>
                  </a:moveTo>
                  <a:lnTo>
                    <a:pt x="0" y="508"/>
                  </a:lnTo>
                  <a:lnTo>
                    <a:pt x="1512" y="1077"/>
                  </a:lnTo>
                  <a:lnTo>
                    <a:pt x="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3"/>
            <p:cNvSpPr/>
            <p:nvPr/>
          </p:nvSpPr>
          <p:spPr>
            <a:xfrm>
              <a:off x="8722601" y="1827805"/>
              <a:ext cx="84359" cy="26646"/>
            </a:xfrm>
            <a:custGeom>
              <a:avLst/>
              <a:gdLst/>
              <a:ahLst/>
              <a:cxnLst/>
              <a:rect l="l" t="t" r="r" b="b"/>
              <a:pathLst>
                <a:path w="725" h="276" extrusionOk="0">
                  <a:moveTo>
                    <a:pt x="0" y="1"/>
                  </a:moveTo>
                  <a:lnTo>
                    <a:pt x="724" y="275"/>
                  </a:lnTo>
                  <a:lnTo>
                    <a:pt x="7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3"/>
            <p:cNvSpPr/>
            <p:nvPr/>
          </p:nvSpPr>
          <p:spPr>
            <a:xfrm>
              <a:off x="8695955" y="1713979"/>
              <a:ext cx="111005" cy="20081"/>
            </a:xfrm>
            <a:custGeom>
              <a:avLst/>
              <a:gdLst/>
              <a:ahLst/>
              <a:cxnLst/>
              <a:rect l="l" t="t" r="r" b="b"/>
              <a:pathLst>
                <a:path w="954" h="208" extrusionOk="0">
                  <a:moveTo>
                    <a:pt x="1" y="0"/>
                  </a:moveTo>
                  <a:lnTo>
                    <a:pt x="1" y="208"/>
                  </a:lnTo>
                  <a:lnTo>
                    <a:pt x="953" y="208"/>
                  </a:lnTo>
                  <a:lnTo>
                    <a:pt x="9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3"/>
            <p:cNvSpPr/>
            <p:nvPr/>
          </p:nvSpPr>
          <p:spPr>
            <a:xfrm>
              <a:off x="8663491" y="1355219"/>
              <a:ext cx="175933" cy="85056"/>
            </a:xfrm>
            <a:custGeom>
              <a:avLst/>
              <a:gdLst/>
              <a:ahLst/>
              <a:cxnLst/>
              <a:rect l="l" t="t" r="r" b="b"/>
              <a:pathLst>
                <a:path w="1512" h="881" extrusionOk="0">
                  <a:moveTo>
                    <a:pt x="1366" y="182"/>
                  </a:moveTo>
                  <a:lnTo>
                    <a:pt x="1366" y="699"/>
                  </a:lnTo>
                  <a:lnTo>
                    <a:pt x="146" y="699"/>
                  </a:lnTo>
                  <a:lnTo>
                    <a:pt x="146" y="182"/>
                  </a:lnTo>
                  <a:close/>
                  <a:moveTo>
                    <a:pt x="0" y="0"/>
                  </a:moveTo>
                  <a:lnTo>
                    <a:pt x="0" y="881"/>
                  </a:lnTo>
                  <a:lnTo>
                    <a:pt x="1512" y="881"/>
                  </a:lnTo>
                  <a:lnTo>
                    <a:pt x="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3"/>
            <p:cNvSpPr/>
            <p:nvPr/>
          </p:nvSpPr>
          <p:spPr>
            <a:xfrm>
              <a:off x="8663491" y="1548598"/>
              <a:ext cx="175933" cy="104558"/>
            </a:xfrm>
            <a:custGeom>
              <a:avLst/>
              <a:gdLst/>
              <a:ahLst/>
              <a:cxnLst/>
              <a:rect l="l" t="t" r="r" b="b"/>
              <a:pathLst>
                <a:path w="1512" h="1083" extrusionOk="0">
                  <a:moveTo>
                    <a:pt x="146" y="249"/>
                  </a:moveTo>
                  <a:lnTo>
                    <a:pt x="1366" y="710"/>
                  </a:lnTo>
                  <a:lnTo>
                    <a:pt x="1366" y="901"/>
                  </a:lnTo>
                  <a:lnTo>
                    <a:pt x="146" y="901"/>
                  </a:lnTo>
                  <a:lnTo>
                    <a:pt x="146" y="249"/>
                  </a:lnTo>
                  <a:close/>
                  <a:moveTo>
                    <a:pt x="0" y="0"/>
                  </a:moveTo>
                  <a:lnTo>
                    <a:pt x="0" y="1082"/>
                  </a:lnTo>
                  <a:lnTo>
                    <a:pt x="1512" y="1082"/>
                  </a:lnTo>
                  <a:lnTo>
                    <a:pt x="1512" y="574"/>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3"/>
            <p:cNvSpPr/>
            <p:nvPr/>
          </p:nvSpPr>
          <p:spPr>
            <a:xfrm>
              <a:off x="8695955" y="1594070"/>
              <a:ext cx="84476" cy="26550"/>
            </a:xfrm>
            <a:custGeom>
              <a:avLst/>
              <a:gdLst/>
              <a:ahLst/>
              <a:cxnLst/>
              <a:rect l="l" t="t" r="r" b="b"/>
              <a:pathLst>
                <a:path w="726" h="275" extrusionOk="0">
                  <a:moveTo>
                    <a:pt x="1" y="0"/>
                  </a:moveTo>
                  <a:lnTo>
                    <a:pt x="1" y="275"/>
                  </a:lnTo>
                  <a:lnTo>
                    <a:pt x="726" y="275"/>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3"/>
            <p:cNvSpPr/>
            <p:nvPr/>
          </p:nvSpPr>
          <p:spPr>
            <a:xfrm>
              <a:off x="8663491" y="1469141"/>
              <a:ext cx="175933" cy="103979"/>
            </a:xfrm>
            <a:custGeom>
              <a:avLst/>
              <a:gdLst/>
              <a:ahLst/>
              <a:cxnLst/>
              <a:rect l="l" t="t" r="r" b="b"/>
              <a:pathLst>
                <a:path w="1512" h="1077" extrusionOk="0">
                  <a:moveTo>
                    <a:pt x="1366" y="181"/>
                  </a:moveTo>
                  <a:lnTo>
                    <a:pt x="1366" y="833"/>
                  </a:lnTo>
                  <a:lnTo>
                    <a:pt x="146" y="368"/>
                  </a:lnTo>
                  <a:lnTo>
                    <a:pt x="146" y="181"/>
                  </a:lnTo>
                  <a:close/>
                  <a:moveTo>
                    <a:pt x="0" y="0"/>
                  </a:moveTo>
                  <a:lnTo>
                    <a:pt x="0" y="508"/>
                  </a:lnTo>
                  <a:lnTo>
                    <a:pt x="1512" y="1077"/>
                  </a:lnTo>
                  <a:lnTo>
                    <a:pt x="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3"/>
            <p:cNvSpPr/>
            <p:nvPr/>
          </p:nvSpPr>
          <p:spPr>
            <a:xfrm>
              <a:off x="8722601" y="1501580"/>
              <a:ext cx="84359" cy="26646"/>
            </a:xfrm>
            <a:custGeom>
              <a:avLst/>
              <a:gdLst/>
              <a:ahLst/>
              <a:cxnLst/>
              <a:rect l="l" t="t" r="r" b="b"/>
              <a:pathLst>
                <a:path w="725" h="276" extrusionOk="0">
                  <a:moveTo>
                    <a:pt x="0" y="1"/>
                  </a:moveTo>
                  <a:lnTo>
                    <a:pt x="724" y="275"/>
                  </a:lnTo>
                  <a:lnTo>
                    <a:pt x="7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3"/>
            <p:cNvSpPr/>
            <p:nvPr/>
          </p:nvSpPr>
          <p:spPr>
            <a:xfrm>
              <a:off x="8695955" y="1387658"/>
              <a:ext cx="111005" cy="20178"/>
            </a:xfrm>
            <a:custGeom>
              <a:avLst/>
              <a:gdLst/>
              <a:ahLst/>
              <a:cxnLst/>
              <a:rect l="l" t="t" r="r" b="b"/>
              <a:pathLst>
                <a:path w="954" h="209" extrusionOk="0">
                  <a:moveTo>
                    <a:pt x="1" y="1"/>
                  </a:moveTo>
                  <a:lnTo>
                    <a:pt x="1" y="208"/>
                  </a:lnTo>
                  <a:lnTo>
                    <a:pt x="953" y="208"/>
                  </a:lnTo>
                  <a:lnTo>
                    <a:pt x="9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3"/>
            <p:cNvSpPr/>
            <p:nvPr/>
          </p:nvSpPr>
          <p:spPr>
            <a:xfrm>
              <a:off x="8663491" y="1029091"/>
              <a:ext cx="175933" cy="84960"/>
            </a:xfrm>
            <a:custGeom>
              <a:avLst/>
              <a:gdLst/>
              <a:ahLst/>
              <a:cxnLst/>
              <a:rect l="l" t="t" r="r" b="b"/>
              <a:pathLst>
                <a:path w="1512" h="880" extrusionOk="0">
                  <a:moveTo>
                    <a:pt x="1366" y="180"/>
                  </a:moveTo>
                  <a:lnTo>
                    <a:pt x="1366" y="693"/>
                  </a:lnTo>
                  <a:lnTo>
                    <a:pt x="146" y="693"/>
                  </a:lnTo>
                  <a:lnTo>
                    <a:pt x="146" y="180"/>
                  </a:lnTo>
                  <a:close/>
                  <a:moveTo>
                    <a:pt x="0" y="0"/>
                  </a:moveTo>
                  <a:lnTo>
                    <a:pt x="0" y="879"/>
                  </a:lnTo>
                  <a:lnTo>
                    <a:pt x="1512" y="879"/>
                  </a:lnTo>
                  <a:lnTo>
                    <a:pt x="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3"/>
            <p:cNvSpPr/>
            <p:nvPr/>
          </p:nvSpPr>
          <p:spPr>
            <a:xfrm>
              <a:off x="8663491" y="1222373"/>
              <a:ext cx="175933" cy="104462"/>
            </a:xfrm>
            <a:custGeom>
              <a:avLst/>
              <a:gdLst/>
              <a:ahLst/>
              <a:cxnLst/>
              <a:rect l="l" t="t" r="r" b="b"/>
              <a:pathLst>
                <a:path w="1512" h="1082" extrusionOk="0">
                  <a:moveTo>
                    <a:pt x="146" y="244"/>
                  </a:moveTo>
                  <a:lnTo>
                    <a:pt x="1366" y="709"/>
                  </a:lnTo>
                  <a:lnTo>
                    <a:pt x="1366" y="896"/>
                  </a:lnTo>
                  <a:lnTo>
                    <a:pt x="146" y="896"/>
                  </a:lnTo>
                  <a:lnTo>
                    <a:pt x="146" y="244"/>
                  </a:lnTo>
                  <a:close/>
                  <a:moveTo>
                    <a:pt x="0" y="0"/>
                  </a:moveTo>
                  <a:lnTo>
                    <a:pt x="0" y="1082"/>
                  </a:lnTo>
                  <a:lnTo>
                    <a:pt x="1512" y="1082"/>
                  </a:lnTo>
                  <a:lnTo>
                    <a:pt x="1512" y="575"/>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3"/>
            <p:cNvSpPr/>
            <p:nvPr/>
          </p:nvSpPr>
          <p:spPr>
            <a:xfrm>
              <a:off x="8695955" y="1267749"/>
              <a:ext cx="84476" cy="26646"/>
            </a:xfrm>
            <a:custGeom>
              <a:avLst/>
              <a:gdLst/>
              <a:ahLst/>
              <a:cxnLst/>
              <a:rect l="l" t="t" r="r" b="b"/>
              <a:pathLst>
                <a:path w="726" h="276" extrusionOk="0">
                  <a:moveTo>
                    <a:pt x="1" y="1"/>
                  </a:moveTo>
                  <a:lnTo>
                    <a:pt x="1" y="275"/>
                  </a:lnTo>
                  <a:lnTo>
                    <a:pt x="726" y="27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3"/>
            <p:cNvSpPr/>
            <p:nvPr/>
          </p:nvSpPr>
          <p:spPr>
            <a:xfrm>
              <a:off x="8663491" y="1142338"/>
              <a:ext cx="175933" cy="104558"/>
            </a:xfrm>
            <a:custGeom>
              <a:avLst/>
              <a:gdLst/>
              <a:ahLst/>
              <a:cxnLst/>
              <a:rect l="l" t="t" r="r" b="b"/>
              <a:pathLst>
                <a:path w="1512" h="1083" extrusionOk="0">
                  <a:moveTo>
                    <a:pt x="1366" y="187"/>
                  </a:moveTo>
                  <a:lnTo>
                    <a:pt x="1366" y="839"/>
                  </a:lnTo>
                  <a:lnTo>
                    <a:pt x="146" y="373"/>
                  </a:lnTo>
                  <a:lnTo>
                    <a:pt x="146" y="187"/>
                  </a:lnTo>
                  <a:close/>
                  <a:moveTo>
                    <a:pt x="0" y="1"/>
                  </a:moveTo>
                  <a:lnTo>
                    <a:pt x="0" y="509"/>
                  </a:lnTo>
                  <a:lnTo>
                    <a:pt x="1512" y="1083"/>
                  </a:lnTo>
                  <a:lnTo>
                    <a:pt x="15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3"/>
            <p:cNvSpPr/>
            <p:nvPr/>
          </p:nvSpPr>
          <p:spPr>
            <a:xfrm>
              <a:off x="8722601" y="1174874"/>
              <a:ext cx="84359" cy="26550"/>
            </a:xfrm>
            <a:custGeom>
              <a:avLst/>
              <a:gdLst/>
              <a:ahLst/>
              <a:cxnLst/>
              <a:rect l="l" t="t" r="r" b="b"/>
              <a:pathLst>
                <a:path w="725" h="275" extrusionOk="0">
                  <a:moveTo>
                    <a:pt x="0" y="0"/>
                  </a:moveTo>
                  <a:lnTo>
                    <a:pt x="724" y="275"/>
                  </a:lnTo>
                  <a:lnTo>
                    <a:pt x="7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3"/>
            <p:cNvSpPr/>
            <p:nvPr/>
          </p:nvSpPr>
          <p:spPr>
            <a:xfrm>
              <a:off x="8695955" y="1061434"/>
              <a:ext cx="111005" cy="20081"/>
            </a:xfrm>
            <a:custGeom>
              <a:avLst/>
              <a:gdLst/>
              <a:ahLst/>
              <a:cxnLst/>
              <a:rect l="l" t="t" r="r" b="b"/>
              <a:pathLst>
                <a:path w="954" h="208" extrusionOk="0">
                  <a:moveTo>
                    <a:pt x="1" y="0"/>
                  </a:moveTo>
                  <a:lnTo>
                    <a:pt x="1" y="208"/>
                  </a:lnTo>
                  <a:lnTo>
                    <a:pt x="953" y="208"/>
                  </a:lnTo>
                  <a:lnTo>
                    <a:pt x="9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3"/>
            <p:cNvSpPr/>
            <p:nvPr/>
          </p:nvSpPr>
          <p:spPr>
            <a:xfrm>
              <a:off x="8663491" y="702770"/>
              <a:ext cx="175933" cy="84573"/>
            </a:xfrm>
            <a:custGeom>
              <a:avLst/>
              <a:gdLst/>
              <a:ahLst/>
              <a:cxnLst/>
              <a:rect l="l" t="t" r="r" b="b"/>
              <a:pathLst>
                <a:path w="1512" h="876" extrusionOk="0">
                  <a:moveTo>
                    <a:pt x="1366" y="182"/>
                  </a:moveTo>
                  <a:lnTo>
                    <a:pt x="1366" y="694"/>
                  </a:lnTo>
                  <a:lnTo>
                    <a:pt x="146" y="694"/>
                  </a:lnTo>
                  <a:lnTo>
                    <a:pt x="146" y="182"/>
                  </a:lnTo>
                  <a:close/>
                  <a:moveTo>
                    <a:pt x="0" y="1"/>
                  </a:moveTo>
                  <a:lnTo>
                    <a:pt x="0" y="875"/>
                  </a:lnTo>
                  <a:lnTo>
                    <a:pt x="1512" y="875"/>
                  </a:lnTo>
                  <a:lnTo>
                    <a:pt x="15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3"/>
            <p:cNvSpPr/>
            <p:nvPr/>
          </p:nvSpPr>
          <p:spPr>
            <a:xfrm>
              <a:off x="8663491" y="896053"/>
              <a:ext cx="175933" cy="104076"/>
            </a:xfrm>
            <a:custGeom>
              <a:avLst/>
              <a:gdLst/>
              <a:ahLst/>
              <a:cxnLst/>
              <a:rect l="l" t="t" r="r" b="b"/>
              <a:pathLst>
                <a:path w="1512" h="1078" extrusionOk="0">
                  <a:moveTo>
                    <a:pt x="146" y="244"/>
                  </a:moveTo>
                  <a:lnTo>
                    <a:pt x="1366" y="710"/>
                  </a:lnTo>
                  <a:lnTo>
                    <a:pt x="1366" y="896"/>
                  </a:lnTo>
                  <a:lnTo>
                    <a:pt x="146" y="896"/>
                  </a:lnTo>
                  <a:lnTo>
                    <a:pt x="146" y="244"/>
                  </a:lnTo>
                  <a:close/>
                  <a:moveTo>
                    <a:pt x="0" y="1"/>
                  </a:moveTo>
                  <a:lnTo>
                    <a:pt x="0" y="1078"/>
                  </a:lnTo>
                  <a:lnTo>
                    <a:pt x="1512" y="1078"/>
                  </a:lnTo>
                  <a:lnTo>
                    <a:pt x="1512" y="571"/>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3"/>
            <p:cNvSpPr/>
            <p:nvPr/>
          </p:nvSpPr>
          <p:spPr>
            <a:xfrm>
              <a:off x="8695955" y="941042"/>
              <a:ext cx="84476" cy="26646"/>
            </a:xfrm>
            <a:custGeom>
              <a:avLst/>
              <a:gdLst/>
              <a:ahLst/>
              <a:cxnLst/>
              <a:rect l="l" t="t" r="r" b="b"/>
              <a:pathLst>
                <a:path w="726" h="276" extrusionOk="0">
                  <a:moveTo>
                    <a:pt x="1" y="1"/>
                  </a:moveTo>
                  <a:lnTo>
                    <a:pt x="1" y="275"/>
                  </a:lnTo>
                  <a:lnTo>
                    <a:pt x="726" y="27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3"/>
            <p:cNvSpPr/>
            <p:nvPr/>
          </p:nvSpPr>
          <p:spPr>
            <a:xfrm>
              <a:off x="8663491" y="816210"/>
              <a:ext cx="175933" cy="104462"/>
            </a:xfrm>
            <a:custGeom>
              <a:avLst/>
              <a:gdLst/>
              <a:ahLst/>
              <a:cxnLst/>
              <a:rect l="l" t="t" r="r" b="b"/>
              <a:pathLst>
                <a:path w="1512" h="1082" extrusionOk="0">
                  <a:moveTo>
                    <a:pt x="1366" y="181"/>
                  </a:moveTo>
                  <a:lnTo>
                    <a:pt x="1366" y="833"/>
                  </a:lnTo>
                  <a:lnTo>
                    <a:pt x="146" y="373"/>
                  </a:lnTo>
                  <a:lnTo>
                    <a:pt x="146" y="181"/>
                  </a:lnTo>
                  <a:close/>
                  <a:moveTo>
                    <a:pt x="0" y="1"/>
                  </a:moveTo>
                  <a:lnTo>
                    <a:pt x="0" y="507"/>
                  </a:lnTo>
                  <a:lnTo>
                    <a:pt x="1512" y="1081"/>
                  </a:lnTo>
                  <a:lnTo>
                    <a:pt x="15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3"/>
            <p:cNvSpPr/>
            <p:nvPr/>
          </p:nvSpPr>
          <p:spPr>
            <a:xfrm>
              <a:off x="8722601" y="848649"/>
              <a:ext cx="84359" cy="26550"/>
            </a:xfrm>
            <a:custGeom>
              <a:avLst/>
              <a:gdLst/>
              <a:ahLst/>
              <a:cxnLst/>
              <a:rect l="l" t="t" r="r" b="b"/>
              <a:pathLst>
                <a:path w="725" h="275" extrusionOk="0">
                  <a:moveTo>
                    <a:pt x="0" y="0"/>
                  </a:moveTo>
                  <a:lnTo>
                    <a:pt x="724" y="275"/>
                  </a:lnTo>
                  <a:lnTo>
                    <a:pt x="7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3"/>
            <p:cNvSpPr/>
            <p:nvPr/>
          </p:nvSpPr>
          <p:spPr>
            <a:xfrm>
              <a:off x="8695955" y="735306"/>
              <a:ext cx="111005" cy="19502"/>
            </a:xfrm>
            <a:custGeom>
              <a:avLst/>
              <a:gdLst/>
              <a:ahLst/>
              <a:cxnLst/>
              <a:rect l="l" t="t" r="r" b="b"/>
              <a:pathLst>
                <a:path w="954" h="202" extrusionOk="0">
                  <a:moveTo>
                    <a:pt x="1" y="0"/>
                  </a:moveTo>
                  <a:lnTo>
                    <a:pt x="1" y="202"/>
                  </a:lnTo>
                  <a:lnTo>
                    <a:pt x="953" y="202"/>
                  </a:lnTo>
                  <a:lnTo>
                    <a:pt x="9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3"/>
            <p:cNvSpPr/>
            <p:nvPr/>
          </p:nvSpPr>
          <p:spPr>
            <a:xfrm>
              <a:off x="8663491" y="376063"/>
              <a:ext cx="175933" cy="84960"/>
            </a:xfrm>
            <a:custGeom>
              <a:avLst/>
              <a:gdLst/>
              <a:ahLst/>
              <a:cxnLst/>
              <a:rect l="l" t="t" r="r" b="b"/>
              <a:pathLst>
                <a:path w="1512" h="880" extrusionOk="0">
                  <a:moveTo>
                    <a:pt x="1366" y="182"/>
                  </a:moveTo>
                  <a:lnTo>
                    <a:pt x="1366" y="699"/>
                  </a:lnTo>
                  <a:lnTo>
                    <a:pt x="146" y="699"/>
                  </a:lnTo>
                  <a:lnTo>
                    <a:pt x="146" y="182"/>
                  </a:lnTo>
                  <a:close/>
                  <a:moveTo>
                    <a:pt x="0" y="1"/>
                  </a:moveTo>
                  <a:lnTo>
                    <a:pt x="0" y="880"/>
                  </a:lnTo>
                  <a:lnTo>
                    <a:pt x="1512" y="880"/>
                  </a:lnTo>
                  <a:lnTo>
                    <a:pt x="15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3"/>
            <p:cNvSpPr/>
            <p:nvPr/>
          </p:nvSpPr>
          <p:spPr>
            <a:xfrm>
              <a:off x="8663491" y="569828"/>
              <a:ext cx="175933" cy="104076"/>
            </a:xfrm>
            <a:custGeom>
              <a:avLst/>
              <a:gdLst/>
              <a:ahLst/>
              <a:cxnLst/>
              <a:rect l="l" t="t" r="r" b="b"/>
              <a:pathLst>
                <a:path w="1512" h="1078" extrusionOk="0">
                  <a:moveTo>
                    <a:pt x="146" y="244"/>
                  </a:moveTo>
                  <a:lnTo>
                    <a:pt x="1366" y="705"/>
                  </a:lnTo>
                  <a:lnTo>
                    <a:pt x="1366" y="896"/>
                  </a:lnTo>
                  <a:lnTo>
                    <a:pt x="146" y="896"/>
                  </a:lnTo>
                  <a:lnTo>
                    <a:pt x="146" y="244"/>
                  </a:lnTo>
                  <a:close/>
                  <a:moveTo>
                    <a:pt x="0" y="1"/>
                  </a:moveTo>
                  <a:lnTo>
                    <a:pt x="0" y="1077"/>
                  </a:lnTo>
                  <a:lnTo>
                    <a:pt x="1512" y="1077"/>
                  </a:lnTo>
                  <a:lnTo>
                    <a:pt x="1512" y="571"/>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3"/>
            <p:cNvSpPr/>
            <p:nvPr/>
          </p:nvSpPr>
          <p:spPr>
            <a:xfrm>
              <a:off x="8695955" y="614818"/>
              <a:ext cx="84476" cy="26550"/>
            </a:xfrm>
            <a:custGeom>
              <a:avLst/>
              <a:gdLst/>
              <a:ahLst/>
              <a:cxnLst/>
              <a:rect l="l" t="t" r="r" b="b"/>
              <a:pathLst>
                <a:path w="726" h="275" extrusionOk="0">
                  <a:moveTo>
                    <a:pt x="1" y="0"/>
                  </a:moveTo>
                  <a:lnTo>
                    <a:pt x="1" y="275"/>
                  </a:lnTo>
                  <a:lnTo>
                    <a:pt x="726" y="275"/>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3"/>
            <p:cNvSpPr/>
            <p:nvPr/>
          </p:nvSpPr>
          <p:spPr>
            <a:xfrm>
              <a:off x="8663491" y="489986"/>
              <a:ext cx="175933" cy="103882"/>
            </a:xfrm>
            <a:custGeom>
              <a:avLst/>
              <a:gdLst/>
              <a:ahLst/>
              <a:cxnLst/>
              <a:rect l="l" t="t" r="r" b="b"/>
              <a:pathLst>
                <a:path w="1512" h="1076" extrusionOk="0">
                  <a:moveTo>
                    <a:pt x="1366" y="182"/>
                  </a:moveTo>
                  <a:lnTo>
                    <a:pt x="1366" y="834"/>
                  </a:lnTo>
                  <a:lnTo>
                    <a:pt x="146" y="373"/>
                  </a:lnTo>
                  <a:lnTo>
                    <a:pt x="146" y="182"/>
                  </a:lnTo>
                  <a:close/>
                  <a:moveTo>
                    <a:pt x="0" y="0"/>
                  </a:moveTo>
                  <a:lnTo>
                    <a:pt x="0" y="507"/>
                  </a:lnTo>
                  <a:lnTo>
                    <a:pt x="1512" y="1076"/>
                  </a:lnTo>
                  <a:lnTo>
                    <a:pt x="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3"/>
            <p:cNvSpPr/>
            <p:nvPr/>
          </p:nvSpPr>
          <p:spPr>
            <a:xfrm>
              <a:off x="8722601" y="522425"/>
              <a:ext cx="84359" cy="26550"/>
            </a:xfrm>
            <a:custGeom>
              <a:avLst/>
              <a:gdLst/>
              <a:ahLst/>
              <a:cxnLst/>
              <a:rect l="l" t="t" r="r" b="b"/>
              <a:pathLst>
                <a:path w="725" h="275" extrusionOk="0">
                  <a:moveTo>
                    <a:pt x="0" y="1"/>
                  </a:moveTo>
                  <a:lnTo>
                    <a:pt x="724" y="274"/>
                  </a:lnTo>
                  <a:lnTo>
                    <a:pt x="7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3"/>
            <p:cNvSpPr/>
            <p:nvPr/>
          </p:nvSpPr>
          <p:spPr>
            <a:xfrm>
              <a:off x="8695955" y="408599"/>
              <a:ext cx="111005" cy="19985"/>
            </a:xfrm>
            <a:custGeom>
              <a:avLst/>
              <a:gdLst/>
              <a:ahLst/>
              <a:cxnLst/>
              <a:rect l="l" t="t" r="r" b="b"/>
              <a:pathLst>
                <a:path w="954" h="207" extrusionOk="0">
                  <a:moveTo>
                    <a:pt x="1" y="0"/>
                  </a:moveTo>
                  <a:lnTo>
                    <a:pt x="1" y="206"/>
                  </a:lnTo>
                  <a:lnTo>
                    <a:pt x="953" y="206"/>
                  </a:lnTo>
                  <a:lnTo>
                    <a:pt x="9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3"/>
            <p:cNvSpPr/>
            <p:nvPr/>
          </p:nvSpPr>
          <p:spPr>
            <a:xfrm>
              <a:off x="294075" y="3966075"/>
              <a:ext cx="175234" cy="85056"/>
            </a:xfrm>
            <a:custGeom>
              <a:avLst/>
              <a:gdLst/>
              <a:ahLst/>
              <a:cxnLst/>
              <a:rect l="l" t="t" r="r" b="b"/>
              <a:pathLst>
                <a:path w="1506" h="881" extrusionOk="0">
                  <a:moveTo>
                    <a:pt x="1366" y="182"/>
                  </a:moveTo>
                  <a:lnTo>
                    <a:pt x="1366" y="700"/>
                  </a:lnTo>
                  <a:lnTo>
                    <a:pt x="144" y="700"/>
                  </a:lnTo>
                  <a:lnTo>
                    <a:pt x="144" y="182"/>
                  </a:lnTo>
                  <a:close/>
                  <a:moveTo>
                    <a:pt x="0" y="0"/>
                  </a:moveTo>
                  <a:lnTo>
                    <a:pt x="0" y="881"/>
                  </a:lnTo>
                  <a:lnTo>
                    <a:pt x="1505" y="881"/>
                  </a:lnTo>
                  <a:lnTo>
                    <a:pt x="15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3"/>
            <p:cNvSpPr/>
            <p:nvPr/>
          </p:nvSpPr>
          <p:spPr>
            <a:xfrm>
              <a:off x="294075" y="4159453"/>
              <a:ext cx="175234" cy="104558"/>
            </a:xfrm>
            <a:custGeom>
              <a:avLst/>
              <a:gdLst/>
              <a:ahLst/>
              <a:cxnLst/>
              <a:rect l="l" t="t" r="r" b="b"/>
              <a:pathLst>
                <a:path w="1506" h="1083" extrusionOk="0">
                  <a:moveTo>
                    <a:pt x="144" y="249"/>
                  </a:moveTo>
                  <a:lnTo>
                    <a:pt x="1366" y="710"/>
                  </a:lnTo>
                  <a:lnTo>
                    <a:pt x="1366" y="901"/>
                  </a:lnTo>
                  <a:lnTo>
                    <a:pt x="144" y="901"/>
                  </a:lnTo>
                  <a:lnTo>
                    <a:pt x="144" y="249"/>
                  </a:lnTo>
                  <a:close/>
                  <a:moveTo>
                    <a:pt x="0" y="1"/>
                  </a:moveTo>
                  <a:lnTo>
                    <a:pt x="0" y="1082"/>
                  </a:lnTo>
                  <a:lnTo>
                    <a:pt x="1505" y="1082"/>
                  </a:lnTo>
                  <a:lnTo>
                    <a:pt x="1505" y="57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3"/>
            <p:cNvSpPr/>
            <p:nvPr/>
          </p:nvSpPr>
          <p:spPr>
            <a:xfrm>
              <a:off x="326539" y="4204926"/>
              <a:ext cx="83777" cy="26550"/>
            </a:xfrm>
            <a:custGeom>
              <a:avLst/>
              <a:gdLst/>
              <a:ahLst/>
              <a:cxnLst/>
              <a:rect l="l" t="t" r="r" b="b"/>
              <a:pathLst>
                <a:path w="720" h="275" extrusionOk="0">
                  <a:moveTo>
                    <a:pt x="1" y="0"/>
                  </a:moveTo>
                  <a:lnTo>
                    <a:pt x="1" y="275"/>
                  </a:lnTo>
                  <a:lnTo>
                    <a:pt x="720" y="275"/>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3"/>
            <p:cNvSpPr/>
            <p:nvPr/>
          </p:nvSpPr>
          <p:spPr>
            <a:xfrm>
              <a:off x="294075" y="4079997"/>
              <a:ext cx="175234" cy="103979"/>
            </a:xfrm>
            <a:custGeom>
              <a:avLst/>
              <a:gdLst/>
              <a:ahLst/>
              <a:cxnLst/>
              <a:rect l="l" t="t" r="r" b="b"/>
              <a:pathLst>
                <a:path w="1506" h="1077" extrusionOk="0">
                  <a:moveTo>
                    <a:pt x="1366" y="182"/>
                  </a:moveTo>
                  <a:lnTo>
                    <a:pt x="1366" y="834"/>
                  </a:lnTo>
                  <a:lnTo>
                    <a:pt x="144" y="368"/>
                  </a:lnTo>
                  <a:lnTo>
                    <a:pt x="144" y="182"/>
                  </a:lnTo>
                  <a:close/>
                  <a:moveTo>
                    <a:pt x="0" y="0"/>
                  </a:moveTo>
                  <a:lnTo>
                    <a:pt x="0" y="508"/>
                  </a:lnTo>
                  <a:lnTo>
                    <a:pt x="1505" y="1077"/>
                  </a:lnTo>
                  <a:lnTo>
                    <a:pt x="15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3"/>
            <p:cNvSpPr/>
            <p:nvPr/>
          </p:nvSpPr>
          <p:spPr>
            <a:xfrm>
              <a:off x="352952" y="4112436"/>
              <a:ext cx="84359" cy="26646"/>
            </a:xfrm>
            <a:custGeom>
              <a:avLst/>
              <a:gdLst/>
              <a:ahLst/>
              <a:cxnLst/>
              <a:rect l="l" t="t" r="r" b="b"/>
              <a:pathLst>
                <a:path w="725" h="276" extrusionOk="0">
                  <a:moveTo>
                    <a:pt x="1" y="1"/>
                  </a:moveTo>
                  <a:lnTo>
                    <a:pt x="725" y="275"/>
                  </a:lnTo>
                  <a:lnTo>
                    <a:pt x="7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3"/>
            <p:cNvSpPr/>
            <p:nvPr/>
          </p:nvSpPr>
          <p:spPr>
            <a:xfrm>
              <a:off x="326539" y="3998514"/>
              <a:ext cx="110772" cy="20178"/>
            </a:xfrm>
            <a:custGeom>
              <a:avLst/>
              <a:gdLst/>
              <a:ahLst/>
              <a:cxnLst/>
              <a:rect l="l" t="t" r="r" b="b"/>
              <a:pathLst>
                <a:path w="952" h="209" extrusionOk="0">
                  <a:moveTo>
                    <a:pt x="1" y="1"/>
                  </a:moveTo>
                  <a:lnTo>
                    <a:pt x="1" y="208"/>
                  </a:lnTo>
                  <a:lnTo>
                    <a:pt x="952" y="208"/>
                  </a:lnTo>
                  <a:lnTo>
                    <a:pt x="9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3"/>
            <p:cNvSpPr/>
            <p:nvPr/>
          </p:nvSpPr>
          <p:spPr>
            <a:xfrm>
              <a:off x="294075" y="3639947"/>
              <a:ext cx="175234" cy="84960"/>
            </a:xfrm>
            <a:custGeom>
              <a:avLst/>
              <a:gdLst/>
              <a:ahLst/>
              <a:cxnLst/>
              <a:rect l="l" t="t" r="r" b="b"/>
              <a:pathLst>
                <a:path w="1506" h="880" extrusionOk="0">
                  <a:moveTo>
                    <a:pt x="1366" y="180"/>
                  </a:moveTo>
                  <a:lnTo>
                    <a:pt x="1366" y="693"/>
                  </a:lnTo>
                  <a:lnTo>
                    <a:pt x="144" y="693"/>
                  </a:lnTo>
                  <a:lnTo>
                    <a:pt x="144" y="180"/>
                  </a:lnTo>
                  <a:close/>
                  <a:moveTo>
                    <a:pt x="0" y="0"/>
                  </a:moveTo>
                  <a:lnTo>
                    <a:pt x="0" y="880"/>
                  </a:lnTo>
                  <a:lnTo>
                    <a:pt x="1505" y="880"/>
                  </a:lnTo>
                  <a:lnTo>
                    <a:pt x="15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3"/>
            <p:cNvSpPr/>
            <p:nvPr/>
          </p:nvSpPr>
          <p:spPr>
            <a:xfrm>
              <a:off x="294075" y="3833229"/>
              <a:ext cx="175234" cy="104558"/>
            </a:xfrm>
            <a:custGeom>
              <a:avLst/>
              <a:gdLst/>
              <a:ahLst/>
              <a:cxnLst/>
              <a:rect l="l" t="t" r="r" b="b"/>
              <a:pathLst>
                <a:path w="1506" h="1083" extrusionOk="0">
                  <a:moveTo>
                    <a:pt x="144" y="244"/>
                  </a:moveTo>
                  <a:lnTo>
                    <a:pt x="1366" y="709"/>
                  </a:lnTo>
                  <a:lnTo>
                    <a:pt x="1366" y="901"/>
                  </a:lnTo>
                  <a:lnTo>
                    <a:pt x="144" y="901"/>
                  </a:lnTo>
                  <a:lnTo>
                    <a:pt x="144" y="244"/>
                  </a:lnTo>
                  <a:close/>
                  <a:moveTo>
                    <a:pt x="0" y="0"/>
                  </a:moveTo>
                  <a:lnTo>
                    <a:pt x="0" y="1082"/>
                  </a:lnTo>
                  <a:lnTo>
                    <a:pt x="1505" y="1082"/>
                  </a:lnTo>
                  <a:lnTo>
                    <a:pt x="1505" y="575"/>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3"/>
            <p:cNvSpPr/>
            <p:nvPr/>
          </p:nvSpPr>
          <p:spPr>
            <a:xfrm>
              <a:off x="326539" y="3878702"/>
              <a:ext cx="83777" cy="26550"/>
            </a:xfrm>
            <a:custGeom>
              <a:avLst/>
              <a:gdLst/>
              <a:ahLst/>
              <a:cxnLst/>
              <a:rect l="l" t="t" r="r" b="b"/>
              <a:pathLst>
                <a:path w="720" h="275" extrusionOk="0">
                  <a:moveTo>
                    <a:pt x="1" y="0"/>
                  </a:moveTo>
                  <a:lnTo>
                    <a:pt x="1" y="274"/>
                  </a:lnTo>
                  <a:lnTo>
                    <a:pt x="720" y="274"/>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3"/>
            <p:cNvSpPr/>
            <p:nvPr/>
          </p:nvSpPr>
          <p:spPr>
            <a:xfrm>
              <a:off x="294075" y="3753194"/>
              <a:ext cx="175234" cy="104558"/>
            </a:xfrm>
            <a:custGeom>
              <a:avLst/>
              <a:gdLst/>
              <a:ahLst/>
              <a:cxnLst/>
              <a:rect l="l" t="t" r="r" b="b"/>
              <a:pathLst>
                <a:path w="1506" h="1083" extrusionOk="0">
                  <a:moveTo>
                    <a:pt x="1366" y="187"/>
                  </a:moveTo>
                  <a:lnTo>
                    <a:pt x="1366" y="839"/>
                  </a:lnTo>
                  <a:lnTo>
                    <a:pt x="144" y="374"/>
                  </a:lnTo>
                  <a:lnTo>
                    <a:pt x="144" y="187"/>
                  </a:lnTo>
                  <a:close/>
                  <a:moveTo>
                    <a:pt x="0" y="1"/>
                  </a:moveTo>
                  <a:lnTo>
                    <a:pt x="0" y="509"/>
                  </a:lnTo>
                  <a:lnTo>
                    <a:pt x="1505" y="1083"/>
                  </a:lnTo>
                  <a:lnTo>
                    <a:pt x="1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3"/>
            <p:cNvSpPr/>
            <p:nvPr/>
          </p:nvSpPr>
          <p:spPr>
            <a:xfrm>
              <a:off x="352952" y="3785729"/>
              <a:ext cx="84359" cy="26550"/>
            </a:xfrm>
            <a:custGeom>
              <a:avLst/>
              <a:gdLst/>
              <a:ahLst/>
              <a:cxnLst/>
              <a:rect l="l" t="t" r="r" b="b"/>
              <a:pathLst>
                <a:path w="725" h="275" extrusionOk="0">
                  <a:moveTo>
                    <a:pt x="1" y="1"/>
                  </a:moveTo>
                  <a:lnTo>
                    <a:pt x="725" y="275"/>
                  </a:lnTo>
                  <a:lnTo>
                    <a:pt x="7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3"/>
            <p:cNvSpPr/>
            <p:nvPr/>
          </p:nvSpPr>
          <p:spPr>
            <a:xfrm>
              <a:off x="326539" y="3672289"/>
              <a:ext cx="110772" cy="20178"/>
            </a:xfrm>
            <a:custGeom>
              <a:avLst/>
              <a:gdLst/>
              <a:ahLst/>
              <a:cxnLst/>
              <a:rect l="l" t="t" r="r" b="b"/>
              <a:pathLst>
                <a:path w="952" h="209" extrusionOk="0">
                  <a:moveTo>
                    <a:pt x="1" y="1"/>
                  </a:moveTo>
                  <a:lnTo>
                    <a:pt x="1" y="208"/>
                  </a:lnTo>
                  <a:lnTo>
                    <a:pt x="952" y="208"/>
                  </a:lnTo>
                  <a:lnTo>
                    <a:pt x="9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3"/>
            <p:cNvSpPr/>
            <p:nvPr/>
          </p:nvSpPr>
          <p:spPr>
            <a:xfrm>
              <a:off x="294075" y="3313723"/>
              <a:ext cx="175234" cy="84477"/>
            </a:xfrm>
            <a:custGeom>
              <a:avLst/>
              <a:gdLst/>
              <a:ahLst/>
              <a:cxnLst/>
              <a:rect l="l" t="t" r="r" b="b"/>
              <a:pathLst>
                <a:path w="1506" h="875" extrusionOk="0">
                  <a:moveTo>
                    <a:pt x="1366" y="181"/>
                  </a:moveTo>
                  <a:lnTo>
                    <a:pt x="1366" y="693"/>
                  </a:lnTo>
                  <a:lnTo>
                    <a:pt x="144" y="693"/>
                  </a:lnTo>
                  <a:lnTo>
                    <a:pt x="144" y="181"/>
                  </a:lnTo>
                  <a:close/>
                  <a:moveTo>
                    <a:pt x="0" y="0"/>
                  </a:moveTo>
                  <a:lnTo>
                    <a:pt x="0" y="874"/>
                  </a:lnTo>
                  <a:lnTo>
                    <a:pt x="1505" y="874"/>
                  </a:lnTo>
                  <a:lnTo>
                    <a:pt x="15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3"/>
            <p:cNvSpPr/>
            <p:nvPr/>
          </p:nvSpPr>
          <p:spPr>
            <a:xfrm>
              <a:off x="294075" y="3507005"/>
              <a:ext cx="175234" cy="103979"/>
            </a:xfrm>
            <a:custGeom>
              <a:avLst/>
              <a:gdLst/>
              <a:ahLst/>
              <a:cxnLst/>
              <a:rect l="l" t="t" r="r" b="b"/>
              <a:pathLst>
                <a:path w="1506" h="1077" extrusionOk="0">
                  <a:moveTo>
                    <a:pt x="144" y="243"/>
                  </a:moveTo>
                  <a:lnTo>
                    <a:pt x="1366" y="709"/>
                  </a:lnTo>
                  <a:lnTo>
                    <a:pt x="1366" y="895"/>
                  </a:lnTo>
                  <a:lnTo>
                    <a:pt x="144" y="895"/>
                  </a:lnTo>
                  <a:lnTo>
                    <a:pt x="144" y="243"/>
                  </a:lnTo>
                  <a:close/>
                  <a:moveTo>
                    <a:pt x="0" y="0"/>
                  </a:moveTo>
                  <a:lnTo>
                    <a:pt x="0" y="1077"/>
                  </a:lnTo>
                  <a:lnTo>
                    <a:pt x="1505" y="1077"/>
                  </a:lnTo>
                  <a:lnTo>
                    <a:pt x="1505" y="575"/>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3"/>
            <p:cNvSpPr/>
            <p:nvPr/>
          </p:nvSpPr>
          <p:spPr>
            <a:xfrm>
              <a:off x="326539" y="3551898"/>
              <a:ext cx="83777" cy="26646"/>
            </a:xfrm>
            <a:custGeom>
              <a:avLst/>
              <a:gdLst/>
              <a:ahLst/>
              <a:cxnLst/>
              <a:rect l="l" t="t" r="r" b="b"/>
              <a:pathLst>
                <a:path w="720" h="276" extrusionOk="0">
                  <a:moveTo>
                    <a:pt x="1" y="1"/>
                  </a:moveTo>
                  <a:lnTo>
                    <a:pt x="1" y="275"/>
                  </a:lnTo>
                  <a:lnTo>
                    <a:pt x="720" y="27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3"/>
            <p:cNvSpPr/>
            <p:nvPr/>
          </p:nvSpPr>
          <p:spPr>
            <a:xfrm>
              <a:off x="294075" y="3427066"/>
              <a:ext cx="175234" cy="104462"/>
            </a:xfrm>
            <a:custGeom>
              <a:avLst/>
              <a:gdLst/>
              <a:ahLst/>
              <a:cxnLst/>
              <a:rect l="l" t="t" r="r" b="b"/>
              <a:pathLst>
                <a:path w="1506" h="1082" extrusionOk="0">
                  <a:moveTo>
                    <a:pt x="1366" y="181"/>
                  </a:moveTo>
                  <a:lnTo>
                    <a:pt x="1366" y="833"/>
                  </a:lnTo>
                  <a:lnTo>
                    <a:pt x="144" y="373"/>
                  </a:lnTo>
                  <a:lnTo>
                    <a:pt x="144" y="181"/>
                  </a:lnTo>
                  <a:close/>
                  <a:moveTo>
                    <a:pt x="0" y="1"/>
                  </a:moveTo>
                  <a:lnTo>
                    <a:pt x="0" y="508"/>
                  </a:lnTo>
                  <a:lnTo>
                    <a:pt x="1505" y="1081"/>
                  </a:lnTo>
                  <a:lnTo>
                    <a:pt x="1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3"/>
            <p:cNvSpPr/>
            <p:nvPr/>
          </p:nvSpPr>
          <p:spPr>
            <a:xfrm>
              <a:off x="352952" y="3459505"/>
              <a:ext cx="84359" cy="26550"/>
            </a:xfrm>
            <a:custGeom>
              <a:avLst/>
              <a:gdLst/>
              <a:ahLst/>
              <a:cxnLst/>
              <a:rect l="l" t="t" r="r" b="b"/>
              <a:pathLst>
                <a:path w="725" h="275" extrusionOk="0">
                  <a:moveTo>
                    <a:pt x="1" y="0"/>
                  </a:moveTo>
                  <a:lnTo>
                    <a:pt x="725" y="275"/>
                  </a:lnTo>
                  <a:lnTo>
                    <a:pt x="7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3"/>
            <p:cNvSpPr/>
            <p:nvPr/>
          </p:nvSpPr>
          <p:spPr>
            <a:xfrm>
              <a:off x="326539" y="3346162"/>
              <a:ext cx="110772" cy="19502"/>
            </a:xfrm>
            <a:custGeom>
              <a:avLst/>
              <a:gdLst/>
              <a:ahLst/>
              <a:cxnLst/>
              <a:rect l="l" t="t" r="r" b="b"/>
              <a:pathLst>
                <a:path w="952" h="202" extrusionOk="0">
                  <a:moveTo>
                    <a:pt x="1" y="1"/>
                  </a:moveTo>
                  <a:lnTo>
                    <a:pt x="1" y="202"/>
                  </a:lnTo>
                  <a:lnTo>
                    <a:pt x="952" y="202"/>
                  </a:lnTo>
                  <a:lnTo>
                    <a:pt x="9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3"/>
            <p:cNvSpPr/>
            <p:nvPr/>
          </p:nvSpPr>
          <p:spPr>
            <a:xfrm>
              <a:off x="294075" y="4619006"/>
              <a:ext cx="175234" cy="84573"/>
            </a:xfrm>
            <a:custGeom>
              <a:avLst/>
              <a:gdLst/>
              <a:ahLst/>
              <a:cxnLst/>
              <a:rect l="l" t="t" r="r" b="b"/>
              <a:pathLst>
                <a:path w="1506" h="876" extrusionOk="0">
                  <a:moveTo>
                    <a:pt x="1366" y="182"/>
                  </a:moveTo>
                  <a:lnTo>
                    <a:pt x="1366" y="695"/>
                  </a:lnTo>
                  <a:lnTo>
                    <a:pt x="144" y="695"/>
                  </a:lnTo>
                  <a:lnTo>
                    <a:pt x="144" y="182"/>
                  </a:lnTo>
                  <a:close/>
                  <a:moveTo>
                    <a:pt x="0" y="1"/>
                  </a:moveTo>
                  <a:lnTo>
                    <a:pt x="0" y="875"/>
                  </a:lnTo>
                  <a:lnTo>
                    <a:pt x="1505" y="875"/>
                  </a:lnTo>
                  <a:lnTo>
                    <a:pt x="1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3"/>
            <p:cNvSpPr/>
            <p:nvPr/>
          </p:nvSpPr>
          <p:spPr>
            <a:xfrm>
              <a:off x="326539" y="4651541"/>
              <a:ext cx="110772" cy="19599"/>
            </a:xfrm>
            <a:custGeom>
              <a:avLst/>
              <a:gdLst/>
              <a:ahLst/>
              <a:cxnLst/>
              <a:rect l="l" t="t" r="r" b="b"/>
              <a:pathLst>
                <a:path w="952" h="203" extrusionOk="0">
                  <a:moveTo>
                    <a:pt x="1" y="1"/>
                  </a:moveTo>
                  <a:lnTo>
                    <a:pt x="1" y="203"/>
                  </a:lnTo>
                  <a:lnTo>
                    <a:pt x="952" y="203"/>
                  </a:lnTo>
                  <a:lnTo>
                    <a:pt x="9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3"/>
            <p:cNvSpPr/>
            <p:nvPr/>
          </p:nvSpPr>
          <p:spPr>
            <a:xfrm>
              <a:off x="294075" y="4292299"/>
              <a:ext cx="175234" cy="85153"/>
            </a:xfrm>
            <a:custGeom>
              <a:avLst/>
              <a:gdLst/>
              <a:ahLst/>
              <a:cxnLst/>
              <a:rect l="l" t="t" r="r" b="b"/>
              <a:pathLst>
                <a:path w="1506" h="882" extrusionOk="0">
                  <a:moveTo>
                    <a:pt x="1366" y="187"/>
                  </a:moveTo>
                  <a:lnTo>
                    <a:pt x="1366" y="700"/>
                  </a:lnTo>
                  <a:lnTo>
                    <a:pt x="144" y="700"/>
                  </a:lnTo>
                  <a:lnTo>
                    <a:pt x="144" y="187"/>
                  </a:lnTo>
                  <a:close/>
                  <a:moveTo>
                    <a:pt x="0" y="1"/>
                  </a:moveTo>
                  <a:lnTo>
                    <a:pt x="0" y="881"/>
                  </a:lnTo>
                  <a:lnTo>
                    <a:pt x="1505" y="881"/>
                  </a:lnTo>
                  <a:lnTo>
                    <a:pt x="1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3"/>
            <p:cNvSpPr/>
            <p:nvPr/>
          </p:nvSpPr>
          <p:spPr>
            <a:xfrm>
              <a:off x="294075" y="4486160"/>
              <a:ext cx="175234" cy="104076"/>
            </a:xfrm>
            <a:custGeom>
              <a:avLst/>
              <a:gdLst/>
              <a:ahLst/>
              <a:cxnLst/>
              <a:rect l="l" t="t" r="r" b="b"/>
              <a:pathLst>
                <a:path w="1506" h="1078" extrusionOk="0">
                  <a:moveTo>
                    <a:pt x="144" y="244"/>
                  </a:moveTo>
                  <a:lnTo>
                    <a:pt x="1366" y="705"/>
                  </a:lnTo>
                  <a:lnTo>
                    <a:pt x="1366" y="896"/>
                  </a:lnTo>
                  <a:lnTo>
                    <a:pt x="144" y="896"/>
                  </a:lnTo>
                  <a:lnTo>
                    <a:pt x="144" y="244"/>
                  </a:lnTo>
                  <a:close/>
                  <a:moveTo>
                    <a:pt x="0" y="1"/>
                  </a:moveTo>
                  <a:lnTo>
                    <a:pt x="0" y="1078"/>
                  </a:lnTo>
                  <a:lnTo>
                    <a:pt x="1505" y="1078"/>
                  </a:lnTo>
                  <a:lnTo>
                    <a:pt x="1505" y="570"/>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3"/>
            <p:cNvSpPr/>
            <p:nvPr/>
          </p:nvSpPr>
          <p:spPr>
            <a:xfrm>
              <a:off x="326539" y="4531150"/>
              <a:ext cx="83777" cy="26646"/>
            </a:xfrm>
            <a:custGeom>
              <a:avLst/>
              <a:gdLst/>
              <a:ahLst/>
              <a:cxnLst/>
              <a:rect l="l" t="t" r="r" b="b"/>
              <a:pathLst>
                <a:path w="720" h="276" extrusionOk="0">
                  <a:moveTo>
                    <a:pt x="1" y="1"/>
                  </a:moveTo>
                  <a:lnTo>
                    <a:pt x="1" y="275"/>
                  </a:lnTo>
                  <a:lnTo>
                    <a:pt x="720" y="27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3"/>
            <p:cNvSpPr/>
            <p:nvPr/>
          </p:nvSpPr>
          <p:spPr>
            <a:xfrm>
              <a:off x="294075" y="4406221"/>
              <a:ext cx="175234" cy="104076"/>
            </a:xfrm>
            <a:custGeom>
              <a:avLst/>
              <a:gdLst/>
              <a:ahLst/>
              <a:cxnLst/>
              <a:rect l="l" t="t" r="r" b="b"/>
              <a:pathLst>
                <a:path w="1506" h="1078" extrusionOk="0">
                  <a:moveTo>
                    <a:pt x="1366" y="182"/>
                  </a:moveTo>
                  <a:lnTo>
                    <a:pt x="1366" y="834"/>
                  </a:lnTo>
                  <a:lnTo>
                    <a:pt x="144" y="373"/>
                  </a:lnTo>
                  <a:lnTo>
                    <a:pt x="144" y="182"/>
                  </a:lnTo>
                  <a:close/>
                  <a:moveTo>
                    <a:pt x="0" y="1"/>
                  </a:moveTo>
                  <a:lnTo>
                    <a:pt x="0" y="508"/>
                  </a:lnTo>
                  <a:lnTo>
                    <a:pt x="1505" y="1077"/>
                  </a:lnTo>
                  <a:lnTo>
                    <a:pt x="1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3"/>
            <p:cNvSpPr/>
            <p:nvPr/>
          </p:nvSpPr>
          <p:spPr>
            <a:xfrm>
              <a:off x="352952" y="4438757"/>
              <a:ext cx="84359" cy="26550"/>
            </a:xfrm>
            <a:custGeom>
              <a:avLst/>
              <a:gdLst/>
              <a:ahLst/>
              <a:cxnLst/>
              <a:rect l="l" t="t" r="r" b="b"/>
              <a:pathLst>
                <a:path w="725" h="275" extrusionOk="0">
                  <a:moveTo>
                    <a:pt x="1" y="0"/>
                  </a:moveTo>
                  <a:lnTo>
                    <a:pt x="725" y="275"/>
                  </a:lnTo>
                  <a:lnTo>
                    <a:pt x="7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3"/>
            <p:cNvSpPr/>
            <p:nvPr/>
          </p:nvSpPr>
          <p:spPr>
            <a:xfrm>
              <a:off x="326539" y="4324834"/>
              <a:ext cx="110772" cy="20081"/>
            </a:xfrm>
            <a:custGeom>
              <a:avLst/>
              <a:gdLst/>
              <a:ahLst/>
              <a:cxnLst/>
              <a:rect l="l" t="t" r="r" b="b"/>
              <a:pathLst>
                <a:path w="952" h="208" extrusionOk="0">
                  <a:moveTo>
                    <a:pt x="1" y="0"/>
                  </a:moveTo>
                  <a:lnTo>
                    <a:pt x="1" y="208"/>
                  </a:lnTo>
                  <a:lnTo>
                    <a:pt x="952" y="208"/>
                  </a:lnTo>
                  <a:lnTo>
                    <a:pt x="9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3"/>
            <p:cNvSpPr/>
            <p:nvPr/>
          </p:nvSpPr>
          <p:spPr>
            <a:xfrm>
              <a:off x="294075" y="2986919"/>
              <a:ext cx="175234" cy="85056"/>
            </a:xfrm>
            <a:custGeom>
              <a:avLst/>
              <a:gdLst/>
              <a:ahLst/>
              <a:cxnLst/>
              <a:rect l="l" t="t" r="r" b="b"/>
              <a:pathLst>
                <a:path w="1506" h="881" extrusionOk="0">
                  <a:moveTo>
                    <a:pt x="1366" y="187"/>
                  </a:moveTo>
                  <a:lnTo>
                    <a:pt x="1366" y="699"/>
                  </a:lnTo>
                  <a:lnTo>
                    <a:pt x="144" y="699"/>
                  </a:lnTo>
                  <a:lnTo>
                    <a:pt x="144" y="187"/>
                  </a:lnTo>
                  <a:close/>
                  <a:moveTo>
                    <a:pt x="0" y="1"/>
                  </a:moveTo>
                  <a:lnTo>
                    <a:pt x="0" y="880"/>
                  </a:lnTo>
                  <a:lnTo>
                    <a:pt x="1505" y="880"/>
                  </a:lnTo>
                  <a:lnTo>
                    <a:pt x="1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3"/>
            <p:cNvSpPr/>
            <p:nvPr/>
          </p:nvSpPr>
          <p:spPr>
            <a:xfrm>
              <a:off x="294075" y="3180684"/>
              <a:ext cx="175234" cy="104076"/>
            </a:xfrm>
            <a:custGeom>
              <a:avLst/>
              <a:gdLst/>
              <a:ahLst/>
              <a:cxnLst/>
              <a:rect l="l" t="t" r="r" b="b"/>
              <a:pathLst>
                <a:path w="1506" h="1078" extrusionOk="0">
                  <a:moveTo>
                    <a:pt x="144" y="244"/>
                  </a:moveTo>
                  <a:lnTo>
                    <a:pt x="1366" y="705"/>
                  </a:lnTo>
                  <a:lnTo>
                    <a:pt x="1366" y="896"/>
                  </a:lnTo>
                  <a:lnTo>
                    <a:pt x="144" y="896"/>
                  </a:lnTo>
                  <a:lnTo>
                    <a:pt x="144" y="244"/>
                  </a:lnTo>
                  <a:close/>
                  <a:moveTo>
                    <a:pt x="0" y="1"/>
                  </a:moveTo>
                  <a:lnTo>
                    <a:pt x="0" y="1077"/>
                  </a:lnTo>
                  <a:lnTo>
                    <a:pt x="1505" y="1077"/>
                  </a:lnTo>
                  <a:lnTo>
                    <a:pt x="1505" y="571"/>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3"/>
            <p:cNvSpPr/>
            <p:nvPr/>
          </p:nvSpPr>
          <p:spPr>
            <a:xfrm>
              <a:off x="326539" y="3225674"/>
              <a:ext cx="83777" cy="26550"/>
            </a:xfrm>
            <a:custGeom>
              <a:avLst/>
              <a:gdLst/>
              <a:ahLst/>
              <a:cxnLst/>
              <a:rect l="l" t="t" r="r" b="b"/>
              <a:pathLst>
                <a:path w="720" h="275" extrusionOk="0">
                  <a:moveTo>
                    <a:pt x="1" y="0"/>
                  </a:moveTo>
                  <a:lnTo>
                    <a:pt x="1" y="275"/>
                  </a:lnTo>
                  <a:lnTo>
                    <a:pt x="720" y="275"/>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3"/>
            <p:cNvSpPr/>
            <p:nvPr/>
          </p:nvSpPr>
          <p:spPr>
            <a:xfrm>
              <a:off x="294075" y="3100842"/>
              <a:ext cx="175234" cy="103979"/>
            </a:xfrm>
            <a:custGeom>
              <a:avLst/>
              <a:gdLst/>
              <a:ahLst/>
              <a:cxnLst/>
              <a:rect l="l" t="t" r="r" b="b"/>
              <a:pathLst>
                <a:path w="1506" h="1077" extrusionOk="0">
                  <a:moveTo>
                    <a:pt x="1366" y="182"/>
                  </a:moveTo>
                  <a:lnTo>
                    <a:pt x="1366" y="834"/>
                  </a:lnTo>
                  <a:lnTo>
                    <a:pt x="144" y="373"/>
                  </a:lnTo>
                  <a:lnTo>
                    <a:pt x="144" y="182"/>
                  </a:lnTo>
                  <a:close/>
                  <a:moveTo>
                    <a:pt x="0" y="1"/>
                  </a:moveTo>
                  <a:lnTo>
                    <a:pt x="0" y="507"/>
                  </a:lnTo>
                  <a:lnTo>
                    <a:pt x="1505" y="1076"/>
                  </a:lnTo>
                  <a:lnTo>
                    <a:pt x="1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3"/>
            <p:cNvSpPr/>
            <p:nvPr/>
          </p:nvSpPr>
          <p:spPr>
            <a:xfrm>
              <a:off x="352952" y="3133377"/>
              <a:ext cx="84359" cy="26453"/>
            </a:xfrm>
            <a:custGeom>
              <a:avLst/>
              <a:gdLst/>
              <a:ahLst/>
              <a:cxnLst/>
              <a:rect l="l" t="t" r="r" b="b"/>
              <a:pathLst>
                <a:path w="725" h="274" extrusionOk="0">
                  <a:moveTo>
                    <a:pt x="1" y="0"/>
                  </a:moveTo>
                  <a:lnTo>
                    <a:pt x="725" y="273"/>
                  </a:lnTo>
                  <a:lnTo>
                    <a:pt x="7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3"/>
            <p:cNvSpPr/>
            <p:nvPr/>
          </p:nvSpPr>
          <p:spPr>
            <a:xfrm>
              <a:off x="326539" y="3019455"/>
              <a:ext cx="110772" cy="19985"/>
            </a:xfrm>
            <a:custGeom>
              <a:avLst/>
              <a:gdLst/>
              <a:ahLst/>
              <a:cxnLst/>
              <a:rect l="l" t="t" r="r" b="b"/>
              <a:pathLst>
                <a:path w="952" h="207" extrusionOk="0">
                  <a:moveTo>
                    <a:pt x="1" y="0"/>
                  </a:moveTo>
                  <a:lnTo>
                    <a:pt x="1" y="206"/>
                  </a:lnTo>
                  <a:lnTo>
                    <a:pt x="952" y="206"/>
                  </a:lnTo>
                  <a:lnTo>
                    <a:pt x="9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3"/>
            <p:cNvSpPr/>
            <p:nvPr/>
          </p:nvSpPr>
          <p:spPr>
            <a:xfrm>
              <a:off x="294075" y="2660695"/>
              <a:ext cx="175234" cy="84960"/>
            </a:xfrm>
            <a:custGeom>
              <a:avLst/>
              <a:gdLst/>
              <a:ahLst/>
              <a:cxnLst/>
              <a:rect l="l" t="t" r="r" b="b"/>
              <a:pathLst>
                <a:path w="1506" h="880" extrusionOk="0">
                  <a:moveTo>
                    <a:pt x="1366" y="182"/>
                  </a:moveTo>
                  <a:lnTo>
                    <a:pt x="1366" y="698"/>
                  </a:lnTo>
                  <a:lnTo>
                    <a:pt x="144" y="698"/>
                  </a:lnTo>
                  <a:lnTo>
                    <a:pt x="144" y="182"/>
                  </a:lnTo>
                  <a:close/>
                  <a:moveTo>
                    <a:pt x="0" y="0"/>
                  </a:moveTo>
                  <a:lnTo>
                    <a:pt x="0" y="880"/>
                  </a:lnTo>
                  <a:lnTo>
                    <a:pt x="1505" y="880"/>
                  </a:lnTo>
                  <a:lnTo>
                    <a:pt x="15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3"/>
            <p:cNvSpPr/>
            <p:nvPr/>
          </p:nvSpPr>
          <p:spPr>
            <a:xfrm>
              <a:off x="294075" y="2853977"/>
              <a:ext cx="175234" cy="104558"/>
            </a:xfrm>
            <a:custGeom>
              <a:avLst/>
              <a:gdLst/>
              <a:ahLst/>
              <a:cxnLst/>
              <a:rect l="l" t="t" r="r" b="b"/>
              <a:pathLst>
                <a:path w="1506" h="1083" extrusionOk="0">
                  <a:moveTo>
                    <a:pt x="144" y="249"/>
                  </a:moveTo>
                  <a:lnTo>
                    <a:pt x="1366" y="710"/>
                  </a:lnTo>
                  <a:lnTo>
                    <a:pt x="1366" y="901"/>
                  </a:lnTo>
                  <a:lnTo>
                    <a:pt x="144" y="901"/>
                  </a:lnTo>
                  <a:lnTo>
                    <a:pt x="144" y="249"/>
                  </a:lnTo>
                  <a:close/>
                  <a:moveTo>
                    <a:pt x="0" y="0"/>
                  </a:moveTo>
                  <a:lnTo>
                    <a:pt x="0" y="1082"/>
                  </a:lnTo>
                  <a:lnTo>
                    <a:pt x="1505" y="1082"/>
                  </a:lnTo>
                  <a:lnTo>
                    <a:pt x="1505" y="575"/>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3"/>
            <p:cNvSpPr/>
            <p:nvPr/>
          </p:nvSpPr>
          <p:spPr>
            <a:xfrm>
              <a:off x="326539" y="2899546"/>
              <a:ext cx="83777" cy="26453"/>
            </a:xfrm>
            <a:custGeom>
              <a:avLst/>
              <a:gdLst/>
              <a:ahLst/>
              <a:cxnLst/>
              <a:rect l="l" t="t" r="r" b="b"/>
              <a:pathLst>
                <a:path w="720" h="274" extrusionOk="0">
                  <a:moveTo>
                    <a:pt x="1" y="0"/>
                  </a:moveTo>
                  <a:lnTo>
                    <a:pt x="1" y="274"/>
                  </a:lnTo>
                  <a:lnTo>
                    <a:pt x="720" y="274"/>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3"/>
            <p:cNvSpPr/>
            <p:nvPr/>
          </p:nvSpPr>
          <p:spPr>
            <a:xfrm>
              <a:off x="294075" y="2774618"/>
              <a:ext cx="175234" cy="104076"/>
            </a:xfrm>
            <a:custGeom>
              <a:avLst/>
              <a:gdLst/>
              <a:ahLst/>
              <a:cxnLst/>
              <a:rect l="l" t="t" r="r" b="b"/>
              <a:pathLst>
                <a:path w="1506" h="1078" extrusionOk="0">
                  <a:moveTo>
                    <a:pt x="1366" y="182"/>
                  </a:moveTo>
                  <a:lnTo>
                    <a:pt x="1366" y="834"/>
                  </a:lnTo>
                  <a:lnTo>
                    <a:pt x="144" y="368"/>
                  </a:lnTo>
                  <a:lnTo>
                    <a:pt x="144" y="182"/>
                  </a:lnTo>
                  <a:close/>
                  <a:moveTo>
                    <a:pt x="0" y="0"/>
                  </a:moveTo>
                  <a:lnTo>
                    <a:pt x="0" y="507"/>
                  </a:lnTo>
                  <a:lnTo>
                    <a:pt x="1505" y="1077"/>
                  </a:lnTo>
                  <a:lnTo>
                    <a:pt x="15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3"/>
            <p:cNvSpPr/>
            <p:nvPr/>
          </p:nvSpPr>
          <p:spPr>
            <a:xfrm>
              <a:off x="352952" y="2807057"/>
              <a:ext cx="84359" cy="26646"/>
            </a:xfrm>
            <a:custGeom>
              <a:avLst/>
              <a:gdLst/>
              <a:ahLst/>
              <a:cxnLst/>
              <a:rect l="l" t="t" r="r" b="b"/>
              <a:pathLst>
                <a:path w="725" h="276" extrusionOk="0">
                  <a:moveTo>
                    <a:pt x="1" y="1"/>
                  </a:moveTo>
                  <a:lnTo>
                    <a:pt x="725" y="275"/>
                  </a:lnTo>
                  <a:lnTo>
                    <a:pt x="7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3"/>
            <p:cNvSpPr/>
            <p:nvPr/>
          </p:nvSpPr>
          <p:spPr>
            <a:xfrm>
              <a:off x="326539" y="2693134"/>
              <a:ext cx="110772" cy="20081"/>
            </a:xfrm>
            <a:custGeom>
              <a:avLst/>
              <a:gdLst/>
              <a:ahLst/>
              <a:cxnLst/>
              <a:rect l="l" t="t" r="r" b="b"/>
              <a:pathLst>
                <a:path w="952" h="208" extrusionOk="0">
                  <a:moveTo>
                    <a:pt x="1" y="1"/>
                  </a:moveTo>
                  <a:lnTo>
                    <a:pt x="1" y="207"/>
                  </a:lnTo>
                  <a:lnTo>
                    <a:pt x="952" y="207"/>
                  </a:lnTo>
                  <a:lnTo>
                    <a:pt x="9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3"/>
            <p:cNvSpPr/>
            <p:nvPr/>
          </p:nvSpPr>
          <p:spPr>
            <a:xfrm>
              <a:off x="294075" y="2334471"/>
              <a:ext cx="175234" cy="84960"/>
            </a:xfrm>
            <a:custGeom>
              <a:avLst/>
              <a:gdLst/>
              <a:ahLst/>
              <a:cxnLst/>
              <a:rect l="l" t="t" r="r" b="b"/>
              <a:pathLst>
                <a:path w="1506" h="880" extrusionOk="0">
                  <a:moveTo>
                    <a:pt x="1366" y="181"/>
                  </a:moveTo>
                  <a:lnTo>
                    <a:pt x="1366" y="693"/>
                  </a:lnTo>
                  <a:lnTo>
                    <a:pt x="144" y="693"/>
                  </a:lnTo>
                  <a:lnTo>
                    <a:pt x="144" y="181"/>
                  </a:lnTo>
                  <a:close/>
                  <a:moveTo>
                    <a:pt x="0" y="0"/>
                  </a:moveTo>
                  <a:lnTo>
                    <a:pt x="0" y="879"/>
                  </a:lnTo>
                  <a:lnTo>
                    <a:pt x="1505" y="879"/>
                  </a:lnTo>
                  <a:lnTo>
                    <a:pt x="15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3"/>
            <p:cNvSpPr/>
            <p:nvPr/>
          </p:nvSpPr>
          <p:spPr>
            <a:xfrm>
              <a:off x="294075" y="2527850"/>
              <a:ext cx="175234" cy="104365"/>
            </a:xfrm>
            <a:custGeom>
              <a:avLst/>
              <a:gdLst/>
              <a:ahLst/>
              <a:cxnLst/>
              <a:rect l="l" t="t" r="r" b="b"/>
              <a:pathLst>
                <a:path w="1506" h="1081" extrusionOk="0">
                  <a:moveTo>
                    <a:pt x="144" y="243"/>
                  </a:moveTo>
                  <a:lnTo>
                    <a:pt x="1366" y="708"/>
                  </a:lnTo>
                  <a:lnTo>
                    <a:pt x="1366" y="895"/>
                  </a:lnTo>
                  <a:lnTo>
                    <a:pt x="144" y="895"/>
                  </a:lnTo>
                  <a:lnTo>
                    <a:pt x="144" y="243"/>
                  </a:lnTo>
                  <a:close/>
                  <a:moveTo>
                    <a:pt x="0" y="0"/>
                  </a:moveTo>
                  <a:lnTo>
                    <a:pt x="0" y="1081"/>
                  </a:lnTo>
                  <a:lnTo>
                    <a:pt x="1505" y="1081"/>
                  </a:lnTo>
                  <a:lnTo>
                    <a:pt x="1505" y="574"/>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3"/>
            <p:cNvSpPr/>
            <p:nvPr/>
          </p:nvSpPr>
          <p:spPr>
            <a:xfrm>
              <a:off x="326539" y="2573322"/>
              <a:ext cx="83777" cy="26550"/>
            </a:xfrm>
            <a:custGeom>
              <a:avLst/>
              <a:gdLst/>
              <a:ahLst/>
              <a:cxnLst/>
              <a:rect l="l" t="t" r="r" b="b"/>
              <a:pathLst>
                <a:path w="720" h="275" extrusionOk="0">
                  <a:moveTo>
                    <a:pt x="1" y="0"/>
                  </a:moveTo>
                  <a:lnTo>
                    <a:pt x="1" y="275"/>
                  </a:lnTo>
                  <a:lnTo>
                    <a:pt x="720" y="275"/>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3"/>
            <p:cNvSpPr/>
            <p:nvPr/>
          </p:nvSpPr>
          <p:spPr>
            <a:xfrm>
              <a:off x="294075" y="2447814"/>
              <a:ext cx="175234" cy="104558"/>
            </a:xfrm>
            <a:custGeom>
              <a:avLst/>
              <a:gdLst/>
              <a:ahLst/>
              <a:cxnLst/>
              <a:rect l="l" t="t" r="r" b="b"/>
              <a:pathLst>
                <a:path w="1506" h="1083" extrusionOk="0">
                  <a:moveTo>
                    <a:pt x="1366" y="187"/>
                  </a:moveTo>
                  <a:lnTo>
                    <a:pt x="1366" y="839"/>
                  </a:lnTo>
                  <a:lnTo>
                    <a:pt x="144" y="374"/>
                  </a:lnTo>
                  <a:lnTo>
                    <a:pt x="144" y="187"/>
                  </a:lnTo>
                  <a:close/>
                  <a:moveTo>
                    <a:pt x="0" y="1"/>
                  </a:moveTo>
                  <a:lnTo>
                    <a:pt x="0" y="508"/>
                  </a:lnTo>
                  <a:lnTo>
                    <a:pt x="1505" y="1083"/>
                  </a:lnTo>
                  <a:lnTo>
                    <a:pt x="1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3"/>
            <p:cNvSpPr/>
            <p:nvPr/>
          </p:nvSpPr>
          <p:spPr>
            <a:xfrm>
              <a:off x="352952" y="2480350"/>
              <a:ext cx="84359" cy="26646"/>
            </a:xfrm>
            <a:custGeom>
              <a:avLst/>
              <a:gdLst/>
              <a:ahLst/>
              <a:cxnLst/>
              <a:rect l="l" t="t" r="r" b="b"/>
              <a:pathLst>
                <a:path w="725" h="276" extrusionOk="0">
                  <a:moveTo>
                    <a:pt x="1" y="1"/>
                  </a:moveTo>
                  <a:lnTo>
                    <a:pt x="725" y="275"/>
                  </a:lnTo>
                  <a:lnTo>
                    <a:pt x="7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3"/>
            <p:cNvSpPr/>
            <p:nvPr/>
          </p:nvSpPr>
          <p:spPr>
            <a:xfrm>
              <a:off x="326539" y="2366910"/>
              <a:ext cx="110772" cy="20178"/>
            </a:xfrm>
            <a:custGeom>
              <a:avLst/>
              <a:gdLst/>
              <a:ahLst/>
              <a:cxnLst/>
              <a:rect l="l" t="t" r="r" b="b"/>
              <a:pathLst>
                <a:path w="952" h="209" extrusionOk="0">
                  <a:moveTo>
                    <a:pt x="1" y="1"/>
                  </a:moveTo>
                  <a:lnTo>
                    <a:pt x="1" y="208"/>
                  </a:lnTo>
                  <a:lnTo>
                    <a:pt x="952" y="208"/>
                  </a:lnTo>
                  <a:lnTo>
                    <a:pt x="9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3"/>
            <p:cNvSpPr/>
            <p:nvPr/>
          </p:nvSpPr>
          <p:spPr>
            <a:xfrm>
              <a:off x="294075" y="2008150"/>
              <a:ext cx="175234" cy="84573"/>
            </a:xfrm>
            <a:custGeom>
              <a:avLst/>
              <a:gdLst/>
              <a:ahLst/>
              <a:cxnLst/>
              <a:rect l="l" t="t" r="r" b="b"/>
              <a:pathLst>
                <a:path w="1506" h="876" extrusionOk="0">
                  <a:moveTo>
                    <a:pt x="1366" y="182"/>
                  </a:moveTo>
                  <a:lnTo>
                    <a:pt x="1366" y="695"/>
                  </a:lnTo>
                  <a:lnTo>
                    <a:pt x="144" y="695"/>
                  </a:lnTo>
                  <a:lnTo>
                    <a:pt x="144" y="182"/>
                  </a:lnTo>
                  <a:close/>
                  <a:moveTo>
                    <a:pt x="0" y="1"/>
                  </a:moveTo>
                  <a:lnTo>
                    <a:pt x="0" y="875"/>
                  </a:lnTo>
                  <a:lnTo>
                    <a:pt x="1505" y="875"/>
                  </a:lnTo>
                  <a:lnTo>
                    <a:pt x="1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3"/>
            <p:cNvSpPr/>
            <p:nvPr/>
          </p:nvSpPr>
          <p:spPr>
            <a:xfrm>
              <a:off x="294075" y="2201625"/>
              <a:ext cx="175234" cy="103882"/>
            </a:xfrm>
            <a:custGeom>
              <a:avLst/>
              <a:gdLst/>
              <a:ahLst/>
              <a:cxnLst/>
              <a:rect l="l" t="t" r="r" b="b"/>
              <a:pathLst>
                <a:path w="1506" h="1076" extrusionOk="0">
                  <a:moveTo>
                    <a:pt x="144" y="243"/>
                  </a:moveTo>
                  <a:lnTo>
                    <a:pt x="1366" y="709"/>
                  </a:lnTo>
                  <a:lnTo>
                    <a:pt x="1366" y="895"/>
                  </a:lnTo>
                  <a:lnTo>
                    <a:pt x="144" y="895"/>
                  </a:lnTo>
                  <a:lnTo>
                    <a:pt x="144" y="243"/>
                  </a:lnTo>
                  <a:close/>
                  <a:moveTo>
                    <a:pt x="0" y="0"/>
                  </a:moveTo>
                  <a:lnTo>
                    <a:pt x="0" y="1076"/>
                  </a:lnTo>
                  <a:lnTo>
                    <a:pt x="1505" y="1076"/>
                  </a:lnTo>
                  <a:lnTo>
                    <a:pt x="1505" y="56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3"/>
            <p:cNvSpPr/>
            <p:nvPr/>
          </p:nvSpPr>
          <p:spPr>
            <a:xfrm>
              <a:off x="326539" y="2246519"/>
              <a:ext cx="83777" cy="26646"/>
            </a:xfrm>
            <a:custGeom>
              <a:avLst/>
              <a:gdLst/>
              <a:ahLst/>
              <a:cxnLst/>
              <a:rect l="l" t="t" r="r" b="b"/>
              <a:pathLst>
                <a:path w="720" h="276" extrusionOk="0">
                  <a:moveTo>
                    <a:pt x="1" y="1"/>
                  </a:moveTo>
                  <a:lnTo>
                    <a:pt x="1" y="275"/>
                  </a:lnTo>
                  <a:lnTo>
                    <a:pt x="720" y="27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3"/>
            <p:cNvSpPr/>
            <p:nvPr/>
          </p:nvSpPr>
          <p:spPr>
            <a:xfrm>
              <a:off x="294075" y="2121590"/>
              <a:ext cx="175234" cy="104558"/>
            </a:xfrm>
            <a:custGeom>
              <a:avLst/>
              <a:gdLst/>
              <a:ahLst/>
              <a:cxnLst/>
              <a:rect l="l" t="t" r="r" b="b"/>
              <a:pathLst>
                <a:path w="1506" h="1083" extrusionOk="0">
                  <a:moveTo>
                    <a:pt x="1366" y="182"/>
                  </a:moveTo>
                  <a:lnTo>
                    <a:pt x="1366" y="834"/>
                  </a:lnTo>
                  <a:lnTo>
                    <a:pt x="144" y="373"/>
                  </a:lnTo>
                  <a:lnTo>
                    <a:pt x="144" y="182"/>
                  </a:lnTo>
                  <a:close/>
                  <a:moveTo>
                    <a:pt x="0" y="1"/>
                  </a:moveTo>
                  <a:lnTo>
                    <a:pt x="0" y="507"/>
                  </a:lnTo>
                  <a:lnTo>
                    <a:pt x="1505" y="1082"/>
                  </a:lnTo>
                  <a:lnTo>
                    <a:pt x="1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3"/>
            <p:cNvSpPr/>
            <p:nvPr/>
          </p:nvSpPr>
          <p:spPr>
            <a:xfrm>
              <a:off x="352952" y="2154125"/>
              <a:ext cx="84359" cy="26550"/>
            </a:xfrm>
            <a:custGeom>
              <a:avLst/>
              <a:gdLst/>
              <a:ahLst/>
              <a:cxnLst/>
              <a:rect l="l" t="t" r="r" b="b"/>
              <a:pathLst>
                <a:path w="725" h="275" extrusionOk="0">
                  <a:moveTo>
                    <a:pt x="1" y="0"/>
                  </a:moveTo>
                  <a:lnTo>
                    <a:pt x="725" y="275"/>
                  </a:lnTo>
                  <a:lnTo>
                    <a:pt x="7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3"/>
            <p:cNvSpPr/>
            <p:nvPr/>
          </p:nvSpPr>
          <p:spPr>
            <a:xfrm>
              <a:off x="326539" y="2040686"/>
              <a:ext cx="110772" cy="19599"/>
            </a:xfrm>
            <a:custGeom>
              <a:avLst/>
              <a:gdLst/>
              <a:ahLst/>
              <a:cxnLst/>
              <a:rect l="l" t="t" r="r" b="b"/>
              <a:pathLst>
                <a:path w="952" h="203" extrusionOk="0">
                  <a:moveTo>
                    <a:pt x="1" y="0"/>
                  </a:moveTo>
                  <a:lnTo>
                    <a:pt x="1" y="203"/>
                  </a:lnTo>
                  <a:lnTo>
                    <a:pt x="952" y="203"/>
                  </a:lnTo>
                  <a:lnTo>
                    <a:pt x="9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3"/>
            <p:cNvSpPr/>
            <p:nvPr/>
          </p:nvSpPr>
          <p:spPr>
            <a:xfrm>
              <a:off x="294075" y="1681443"/>
              <a:ext cx="175234" cy="85153"/>
            </a:xfrm>
            <a:custGeom>
              <a:avLst/>
              <a:gdLst/>
              <a:ahLst/>
              <a:cxnLst/>
              <a:rect l="l" t="t" r="r" b="b"/>
              <a:pathLst>
                <a:path w="1506" h="882" extrusionOk="0">
                  <a:moveTo>
                    <a:pt x="1366" y="182"/>
                  </a:moveTo>
                  <a:lnTo>
                    <a:pt x="1366" y="700"/>
                  </a:lnTo>
                  <a:lnTo>
                    <a:pt x="144" y="700"/>
                  </a:lnTo>
                  <a:lnTo>
                    <a:pt x="144" y="182"/>
                  </a:lnTo>
                  <a:close/>
                  <a:moveTo>
                    <a:pt x="0" y="1"/>
                  </a:moveTo>
                  <a:lnTo>
                    <a:pt x="0" y="881"/>
                  </a:lnTo>
                  <a:lnTo>
                    <a:pt x="1505" y="881"/>
                  </a:lnTo>
                  <a:lnTo>
                    <a:pt x="1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3"/>
            <p:cNvSpPr/>
            <p:nvPr/>
          </p:nvSpPr>
          <p:spPr>
            <a:xfrm>
              <a:off x="294075" y="1875305"/>
              <a:ext cx="175234" cy="104076"/>
            </a:xfrm>
            <a:custGeom>
              <a:avLst/>
              <a:gdLst/>
              <a:ahLst/>
              <a:cxnLst/>
              <a:rect l="l" t="t" r="r" b="b"/>
              <a:pathLst>
                <a:path w="1506" h="1078" extrusionOk="0">
                  <a:moveTo>
                    <a:pt x="144" y="244"/>
                  </a:moveTo>
                  <a:lnTo>
                    <a:pt x="1366" y="705"/>
                  </a:lnTo>
                  <a:lnTo>
                    <a:pt x="1366" y="896"/>
                  </a:lnTo>
                  <a:lnTo>
                    <a:pt x="144" y="896"/>
                  </a:lnTo>
                  <a:lnTo>
                    <a:pt x="144" y="244"/>
                  </a:lnTo>
                  <a:close/>
                  <a:moveTo>
                    <a:pt x="0" y="1"/>
                  </a:moveTo>
                  <a:lnTo>
                    <a:pt x="0" y="1078"/>
                  </a:lnTo>
                  <a:lnTo>
                    <a:pt x="1505" y="1078"/>
                  </a:lnTo>
                  <a:lnTo>
                    <a:pt x="1505" y="570"/>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3"/>
            <p:cNvSpPr/>
            <p:nvPr/>
          </p:nvSpPr>
          <p:spPr>
            <a:xfrm>
              <a:off x="326539" y="1920294"/>
              <a:ext cx="83777" cy="26550"/>
            </a:xfrm>
            <a:custGeom>
              <a:avLst/>
              <a:gdLst/>
              <a:ahLst/>
              <a:cxnLst/>
              <a:rect l="l" t="t" r="r" b="b"/>
              <a:pathLst>
                <a:path w="720" h="275" extrusionOk="0">
                  <a:moveTo>
                    <a:pt x="1" y="0"/>
                  </a:moveTo>
                  <a:lnTo>
                    <a:pt x="1" y="275"/>
                  </a:lnTo>
                  <a:lnTo>
                    <a:pt x="720" y="275"/>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3"/>
            <p:cNvSpPr/>
            <p:nvPr/>
          </p:nvSpPr>
          <p:spPr>
            <a:xfrm>
              <a:off x="294075" y="1795366"/>
              <a:ext cx="175234" cy="104076"/>
            </a:xfrm>
            <a:custGeom>
              <a:avLst/>
              <a:gdLst/>
              <a:ahLst/>
              <a:cxnLst/>
              <a:rect l="l" t="t" r="r" b="b"/>
              <a:pathLst>
                <a:path w="1506" h="1078" extrusionOk="0">
                  <a:moveTo>
                    <a:pt x="1366" y="182"/>
                  </a:moveTo>
                  <a:lnTo>
                    <a:pt x="1366" y="834"/>
                  </a:lnTo>
                  <a:lnTo>
                    <a:pt x="144" y="373"/>
                  </a:lnTo>
                  <a:lnTo>
                    <a:pt x="144" y="182"/>
                  </a:lnTo>
                  <a:close/>
                  <a:moveTo>
                    <a:pt x="0" y="0"/>
                  </a:moveTo>
                  <a:lnTo>
                    <a:pt x="0" y="508"/>
                  </a:lnTo>
                  <a:lnTo>
                    <a:pt x="1505" y="1077"/>
                  </a:lnTo>
                  <a:lnTo>
                    <a:pt x="15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3"/>
            <p:cNvSpPr/>
            <p:nvPr/>
          </p:nvSpPr>
          <p:spPr>
            <a:xfrm>
              <a:off x="352952" y="1827805"/>
              <a:ext cx="84359" cy="26646"/>
            </a:xfrm>
            <a:custGeom>
              <a:avLst/>
              <a:gdLst/>
              <a:ahLst/>
              <a:cxnLst/>
              <a:rect l="l" t="t" r="r" b="b"/>
              <a:pathLst>
                <a:path w="725" h="276" extrusionOk="0">
                  <a:moveTo>
                    <a:pt x="1" y="1"/>
                  </a:moveTo>
                  <a:lnTo>
                    <a:pt x="725" y="275"/>
                  </a:lnTo>
                  <a:lnTo>
                    <a:pt x="7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3"/>
            <p:cNvSpPr/>
            <p:nvPr/>
          </p:nvSpPr>
          <p:spPr>
            <a:xfrm>
              <a:off x="326539" y="1713979"/>
              <a:ext cx="110772" cy="20081"/>
            </a:xfrm>
            <a:custGeom>
              <a:avLst/>
              <a:gdLst/>
              <a:ahLst/>
              <a:cxnLst/>
              <a:rect l="l" t="t" r="r" b="b"/>
              <a:pathLst>
                <a:path w="952" h="208" extrusionOk="0">
                  <a:moveTo>
                    <a:pt x="1" y="0"/>
                  </a:moveTo>
                  <a:lnTo>
                    <a:pt x="1" y="208"/>
                  </a:lnTo>
                  <a:lnTo>
                    <a:pt x="952" y="208"/>
                  </a:lnTo>
                  <a:lnTo>
                    <a:pt x="9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3"/>
            <p:cNvSpPr/>
            <p:nvPr/>
          </p:nvSpPr>
          <p:spPr>
            <a:xfrm>
              <a:off x="294075" y="1355219"/>
              <a:ext cx="175234" cy="85056"/>
            </a:xfrm>
            <a:custGeom>
              <a:avLst/>
              <a:gdLst/>
              <a:ahLst/>
              <a:cxnLst/>
              <a:rect l="l" t="t" r="r" b="b"/>
              <a:pathLst>
                <a:path w="1506" h="881" extrusionOk="0">
                  <a:moveTo>
                    <a:pt x="1366" y="182"/>
                  </a:moveTo>
                  <a:lnTo>
                    <a:pt x="1366" y="699"/>
                  </a:lnTo>
                  <a:lnTo>
                    <a:pt x="144" y="699"/>
                  </a:lnTo>
                  <a:lnTo>
                    <a:pt x="144" y="182"/>
                  </a:lnTo>
                  <a:close/>
                  <a:moveTo>
                    <a:pt x="0" y="0"/>
                  </a:moveTo>
                  <a:lnTo>
                    <a:pt x="0" y="881"/>
                  </a:lnTo>
                  <a:lnTo>
                    <a:pt x="1505" y="881"/>
                  </a:lnTo>
                  <a:lnTo>
                    <a:pt x="15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3"/>
            <p:cNvSpPr/>
            <p:nvPr/>
          </p:nvSpPr>
          <p:spPr>
            <a:xfrm>
              <a:off x="294075" y="1548598"/>
              <a:ext cx="175234" cy="104558"/>
            </a:xfrm>
            <a:custGeom>
              <a:avLst/>
              <a:gdLst/>
              <a:ahLst/>
              <a:cxnLst/>
              <a:rect l="l" t="t" r="r" b="b"/>
              <a:pathLst>
                <a:path w="1506" h="1083" extrusionOk="0">
                  <a:moveTo>
                    <a:pt x="144" y="249"/>
                  </a:moveTo>
                  <a:lnTo>
                    <a:pt x="1366" y="710"/>
                  </a:lnTo>
                  <a:lnTo>
                    <a:pt x="1366" y="901"/>
                  </a:lnTo>
                  <a:lnTo>
                    <a:pt x="144" y="901"/>
                  </a:lnTo>
                  <a:lnTo>
                    <a:pt x="144" y="249"/>
                  </a:lnTo>
                  <a:close/>
                  <a:moveTo>
                    <a:pt x="0" y="0"/>
                  </a:moveTo>
                  <a:lnTo>
                    <a:pt x="0" y="1082"/>
                  </a:lnTo>
                  <a:lnTo>
                    <a:pt x="1505" y="1082"/>
                  </a:lnTo>
                  <a:lnTo>
                    <a:pt x="1505" y="574"/>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3"/>
            <p:cNvSpPr/>
            <p:nvPr/>
          </p:nvSpPr>
          <p:spPr>
            <a:xfrm>
              <a:off x="326539" y="1594070"/>
              <a:ext cx="83777" cy="26550"/>
            </a:xfrm>
            <a:custGeom>
              <a:avLst/>
              <a:gdLst/>
              <a:ahLst/>
              <a:cxnLst/>
              <a:rect l="l" t="t" r="r" b="b"/>
              <a:pathLst>
                <a:path w="720" h="275" extrusionOk="0">
                  <a:moveTo>
                    <a:pt x="1" y="0"/>
                  </a:moveTo>
                  <a:lnTo>
                    <a:pt x="1" y="275"/>
                  </a:lnTo>
                  <a:lnTo>
                    <a:pt x="720" y="275"/>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3"/>
            <p:cNvSpPr/>
            <p:nvPr/>
          </p:nvSpPr>
          <p:spPr>
            <a:xfrm>
              <a:off x="294075" y="1469141"/>
              <a:ext cx="175234" cy="103979"/>
            </a:xfrm>
            <a:custGeom>
              <a:avLst/>
              <a:gdLst/>
              <a:ahLst/>
              <a:cxnLst/>
              <a:rect l="l" t="t" r="r" b="b"/>
              <a:pathLst>
                <a:path w="1506" h="1077" extrusionOk="0">
                  <a:moveTo>
                    <a:pt x="1366" y="181"/>
                  </a:moveTo>
                  <a:lnTo>
                    <a:pt x="1366" y="833"/>
                  </a:lnTo>
                  <a:lnTo>
                    <a:pt x="144" y="368"/>
                  </a:lnTo>
                  <a:lnTo>
                    <a:pt x="144" y="181"/>
                  </a:lnTo>
                  <a:close/>
                  <a:moveTo>
                    <a:pt x="0" y="0"/>
                  </a:moveTo>
                  <a:lnTo>
                    <a:pt x="0" y="508"/>
                  </a:lnTo>
                  <a:lnTo>
                    <a:pt x="1505" y="1077"/>
                  </a:lnTo>
                  <a:lnTo>
                    <a:pt x="15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3"/>
            <p:cNvSpPr/>
            <p:nvPr/>
          </p:nvSpPr>
          <p:spPr>
            <a:xfrm>
              <a:off x="352952" y="1501580"/>
              <a:ext cx="84359" cy="26646"/>
            </a:xfrm>
            <a:custGeom>
              <a:avLst/>
              <a:gdLst/>
              <a:ahLst/>
              <a:cxnLst/>
              <a:rect l="l" t="t" r="r" b="b"/>
              <a:pathLst>
                <a:path w="725" h="276" extrusionOk="0">
                  <a:moveTo>
                    <a:pt x="1" y="1"/>
                  </a:moveTo>
                  <a:lnTo>
                    <a:pt x="725" y="275"/>
                  </a:lnTo>
                  <a:lnTo>
                    <a:pt x="7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3"/>
            <p:cNvSpPr/>
            <p:nvPr/>
          </p:nvSpPr>
          <p:spPr>
            <a:xfrm>
              <a:off x="326539" y="1387658"/>
              <a:ext cx="110772" cy="20178"/>
            </a:xfrm>
            <a:custGeom>
              <a:avLst/>
              <a:gdLst/>
              <a:ahLst/>
              <a:cxnLst/>
              <a:rect l="l" t="t" r="r" b="b"/>
              <a:pathLst>
                <a:path w="952" h="209" extrusionOk="0">
                  <a:moveTo>
                    <a:pt x="1" y="1"/>
                  </a:moveTo>
                  <a:lnTo>
                    <a:pt x="1" y="208"/>
                  </a:lnTo>
                  <a:lnTo>
                    <a:pt x="952" y="208"/>
                  </a:lnTo>
                  <a:lnTo>
                    <a:pt x="9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3"/>
            <p:cNvSpPr/>
            <p:nvPr/>
          </p:nvSpPr>
          <p:spPr>
            <a:xfrm>
              <a:off x="294075" y="1029091"/>
              <a:ext cx="175234" cy="84960"/>
            </a:xfrm>
            <a:custGeom>
              <a:avLst/>
              <a:gdLst/>
              <a:ahLst/>
              <a:cxnLst/>
              <a:rect l="l" t="t" r="r" b="b"/>
              <a:pathLst>
                <a:path w="1506" h="880" extrusionOk="0">
                  <a:moveTo>
                    <a:pt x="1366" y="180"/>
                  </a:moveTo>
                  <a:lnTo>
                    <a:pt x="1366" y="693"/>
                  </a:lnTo>
                  <a:lnTo>
                    <a:pt x="144" y="693"/>
                  </a:lnTo>
                  <a:lnTo>
                    <a:pt x="144" y="180"/>
                  </a:lnTo>
                  <a:close/>
                  <a:moveTo>
                    <a:pt x="0" y="0"/>
                  </a:moveTo>
                  <a:lnTo>
                    <a:pt x="0" y="879"/>
                  </a:lnTo>
                  <a:lnTo>
                    <a:pt x="1505" y="879"/>
                  </a:lnTo>
                  <a:lnTo>
                    <a:pt x="15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3"/>
            <p:cNvSpPr/>
            <p:nvPr/>
          </p:nvSpPr>
          <p:spPr>
            <a:xfrm>
              <a:off x="294075" y="1222373"/>
              <a:ext cx="175234" cy="104462"/>
            </a:xfrm>
            <a:custGeom>
              <a:avLst/>
              <a:gdLst/>
              <a:ahLst/>
              <a:cxnLst/>
              <a:rect l="l" t="t" r="r" b="b"/>
              <a:pathLst>
                <a:path w="1506" h="1082" extrusionOk="0">
                  <a:moveTo>
                    <a:pt x="144" y="244"/>
                  </a:moveTo>
                  <a:lnTo>
                    <a:pt x="1366" y="709"/>
                  </a:lnTo>
                  <a:lnTo>
                    <a:pt x="1366" y="896"/>
                  </a:lnTo>
                  <a:lnTo>
                    <a:pt x="144" y="896"/>
                  </a:lnTo>
                  <a:lnTo>
                    <a:pt x="144" y="244"/>
                  </a:lnTo>
                  <a:close/>
                  <a:moveTo>
                    <a:pt x="0" y="0"/>
                  </a:moveTo>
                  <a:lnTo>
                    <a:pt x="0" y="1082"/>
                  </a:lnTo>
                  <a:lnTo>
                    <a:pt x="1505" y="1082"/>
                  </a:lnTo>
                  <a:lnTo>
                    <a:pt x="1505" y="575"/>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3"/>
            <p:cNvSpPr/>
            <p:nvPr/>
          </p:nvSpPr>
          <p:spPr>
            <a:xfrm>
              <a:off x="326539" y="1267749"/>
              <a:ext cx="83777" cy="26646"/>
            </a:xfrm>
            <a:custGeom>
              <a:avLst/>
              <a:gdLst/>
              <a:ahLst/>
              <a:cxnLst/>
              <a:rect l="l" t="t" r="r" b="b"/>
              <a:pathLst>
                <a:path w="720" h="276" extrusionOk="0">
                  <a:moveTo>
                    <a:pt x="1" y="1"/>
                  </a:moveTo>
                  <a:lnTo>
                    <a:pt x="1" y="275"/>
                  </a:lnTo>
                  <a:lnTo>
                    <a:pt x="720" y="27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3"/>
            <p:cNvSpPr/>
            <p:nvPr/>
          </p:nvSpPr>
          <p:spPr>
            <a:xfrm>
              <a:off x="294075" y="1142338"/>
              <a:ext cx="175234" cy="104558"/>
            </a:xfrm>
            <a:custGeom>
              <a:avLst/>
              <a:gdLst/>
              <a:ahLst/>
              <a:cxnLst/>
              <a:rect l="l" t="t" r="r" b="b"/>
              <a:pathLst>
                <a:path w="1506" h="1083" extrusionOk="0">
                  <a:moveTo>
                    <a:pt x="1366" y="187"/>
                  </a:moveTo>
                  <a:lnTo>
                    <a:pt x="1366" y="839"/>
                  </a:lnTo>
                  <a:lnTo>
                    <a:pt x="144" y="373"/>
                  </a:lnTo>
                  <a:lnTo>
                    <a:pt x="144" y="187"/>
                  </a:lnTo>
                  <a:close/>
                  <a:moveTo>
                    <a:pt x="0" y="1"/>
                  </a:moveTo>
                  <a:lnTo>
                    <a:pt x="0" y="509"/>
                  </a:lnTo>
                  <a:lnTo>
                    <a:pt x="1505" y="1083"/>
                  </a:lnTo>
                  <a:lnTo>
                    <a:pt x="1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3"/>
            <p:cNvSpPr/>
            <p:nvPr/>
          </p:nvSpPr>
          <p:spPr>
            <a:xfrm>
              <a:off x="352952" y="1174874"/>
              <a:ext cx="84359" cy="26550"/>
            </a:xfrm>
            <a:custGeom>
              <a:avLst/>
              <a:gdLst/>
              <a:ahLst/>
              <a:cxnLst/>
              <a:rect l="l" t="t" r="r" b="b"/>
              <a:pathLst>
                <a:path w="725" h="275" extrusionOk="0">
                  <a:moveTo>
                    <a:pt x="1" y="0"/>
                  </a:moveTo>
                  <a:lnTo>
                    <a:pt x="725" y="275"/>
                  </a:lnTo>
                  <a:lnTo>
                    <a:pt x="7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3"/>
            <p:cNvSpPr/>
            <p:nvPr/>
          </p:nvSpPr>
          <p:spPr>
            <a:xfrm>
              <a:off x="326539" y="1061434"/>
              <a:ext cx="110772" cy="20081"/>
            </a:xfrm>
            <a:custGeom>
              <a:avLst/>
              <a:gdLst/>
              <a:ahLst/>
              <a:cxnLst/>
              <a:rect l="l" t="t" r="r" b="b"/>
              <a:pathLst>
                <a:path w="952" h="208" extrusionOk="0">
                  <a:moveTo>
                    <a:pt x="1" y="0"/>
                  </a:moveTo>
                  <a:lnTo>
                    <a:pt x="1" y="208"/>
                  </a:lnTo>
                  <a:lnTo>
                    <a:pt x="952" y="208"/>
                  </a:lnTo>
                  <a:lnTo>
                    <a:pt x="9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3"/>
            <p:cNvSpPr/>
            <p:nvPr/>
          </p:nvSpPr>
          <p:spPr>
            <a:xfrm>
              <a:off x="294075" y="702770"/>
              <a:ext cx="175234" cy="84573"/>
            </a:xfrm>
            <a:custGeom>
              <a:avLst/>
              <a:gdLst/>
              <a:ahLst/>
              <a:cxnLst/>
              <a:rect l="l" t="t" r="r" b="b"/>
              <a:pathLst>
                <a:path w="1506" h="876" extrusionOk="0">
                  <a:moveTo>
                    <a:pt x="1366" y="182"/>
                  </a:moveTo>
                  <a:lnTo>
                    <a:pt x="1366" y="694"/>
                  </a:lnTo>
                  <a:lnTo>
                    <a:pt x="144" y="694"/>
                  </a:lnTo>
                  <a:lnTo>
                    <a:pt x="144" y="182"/>
                  </a:lnTo>
                  <a:close/>
                  <a:moveTo>
                    <a:pt x="0" y="1"/>
                  </a:moveTo>
                  <a:lnTo>
                    <a:pt x="0" y="875"/>
                  </a:lnTo>
                  <a:lnTo>
                    <a:pt x="1505" y="875"/>
                  </a:lnTo>
                  <a:lnTo>
                    <a:pt x="1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3"/>
            <p:cNvSpPr/>
            <p:nvPr/>
          </p:nvSpPr>
          <p:spPr>
            <a:xfrm>
              <a:off x="294075" y="896053"/>
              <a:ext cx="175234" cy="104076"/>
            </a:xfrm>
            <a:custGeom>
              <a:avLst/>
              <a:gdLst/>
              <a:ahLst/>
              <a:cxnLst/>
              <a:rect l="l" t="t" r="r" b="b"/>
              <a:pathLst>
                <a:path w="1506" h="1078" extrusionOk="0">
                  <a:moveTo>
                    <a:pt x="144" y="244"/>
                  </a:moveTo>
                  <a:lnTo>
                    <a:pt x="1366" y="710"/>
                  </a:lnTo>
                  <a:lnTo>
                    <a:pt x="1366" y="896"/>
                  </a:lnTo>
                  <a:lnTo>
                    <a:pt x="144" y="896"/>
                  </a:lnTo>
                  <a:lnTo>
                    <a:pt x="144" y="244"/>
                  </a:lnTo>
                  <a:close/>
                  <a:moveTo>
                    <a:pt x="0" y="1"/>
                  </a:moveTo>
                  <a:lnTo>
                    <a:pt x="0" y="1078"/>
                  </a:lnTo>
                  <a:lnTo>
                    <a:pt x="1505" y="1078"/>
                  </a:lnTo>
                  <a:lnTo>
                    <a:pt x="1505" y="571"/>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3"/>
            <p:cNvSpPr/>
            <p:nvPr/>
          </p:nvSpPr>
          <p:spPr>
            <a:xfrm>
              <a:off x="326539" y="941042"/>
              <a:ext cx="83777" cy="26646"/>
            </a:xfrm>
            <a:custGeom>
              <a:avLst/>
              <a:gdLst/>
              <a:ahLst/>
              <a:cxnLst/>
              <a:rect l="l" t="t" r="r" b="b"/>
              <a:pathLst>
                <a:path w="720" h="276" extrusionOk="0">
                  <a:moveTo>
                    <a:pt x="1" y="1"/>
                  </a:moveTo>
                  <a:lnTo>
                    <a:pt x="1" y="275"/>
                  </a:lnTo>
                  <a:lnTo>
                    <a:pt x="720" y="27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3"/>
            <p:cNvSpPr/>
            <p:nvPr/>
          </p:nvSpPr>
          <p:spPr>
            <a:xfrm>
              <a:off x="294075" y="816210"/>
              <a:ext cx="175234" cy="104462"/>
            </a:xfrm>
            <a:custGeom>
              <a:avLst/>
              <a:gdLst/>
              <a:ahLst/>
              <a:cxnLst/>
              <a:rect l="l" t="t" r="r" b="b"/>
              <a:pathLst>
                <a:path w="1506" h="1082" extrusionOk="0">
                  <a:moveTo>
                    <a:pt x="1366" y="181"/>
                  </a:moveTo>
                  <a:lnTo>
                    <a:pt x="1366" y="833"/>
                  </a:lnTo>
                  <a:lnTo>
                    <a:pt x="144" y="373"/>
                  </a:lnTo>
                  <a:lnTo>
                    <a:pt x="144" y="181"/>
                  </a:lnTo>
                  <a:close/>
                  <a:moveTo>
                    <a:pt x="0" y="1"/>
                  </a:moveTo>
                  <a:lnTo>
                    <a:pt x="0" y="507"/>
                  </a:lnTo>
                  <a:lnTo>
                    <a:pt x="1505" y="1081"/>
                  </a:lnTo>
                  <a:lnTo>
                    <a:pt x="1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3"/>
            <p:cNvSpPr/>
            <p:nvPr/>
          </p:nvSpPr>
          <p:spPr>
            <a:xfrm>
              <a:off x="352952" y="848649"/>
              <a:ext cx="84359" cy="26550"/>
            </a:xfrm>
            <a:custGeom>
              <a:avLst/>
              <a:gdLst/>
              <a:ahLst/>
              <a:cxnLst/>
              <a:rect l="l" t="t" r="r" b="b"/>
              <a:pathLst>
                <a:path w="725" h="275" extrusionOk="0">
                  <a:moveTo>
                    <a:pt x="1" y="0"/>
                  </a:moveTo>
                  <a:lnTo>
                    <a:pt x="725" y="275"/>
                  </a:lnTo>
                  <a:lnTo>
                    <a:pt x="7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3"/>
            <p:cNvSpPr/>
            <p:nvPr/>
          </p:nvSpPr>
          <p:spPr>
            <a:xfrm>
              <a:off x="326539" y="735306"/>
              <a:ext cx="110772" cy="19502"/>
            </a:xfrm>
            <a:custGeom>
              <a:avLst/>
              <a:gdLst/>
              <a:ahLst/>
              <a:cxnLst/>
              <a:rect l="l" t="t" r="r" b="b"/>
              <a:pathLst>
                <a:path w="952" h="202" extrusionOk="0">
                  <a:moveTo>
                    <a:pt x="1" y="0"/>
                  </a:moveTo>
                  <a:lnTo>
                    <a:pt x="1" y="202"/>
                  </a:lnTo>
                  <a:lnTo>
                    <a:pt x="952" y="202"/>
                  </a:lnTo>
                  <a:lnTo>
                    <a:pt x="9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3"/>
            <p:cNvSpPr/>
            <p:nvPr/>
          </p:nvSpPr>
          <p:spPr>
            <a:xfrm>
              <a:off x="294075" y="376063"/>
              <a:ext cx="175234" cy="84960"/>
            </a:xfrm>
            <a:custGeom>
              <a:avLst/>
              <a:gdLst/>
              <a:ahLst/>
              <a:cxnLst/>
              <a:rect l="l" t="t" r="r" b="b"/>
              <a:pathLst>
                <a:path w="1506" h="880" extrusionOk="0">
                  <a:moveTo>
                    <a:pt x="1366" y="182"/>
                  </a:moveTo>
                  <a:lnTo>
                    <a:pt x="1366" y="699"/>
                  </a:lnTo>
                  <a:lnTo>
                    <a:pt x="144" y="699"/>
                  </a:lnTo>
                  <a:lnTo>
                    <a:pt x="144" y="182"/>
                  </a:lnTo>
                  <a:close/>
                  <a:moveTo>
                    <a:pt x="0" y="1"/>
                  </a:moveTo>
                  <a:lnTo>
                    <a:pt x="0" y="880"/>
                  </a:lnTo>
                  <a:lnTo>
                    <a:pt x="1505" y="880"/>
                  </a:lnTo>
                  <a:lnTo>
                    <a:pt x="1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3"/>
            <p:cNvSpPr/>
            <p:nvPr/>
          </p:nvSpPr>
          <p:spPr>
            <a:xfrm>
              <a:off x="294075" y="569828"/>
              <a:ext cx="175234" cy="104076"/>
            </a:xfrm>
            <a:custGeom>
              <a:avLst/>
              <a:gdLst/>
              <a:ahLst/>
              <a:cxnLst/>
              <a:rect l="l" t="t" r="r" b="b"/>
              <a:pathLst>
                <a:path w="1506" h="1078" extrusionOk="0">
                  <a:moveTo>
                    <a:pt x="144" y="244"/>
                  </a:moveTo>
                  <a:lnTo>
                    <a:pt x="1366" y="705"/>
                  </a:lnTo>
                  <a:lnTo>
                    <a:pt x="1366" y="896"/>
                  </a:lnTo>
                  <a:lnTo>
                    <a:pt x="144" y="896"/>
                  </a:lnTo>
                  <a:lnTo>
                    <a:pt x="144" y="244"/>
                  </a:lnTo>
                  <a:close/>
                  <a:moveTo>
                    <a:pt x="0" y="1"/>
                  </a:moveTo>
                  <a:lnTo>
                    <a:pt x="0" y="1077"/>
                  </a:lnTo>
                  <a:lnTo>
                    <a:pt x="1505" y="1077"/>
                  </a:lnTo>
                  <a:lnTo>
                    <a:pt x="1505" y="571"/>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3"/>
            <p:cNvSpPr/>
            <p:nvPr/>
          </p:nvSpPr>
          <p:spPr>
            <a:xfrm>
              <a:off x="326539" y="614818"/>
              <a:ext cx="83777" cy="26550"/>
            </a:xfrm>
            <a:custGeom>
              <a:avLst/>
              <a:gdLst/>
              <a:ahLst/>
              <a:cxnLst/>
              <a:rect l="l" t="t" r="r" b="b"/>
              <a:pathLst>
                <a:path w="720" h="275" extrusionOk="0">
                  <a:moveTo>
                    <a:pt x="1" y="0"/>
                  </a:moveTo>
                  <a:lnTo>
                    <a:pt x="1" y="275"/>
                  </a:lnTo>
                  <a:lnTo>
                    <a:pt x="720" y="275"/>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3"/>
            <p:cNvSpPr/>
            <p:nvPr/>
          </p:nvSpPr>
          <p:spPr>
            <a:xfrm>
              <a:off x="294075" y="489986"/>
              <a:ext cx="175234" cy="103882"/>
            </a:xfrm>
            <a:custGeom>
              <a:avLst/>
              <a:gdLst/>
              <a:ahLst/>
              <a:cxnLst/>
              <a:rect l="l" t="t" r="r" b="b"/>
              <a:pathLst>
                <a:path w="1506" h="1076" extrusionOk="0">
                  <a:moveTo>
                    <a:pt x="1366" y="182"/>
                  </a:moveTo>
                  <a:lnTo>
                    <a:pt x="1366" y="834"/>
                  </a:lnTo>
                  <a:lnTo>
                    <a:pt x="144" y="373"/>
                  </a:lnTo>
                  <a:lnTo>
                    <a:pt x="144" y="182"/>
                  </a:lnTo>
                  <a:close/>
                  <a:moveTo>
                    <a:pt x="0" y="0"/>
                  </a:moveTo>
                  <a:lnTo>
                    <a:pt x="0" y="507"/>
                  </a:lnTo>
                  <a:lnTo>
                    <a:pt x="1505" y="1076"/>
                  </a:lnTo>
                  <a:lnTo>
                    <a:pt x="15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3"/>
            <p:cNvSpPr/>
            <p:nvPr/>
          </p:nvSpPr>
          <p:spPr>
            <a:xfrm>
              <a:off x="352952" y="522425"/>
              <a:ext cx="84359" cy="26550"/>
            </a:xfrm>
            <a:custGeom>
              <a:avLst/>
              <a:gdLst/>
              <a:ahLst/>
              <a:cxnLst/>
              <a:rect l="l" t="t" r="r" b="b"/>
              <a:pathLst>
                <a:path w="725" h="275" extrusionOk="0">
                  <a:moveTo>
                    <a:pt x="1" y="1"/>
                  </a:moveTo>
                  <a:lnTo>
                    <a:pt x="725" y="274"/>
                  </a:lnTo>
                  <a:lnTo>
                    <a:pt x="7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3"/>
            <p:cNvSpPr/>
            <p:nvPr/>
          </p:nvSpPr>
          <p:spPr>
            <a:xfrm>
              <a:off x="326539" y="408599"/>
              <a:ext cx="110772" cy="19985"/>
            </a:xfrm>
            <a:custGeom>
              <a:avLst/>
              <a:gdLst/>
              <a:ahLst/>
              <a:cxnLst/>
              <a:rect l="l" t="t" r="r" b="b"/>
              <a:pathLst>
                <a:path w="952" h="207" extrusionOk="0">
                  <a:moveTo>
                    <a:pt x="1" y="0"/>
                  </a:moveTo>
                  <a:lnTo>
                    <a:pt x="1" y="206"/>
                  </a:lnTo>
                  <a:lnTo>
                    <a:pt x="952" y="206"/>
                  </a:lnTo>
                  <a:lnTo>
                    <a:pt x="9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3"/>
            <p:cNvSpPr/>
            <p:nvPr/>
          </p:nvSpPr>
          <p:spPr>
            <a:xfrm>
              <a:off x="725066" y="231150"/>
              <a:ext cx="101929" cy="145011"/>
            </a:xfrm>
            <a:custGeom>
              <a:avLst/>
              <a:gdLst/>
              <a:ahLst/>
              <a:cxnLst/>
              <a:rect l="l" t="t" r="r" b="b"/>
              <a:pathLst>
                <a:path w="876" h="1502" extrusionOk="0">
                  <a:moveTo>
                    <a:pt x="694" y="140"/>
                  </a:moveTo>
                  <a:lnTo>
                    <a:pt x="694" y="1361"/>
                  </a:lnTo>
                  <a:lnTo>
                    <a:pt x="182" y="1361"/>
                  </a:lnTo>
                  <a:lnTo>
                    <a:pt x="182" y="140"/>
                  </a:lnTo>
                  <a:close/>
                  <a:moveTo>
                    <a:pt x="1" y="0"/>
                  </a:moveTo>
                  <a:lnTo>
                    <a:pt x="1" y="1502"/>
                  </a:lnTo>
                  <a:lnTo>
                    <a:pt x="875" y="1502"/>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3"/>
            <p:cNvSpPr/>
            <p:nvPr/>
          </p:nvSpPr>
          <p:spPr>
            <a:xfrm>
              <a:off x="469194" y="231150"/>
              <a:ext cx="125433" cy="145011"/>
            </a:xfrm>
            <a:custGeom>
              <a:avLst/>
              <a:gdLst/>
              <a:ahLst/>
              <a:cxnLst/>
              <a:rect l="l" t="t" r="r" b="b"/>
              <a:pathLst>
                <a:path w="1078" h="1502" extrusionOk="0">
                  <a:moveTo>
                    <a:pt x="834" y="140"/>
                  </a:moveTo>
                  <a:lnTo>
                    <a:pt x="373" y="1361"/>
                  </a:lnTo>
                  <a:lnTo>
                    <a:pt x="182" y="1361"/>
                  </a:lnTo>
                  <a:lnTo>
                    <a:pt x="182" y="140"/>
                  </a:lnTo>
                  <a:close/>
                  <a:moveTo>
                    <a:pt x="0" y="0"/>
                  </a:moveTo>
                  <a:lnTo>
                    <a:pt x="0" y="1502"/>
                  </a:lnTo>
                  <a:lnTo>
                    <a:pt x="507" y="1502"/>
                  </a:lnTo>
                  <a:lnTo>
                    <a:pt x="1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3"/>
            <p:cNvSpPr/>
            <p:nvPr/>
          </p:nvSpPr>
          <p:spPr>
            <a:xfrm>
              <a:off x="508291" y="257603"/>
              <a:ext cx="32115" cy="70092"/>
            </a:xfrm>
            <a:custGeom>
              <a:avLst/>
              <a:gdLst/>
              <a:ahLst/>
              <a:cxnLst/>
              <a:rect l="l" t="t" r="r" b="b"/>
              <a:pathLst>
                <a:path w="276" h="726" extrusionOk="0">
                  <a:moveTo>
                    <a:pt x="1" y="1"/>
                  </a:moveTo>
                  <a:lnTo>
                    <a:pt x="1" y="726"/>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3"/>
            <p:cNvSpPr/>
            <p:nvPr/>
          </p:nvSpPr>
          <p:spPr>
            <a:xfrm>
              <a:off x="565539" y="231150"/>
              <a:ext cx="124735" cy="145011"/>
            </a:xfrm>
            <a:custGeom>
              <a:avLst/>
              <a:gdLst/>
              <a:ahLst/>
              <a:cxnLst/>
              <a:rect l="l" t="t" r="r" b="b"/>
              <a:pathLst>
                <a:path w="1072" h="1502" extrusionOk="0">
                  <a:moveTo>
                    <a:pt x="890" y="140"/>
                  </a:moveTo>
                  <a:lnTo>
                    <a:pt x="890" y="1361"/>
                  </a:lnTo>
                  <a:lnTo>
                    <a:pt x="244" y="1361"/>
                  </a:lnTo>
                  <a:lnTo>
                    <a:pt x="704" y="140"/>
                  </a:lnTo>
                  <a:close/>
                  <a:moveTo>
                    <a:pt x="570" y="0"/>
                  </a:moveTo>
                  <a:lnTo>
                    <a:pt x="1" y="1502"/>
                  </a:lnTo>
                  <a:lnTo>
                    <a:pt x="1071" y="1502"/>
                  </a:lnTo>
                  <a:lnTo>
                    <a:pt x="10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3"/>
            <p:cNvSpPr/>
            <p:nvPr/>
          </p:nvSpPr>
          <p:spPr>
            <a:xfrm>
              <a:off x="619762" y="280195"/>
              <a:ext cx="31998" cy="69512"/>
            </a:xfrm>
            <a:custGeom>
              <a:avLst/>
              <a:gdLst/>
              <a:ahLst/>
              <a:cxnLst/>
              <a:rect l="l" t="t" r="r" b="b"/>
              <a:pathLst>
                <a:path w="275" h="720" extrusionOk="0">
                  <a:moveTo>
                    <a:pt x="275" y="0"/>
                  </a:moveTo>
                  <a:lnTo>
                    <a:pt x="0" y="719"/>
                  </a:lnTo>
                  <a:lnTo>
                    <a:pt x="275" y="719"/>
                  </a:lnTo>
                  <a:lnTo>
                    <a:pt x="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3"/>
            <p:cNvSpPr/>
            <p:nvPr/>
          </p:nvSpPr>
          <p:spPr>
            <a:xfrm>
              <a:off x="764279" y="257603"/>
              <a:ext cx="23504" cy="92104"/>
            </a:xfrm>
            <a:custGeom>
              <a:avLst/>
              <a:gdLst/>
              <a:ahLst/>
              <a:cxnLst/>
              <a:rect l="l" t="t" r="r" b="b"/>
              <a:pathLst>
                <a:path w="202" h="954" extrusionOk="0">
                  <a:moveTo>
                    <a:pt x="0" y="1"/>
                  </a:moveTo>
                  <a:lnTo>
                    <a:pt x="0" y="953"/>
                  </a:lnTo>
                  <a:lnTo>
                    <a:pt x="202" y="953"/>
                  </a:lnTo>
                  <a:lnTo>
                    <a:pt x="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3"/>
            <p:cNvSpPr/>
            <p:nvPr/>
          </p:nvSpPr>
          <p:spPr>
            <a:xfrm>
              <a:off x="1116961" y="231150"/>
              <a:ext cx="102046" cy="145011"/>
            </a:xfrm>
            <a:custGeom>
              <a:avLst/>
              <a:gdLst/>
              <a:ahLst/>
              <a:cxnLst/>
              <a:rect l="l" t="t" r="r" b="b"/>
              <a:pathLst>
                <a:path w="877" h="1502" extrusionOk="0">
                  <a:moveTo>
                    <a:pt x="695" y="140"/>
                  </a:moveTo>
                  <a:lnTo>
                    <a:pt x="695" y="1361"/>
                  </a:lnTo>
                  <a:lnTo>
                    <a:pt x="182" y="1361"/>
                  </a:lnTo>
                  <a:lnTo>
                    <a:pt x="182" y="140"/>
                  </a:lnTo>
                  <a:close/>
                  <a:moveTo>
                    <a:pt x="1" y="0"/>
                  </a:moveTo>
                  <a:lnTo>
                    <a:pt x="1" y="1502"/>
                  </a:lnTo>
                  <a:lnTo>
                    <a:pt x="877" y="1502"/>
                  </a:lnTo>
                  <a:lnTo>
                    <a:pt x="8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3"/>
            <p:cNvSpPr/>
            <p:nvPr/>
          </p:nvSpPr>
          <p:spPr>
            <a:xfrm>
              <a:off x="861205" y="231150"/>
              <a:ext cx="125317" cy="145011"/>
            </a:xfrm>
            <a:custGeom>
              <a:avLst/>
              <a:gdLst/>
              <a:ahLst/>
              <a:cxnLst/>
              <a:rect l="l" t="t" r="r" b="b"/>
              <a:pathLst>
                <a:path w="1077" h="1502" extrusionOk="0">
                  <a:moveTo>
                    <a:pt x="833" y="140"/>
                  </a:moveTo>
                  <a:lnTo>
                    <a:pt x="373" y="1361"/>
                  </a:lnTo>
                  <a:lnTo>
                    <a:pt x="181" y="1361"/>
                  </a:lnTo>
                  <a:lnTo>
                    <a:pt x="181" y="140"/>
                  </a:lnTo>
                  <a:close/>
                  <a:moveTo>
                    <a:pt x="1" y="0"/>
                  </a:moveTo>
                  <a:lnTo>
                    <a:pt x="1" y="1502"/>
                  </a:lnTo>
                  <a:lnTo>
                    <a:pt x="507" y="1502"/>
                  </a:lnTo>
                  <a:lnTo>
                    <a:pt x="1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3"/>
            <p:cNvSpPr/>
            <p:nvPr/>
          </p:nvSpPr>
          <p:spPr>
            <a:xfrm>
              <a:off x="900301" y="257603"/>
              <a:ext cx="31998" cy="70092"/>
            </a:xfrm>
            <a:custGeom>
              <a:avLst/>
              <a:gdLst/>
              <a:ahLst/>
              <a:cxnLst/>
              <a:rect l="l" t="t" r="r" b="b"/>
              <a:pathLst>
                <a:path w="275" h="726" extrusionOk="0">
                  <a:moveTo>
                    <a:pt x="0" y="1"/>
                  </a:moveTo>
                  <a:lnTo>
                    <a:pt x="0" y="726"/>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3"/>
            <p:cNvSpPr/>
            <p:nvPr/>
          </p:nvSpPr>
          <p:spPr>
            <a:xfrm>
              <a:off x="956852" y="231150"/>
              <a:ext cx="125433" cy="145011"/>
            </a:xfrm>
            <a:custGeom>
              <a:avLst/>
              <a:gdLst/>
              <a:ahLst/>
              <a:cxnLst/>
              <a:rect l="l" t="t" r="r" b="b"/>
              <a:pathLst>
                <a:path w="1078" h="1502" extrusionOk="0">
                  <a:moveTo>
                    <a:pt x="896" y="140"/>
                  </a:moveTo>
                  <a:lnTo>
                    <a:pt x="896" y="1361"/>
                  </a:lnTo>
                  <a:lnTo>
                    <a:pt x="244" y="1361"/>
                  </a:lnTo>
                  <a:lnTo>
                    <a:pt x="710" y="140"/>
                  </a:lnTo>
                  <a:close/>
                  <a:moveTo>
                    <a:pt x="576" y="0"/>
                  </a:moveTo>
                  <a:lnTo>
                    <a:pt x="1" y="1502"/>
                  </a:lnTo>
                  <a:lnTo>
                    <a:pt x="1078" y="1502"/>
                  </a:lnTo>
                  <a:lnTo>
                    <a:pt x="10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3"/>
            <p:cNvSpPr/>
            <p:nvPr/>
          </p:nvSpPr>
          <p:spPr>
            <a:xfrm>
              <a:off x="1011656" y="280195"/>
              <a:ext cx="31533" cy="69512"/>
            </a:xfrm>
            <a:custGeom>
              <a:avLst/>
              <a:gdLst/>
              <a:ahLst/>
              <a:cxnLst/>
              <a:rect l="l" t="t" r="r" b="b"/>
              <a:pathLst>
                <a:path w="271" h="720" extrusionOk="0">
                  <a:moveTo>
                    <a:pt x="270" y="0"/>
                  </a:moveTo>
                  <a:lnTo>
                    <a:pt x="1" y="719"/>
                  </a:lnTo>
                  <a:lnTo>
                    <a:pt x="270" y="719"/>
                  </a:lnTo>
                  <a:lnTo>
                    <a:pt x="2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3"/>
            <p:cNvSpPr/>
            <p:nvPr/>
          </p:nvSpPr>
          <p:spPr>
            <a:xfrm>
              <a:off x="1155591" y="257603"/>
              <a:ext cx="24202" cy="92104"/>
            </a:xfrm>
            <a:custGeom>
              <a:avLst/>
              <a:gdLst/>
              <a:ahLst/>
              <a:cxnLst/>
              <a:rect l="l" t="t" r="r" b="b"/>
              <a:pathLst>
                <a:path w="208" h="954" extrusionOk="0">
                  <a:moveTo>
                    <a:pt x="1" y="1"/>
                  </a:moveTo>
                  <a:lnTo>
                    <a:pt x="1" y="953"/>
                  </a:lnTo>
                  <a:lnTo>
                    <a:pt x="208" y="953"/>
                  </a:lnTo>
                  <a:lnTo>
                    <a:pt x="2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3"/>
            <p:cNvSpPr/>
            <p:nvPr/>
          </p:nvSpPr>
          <p:spPr>
            <a:xfrm>
              <a:off x="1508506" y="231150"/>
              <a:ext cx="101813" cy="145011"/>
            </a:xfrm>
            <a:custGeom>
              <a:avLst/>
              <a:gdLst/>
              <a:ahLst/>
              <a:cxnLst/>
              <a:rect l="l" t="t" r="r" b="b"/>
              <a:pathLst>
                <a:path w="875" h="1502" extrusionOk="0">
                  <a:moveTo>
                    <a:pt x="693" y="140"/>
                  </a:moveTo>
                  <a:lnTo>
                    <a:pt x="693" y="1361"/>
                  </a:lnTo>
                  <a:lnTo>
                    <a:pt x="182" y="1361"/>
                  </a:lnTo>
                  <a:lnTo>
                    <a:pt x="182" y="140"/>
                  </a:lnTo>
                  <a:close/>
                  <a:moveTo>
                    <a:pt x="0" y="0"/>
                  </a:moveTo>
                  <a:lnTo>
                    <a:pt x="0" y="1502"/>
                  </a:lnTo>
                  <a:lnTo>
                    <a:pt x="875" y="1502"/>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3"/>
            <p:cNvSpPr/>
            <p:nvPr/>
          </p:nvSpPr>
          <p:spPr>
            <a:xfrm>
              <a:off x="1253100" y="231150"/>
              <a:ext cx="125433" cy="145011"/>
            </a:xfrm>
            <a:custGeom>
              <a:avLst/>
              <a:gdLst/>
              <a:ahLst/>
              <a:cxnLst/>
              <a:rect l="l" t="t" r="r" b="b"/>
              <a:pathLst>
                <a:path w="1078" h="1502" extrusionOk="0">
                  <a:moveTo>
                    <a:pt x="834" y="140"/>
                  </a:moveTo>
                  <a:lnTo>
                    <a:pt x="368" y="1361"/>
                  </a:lnTo>
                  <a:lnTo>
                    <a:pt x="182" y="1361"/>
                  </a:lnTo>
                  <a:lnTo>
                    <a:pt x="182" y="140"/>
                  </a:lnTo>
                  <a:close/>
                  <a:moveTo>
                    <a:pt x="1" y="0"/>
                  </a:moveTo>
                  <a:lnTo>
                    <a:pt x="1" y="1502"/>
                  </a:lnTo>
                  <a:lnTo>
                    <a:pt x="503" y="1502"/>
                  </a:lnTo>
                  <a:lnTo>
                    <a:pt x="10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3"/>
            <p:cNvSpPr/>
            <p:nvPr/>
          </p:nvSpPr>
          <p:spPr>
            <a:xfrm>
              <a:off x="1292312" y="257603"/>
              <a:ext cx="31417" cy="70092"/>
            </a:xfrm>
            <a:custGeom>
              <a:avLst/>
              <a:gdLst/>
              <a:ahLst/>
              <a:cxnLst/>
              <a:rect l="l" t="t" r="r" b="b"/>
              <a:pathLst>
                <a:path w="270" h="726" extrusionOk="0">
                  <a:moveTo>
                    <a:pt x="0" y="1"/>
                  </a:moveTo>
                  <a:lnTo>
                    <a:pt x="0" y="726"/>
                  </a:lnTo>
                  <a:lnTo>
                    <a:pt x="2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3"/>
            <p:cNvSpPr/>
            <p:nvPr/>
          </p:nvSpPr>
          <p:spPr>
            <a:xfrm>
              <a:off x="1348979" y="231150"/>
              <a:ext cx="125201" cy="145011"/>
            </a:xfrm>
            <a:custGeom>
              <a:avLst/>
              <a:gdLst/>
              <a:ahLst/>
              <a:cxnLst/>
              <a:rect l="l" t="t" r="r" b="b"/>
              <a:pathLst>
                <a:path w="1076" h="1502" extrusionOk="0">
                  <a:moveTo>
                    <a:pt x="894" y="140"/>
                  </a:moveTo>
                  <a:lnTo>
                    <a:pt x="894" y="1361"/>
                  </a:lnTo>
                  <a:lnTo>
                    <a:pt x="242" y="1361"/>
                  </a:lnTo>
                  <a:lnTo>
                    <a:pt x="703" y="140"/>
                  </a:lnTo>
                  <a:close/>
                  <a:moveTo>
                    <a:pt x="569" y="0"/>
                  </a:moveTo>
                  <a:lnTo>
                    <a:pt x="0" y="1502"/>
                  </a:lnTo>
                  <a:lnTo>
                    <a:pt x="1076" y="1502"/>
                  </a:lnTo>
                  <a:lnTo>
                    <a:pt x="1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3"/>
            <p:cNvSpPr/>
            <p:nvPr/>
          </p:nvSpPr>
          <p:spPr>
            <a:xfrm>
              <a:off x="1403202" y="280195"/>
              <a:ext cx="31882" cy="69512"/>
            </a:xfrm>
            <a:custGeom>
              <a:avLst/>
              <a:gdLst/>
              <a:ahLst/>
              <a:cxnLst/>
              <a:rect l="l" t="t" r="r" b="b"/>
              <a:pathLst>
                <a:path w="274" h="720" extrusionOk="0">
                  <a:moveTo>
                    <a:pt x="273" y="0"/>
                  </a:moveTo>
                  <a:lnTo>
                    <a:pt x="0" y="719"/>
                  </a:lnTo>
                  <a:lnTo>
                    <a:pt x="273" y="719"/>
                  </a:lnTo>
                  <a:lnTo>
                    <a:pt x="2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3"/>
            <p:cNvSpPr/>
            <p:nvPr/>
          </p:nvSpPr>
          <p:spPr>
            <a:xfrm>
              <a:off x="1547602" y="257603"/>
              <a:ext cx="24202" cy="92104"/>
            </a:xfrm>
            <a:custGeom>
              <a:avLst/>
              <a:gdLst/>
              <a:ahLst/>
              <a:cxnLst/>
              <a:rect l="l" t="t" r="r" b="b"/>
              <a:pathLst>
                <a:path w="208" h="954" extrusionOk="0">
                  <a:moveTo>
                    <a:pt x="1" y="1"/>
                  </a:moveTo>
                  <a:lnTo>
                    <a:pt x="1" y="953"/>
                  </a:lnTo>
                  <a:lnTo>
                    <a:pt x="207" y="953"/>
                  </a:lnTo>
                  <a:lnTo>
                    <a:pt x="2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3"/>
            <p:cNvSpPr/>
            <p:nvPr/>
          </p:nvSpPr>
          <p:spPr>
            <a:xfrm>
              <a:off x="1900401" y="231150"/>
              <a:ext cx="101813" cy="145011"/>
            </a:xfrm>
            <a:custGeom>
              <a:avLst/>
              <a:gdLst/>
              <a:ahLst/>
              <a:cxnLst/>
              <a:rect l="l" t="t" r="r" b="b"/>
              <a:pathLst>
                <a:path w="875" h="1502" extrusionOk="0">
                  <a:moveTo>
                    <a:pt x="715" y="140"/>
                  </a:moveTo>
                  <a:lnTo>
                    <a:pt x="715" y="1361"/>
                  </a:lnTo>
                  <a:lnTo>
                    <a:pt x="161" y="1361"/>
                  </a:lnTo>
                  <a:lnTo>
                    <a:pt x="161" y="140"/>
                  </a:lnTo>
                  <a:close/>
                  <a:moveTo>
                    <a:pt x="1" y="0"/>
                  </a:moveTo>
                  <a:lnTo>
                    <a:pt x="1" y="1502"/>
                  </a:lnTo>
                  <a:lnTo>
                    <a:pt x="875" y="1502"/>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3"/>
            <p:cNvSpPr/>
            <p:nvPr/>
          </p:nvSpPr>
          <p:spPr>
            <a:xfrm>
              <a:off x="1645227" y="231150"/>
              <a:ext cx="124619" cy="145011"/>
            </a:xfrm>
            <a:custGeom>
              <a:avLst/>
              <a:gdLst/>
              <a:ahLst/>
              <a:cxnLst/>
              <a:rect l="l" t="t" r="r" b="b"/>
              <a:pathLst>
                <a:path w="1071" h="1502" extrusionOk="0">
                  <a:moveTo>
                    <a:pt x="827" y="140"/>
                  </a:moveTo>
                  <a:lnTo>
                    <a:pt x="367" y="1361"/>
                  </a:lnTo>
                  <a:lnTo>
                    <a:pt x="180" y="1361"/>
                  </a:lnTo>
                  <a:lnTo>
                    <a:pt x="180" y="140"/>
                  </a:lnTo>
                  <a:close/>
                  <a:moveTo>
                    <a:pt x="0" y="0"/>
                  </a:moveTo>
                  <a:lnTo>
                    <a:pt x="0" y="1502"/>
                  </a:lnTo>
                  <a:lnTo>
                    <a:pt x="502" y="1502"/>
                  </a:lnTo>
                  <a:lnTo>
                    <a:pt x="10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3"/>
            <p:cNvSpPr/>
            <p:nvPr/>
          </p:nvSpPr>
          <p:spPr>
            <a:xfrm>
              <a:off x="1683625" y="257603"/>
              <a:ext cx="32115" cy="70092"/>
            </a:xfrm>
            <a:custGeom>
              <a:avLst/>
              <a:gdLst/>
              <a:ahLst/>
              <a:cxnLst/>
              <a:rect l="l" t="t" r="r" b="b"/>
              <a:pathLst>
                <a:path w="276" h="726" extrusionOk="0">
                  <a:moveTo>
                    <a:pt x="1" y="1"/>
                  </a:moveTo>
                  <a:lnTo>
                    <a:pt x="1" y="726"/>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3"/>
            <p:cNvSpPr/>
            <p:nvPr/>
          </p:nvSpPr>
          <p:spPr>
            <a:xfrm>
              <a:off x="1740874" y="231150"/>
              <a:ext cx="125433" cy="145011"/>
            </a:xfrm>
            <a:custGeom>
              <a:avLst/>
              <a:gdLst/>
              <a:ahLst/>
              <a:cxnLst/>
              <a:rect l="l" t="t" r="r" b="b"/>
              <a:pathLst>
                <a:path w="1078" h="1502" extrusionOk="0">
                  <a:moveTo>
                    <a:pt x="891" y="140"/>
                  </a:moveTo>
                  <a:lnTo>
                    <a:pt x="891" y="1361"/>
                  </a:lnTo>
                  <a:lnTo>
                    <a:pt x="244" y="1361"/>
                  </a:lnTo>
                  <a:lnTo>
                    <a:pt x="705" y="140"/>
                  </a:lnTo>
                  <a:close/>
                  <a:moveTo>
                    <a:pt x="569" y="0"/>
                  </a:moveTo>
                  <a:lnTo>
                    <a:pt x="0" y="1502"/>
                  </a:lnTo>
                  <a:lnTo>
                    <a:pt x="1077" y="1502"/>
                  </a:lnTo>
                  <a:lnTo>
                    <a:pt x="1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3"/>
            <p:cNvSpPr/>
            <p:nvPr/>
          </p:nvSpPr>
          <p:spPr>
            <a:xfrm>
              <a:off x="1795096" y="280195"/>
              <a:ext cx="31998" cy="69512"/>
            </a:xfrm>
            <a:custGeom>
              <a:avLst/>
              <a:gdLst/>
              <a:ahLst/>
              <a:cxnLst/>
              <a:rect l="l" t="t" r="r" b="b"/>
              <a:pathLst>
                <a:path w="275" h="720" extrusionOk="0">
                  <a:moveTo>
                    <a:pt x="275" y="0"/>
                  </a:moveTo>
                  <a:lnTo>
                    <a:pt x="0" y="719"/>
                  </a:lnTo>
                  <a:lnTo>
                    <a:pt x="275" y="719"/>
                  </a:lnTo>
                  <a:lnTo>
                    <a:pt x="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3"/>
            <p:cNvSpPr/>
            <p:nvPr/>
          </p:nvSpPr>
          <p:spPr>
            <a:xfrm>
              <a:off x="1939613" y="257603"/>
              <a:ext cx="23621" cy="92104"/>
            </a:xfrm>
            <a:custGeom>
              <a:avLst/>
              <a:gdLst/>
              <a:ahLst/>
              <a:cxnLst/>
              <a:rect l="l" t="t" r="r" b="b"/>
              <a:pathLst>
                <a:path w="203" h="954" extrusionOk="0">
                  <a:moveTo>
                    <a:pt x="0" y="1"/>
                  </a:moveTo>
                  <a:lnTo>
                    <a:pt x="0" y="953"/>
                  </a:lnTo>
                  <a:lnTo>
                    <a:pt x="203" y="953"/>
                  </a:lnTo>
                  <a:lnTo>
                    <a:pt x="2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3"/>
            <p:cNvSpPr/>
            <p:nvPr/>
          </p:nvSpPr>
          <p:spPr>
            <a:xfrm>
              <a:off x="2292412" y="231150"/>
              <a:ext cx="101929" cy="145011"/>
            </a:xfrm>
            <a:custGeom>
              <a:avLst/>
              <a:gdLst/>
              <a:ahLst/>
              <a:cxnLst/>
              <a:rect l="l" t="t" r="r" b="b"/>
              <a:pathLst>
                <a:path w="876" h="1502" extrusionOk="0">
                  <a:moveTo>
                    <a:pt x="694" y="140"/>
                  </a:moveTo>
                  <a:lnTo>
                    <a:pt x="694" y="1361"/>
                  </a:lnTo>
                  <a:lnTo>
                    <a:pt x="182" y="1361"/>
                  </a:lnTo>
                  <a:lnTo>
                    <a:pt x="182" y="140"/>
                  </a:lnTo>
                  <a:close/>
                  <a:moveTo>
                    <a:pt x="1" y="0"/>
                  </a:moveTo>
                  <a:lnTo>
                    <a:pt x="1" y="1502"/>
                  </a:lnTo>
                  <a:lnTo>
                    <a:pt x="875" y="1502"/>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3"/>
            <p:cNvSpPr/>
            <p:nvPr/>
          </p:nvSpPr>
          <p:spPr>
            <a:xfrm>
              <a:off x="2036540" y="231150"/>
              <a:ext cx="125433" cy="145011"/>
            </a:xfrm>
            <a:custGeom>
              <a:avLst/>
              <a:gdLst/>
              <a:ahLst/>
              <a:cxnLst/>
              <a:rect l="l" t="t" r="r" b="b"/>
              <a:pathLst>
                <a:path w="1078" h="1502" extrusionOk="0">
                  <a:moveTo>
                    <a:pt x="834" y="140"/>
                  </a:moveTo>
                  <a:lnTo>
                    <a:pt x="373" y="1361"/>
                  </a:lnTo>
                  <a:lnTo>
                    <a:pt x="182" y="1361"/>
                  </a:lnTo>
                  <a:lnTo>
                    <a:pt x="182" y="140"/>
                  </a:lnTo>
                  <a:close/>
                  <a:moveTo>
                    <a:pt x="0" y="0"/>
                  </a:moveTo>
                  <a:lnTo>
                    <a:pt x="0" y="1502"/>
                  </a:lnTo>
                  <a:lnTo>
                    <a:pt x="507" y="1502"/>
                  </a:lnTo>
                  <a:lnTo>
                    <a:pt x="1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3"/>
            <p:cNvSpPr/>
            <p:nvPr/>
          </p:nvSpPr>
          <p:spPr>
            <a:xfrm>
              <a:off x="2075636" y="257603"/>
              <a:ext cx="32115" cy="70092"/>
            </a:xfrm>
            <a:custGeom>
              <a:avLst/>
              <a:gdLst/>
              <a:ahLst/>
              <a:cxnLst/>
              <a:rect l="l" t="t" r="r" b="b"/>
              <a:pathLst>
                <a:path w="276" h="726" extrusionOk="0">
                  <a:moveTo>
                    <a:pt x="1" y="1"/>
                  </a:moveTo>
                  <a:lnTo>
                    <a:pt x="1" y="726"/>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3"/>
            <p:cNvSpPr/>
            <p:nvPr/>
          </p:nvSpPr>
          <p:spPr>
            <a:xfrm>
              <a:off x="2132884" y="231150"/>
              <a:ext cx="124735" cy="145011"/>
            </a:xfrm>
            <a:custGeom>
              <a:avLst/>
              <a:gdLst/>
              <a:ahLst/>
              <a:cxnLst/>
              <a:rect l="l" t="t" r="r" b="b"/>
              <a:pathLst>
                <a:path w="1072" h="1502" extrusionOk="0">
                  <a:moveTo>
                    <a:pt x="890" y="140"/>
                  </a:moveTo>
                  <a:lnTo>
                    <a:pt x="890" y="1361"/>
                  </a:lnTo>
                  <a:lnTo>
                    <a:pt x="243" y="1361"/>
                  </a:lnTo>
                  <a:lnTo>
                    <a:pt x="704" y="140"/>
                  </a:lnTo>
                  <a:close/>
                  <a:moveTo>
                    <a:pt x="570" y="0"/>
                  </a:moveTo>
                  <a:lnTo>
                    <a:pt x="1" y="1502"/>
                  </a:lnTo>
                  <a:lnTo>
                    <a:pt x="1071" y="1502"/>
                  </a:lnTo>
                  <a:lnTo>
                    <a:pt x="10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3"/>
            <p:cNvSpPr/>
            <p:nvPr/>
          </p:nvSpPr>
          <p:spPr>
            <a:xfrm>
              <a:off x="2187107" y="280195"/>
              <a:ext cx="31882" cy="69512"/>
            </a:xfrm>
            <a:custGeom>
              <a:avLst/>
              <a:gdLst/>
              <a:ahLst/>
              <a:cxnLst/>
              <a:rect l="l" t="t" r="r" b="b"/>
              <a:pathLst>
                <a:path w="274" h="720" extrusionOk="0">
                  <a:moveTo>
                    <a:pt x="274" y="0"/>
                  </a:moveTo>
                  <a:lnTo>
                    <a:pt x="1" y="719"/>
                  </a:lnTo>
                  <a:lnTo>
                    <a:pt x="274" y="719"/>
                  </a:lnTo>
                  <a:lnTo>
                    <a:pt x="2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3"/>
            <p:cNvSpPr/>
            <p:nvPr/>
          </p:nvSpPr>
          <p:spPr>
            <a:xfrm>
              <a:off x="2331624" y="257603"/>
              <a:ext cx="23504" cy="92104"/>
            </a:xfrm>
            <a:custGeom>
              <a:avLst/>
              <a:gdLst/>
              <a:ahLst/>
              <a:cxnLst/>
              <a:rect l="l" t="t" r="r" b="b"/>
              <a:pathLst>
                <a:path w="202" h="954" extrusionOk="0">
                  <a:moveTo>
                    <a:pt x="0" y="1"/>
                  </a:moveTo>
                  <a:lnTo>
                    <a:pt x="0" y="953"/>
                  </a:lnTo>
                  <a:lnTo>
                    <a:pt x="202" y="953"/>
                  </a:lnTo>
                  <a:lnTo>
                    <a:pt x="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3"/>
            <p:cNvSpPr/>
            <p:nvPr/>
          </p:nvSpPr>
          <p:spPr>
            <a:xfrm>
              <a:off x="2684423" y="231150"/>
              <a:ext cx="101813" cy="145011"/>
            </a:xfrm>
            <a:custGeom>
              <a:avLst/>
              <a:gdLst/>
              <a:ahLst/>
              <a:cxnLst/>
              <a:rect l="l" t="t" r="r" b="b"/>
              <a:pathLst>
                <a:path w="875" h="1502" extrusionOk="0">
                  <a:moveTo>
                    <a:pt x="694" y="140"/>
                  </a:moveTo>
                  <a:lnTo>
                    <a:pt x="694" y="1361"/>
                  </a:lnTo>
                  <a:lnTo>
                    <a:pt x="181" y="1361"/>
                  </a:lnTo>
                  <a:lnTo>
                    <a:pt x="181" y="140"/>
                  </a:lnTo>
                  <a:close/>
                  <a:moveTo>
                    <a:pt x="0" y="0"/>
                  </a:moveTo>
                  <a:lnTo>
                    <a:pt x="0" y="1502"/>
                  </a:lnTo>
                  <a:lnTo>
                    <a:pt x="874" y="1502"/>
                  </a:lnTo>
                  <a:lnTo>
                    <a:pt x="8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3"/>
            <p:cNvSpPr/>
            <p:nvPr/>
          </p:nvSpPr>
          <p:spPr>
            <a:xfrm>
              <a:off x="2428434" y="231150"/>
              <a:ext cx="125433" cy="145011"/>
            </a:xfrm>
            <a:custGeom>
              <a:avLst/>
              <a:gdLst/>
              <a:ahLst/>
              <a:cxnLst/>
              <a:rect l="l" t="t" r="r" b="b"/>
              <a:pathLst>
                <a:path w="1078" h="1502" extrusionOk="0">
                  <a:moveTo>
                    <a:pt x="834" y="140"/>
                  </a:moveTo>
                  <a:lnTo>
                    <a:pt x="373" y="1361"/>
                  </a:lnTo>
                  <a:lnTo>
                    <a:pt x="182" y="1361"/>
                  </a:lnTo>
                  <a:lnTo>
                    <a:pt x="182" y="140"/>
                  </a:lnTo>
                  <a:close/>
                  <a:moveTo>
                    <a:pt x="1" y="0"/>
                  </a:moveTo>
                  <a:lnTo>
                    <a:pt x="1" y="1502"/>
                  </a:lnTo>
                  <a:lnTo>
                    <a:pt x="509" y="1502"/>
                  </a:lnTo>
                  <a:lnTo>
                    <a:pt x="1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3"/>
            <p:cNvSpPr/>
            <p:nvPr/>
          </p:nvSpPr>
          <p:spPr>
            <a:xfrm>
              <a:off x="2467647" y="257603"/>
              <a:ext cx="31998" cy="70092"/>
            </a:xfrm>
            <a:custGeom>
              <a:avLst/>
              <a:gdLst/>
              <a:ahLst/>
              <a:cxnLst/>
              <a:rect l="l" t="t" r="r" b="b"/>
              <a:pathLst>
                <a:path w="275" h="726" extrusionOk="0">
                  <a:moveTo>
                    <a:pt x="0" y="1"/>
                  </a:moveTo>
                  <a:lnTo>
                    <a:pt x="0" y="726"/>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3"/>
            <p:cNvSpPr/>
            <p:nvPr/>
          </p:nvSpPr>
          <p:spPr>
            <a:xfrm>
              <a:off x="2524197" y="231150"/>
              <a:ext cx="125433" cy="145011"/>
            </a:xfrm>
            <a:custGeom>
              <a:avLst/>
              <a:gdLst/>
              <a:ahLst/>
              <a:cxnLst/>
              <a:rect l="l" t="t" r="r" b="b"/>
              <a:pathLst>
                <a:path w="1078" h="1502" extrusionOk="0">
                  <a:moveTo>
                    <a:pt x="896" y="140"/>
                  </a:moveTo>
                  <a:lnTo>
                    <a:pt x="896" y="1361"/>
                  </a:lnTo>
                  <a:lnTo>
                    <a:pt x="244" y="1361"/>
                  </a:lnTo>
                  <a:lnTo>
                    <a:pt x="710" y="140"/>
                  </a:lnTo>
                  <a:close/>
                  <a:moveTo>
                    <a:pt x="575" y="0"/>
                  </a:moveTo>
                  <a:lnTo>
                    <a:pt x="1" y="1502"/>
                  </a:lnTo>
                  <a:lnTo>
                    <a:pt x="1078" y="1502"/>
                  </a:lnTo>
                  <a:lnTo>
                    <a:pt x="10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3"/>
            <p:cNvSpPr/>
            <p:nvPr/>
          </p:nvSpPr>
          <p:spPr>
            <a:xfrm>
              <a:off x="2579002" y="280195"/>
              <a:ext cx="31533" cy="69512"/>
            </a:xfrm>
            <a:custGeom>
              <a:avLst/>
              <a:gdLst/>
              <a:ahLst/>
              <a:cxnLst/>
              <a:rect l="l" t="t" r="r" b="b"/>
              <a:pathLst>
                <a:path w="271" h="720" extrusionOk="0">
                  <a:moveTo>
                    <a:pt x="270" y="0"/>
                  </a:moveTo>
                  <a:lnTo>
                    <a:pt x="1" y="719"/>
                  </a:lnTo>
                  <a:lnTo>
                    <a:pt x="270" y="719"/>
                  </a:lnTo>
                  <a:lnTo>
                    <a:pt x="2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3"/>
            <p:cNvSpPr/>
            <p:nvPr/>
          </p:nvSpPr>
          <p:spPr>
            <a:xfrm>
              <a:off x="2722937" y="257603"/>
              <a:ext cx="24319" cy="92104"/>
            </a:xfrm>
            <a:custGeom>
              <a:avLst/>
              <a:gdLst/>
              <a:ahLst/>
              <a:cxnLst/>
              <a:rect l="l" t="t" r="r" b="b"/>
              <a:pathLst>
                <a:path w="209" h="954" extrusionOk="0">
                  <a:moveTo>
                    <a:pt x="1" y="1"/>
                  </a:moveTo>
                  <a:lnTo>
                    <a:pt x="1" y="953"/>
                  </a:lnTo>
                  <a:lnTo>
                    <a:pt x="208" y="953"/>
                  </a:lnTo>
                  <a:lnTo>
                    <a:pt x="2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3"/>
            <p:cNvSpPr/>
            <p:nvPr/>
          </p:nvSpPr>
          <p:spPr>
            <a:xfrm>
              <a:off x="3075852" y="231150"/>
              <a:ext cx="101813" cy="145011"/>
            </a:xfrm>
            <a:custGeom>
              <a:avLst/>
              <a:gdLst/>
              <a:ahLst/>
              <a:cxnLst/>
              <a:rect l="l" t="t" r="r" b="b"/>
              <a:pathLst>
                <a:path w="875" h="1502" extrusionOk="0">
                  <a:moveTo>
                    <a:pt x="693" y="140"/>
                  </a:moveTo>
                  <a:lnTo>
                    <a:pt x="693" y="1361"/>
                  </a:lnTo>
                  <a:lnTo>
                    <a:pt x="181" y="1361"/>
                  </a:lnTo>
                  <a:lnTo>
                    <a:pt x="181" y="140"/>
                  </a:lnTo>
                  <a:close/>
                  <a:moveTo>
                    <a:pt x="0" y="0"/>
                  </a:moveTo>
                  <a:lnTo>
                    <a:pt x="0" y="1502"/>
                  </a:lnTo>
                  <a:lnTo>
                    <a:pt x="875" y="1502"/>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3"/>
            <p:cNvSpPr/>
            <p:nvPr/>
          </p:nvSpPr>
          <p:spPr>
            <a:xfrm>
              <a:off x="2820445" y="231150"/>
              <a:ext cx="125433" cy="145011"/>
            </a:xfrm>
            <a:custGeom>
              <a:avLst/>
              <a:gdLst/>
              <a:ahLst/>
              <a:cxnLst/>
              <a:rect l="l" t="t" r="r" b="b"/>
              <a:pathLst>
                <a:path w="1078" h="1502" extrusionOk="0">
                  <a:moveTo>
                    <a:pt x="834" y="140"/>
                  </a:moveTo>
                  <a:lnTo>
                    <a:pt x="369" y="1361"/>
                  </a:lnTo>
                  <a:lnTo>
                    <a:pt x="182" y="1361"/>
                  </a:lnTo>
                  <a:lnTo>
                    <a:pt x="182" y="140"/>
                  </a:lnTo>
                  <a:close/>
                  <a:moveTo>
                    <a:pt x="1" y="0"/>
                  </a:moveTo>
                  <a:lnTo>
                    <a:pt x="1" y="1502"/>
                  </a:lnTo>
                  <a:lnTo>
                    <a:pt x="503" y="1502"/>
                  </a:lnTo>
                  <a:lnTo>
                    <a:pt x="10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3"/>
            <p:cNvSpPr/>
            <p:nvPr/>
          </p:nvSpPr>
          <p:spPr>
            <a:xfrm>
              <a:off x="2859658" y="257603"/>
              <a:ext cx="31300" cy="70092"/>
            </a:xfrm>
            <a:custGeom>
              <a:avLst/>
              <a:gdLst/>
              <a:ahLst/>
              <a:cxnLst/>
              <a:rect l="l" t="t" r="r" b="b"/>
              <a:pathLst>
                <a:path w="269" h="726" extrusionOk="0">
                  <a:moveTo>
                    <a:pt x="0" y="1"/>
                  </a:moveTo>
                  <a:lnTo>
                    <a:pt x="0" y="726"/>
                  </a:lnTo>
                  <a:lnTo>
                    <a:pt x="2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3"/>
            <p:cNvSpPr/>
            <p:nvPr/>
          </p:nvSpPr>
          <p:spPr>
            <a:xfrm>
              <a:off x="2916208" y="231150"/>
              <a:ext cx="125317" cy="145011"/>
            </a:xfrm>
            <a:custGeom>
              <a:avLst/>
              <a:gdLst/>
              <a:ahLst/>
              <a:cxnLst/>
              <a:rect l="l" t="t" r="r" b="b"/>
              <a:pathLst>
                <a:path w="1077" h="1502" extrusionOk="0">
                  <a:moveTo>
                    <a:pt x="896" y="140"/>
                  </a:moveTo>
                  <a:lnTo>
                    <a:pt x="896" y="1361"/>
                  </a:lnTo>
                  <a:lnTo>
                    <a:pt x="244" y="1361"/>
                  </a:lnTo>
                  <a:lnTo>
                    <a:pt x="704" y="140"/>
                  </a:lnTo>
                  <a:close/>
                  <a:moveTo>
                    <a:pt x="570" y="0"/>
                  </a:moveTo>
                  <a:lnTo>
                    <a:pt x="0" y="1502"/>
                  </a:lnTo>
                  <a:lnTo>
                    <a:pt x="1077" y="1502"/>
                  </a:lnTo>
                  <a:lnTo>
                    <a:pt x="1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3"/>
            <p:cNvSpPr/>
            <p:nvPr/>
          </p:nvSpPr>
          <p:spPr>
            <a:xfrm>
              <a:off x="2970315" y="280195"/>
              <a:ext cx="32115" cy="69512"/>
            </a:xfrm>
            <a:custGeom>
              <a:avLst/>
              <a:gdLst/>
              <a:ahLst/>
              <a:cxnLst/>
              <a:rect l="l" t="t" r="r" b="b"/>
              <a:pathLst>
                <a:path w="276" h="720" extrusionOk="0">
                  <a:moveTo>
                    <a:pt x="275" y="0"/>
                  </a:moveTo>
                  <a:lnTo>
                    <a:pt x="1" y="719"/>
                  </a:lnTo>
                  <a:lnTo>
                    <a:pt x="275" y="719"/>
                  </a:lnTo>
                  <a:lnTo>
                    <a:pt x="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3"/>
            <p:cNvSpPr/>
            <p:nvPr/>
          </p:nvSpPr>
          <p:spPr>
            <a:xfrm>
              <a:off x="3114832" y="257603"/>
              <a:ext cx="24319" cy="92104"/>
            </a:xfrm>
            <a:custGeom>
              <a:avLst/>
              <a:gdLst/>
              <a:ahLst/>
              <a:cxnLst/>
              <a:rect l="l" t="t" r="r" b="b"/>
              <a:pathLst>
                <a:path w="209" h="954" extrusionOk="0">
                  <a:moveTo>
                    <a:pt x="1" y="1"/>
                  </a:moveTo>
                  <a:lnTo>
                    <a:pt x="1" y="953"/>
                  </a:lnTo>
                  <a:lnTo>
                    <a:pt x="208" y="953"/>
                  </a:lnTo>
                  <a:lnTo>
                    <a:pt x="2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3"/>
            <p:cNvSpPr/>
            <p:nvPr/>
          </p:nvSpPr>
          <p:spPr>
            <a:xfrm>
              <a:off x="3467746" y="231150"/>
              <a:ext cx="101813" cy="145011"/>
            </a:xfrm>
            <a:custGeom>
              <a:avLst/>
              <a:gdLst/>
              <a:ahLst/>
              <a:cxnLst/>
              <a:rect l="l" t="t" r="r" b="b"/>
              <a:pathLst>
                <a:path w="875" h="1502" extrusionOk="0">
                  <a:moveTo>
                    <a:pt x="694" y="140"/>
                  </a:moveTo>
                  <a:lnTo>
                    <a:pt x="694" y="1361"/>
                  </a:lnTo>
                  <a:lnTo>
                    <a:pt x="182" y="1361"/>
                  </a:lnTo>
                  <a:lnTo>
                    <a:pt x="182" y="140"/>
                  </a:lnTo>
                  <a:close/>
                  <a:moveTo>
                    <a:pt x="1" y="0"/>
                  </a:moveTo>
                  <a:lnTo>
                    <a:pt x="1" y="1502"/>
                  </a:lnTo>
                  <a:lnTo>
                    <a:pt x="875" y="1502"/>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3"/>
            <p:cNvSpPr/>
            <p:nvPr/>
          </p:nvSpPr>
          <p:spPr>
            <a:xfrm>
              <a:off x="3212456" y="231150"/>
              <a:ext cx="124735" cy="145011"/>
            </a:xfrm>
            <a:custGeom>
              <a:avLst/>
              <a:gdLst/>
              <a:ahLst/>
              <a:cxnLst/>
              <a:rect l="l" t="t" r="r" b="b"/>
              <a:pathLst>
                <a:path w="1072" h="1502" extrusionOk="0">
                  <a:moveTo>
                    <a:pt x="828" y="140"/>
                  </a:moveTo>
                  <a:lnTo>
                    <a:pt x="368" y="1361"/>
                  </a:lnTo>
                  <a:lnTo>
                    <a:pt x="181" y="1361"/>
                  </a:lnTo>
                  <a:lnTo>
                    <a:pt x="181" y="140"/>
                  </a:lnTo>
                  <a:close/>
                  <a:moveTo>
                    <a:pt x="0" y="0"/>
                  </a:moveTo>
                  <a:lnTo>
                    <a:pt x="0" y="1502"/>
                  </a:lnTo>
                  <a:lnTo>
                    <a:pt x="503" y="1502"/>
                  </a:ln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3"/>
            <p:cNvSpPr/>
            <p:nvPr/>
          </p:nvSpPr>
          <p:spPr>
            <a:xfrm>
              <a:off x="3250971" y="257603"/>
              <a:ext cx="32115" cy="70092"/>
            </a:xfrm>
            <a:custGeom>
              <a:avLst/>
              <a:gdLst/>
              <a:ahLst/>
              <a:cxnLst/>
              <a:rect l="l" t="t" r="r" b="b"/>
              <a:pathLst>
                <a:path w="276" h="726" extrusionOk="0">
                  <a:moveTo>
                    <a:pt x="1" y="1"/>
                  </a:moveTo>
                  <a:lnTo>
                    <a:pt x="1" y="726"/>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3"/>
            <p:cNvSpPr/>
            <p:nvPr/>
          </p:nvSpPr>
          <p:spPr>
            <a:xfrm>
              <a:off x="3308219" y="231150"/>
              <a:ext cx="125433" cy="145011"/>
            </a:xfrm>
            <a:custGeom>
              <a:avLst/>
              <a:gdLst/>
              <a:ahLst/>
              <a:cxnLst/>
              <a:rect l="l" t="t" r="r" b="b"/>
              <a:pathLst>
                <a:path w="1078" h="1502" extrusionOk="0">
                  <a:moveTo>
                    <a:pt x="896" y="140"/>
                  </a:moveTo>
                  <a:lnTo>
                    <a:pt x="896" y="1361"/>
                  </a:lnTo>
                  <a:lnTo>
                    <a:pt x="244" y="1361"/>
                  </a:lnTo>
                  <a:lnTo>
                    <a:pt x="705" y="140"/>
                  </a:lnTo>
                  <a:close/>
                  <a:moveTo>
                    <a:pt x="569" y="0"/>
                  </a:moveTo>
                  <a:lnTo>
                    <a:pt x="0" y="1502"/>
                  </a:lnTo>
                  <a:lnTo>
                    <a:pt x="1077" y="1502"/>
                  </a:lnTo>
                  <a:lnTo>
                    <a:pt x="1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3"/>
            <p:cNvSpPr/>
            <p:nvPr/>
          </p:nvSpPr>
          <p:spPr>
            <a:xfrm>
              <a:off x="3362442" y="280195"/>
              <a:ext cx="31998" cy="69512"/>
            </a:xfrm>
            <a:custGeom>
              <a:avLst/>
              <a:gdLst/>
              <a:ahLst/>
              <a:cxnLst/>
              <a:rect l="l" t="t" r="r" b="b"/>
              <a:pathLst>
                <a:path w="275" h="720" extrusionOk="0">
                  <a:moveTo>
                    <a:pt x="275" y="0"/>
                  </a:moveTo>
                  <a:lnTo>
                    <a:pt x="0" y="719"/>
                  </a:lnTo>
                  <a:lnTo>
                    <a:pt x="275" y="719"/>
                  </a:lnTo>
                  <a:lnTo>
                    <a:pt x="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3"/>
            <p:cNvSpPr/>
            <p:nvPr/>
          </p:nvSpPr>
          <p:spPr>
            <a:xfrm>
              <a:off x="3506959" y="257603"/>
              <a:ext cx="23504" cy="92104"/>
            </a:xfrm>
            <a:custGeom>
              <a:avLst/>
              <a:gdLst/>
              <a:ahLst/>
              <a:cxnLst/>
              <a:rect l="l" t="t" r="r" b="b"/>
              <a:pathLst>
                <a:path w="202" h="954" extrusionOk="0">
                  <a:moveTo>
                    <a:pt x="0" y="1"/>
                  </a:moveTo>
                  <a:lnTo>
                    <a:pt x="0" y="953"/>
                  </a:lnTo>
                  <a:lnTo>
                    <a:pt x="201" y="953"/>
                  </a:lnTo>
                  <a:lnTo>
                    <a:pt x="2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3"/>
            <p:cNvSpPr/>
            <p:nvPr/>
          </p:nvSpPr>
          <p:spPr>
            <a:xfrm>
              <a:off x="3859757" y="231150"/>
              <a:ext cx="101929" cy="145011"/>
            </a:xfrm>
            <a:custGeom>
              <a:avLst/>
              <a:gdLst/>
              <a:ahLst/>
              <a:cxnLst/>
              <a:rect l="l" t="t" r="r" b="b"/>
              <a:pathLst>
                <a:path w="876" h="1502" extrusionOk="0">
                  <a:moveTo>
                    <a:pt x="694" y="140"/>
                  </a:moveTo>
                  <a:lnTo>
                    <a:pt x="694" y="1361"/>
                  </a:lnTo>
                  <a:lnTo>
                    <a:pt x="181" y="1361"/>
                  </a:lnTo>
                  <a:lnTo>
                    <a:pt x="181" y="140"/>
                  </a:lnTo>
                  <a:close/>
                  <a:moveTo>
                    <a:pt x="1" y="0"/>
                  </a:moveTo>
                  <a:lnTo>
                    <a:pt x="1" y="1502"/>
                  </a:lnTo>
                  <a:lnTo>
                    <a:pt x="875" y="1502"/>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3"/>
            <p:cNvSpPr/>
            <p:nvPr/>
          </p:nvSpPr>
          <p:spPr>
            <a:xfrm>
              <a:off x="3603885" y="231150"/>
              <a:ext cx="125201" cy="145011"/>
            </a:xfrm>
            <a:custGeom>
              <a:avLst/>
              <a:gdLst/>
              <a:ahLst/>
              <a:cxnLst/>
              <a:rect l="l" t="t" r="r" b="b"/>
              <a:pathLst>
                <a:path w="1076" h="1502" extrusionOk="0">
                  <a:moveTo>
                    <a:pt x="834" y="140"/>
                  </a:moveTo>
                  <a:lnTo>
                    <a:pt x="373" y="1361"/>
                  </a:lnTo>
                  <a:lnTo>
                    <a:pt x="182" y="1361"/>
                  </a:lnTo>
                  <a:lnTo>
                    <a:pt x="182" y="140"/>
                  </a:lnTo>
                  <a:close/>
                  <a:moveTo>
                    <a:pt x="0" y="0"/>
                  </a:moveTo>
                  <a:lnTo>
                    <a:pt x="0" y="1502"/>
                  </a:lnTo>
                  <a:lnTo>
                    <a:pt x="507" y="1502"/>
                  </a:lnTo>
                  <a:lnTo>
                    <a:pt x="1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3"/>
            <p:cNvSpPr/>
            <p:nvPr/>
          </p:nvSpPr>
          <p:spPr>
            <a:xfrm>
              <a:off x="3643098" y="257603"/>
              <a:ext cx="31882" cy="70092"/>
            </a:xfrm>
            <a:custGeom>
              <a:avLst/>
              <a:gdLst/>
              <a:ahLst/>
              <a:cxnLst/>
              <a:rect l="l" t="t" r="r" b="b"/>
              <a:pathLst>
                <a:path w="274" h="726" extrusionOk="0">
                  <a:moveTo>
                    <a:pt x="0" y="1"/>
                  </a:moveTo>
                  <a:lnTo>
                    <a:pt x="0" y="726"/>
                  </a:lnTo>
                  <a:lnTo>
                    <a:pt x="2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3"/>
            <p:cNvSpPr/>
            <p:nvPr/>
          </p:nvSpPr>
          <p:spPr>
            <a:xfrm>
              <a:off x="3700114" y="231150"/>
              <a:ext cx="124852" cy="145011"/>
            </a:xfrm>
            <a:custGeom>
              <a:avLst/>
              <a:gdLst/>
              <a:ahLst/>
              <a:cxnLst/>
              <a:rect l="l" t="t" r="r" b="b"/>
              <a:pathLst>
                <a:path w="1073" h="1502" extrusionOk="0">
                  <a:moveTo>
                    <a:pt x="891" y="140"/>
                  </a:moveTo>
                  <a:lnTo>
                    <a:pt x="891" y="1361"/>
                  </a:lnTo>
                  <a:lnTo>
                    <a:pt x="244" y="1361"/>
                  </a:lnTo>
                  <a:lnTo>
                    <a:pt x="705" y="140"/>
                  </a:lnTo>
                  <a:close/>
                  <a:moveTo>
                    <a:pt x="571" y="0"/>
                  </a:moveTo>
                  <a:lnTo>
                    <a:pt x="1" y="1502"/>
                  </a:lnTo>
                  <a:lnTo>
                    <a:pt x="1072" y="1502"/>
                  </a:ln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3"/>
            <p:cNvSpPr/>
            <p:nvPr/>
          </p:nvSpPr>
          <p:spPr>
            <a:xfrm>
              <a:off x="3754337" y="280195"/>
              <a:ext cx="31998" cy="69512"/>
            </a:xfrm>
            <a:custGeom>
              <a:avLst/>
              <a:gdLst/>
              <a:ahLst/>
              <a:cxnLst/>
              <a:rect l="l" t="t" r="r" b="b"/>
              <a:pathLst>
                <a:path w="275" h="720" extrusionOk="0">
                  <a:moveTo>
                    <a:pt x="275" y="0"/>
                  </a:moveTo>
                  <a:lnTo>
                    <a:pt x="0" y="719"/>
                  </a:lnTo>
                  <a:lnTo>
                    <a:pt x="275" y="719"/>
                  </a:lnTo>
                  <a:lnTo>
                    <a:pt x="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3"/>
            <p:cNvSpPr/>
            <p:nvPr/>
          </p:nvSpPr>
          <p:spPr>
            <a:xfrm>
              <a:off x="3898854" y="257603"/>
              <a:ext cx="23621" cy="92104"/>
            </a:xfrm>
            <a:custGeom>
              <a:avLst/>
              <a:gdLst/>
              <a:ahLst/>
              <a:cxnLst/>
              <a:rect l="l" t="t" r="r" b="b"/>
              <a:pathLst>
                <a:path w="203" h="954" extrusionOk="0">
                  <a:moveTo>
                    <a:pt x="0" y="1"/>
                  </a:moveTo>
                  <a:lnTo>
                    <a:pt x="0" y="953"/>
                  </a:lnTo>
                  <a:lnTo>
                    <a:pt x="203" y="953"/>
                  </a:lnTo>
                  <a:lnTo>
                    <a:pt x="2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3"/>
            <p:cNvSpPr/>
            <p:nvPr/>
          </p:nvSpPr>
          <p:spPr>
            <a:xfrm>
              <a:off x="4251768" y="231150"/>
              <a:ext cx="101813" cy="145011"/>
            </a:xfrm>
            <a:custGeom>
              <a:avLst/>
              <a:gdLst/>
              <a:ahLst/>
              <a:cxnLst/>
              <a:rect l="l" t="t" r="r" b="b"/>
              <a:pathLst>
                <a:path w="875" h="1502" extrusionOk="0">
                  <a:moveTo>
                    <a:pt x="693" y="140"/>
                  </a:moveTo>
                  <a:lnTo>
                    <a:pt x="693" y="1361"/>
                  </a:lnTo>
                  <a:lnTo>
                    <a:pt x="181" y="1361"/>
                  </a:lnTo>
                  <a:lnTo>
                    <a:pt x="181" y="140"/>
                  </a:lnTo>
                  <a:close/>
                  <a:moveTo>
                    <a:pt x="0" y="0"/>
                  </a:moveTo>
                  <a:lnTo>
                    <a:pt x="0" y="1502"/>
                  </a:lnTo>
                  <a:lnTo>
                    <a:pt x="874" y="1502"/>
                  </a:lnTo>
                  <a:lnTo>
                    <a:pt x="8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3"/>
            <p:cNvSpPr/>
            <p:nvPr/>
          </p:nvSpPr>
          <p:spPr>
            <a:xfrm>
              <a:off x="3995780" y="231150"/>
              <a:ext cx="125433" cy="145011"/>
            </a:xfrm>
            <a:custGeom>
              <a:avLst/>
              <a:gdLst/>
              <a:ahLst/>
              <a:cxnLst/>
              <a:rect l="l" t="t" r="r" b="b"/>
              <a:pathLst>
                <a:path w="1078" h="1502" extrusionOk="0">
                  <a:moveTo>
                    <a:pt x="834" y="140"/>
                  </a:moveTo>
                  <a:lnTo>
                    <a:pt x="373" y="1361"/>
                  </a:lnTo>
                  <a:lnTo>
                    <a:pt x="182" y="1361"/>
                  </a:lnTo>
                  <a:lnTo>
                    <a:pt x="182" y="140"/>
                  </a:lnTo>
                  <a:close/>
                  <a:moveTo>
                    <a:pt x="1" y="0"/>
                  </a:moveTo>
                  <a:lnTo>
                    <a:pt x="1" y="1502"/>
                  </a:lnTo>
                  <a:lnTo>
                    <a:pt x="509" y="1502"/>
                  </a:lnTo>
                  <a:lnTo>
                    <a:pt x="1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3"/>
            <p:cNvSpPr/>
            <p:nvPr/>
          </p:nvSpPr>
          <p:spPr>
            <a:xfrm>
              <a:off x="4034993" y="257603"/>
              <a:ext cx="31998" cy="70092"/>
            </a:xfrm>
            <a:custGeom>
              <a:avLst/>
              <a:gdLst/>
              <a:ahLst/>
              <a:cxnLst/>
              <a:rect l="l" t="t" r="r" b="b"/>
              <a:pathLst>
                <a:path w="275" h="726" extrusionOk="0">
                  <a:moveTo>
                    <a:pt x="0" y="1"/>
                  </a:moveTo>
                  <a:lnTo>
                    <a:pt x="0" y="726"/>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3"/>
            <p:cNvSpPr/>
            <p:nvPr/>
          </p:nvSpPr>
          <p:spPr>
            <a:xfrm>
              <a:off x="4091659" y="231150"/>
              <a:ext cx="125201" cy="145011"/>
            </a:xfrm>
            <a:custGeom>
              <a:avLst/>
              <a:gdLst/>
              <a:ahLst/>
              <a:cxnLst/>
              <a:rect l="l" t="t" r="r" b="b"/>
              <a:pathLst>
                <a:path w="1076" h="1502" extrusionOk="0">
                  <a:moveTo>
                    <a:pt x="895" y="140"/>
                  </a:moveTo>
                  <a:lnTo>
                    <a:pt x="895" y="1361"/>
                  </a:lnTo>
                  <a:lnTo>
                    <a:pt x="243" y="1361"/>
                  </a:lnTo>
                  <a:lnTo>
                    <a:pt x="709" y="140"/>
                  </a:lnTo>
                  <a:close/>
                  <a:moveTo>
                    <a:pt x="574" y="0"/>
                  </a:moveTo>
                  <a:lnTo>
                    <a:pt x="0" y="1502"/>
                  </a:lnTo>
                  <a:lnTo>
                    <a:pt x="1076" y="1502"/>
                  </a:lnTo>
                  <a:lnTo>
                    <a:pt x="1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3"/>
            <p:cNvSpPr/>
            <p:nvPr/>
          </p:nvSpPr>
          <p:spPr>
            <a:xfrm>
              <a:off x="4146348" y="280195"/>
              <a:ext cx="31533" cy="69512"/>
            </a:xfrm>
            <a:custGeom>
              <a:avLst/>
              <a:gdLst/>
              <a:ahLst/>
              <a:cxnLst/>
              <a:rect l="l" t="t" r="r" b="b"/>
              <a:pathLst>
                <a:path w="271" h="720" extrusionOk="0">
                  <a:moveTo>
                    <a:pt x="270" y="0"/>
                  </a:moveTo>
                  <a:lnTo>
                    <a:pt x="1" y="719"/>
                  </a:lnTo>
                  <a:lnTo>
                    <a:pt x="270" y="719"/>
                  </a:lnTo>
                  <a:lnTo>
                    <a:pt x="2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3"/>
            <p:cNvSpPr/>
            <p:nvPr/>
          </p:nvSpPr>
          <p:spPr>
            <a:xfrm>
              <a:off x="4290283" y="257603"/>
              <a:ext cx="24086" cy="92104"/>
            </a:xfrm>
            <a:custGeom>
              <a:avLst/>
              <a:gdLst/>
              <a:ahLst/>
              <a:cxnLst/>
              <a:rect l="l" t="t" r="r" b="b"/>
              <a:pathLst>
                <a:path w="207" h="954" extrusionOk="0">
                  <a:moveTo>
                    <a:pt x="1" y="1"/>
                  </a:moveTo>
                  <a:lnTo>
                    <a:pt x="1" y="953"/>
                  </a:lnTo>
                  <a:lnTo>
                    <a:pt x="207" y="953"/>
                  </a:lnTo>
                  <a:lnTo>
                    <a:pt x="2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3"/>
            <p:cNvSpPr/>
            <p:nvPr/>
          </p:nvSpPr>
          <p:spPr>
            <a:xfrm>
              <a:off x="4643081" y="231150"/>
              <a:ext cx="101929" cy="145011"/>
            </a:xfrm>
            <a:custGeom>
              <a:avLst/>
              <a:gdLst/>
              <a:ahLst/>
              <a:cxnLst/>
              <a:rect l="l" t="t" r="r" b="b"/>
              <a:pathLst>
                <a:path w="876" h="1502" extrusionOk="0">
                  <a:moveTo>
                    <a:pt x="694" y="140"/>
                  </a:moveTo>
                  <a:lnTo>
                    <a:pt x="694" y="1361"/>
                  </a:lnTo>
                  <a:lnTo>
                    <a:pt x="182" y="1361"/>
                  </a:lnTo>
                  <a:lnTo>
                    <a:pt x="182" y="140"/>
                  </a:lnTo>
                  <a:close/>
                  <a:moveTo>
                    <a:pt x="0" y="0"/>
                  </a:moveTo>
                  <a:lnTo>
                    <a:pt x="0" y="1502"/>
                  </a:lnTo>
                  <a:lnTo>
                    <a:pt x="876" y="1502"/>
                  </a:lnTo>
                  <a:lnTo>
                    <a:pt x="8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3"/>
            <p:cNvSpPr/>
            <p:nvPr/>
          </p:nvSpPr>
          <p:spPr>
            <a:xfrm>
              <a:off x="4387791" y="231150"/>
              <a:ext cx="125317" cy="145011"/>
            </a:xfrm>
            <a:custGeom>
              <a:avLst/>
              <a:gdLst/>
              <a:ahLst/>
              <a:cxnLst/>
              <a:rect l="l" t="t" r="r" b="b"/>
              <a:pathLst>
                <a:path w="1077" h="1502" extrusionOk="0">
                  <a:moveTo>
                    <a:pt x="834" y="140"/>
                  </a:moveTo>
                  <a:lnTo>
                    <a:pt x="369" y="1361"/>
                  </a:lnTo>
                  <a:lnTo>
                    <a:pt x="182" y="1361"/>
                  </a:lnTo>
                  <a:lnTo>
                    <a:pt x="182" y="140"/>
                  </a:lnTo>
                  <a:close/>
                  <a:moveTo>
                    <a:pt x="1" y="0"/>
                  </a:moveTo>
                  <a:lnTo>
                    <a:pt x="1" y="1502"/>
                  </a:lnTo>
                  <a:lnTo>
                    <a:pt x="503" y="1502"/>
                  </a:lnTo>
                  <a:lnTo>
                    <a:pt x="1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3"/>
            <p:cNvSpPr/>
            <p:nvPr/>
          </p:nvSpPr>
          <p:spPr>
            <a:xfrm>
              <a:off x="4427004" y="257603"/>
              <a:ext cx="31300" cy="70092"/>
            </a:xfrm>
            <a:custGeom>
              <a:avLst/>
              <a:gdLst/>
              <a:ahLst/>
              <a:cxnLst/>
              <a:rect l="l" t="t" r="r" b="b"/>
              <a:pathLst>
                <a:path w="269" h="726" extrusionOk="0">
                  <a:moveTo>
                    <a:pt x="1" y="1"/>
                  </a:moveTo>
                  <a:lnTo>
                    <a:pt x="1" y="726"/>
                  </a:lnTo>
                  <a:lnTo>
                    <a:pt x="2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3"/>
            <p:cNvSpPr/>
            <p:nvPr/>
          </p:nvSpPr>
          <p:spPr>
            <a:xfrm>
              <a:off x="4483554" y="231150"/>
              <a:ext cx="125317" cy="145011"/>
            </a:xfrm>
            <a:custGeom>
              <a:avLst/>
              <a:gdLst/>
              <a:ahLst/>
              <a:cxnLst/>
              <a:rect l="l" t="t" r="r" b="b"/>
              <a:pathLst>
                <a:path w="1077" h="1502" extrusionOk="0">
                  <a:moveTo>
                    <a:pt x="896" y="140"/>
                  </a:moveTo>
                  <a:lnTo>
                    <a:pt x="896" y="1361"/>
                  </a:lnTo>
                  <a:lnTo>
                    <a:pt x="244" y="1361"/>
                  </a:lnTo>
                  <a:lnTo>
                    <a:pt x="704" y="140"/>
                  </a:lnTo>
                  <a:close/>
                  <a:moveTo>
                    <a:pt x="570" y="0"/>
                  </a:moveTo>
                  <a:lnTo>
                    <a:pt x="0" y="1502"/>
                  </a:lnTo>
                  <a:lnTo>
                    <a:pt x="1077" y="1502"/>
                  </a:lnTo>
                  <a:lnTo>
                    <a:pt x="1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3"/>
            <p:cNvSpPr/>
            <p:nvPr/>
          </p:nvSpPr>
          <p:spPr>
            <a:xfrm>
              <a:off x="4537660" y="280195"/>
              <a:ext cx="32115" cy="69512"/>
            </a:xfrm>
            <a:custGeom>
              <a:avLst/>
              <a:gdLst/>
              <a:ahLst/>
              <a:cxnLst/>
              <a:rect l="l" t="t" r="r" b="b"/>
              <a:pathLst>
                <a:path w="276" h="720" extrusionOk="0">
                  <a:moveTo>
                    <a:pt x="275" y="0"/>
                  </a:moveTo>
                  <a:lnTo>
                    <a:pt x="1" y="719"/>
                  </a:lnTo>
                  <a:lnTo>
                    <a:pt x="275" y="719"/>
                  </a:lnTo>
                  <a:lnTo>
                    <a:pt x="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3"/>
            <p:cNvSpPr/>
            <p:nvPr/>
          </p:nvSpPr>
          <p:spPr>
            <a:xfrm>
              <a:off x="4682177" y="257603"/>
              <a:ext cx="24319" cy="92104"/>
            </a:xfrm>
            <a:custGeom>
              <a:avLst/>
              <a:gdLst/>
              <a:ahLst/>
              <a:cxnLst/>
              <a:rect l="l" t="t" r="r" b="b"/>
              <a:pathLst>
                <a:path w="209" h="954" extrusionOk="0">
                  <a:moveTo>
                    <a:pt x="1" y="1"/>
                  </a:moveTo>
                  <a:lnTo>
                    <a:pt x="1" y="953"/>
                  </a:lnTo>
                  <a:lnTo>
                    <a:pt x="208" y="953"/>
                  </a:lnTo>
                  <a:lnTo>
                    <a:pt x="2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3"/>
            <p:cNvSpPr/>
            <p:nvPr/>
          </p:nvSpPr>
          <p:spPr>
            <a:xfrm>
              <a:off x="5035092" y="231150"/>
              <a:ext cx="101813" cy="145011"/>
            </a:xfrm>
            <a:custGeom>
              <a:avLst/>
              <a:gdLst/>
              <a:ahLst/>
              <a:cxnLst/>
              <a:rect l="l" t="t" r="r" b="b"/>
              <a:pathLst>
                <a:path w="875" h="1502" extrusionOk="0">
                  <a:moveTo>
                    <a:pt x="694" y="140"/>
                  </a:moveTo>
                  <a:lnTo>
                    <a:pt x="694" y="1361"/>
                  </a:lnTo>
                  <a:lnTo>
                    <a:pt x="182" y="1361"/>
                  </a:lnTo>
                  <a:lnTo>
                    <a:pt x="182" y="140"/>
                  </a:lnTo>
                  <a:close/>
                  <a:moveTo>
                    <a:pt x="1" y="0"/>
                  </a:moveTo>
                  <a:lnTo>
                    <a:pt x="1" y="1502"/>
                  </a:lnTo>
                  <a:lnTo>
                    <a:pt x="875" y="1502"/>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3"/>
            <p:cNvSpPr/>
            <p:nvPr/>
          </p:nvSpPr>
          <p:spPr>
            <a:xfrm>
              <a:off x="4779802" y="231150"/>
              <a:ext cx="124735" cy="145011"/>
            </a:xfrm>
            <a:custGeom>
              <a:avLst/>
              <a:gdLst/>
              <a:ahLst/>
              <a:cxnLst/>
              <a:rect l="l" t="t" r="r" b="b"/>
              <a:pathLst>
                <a:path w="1072" h="1502" extrusionOk="0">
                  <a:moveTo>
                    <a:pt x="828" y="140"/>
                  </a:moveTo>
                  <a:lnTo>
                    <a:pt x="368" y="1361"/>
                  </a:lnTo>
                  <a:lnTo>
                    <a:pt x="181" y="1361"/>
                  </a:lnTo>
                  <a:lnTo>
                    <a:pt x="181" y="140"/>
                  </a:lnTo>
                  <a:close/>
                  <a:moveTo>
                    <a:pt x="0" y="0"/>
                  </a:moveTo>
                  <a:lnTo>
                    <a:pt x="0" y="1502"/>
                  </a:lnTo>
                  <a:lnTo>
                    <a:pt x="502" y="1502"/>
                  </a:ln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3"/>
            <p:cNvSpPr/>
            <p:nvPr/>
          </p:nvSpPr>
          <p:spPr>
            <a:xfrm>
              <a:off x="4818317" y="257603"/>
              <a:ext cx="32115" cy="70092"/>
            </a:xfrm>
            <a:custGeom>
              <a:avLst/>
              <a:gdLst/>
              <a:ahLst/>
              <a:cxnLst/>
              <a:rect l="l" t="t" r="r" b="b"/>
              <a:pathLst>
                <a:path w="276" h="726" extrusionOk="0">
                  <a:moveTo>
                    <a:pt x="1" y="1"/>
                  </a:moveTo>
                  <a:lnTo>
                    <a:pt x="1" y="726"/>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3"/>
            <p:cNvSpPr/>
            <p:nvPr/>
          </p:nvSpPr>
          <p:spPr>
            <a:xfrm>
              <a:off x="4875565" y="231150"/>
              <a:ext cx="125317" cy="145011"/>
            </a:xfrm>
            <a:custGeom>
              <a:avLst/>
              <a:gdLst/>
              <a:ahLst/>
              <a:cxnLst/>
              <a:rect l="l" t="t" r="r" b="b"/>
              <a:pathLst>
                <a:path w="1077" h="1502" extrusionOk="0">
                  <a:moveTo>
                    <a:pt x="896" y="140"/>
                  </a:moveTo>
                  <a:lnTo>
                    <a:pt x="896" y="1361"/>
                  </a:lnTo>
                  <a:lnTo>
                    <a:pt x="244" y="1361"/>
                  </a:lnTo>
                  <a:lnTo>
                    <a:pt x="703" y="140"/>
                  </a:lnTo>
                  <a:close/>
                  <a:moveTo>
                    <a:pt x="569" y="0"/>
                  </a:moveTo>
                  <a:lnTo>
                    <a:pt x="1" y="1502"/>
                  </a:lnTo>
                  <a:lnTo>
                    <a:pt x="1076" y="1502"/>
                  </a:lnTo>
                  <a:lnTo>
                    <a:pt x="1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3"/>
            <p:cNvSpPr/>
            <p:nvPr/>
          </p:nvSpPr>
          <p:spPr>
            <a:xfrm>
              <a:off x="4929788" y="280195"/>
              <a:ext cx="31998" cy="69512"/>
            </a:xfrm>
            <a:custGeom>
              <a:avLst/>
              <a:gdLst/>
              <a:ahLst/>
              <a:cxnLst/>
              <a:rect l="l" t="t" r="r" b="b"/>
              <a:pathLst>
                <a:path w="275" h="720" extrusionOk="0">
                  <a:moveTo>
                    <a:pt x="275" y="0"/>
                  </a:moveTo>
                  <a:lnTo>
                    <a:pt x="0" y="719"/>
                  </a:lnTo>
                  <a:lnTo>
                    <a:pt x="275" y="719"/>
                  </a:lnTo>
                  <a:lnTo>
                    <a:pt x="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3"/>
            <p:cNvSpPr/>
            <p:nvPr/>
          </p:nvSpPr>
          <p:spPr>
            <a:xfrm>
              <a:off x="5074305" y="257603"/>
              <a:ext cx="23504" cy="92104"/>
            </a:xfrm>
            <a:custGeom>
              <a:avLst/>
              <a:gdLst/>
              <a:ahLst/>
              <a:cxnLst/>
              <a:rect l="l" t="t" r="r" b="b"/>
              <a:pathLst>
                <a:path w="202" h="954" extrusionOk="0">
                  <a:moveTo>
                    <a:pt x="0" y="1"/>
                  </a:moveTo>
                  <a:lnTo>
                    <a:pt x="0" y="953"/>
                  </a:lnTo>
                  <a:lnTo>
                    <a:pt x="201" y="953"/>
                  </a:lnTo>
                  <a:lnTo>
                    <a:pt x="2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3"/>
            <p:cNvSpPr/>
            <p:nvPr/>
          </p:nvSpPr>
          <p:spPr>
            <a:xfrm>
              <a:off x="5426987" y="231150"/>
              <a:ext cx="102046" cy="145011"/>
            </a:xfrm>
            <a:custGeom>
              <a:avLst/>
              <a:gdLst/>
              <a:ahLst/>
              <a:cxnLst/>
              <a:rect l="l" t="t" r="r" b="b"/>
              <a:pathLst>
                <a:path w="877" h="1502" extrusionOk="0">
                  <a:moveTo>
                    <a:pt x="715" y="140"/>
                  </a:moveTo>
                  <a:lnTo>
                    <a:pt x="715" y="1361"/>
                  </a:lnTo>
                  <a:lnTo>
                    <a:pt x="162" y="1361"/>
                  </a:lnTo>
                  <a:lnTo>
                    <a:pt x="162" y="140"/>
                  </a:lnTo>
                  <a:close/>
                  <a:moveTo>
                    <a:pt x="1" y="0"/>
                  </a:moveTo>
                  <a:lnTo>
                    <a:pt x="1" y="1502"/>
                  </a:lnTo>
                  <a:lnTo>
                    <a:pt x="876" y="1502"/>
                  </a:lnTo>
                  <a:lnTo>
                    <a:pt x="8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3"/>
            <p:cNvSpPr/>
            <p:nvPr/>
          </p:nvSpPr>
          <p:spPr>
            <a:xfrm>
              <a:off x="5171231" y="231150"/>
              <a:ext cx="125317" cy="145011"/>
            </a:xfrm>
            <a:custGeom>
              <a:avLst/>
              <a:gdLst/>
              <a:ahLst/>
              <a:cxnLst/>
              <a:rect l="l" t="t" r="r" b="b"/>
              <a:pathLst>
                <a:path w="1077" h="1502" extrusionOk="0">
                  <a:moveTo>
                    <a:pt x="833" y="140"/>
                  </a:moveTo>
                  <a:lnTo>
                    <a:pt x="373" y="1361"/>
                  </a:lnTo>
                  <a:lnTo>
                    <a:pt x="187" y="1361"/>
                  </a:lnTo>
                  <a:lnTo>
                    <a:pt x="187" y="140"/>
                  </a:lnTo>
                  <a:close/>
                  <a:moveTo>
                    <a:pt x="1" y="0"/>
                  </a:moveTo>
                  <a:lnTo>
                    <a:pt x="1" y="1502"/>
                  </a:lnTo>
                  <a:lnTo>
                    <a:pt x="507" y="1502"/>
                  </a:lnTo>
                  <a:lnTo>
                    <a:pt x="1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3"/>
            <p:cNvSpPr/>
            <p:nvPr/>
          </p:nvSpPr>
          <p:spPr>
            <a:xfrm>
              <a:off x="5210211" y="257603"/>
              <a:ext cx="32115" cy="70092"/>
            </a:xfrm>
            <a:custGeom>
              <a:avLst/>
              <a:gdLst/>
              <a:ahLst/>
              <a:cxnLst/>
              <a:rect l="l" t="t" r="r" b="b"/>
              <a:pathLst>
                <a:path w="276" h="726" extrusionOk="0">
                  <a:moveTo>
                    <a:pt x="1" y="1"/>
                  </a:moveTo>
                  <a:lnTo>
                    <a:pt x="1" y="726"/>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3"/>
            <p:cNvSpPr/>
            <p:nvPr/>
          </p:nvSpPr>
          <p:spPr>
            <a:xfrm>
              <a:off x="5267459" y="231150"/>
              <a:ext cx="124852" cy="145011"/>
            </a:xfrm>
            <a:custGeom>
              <a:avLst/>
              <a:gdLst/>
              <a:ahLst/>
              <a:cxnLst/>
              <a:rect l="l" t="t" r="r" b="b"/>
              <a:pathLst>
                <a:path w="1073" h="1502" extrusionOk="0">
                  <a:moveTo>
                    <a:pt x="891" y="140"/>
                  </a:moveTo>
                  <a:lnTo>
                    <a:pt x="891" y="1361"/>
                  </a:lnTo>
                  <a:lnTo>
                    <a:pt x="244" y="1361"/>
                  </a:lnTo>
                  <a:lnTo>
                    <a:pt x="705" y="140"/>
                  </a:lnTo>
                  <a:close/>
                  <a:moveTo>
                    <a:pt x="571" y="0"/>
                  </a:moveTo>
                  <a:lnTo>
                    <a:pt x="1" y="1502"/>
                  </a:lnTo>
                  <a:lnTo>
                    <a:pt x="1072" y="1502"/>
                  </a:ln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3"/>
            <p:cNvSpPr/>
            <p:nvPr/>
          </p:nvSpPr>
          <p:spPr>
            <a:xfrm>
              <a:off x="5321682" y="280195"/>
              <a:ext cx="31998" cy="69512"/>
            </a:xfrm>
            <a:custGeom>
              <a:avLst/>
              <a:gdLst/>
              <a:ahLst/>
              <a:cxnLst/>
              <a:rect l="l" t="t" r="r" b="b"/>
              <a:pathLst>
                <a:path w="275" h="720" extrusionOk="0">
                  <a:moveTo>
                    <a:pt x="275" y="0"/>
                  </a:moveTo>
                  <a:lnTo>
                    <a:pt x="0" y="719"/>
                  </a:lnTo>
                  <a:lnTo>
                    <a:pt x="275" y="719"/>
                  </a:lnTo>
                  <a:lnTo>
                    <a:pt x="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3"/>
            <p:cNvSpPr/>
            <p:nvPr/>
          </p:nvSpPr>
          <p:spPr>
            <a:xfrm>
              <a:off x="5466199" y="257603"/>
              <a:ext cx="23621" cy="92104"/>
            </a:xfrm>
            <a:custGeom>
              <a:avLst/>
              <a:gdLst/>
              <a:ahLst/>
              <a:cxnLst/>
              <a:rect l="l" t="t" r="r" b="b"/>
              <a:pathLst>
                <a:path w="203" h="954" extrusionOk="0">
                  <a:moveTo>
                    <a:pt x="0" y="1"/>
                  </a:moveTo>
                  <a:lnTo>
                    <a:pt x="0" y="953"/>
                  </a:lnTo>
                  <a:lnTo>
                    <a:pt x="203" y="953"/>
                  </a:lnTo>
                  <a:lnTo>
                    <a:pt x="2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3"/>
            <p:cNvSpPr/>
            <p:nvPr/>
          </p:nvSpPr>
          <p:spPr>
            <a:xfrm>
              <a:off x="5819114" y="231150"/>
              <a:ext cx="101813" cy="145011"/>
            </a:xfrm>
            <a:custGeom>
              <a:avLst/>
              <a:gdLst/>
              <a:ahLst/>
              <a:cxnLst/>
              <a:rect l="l" t="t" r="r" b="b"/>
              <a:pathLst>
                <a:path w="875" h="1502" extrusionOk="0">
                  <a:moveTo>
                    <a:pt x="693" y="140"/>
                  </a:moveTo>
                  <a:lnTo>
                    <a:pt x="693" y="1361"/>
                  </a:lnTo>
                  <a:lnTo>
                    <a:pt x="181" y="1361"/>
                  </a:lnTo>
                  <a:lnTo>
                    <a:pt x="181" y="140"/>
                  </a:lnTo>
                  <a:close/>
                  <a:moveTo>
                    <a:pt x="0" y="0"/>
                  </a:moveTo>
                  <a:lnTo>
                    <a:pt x="0" y="1502"/>
                  </a:lnTo>
                  <a:lnTo>
                    <a:pt x="874" y="1502"/>
                  </a:lnTo>
                  <a:lnTo>
                    <a:pt x="8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3"/>
            <p:cNvSpPr/>
            <p:nvPr/>
          </p:nvSpPr>
          <p:spPr>
            <a:xfrm>
              <a:off x="5563126" y="231150"/>
              <a:ext cx="125433" cy="145011"/>
            </a:xfrm>
            <a:custGeom>
              <a:avLst/>
              <a:gdLst/>
              <a:ahLst/>
              <a:cxnLst/>
              <a:rect l="l" t="t" r="r" b="b"/>
              <a:pathLst>
                <a:path w="1078" h="1502" extrusionOk="0">
                  <a:moveTo>
                    <a:pt x="834" y="140"/>
                  </a:moveTo>
                  <a:lnTo>
                    <a:pt x="373" y="1361"/>
                  </a:lnTo>
                  <a:lnTo>
                    <a:pt x="182" y="1361"/>
                  </a:lnTo>
                  <a:lnTo>
                    <a:pt x="182" y="140"/>
                  </a:lnTo>
                  <a:close/>
                  <a:moveTo>
                    <a:pt x="1" y="0"/>
                  </a:moveTo>
                  <a:lnTo>
                    <a:pt x="1" y="1502"/>
                  </a:lnTo>
                  <a:lnTo>
                    <a:pt x="507" y="1502"/>
                  </a:lnTo>
                  <a:lnTo>
                    <a:pt x="1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3"/>
            <p:cNvSpPr/>
            <p:nvPr/>
          </p:nvSpPr>
          <p:spPr>
            <a:xfrm>
              <a:off x="5602338" y="257603"/>
              <a:ext cx="31998" cy="70092"/>
            </a:xfrm>
            <a:custGeom>
              <a:avLst/>
              <a:gdLst/>
              <a:ahLst/>
              <a:cxnLst/>
              <a:rect l="l" t="t" r="r" b="b"/>
              <a:pathLst>
                <a:path w="275" h="726" extrusionOk="0">
                  <a:moveTo>
                    <a:pt x="0" y="1"/>
                  </a:moveTo>
                  <a:lnTo>
                    <a:pt x="0" y="726"/>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3"/>
            <p:cNvSpPr/>
            <p:nvPr/>
          </p:nvSpPr>
          <p:spPr>
            <a:xfrm>
              <a:off x="5659005" y="231150"/>
              <a:ext cx="125201" cy="145011"/>
            </a:xfrm>
            <a:custGeom>
              <a:avLst/>
              <a:gdLst/>
              <a:ahLst/>
              <a:cxnLst/>
              <a:rect l="l" t="t" r="r" b="b"/>
              <a:pathLst>
                <a:path w="1076" h="1502" extrusionOk="0">
                  <a:moveTo>
                    <a:pt x="894" y="140"/>
                  </a:moveTo>
                  <a:lnTo>
                    <a:pt x="894" y="1361"/>
                  </a:lnTo>
                  <a:lnTo>
                    <a:pt x="242" y="1361"/>
                  </a:lnTo>
                  <a:lnTo>
                    <a:pt x="708" y="140"/>
                  </a:lnTo>
                  <a:close/>
                  <a:moveTo>
                    <a:pt x="574" y="0"/>
                  </a:moveTo>
                  <a:lnTo>
                    <a:pt x="0" y="1502"/>
                  </a:lnTo>
                  <a:lnTo>
                    <a:pt x="1076" y="1502"/>
                  </a:lnTo>
                  <a:lnTo>
                    <a:pt x="1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3"/>
            <p:cNvSpPr/>
            <p:nvPr/>
          </p:nvSpPr>
          <p:spPr>
            <a:xfrm>
              <a:off x="5713693" y="280195"/>
              <a:ext cx="31417" cy="69512"/>
            </a:xfrm>
            <a:custGeom>
              <a:avLst/>
              <a:gdLst/>
              <a:ahLst/>
              <a:cxnLst/>
              <a:rect l="l" t="t" r="r" b="b"/>
              <a:pathLst>
                <a:path w="270" h="720" extrusionOk="0">
                  <a:moveTo>
                    <a:pt x="269" y="0"/>
                  </a:moveTo>
                  <a:lnTo>
                    <a:pt x="1" y="719"/>
                  </a:lnTo>
                  <a:lnTo>
                    <a:pt x="269" y="719"/>
                  </a:lnTo>
                  <a:lnTo>
                    <a:pt x="2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3"/>
            <p:cNvSpPr/>
            <p:nvPr/>
          </p:nvSpPr>
          <p:spPr>
            <a:xfrm>
              <a:off x="5857628" y="257603"/>
              <a:ext cx="24086" cy="92104"/>
            </a:xfrm>
            <a:custGeom>
              <a:avLst/>
              <a:gdLst/>
              <a:ahLst/>
              <a:cxnLst/>
              <a:rect l="l" t="t" r="r" b="b"/>
              <a:pathLst>
                <a:path w="207" h="954" extrusionOk="0">
                  <a:moveTo>
                    <a:pt x="1" y="1"/>
                  </a:moveTo>
                  <a:lnTo>
                    <a:pt x="1" y="953"/>
                  </a:lnTo>
                  <a:lnTo>
                    <a:pt x="207" y="953"/>
                  </a:lnTo>
                  <a:lnTo>
                    <a:pt x="2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3"/>
            <p:cNvSpPr/>
            <p:nvPr/>
          </p:nvSpPr>
          <p:spPr>
            <a:xfrm>
              <a:off x="6210427" y="231150"/>
              <a:ext cx="101813" cy="145011"/>
            </a:xfrm>
            <a:custGeom>
              <a:avLst/>
              <a:gdLst/>
              <a:ahLst/>
              <a:cxnLst/>
              <a:rect l="l" t="t" r="r" b="b"/>
              <a:pathLst>
                <a:path w="875" h="1502" extrusionOk="0">
                  <a:moveTo>
                    <a:pt x="695" y="140"/>
                  </a:moveTo>
                  <a:lnTo>
                    <a:pt x="695" y="1361"/>
                  </a:lnTo>
                  <a:lnTo>
                    <a:pt x="182" y="1361"/>
                  </a:lnTo>
                  <a:lnTo>
                    <a:pt x="182" y="140"/>
                  </a:lnTo>
                  <a:close/>
                  <a:moveTo>
                    <a:pt x="0" y="0"/>
                  </a:moveTo>
                  <a:lnTo>
                    <a:pt x="0" y="1502"/>
                  </a:lnTo>
                  <a:lnTo>
                    <a:pt x="875" y="1502"/>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3"/>
            <p:cNvSpPr/>
            <p:nvPr/>
          </p:nvSpPr>
          <p:spPr>
            <a:xfrm>
              <a:off x="5955253" y="231150"/>
              <a:ext cx="125201" cy="145011"/>
            </a:xfrm>
            <a:custGeom>
              <a:avLst/>
              <a:gdLst/>
              <a:ahLst/>
              <a:cxnLst/>
              <a:rect l="l" t="t" r="r" b="b"/>
              <a:pathLst>
                <a:path w="1076" h="1502" extrusionOk="0">
                  <a:moveTo>
                    <a:pt x="832" y="140"/>
                  </a:moveTo>
                  <a:lnTo>
                    <a:pt x="366" y="1361"/>
                  </a:lnTo>
                  <a:lnTo>
                    <a:pt x="180" y="1361"/>
                  </a:lnTo>
                  <a:lnTo>
                    <a:pt x="180" y="140"/>
                  </a:lnTo>
                  <a:close/>
                  <a:moveTo>
                    <a:pt x="0" y="0"/>
                  </a:moveTo>
                  <a:lnTo>
                    <a:pt x="0" y="1502"/>
                  </a:lnTo>
                  <a:lnTo>
                    <a:pt x="507" y="1502"/>
                  </a:lnTo>
                  <a:lnTo>
                    <a:pt x="1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3"/>
            <p:cNvSpPr/>
            <p:nvPr/>
          </p:nvSpPr>
          <p:spPr>
            <a:xfrm>
              <a:off x="5994233" y="257603"/>
              <a:ext cx="31998" cy="70092"/>
            </a:xfrm>
            <a:custGeom>
              <a:avLst/>
              <a:gdLst/>
              <a:ahLst/>
              <a:cxnLst/>
              <a:rect l="l" t="t" r="r" b="b"/>
              <a:pathLst>
                <a:path w="275" h="726" extrusionOk="0">
                  <a:moveTo>
                    <a:pt x="0" y="1"/>
                  </a:moveTo>
                  <a:lnTo>
                    <a:pt x="0" y="726"/>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3"/>
            <p:cNvSpPr/>
            <p:nvPr/>
          </p:nvSpPr>
          <p:spPr>
            <a:xfrm>
              <a:off x="6050900" y="231150"/>
              <a:ext cx="125317" cy="145011"/>
            </a:xfrm>
            <a:custGeom>
              <a:avLst/>
              <a:gdLst/>
              <a:ahLst/>
              <a:cxnLst/>
              <a:rect l="l" t="t" r="r" b="b"/>
              <a:pathLst>
                <a:path w="1077" h="1502" extrusionOk="0">
                  <a:moveTo>
                    <a:pt x="896" y="140"/>
                  </a:moveTo>
                  <a:lnTo>
                    <a:pt x="896" y="1361"/>
                  </a:lnTo>
                  <a:lnTo>
                    <a:pt x="244" y="1361"/>
                  </a:lnTo>
                  <a:lnTo>
                    <a:pt x="704" y="140"/>
                  </a:lnTo>
                  <a:close/>
                  <a:moveTo>
                    <a:pt x="569" y="0"/>
                  </a:moveTo>
                  <a:lnTo>
                    <a:pt x="0" y="1502"/>
                  </a:lnTo>
                  <a:lnTo>
                    <a:pt x="1077" y="1502"/>
                  </a:lnTo>
                  <a:lnTo>
                    <a:pt x="1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3"/>
            <p:cNvSpPr/>
            <p:nvPr/>
          </p:nvSpPr>
          <p:spPr>
            <a:xfrm>
              <a:off x="6105006" y="280195"/>
              <a:ext cx="32115" cy="69512"/>
            </a:xfrm>
            <a:custGeom>
              <a:avLst/>
              <a:gdLst/>
              <a:ahLst/>
              <a:cxnLst/>
              <a:rect l="l" t="t" r="r" b="b"/>
              <a:pathLst>
                <a:path w="276" h="720" extrusionOk="0">
                  <a:moveTo>
                    <a:pt x="275" y="0"/>
                  </a:moveTo>
                  <a:lnTo>
                    <a:pt x="1" y="719"/>
                  </a:lnTo>
                  <a:lnTo>
                    <a:pt x="275" y="719"/>
                  </a:lnTo>
                  <a:lnTo>
                    <a:pt x="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3"/>
            <p:cNvSpPr/>
            <p:nvPr/>
          </p:nvSpPr>
          <p:spPr>
            <a:xfrm>
              <a:off x="6249523" y="257603"/>
              <a:ext cx="24319" cy="92104"/>
            </a:xfrm>
            <a:custGeom>
              <a:avLst/>
              <a:gdLst/>
              <a:ahLst/>
              <a:cxnLst/>
              <a:rect l="l" t="t" r="r" b="b"/>
              <a:pathLst>
                <a:path w="209" h="954" extrusionOk="0">
                  <a:moveTo>
                    <a:pt x="1" y="1"/>
                  </a:moveTo>
                  <a:lnTo>
                    <a:pt x="1" y="953"/>
                  </a:lnTo>
                  <a:lnTo>
                    <a:pt x="208" y="953"/>
                  </a:lnTo>
                  <a:lnTo>
                    <a:pt x="2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3"/>
            <p:cNvSpPr/>
            <p:nvPr/>
          </p:nvSpPr>
          <p:spPr>
            <a:xfrm>
              <a:off x="6602438" y="231150"/>
              <a:ext cx="101813" cy="145011"/>
            </a:xfrm>
            <a:custGeom>
              <a:avLst/>
              <a:gdLst/>
              <a:ahLst/>
              <a:cxnLst/>
              <a:rect l="l" t="t" r="r" b="b"/>
              <a:pathLst>
                <a:path w="875" h="1502" extrusionOk="0">
                  <a:moveTo>
                    <a:pt x="694" y="140"/>
                  </a:moveTo>
                  <a:lnTo>
                    <a:pt x="694" y="1361"/>
                  </a:lnTo>
                  <a:lnTo>
                    <a:pt x="182" y="1361"/>
                  </a:lnTo>
                  <a:lnTo>
                    <a:pt x="182" y="140"/>
                  </a:lnTo>
                  <a:close/>
                  <a:moveTo>
                    <a:pt x="1" y="0"/>
                  </a:moveTo>
                  <a:lnTo>
                    <a:pt x="1" y="1502"/>
                  </a:lnTo>
                  <a:lnTo>
                    <a:pt x="875" y="1502"/>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3"/>
            <p:cNvSpPr/>
            <p:nvPr/>
          </p:nvSpPr>
          <p:spPr>
            <a:xfrm>
              <a:off x="6347148" y="231150"/>
              <a:ext cx="124735" cy="145011"/>
            </a:xfrm>
            <a:custGeom>
              <a:avLst/>
              <a:gdLst/>
              <a:ahLst/>
              <a:cxnLst/>
              <a:rect l="l" t="t" r="r" b="b"/>
              <a:pathLst>
                <a:path w="1072" h="1502" extrusionOk="0">
                  <a:moveTo>
                    <a:pt x="829" y="140"/>
                  </a:moveTo>
                  <a:lnTo>
                    <a:pt x="368" y="1361"/>
                  </a:lnTo>
                  <a:lnTo>
                    <a:pt x="181" y="1361"/>
                  </a:lnTo>
                  <a:lnTo>
                    <a:pt x="181" y="140"/>
                  </a:lnTo>
                  <a:close/>
                  <a:moveTo>
                    <a:pt x="0" y="0"/>
                  </a:moveTo>
                  <a:lnTo>
                    <a:pt x="0" y="1502"/>
                  </a:lnTo>
                  <a:lnTo>
                    <a:pt x="502" y="1502"/>
                  </a:ln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3"/>
            <p:cNvSpPr/>
            <p:nvPr/>
          </p:nvSpPr>
          <p:spPr>
            <a:xfrm>
              <a:off x="6385662" y="257603"/>
              <a:ext cx="32115" cy="70092"/>
            </a:xfrm>
            <a:custGeom>
              <a:avLst/>
              <a:gdLst/>
              <a:ahLst/>
              <a:cxnLst/>
              <a:rect l="l" t="t" r="r" b="b"/>
              <a:pathLst>
                <a:path w="276" h="726" extrusionOk="0">
                  <a:moveTo>
                    <a:pt x="1" y="1"/>
                  </a:moveTo>
                  <a:lnTo>
                    <a:pt x="1" y="726"/>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3"/>
            <p:cNvSpPr/>
            <p:nvPr/>
          </p:nvSpPr>
          <p:spPr>
            <a:xfrm>
              <a:off x="6442910" y="231150"/>
              <a:ext cx="125317" cy="145011"/>
            </a:xfrm>
            <a:custGeom>
              <a:avLst/>
              <a:gdLst/>
              <a:ahLst/>
              <a:cxnLst/>
              <a:rect l="l" t="t" r="r" b="b"/>
              <a:pathLst>
                <a:path w="1077" h="1502" extrusionOk="0">
                  <a:moveTo>
                    <a:pt x="895" y="140"/>
                  </a:moveTo>
                  <a:lnTo>
                    <a:pt x="895" y="1361"/>
                  </a:lnTo>
                  <a:lnTo>
                    <a:pt x="243" y="1361"/>
                  </a:lnTo>
                  <a:lnTo>
                    <a:pt x="704" y="140"/>
                  </a:lnTo>
                  <a:close/>
                  <a:moveTo>
                    <a:pt x="569" y="0"/>
                  </a:moveTo>
                  <a:lnTo>
                    <a:pt x="1" y="1502"/>
                  </a:lnTo>
                  <a:lnTo>
                    <a:pt x="1076" y="1502"/>
                  </a:lnTo>
                  <a:lnTo>
                    <a:pt x="1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3"/>
            <p:cNvSpPr/>
            <p:nvPr/>
          </p:nvSpPr>
          <p:spPr>
            <a:xfrm>
              <a:off x="6497133" y="280195"/>
              <a:ext cx="31882" cy="69512"/>
            </a:xfrm>
            <a:custGeom>
              <a:avLst/>
              <a:gdLst/>
              <a:ahLst/>
              <a:cxnLst/>
              <a:rect l="l" t="t" r="r" b="b"/>
              <a:pathLst>
                <a:path w="274" h="720" extrusionOk="0">
                  <a:moveTo>
                    <a:pt x="274" y="0"/>
                  </a:moveTo>
                  <a:lnTo>
                    <a:pt x="0" y="719"/>
                  </a:lnTo>
                  <a:lnTo>
                    <a:pt x="274" y="719"/>
                  </a:lnTo>
                  <a:lnTo>
                    <a:pt x="2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3"/>
            <p:cNvSpPr/>
            <p:nvPr/>
          </p:nvSpPr>
          <p:spPr>
            <a:xfrm>
              <a:off x="6641650" y="257603"/>
              <a:ext cx="23504" cy="92104"/>
            </a:xfrm>
            <a:custGeom>
              <a:avLst/>
              <a:gdLst/>
              <a:ahLst/>
              <a:cxnLst/>
              <a:rect l="l" t="t" r="r" b="b"/>
              <a:pathLst>
                <a:path w="202" h="954" extrusionOk="0">
                  <a:moveTo>
                    <a:pt x="0" y="1"/>
                  </a:moveTo>
                  <a:lnTo>
                    <a:pt x="0" y="953"/>
                  </a:lnTo>
                  <a:lnTo>
                    <a:pt x="201" y="953"/>
                  </a:lnTo>
                  <a:lnTo>
                    <a:pt x="2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3"/>
            <p:cNvSpPr/>
            <p:nvPr/>
          </p:nvSpPr>
          <p:spPr>
            <a:xfrm>
              <a:off x="6994332" y="231150"/>
              <a:ext cx="101929" cy="145011"/>
            </a:xfrm>
            <a:custGeom>
              <a:avLst/>
              <a:gdLst/>
              <a:ahLst/>
              <a:cxnLst/>
              <a:rect l="l" t="t" r="r" b="b"/>
              <a:pathLst>
                <a:path w="876" h="1502" extrusionOk="0">
                  <a:moveTo>
                    <a:pt x="695" y="140"/>
                  </a:moveTo>
                  <a:lnTo>
                    <a:pt x="695" y="1361"/>
                  </a:lnTo>
                  <a:lnTo>
                    <a:pt x="182" y="1361"/>
                  </a:lnTo>
                  <a:lnTo>
                    <a:pt x="182" y="140"/>
                  </a:lnTo>
                  <a:close/>
                  <a:moveTo>
                    <a:pt x="1" y="0"/>
                  </a:moveTo>
                  <a:lnTo>
                    <a:pt x="1" y="1502"/>
                  </a:lnTo>
                  <a:lnTo>
                    <a:pt x="875" y="1502"/>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3"/>
            <p:cNvSpPr/>
            <p:nvPr/>
          </p:nvSpPr>
          <p:spPr>
            <a:xfrm>
              <a:off x="6739159" y="231150"/>
              <a:ext cx="124735" cy="145011"/>
            </a:xfrm>
            <a:custGeom>
              <a:avLst/>
              <a:gdLst/>
              <a:ahLst/>
              <a:cxnLst/>
              <a:rect l="l" t="t" r="r" b="b"/>
              <a:pathLst>
                <a:path w="1072" h="1502" extrusionOk="0">
                  <a:moveTo>
                    <a:pt x="828" y="140"/>
                  </a:moveTo>
                  <a:lnTo>
                    <a:pt x="367" y="1361"/>
                  </a:lnTo>
                  <a:lnTo>
                    <a:pt x="181" y="1361"/>
                  </a:lnTo>
                  <a:lnTo>
                    <a:pt x="181" y="140"/>
                  </a:lnTo>
                  <a:close/>
                  <a:moveTo>
                    <a:pt x="1" y="0"/>
                  </a:moveTo>
                  <a:lnTo>
                    <a:pt x="1" y="1502"/>
                  </a:lnTo>
                  <a:lnTo>
                    <a:pt x="502" y="1502"/>
                  </a:lnTo>
                  <a:lnTo>
                    <a:pt x="10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3"/>
            <p:cNvSpPr/>
            <p:nvPr/>
          </p:nvSpPr>
          <p:spPr>
            <a:xfrm>
              <a:off x="6777557" y="257603"/>
              <a:ext cx="32115" cy="70092"/>
            </a:xfrm>
            <a:custGeom>
              <a:avLst/>
              <a:gdLst/>
              <a:ahLst/>
              <a:cxnLst/>
              <a:rect l="l" t="t" r="r" b="b"/>
              <a:pathLst>
                <a:path w="276" h="726" extrusionOk="0">
                  <a:moveTo>
                    <a:pt x="1" y="1"/>
                  </a:moveTo>
                  <a:lnTo>
                    <a:pt x="1" y="726"/>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3"/>
            <p:cNvSpPr/>
            <p:nvPr/>
          </p:nvSpPr>
          <p:spPr>
            <a:xfrm>
              <a:off x="6834805" y="231150"/>
              <a:ext cx="124852" cy="145011"/>
            </a:xfrm>
            <a:custGeom>
              <a:avLst/>
              <a:gdLst/>
              <a:ahLst/>
              <a:cxnLst/>
              <a:rect l="l" t="t" r="r" b="b"/>
              <a:pathLst>
                <a:path w="1073" h="1502" extrusionOk="0">
                  <a:moveTo>
                    <a:pt x="891" y="140"/>
                  </a:moveTo>
                  <a:lnTo>
                    <a:pt x="891" y="1361"/>
                  </a:lnTo>
                  <a:lnTo>
                    <a:pt x="244" y="1361"/>
                  </a:lnTo>
                  <a:lnTo>
                    <a:pt x="705" y="140"/>
                  </a:lnTo>
                  <a:close/>
                  <a:moveTo>
                    <a:pt x="570" y="0"/>
                  </a:moveTo>
                  <a:lnTo>
                    <a:pt x="1" y="1502"/>
                  </a:lnTo>
                  <a:lnTo>
                    <a:pt x="1073" y="1502"/>
                  </a:lnTo>
                  <a:lnTo>
                    <a:pt x="10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3"/>
            <p:cNvSpPr/>
            <p:nvPr/>
          </p:nvSpPr>
          <p:spPr>
            <a:xfrm>
              <a:off x="6889028" y="280195"/>
              <a:ext cx="31998" cy="69512"/>
            </a:xfrm>
            <a:custGeom>
              <a:avLst/>
              <a:gdLst/>
              <a:ahLst/>
              <a:cxnLst/>
              <a:rect l="l" t="t" r="r" b="b"/>
              <a:pathLst>
                <a:path w="275" h="720" extrusionOk="0">
                  <a:moveTo>
                    <a:pt x="275" y="0"/>
                  </a:moveTo>
                  <a:lnTo>
                    <a:pt x="0" y="719"/>
                  </a:lnTo>
                  <a:lnTo>
                    <a:pt x="275" y="719"/>
                  </a:lnTo>
                  <a:lnTo>
                    <a:pt x="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3"/>
            <p:cNvSpPr/>
            <p:nvPr/>
          </p:nvSpPr>
          <p:spPr>
            <a:xfrm>
              <a:off x="7033545" y="257603"/>
              <a:ext cx="23621" cy="92104"/>
            </a:xfrm>
            <a:custGeom>
              <a:avLst/>
              <a:gdLst/>
              <a:ahLst/>
              <a:cxnLst/>
              <a:rect l="l" t="t" r="r" b="b"/>
              <a:pathLst>
                <a:path w="203" h="954" extrusionOk="0">
                  <a:moveTo>
                    <a:pt x="0" y="1"/>
                  </a:moveTo>
                  <a:lnTo>
                    <a:pt x="0" y="953"/>
                  </a:lnTo>
                  <a:lnTo>
                    <a:pt x="203" y="953"/>
                  </a:lnTo>
                  <a:lnTo>
                    <a:pt x="2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3"/>
            <p:cNvSpPr/>
            <p:nvPr/>
          </p:nvSpPr>
          <p:spPr>
            <a:xfrm>
              <a:off x="7386460" y="231150"/>
              <a:ext cx="101813" cy="145011"/>
            </a:xfrm>
            <a:custGeom>
              <a:avLst/>
              <a:gdLst/>
              <a:ahLst/>
              <a:cxnLst/>
              <a:rect l="l" t="t" r="r" b="b"/>
              <a:pathLst>
                <a:path w="875" h="1502" extrusionOk="0">
                  <a:moveTo>
                    <a:pt x="693" y="140"/>
                  </a:moveTo>
                  <a:lnTo>
                    <a:pt x="693" y="1361"/>
                  </a:lnTo>
                  <a:lnTo>
                    <a:pt x="182" y="1361"/>
                  </a:lnTo>
                  <a:lnTo>
                    <a:pt x="182" y="140"/>
                  </a:lnTo>
                  <a:close/>
                  <a:moveTo>
                    <a:pt x="0" y="0"/>
                  </a:moveTo>
                  <a:lnTo>
                    <a:pt x="0" y="1502"/>
                  </a:lnTo>
                  <a:lnTo>
                    <a:pt x="875" y="1502"/>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3"/>
            <p:cNvSpPr/>
            <p:nvPr/>
          </p:nvSpPr>
          <p:spPr>
            <a:xfrm>
              <a:off x="7130471" y="231150"/>
              <a:ext cx="125433" cy="145011"/>
            </a:xfrm>
            <a:custGeom>
              <a:avLst/>
              <a:gdLst/>
              <a:ahLst/>
              <a:cxnLst/>
              <a:rect l="l" t="t" r="r" b="b"/>
              <a:pathLst>
                <a:path w="1078" h="1502" extrusionOk="0">
                  <a:moveTo>
                    <a:pt x="834" y="140"/>
                  </a:moveTo>
                  <a:lnTo>
                    <a:pt x="373" y="1361"/>
                  </a:lnTo>
                  <a:lnTo>
                    <a:pt x="182" y="1361"/>
                  </a:lnTo>
                  <a:lnTo>
                    <a:pt x="182" y="140"/>
                  </a:lnTo>
                  <a:close/>
                  <a:moveTo>
                    <a:pt x="1" y="0"/>
                  </a:moveTo>
                  <a:lnTo>
                    <a:pt x="1" y="1502"/>
                  </a:lnTo>
                  <a:lnTo>
                    <a:pt x="507" y="1502"/>
                  </a:lnTo>
                  <a:lnTo>
                    <a:pt x="1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3"/>
            <p:cNvSpPr/>
            <p:nvPr/>
          </p:nvSpPr>
          <p:spPr>
            <a:xfrm>
              <a:off x="7169684" y="257603"/>
              <a:ext cx="31998" cy="70092"/>
            </a:xfrm>
            <a:custGeom>
              <a:avLst/>
              <a:gdLst/>
              <a:ahLst/>
              <a:cxnLst/>
              <a:rect l="l" t="t" r="r" b="b"/>
              <a:pathLst>
                <a:path w="275" h="726" extrusionOk="0">
                  <a:moveTo>
                    <a:pt x="0" y="1"/>
                  </a:moveTo>
                  <a:lnTo>
                    <a:pt x="0" y="726"/>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3"/>
            <p:cNvSpPr/>
            <p:nvPr/>
          </p:nvSpPr>
          <p:spPr>
            <a:xfrm>
              <a:off x="7226118" y="231150"/>
              <a:ext cx="125433" cy="145011"/>
            </a:xfrm>
            <a:custGeom>
              <a:avLst/>
              <a:gdLst/>
              <a:ahLst/>
              <a:cxnLst/>
              <a:rect l="l" t="t" r="r" b="b"/>
              <a:pathLst>
                <a:path w="1078" h="1502" extrusionOk="0">
                  <a:moveTo>
                    <a:pt x="896" y="140"/>
                  </a:moveTo>
                  <a:lnTo>
                    <a:pt x="896" y="1361"/>
                  </a:lnTo>
                  <a:lnTo>
                    <a:pt x="244" y="1361"/>
                  </a:lnTo>
                  <a:lnTo>
                    <a:pt x="710" y="140"/>
                  </a:lnTo>
                  <a:close/>
                  <a:moveTo>
                    <a:pt x="576" y="0"/>
                  </a:moveTo>
                  <a:lnTo>
                    <a:pt x="1" y="1502"/>
                  </a:lnTo>
                  <a:lnTo>
                    <a:pt x="1078" y="1502"/>
                  </a:lnTo>
                  <a:lnTo>
                    <a:pt x="10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3"/>
            <p:cNvSpPr/>
            <p:nvPr/>
          </p:nvSpPr>
          <p:spPr>
            <a:xfrm>
              <a:off x="7281039" y="280195"/>
              <a:ext cx="31417" cy="69512"/>
            </a:xfrm>
            <a:custGeom>
              <a:avLst/>
              <a:gdLst/>
              <a:ahLst/>
              <a:cxnLst/>
              <a:rect l="l" t="t" r="r" b="b"/>
              <a:pathLst>
                <a:path w="270" h="720" extrusionOk="0">
                  <a:moveTo>
                    <a:pt x="269" y="0"/>
                  </a:moveTo>
                  <a:lnTo>
                    <a:pt x="1" y="719"/>
                  </a:lnTo>
                  <a:lnTo>
                    <a:pt x="269" y="719"/>
                  </a:lnTo>
                  <a:lnTo>
                    <a:pt x="2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3"/>
            <p:cNvSpPr/>
            <p:nvPr/>
          </p:nvSpPr>
          <p:spPr>
            <a:xfrm>
              <a:off x="7424858" y="257603"/>
              <a:ext cx="24202" cy="92104"/>
            </a:xfrm>
            <a:custGeom>
              <a:avLst/>
              <a:gdLst/>
              <a:ahLst/>
              <a:cxnLst/>
              <a:rect l="l" t="t" r="r" b="b"/>
              <a:pathLst>
                <a:path w="208" h="954" extrusionOk="0">
                  <a:moveTo>
                    <a:pt x="1" y="1"/>
                  </a:moveTo>
                  <a:lnTo>
                    <a:pt x="1" y="953"/>
                  </a:lnTo>
                  <a:lnTo>
                    <a:pt x="208" y="953"/>
                  </a:lnTo>
                  <a:lnTo>
                    <a:pt x="2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3"/>
            <p:cNvSpPr/>
            <p:nvPr/>
          </p:nvSpPr>
          <p:spPr>
            <a:xfrm>
              <a:off x="7777772" y="231150"/>
              <a:ext cx="101813" cy="145011"/>
            </a:xfrm>
            <a:custGeom>
              <a:avLst/>
              <a:gdLst/>
              <a:ahLst/>
              <a:cxnLst/>
              <a:rect l="l" t="t" r="r" b="b"/>
              <a:pathLst>
                <a:path w="875" h="1502" extrusionOk="0">
                  <a:moveTo>
                    <a:pt x="693" y="140"/>
                  </a:moveTo>
                  <a:lnTo>
                    <a:pt x="693" y="1361"/>
                  </a:lnTo>
                  <a:lnTo>
                    <a:pt x="182" y="1361"/>
                  </a:lnTo>
                  <a:lnTo>
                    <a:pt x="182" y="140"/>
                  </a:lnTo>
                  <a:close/>
                  <a:moveTo>
                    <a:pt x="0" y="0"/>
                  </a:moveTo>
                  <a:lnTo>
                    <a:pt x="0" y="1502"/>
                  </a:lnTo>
                  <a:lnTo>
                    <a:pt x="875" y="1502"/>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3"/>
            <p:cNvSpPr/>
            <p:nvPr/>
          </p:nvSpPr>
          <p:spPr>
            <a:xfrm>
              <a:off x="7522366" y="231150"/>
              <a:ext cx="125433" cy="145011"/>
            </a:xfrm>
            <a:custGeom>
              <a:avLst/>
              <a:gdLst/>
              <a:ahLst/>
              <a:cxnLst/>
              <a:rect l="l" t="t" r="r" b="b"/>
              <a:pathLst>
                <a:path w="1078" h="1502" extrusionOk="0">
                  <a:moveTo>
                    <a:pt x="834" y="140"/>
                  </a:moveTo>
                  <a:lnTo>
                    <a:pt x="368" y="1361"/>
                  </a:lnTo>
                  <a:lnTo>
                    <a:pt x="182" y="1361"/>
                  </a:lnTo>
                  <a:lnTo>
                    <a:pt x="182" y="140"/>
                  </a:lnTo>
                  <a:close/>
                  <a:moveTo>
                    <a:pt x="1" y="0"/>
                  </a:moveTo>
                  <a:lnTo>
                    <a:pt x="1" y="1502"/>
                  </a:lnTo>
                  <a:lnTo>
                    <a:pt x="509" y="1502"/>
                  </a:lnTo>
                  <a:lnTo>
                    <a:pt x="10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3"/>
            <p:cNvSpPr/>
            <p:nvPr/>
          </p:nvSpPr>
          <p:spPr>
            <a:xfrm>
              <a:off x="7561579" y="257603"/>
              <a:ext cx="31998" cy="70092"/>
            </a:xfrm>
            <a:custGeom>
              <a:avLst/>
              <a:gdLst/>
              <a:ahLst/>
              <a:cxnLst/>
              <a:rect l="l" t="t" r="r" b="b"/>
              <a:pathLst>
                <a:path w="275" h="726" extrusionOk="0">
                  <a:moveTo>
                    <a:pt x="0" y="1"/>
                  </a:moveTo>
                  <a:lnTo>
                    <a:pt x="0" y="726"/>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3"/>
            <p:cNvSpPr/>
            <p:nvPr/>
          </p:nvSpPr>
          <p:spPr>
            <a:xfrm>
              <a:off x="7618245" y="231150"/>
              <a:ext cx="125433" cy="145011"/>
            </a:xfrm>
            <a:custGeom>
              <a:avLst/>
              <a:gdLst/>
              <a:ahLst/>
              <a:cxnLst/>
              <a:rect l="l" t="t" r="r" b="b"/>
              <a:pathLst>
                <a:path w="1078" h="1502" extrusionOk="0">
                  <a:moveTo>
                    <a:pt x="896" y="140"/>
                  </a:moveTo>
                  <a:lnTo>
                    <a:pt x="896" y="1361"/>
                  </a:lnTo>
                  <a:lnTo>
                    <a:pt x="244" y="1361"/>
                  </a:lnTo>
                  <a:lnTo>
                    <a:pt x="704" y="140"/>
                  </a:lnTo>
                  <a:close/>
                  <a:moveTo>
                    <a:pt x="569" y="0"/>
                  </a:moveTo>
                  <a:lnTo>
                    <a:pt x="0" y="1502"/>
                  </a:lnTo>
                  <a:lnTo>
                    <a:pt x="1077" y="1502"/>
                  </a:lnTo>
                  <a:lnTo>
                    <a:pt x="1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3"/>
            <p:cNvSpPr/>
            <p:nvPr/>
          </p:nvSpPr>
          <p:spPr>
            <a:xfrm>
              <a:off x="7672352" y="280195"/>
              <a:ext cx="32115" cy="69512"/>
            </a:xfrm>
            <a:custGeom>
              <a:avLst/>
              <a:gdLst/>
              <a:ahLst/>
              <a:cxnLst/>
              <a:rect l="l" t="t" r="r" b="b"/>
              <a:pathLst>
                <a:path w="276" h="720" extrusionOk="0">
                  <a:moveTo>
                    <a:pt x="275" y="0"/>
                  </a:moveTo>
                  <a:lnTo>
                    <a:pt x="1" y="719"/>
                  </a:lnTo>
                  <a:lnTo>
                    <a:pt x="275" y="719"/>
                  </a:lnTo>
                  <a:lnTo>
                    <a:pt x="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3"/>
            <p:cNvSpPr/>
            <p:nvPr/>
          </p:nvSpPr>
          <p:spPr>
            <a:xfrm>
              <a:off x="7816869" y="257603"/>
              <a:ext cx="24319" cy="92104"/>
            </a:xfrm>
            <a:custGeom>
              <a:avLst/>
              <a:gdLst/>
              <a:ahLst/>
              <a:cxnLst/>
              <a:rect l="l" t="t" r="r" b="b"/>
              <a:pathLst>
                <a:path w="209" h="954" extrusionOk="0">
                  <a:moveTo>
                    <a:pt x="1" y="1"/>
                  </a:moveTo>
                  <a:lnTo>
                    <a:pt x="1" y="953"/>
                  </a:lnTo>
                  <a:lnTo>
                    <a:pt x="208" y="953"/>
                  </a:lnTo>
                  <a:lnTo>
                    <a:pt x="2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3"/>
            <p:cNvSpPr/>
            <p:nvPr/>
          </p:nvSpPr>
          <p:spPr>
            <a:xfrm>
              <a:off x="8169783" y="231150"/>
              <a:ext cx="101929" cy="145011"/>
            </a:xfrm>
            <a:custGeom>
              <a:avLst/>
              <a:gdLst/>
              <a:ahLst/>
              <a:cxnLst/>
              <a:rect l="l" t="t" r="r" b="b"/>
              <a:pathLst>
                <a:path w="876" h="1502" extrusionOk="0">
                  <a:moveTo>
                    <a:pt x="694" y="140"/>
                  </a:moveTo>
                  <a:lnTo>
                    <a:pt x="694" y="1361"/>
                  </a:lnTo>
                  <a:lnTo>
                    <a:pt x="181" y="1361"/>
                  </a:lnTo>
                  <a:lnTo>
                    <a:pt x="181" y="140"/>
                  </a:lnTo>
                  <a:close/>
                  <a:moveTo>
                    <a:pt x="1" y="0"/>
                  </a:moveTo>
                  <a:lnTo>
                    <a:pt x="1" y="1502"/>
                  </a:lnTo>
                  <a:lnTo>
                    <a:pt x="875" y="1502"/>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3"/>
            <p:cNvSpPr/>
            <p:nvPr/>
          </p:nvSpPr>
          <p:spPr>
            <a:xfrm>
              <a:off x="7914493" y="231150"/>
              <a:ext cx="124619" cy="145011"/>
            </a:xfrm>
            <a:custGeom>
              <a:avLst/>
              <a:gdLst/>
              <a:ahLst/>
              <a:cxnLst/>
              <a:rect l="l" t="t" r="r" b="b"/>
              <a:pathLst>
                <a:path w="1071" h="1502" extrusionOk="0">
                  <a:moveTo>
                    <a:pt x="829" y="140"/>
                  </a:moveTo>
                  <a:lnTo>
                    <a:pt x="368" y="1361"/>
                  </a:lnTo>
                  <a:lnTo>
                    <a:pt x="182" y="1361"/>
                  </a:lnTo>
                  <a:lnTo>
                    <a:pt x="182" y="140"/>
                  </a:lnTo>
                  <a:close/>
                  <a:moveTo>
                    <a:pt x="0" y="0"/>
                  </a:moveTo>
                  <a:lnTo>
                    <a:pt x="0" y="1502"/>
                  </a:lnTo>
                  <a:lnTo>
                    <a:pt x="502" y="1502"/>
                  </a:lnTo>
                  <a:lnTo>
                    <a:pt x="10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3"/>
            <p:cNvSpPr/>
            <p:nvPr/>
          </p:nvSpPr>
          <p:spPr>
            <a:xfrm>
              <a:off x="7953590" y="257603"/>
              <a:ext cx="31417" cy="70092"/>
            </a:xfrm>
            <a:custGeom>
              <a:avLst/>
              <a:gdLst/>
              <a:ahLst/>
              <a:cxnLst/>
              <a:rect l="l" t="t" r="r" b="b"/>
              <a:pathLst>
                <a:path w="270" h="726" extrusionOk="0">
                  <a:moveTo>
                    <a:pt x="1" y="1"/>
                  </a:moveTo>
                  <a:lnTo>
                    <a:pt x="1" y="726"/>
                  </a:lnTo>
                  <a:lnTo>
                    <a:pt x="2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3"/>
            <p:cNvSpPr/>
            <p:nvPr/>
          </p:nvSpPr>
          <p:spPr>
            <a:xfrm>
              <a:off x="8010140" y="231150"/>
              <a:ext cx="125433" cy="145011"/>
            </a:xfrm>
            <a:custGeom>
              <a:avLst/>
              <a:gdLst/>
              <a:ahLst/>
              <a:cxnLst/>
              <a:rect l="l" t="t" r="r" b="b"/>
              <a:pathLst>
                <a:path w="1078" h="1502" extrusionOk="0">
                  <a:moveTo>
                    <a:pt x="896" y="140"/>
                  </a:moveTo>
                  <a:lnTo>
                    <a:pt x="896" y="1361"/>
                  </a:lnTo>
                  <a:lnTo>
                    <a:pt x="244" y="1361"/>
                  </a:lnTo>
                  <a:lnTo>
                    <a:pt x="705" y="140"/>
                  </a:lnTo>
                  <a:close/>
                  <a:moveTo>
                    <a:pt x="570" y="0"/>
                  </a:moveTo>
                  <a:lnTo>
                    <a:pt x="0" y="1502"/>
                  </a:lnTo>
                  <a:lnTo>
                    <a:pt x="1077" y="1502"/>
                  </a:lnTo>
                  <a:lnTo>
                    <a:pt x="1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3"/>
            <p:cNvSpPr/>
            <p:nvPr/>
          </p:nvSpPr>
          <p:spPr>
            <a:xfrm>
              <a:off x="8064363" y="280195"/>
              <a:ext cx="31998" cy="69512"/>
            </a:xfrm>
            <a:custGeom>
              <a:avLst/>
              <a:gdLst/>
              <a:ahLst/>
              <a:cxnLst/>
              <a:rect l="l" t="t" r="r" b="b"/>
              <a:pathLst>
                <a:path w="275" h="720" extrusionOk="0">
                  <a:moveTo>
                    <a:pt x="275" y="0"/>
                  </a:moveTo>
                  <a:lnTo>
                    <a:pt x="0" y="719"/>
                  </a:lnTo>
                  <a:lnTo>
                    <a:pt x="275" y="719"/>
                  </a:lnTo>
                  <a:lnTo>
                    <a:pt x="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3"/>
            <p:cNvSpPr/>
            <p:nvPr/>
          </p:nvSpPr>
          <p:spPr>
            <a:xfrm>
              <a:off x="8208880" y="257603"/>
              <a:ext cx="23621" cy="92104"/>
            </a:xfrm>
            <a:custGeom>
              <a:avLst/>
              <a:gdLst/>
              <a:ahLst/>
              <a:cxnLst/>
              <a:rect l="l" t="t" r="r" b="b"/>
              <a:pathLst>
                <a:path w="203" h="954" extrusionOk="0">
                  <a:moveTo>
                    <a:pt x="0" y="1"/>
                  </a:moveTo>
                  <a:lnTo>
                    <a:pt x="0" y="953"/>
                  </a:lnTo>
                  <a:lnTo>
                    <a:pt x="202" y="953"/>
                  </a:lnTo>
                  <a:lnTo>
                    <a:pt x="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3"/>
            <p:cNvSpPr/>
            <p:nvPr/>
          </p:nvSpPr>
          <p:spPr>
            <a:xfrm>
              <a:off x="8561678" y="231150"/>
              <a:ext cx="101929" cy="145011"/>
            </a:xfrm>
            <a:custGeom>
              <a:avLst/>
              <a:gdLst/>
              <a:ahLst/>
              <a:cxnLst/>
              <a:rect l="l" t="t" r="r" b="b"/>
              <a:pathLst>
                <a:path w="876" h="1502" extrusionOk="0">
                  <a:moveTo>
                    <a:pt x="694" y="140"/>
                  </a:moveTo>
                  <a:lnTo>
                    <a:pt x="694" y="1361"/>
                  </a:lnTo>
                  <a:lnTo>
                    <a:pt x="182" y="1361"/>
                  </a:lnTo>
                  <a:lnTo>
                    <a:pt x="182" y="140"/>
                  </a:lnTo>
                  <a:close/>
                  <a:moveTo>
                    <a:pt x="1" y="0"/>
                  </a:moveTo>
                  <a:lnTo>
                    <a:pt x="1" y="1502"/>
                  </a:lnTo>
                  <a:lnTo>
                    <a:pt x="875" y="1502"/>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3"/>
            <p:cNvSpPr/>
            <p:nvPr/>
          </p:nvSpPr>
          <p:spPr>
            <a:xfrm>
              <a:off x="8306388" y="231150"/>
              <a:ext cx="124852" cy="145011"/>
            </a:xfrm>
            <a:custGeom>
              <a:avLst/>
              <a:gdLst/>
              <a:ahLst/>
              <a:cxnLst/>
              <a:rect l="l" t="t" r="r" b="b"/>
              <a:pathLst>
                <a:path w="1073" h="1502" extrusionOk="0">
                  <a:moveTo>
                    <a:pt x="829" y="140"/>
                  </a:moveTo>
                  <a:lnTo>
                    <a:pt x="368" y="1361"/>
                  </a:lnTo>
                  <a:lnTo>
                    <a:pt x="182" y="1361"/>
                  </a:lnTo>
                  <a:lnTo>
                    <a:pt x="182" y="140"/>
                  </a:lnTo>
                  <a:close/>
                  <a:moveTo>
                    <a:pt x="0" y="0"/>
                  </a:moveTo>
                  <a:lnTo>
                    <a:pt x="0" y="1502"/>
                  </a:lnTo>
                  <a:lnTo>
                    <a:pt x="503" y="1502"/>
                  </a:ln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3"/>
            <p:cNvSpPr/>
            <p:nvPr/>
          </p:nvSpPr>
          <p:spPr>
            <a:xfrm>
              <a:off x="8344902" y="257603"/>
              <a:ext cx="32115" cy="70092"/>
            </a:xfrm>
            <a:custGeom>
              <a:avLst/>
              <a:gdLst/>
              <a:ahLst/>
              <a:cxnLst/>
              <a:rect l="l" t="t" r="r" b="b"/>
              <a:pathLst>
                <a:path w="276" h="726" extrusionOk="0">
                  <a:moveTo>
                    <a:pt x="1" y="1"/>
                  </a:moveTo>
                  <a:lnTo>
                    <a:pt x="1" y="726"/>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3"/>
            <p:cNvSpPr/>
            <p:nvPr/>
          </p:nvSpPr>
          <p:spPr>
            <a:xfrm>
              <a:off x="8402151" y="231150"/>
              <a:ext cx="124735" cy="145011"/>
            </a:xfrm>
            <a:custGeom>
              <a:avLst/>
              <a:gdLst/>
              <a:ahLst/>
              <a:cxnLst/>
              <a:rect l="l" t="t" r="r" b="b"/>
              <a:pathLst>
                <a:path w="1072" h="1502" extrusionOk="0">
                  <a:moveTo>
                    <a:pt x="891" y="140"/>
                  </a:moveTo>
                  <a:lnTo>
                    <a:pt x="891" y="1361"/>
                  </a:lnTo>
                  <a:lnTo>
                    <a:pt x="244" y="1361"/>
                  </a:lnTo>
                  <a:lnTo>
                    <a:pt x="705" y="140"/>
                  </a:lnTo>
                  <a:close/>
                  <a:moveTo>
                    <a:pt x="570" y="0"/>
                  </a:moveTo>
                  <a:lnTo>
                    <a:pt x="1" y="1502"/>
                  </a:lnTo>
                  <a:lnTo>
                    <a:pt x="1071" y="1502"/>
                  </a:lnTo>
                  <a:lnTo>
                    <a:pt x="10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3"/>
            <p:cNvSpPr/>
            <p:nvPr/>
          </p:nvSpPr>
          <p:spPr>
            <a:xfrm>
              <a:off x="8456374" y="280195"/>
              <a:ext cx="31998" cy="69512"/>
            </a:xfrm>
            <a:custGeom>
              <a:avLst/>
              <a:gdLst/>
              <a:ahLst/>
              <a:cxnLst/>
              <a:rect l="l" t="t" r="r" b="b"/>
              <a:pathLst>
                <a:path w="275" h="720" extrusionOk="0">
                  <a:moveTo>
                    <a:pt x="275" y="0"/>
                  </a:moveTo>
                  <a:lnTo>
                    <a:pt x="0" y="719"/>
                  </a:lnTo>
                  <a:lnTo>
                    <a:pt x="275" y="719"/>
                  </a:lnTo>
                  <a:lnTo>
                    <a:pt x="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3"/>
            <p:cNvSpPr/>
            <p:nvPr/>
          </p:nvSpPr>
          <p:spPr>
            <a:xfrm>
              <a:off x="8600891" y="257603"/>
              <a:ext cx="23504" cy="92104"/>
            </a:xfrm>
            <a:custGeom>
              <a:avLst/>
              <a:gdLst/>
              <a:ahLst/>
              <a:cxnLst/>
              <a:rect l="l" t="t" r="r" b="b"/>
              <a:pathLst>
                <a:path w="202" h="954" extrusionOk="0">
                  <a:moveTo>
                    <a:pt x="0" y="1"/>
                  </a:moveTo>
                  <a:lnTo>
                    <a:pt x="0" y="953"/>
                  </a:lnTo>
                  <a:lnTo>
                    <a:pt x="202" y="953"/>
                  </a:lnTo>
                  <a:lnTo>
                    <a:pt x="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3"/>
            <p:cNvSpPr/>
            <p:nvPr/>
          </p:nvSpPr>
          <p:spPr>
            <a:xfrm>
              <a:off x="725066" y="4703482"/>
              <a:ext cx="101929" cy="145493"/>
            </a:xfrm>
            <a:custGeom>
              <a:avLst/>
              <a:gdLst/>
              <a:ahLst/>
              <a:cxnLst/>
              <a:rect l="l" t="t" r="r" b="b"/>
              <a:pathLst>
                <a:path w="876" h="1507" extrusionOk="0">
                  <a:moveTo>
                    <a:pt x="694" y="146"/>
                  </a:moveTo>
                  <a:lnTo>
                    <a:pt x="694" y="1361"/>
                  </a:lnTo>
                  <a:lnTo>
                    <a:pt x="182" y="1361"/>
                  </a:lnTo>
                  <a:lnTo>
                    <a:pt x="182" y="146"/>
                  </a:lnTo>
                  <a:close/>
                  <a:moveTo>
                    <a:pt x="1" y="0"/>
                  </a:moveTo>
                  <a:lnTo>
                    <a:pt x="1" y="1507"/>
                  </a:lnTo>
                  <a:lnTo>
                    <a:pt x="875" y="1507"/>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3"/>
            <p:cNvSpPr/>
            <p:nvPr/>
          </p:nvSpPr>
          <p:spPr>
            <a:xfrm>
              <a:off x="469194" y="4703482"/>
              <a:ext cx="125433" cy="145493"/>
            </a:xfrm>
            <a:custGeom>
              <a:avLst/>
              <a:gdLst/>
              <a:ahLst/>
              <a:cxnLst/>
              <a:rect l="l" t="t" r="r" b="b"/>
              <a:pathLst>
                <a:path w="1078" h="1507" extrusionOk="0">
                  <a:moveTo>
                    <a:pt x="834" y="146"/>
                  </a:moveTo>
                  <a:lnTo>
                    <a:pt x="373" y="1361"/>
                  </a:lnTo>
                  <a:lnTo>
                    <a:pt x="182" y="1361"/>
                  </a:lnTo>
                  <a:lnTo>
                    <a:pt x="182" y="146"/>
                  </a:lnTo>
                  <a:close/>
                  <a:moveTo>
                    <a:pt x="0" y="0"/>
                  </a:moveTo>
                  <a:lnTo>
                    <a:pt x="0" y="1507"/>
                  </a:lnTo>
                  <a:lnTo>
                    <a:pt x="507" y="1507"/>
                  </a:lnTo>
                  <a:lnTo>
                    <a:pt x="1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3"/>
            <p:cNvSpPr/>
            <p:nvPr/>
          </p:nvSpPr>
          <p:spPr>
            <a:xfrm>
              <a:off x="508291" y="4730418"/>
              <a:ext cx="32115" cy="69705"/>
            </a:xfrm>
            <a:custGeom>
              <a:avLst/>
              <a:gdLst/>
              <a:ahLst/>
              <a:cxnLst/>
              <a:rect l="l" t="t" r="r" b="b"/>
              <a:pathLst>
                <a:path w="276" h="722" extrusionOk="0">
                  <a:moveTo>
                    <a:pt x="1" y="1"/>
                  </a:moveTo>
                  <a:lnTo>
                    <a:pt x="1" y="721"/>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3"/>
            <p:cNvSpPr/>
            <p:nvPr/>
          </p:nvSpPr>
          <p:spPr>
            <a:xfrm>
              <a:off x="565539" y="4703482"/>
              <a:ext cx="124735" cy="145493"/>
            </a:xfrm>
            <a:custGeom>
              <a:avLst/>
              <a:gdLst/>
              <a:ahLst/>
              <a:cxnLst/>
              <a:rect l="l" t="t" r="r" b="b"/>
              <a:pathLst>
                <a:path w="1072" h="1507" extrusionOk="0">
                  <a:moveTo>
                    <a:pt x="890" y="146"/>
                  </a:moveTo>
                  <a:lnTo>
                    <a:pt x="890" y="1361"/>
                  </a:lnTo>
                  <a:lnTo>
                    <a:pt x="244" y="1361"/>
                  </a:lnTo>
                  <a:lnTo>
                    <a:pt x="704" y="146"/>
                  </a:lnTo>
                  <a:close/>
                  <a:moveTo>
                    <a:pt x="570" y="0"/>
                  </a:moveTo>
                  <a:lnTo>
                    <a:pt x="1" y="1507"/>
                  </a:lnTo>
                  <a:lnTo>
                    <a:pt x="1071" y="1507"/>
                  </a:lnTo>
                  <a:lnTo>
                    <a:pt x="10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3"/>
            <p:cNvSpPr/>
            <p:nvPr/>
          </p:nvSpPr>
          <p:spPr>
            <a:xfrm>
              <a:off x="619762" y="4752527"/>
              <a:ext cx="31998" cy="69512"/>
            </a:xfrm>
            <a:custGeom>
              <a:avLst/>
              <a:gdLst/>
              <a:ahLst/>
              <a:cxnLst/>
              <a:rect l="l" t="t" r="r" b="b"/>
              <a:pathLst>
                <a:path w="275" h="720" extrusionOk="0">
                  <a:moveTo>
                    <a:pt x="275" y="0"/>
                  </a:moveTo>
                  <a:lnTo>
                    <a:pt x="0" y="719"/>
                  </a:lnTo>
                  <a:lnTo>
                    <a:pt x="275" y="719"/>
                  </a:lnTo>
                  <a:lnTo>
                    <a:pt x="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3"/>
            <p:cNvSpPr/>
            <p:nvPr/>
          </p:nvSpPr>
          <p:spPr>
            <a:xfrm>
              <a:off x="764279" y="4730418"/>
              <a:ext cx="23504" cy="91621"/>
            </a:xfrm>
            <a:custGeom>
              <a:avLst/>
              <a:gdLst/>
              <a:ahLst/>
              <a:cxnLst/>
              <a:rect l="l" t="t" r="r" b="b"/>
              <a:pathLst>
                <a:path w="202" h="949" extrusionOk="0">
                  <a:moveTo>
                    <a:pt x="0" y="1"/>
                  </a:moveTo>
                  <a:lnTo>
                    <a:pt x="0" y="948"/>
                  </a:lnTo>
                  <a:lnTo>
                    <a:pt x="202" y="948"/>
                  </a:lnTo>
                  <a:lnTo>
                    <a:pt x="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3"/>
            <p:cNvSpPr/>
            <p:nvPr/>
          </p:nvSpPr>
          <p:spPr>
            <a:xfrm>
              <a:off x="1116961" y="4703482"/>
              <a:ext cx="102046" cy="145493"/>
            </a:xfrm>
            <a:custGeom>
              <a:avLst/>
              <a:gdLst/>
              <a:ahLst/>
              <a:cxnLst/>
              <a:rect l="l" t="t" r="r" b="b"/>
              <a:pathLst>
                <a:path w="877" h="1507" extrusionOk="0">
                  <a:moveTo>
                    <a:pt x="695" y="146"/>
                  </a:moveTo>
                  <a:lnTo>
                    <a:pt x="695" y="1361"/>
                  </a:lnTo>
                  <a:lnTo>
                    <a:pt x="182" y="1361"/>
                  </a:lnTo>
                  <a:lnTo>
                    <a:pt x="182" y="146"/>
                  </a:lnTo>
                  <a:close/>
                  <a:moveTo>
                    <a:pt x="1" y="0"/>
                  </a:moveTo>
                  <a:lnTo>
                    <a:pt x="1" y="1507"/>
                  </a:lnTo>
                  <a:lnTo>
                    <a:pt x="877" y="1507"/>
                  </a:lnTo>
                  <a:lnTo>
                    <a:pt x="8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3"/>
            <p:cNvSpPr/>
            <p:nvPr/>
          </p:nvSpPr>
          <p:spPr>
            <a:xfrm>
              <a:off x="861205" y="4703482"/>
              <a:ext cx="125317" cy="145493"/>
            </a:xfrm>
            <a:custGeom>
              <a:avLst/>
              <a:gdLst/>
              <a:ahLst/>
              <a:cxnLst/>
              <a:rect l="l" t="t" r="r" b="b"/>
              <a:pathLst>
                <a:path w="1077" h="1507" extrusionOk="0">
                  <a:moveTo>
                    <a:pt x="833" y="146"/>
                  </a:moveTo>
                  <a:lnTo>
                    <a:pt x="373" y="1361"/>
                  </a:lnTo>
                  <a:lnTo>
                    <a:pt x="181" y="1361"/>
                  </a:lnTo>
                  <a:lnTo>
                    <a:pt x="181" y="146"/>
                  </a:lnTo>
                  <a:close/>
                  <a:moveTo>
                    <a:pt x="1" y="0"/>
                  </a:moveTo>
                  <a:lnTo>
                    <a:pt x="1" y="1507"/>
                  </a:lnTo>
                  <a:lnTo>
                    <a:pt x="507" y="1507"/>
                  </a:lnTo>
                  <a:lnTo>
                    <a:pt x="1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3"/>
            <p:cNvSpPr/>
            <p:nvPr/>
          </p:nvSpPr>
          <p:spPr>
            <a:xfrm>
              <a:off x="900301" y="4730418"/>
              <a:ext cx="31998" cy="69705"/>
            </a:xfrm>
            <a:custGeom>
              <a:avLst/>
              <a:gdLst/>
              <a:ahLst/>
              <a:cxnLst/>
              <a:rect l="l" t="t" r="r" b="b"/>
              <a:pathLst>
                <a:path w="275" h="722" extrusionOk="0">
                  <a:moveTo>
                    <a:pt x="0" y="1"/>
                  </a:moveTo>
                  <a:lnTo>
                    <a:pt x="0" y="721"/>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3"/>
            <p:cNvSpPr/>
            <p:nvPr/>
          </p:nvSpPr>
          <p:spPr>
            <a:xfrm>
              <a:off x="956852" y="4703482"/>
              <a:ext cx="125433" cy="145493"/>
            </a:xfrm>
            <a:custGeom>
              <a:avLst/>
              <a:gdLst/>
              <a:ahLst/>
              <a:cxnLst/>
              <a:rect l="l" t="t" r="r" b="b"/>
              <a:pathLst>
                <a:path w="1078" h="1507" extrusionOk="0">
                  <a:moveTo>
                    <a:pt x="896" y="146"/>
                  </a:moveTo>
                  <a:lnTo>
                    <a:pt x="896" y="1361"/>
                  </a:lnTo>
                  <a:lnTo>
                    <a:pt x="244" y="1361"/>
                  </a:lnTo>
                  <a:lnTo>
                    <a:pt x="710" y="146"/>
                  </a:lnTo>
                  <a:close/>
                  <a:moveTo>
                    <a:pt x="576" y="0"/>
                  </a:moveTo>
                  <a:lnTo>
                    <a:pt x="1" y="1507"/>
                  </a:lnTo>
                  <a:lnTo>
                    <a:pt x="1078" y="1507"/>
                  </a:lnTo>
                  <a:lnTo>
                    <a:pt x="10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3"/>
            <p:cNvSpPr/>
            <p:nvPr/>
          </p:nvSpPr>
          <p:spPr>
            <a:xfrm>
              <a:off x="1011656" y="4752527"/>
              <a:ext cx="31533" cy="69512"/>
            </a:xfrm>
            <a:custGeom>
              <a:avLst/>
              <a:gdLst/>
              <a:ahLst/>
              <a:cxnLst/>
              <a:rect l="l" t="t" r="r" b="b"/>
              <a:pathLst>
                <a:path w="271" h="720" extrusionOk="0">
                  <a:moveTo>
                    <a:pt x="270" y="0"/>
                  </a:moveTo>
                  <a:lnTo>
                    <a:pt x="1" y="719"/>
                  </a:lnTo>
                  <a:lnTo>
                    <a:pt x="270" y="719"/>
                  </a:lnTo>
                  <a:lnTo>
                    <a:pt x="2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3"/>
            <p:cNvSpPr/>
            <p:nvPr/>
          </p:nvSpPr>
          <p:spPr>
            <a:xfrm>
              <a:off x="1155591" y="4730418"/>
              <a:ext cx="24202" cy="91621"/>
            </a:xfrm>
            <a:custGeom>
              <a:avLst/>
              <a:gdLst/>
              <a:ahLst/>
              <a:cxnLst/>
              <a:rect l="l" t="t" r="r" b="b"/>
              <a:pathLst>
                <a:path w="208" h="949" extrusionOk="0">
                  <a:moveTo>
                    <a:pt x="1" y="1"/>
                  </a:moveTo>
                  <a:lnTo>
                    <a:pt x="1" y="948"/>
                  </a:lnTo>
                  <a:lnTo>
                    <a:pt x="208" y="948"/>
                  </a:lnTo>
                  <a:lnTo>
                    <a:pt x="2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3"/>
            <p:cNvSpPr/>
            <p:nvPr/>
          </p:nvSpPr>
          <p:spPr>
            <a:xfrm>
              <a:off x="1508506" y="4703482"/>
              <a:ext cx="101813" cy="145493"/>
            </a:xfrm>
            <a:custGeom>
              <a:avLst/>
              <a:gdLst/>
              <a:ahLst/>
              <a:cxnLst/>
              <a:rect l="l" t="t" r="r" b="b"/>
              <a:pathLst>
                <a:path w="875" h="1507" extrusionOk="0">
                  <a:moveTo>
                    <a:pt x="693" y="146"/>
                  </a:moveTo>
                  <a:lnTo>
                    <a:pt x="693" y="1361"/>
                  </a:lnTo>
                  <a:lnTo>
                    <a:pt x="182" y="1361"/>
                  </a:lnTo>
                  <a:lnTo>
                    <a:pt x="182" y="146"/>
                  </a:lnTo>
                  <a:close/>
                  <a:moveTo>
                    <a:pt x="0" y="0"/>
                  </a:moveTo>
                  <a:lnTo>
                    <a:pt x="0" y="1507"/>
                  </a:lnTo>
                  <a:lnTo>
                    <a:pt x="875" y="1507"/>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3"/>
            <p:cNvSpPr/>
            <p:nvPr/>
          </p:nvSpPr>
          <p:spPr>
            <a:xfrm>
              <a:off x="1253100" y="4703482"/>
              <a:ext cx="125433" cy="145493"/>
            </a:xfrm>
            <a:custGeom>
              <a:avLst/>
              <a:gdLst/>
              <a:ahLst/>
              <a:cxnLst/>
              <a:rect l="l" t="t" r="r" b="b"/>
              <a:pathLst>
                <a:path w="1078" h="1507" extrusionOk="0">
                  <a:moveTo>
                    <a:pt x="834" y="146"/>
                  </a:moveTo>
                  <a:lnTo>
                    <a:pt x="368" y="1361"/>
                  </a:lnTo>
                  <a:lnTo>
                    <a:pt x="182" y="1361"/>
                  </a:lnTo>
                  <a:lnTo>
                    <a:pt x="182" y="146"/>
                  </a:lnTo>
                  <a:close/>
                  <a:moveTo>
                    <a:pt x="1" y="0"/>
                  </a:moveTo>
                  <a:lnTo>
                    <a:pt x="1" y="1507"/>
                  </a:lnTo>
                  <a:lnTo>
                    <a:pt x="503" y="1507"/>
                  </a:lnTo>
                  <a:lnTo>
                    <a:pt x="10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3"/>
            <p:cNvSpPr/>
            <p:nvPr/>
          </p:nvSpPr>
          <p:spPr>
            <a:xfrm>
              <a:off x="1292312" y="4730418"/>
              <a:ext cx="31417" cy="69705"/>
            </a:xfrm>
            <a:custGeom>
              <a:avLst/>
              <a:gdLst/>
              <a:ahLst/>
              <a:cxnLst/>
              <a:rect l="l" t="t" r="r" b="b"/>
              <a:pathLst>
                <a:path w="270" h="722" extrusionOk="0">
                  <a:moveTo>
                    <a:pt x="0" y="1"/>
                  </a:moveTo>
                  <a:lnTo>
                    <a:pt x="0" y="721"/>
                  </a:lnTo>
                  <a:lnTo>
                    <a:pt x="2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3"/>
            <p:cNvSpPr/>
            <p:nvPr/>
          </p:nvSpPr>
          <p:spPr>
            <a:xfrm>
              <a:off x="1348979" y="4703482"/>
              <a:ext cx="125201" cy="145493"/>
            </a:xfrm>
            <a:custGeom>
              <a:avLst/>
              <a:gdLst/>
              <a:ahLst/>
              <a:cxnLst/>
              <a:rect l="l" t="t" r="r" b="b"/>
              <a:pathLst>
                <a:path w="1076" h="1507" extrusionOk="0">
                  <a:moveTo>
                    <a:pt x="894" y="146"/>
                  </a:moveTo>
                  <a:lnTo>
                    <a:pt x="894" y="1361"/>
                  </a:lnTo>
                  <a:lnTo>
                    <a:pt x="242" y="1361"/>
                  </a:lnTo>
                  <a:lnTo>
                    <a:pt x="703" y="146"/>
                  </a:lnTo>
                  <a:close/>
                  <a:moveTo>
                    <a:pt x="569" y="0"/>
                  </a:moveTo>
                  <a:lnTo>
                    <a:pt x="0" y="1507"/>
                  </a:lnTo>
                  <a:lnTo>
                    <a:pt x="1076" y="1507"/>
                  </a:lnTo>
                  <a:lnTo>
                    <a:pt x="1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3"/>
            <p:cNvSpPr/>
            <p:nvPr/>
          </p:nvSpPr>
          <p:spPr>
            <a:xfrm>
              <a:off x="1403202" y="4752527"/>
              <a:ext cx="31882" cy="69512"/>
            </a:xfrm>
            <a:custGeom>
              <a:avLst/>
              <a:gdLst/>
              <a:ahLst/>
              <a:cxnLst/>
              <a:rect l="l" t="t" r="r" b="b"/>
              <a:pathLst>
                <a:path w="274" h="720" extrusionOk="0">
                  <a:moveTo>
                    <a:pt x="273" y="0"/>
                  </a:moveTo>
                  <a:lnTo>
                    <a:pt x="0" y="719"/>
                  </a:lnTo>
                  <a:lnTo>
                    <a:pt x="273" y="719"/>
                  </a:lnTo>
                  <a:lnTo>
                    <a:pt x="2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3"/>
            <p:cNvSpPr/>
            <p:nvPr/>
          </p:nvSpPr>
          <p:spPr>
            <a:xfrm>
              <a:off x="1547602" y="4730418"/>
              <a:ext cx="24202" cy="91621"/>
            </a:xfrm>
            <a:custGeom>
              <a:avLst/>
              <a:gdLst/>
              <a:ahLst/>
              <a:cxnLst/>
              <a:rect l="l" t="t" r="r" b="b"/>
              <a:pathLst>
                <a:path w="208" h="949" extrusionOk="0">
                  <a:moveTo>
                    <a:pt x="1" y="1"/>
                  </a:moveTo>
                  <a:lnTo>
                    <a:pt x="1" y="948"/>
                  </a:lnTo>
                  <a:lnTo>
                    <a:pt x="207" y="948"/>
                  </a:lnTo>
                  <a:lnTo>
                    <a:pt x="2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3"/>
            <p:cNvSpPr/>
            <p:nvPr/>
          </p:nvSpPr>
          <p:spPr>
            <a:xfrm>
              <a:off x="1900401" y="4703482"/>
              <a:ext cx="101813" cy="145493"/>
            </a:xfrm>
            <a:custGeom>
              <a:avLst/>
              <a:gdLst/>
              <a:ahLst/>
              <a:cxnLst/>
              <a:rect l="l" t="t" r="r" b="b"/>
              <a:pathLst>
                <a:path w="875" h="1507" extrusionOk="0">
                  <a:moveTo>
                    <a:pt x="715" y="146"/>
                  </a:moveTo>
                  <a:lnTo>
                    <a:pt x="715" y="1361"/>
                  </a:lnTo>
                  <a:lnTo>
                    <a:pt x="161" y="1361"/>
                  </a:lnTo>
                  <a:lnTo>
                    <a:pt x="161" y="146"/>
                  </a:lnTo>
                  <a:close/>
                  <a:moveTo>
                    <a:pt x="1" y="0"/>
                  </a:moveTo>
                  <a:lnTo>
                    <a:pt x="1" y="1507"/>
                  </a:lnTo>
                  <a:lnTo>
                    <a:pt x="875" y="1507"/>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3"/>
            <p:cNvSpPr/>
            <p:nvPr/>
          </p:nvSpPr>
          <p:spPr>
            <a:xfrm>
              <a:off x="1645227" y="4703482"/>
              <a:ext cx="124619" cy="145493"/>
            </a:xfrm>
            <a:custGeom>
              <a:avLst/>
              <a:gdLst/>
              <a:ahLst/>
              <a:cxnLst/>
              <a:rect l="l" t="t" r="r" b="b"/>
              <a:pathLst>
                <a:path w="1071" h="1507" extrusionOk="0">
                  <a:moveTo>
                    <a:pt x="827" y="146"/>
                  </a:moveTo>
                  <a:lnTo>
                    <a:pt x="367" y="1361"/>
                  </a:lnTo>
                  <a:lnTo>
                    <a:pt x="180" y="1361"/>
                  </a:lnTo>
                  <a:lnTo>
                    <a:pt x="180" y="146"/>
                  </a:lnTo>
                  <a:close/>
                  <a:moveTo>
                    <a:pt x="0" y="0"/>
                  </a:moveTo>
                  <a:lnTo>
                    <a:pt x="0" y="1507"/>
                  </a:lnTo>
                  <a:lnTo>
                    <a:pt x="502" y="1507"/>
                  </a:lnTo>
                  <a:lnTo>
                    <a:pt x="10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3"/>
            <p:cNvSpPr/>
            <p:nvPr/>
          </p:nvSpPr>
          <p:spPr>
            <a:xfrm>
              <a:off x="1683625" y="4730418"/>
              <a:ext cx="32115" cy="69705"/>
            </a:xfrm>
            <a:custGeom>
              <a:avLst/>
              <a:gdLst/>
              <a:ahLst/>
              <a:cxnLst/>
              <a:rect l="l" t="t" r="r" b="b"/>
              <a:pathLst>
                <a:path w="276" h="722" extrusionOk="0">
                  <a:moveTo>
                    <a:pt x="1" y="1"/>
                  </a:moveTo>
                  <a:lnTo>
                    <a:pt x="1" y="721"/>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3"/>
            <p:cNvSpPr/>
            <p:nvPr/>
          </p:nvSpPr>
          <p:spPr>
            <a:xfrm>
              <a:off x="1740874" y="4703482"/>
              <a:ext cx="125433" cy="145493"/>
            </a:xfrm>
            <a:custGeom>
              <a:avLst/>
              <a:gdLst/>
              <a:ahLst/>
              <a:cxnLst/>
              <a:rect l="l" t="t" r="r" b="b"/>
              <a:pathLst>
                <a:path w="1078" h="1507" extrusionOk="0">
                  <a:moveTo>
                    <a:pt x="891" y="146"/>
                  </a:moveTo>
                  <a:lnTo>
                    <a:pt x="891" y="1361"/>
                  </a:lnTo>
                  <a:lnTo>
                    <a:pt x="244" y="1361"/>
                  </a:lnTo>
                  <a:lnTo>
                    <a:pt x="705" y="146"/>
                  </a:lnTo>
                  <a:close/>
                  <a:moveTo>
                    <a:pt x="569" y="0"/>
                  </a:moveTo>
                  <a:lnTo>
                    <a:pt x="0" y="1507"/>
                  </a:lnTo>
                  <a:lnTo>
                    <a:pt x="1077" y="1507"/>
                  </a:lnTo>
                  <a:lnTo>
                    <a:pt x="1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3"/>
            <p:cNvSpPr/>
            <p:nvPr/>
          </p:nvSpPr>
          <p:spPr>
            <a:xfrm>
              <a:off x="1795096" y="4752527"/>
              <a:ext cx="31998" cy="69512"/>
            </a:xfrm>
            <a:custGeom>
              <a:avLst/>
              <a:gdLst/>
              <a:ahLst/>
              <a:cxnLst/>
              <a:rect l="l" t="t" r="r" b="b"/>
              <a:pathLst>
                <a:path w="275" h="720" extrusionOk="0">
                  <a:moveTo>
                    <a:pt x="275" y="0"/>
                  </a:moveTo>
                  <a:lnTo>
                    <a:pt x="0" y="719"/>
                  </a:lnTo>
                  <a:lnTo>
                    <a:pt x="275" y="719"/>
                  </a:lnTo>
                  <a:lnTo>
                    <a:pt x="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3"/>
            <p:cNvSpPr/>
            <p:nvPr/>
          </p:nvSpPr>
          <p:spPr>
            <a:xfrm>
              <a:off x="1939613" y="4730418"/>
              <a:ext cx="23621" cy="91621"/>
            </a:xfrm>
            <a:custGeom>
              <a:avLst/>
              <a:gdLst/>
              <a:ahLst/>
              <a:cxnLst/>
              <a:rect l="l" t="t" r="r" b="b"/>
              <a:pathLst>
                <a:path w="203" h="949" extrusionOk="0">
                  <a:moveTo>
                    <a:pt x="0" y="1"/>
                  </a:moveTo>
                  <a:lnTo>
                    <a:pt x="0" y="948"/>
                  </a:lnTo>
                  <a:lnTo>
                    <a:pt x="203" y="948"/>
                  </a:lnTo>
                  <a:lnTo>
                    <a:pt x="2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3"/>
            <p:cNvSpPr/>
            <p:nvPr/>
          </p:nvSpPr>
          <p:spPr>
            <a:xfrm>
              <a:off x="2292412" y="4703482"/>
              <a:ext cx="101929" cy="145493"/>
            </a:xfrm>
            <a:custGeom>
              <a:avLst/>
              <a:gdLst/>
              <a:ahLst/>
              <a:cxnLst/>
              <a:rect l="l" t="t" r="r" b="b"/>
              <a:pathLst>
                <a:path w="876" h="1507" extrusionOk="0">
                  <a:moveTo>
                    <a:pt x="694" y="146"/>
                  </a:moveTo>
                  <a:lnTo>
                    <a:pt x="694" y="1361"/>
                  </a:lnTo>
                  <a:lnTo>
                    <a:pt x="182" y="1361"/>
                  </a:lnTo>
                  <a:lnTo>
                    <a:pt x="182" y="146"/>
                  </a:lnTo>
                  <a:close/>
                  <a:moveTo>
                    <a:pt x="1" y="0"/>
                  </a:moveTo>
                  <a:lnTo>
                    <a:pt x="1" y="1507"/>
                  </a:lnTo>
                  <a:lnTo>
                    <a:pt x="875" y="1507"/>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3"/>
            <p:cNvSpPr/>
            <p:nvPr/>
          </p:nvSpPr>
          <p:spPr>
            <a:xfrm>
              <a:off x="2036540" y="4703482"/>
              <a:ext cx="125433" cy="145493"/>
            </a:xfrm>
            <a:custGeom>
              <a:avLst/>
              <a:gdLst/>
              <a:ahLst/>
              <a:cxnLst/>
              <a:rect l="l" t="t" r="r" b="b"/>
              <a:pathLst>
                <a:path w="1078" h="1507" extrusionOk="0">
                  <a:moveTo>
                    <a:pt x="834" y="146"/>
                  </a:moveTo>
                  <a:lnTo>
                    <a:pt x="373" y="1361"/>
                  </a:lnTo>
                  <a:lnTo>
                    <a:pt x="182" y="1361"/>
                  </a:lnTo>
                  <a:lnTo>
                    <a:pt x="182" y="146"/>
                  </a:lnTo>
                  <a:close/>
                  <a:moveTo>
                    <a:pt x="0" y="0"/>
                  </a:moveTo>
                  <a:lnTo>
                    <a:pt x="0" y="1507"/>
                  </a:lnTo>
                  <a:lnTo>
                    <a:pt x="507" y="1507"/>
                  </a:lnTo>
                  <a:lnTo>
                    <a:pt x="1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3"/>
            <p:cNvSpPr/>
            <p:nvPr/>
          </p:nvSpPr>
          <p:spPr>
            <a:xfrm>
              <a:off x="2075636" y="4730418"/>
              <a:ext cx="32115" cy="69705"/>
            </a:xfrm>
            <a:custGeom>
              <a:avLst/>
              <a:gdLst/>
              <a:ahLst/>
              <a:cxnLst/>
              <a:rect l="l" t="t" r="r" b="b"/>
              <a:pathLst>
                <a:path w="276" h="722" extrusionOk="0">
                  <a:moveTo>
                    <a:pt x="1" y="1"/>
                  </a:moveTo>
                  <a:lnTo>
                    <a:pt x="1" y="721"/>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3"/>
            <p:cNvSpPr/>
            <p:nvPr/>
          </p:nvSpPr>
          <p:spPr>
            <a:xfrm>
              <a:off x="2132884" y="4703482"/>
              <a:ext cx="124735" cy="145493"/>
            </a:xfrm>
            <a:custGeom>
              <a:avLst/>
              <a:gdLst/>
              <a:ahLst/>
              <a:cxnLst/>
              <a:rect l="l" t="t" r="r" b="b"/>
              <a:pathLst>
                <a:path w="1072" h="1507" extrusionOk="0">
                  <a:moveTo>
                    <a:pt x="890" y="146"/>
                  </a:moveTo>
                  <a:lnTo>
                    <a:pt x="890" y="1361"/>
                  </a:lnTo>
                  <a:lnTo>
                    <a:pt x="243" y="1361"/>
                  </a:lnTo>
                  <a:lnTo>
                    <a:pt x="704" y="146"/>
                  </a:lnTo>
                  <a:close/>
                  <a:moveTo>
                    <a:pt x="570" y="0"/>
                  </a:moveTo>
                  <a:lnTo>
                    <a:pt x="1" y="1507"/>
                  </a:lnTo>
                  <a:lnTo>
                    <a:pt x="1071" y="1507"/>
                  </a:lnTo>
                  <a:lnTo>
                    <a:pt x="10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3"/>
            <p:cNvSpPr/>
            <p:nvPr/>
          </p:nvSpPr>
          <p:spPr>
            <a:xfrm>
              <a:off x="2187107" y="4752527"/>
              <a:ext cx="31882" cy="69512"/>
            </a:xfrm>
            <a:custGeom>
              <a:avLst/>
              <a:gdLst/>
              <a:ahLst/>
              <a:cxnLst/>
              <a:rect l="l" t="t" r="r" b="b"/>
              <a:pathLst>
                <a:path w="274" h="720" extrusionOk="0">
                  <a:moveTo>
                    <a:pt x="274" y="0"/>
                  </a:moveTo>
                  <a:lnTo>
                    <a:pt x="1" y="719"/>
                  </a:lnTo>
                  <a:lnTo>
                    <a:pt x="274" y="719"/>
                  </a:lnTo>
                  <a:lnTo>
                    <a:pt x="2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3"/>
            <p:cNvSpPr/>
            <p:nvPr/>
          </p:nvSpPr>
          <p:spPr>
            <a:xfrm>
              <a:off x="2331624" y="4730418"/>
              <a:ext cx="23504" cy="91621"/>
            </a:xfrm>
            <a:custGeom>
              <a:avLst/>
              <a:gdLst/>
              <a:ahLst/>
              <a:cxnLst/>
              <a:rect l="l" t="t" r="r" b="b"/>
              <a:pathLst>
                <a:path w="202" h="949" extrusionOk="0">
                  <a:moveTo>
                    <a:pt x="0" y="1"/>
                  </a:moveTo>
                  <a:lnTo>
                    <a:pt x="0" y="948"/>
                  </a:lnTo>
                  <a:lnTo>
                    <a:pt x="202" y="948"/>
                  </a:lnTo>
                  <a:lnTo>
                    <a:pt x="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3"/>
            <p:cNvSpPr/>
            <p:nvPr/>
          </p:nvSpPr>
          <p:spPr>
            <a:xfrm>
              <a:off x="2684423" y="4703482"/>
              <a:ext cx="101813" cy="145493"/>
            </a:xfrm>
            <a:custGeom>
              <a:avLst/>
              <a:gdLst/>
              <a:ahLst/>
              <a:cxnLst/>
              <a:rect l="l" t="t" r="r" b="b"/>
              <a:pathLst>
                <a:path w="875" h="1507" extrusionOk="0">
                  <a:moveTo>
                    <a:pt x="694" y="146"/>
                  </a:moveTo>
                  <a:lnTo>
                    <a:pt x="694" y="1361"/>
                  </a:lnTo>
                  <a:lnTo>
                    <a:pt x="181" y="1361"/>
                  </a:lnTo>
                  <a:lnTo>
                    <a:pt x="181" y="146"/>
                  </a:lnTo>
                  <a:close/>
                  <a:moveTo>
                    <a:pt x="0" y="0"/>
                  </a:moveTo>
                  <a:lnTo>
                    <a:pt x="0" y="1507"/>
                  </a:lnTo>
                  <a:lnTo>
                    <a:pt x="874" y="1507"/>
                  </a:lnTo>
                  <a:lnTo>
                    <a:pt x="8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3"/>
            <p:cNvSpPr/>
            <p:nvPr/>
          </p:nvSpPr>
          <p:spPr>
            <a:xfrm>
              <a:off x="2428434" y="4703482"/>
              <a:ext cx="125433" cy="145493"/>
            </a:xfrm>
            <a:custGeom>
              <a:avLst/>
              <a:gdLst/>
              <a:ahLst/>
              <a:cxnLst/>
              <a:rect l="l" t="t" r="r" b="b"/>
              <a:pathLst>
                <a:path w="1078" h="1507" extrusionOk="0">
                  <a:moveTo>
                    <a:pt x="834" y="146"/>
                  </a:moveTo>
                  <a:lnTo>
                    <a:pt x="373" y="1361"/>
                  </a:lnTo>
                  <a:lnTo>
                    <a:pt x="182" y="1361"/>
                  </a:lnTo>
                  <a:lnTo>
                    <a:pt x="182" y="146"/>
                  </a:lnTo>
                  <a:close/>
                  <a:moveTo>
                    <a:pt x="1" y="0"/>
                  </a:moveTo>
                  <a:lnTo>
                    <a:pt x="1" y="1507"/>
                  </a:lnTo>
                  <a:lnTo>
                    <a:pt x="509" y="1507"/>
                  </a:lnTo>
                  <a:lnTo>
                    <a:pt x="1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3"/>
            <p:cNvSpPr/>
            <p:nvPr/>
          </p:nvSpPr>
          <p:spPr>
            <a:xfrm>
              <a:off x="2467647" y="4730418"/>
              <a:ext cx="31998" cy="69705"/>
            </a:xfrm>
            <a:custGeom>
              <a:avLst/>
              <a:gdLst/>
              <a:ahLst/>
              <a:cxnLst/>
              <a:rect l="l" t="t" r="r" b="b"/>
              <a:pathLst>
                <a:path w="275" h="722" extrusionOk="0">
                  <a:moveTo>
                    <a:pt x="0" y="1"/>
                  </a:moveTo>
                  <a:lnTo>
                    <a:pt x="0" y="721"/>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3"/>
            <p:cNvSpPr/>
            <p:nvPr/>
          </p:nvSpPr>
          <p:spPr>
            <a:xfrm>
              <a:off x="2524197" y="4703482"/>
              <a:ext cx="125433" cy="145493"/>
            </a:xfrm>
            <a:custGeom>
              <a:avLst/>
              <a:gdLst/>
              <a:ahLst/>
              <a:cxnLst/>
              <a:rect l="l" t="t" r="r" b="b"/>
              <a:pathLst>
                <a:path w="1078" h="1507" extrusionOk="0">
                  <a:moveTo>
                    <a:pt x="896" y="146"/>
                  </a:moveTo>
                  <a:lnTo>
                    <a:pt x="896" y="1361"/>
                  </a:lnTo>
                  <a:lnTo>
                    <a:pt x="244" y="1361"/>
                  </a:lnTo>
                  <a:lnTo>
                    <a:pt x="710" y="146"/>
                  </a:lnTo>
                  <a:close/>
                  <a:moveTo>
                    <a:pt x="575" y="0"/>
                  </a:moveTo>
                  <a:lnTo>
                    <a:pt x="1" y="1507"/>
                  </a:lnTo>
                  <a:lnTo>
                    <a:pt x="1078" y="1507"/>
                  </a:lnTo>
                  <a:lnTo>
                    <a:pt x="10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3"/>
            <p:cNvSpPr/>
            <p:nvPr/>
          </p:nvSpPr>
          <p:spPr>
            <a:xfrm>
              <a:off x="2579002" y="4752527"/>
              <a:ext cx="31533" cy="69512"/>
            </a:xfrm>
            <a:custGeom>
              <a:avLst/>
              <a:gdLst/>
              <a:ahLst/>
              <a:cxnLst/>
              <a:rect l="l" t="t" r="r" b="b"/>
              <a:pathLst>
                <a:path w="271" h="720" extrusionOk="0">
                  <a:moveTo>
                    <a:pt x="270" y="0"/>
                  </a:moveTo>
                  <a:lnTo>
                    <a:pt x="1" y="719"/>
                  </a:lnTo>
                  <a:lnTo>
                    <a:pt x="270" y="719"/>
                  </a:lnTo>
                  <a:lnTo>
                    <a:pt x="2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3"/>
            <p:cNvSpPr/>
            <p:nvPr/>
          </p:nvSpPr>
          <p:spPr>
            <a:xfrm>
              <a:off x="2722937" y="4730418"/>
              <a:ext cx="24319" cy="91621"/>
            </a:xfrm>
            <a:custGeom>
              <a:avLst/>
              <a:gdLst/>
              <a:ahLst/>
              <a:cxnLst/>
              <a:rect l="l" t="t" r="r" b="b"/>
              <a:pathLst>
                <a:path w="209" h="949" extrusionOk="0">
                  <a:moveTo>
                    <a:pt x="1" y="1"/>
                  </a:moveTo>
                  <a:lnTo>
                    <a:pt x="1" y="948"/>
                  </a:lnTo>
                  <a:lnTo>
                    <a:pt x="208" y="948"/>
                  </a:lnTo>
                  <a:lnTo>
                    <a:pt x="2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3"/>
            <p:cNvSpPr/>
            <p:nvPr/>
          </p:nvSpPr>
          <p:spPr>
            <a:xfrm>
              <a:off x="3075852" y="4703482"/>
              <a:ext cx="101813" cy="145493"/>
            </a:xfrm>
            <a:custGeom>
              <a:avLst/>
              <a:gdLst/>
              <a:ahLst/>
              <a:cxnLst/>
              <a:rect l="l" t="t" r="r" b="b"/>
              <a:pathLst>
                <a:path w="875" h="1507" extrusionOk="0">
                  <a:moveTo>
                    <a:pt x="693" y="146"/>
                  </a:moveTo>
                  <a:lnTo>
                    <a:pt x="693" y="1361"/>
                  </a:lnTo>
                  <a:lnTo>
                    <a:pt x="181" y="1361"/>
                  </a:lnTo>
                  <a:lnTo>
                    <a:pt x="181" y="146"/>
                  </a:lnTo>
                  <a:close/>
                  <a:moveTo>
                    <a:pt x="0" y="0"/>
                  </a:moveTo>
                  <a:lnTo>
                    <a:pt x="0" y="1507"/>
                  </a:lnTo>
                  <a:lnTo>
                    <a:pt x="875" y="1507"/>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3"/>
            <p:cNvSpPr/>
            <p:nvPr/>
          </p:nvSpPr>
          <p:spPr>
            <a:xfrm>
              <a:off x="2820445" y="4703482"/>
              <a:ext cx="125433" cy="145493"/>
            </a:xfrm>
            <a:custGeom>
              <a:avLst/>
              <a:gdLst/>
              <a:ahLst/>
              <a:cxnLst/>
              <a:rect l="l" t="t" r="r" b="b"/>
              <a:pathLst>
                <a:path w="1078" h="1507" extrusionOk="0">
                  <a:moveTo>
                    <a:pt x="834" y="146"/>
                  </a:moveTo>
                  <a:lnTo>
                    <a:pt x="369" y="1361"/>
                  </a:lnTo>
                  <a:lnTo>
                    <a:pt x="182" y="1361"/>
                  </a:lnTo>
                  <a:lnTo>
                    <a:pt x="182" y="146"/>
                  </a:lnTo>
                  <a:close/>
                  <a:moveTo>
                    <a:pt x="1" y="0"/>
                  </a:moveTo>
                  <a:lnTo>
                    <a:pt x="1" y="1507"/>
                  </a:lnTo>
                  <a:lnTo>
                    <a:pt x="503" y="1507"/>
                  </a:lnTo>
                  <a:lnTo>
                    <a:pt x="10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3"/>
            <p:cNvSpPr/>
            <p:nvPr/>
          </p:nvSpPr>
          <p:spPr>
            <a:xfrm>
              <a:off x="2859658" y="4730418"/>
              <a:ext cx="31300" cy="69705"/>
            </a:xfrm>
            <a:custGeom>
              <a:avLst/>
              <a:gdLst/>
              <a:ahLst/>
              <a:cxnLst/>
              <a:rect l="l" t="t" r="r" b="b"/>
              <a:pathLst>
                <a:path w="269" h="722" extrusionOk="0">
                  <a:moveTo>
                    <a:pt x="0" y="1"/>
                  </a:moveTo>
                  <a:lnTo>
                    <a:pt x="0" y="721"/>
                  </a:lnTo>
                  <a:lnTo>
                    <a:pt x="2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3"/>
            <p:cNvSpPr/>
            <p:nvPr/>
          </p:nvSpPr>
          <p:spPr>
            <a:xfrm>
              <a:off x="2916208" y="4703482"/>
              <a:ext cx="125317" cy="145493"/>
            </a:xfrm>
            <a:custGeom>
              <a:avLst/>
              <a:gdLst/>
              <a:ahLst/>
              <a:cxnLst/>
              <a:rect l="l" t="t" r="r" b="b"/>
              <a:pathLst>
                <a:path w="1077" h="1507" extrusionOk="0">
                  <a:moveTo>
                    <a:pt x="896" y="146"/>
                  </a:moveTo>
                  <a:lnTo>
                    <a:pt x="896" y="1361"/>
                  </a:lnTo>
                  <a:lnTo>
                    <a:pt x="244" y="1361"/>
                  </a:lnTo>
                  <a:lnTo>
                    <a:pt x="704" y="146"/>
                  </a:lnTo>
                  <a:close/>
                  <a:moveTo>
                    <a:pt x="570" y="0"/>
                  </a:moveTo>
                  <a:lnTo>
                    <a:pt x="0" y="1507"/>
                  </a:lnTo>
                  <a:lnTo>
                    <a:pt x="1077" y="1507"/>
                  </a:lnTo>
                  <a:lnTo>
                    <a:pt x="1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3"/>
            <p:cNvSpPr/>
            <p:nvPr/>
          </p:nvSpPr>
          <p:spPr>
            <a:xfrm>
              <a:off x="2970315" y="4752527"/>
              <a:ext cx="32115" cy="69512"/>
            </a:xfrm>
            <a:custGeom>
              <a:avLst/>
              <a:gdLst/>
              <a:ahLst/>
              <a:cxnLst/>
              <a:rect l="l" t="t" r="r" b="b"/>
              <a:pathLst>
                <a:path w="276" h="720" extrusionOk="0">
                  <a:moveTo>
                    <a:pt x="275" y="0"/>
                  </a:moveTo>
                  <a:lnTo>
                    <a:pt x="1" y="719"/>
                  </a:lnTo>
                  <a:lnTo>
                    <a:pt x="275" y="719"/>
                  </a:lnTo>
                  <a:lnTo>
                    <a:pt x="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3"/>
            <p:cNvSpPr/>
            <p:nvPr/>
          </p:nvSpPr>
          <p:spPr>
            <a:xfrm>
              <a:off x="3114832" y="4730418"/>
              <a:ext cx="24319" cy="91621"/>
            </a:xfrm>
            <a:custGeom>
              <a:avLst/>
              <a:gdLst/>
              <a:ahLst/>
              <a:cxnLst/>
              <a:rect l="l" t="t" r="r" b="b"/>
              <a:pathLst>
                <a:path w="209" h="949" extrusionOk="0">
                  <a:moveTo>
                    <a:pt x="1" y="1"/>
                  </a:moveTo>
                  <a:lnTo>
                    <a:pt x="1" y="948"/>
                  </a:lnTo>
                  <a:lnTo>
                    <a:pt x="208" y="948"/>
                  </a:lnTo>
                  <a:lnTo>
                    <a:pt x="2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3"/>
            <p:cNvSpPr/>
            <p:nvPr/>
          </p:nvSpPr>
          <p:spPr>
            <a:xfrm>
              <a:off x="3467746" y="4703482"/>
              <a:ext cx="101813" cy="145493"/>
            </a:xfrm>
            <a:custGeom>
              <a:avLst/>
              <a:gdLst/>
              <a:ahLst/>
              <a:cxnLst/>
              <a:rect l="l" t="t" r="r" b="b"/>
              <a:pathLst>
                <a:path w="875" h="1507" extrusionOk="0">
                  <a:moveTo>
                    <a:pt x="694" y="146"/>
                  </a:moveTo>
                  <a:lnTo>
                    <a:pt x="694" y="1361"/>
                  </a:lnTo>
                  <a:lnTo>
                    <a:pt x="182" y="1361"/>
                  </a:lnTo>
                  <a:lnTo>
                    <a:pt x="182" y="146"/>
                  </a:lnTo>
                  <a:close/>
                  <a:moveTo>
                    <a:pt x="1" y="0"/>
                  </a:moveTo>
                  <a:lnTo>
                    <a:pt x="1" y="1507"/>
                  </a:lnTo>
                  <a:lnTo>
                    <a:pt x="875" y="1507"/>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3"/>
            <p:cNvSpPr/>
            <p:nvPr/>
          </p:nvSpPr>
          <p:spPr>
            <a:xfrm>
              <a:off x="3212456" y="4703482"/>
              <a:ext cx="124735" cy="145493"/>
            </a:xfrm>
            <a:custGeom>
              <a:avLst/>
              <a:gdLst/>
              <a:ahLst/>
              <a:cxnLst/>
              <a:rect l="l" t="t" r="r" b="b"/>
              <a:pathLst>
                <a:path w="1072" h="1507" extrusionOk="0">
                  <a:moveTo>
                    <a:pt x="828" y="146"/>
                  </a:moveTo>
                  <a:lnTo>
                    <a:pt x="368" y="1361"/>
                  </a:lnTo>
                  <a:lnTo>
                    <a:pt x="181" y="1361"/>
                  </a:lnTo>
                  <a:lnTo>
                    <a:pt x="181" y="146"/>
                  </a:lnTo>
                  <a:close/>
                  <a:moveTo>
                    <a:pt x="0" y="0"/>
                  </a:moveTo>
                  <a:lnTo>
                    <a:pt x="0" y="1507"/>
                  </a:lnTo>
                  <a:lnTo>
                    <a:pt x="503" y="1507"/>
                  </a:ln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3"/>
            <p:cNvSpPr/>
            <p:nvPr/>
          </p:nvSpPr>
          <p:spPr>
            <a:xfrm>
              <a:off x="3250971" y="4730418"/>
              <a:ext cx="32115" cy="69705"/>
            </a:xfrm>
            <a:custGeom>
              <a:avLst/>
              <a:gdLst/>
              <a:ahLst/>
              <a:cxnLst/>
              <a:rect l="l" t="t" r="r" b="b"/>
              <a:pathLst>
                <a:path w="276" h="722" extrusionOk="0">
                  <a:moveTo>
                    <a:pt x="1" y="1"/>
                  </a:moveTo>
                  <a:lnTo>
                    <a:pt x="1" y="721"/>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3"/>
            <p:cNvSpPr/>
            <p:nvPr/>
          </p:nvSpPr>
          <p:spPr>
            <a:xfrm>
              <a:off x="3308219" y="4703482"/>
              <a:ext cx="125433" cy="145493"/>
            </a:xfrm>
            <a:custGeom>
              <a:avLst/>
              <a:gdLst/>
              <a:ahLst/>
              <a:cxnLst/>
              <a:rect l="l" t="t" r="r" b="b"/>
              <a:pathLst>
                <a:path w="1078" h="1507" extrusionOk="0">
                  <a:moveTo>
                    <a:pt x="896" y="146"/>
                  </a:moveTo>
                  <a:lnTo>
                    <a:pt x="896" y="1361"/>
                  </a:lnTo>
                  <a:lnTo>
                    <a:pt x="244" y="1361"/>
                  </a:lnTo>
                  <a:lnTo>
                    <a:pt x="705" y="146"/>
                  </a:lnTo>
                  <a:close/>
                  <a:moveTo>
                    <a:pt x="569" y="0"/>
                  </a:moveTo>
                  <a:lnTo>
                    <a:pt x="0" y="1507"/>
                  </a:lnTo>
                  <a:lnTo>
                    <a:pt x="1077" y="1507"/>
                  </a:lnTo>
                  <a:lnTo>
                    <a:pt x="1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3"/>
            <p:cNvSpPr/>
            <p:nvPr/>
          </p:nvSpPr>
          <p:spPr>
            <a:xfrm>
              <a:off x="3362442" y="4752527"/>
              <a:ext cx="31998" cy="69512"/>
            </a:xfrm>
            <a:custGeom>
              <a:avLst/>
              <a:gdLst/>
              <a:ahLst/>
              <a:cxnLst/>
              <a:rect l="l" t="t" r="r" b="b"/>
              <a:pathLst>
                <a:path w="275" h="720" extrusionOk="0">
                  <a:moveTo>
                    <a:pt x="275" y="0"/>
                  </a:moveTo>
                  <a:lnTo>
                    <a:pt x="0" y="719"/>
                  </a:lnTo>
                  <a:lnTo>
                    <a:pt x="275" y="719"/>
                  </a:lnTo>
                  <a:lnTo>
                    <a:pt x="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3"/>
            <p:cNvSpPr/>
            <p:nvPr/>
          </p:nvSpPr>
          <p:spPr>
            <a:xfrm>
              <a:off x="3506959" y="4730418"/>
              <a:ext cx="23504" cy="91621"/>
            </a:xfrm>
            <a:custGeom>
              <a:avLst/>
              <a:gdLst/>
              <a:ahLst/>
              <a:cxnLst/>
              <a:rect l="l" t="t" r="r" b="b"/>
              <a:pathLst>
                <a:path w="202" h="949" extrusionOk="0">
                  <a:moveTo>
                    <a:pt x="0" y="1"/>
                  </a:moveTo>
                  <a:lnTo>
                    <a:pt x="0" y="948"/>
                  </a:lnTo>
                  <a:lnTo>
                    <a:pt x="201" y="948"/>
                  </a:lnTo>
                  <a:lnTo>
                    <a:pt x="2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3"/>
            <p:cNvSpPr/>
            <p:nvPr/>
          </p:nvSpPr>
          <p:spPr>
            <a:xfrm>
              <a:off x="3859757" y="4703482"/>
              <a:ext cx="101929" cy="145493"/>
            </a:xfrm>
            <a:custGeom>
              <a:avLst/>
              <a:gdLst/>
              <a:ahLst/>
              <a:cxnLst/>
              <a:rect l="l" t="t" r="r" b="b"/>
              <a:pathLst>
                <a:path w="876" h="1507" extrusionOk="0">
                  <a:moveTo>
                    <a:pt x="694" y="146"/>
                  </a:moveTo>
                  <a:lnTo>
                    <a:pt x="694" y="1361"/>
                  </a:lnTo>
                  <a:lnTo>
                    <a:pt x="181" y="1361"/>
                  </a:lnTo>
                  <a:lnTo>
                    <a:pt x="181" y="146"/>
                  </a:lnTo>
                  <a:close/>
                  <a:moveTo>
                    <a:pt x="1" y="0"/>
                  </a:moveTo>
                  <a:lnTo>
                    <a:pt x="1" y="1507"/>
                  </a:lnTo>
                  <a:lnTo>
                    <a:pt x="875" y="1507"/>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3"/>
            <p:cNvSpPr/>
            <p:nvPr/>
          </p:nvSpPr>
          <p:spPr>
            <a:xfrm>
              <a:off x="3603885" y="4703482"/>
              <a:ext cx="125201" cy="145493"/>
            </a:xfrm>
            <a:custGeom>
              <a:avLst/>
              <a:gdLst/>
              <a:ahLst/>
              <a:cxnLst/>
              <a:rect l="l" t="t" r="r" b="b"/>
              <a:pathLst>
                <a:path w="1076" h="1507" extrusionOk="0">
                  <a:moveTo>
                    <a:pt x="834" y="146"/>
                  </a:moveTo>
                  <a:lnTo>
                    <a:pt x="373" y="1361"/>
                  </a:lnTo>
                  <a:lnTo>
                    <a:pt x="182" y="1361"/>
                  </a:lnTo>
                  <a:lnTo>
                    <a:pt x="182" y="146"/>
                  </a:lnTo>
                  <a:close/>
                  <a:moveTo>
                    <a:pt x="0" y="0"/>
                  </a:moveTo>
                  <a:lnTo>
                    <a:pt x="0" y="1507"/>
                  </a:lnTo>
                  <a:lnTo>
                    <a:pt x="507" y="1507"/>
                  </a:lnTo>
                  <a:lnTo>
                    <a:pt x="1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3"/>
            <p:cNvSpPr/>
            <p:nvPr/>
          </p:nvSpPr>
          <p:spPr>
            <a:xfrm>
              <a:off x="3643098" y="4730418"/>
              <a:ext cx="31882" cy="69705"/>
            </a:xfrm>
            <a:custGeom>
              <a:avLst/>
              <a:gdLst/>
              <a:ahLst/>
              <a:cxnLst/>
              <a:rect l="l" t="t" r="r" b="b"/>
              <a:pathLst>
                <a:path w="274" h="722" extrusionOk="0">
                  <a:moveTo>
                    <a:pt x="0" y="1"/>
                  </a:moveTo>
                  <a:lnTo>
                    <a:pt x="0" y="721"/>
                  </a:lnTo>
                  <a:lnTo>
                    <a:pt x="2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3"/>
            <p:cNvSpPr/>
            <p:nvPr/>
          </p:nvSpPr>
          <p:spPr>
            <a:xfrm>
              <a:off x="3700114" y="4703482"/>
              <a:ext cx="124852" cy="145493"/>
            </a:xfrm>
            <a:custGeom>
              <a:avLst/>
              <a:gdLst/>
              <a:ahLst/>
              <a:cxnLst/>
              <a:rect l="l" t="t" r="r" b="b"/>
              <a:pathLst>
                <a:path w="1073" h="1507" extrusionOk="0">
                  <a:moveTo>
                    <a:pt x="891" y="146"/>
                  </a:moveTo>
                  <a:lnTo>
                    <a:pt x="891" y="1361"/>
                  </a:lnTo>
                  <a:lnTo>
                    <a:pt x="244" y="1361"/>
                  </a:lnTo>
                  <a:lnTo>
                    <a:pt x="705" y="146"/>
                  </a:lnTo>
                  <a:close/>
                  <a:moveTo>
                    <a:pt x="571" y="0"/>
                  </a:moveTo>
                  <a:lnTo>
                    <a:pt x="1" y="1507"/>
                  </a:lnTo>
                  <a:lnTo>
                    <a:pt x="1072" y="1507"/>
                  </a:ln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3"/>
            <p:cNvSpPr/>
            <p:nvPr/>
          </p:nvSpPr>
          <p:spPr>
            <a:xfrm>
              <a:off x="3754337" y="4752527"/>
              <a:ext cx="31998" cy="69512"/>
            </a:xfrm>
            <a:custGeom>
              <a:avLst/>
              <a:gdLst/>
              <a:ahLst/>
              <a:cxnLst/>
              <a:rect l="l" t="t" r="r" b="b"/>
              <a:pathLst>
                <a:path w="275" h="720" extrusionOk="0">
                  <a:moveTo>
                    <a:pt x="275" y="0"/>
                  </a:moveTo>
                  <a:lnTo>
                    <a:pt x="0" y="719"/>
                  </a:lnTo>
                  <a:lnTo>
                    <a:pt x="275" y="719"/>
                  </a:lnTo>
                  <a:lnTo>
                    <a:pt x="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3"/>
            <p:cNvSpPr/>
            <p:nvPr/>
          </p:nvSpPr>
          <p:spPr>
            <a:xfrm>
              <a:off x="3898854" y="4730418"/>
              <a:ext cx="23621" cy="91621"/>
            </a:xfrm>
            <a:custGeom>
              <a:avLst/>
              <a:gdLst/>
              <a:ahLst/>
              <a:cxnLst/>
              <a:rect l="l" t="t" r="r" b="b"/>
              <a:pathLst>
                <a:path w="203" h="949" extrusionOk="0">
                  <a:moveTo>
                    <a:pt x="0" y="1"/>
                  </a:moveTo>
                  <a:lnTo>
                    <a:pt x="0" y="948"/>
                  </a:lnTo>
                  <a:lnTo>
                    <a:pt x="203" y="948"/>
                  </a:lnTo>
                  <a:lnTo>
                    <a:pt x="2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3"/>
            <p:cNvSpPr/>
            <p:nvPr/>
          </p:nvSpPr>
          <p:spPr>
            <a:xfrm>
              <a:off x="4251768" y="4703482"/>
              <a:ext cx="101813" cy="145493"/>
            </a:xfrm>
            <a:custGeom>
              <a:avLst/>
              <a:gdLst/>
              <a:ahLst/>
              <a:cxnLst/>
              <a:rect l="l" t="t" r="r" b="b"/>
              <a:pathLst>
                <a:path w="875" h="1507" extrusionOk="0">
                  <a:moveTo>
                    <a:pt x="693" y="146"/>
                  </a:moveTo>
                  <a:lnTo>
                    <a:pt x="693" y="1361"/>
                  </a:lnTo>
                  <a:lnTo>
                    <a:pt x="181" y="1361"/>
                  </a:lnTo>
                  <a:lnTo>
                    <a:pt x="181" y="146"/>
                  </a:lnTo>
                  <a:close/>
                  <a:moveTo>
                    <a:pt x="0" y="0"/>
                  </a:moveTo>
                  <a:lnTo>
                    <a:pt x="0" y="1507"/>
                  </a:lnTo>
                  <a:lnTo>
                    <a:pt x="874" y="1507"/>
                  </a:lnTo>
                  <a:lnTo>
                    <a:pt x="8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3"/>
            <p:cNvSpPr/>
            <p:nvPr/>
          </p:nvSpPr>
          <p:spPr>
            <a:xfrm>
              <a:off x="3995780" y="4703482"/>
              <a:ext cx="125433" cy="145493"/>
            </a:xfrm>
            <a:custGeom>
              <a:avLst/>
              <a:gdLst/>
              <a:ahLst/>
              <a:cxnLst/>
              <a:rect l="l" t="t" r="r" b="b"/>
              <a:pathLst>
                <a:path w="1078" h="1507" extrusionOk="0">
                  <a:moveTo>
                    <a:pt x="834" y="146"/>
                  </a:moveTo>
                  <a:lnTo>
                    <a:pt x="373" y="1361"/>
                  </a:lnTo>
                  <a:lnTo>
                    <a:pt x="182" y="1361"/>
                  </a:lnTo>
                  <a:lnTo>
                    <a:pt x="182" y="146"/>
                  </a:lnTo>
                  <a:close/>
                  <a:moveTo>
                    <a:pt x="1" y="0"/>
                  </a:moveTo>
                  <a:lnTo>
                    <a:pt x="1" y="1507"/>
                  </a:lnTo>
                  <a:lnTo>
                    <a:pt x="509" y="1507"/>
                  </a:lnTo>
                  <a:lnTo>
                    <a:pt x="1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3"/>
            <p:cNvSpPr/>
            <p:nvPr/>
          </p:nvSpPr>
          <p:spPr>
            <a:xfrm>
              <a:off x="4034993" y="4730418"/>
              <a:ext cx="31998" cy="69705"/>
            </a:xfrm>
            <a:custGeom>
              <a:avLst/>
              <a:gdLst/>
              <a:ahLst/>
              <a:cxnLst/>
              <a:rect l="l" t="t" r="r" b="b"/>
              <a:pathLst>
                <a:path w="275" h="722" extrusionOk="0">
                  <a:moveTo>
                    <a:pt x="0" y="1"/>
                  </a:moveTo>
                  <a:lnTo>
                    <a:pt x="0" y="721"/>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3"/>
            <p:cNvSpPr/>
            <p:nvPr/>
          </p:nvSpPr>
          <p:spPr>
            <a:xfrm>
              <a:off x="4091659" y="4703482"/>
              <a:ext cx="125201" cy="145493"/>
            </a:xfrm>
            <a:custGeom>
              <a:avLst/>
              <a:gdLst/>
              <a:ahLst/>
              <a:cxnLst/>
              <a:rect l="l" t="t" r="r" b="b"/>
              <a:pathLst>
                <a:path w="1076" h="1507" extrusionOk="0">
                  <a:moveTo>
                    <a:pt x="895" y="146"/>
                  </a:moveTo>
                  <a:lnTo>
                    <a:pt x="895" y="1361"/>
                  </a:lnTo>
                  <a:lnTo>
                    <a:pt x="243" y="1361"/>
                  </a:lnTo>
                  <a:lnTo>
                    <a:pt x="709" y="146"/>
                  </a:lnTo>
                  <a:close/>
                  <a:moveTo>
                    <a:pt x="574" y="0"/>
                  </a:moveTo>
                  <a:lnTo>
                    <a:pt x="0" y="1507"/>
                  </a:lnTo>
                  <a:lnTo>
                    <a:pt x="1076" y="1507"/>
                  </a:lnTo>
                  <a:lnTo>
                    <a:pt x="1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3"/>
            <p:cNvSpPr/>
            <p:nvPr/>
          </p:nvSpPr>
          <p:spPr>
            <a:xfrm>
              <a:off x="4146348" y="4752527"/>
              <a:ext cx="31533" cy="69512"/>
            </a:xfrm>
            <a:custGeom>
              <a:avLst/>
              <a:gdLst/>
              <a:ahLst/>
              <a:cxnLst/>
              <a:rect l="l" t="t" r="r" b="b"/>
              <a:pathLst>
                <a:path w="271" h="720" extrusionOk="0">
                  <a:moveTo>
                    <a:pt x="270" y="0"/>
                  </a:moveTo>
                  <a:lnTo>
                    <a:pt x="1" y="719"/>
                  </a:lnTo>
                  <a:lnTo>
                    <a:pt x="270" y="719"/>
                  </a:lnTo>
                  <a:lnTo>
                    <a:pt x="2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3"/>
            <p:cNvSpPr/>
            <p:nvPr/>
          </p:nvSpPr>
          <p:spPr>
            <a:xfrm>
              <a:off x="4290283" y="4730418"/>
              <a:ext cx="24086" cy="91621"/>
            </a:xfrm>
            <a:custGeom>
              <a:avLst/>
              <a:gdLst/>
              <a:ahLst/>
              <a:cxnLst/>
              <a:rect l="l" t="t" r="r" b="b"/>
              <a:pathLst>
                <a:path w="207" h="949" extrusionOk="0">
                  <a:moveTo>
                    <a:pt x="1" y="1"/>
                  </a:moveTo>
                  <a:lnTo>
                    <a:pt x="1" y="948"/>
                  </a:lnTo>
                  <a:lnTo>
                    <a:pt x="207" y="948"/>
                  </a:lnTo>
                  <a:lnTo>
                    <a:pt x="2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3"/>
            <p:cNvSpPr/>
            <p:nvPr/>
          </p:nvSpPr>
          <p:spPr>
            <a:xfrm>
              <a:off x="4643081" y="4703482"/>
              <a:ext cx="101929" cy="145493"/>
            </a:xfrm>
            <a:custGeom>
              <a:avLst/>
              <a:gdLst/>
              <a:ahLst/>
              <a:cxnLst/>
              <a:rect l="l" t="t" r="r" b="b"/>
              <a:pathLst>
                <a:path w="876" h="1507" extrusionOk="0">
                  <a:moveTo>
                    <a:pt x="694" y="146"/>
                  </a:moveTo>
                  <a:lnTo>
                    <a:pt x="694" y="1361"/>
                  </a:lnTo>
                  <a:lnTo>
                    <a:pt x="182" y="1361"/>
                  </a:lnTo>
                  <a:lnTo>
                    <a:pt x="182" y="146"/>
                  </a:lnTo>
                  <a:close/>
                  <a:moveTo>
                    <a:pt x="0" y="0"/>
                  </a:moveTo>
                  <a:lnTo>
                    <a:pt x="0" y="1507"/>
                  </a:lnTo>
                  <a:lnTo>
                    <a:pt x="876" y="1507"/>
                  </a:lnTo>
                  <a:lnTo>
                    <a:pt x="8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3"/>
            <p:cNvSpPr/>
            <p:nvPr/>
          </p:nvSpPr>
          <p:spPr>
            <a:xfrm>
              <a:off x="4387791" y="4703482"/>
              <a:ext cx="125317" cy="145493"/>
            </a:xfrm>
            <a:custGeom>
              <a:avLst/>
              <a:gdLst/>
              <a:ahLst/>
              <a:cxnLst/>
              <a:rect l="l" t="t" r="r" b="b"/>
              <a:pathLst>
                <a:path w="1077" h="1507" extrusionOk="0">
                  <a:moveTo>
                    <a:pt x="834" y="146"/>
                  </a:moveTo>
                  <a:lnTo>
                    <a:pt x="369" y="1361"/>
                  </a:lnTo>
                  <a:lnTo>
                    <a:pt x="182" y="1361"/>
                  </a:lnTo>
                  <a:lnTo>
                    <a:pt x="182" y="146"/>
                  </a:lnTo>
                  <a:close/>
                  <a:moveTo>
                    <a:pt x="1" y="0"/>
                  </a:moveTo>
                  <a:lnTo>
                    <a:pt x="1" y="1507"/>
                  </a:lnTo>
                  <a:lnTo>
                    <a:pt x="503" y="1507"/>
                  </a:lnTo>
                  <a:lnTo>
                    <a:pt x="1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3"/>
            <p:cNvSpPr/>
            <p:nvPr/>
          </p:nvSpPr>
          <p:spPr>
            <a:xfrm>
              <a:off x="4427004" y="4730418"/>
              <a:ext cx="31300" cy="69705"/>
            </a:xfrm>
            <a:custGeom>
              <a:avLst/>
              <a:gdLst/>
              <a:ahLst/>
              <a:cxnLst/>
              <a:rect l="l" t="t" r="r" b="b"/>
              <a:pathLst>
                <a:path w="269" h="722" extrusionOk="0">
                  <a:moveTo>
                    <a:pt x="1" y="1"/>
                  </a:moveTo>
                  <a:lnTo>
                    <a:pt x="1" y="721"/>
                  </a:lnTo>
                  <a:lnTo>
                    <a:pt x="2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3"/>
            <p:cNvSpPr/>
            <p:nvPr/>
          </p:nvSpPr>
          <p:spPr>
            <a:xfrm>
              <a:off x="4483554" y="4703482"/>
              <a:ext cx="125317" cy="145493"/>
            </a:xfrm>
            <a:custGeom>
              <a:avLst/>
              <a:gdLst/>
              <a:ahLst/>
              <a:cxnLst/>
              <a:rect l="l" t="t" r="r" b="b"/>
              <a:pathLst>
                <a:path w="1077" h="1507" extrusionOk="0">
                  <a:moveTo>
                    <a:pt x="896" y="146"/>
                  </a:moveTo>
                  <a:lnTo>
                    <a:pt x="896" y="1361"/>
                  </a:lnTo>
                  <a:lnTo>
                    <a:pt x="244" y="1361"/>
                  </a:lnTo>
                  <a:lnTo>
                    <a:pt x="704" y="146"/>
                  </a:lnTo>
                  <a:close/>
                  <a:moveTo>
                    <a:pt x="570" y="0"/>
                  </a:moveTo>
                  <a:lnTo>
                    <a:pt x="0" y="1507"/>
                  </a:lnTo>
                  <a:lnTo>
                    <a:pt x="1077" y="1507"/>
                  </a:lnTo>
                  <a:lnTo>
                    <a:pt x="1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3"/>
            <p:cNvSpPr/>
            <p:nvPr/>
          </p:nvSpPr>
          <p:spPr>
            <a:xfrm>
              <a:off x="4537660" y="4752527"/>
              <a:ext cx="32115" cy="69512"/>
            </a:xfrm>
            <a:custGeom>
              <a:avLst/>
              <a:gdLst/>
              <a:ahLst/>
              <a:cxnLst/>
              <a:rect l="l" t="t" r="r" b="b"/>
              <a:pathLst>
                <a:path w="276" h="720" extrusionOk="0">
                  <a:moveTo>
                    <a:pt x="275" y="0"/>
                  </a:moveTo>
                  <a:lnTo>
                    <a:pt x="1" y="719"/>
                  </a:lnTo>
                  <a:lnTo>
                    <a:pt x="275" y="719"/>
                  </a:lnTo>
                  <a:lnTo>
                    <a:pt x="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3"/>
            <p:cNvSpPr/>
            <p:nvPr/>
          </p:nvSpPr>
          <p:spPr>
            <a:xfrm>
              <a:off x="4682177" y="4730418"/>
              <a:ext cx="24319" cy="91621"/>
            </a:xfrm>
            <a:custGeom>
              <a:avLst/>
              <a:gdLst/>
              <a:ahLst/>
              <a:cxnLst/>
              <a:rect l="l" t="t" r="r" b="b"/>
              <a:pathLst>
                <a:path w="209" h="949" extrusionOk="0">
                  <a:moveTo>
                    <a:pt x="1" y="1"/>
                  </a:moveTo>
                  <a:lnTo>
                    <a:pt x="1" y="948"/>
                  </a:lnTo>
                  <a:lnTo>
                    <a:pt x="208" y="948"/>
                  </a:lnTo>
                  <a:lnTo>
                    <a:pt x="2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3"/>
            <p:cNvSpPr/>
            <p:nvPr/>
          </p:nvSpPr>
          <p:spPr>
            <a:xfrm>
              <a:off x="5035092" y="4703482"/>
              <a:ext cx="101813" cy="145493"/>
            </a:xfrm>
            <a:custGeom>
              <a:avLst/>
              <a:gdLst/>
              <a:ahLst/>
              <a:cxnLst/>
              <a:rect l="l" t="t" r="r" b="b"/>
              <a:pathLst>
                <a:path w="875" h="1507" extrusionOk="0">
                  <a:moveTo>
                    <a:pt x="694" y="146"/>
                  </a:moveTo>
                  <a:lnTo>
                    <a:pt x="694" y="1361"/>
                  </a:lnTo>
                  <a:lnTo>
                    <a:pt x="182" y="1361"/>
                  </a:lnTo>
                  <a:lnTo>
                    <a:pt x="182" y="146"/>
                  </a:lnTo>
                  <a:close/>
                  <a:moveTo>
                    <a:pt x="1" y="0"/>
                  </a:moveTo>
                  <a:lnTo>
                    <a:pt x="1" y="1507"/>
                  </a:lnTo>
                  <a:lnTo>
                    <a:pt x="875" y="1507"/>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3"/>
            <p:cNvSpPr/>
            <p:nvPr/>
          </p:nvSpPr>
          <p:spPr>
            <a:xfrm>
              <a:off x="4779802" y="4703482"/>
              <a:ext cx="124735" cy="145493"/>
            </a:xfrm>
            <a:custGeom>
              <a:avLst/>
              <a:gdLst/>
              <a:ahLst/>
              <a:cxnLst/>
              <a:rect l="l" t="t" r="r" b="b"/>
              <a:pathLst>
                <a:path w="1072" h="1507" extrusionOk="0">
                  <a:moveTo>
                    <a:pt x="828" y="146"/>
                  </a:moveTo>
                  <a:lnTo>
                    <a:pt x="368" y="1361"/>
                  </a:lnTo>
                  <a:lnTo>
                    <a:pt x="181" y="1361"/>
                  </a:lnTo>
                  <a:lnTo>
                    <a:pt x="181" y="146"/>
                  </a:lnTo>
                  <a:close/>
                  <a:moveTo>
                    <a:pt x="0" y="0"/>
                  </a:moveTo>
                  <a:lnTo>
                    <a:pt x="0" y="1507"/>
                  </a:lnTo>
                  <a:lnTo>
                    <a:pt x="502" y="1507"/>
                  </a:ln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3"/>
            <p:cNvSpPr/>
            <p:nvPr/>
          </p:nvSpPr>
          <p:spPr>
            <a:xfrm>
              <a:off x="4818317" y="4730418"/>
              <a:ext cx="32115" cy="69705"/>
            </a:xfrm>
            <a:custGeom>
              <a:avLst/>
              <a:gdLst/>
              <a:ahLst/>
              <a:cxnLst/>
              <a:rect l="l" t="t" r="r" b="b"/>
              <a:pathLst>
                <a:path w="276" h="722" extrusionOk="0">
                  <a:moveTo>
                    <a:pt x="1" y="1"/>
                  </a:moveTo>
                  <a:lnTo>
                    <a:pt x="1" y="721"/>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3"/>
            <p:cNvSpPr/>
            <p:nvPr/>
          </p:nvSpPr>
          <p:spPr>
            <a:xfrm>
              <a:off x="4875565" y="4703482"/>
              <a:ext cx="125317" cy="145493"/>
            </a:xfrm>
            <a:custGeom>
              <a:avLst/>
              <a:gdLst/>
              <a:ahLst/>
              <a:cxnLst/>
              <a:rect l="l" t="t" r="r" b="b"/>
              <a:pathLst>
                <a:path w="1077" h="1507" extrusionOk="0">
                  <a:moveTo>
                    <a:pt x="896" y="146"/>
                  </a:moveTo>
                  <a:lnTo>
                    <a:pt x="896" y="1361"/>
                  </a:lnTo>
                  <a:lnTo>
                    <a:pt x="244" y="1361"/>
                  </a:lnTo>
                  <a:lnTo>
                    <a:pt x="703" y="146"/>
                  </a:lnTo>
                  <a:close/>
                  <a:moveTo>
                    <a:pt x="569" y="0"/>
                  </a:moveTo>
                  <a:lnTo>
                    <a:pt x="1" y="1507"/>
                  </a:lnTo>
                  <a:lnTo>
                    <a:pt x="1076" y="1507"/>
                  </a:lnTo>
                  <a:lnTo>
                    <a:pt x="1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3"/>
            <p:cNvSpPr/>
            <p:nvPr/>
          </p:nvSpPr>
          <p:spPr>
            <a:xfrm>
              <a:off x="4929788" y="4752527"/>
              <a:ext cx="31998" cy="69512"/>
            </a:xfrm>
            <a:custGeom>
              <a:avLst/>
              <a:gdLst/>
              <a:ahLst/>
              <a:cxnLst/>
              <a:rect l="l" t="t" r="r" b="b"/>
              <a:pathLst>
                <a:path w="275" h="720" extrusionOk="0">
                  <a:moveTo>
                    <a:pt x="275" y="0"/>
                  </a:moveTo>
                  <a:lnTo>
                    <a:pt x="0" y="719"/>
                  </a:lnTo>
                  <a:lnTo>
                    <a:pt x="275" y="719"/>
                  </a:lnTo>
                  <a:lnTo>
                    <a:pt x="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3"/>
            <p:cNvSpPr/>
            <p:nvPr/>
          </p:nvSpPr>
          <p:spPr>
            <a:xfrm>
              <a:off x="5074305" y="4730418"/>
              <a:ext cx="23504" cy="91621"/>
            </a:xfrm>
            <a:custGeom>
              <a:avLst/>
              <a:gdLst/>
              <a:ahLst/>
              <a:cxnLst/>
              <a:rect l="l" t="t" r="r" b="b"/>
              <a:pathLst>
                <a:path w="202" h="949" extrusionOk="0">
                  <a:moveTo>
                    <a:pt x="0" y="1"/>
                  </a:moveTo>
                  <a:lnTo>
                    <a:pt x="0" y="948"/>
                  </a:lnTo>
                  <a:lnTo>
                    <a:pt x="201" y="948"/>
                  </a:lnTo>
                  <a:lnTo>
                    <a:pt x="2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3"/>
            <p:cNvSpPr/>
            <p:nvPr/>
          </p:nvSpPr>
          <p:spPr>
            <a:xfrm>
              <a:off x="5426987" y="4703482"/>
              <a:ext cx="102046" cy="145493"/>
            </a:xfrm>
            <a:custGeom>
              <a:avLst/>
              <a:gdLst/>
              <a:ahLst/>
              <a:cxnLst/>
              <a:rect l="l" t="t" r="r" b="b"/>
              <a:pathLst>
                <a:path w="877" h="1507" extrusionOk="0">
                  <a:moveTo>
                    <a:pt x="715" y="146"/>
                  </a:moveTo>
                  <a:lnTo>
                    <a:pt x="715" y="1361"/>
                  </a:lnTo>
                  <a:lnTo>
                    <a:pt x="162" y="1361"/>
                  </a:lnTo>
                  <a:lnTo>
                    <a:pt x="162" y="146"/>
                  </a:lnTo>
                  <a:close/>
                  <a:moveTo>
                    <a:pt x="1" y="0"/>
                  </a:moveTo>
                  <a:lnTo>
                    <a:pt x="1" y="1507"/>
                  </a:lnTo>
                  <a:lnTo>
                    <a:pt x="876" y="1507"/>
                  </a:lnTo>
                  <a:lnTo>
                    <a:pt x="8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3"/>
            <p:cNvSpPr/>
            <p:nvPr/>
          </p:nvSpPr>
          <p:spPr>
            <a:xfrm>
              <a:off x="5171231" y="4703482"/>
              <a:ext cx="125317" cy="145493"/>
            </a:xfrm>
            <a:custGeom>
              <a:avLst/>
              <a:gdLst/>
              <a:ahLst/>
              <a:cxnLst/>
              <a:rect l="l" t="t" r="r" b="b"/>
              <a:pathLst>
                <a:path w="1077" h="1507" extrusionOk="0">
                  <a:moveTo>
                    <a:pt x="833" y="146"/>
                  </a:moveTo>
                  <a:lnTo>
                    <a:pt x="373" y="1361"/>
                  </a:lnTo>
                  <a:lnTo>
                    <a:pt x="187" y="1361"/>
                  </a:lnTo>
                  <a:lnTo>
                    <a:pt x="187" y="146"/>
                  </a:lnTo>
                  <a:close/>
                  <a:moveTo>
                    <a:pt x="1" y="0"/>
                  </a:moveTo>
                  <a:lnTo>
                    <a:pt x="1" y="1507"/>
                  </a:lnTo>
                  <a:lnTo>
                    <a:pt x="507" y="1507"/>
                  </a:lnTo>
                  <a:lnTo>
                    <a:pt x="1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3"/>
            <p:cNvSpPr/>
            <p:nvPr/>
          </p:nvSpPr>
          <p:spPr>
            <a:xfrm>
              <a:off x="5210211" y="4730418"/>
              <a:ext cx="32115" cy="69705"/>
            </a:xfrm>
            <a:custGeom>
              <a:avLst/>
              <a:gdLst/>
              <a:ahLst/>
              <a:cxnLst/>
              <a:rect l="l" t="t" r="r" b="b"/>
              <a:pathLst>
                <a:path w="276" h="722" extrusionOk="0">
                  <a:moveTo>
                    <a:pt x="1" y="1"/>
                  </a:moveTo>
                  <a:lnTo>
                    <a:pt x="1" y="721"/>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3"/>
            <p:cNvSpPr/>
            <p:nvPr/>
          </p:nvSpPr>
          <p:spPr>
            <a:xfrm>
              <a:off x="5267459" y="4703482"/>
              <a:ext cx="124852" cy="145493"/>
            </a:xfrm>
            <a:custGeom>
              <a:avLst/>
              <a:gdLst/>
              <a:ahLst/>
              <a:cxnLst/>
              <a:rect l="l" t="t" r="r" b="b"/>
              <a:pathLst>
                <a:path w="1073" h="1507" extrusionOk="0">
                  <a:moveTo>
                    <a:pt x="891" y="146"/>
                  </a:moveTo>
                  <a:lnTo>
                    <a:pt x="891" y="1361"/>
                  </a:lnTo>
                  <a:lnTo>
                    <a:pt x="244" y="1361"/>
                  </a:lnTo>
                  <a:lnTo>
                    <a:pt x="705" y="146"/>
                  </a:lnTo>
                  <a:close/>
                  <a:moveTo>
                    <a:pt x="571" y="0"/>
                  </a:moveTo>
                  <a:lnTo>
                    <a:pt x="1" y="1507"/>
                  </a:lnTo>
                  <a:lnTo>
                    <a:pt x="1072" y="1507"/>
                  </a:ln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3"/>
            <p:cNvSpPr/>
            <p:nvPr/>
          </p:nvSpPr>
          <p:spPr>
            <a:xfrm>
              <a:off x="5321682" y="4752527"/>
              <a:ext cx="31998" cy="69512"/>
            </a:xfrm>
            <a:custGeom>
              <a:avLst/>
              <a:gdLst/>
              <a:ahLst/>
              <a:cxnLst/>
              <a:rect l="l" t="t" r="r" b="b"/>
              <a:pathLst>
                <a:path w="275" h="720" extrusionOk="0">
                  <a:moveTo>
                    <a:pt x="275" y="0"/>
                  </a:moveTo>
                  <a:lnTo>
                    <a:pt x="0" y="719"/>
                  </a:lnTo>
                  <a:lnTo>
                    <a:pt x="275" y="719"/>
                  </a:lnTo>
                  <a:lnTo>
                    <a:pt x="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3"/>
            <p:cNvSpPr/>
            <p:nvPr/>
          </p:nvSpPr>
          <p:spPr>
            <a:xfrm>
              <a:off x="5466199" y="4730418"/>
              <a:ext cx="23621" cy="91621"/>
            </a:xfrm>
            <a:custGeom>
              <a:avLst/>
              <a:gdLst/>
              <a:ahLst/>
              <a:cxnLst/>
              <a:rect l="l" t="t" r="r" b="b"/>
              <a:pathLst>
                <a:path w="203" h="949" extrusionOk="0">
                  <a:moveTo>
                    <a:pt x="0" y="1"/>
                  </a:moveTo>
                  <a:lnTo>
                    <a:pt x="0" y="948"/>
                  </a:lnTo>
                  <a:lnTo>
                    <a:pt x="203" y="948"/>
                  </a:lnTo>
                  <a:lnTo>
                    <a:pt x="2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3"/>
            <p:cNvSpPr/>
            <p:nvPr/>
          </p:nvSpPr>
          <p:spPr>
            <a:xfrm>
              <a:off x="5819114" y="4703482"/>
              <a:ext cx="101813" cy="145493"/>
            </a:xfrm>
            <a:custGeom>
              <a:avLst/>
              <a:gdLst/>
              <a:ahLst/>
              <a:cxnLst/>
              <a:rect l="l" t="t" r="r" b="b"/>
              <a:pathLst>
                <a:path w="875" h="1507" extrusionOk="0">
                  <a:moveTo>
                    <a:pt x="693" y="146"/>
                  </a:moveTo>
                  <a:lnTo>
                    <a:pt x="693" y="1361"/>
                  </a:lnTo>
                  <a:lnTo>
                    <a:pt x="181" y="1361"/>
                  </a:lnTo>
                  <a:lnTo>
                    <a:pt x="181" y="146"/>
                  </a:lnTo>
                  <a:close/>
                  <a:moveTo>
                    <a:pt x="0" y="0"/>
                  </a:moveTo>
                  <a:lnTo>
                    <a:pt x="0" y="1507"/>
                  </a:lnTo>
                  <a:lnTo>
                    <a:pt x="874" y="1507"/>
                  </a:lnTo>
                  <a:lnTo>
                    <a:pt x="8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3"/>
            <p:cNvSpPr/>
            <p:nvPr/>
          </p:nvSpPr>
          <p:spPr>
            <a:xfrm>
              <a:off x="5563126" y="4703482"/>
              <a:ext cx="125433" cy="145493"/>
            </a:xfrm>
            <a:custGeom>
              <a:avLst/>
              <a:gdLst/>
              <a:ahLst/>
              <a:cxnLst/>
              <a:rect l="l" t="t" r="r" b="b"/>
              <a:pathLst>
                <a:path w="1078" h="1507" extrusionOk="0">
                  <a:moveTo>
                    <a:pt x="834" y="146"/>
                  </a:moveTo>
                  <a:lnTo>
                    <a:pt x="373" y="1361"/>
                  </a:lnTo>
                  <a:lnTo>
                    <a:pt x="182" y="1361"/>
                  </a:lnTo>
                  <a:lnTo>
                    <a:pt x="182" y="146"/>
                  </a:lnTo>
                  <a:close/>
                  <a:moveTo>
                    <a:pt x="1" y="0"/>
                  </a:moveTo>
                  <a:lnTo>
                    <a:pt x="1" y="1507"/>
                  </a:lnTo>
                  <a:lnTo>
                    <a:pt x="507" y="1507"/>
                  </a:lnTo>
                  <a:lnTo>
                    <a:pt x="1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3"/>
            <p:cNvSpPr/>
            <p:nvPr/>
          </p:nvSpPr>
          <p:spPr>
            <a:xfrm>
              <a:off x="5602338" y="4730418"/>
              <a:ext cx="31998" cy="69705"/>
            </a:xfrm>
            <a:custGeom>
              <a:avLst/>
              <a:gdLst/>
              <a:ahLst/>
              <a:cxnLst/>
              <a:rect l="l" t="t" r="r" b="b"/>
              <a:pathLst>
                <a:path w="275" h="722" extrusionOk="0">
                  <a:moveTo>
                    <a:pt x="0" y="1"/>
                  </a:moveTo>
                  <a:lnTo>
                    <a:pt x="0" y="721"/>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3"/>
            <p:cNvSpPr/>
            <p:nvPr/>
          </p:nvSpPr>
          <p:spPr>
            <a:xfrm>
              <a:off x="5659005" y="4703482"/>
              <a:ext cx="125201" cy="145493"/>
            </a:xfrm>
            <a:custGeom>
              <a:avLst/>
              <a:gdLst/>
              <a:ahLst/>
              <a:cxnLst/>
              <a:rect l="l" t="t" r="r" b="b"/>
              <a:pathLst>
                <a:path w="1076" h="1507" extrusionOk="0">
                  <a:moveTo>
                    <a:pt x="894" y="146"/>
                  </a:moveTo>
                  <a:lnTo>
                    <a:pt x="894" y="1361"/>
                  </a:lnTo>
                  <a:lnTo>
                    <a:pt x="242" y="1361"/>
                  </a:lnTo>
                  <a:lnTo>
                    <a:pt x="708" y="146"/>
                  </a:lnTo>
                  <a:close/>
                  <a:moveTo>
                    <a:pt x="574" y="0"/>
                  </a:moveTo>
                  <a:lnTo>
                    <a:pt x="0" y="1507"/>
                  </a:lnTo>
                  <a:lnTo>
                    <a:pt x="1076" y="1507"/>
                  </a:lnTo>
                  <a:lnTo>
                    <a:pt x="1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3"/>
            <p:cNvSpPr/>
            <p:nvPr/>
          </p:nvSpPr>
          <p:spPr>
            <a:xfrm>
              <a:off x="5713693" y="4752527"/>
              <a:ext cx="31417" cy="69512"/>
            </a:xfrm>
            <a:custGeom>
              <a:avLst/>
              <a:gdLst/>
              <a:ahLst/>
              <a:cxnLst/>
              <a:rect l="l" t="t" r="r" b="b"/>
              <a:pathLst>
                <a:path w="270" h="720" extrusionOk="0">
                  <a:moveTo>
                    <a:pt x="269" y="0"/>
                  </a:moveTo>
                  <a:lnTo>
                    <a:pt x="1" y="719"/>
                  </a:lnTo>
                  <a:lnTo>
                    <a:pt x="269" y="719"/>
                  </a:lnTo>
                  <a:lnTo>
                    <a:pt x="2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3"/>
            <p:cNvSpPr/>
            <p:nvPr/>
          </p:nvSpPr>
          <p:spPr>
            <a:xfrm>
              <a:off x="5857628" y="4730418"/>
              <a:ext cx="24086" cy="91621"/>
            </a:xfrm>
            <a:custGeom>
              <a:avLst/>
              <a:gdLst/>
              <a:ahLst/>
              <a:cxnLst/>
              <a:rect l="l" t="t" r="r" b="b"/>
              <a:pathLst>
                <a:path w="207" h="949" extrusionOk="0">
                  <a:moveTo>
                    <a:pt x="1" y="1"/>
                  </a:moveTo>
                  <a:lnTo>
                    <a:pt x="1" y="948"/>
                  </a:lnTo>
                  <a:lnTo>
                    <a:pt x="207" y="948"/>
                  </a:lnTo>
                  <a:lnTo>
                    <a:pt x="2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3"/>
            <p:cNvSpPr/>
            <p:nvPr/>
          </p:nvSpPr>
          <p:spPr>
            <a:xfrm>
              <a:off x="6210427" y="4703482"/>
              <a:ext cx="101813" cy="145493"/>
            </a:xfrm>
            <a:custGeom>
              <a:avLst/>
              <a:gdLst/>
              <a:ahLst/>
              <a:cxnLst/>
              <a:rect l="l" t="t" r="r" b="b"/>
              <a:pathLst>
                <a:path w="875" h="1507" extrusionOk="0">
                  <a:moveTo>
                    <a:pt x="695" y="146"/>
                  </a:moveTo>
                  <a:lnTo>
                    <a:pt x="695" y="1361"/>
                  </a:lnTo>
                  <a:lnTo>
                    <a:pt x="182" y="1361"/>
                  </a:lnTo>
                  <a:lnTo>
                    <a:pt x="182" y="146"/>
                  </a:lnTo>
                  <a:close/>
                  <a:moveTo>
                    <a:pt x="0" y="0"/>
                  </a:moveTo>
                  <a:lnTo>
                    <a:pt x="0" y="1507"/>
                  </a:lnTo>
                  <a:lnTo>
                    <a:pt x="875" y="1507"/>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3"/>
            <p:cNvSpPr/>
            <p:nvPr/>
          </p:nvSpPr>
          <p:spPr>
            <a:xfrm>
              <a:off x="5955253" y="4703482"/>
              <a:ext cx="125201" cy="145493"/>
            </a:xfrm>
            <a:custGeom>
              <a:avLst/>
              <a:gdLst/>
              <a:ahLst/>
              <a:cxnLst/>
              <a:rect l="l" t="t" r="r" b="b"/>
              <a:pathLst>
                <a:path w="1076" h="1507" extrusionOk="0">
                  <a:moveTo>
                    <a:pt x="832" y="146"/>
                  </a:moveTo>
                  <a:lnTo>
                    <a:pt x="366" y="1361"/>
                  </a:lnTo>
                  <a:lnTo>
                    <a:pt x="180" y="1361"/>
                  </a:lnTo>
                  <a:lnTo>
                    <a:pt x="180" y="146"/>
                  </a:lnTo>
                  <a:close/>
                  <a:moveTo>
                    <a:pt x="0" y="0"/>
                  </a:moveTo>
                  <a:lnTo>
                    <a:pt x="0" y="1507"/>
                  </a:lnTo>
                  <a:lnTo>
                    <a:pt x="507" y="1507"/>
                  </a:lnTo>
                  <a:lnTo>
                    <a:pt x="1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3"/>
            <p:cNvSpPr/>
            <p:nvPr/>
          </p:nvSpPr>
          <p:spPr>
            <a:xfrm>
              <a:off x="5994233" y="4730418"/>
              <a:ext cx="31998" cy="69705"/>
            </a:xfrm>
            <a:custGeom>
              <a:avLst/>
              <a:gdLst/>
              <a:ahLst/>
              <a:cxnLst/>
              <a:rect l="l" t="t" r="r" b="b"/>
              <a:pathLst>
                <a:path w="275" h="722" extrusionOk="0">
                  <a:moveTo>
                    <a:pt x="0" y="1"/>
                  </a:moveTo>
                  <a:lnTo>
                    <a:pt x="0" y="721"/>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3"/>
            <p:cNvSpPr/>
            <p:nvPr/>
          </p:nvSpPr>
          <p:spPr>
            <a:xfrm>
              <a:off x="6050900" y="4703482"/>
              <a:ext cx="125317" cy="145493"/>
            </a:xfrm>
            <a:custGeom>
              <a:avLst/>
              <a:gdLst/>
              <a:ahLst/>
              <a:cxnLst/>
              <a:rect l="l" t="t" r="r" b="b"/>
              <a:pathLst>
                <a:path w="1077" h="1507" extrusionOk="0">
                  <a:moveTo>
                    <a:pt x="896" y="146"/>
                  </a:moveTo>
                  <a:lnTo>
                    <a:pt x="896" y="1361"/>
                  </a:lnTo>
                  <a:lnTo>
                    <a:pt x="244" y="1361"/>
                  </a:lnTo>
                  <a:lnTo>
                    <a:pt x="704" y="146"/>
                  </a:lnTo>
                  <a:close/>
                  <a:moveTo>
                    <a:pt x="569" y="0"/>
                  </a:moveTo>
                  <a:lnTo>
                    <a:pt x="0" y="1507"/>
                  </a:lnTo>
                  <a:lnTo>
                    <a:pt x="1077" y="1507"/>
                  </a:lnTo>
                  <a:lnTo>
                    <a:pt x="1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3"/>
            <p:cNvSpPr/>
            <p:nvPr/>
          </p:nvSpPr>
          <p:spPr>
            <a:xfrm>
              <a:off x="6105006" y="4752527"/>
              <a:ext cx="32115" cy="69512"/>
            </a:xfrm>
            <a:custGeom>
              <a:avLst/>
              <a:gdLst/>
              <a:ahLst/>
              <a:cxnLst/>
              <a:rect l="l" t="t" r="r" b="b"/>
              <a:pathLst>
                <a:path w="276" h="720" extrusionOk="0">
                  <a:moveTo>
                    <a:pt x="275" y="0"/>
                  </a:moveTo>
                  <a:lnTo>
                    <a:pt x="1" y="719"/>
                  </a:lnTo>
                  <a:lnTo>
                    <a:pt x="275" y="719"/>
                  </a:lnTo>
                  <a:lnTo>
                    <a:pt x="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3"/>
            <p:cNvSpPr/>
            <p:nvPr/>
          </p:nvSpPr>
          <p:spPr>
            <a:xfrm>
              <a:off x="6249523" y="4730418"/>
              <a:ext cx="24319" cy="91621"/>
            </a:xfrm>
            <a:custGeom>
              <a:avLst/>
              <a:gdLst/>
              <a:ahLst/>
              <a:cxnLst/>
              <a:rect l="l" t="t" r="r" b="b"/>
              <a:pathLst>
                <a:path w="209" h="949" extrusionOk="0">
                  <a:moveTo>
                    <a:pt x="1" y="1"/>
                  </a:moveTo>
                  <a:lnTo>
                    <a:pt x="1" y="948"/>
                  </a:lnTo>
                  <a:lnTo>
                    <a:pt x="208" y="948"/>
                  </a:lnTo>
                  <a:lnTo>
                    <a:pt x="2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3"/>
            <p:cNvSpPr/>
            <p:nvPr/>
          </p:nvSpPr>
          <p:spPr>
            <a:xfrm>
              <a:off x="6602438" y="4703482"/>
              <a:ext cx="101813" cy="145493"/>
            </a:xfrm>
            <a:custGeom>
              <a:avLst/>
              <a:gdLst/>
              <a:ahLst/>
              <a:cxnLst/>
              <a:rect l="l" t="t" r="r" b="b"/>
              <a:pathLst>
                <a:path w="875" h="1507" extrusionOk="0">
                  <a:moveTo>
                    <a:pt x="694" y="146"/>
                  </a:moveTo>
                  <a:lnTo>
                    <a:pt x="694" y="1361"/>
                  </a:lnTo>
                  <a:lnTo>
                    <a:pt x="182" y="1361"/>
                  </a:lnTo>
                  <a:lnTo>
                    <a:pt x="182" y="146"/>
                  </a:lnTo>
                  <a:close/>
                  <a:moveTo>
                    <a:pt x="1" y="0"/>
                  </a:moveTo>
                  <a:lnTo>
                    <a:pt x="1" y="1507"/>
                  </a:lnTo>
                  <a:lnTo>
                    <a:pt x="875" y="1507"/>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3"/>
            <p:cNvSpPr/>
            <p:nvPr/>
          </p:nvSpPr>
          <p:spPr>
            <a:xfrm>
              <a:off x="6347148" y="4703482"/>
              <a:ext cx="124735" cy="145493"/>
            </a:xfrm>
            <a:custGeom>
              <a:avLst/>
              <a:gdLst/>
              <a:ahLst/>
              <a:cxnLst/>
              <a:rect l="l" t="t" r="r" b="b"/>
              <a:pathLst>
                <a:path w="1072" h="1507" extrusionOk="0">
                  <a:moveTo>
                    <a:pt x="829" y="146"/>
                  </a:moveTo>
                  <a:lnTo>
                    <a:pt x="368" y="1361"/>
                  </a:lnTo>
                  <a:lnTo>
                    <a:pt x="181" y="1361"/>
                  </a:lnTo>
                  <a:lnTo>
                    <a:pt x="181" y="146"/>
                  </a:lnTo>
                  <a:close/>
                  <a:moveTo>
                    <a:pt x="0" y="0"/>
                  </a:moveTo>
                  <a:lnTo>
                    <a:pt x="0" y="1507"/>
                  </a:lnTo>
                  <a:lnTo>
                    <a:pt x="502" y="1507"/>
                  </a:ln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3"/>
            <p:cNvSpPr/>
            <p:nvPr/>
          </p:nvSpPr>
          <p:spPr>
            <a:xfrm>
              <a:off x="6385662" y="4730418"/>
              <a:ext cx="32115" cy="69705"/>
            </a:xfrm>
            <a:custGeom>
              <a:avLst/>
              <a:gdLst/>
              <a:ahLst/>
              <a:cxnLst/>
              <a:rect l="l" t="t" r="r" b="b"/>
              <a:pathLst>
                <a:path w="276" h="722" extrusionOk="0">
                  <a:moveTo>
                    <a:pt x="1" y="1"/>
                  </a:moveTo>
                  <a:lnTo>
                    <a:pt x="1" y="721"/>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3"/>
            <p:cNvSpPr/>
            <p:nvPr/>
          </p:nvSpPr>
          <p:spPr>
            <a:xfrm>
              <a:off x="6442910" y="4703482"/>
              <a:ext cx="125317" cy="145493"/>
            </a:xfrm>
            <a:custGeom>
              <a:avLst/>
              <a:gdLst/>
              <a:ahLst/>
              <a:cxnLst/>
              <a:rect l="l" t="t" r="r" b="b"/>
              <a:pathLst>
                <a:path w="1077" h="1507" extrusionOk="0">
                  <a:moveTo>
                    <a:pt x="895" y="146"/>
                  </a:moveTo>
                  <a:lnTo>
                    <a:pt x="895" y="1361"/>
                  </a:lnTo>
                  <a:lnTo>
                    <a:pt x="243" y="1361"/>
                  </a:lnTo>
                  <a:lnTo>
                    <a:pt x="704" y="146"/>
                  </a:lnTo>
                  <a:close/>
                  <a:moveTo>
                    <a:pt x="569" y="0"/>
                  </a:moveTo>
                  <a:lnTo>
                    <a:pt x="1" y="1507"/>
                  </a:lnTo>
                  <a:lnTo>
                    <a:pt x="1076" y="1507"/>
                  </a:lnTo>
                  <a:lnTo>
                    <a:pt x="1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3"/>
            <p:cNvSpPr/>
            <p:nvPr/>
          </p:nvSpPr>
          <p:spPr>
            <a:xfrm>
              <a:off x="6497133" y="4752527"/>
              <a:ext cx="31882" cy="69512"/>
            </a:xfrm>
            <a:custGeom>
              <a:avLst/>
              <a:gdLst/>
              <a:ahLst/>
              <a:cxnLst/>
              <a:rect l="l" t="t" r="r" b="b"/>
              <a:pathLst>
                <a:path w="274" h="720" extrusionOk="0">
                  <a:moveTo>
                    <a:pt x="274" y="0"/>
                  </a:moveTo>
                  <a:lnTo>
                    <a:pt x="0" y="719"/>
                  </a:lnTo>
                  <a:lnTo>
                    <a:pt x="274" y="719"/>
                  </a:lnTo>
                  <a:lnTo>
                    <a:pt x="2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3"/>
            <p:cNvSpPr/>
            <p:nvPr/>
          </p:nvSpPr>
          <p:spPr>
            <a:xfrm>
              <a:off x="6641650" y="4730418"/>
              <a:ext cx="23504" cy="91621"/>
            </a:xfrm>
            <a:custGeom>
              <a:avLst/>
              <a:gdLst/>
              <a:ahLst/>
              <a:cxnLst/>
              <a:rect l="l" t="t" r="r" b="b"/>
              <a:pathLst>
                <a:path w="202" h="949" extrusionOk="0">
                  <a:moveTo>
                    <a:pt x="0" y="1"/>
                  </a:moveTo>
                  <a:lnTo>
                    <a:pt x="0" y="948"/>
                  </a:lnTo>
                  <a:lnTo>
                    <a:pt x="201" y="948"/>
                  </a:lnTo>
                  <a:lnTo>
                    <a:pt x="2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3"/>
            <p:cNvSpPr/>
            <p:nvPr/>
          </p:nvSpPr>
          <p:spPr>
            <a:xfrm>
              <a:off x="6994332" y="4703482"/>
              <a:ext cx="101929" cy="145493"/>
            </a:xfrm>
            <a:custGeom>
              <a:avLst/>
              <a:gdLst/>
              <a:ahLst/>
              <a:cxnLst/>
              <a:rect l="l" t="t" r="r" b="b"/>
              <a:pathLst>
                <a:path w="876" h="1507" extrusionOk="0">
                  <a:moveTo>
                    <a:pt x="695" y="146"/>
                  </a:moveTo>
                  <a:lnTo>
                    <a:pt x="695" y="1361"/>
                  </a:lnTo>
                  <a:lnTo>
                    <a:pt x="182" y="1361"/>
                  </a:lnTo>
                  <a:lnTo>
                    <a:pt x="182" y="146"/>
                  </a:lnTo>
                  <a:close/>
                  <a:moveTo>
                    <a:pt x="1" y="0"/>
                  </a:moveTo>
                  <a:lnTo>
                    <a:pt x="1" y="1507"/>
                  </a:lnTo>
                  <a:lnTo>
                    <a:pt x="875" y="1507"/>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3"/>
            <p:cNvSpPr/>
            <p:nvPr/>
          </p:nvSpPr>
          <p:spPr>
            <a:xfrm>
              <a:off x="6739159" y="4703482"/>
              <a:ext cx="124735" cy="145493"/>
            </a:xfrm>
            <a:custGeom>
              <a:avLst/>
              <a:gdLst/>
              <a:ahLst/>
              <a:cxnLst/>
              <a:rect l="l" t="t" r="r" b="b"/>
              <a:pathLst>
                <a:path w="1072" h="1507" extrusionOk="0">
                  <a:moveTo>
                    <a:pt x="828" y="146"/>
                  </a:moveTo>
                  <a:lnTo>
                    <a:pt x="367" y="1361"/>
                  </a:lnTo>
                  <a:lnTo>
                    <a:pt x="181" y="1361"/>
                  </a:lnTo>
                  <a:lnTo>
                    <a:pt x="181" y="146"/>
                  </a:lnTo>
                  <a:close/>
                  <a:moveTo>
                    <a:pt x="1" y="0"/>
                  </a:moveTo>
                  <a:lnTo>
                    <a:pt x="1" y="1507"/>
                  </a:lnTo>
                  <a:lnTo>
                    <a:pt x="502" y="1507"/>
                  </a:lnTo>
                  <a:lnTo>
                    <a:pt x="10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3"/>
            <p:cNvSpPr/>
            <p:nvPr/>
          </p:nvSpPr>
          <p:spPr>
            <a:xfrm>
              <a:off x="6777557" y="4730418"/>
              <a:ext cx="32115" cy="69705"/>
            </a:xfrm>
            <a:custGeom>
              <a:avLst/>
              <a:gdLst/>
              <a:ahLst/>
              <a:cxnLst/>
              <a:rect l="l" t="t" r="r" b="b"/>
              <a:pathLst>
                <a:path w="276" h="722" extrusionOk="0">
                  <a:moveTo>
                    <a:pt x="1" y="1"/>
                  </a:moveTo>
                  <a:lnTo>
                    <a:pt x="1" y="721"/>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3"/>
            <p:cNvSpPr/>
            <p:nvPr/>
          </p:nvSpPr>
          <p:spPr>
            <a:xfrm>
              <a:off x="6834805" y="4703482"/>
              <a:ext cx="124852" cy="145493"/>
            </a:xfrm>
            <a:custGeom>
              <a:avLst/>
              <a:gdLst/>
              <a:ahLst/>
              <a:cxnLst/>
              <a:rect l="l" t="t" r="r" b="b"/>
              <a:pathLst>
                <a:path w="1073" h="1507" extrusionOk="0">
                  <a:moveTo>
                    <a:pt x="891" y="146"/>
                  </a:moveTo>
                  <a:lnTo>
                    <a:pt x="891" y="1361"/>
                  </a:lnTo>
                  <a:lnTo>
                    <a:pt x="244" y="1361"/>
                  </a:lnTo>
                  <a:lnTo>
                    <a:pt x="705" y="146"/>
                  </a:lnTo>
                  <a:close/>
                  <a:moveTo>
                    <a:pt x="570" y="0"/>
                  </a:moveTo>
                  <a:lnTo>
                    <a:pt x="1" y="1507"/>
                  </a:lnTo>
                  <a:lnTo>
                    <a:pt x="1073" y="1507"/>
                  </a:lnTo>
                  <a:lnTo>
                    <a:pt x="10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3"/>
            <p:cNvSpPr/>
            <p:nvPr/>
          </p:nvSpPr>
          <p:spPr>
            <a:xfrm>
              <a:off x="6889028" y="4752527"/>
              <a:ext cx="31998" cy="69512"/>
            </a:xfrm>
            <a:custGeom>
              <a:avLst/>
              <a:gdLst/>
              <a:ahLst/>
              <a:cxnLst/>
              <a:rect l="l" t="t" r="r" b="b"/>
              <a:pathLst>
                <a:path w="275" h="720" extrusionOk="0">
                  <a:moveTo>
                    <a:pt x="275" y="0"/>
                  </a:moveTo>
                  <a:lnTo>
                    <a:pt x="0" y="719"/>
                  </a:lnTo>
                  <a:lnTo>
                    <a:pt x="275" y="719"/>
                  </a:lnTo>
                  <a:lnTo>
                    <a:pt x="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3"/>
            <p:cNvSpPr/>
            <p:nvPr/>
          </p:nvSpPr>
          <p:spPr>
            <a:xfrm>
              <a:off x="7033545" y="4730418"/>
              <a:ext cx="23621" cy="91621"/>
            </a:xfrm>
            <a:custGeom>
              <a:avLst/>
              <a:gdLst/>
              <a:ahLst/>
              <a:cxnLst/>
              <a:rect l="l" t="t" r="r" b="b"/>
              <a:pathLst>
                <a:path w="203" h="949" extrusionOk="0">
                  <a:moveTo>
                    <a:pt x="0" y="1"/>
                  </a:moveTo>
                  <a:lnTo>
                    <a:pt x="0" y="948"/>
                  </a:lnTo>
                  <a:lnTo>
                    <a:pt x="203" y="948"/>
                  </a:lnTo>
                  <a:lnTo>
                    <a:pt x="2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3"/>
            <p:cNvSpPr/>
            <p:nvPr/>
          </p:nvSpPr>
          <p:spPr>
            <a:xfrm>
              <a:off x="7386460" y="4703482"/>
              <a:ext cx="101813" cy="145493"/>
            </a:xfrm>
            <a:custGeom>
              <a:avLst/>
              <a:gdLst/>
              <a:ahLst/>
              <a:cxnLst/>
              <a:rect l="l" t="t" r="r" b="b"/>
              <a:pathLst>
                <a:path w="875" h="1507" extrusionOk="0">
                  <a:moveTo>
                    <a:pt x="693" y="146"/>
                  </a:moveTo>
                  <a:lnTo>
                    <a:pt x="693" y="1361"/>
                  </a:lnTo>
                  <a:lnTo>
                    <a:pt x="182" y="1361"/>
                  </a:lnTo>
                  <a:lnTo>
                    <a:pt x="182" y="146"/>
                  </a:lnTo>
                  <a:close/>
                  <a:moveTo>
                    <a:pt x="0" y="0"/>
                  </a:moveTo>
                  <a:lnTo>
                    <a:pt x="0" y="1507"/>
                  </a:lnTo>
                  <a:lnTo>
                    <a:pt x="875" y="1507"/>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3"/>
            <p:cNvSpPr/>
            <p:nvPr/>
          </p:nvSpPr>
          <p:spPr>
            <a:xfrm>
              <a:off x="7130471" y="4703482"/>
              <a:ext cx="125433" cy="145493"/>
            </a:xfrm>
            <a:custGeom>
              <a:avLst/>
              <a:gdLst/>
              <a:ahLst/>
              <a:cxnLst/>
              <a:rect l="l" t="t" r="r" b="b"/>
              <a:pathLst>
                <a:path w="1078" h="1507" extrusionOk="0">
                  <a:moveTo>
                    <a:pt x="834" y="146"/>
                  </a:moveTo>
                  <a:lnTo>
                    <a:pt x="373" y="1361"/>
                  </a:lnTo>
                  <a:lnTo>
                    <a:pt x="182" y="1361"/>
                  </a:lnTo>
                  <a:lnTo>
                    <a:pt x="182" y="146"/>
                  </a:lnTo>
                  <a:close/>
                  <a:moveTo>
                    <a:pt x="1" y="0"/>
                  </a:moveTo>
                  <a:lnTo>
                    <a:pt x="1" y="1507"/>
                  </a:lnTo>
                  <a:lnTo>
                    <a:pt x="507" y="1507"/>
                  </a:lnTo>
                  <a:lnTo>
                    <a:pt x="1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3"/>
            <p:cNvSpPr/>
            <p:nvPr/>
          </p:nvSpPr>
          <p:spPr>
            <a:xfrm>
              <a:off x="7169684" y="4730418"/>
              <a:ext cx="31998" cy="69705"/>
            </a:xfrm>
            <a:custGeom>
              <a:avLst/>
              <a:gdLst/>
              <a:ahLst/>
              <a:cxnLst/>
              <a:rect l="l" t="t" r="r" b="b"/>
              <a:pathLst>
                <a:path w="275" h="722" extrusionOk="0">
                  <a:moveTo>
                    <a:pt x="0" y="1"/>
                  </a:moveTo>
                  <a:lnTo>
                    <a:pt x="0" y="721"/>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3"/>
            <p:cNvSpPr/>
            <p:nvPr/>
          </p:nvSpPr>
          <p:spPr>
            <a:xfrm>
              <a:off x="7226118" y="4703482"/>
              <a:ext cx="125433" cy="145493"/>
            </a:xfrm>
            <a:custGeom>
              <a:avLst/>
              <a:gdLst/>
              <a:ahLst/>
              <a:cxnLst/>
              <a:rect l="l" t="t" r="r" b="b"/>
              <a:pathLst>
                <a:path w="1078" h="1507" extrusionOk="0">
                  <a:moveTo>
                    <a:pt x="896" y="146"/>
                  </a:moveTo>
                  <a:lnTo>
                    <a:pt x="896" y="1361"/>
                  </a:lnTo>
                  <a:lnTo>
                    <a:pt x="244" y="1361"/>
                  </a:lnTo>
                  <a:lnTo>
                    <a:pt x="710" y="146"/>
                  </a:lnTo>
                  <a:close/>
                  <a:moveTo>
                    <a:pt x="576" y="0"/>
                  </a:moveTo>
                  <a:lnTo>
                    <a:pt x="1" y="1507"/>
                  </a:lnTo>
                  <a:lnTo>
                    <a:pt x="1078" y="1507"/>
                  </a:lnTo>
                  <a:lnTo>
                    <a:pt x="10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3"/>
            <p:cNvSpPr/>
            <p:nvPr/>
          </p:nvSpPr>
          <p:spPr>
            <a:xfrm>
              <a:off x="7281039" y="4752527"/>
              <a:ext cx="31417" cy="69512"/>
            </a:xfrm>
            <a:custGeom>
              <a:avLst/>
              <a:gdLst/>
              <a:ahLst/>
              <a:cxnLst/>
              <a:rect l="l" t="t" r="r" b="b"/>
              <a:pathLst>
                <a:path w="270" h="720" extrusionOk="0">
                  <a:moveTo>
                    <a:pt x="269" y="0"/>
                  </a:moveTo>
                  <a:lnTo>
                    <a:pt x="1" y="719"/>
                  </a:lnTo>
                  <a:lnTo>
                    <a:pt x="269" y="719"/>
                  </a:lnTo>
                  <a:lnTo>
                    <a:pt x="2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3"/>
            <p:cNvSpPr/>
            <p:nvPr/>
          </p:nvSpPr>
          <p:spPr>
            <a:xfrm>
              <a:off x="7424858" y="4730418"/>
              <a:ext cx="24202" cy="91621"/>
            </a:xfrm>
            <a:custGeom>
              <a:avLst/>
              <a:gdLst/>
              <a:ahLst/>
              <a:cxnLst/>
              <a:rect l="l" t="t" r="r" b="b"/>
              <a:pathLst>
                <a:path w="208" h="949" extrusionOk="0">
                  <a:moveTo>
                    <a:pt x="1" y="1"/>
                  </a:moveTo>
                  <a:lnTo>
                    <a:pt x="1" y="948"/>
                  </a:lnTo>
                  <a:lnTo>
                    <a:pt x="208" y="948"/>
                  </a:lnTo>
                  <a:lnTo>
                    <a:pt x="2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3"/>
            <p:cNvSpPr/>
            <p:nvPr/>
          </p:nvSpPr>
          <p:spPr>
            <a:xfrm>
              <a:off x="7777772" y="4703482"/>
              <a:ext cx="101813" cy="145493"/>
            </a:xfrm>
            <a:custGeom>
              <a:avLst/>
              <a:gdLst/>
              <a:ahLst/>
              <a:cxnLst/>
              <a:rect l="l" t="t" r="r" b="b"/>
              <a:pathLst>
                <a:path w="875" h="1507" extrusionOk="0">
                  <a:moveTo>
                    <a:pt x="693" y="146"/>
                  </a:moveTo>
                  <a:lnTo>
                    <a:pt x="693" y="1361"/>
                  </a:lnTo>
                  <a:lnTo>
                    <a:pt x="182" y="1361"/>
                  </a:lnTo>
                  <a:lnTo>
                    <a:pt x="182" y="146"/>
                  </a:lnTo>
                  <a:close/>
                  <a:moveTo>
                    <a:pt x="0" y="0"/>
                  </a:moveTo>
                  <a:lnTo>
                    <a:pt x="0" y="1507"/>
                  </a:lnTo>
                  <a:lnTo>
                    <a:pt x="875" y="1507"/>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3"/>
            <p:cNvSpPr/>
            <p:nvPr/>
          </p:nvSpPr>
          <p:spPr>
            <a:xfrm>
              <a:off x="7522366" y="4703482"/>
              <a:ext cx="125433" cy="145493"/>
            </a:xfrm>
            <a:custGeom>
              <a:avLst/>
              <a:gdLst/>
              <a:ahLst/>
              <a:cxnLst/>
              <a:rect l="l" t="t" r="r" b="b"/>
              <a:pathLst>
                <a:path w="1078" h="1507" extrusionOk="0">
                  <a:moveTo>
                    <a:pt x="834" y="146"/>
                  </a:moveTo>
                  <a:lnTo>
                    <a:pt x="368" y="1361"/>
                  </a:lnTo>
                  <a:lnTo>
                    <a:pt x="182" y="1361"/>
                  </a:lnTo>
                  <a:lnTo>
                    <a:pt x="182" y="146"/>
                  </a:lnTo>
                  <a:close/>
                  <a:moveTo>
                    <a:pt x="1" y="0"/>
                  </a:moveTo>
                  <a:lnTo>
                    <a:pt x="1" y="1507"/>
                  </a:lnTo>
                  <a:lnTo>
                    <a:pt x="509" y="1507"/>
                  </a:lnTo>
                  <a:lnTo>
                    <a:pt x="10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3"/>
            <p:cNvSpPr/>
            <p:nvPr/>
          </p:nvSpPr>
          <p:spPr>
            <a:xfrm>
              <a:off x="7561579" y="4730418"/>
              <a:ext cx="31998" cy="69705"/>
            </a:xfrm>
            <a:custGeom>
              <a:avLst/>
              <a:gdLst/>
              <a:ahLst/>
              <a:cxnLst/>
              <a:rect l="l" t="t" r="r" b="b"/>
              <a:pathLst>
                <a:path w="275" h="722" extrusionOk="0">
                  <a:moveTo>
                    <a:pt x="0" y="1"/>
                  </a:moveTo>
                  <a:lnTo>
                    <a:pt x="0" y="721"/>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3"/>
            <p:cNvSpPr/>
            <p:nvPr/>
          </p:nvSpPr>
          <p:spPr>
            <a:xfrm>
              <a:off x="7618245" y="4703482"/>
              <a:ext cx="125433" cy="145493"/>
            </a:xfrm>
            <a:custGeom>
              <a:avLst/>
              <a:gdLst/>
              <a:ahLst/>
              <a:cxnLst/>
              <a:rect l="l" t="t" r="r" b="b"/>
              <a:pathLst>
                <a:path w="1078" h="1507" extrusionOk="0">
                  <a:moveTo>
                    <a:pt x="896" y="146"/>
                  </a:moveTo>
                  <a:lnTo>
                    <a:pt x="896" y="1361"/>
                  </a:lnTo>
                  <a:lnTo>
                    <a:pt x="244" y="1361"/>
                  </a:lnTo>
                  <a:lnTo>
                    <a:pt x="704" y="146"/>
                  </a:lnTo>
                  <a:close/>
                  <a:moveTo>
                    <a:pt x="569" y="0"/>
                  </a:moveTo>
                  <a:lnTo>
                    <a:pt x="0" y="1507"/>
                  </a:lnTo>
                  <a:lnTo>
                    <a:pt x="1077" y="1507"/>
                  </a:lnTo>
                  <a:lnTo>
                    <a:pt x="1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3"/>
            <p:cNvSpPr/>
            <p:nvPr/>
          </p:nvSpPr>
          <p:spPr>
            <a:xfrm>
              <a:off x="7672352" y="4752527"/>
              <a:ext cx="32115" cy="69512"/>
            </a:xfrm>
            <a:custGeom>
              <a:avLst/>
              <a:gdLst/>
              <a:ahLst/>
              <a:cxnLst/>
              <a:rect l="l" t="t" r="r" b="b"/>
              <a:pathLst>
                <a:path w="276" h="720" extrusionOk="0">
                  <a:moveTo>
                    <a:pt x="275" y="0"/>
                  </a:moveTo>
                  <a:lnTo>
                    <a:pt x="1" y="719"/>
                  </a:lnTo>
                  <a:lnTo>
                    <a:pt x="275" y="719"/>
                  </a:lnTo>
                  <a:lnTo>
                    <a:pt x="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3"/>
            <p:cNvSpPr/>
            <p:nvPr/>
          </p:nvSpPr>
          <p:spPr>
            <a:xfrm>
              <a:off x="7816869" y="4730418"/>
              <a:ext cx="24319" cy="91621"/>
            </a:xfrm>
            <a:custGeom>
              <a:avLst/>
              <a:gdLst/>
              <a:ahLst/>
              <a:cxnLst/>
              <a:rect l="l" t="t" r="r" b="b"/>
              <a:pathLst>
                <a:path w="209" h="949" extrusionOk="0">
                  <a:moveTo>
                    <a:pt x="1" y="1"/>
                  </a:moveTo>
                  <a:lnTo>
                    <a:pt x="1" y="948"/>
                  </a:lnTo>
                  <a:lnTo>
                    <a:pt x="208" y="948"/>
                  </a:lnTo>
                  <a:lnTo>
                    <a:pt x="2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3"/>
            <p:cNvSpPr/>
            <p:nvPr/>
          </p:nvSpPr>
          <p:spPr>
            <a:xfrm>
              <a:off x="8169783" y="4703482"/>
              <a:ext cx="101929" cy="145493"/>
            </a:xfrm>
            <a:custGeom>
              <a:avLst/>
              <a:gdLst/>
              <a:ahLst/>
              <a:cxnLst/>
              <a:rect l="l" t="t" r="r" b="b"/>
              <a:pathLst>
                <a:path w="876" h="1507" extrusionOk="0">
                  <a:moveTo>
                    <a:pt x="694" y="146"/>
                  </a:moveTo>
                  <a:lnTo>
                    <a:pt x="694" y="1361"/>
                  </a:lnTo>
                  <a:lnTo>
                    <a:pt x="181" y="1361"/>
                  </a:lnTo>
                  <a:lnTo>
                    <a:pt x="181" y="146"/>
                  </a:lnTo>
                  <a:close/>
                  <a:moveTo>
                    <a:pt x="1" y="0"/>
                  </a:moveTo>
                  <a:lnTo>
                    <a:pt x="1" y="1507"/>
                  </a:lnTo>
                  <a:lnTo>
                    <a:pt x="875" y="1507"/>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3"/>
            <p:cNvSpPr/>
            <p:nvPr/>
          </p:nvSpPr>
          <p:spPr>
            <a:xfrm>
              <a:off x="7914493" y="4703482"/>
              <a:ext cx="124619" cy="145493"/>
            </a:xfrm>
            <a:custGeom>
              <a:avLst/>
              <a:gdLst/>
              <a:ahLst/>
              <a:cxnLst/>
              <a:rect l="l" t="t" r="r" b="b"/>
              <a:pathLst>
                <a:path w="1071" h="1507" extrusionOk="0">
                  <a:moveTo>
                    <a:pt x="829" y="146"/>
                  </a:moveTo>
                  <a:lnTo>
                    <a:pt x="368" y="1361"/>
                  </a:lnTo>
                  <a:lnTo>
                    <a:pt x="182" y="1361"/>
                  </a:lnTo>
                  <a:lnTo>
                    <a:pt x="182" y="146"/>
                  </a:lnTo>
                  <a:close/>
                  <a:moveTo>
                    <a:pt x="0" y="0"/>
                  </a:moveTo>
                  <a:lnTo>
                    <a:pt x="0" y="1507"/>
                  </a:lnTo>
                  <a:lnTo>
                    <a:pt x="502" y="1507"/>
                  </a:lnTo>
                  <a:lnTo>
                    <a:pt x="10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3"/>
            <p:cNvSpPr/>
            <p:nvPr/>
          </p:nvSpPr>
          <p:spPr>
            <a:xfrm>
              <a:off x="7953590" y="4730418"/>
              <a:ext cx="31417" cy="69705"/>
            </a:xfrm>
            <a:custGeom>
              <a:avLst/>
              <a:gdLst/>
              <a:ahLst/>
              <a:cxnLst/>
              <a:rect l="l" t="t" r="r" b="b"/>
              <a:pathLst>
                <a:path w="270" h="722" extrusionOk="0">
                  <a:moveTo>
                    <a:pt x="1" y="1"/>
                  </a:moveTo>
                  <a:lnTo>
                    <a:pt x="1" y="721"/>
                  </a:lnTo>
                  <a:lnTo>
                    <a:pt x="2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3"/>
            <p:cNvSpPr/>
            <p:nvPr/>
          </p:nvSpPr>
          <p:spPr>
            <a:xfrm>
              <a:off x="8010140" y="4703482"/>
              <a:ext cx="125433" cy="145493"/>
            </a:xfrm>
            <a:custGeom>
              <a:avLst/>
              <a:gdLst/>
              <a:ahLst/>
              <a:cxnLst/>
              <a:rect l="l" t="t" r="r" b="b"/>
              <a:pathLst>
                <a:path w="1078" h="1507" extrusionOk="0">
                  <a:moveTo>
                    <a:pt x="896" y="146"/>
                  </a:moveTo>
                  <a:lnTo>
                    <a:pt x="896" y="1361"/>
                  </a:lnTo>
                  <a:lnTo>
                    <a:pt x="244" y="1361"/>
                  </a:lnTo>
                  <a:lnTo>
                    <a:pt x="705" y="146"/>
                  </a:lnTo>
                  <a:close/>
                  <a:moveTo>
                    <a:pt x="570" y="0"/>
                  </a:moveTo>
                  <a:lnTo>
                    <a:pt x="0" y="1507"/>
                  </a:lnTo>
                  <a:lnTo>
                    <a:pt x="1077" y="1507"/>
                  </a:lnTo>
                  <a:lnTo>
                    <a:pt x="1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3"/>
            <p:cNvSpPr/>
            <p:nvPr/>
          </p:nvSpPr>
          <p:spPr>
            <a:xfrm>
              <a:off x="8064363" y="4752527"/>
              <a:ext cx="31998" cy="69512"/>
            </a:xfrm>
            <a:custGeom>
              <a:avLst/>
              <a:gdLst/>
              <a:ahLst/>
              <a:cxnLst/>
              <a:rect l="l" t="t" r="r" b="b"/>
              <a:pathLst>
                <a:path w="275" h="720" extrusionOk="0">
                  <a:moveTo>
                    <a:pt x="275" y="0"/>
                  </a:moveTo>
                  <a:lnTo>
                    <a:pt x="0" y="719"/>
                  </a:lnTo>
                  <a:lnTo>
                    <a:pt x="275" y="719"/>
                  </a:lnTo>
                  <a:lnTo>
                    <a:pt x="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3"/>
            <p:cNvSpPr/>
            <p:nvPr/>
          </p:nvSpPr>
          <p:spPr>
            <a:xfrm>
              <a:off x="8208880" y="4730418"/>
              <a:ext cx="23621" cy="91621"/>
            </a:xfrm>
            <a:custGeom>
              <a:avLst/>
              <a:gdLst/>
              <a:ahLst/>
              <a:cxnLst/>
              <a:rect l="l" t="t" r="r" b="b"/>
              <a:pathLst>
                <a:path w="203" h="949" extrusionOk="0">
                  <a:moveTo>
                    <a:pt x="0" y="1"/>
                  </a:moveTo>
                  <a:lnTo>
                    <a:pt x="0" y="948"/>
                  </a:lnTo>
                  <a:lnTo>
                    <a:pt x="202" y="948"/>
                  </a:lnTo>
                  <a:lnTo>
                    <a:pt x="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3"/>
            <p:cNvSpPr/>
            <p:nvPr/>
          </p:nvSpPr>
          <p:spPr>
            <a:xfrm>
              <a:off x="8561678" y="4703482"/>
              <a:ext cx="101929" cy="145493"/>
            </a:xfrm>
            <a:custGeom>
              <a:avLst/>
              <a:gdLst/>
              <a:ahLst/>
              <a:cxnLst/>
              <a:rect l="l" t="t" r="r" b="b"/>
              <a:pathLst>
                <a:path w="876" h="1507" extrusionOk="0">
                  <a:moveTo>
                    <a:pt x="694" y="146"/>
                  </a:moveTo>
                  <a:lnTo>
                    <a:pt x="694" y="1361"/>
                  </a:lnTo>
                  <a:lnTo>
                    <a:pt x="182" y="1361"/>
                  </a:lnTo>
                  <a:lnTo>
                    <a:pt x="182" y="146"/>
                  </a:lnTo>
                  <a:close/>
                  <a:moveTo>
                    <a:pt x="1" y="0"/>
                  </a:moveTo>
                  <a:lnTo>
                    <a:pt x="1" y="1507"/>
                  </a:lnTo>
                  <a:lnTo>
                    <a:pt x="875" y="1507"/>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3"/>
            <p:cNvSpPr/>
            <p:nvPr/>
          </p:nvSpPr>
          <p:spPr>
            <a:xfrm>
              <a:off x="8306388" y="4703482"/>
              <a:ext cx="124852" cy="145493"/>
            </a:xfrm>
            <a:custGeom>
              <a:avLst/>
              <a:gdLst/>
              <a:ahLst/>
              <a:cxnLst/>
              <a:rect l="l" t="t" r="r" b="b"/>
              <a:pathLst>
                <a:path w="1073" h="1507" extrusionOk="0">
                  <a:moveTo>
                    <a:pt x="829" y="146"/>
                  </a:moveTo>
                  <a:lnTo>
                    <a:pt x="368" y="1361"/>
                  </a:lnTo>
                  <a:lnTo>
                    <a:pt x="182" y="1361"/>
                  </a:lnTo>
                  <a:lnTo>
                    <a:pt x="182" y="146"/>
                  </a:lnTo>
                  <a:close/>
                  <a:moveTo>
                    <a:pt x="0" y="0"/>
                  </a:moveTo>
                  <a:lnTo>
                    <a:pt x="0" y="1507"/>
                  </a:lnTo>
                  <a:lnTo>
                    <a:pt x="503" y="1507"/>
                  </a:ln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3"/>
            <p:cNvSpPr/>
            <p:nvPr/>
          </p:nvSpPr>
          <p:spPr>
            <a:xfrm>
              <a:off x="8344902" y="4730418"/>
              <a:ext cx="32115" cy="69705"/>
            </a:xfrm>
            <a:custGeom>
              <a:avLst/>
              <a:gdLst/>
              <a:ahLst/>
              <a:cxnLst/>
              <a:rect l="l" t="t" r="r" b="b"/>
              <a:pathLst>
                <a:path w="276" h="722" extrusionOk="0">
                  <a:moveTo>
                    <a:pt x="1" y="1"/>
                  </a:moveTo>
                  <a:lnTo>
                    <a:pt x="1" y="721"/>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3"/>
            <p:cNvSpPr/>
            <p:nvPr/>
          </p:nvSpPr>
          <p:spPr>
            <a:xfrm>
              <a:off x="8402151" y="4703482"/>
              <a:ext cx="124735" cy="145493"/>
            </a:xfrm>
            <a:custGeom>
              <a:avLst/>
              <a:gdLst/>
              <a:ahLst/>
              <a:cxnLst/>
              <a:rect l="l" t="t" r="r" b="b"/>
              <a:pathLst>
                <a:path w="1072" h="1507" extrusionOk="0">
                  <a:moveTo>
                    <a:pt x="891" y="146"/>
                  </a:moveTo>
                  <a:lnTo>
                    <a:pt x="891" y="1361"/>
                  </a:lnTo>
                  <a:lnTo>
                    <a:pt x="244" y="1361"/>
                  </a:lnTo>
                  <a:lnTo>
                    <a:pt x="705" y="146"/>
                  </a:lnTo>
                  <a:close/>
                  <a:moveTo>
                    <a:pt x="570" y="0"/>
                  </a:moveTo>
                  <a:lnTo>
                    <a:pt x="1" y="1507"/>
                  </a:lnTo>
                  <a:lnTo>
                    <a:pt x="1071" y="1507"/>
                  </a:lnTo>
                  <a:lnTo>
                    <a:pt x="10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3"/>
            <p:cNvSpPr/>
            <p:nvPr/>
          </p:nvSpPr>
          <p:spPr>
            <a:xfrm>
              <a:off x="8456374" y="4752527"/>
              <a:ext cx="31998" cy="69512"/>
            </a:xfrm>
            <a:custGeom>
              <a:avLst/>
              <a:gdLst/>
              <a:ahLst/>
              <a:cxnLst/>
              <a:rect l="l" t="t" r="r" b="b"/>
              <a:pathLst>
                <a:path w="275" h="720" extrusionOk="0">
                  <a:moveTo>
                    <a:pt x="275" y="0"/>
                  </a:moveTo>
                  <a:lnTo>
                    <a:pt x="0" y="719"/>
                  </a:lnTo>
                  <a:lnTo>
                    <a:pt x="275" y="719"/>
                  </a:lnTo>
                  <a:lnTo>
                    <a:pt x="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3"/>
            <p:cNvSpPr/>
            <p:nvPr/>
          </p:nvSpPr>
          <p:spPr>
            <a:xfrm>
              <a:off x="8600891" y="4730418"/>
              <a:ext cx="23504" cy="91621"/>
            </a:xfrm>
            <a:custGeom>
              <a:avLst/>
              <a:gdLst/>
              <a:ahLst/>
              <a:cxnLst/>
              <a:rect l="l" t="t" r="r" b="b"/>
              <a:pathLst>
                <a:path w="202" h="949" extrusionOk="0">
                  <a:moveTo>
                    <a:pt x="0" y="1"/>
                  </a:moveTo>
                  <a:lnTo>
                    <a:pt x="0" y="948"/>
                  </a:lnTo>
                  <a:lnTo>
                    <a:pt x="202" y="948"/>
                  </a:lnTo>
                  <a:lnTo>
                    <a:pt x="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3"/>
            <p:cNvSpPr/>
            <p:nvPr/>
          </p:nvSpPr>
          <p:spPr>
            <a:xfrm>
              <a:off x="8687577" y="231150"/>
              <a:ext cx="151847" cy="125991"/>
            </a:xfrm>
            <a:custGeom>
              <a:avLst/>
              <a:gdLst/>
              <a:ahLst/>
              <a:cxnLst/>
              <a:rect l="l" t="t" r="r" b="b"/>
              <a:pathLst>
                <a:path w="1305" h="1305" extrusionOk="0">
                  <a:moveTo>
                    <a:pt x="1087" y="212"/>
                  </a:moveTo>
                  <a:lnTo>
                    <a:pt x="1087" y="1087"/>
                  </a:lnTo>
                  <a:lnTo>
                    <a:pt x="213" y="1087"/>
                  </a:lnTo>
                  <a:lnTo>
                    <a:pt x="213" y="212"/>
                  </a:lnTo>
                  <a:close/>
                  <a:moveTo>
                    <a:pt x="1" y="0"/>
                  </a:moveTo>
                  <a:lnTo>
                    <a:pt x="1" y="1304"/>
                  </a:lnTo>
                  <a:lnTo>
                    <a:pt x="1305" y="1304"/>
                  </a:lnTo>
                  <a:lnTo>
                    <a:pt x="13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3"/>
            <p:cNvSpPr/>
            <p:nvPr/>
          </p:nvSpPr>
          <p:spPr>
            <a:xfrm>
              <a:off x="8733423" y="269575"/>
              <a:ext cx="59575" cy="49141"/>
            </a:xfrm>
            <a:custGeom>
              <a:avLst/>
              <a:gdLst/>
              <a:ahLst/>
              <a:cxnLst/>
              <a:rect l="l" t="t" r="r" b="b"/>
              <a:pathLst>
                <a:path w="512" h="509" extrusionOk="0">
                  <a:moveTo>
                    <a:pt x="0" y="1"/>
                  </a:moveTo>
                  <a:lnTo>
                    <a:pt x="0" y="509"/>
                  </a:lnTo>
                  <a:lnTo>
                    <a:pt x="512" y="509"/>
                  </a:lnTo>
                  <a:lnTo>
                    <a:pt x="5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3"/>
            <p:cNvSpPr/>
            <p:nvPr/>
          </p:nvSpPr>
          <p:spPr>
            <a:xfrm>
              <a:off x="294075" y="231150"/>
              <a:ext cx="151847" cy="125991"/>
            </a:xfrm>
            <a:custGeom>
              <a:avLst/>
              <a:gdLst/>
              <a:ahLst/>
              <a:cxnLst/>
              <a:rect l="l" t="t" r="r" b="b"/>
              <a:pathLst>
                <a:path w="1305" h="1305" extrusionOk="0">
                  <a:moveTo>
                    <a:pt x="1087" y="212"/>
                  </a:moveTo>
                  <a:lnTo>
                    <a:pt x="1087" y="1087"/>
                  </a:lnTo>
                  <a:lnTo>
                    <a:pt x="211" y="1087"/>
                  </a:lnTo>
                  <a:lnTo>
                    <a:pt x="211" y="212"/>
                  </a:lnTo>
                  <a:close/>
                  <a:moveTo>
                    <a:pt x="0" y="0"/>
                  </a:moveTo>
                  <a:lnTo>
                    <a:pt x="0" y="1304"/>
                  </a:lnTo>
                  <a:lnTo>
                    <a:pt x="1304" y="1304"/>
                  </a:lnTo>
                  <a:lnTo>
                    <a:pt x="13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3"/>
            <p:cNvSpPr/>
            <p:nvPr/>
          </p:nvSpPr>
          <p:spPr>
            <a:xfrm>
              <a:off x="340269" y="269575"/>
              <a:ext cx="59226" cy="49141"/>
            </a:xfrm>
            <a:custGeom>
              <a:avLst/>
              <a:gdLst/>
              <a:ahLst/>
              <a:cxnLst/>
              <a:rect l="l" t="t" r="r" b="b"/>
              <a:pathLst>
                <a:path w="509" h="509" extrusionOk="0">
                  <a:moveTo>
                    <a:pt x="1" y="1"/>
                  </a:moveTo>
                  <a:lnTo>
                    <a:pt x="1" y="509"/>
                  </a:lnTo>
                  <a:lnTo>
                    <a:pt x="509" y="509"/>
                  </a:lnTo>
                  <a:lnTo>
                    <a:pt x="50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3"/>
            <p:cNvSpPr/>
            <p:nvPr/>
          </p:nvSpPr>
          <p:spPr>
            <a:xfrm>
              <a:off x="8687577" y="4722984"/>
              <a:ext cx="151847" cy="125991"/>
            </a:xfrm>
            <a:custGeom>
              <a:avLst/>
              <a:gdLst/>
              <a:ahLst/>
              <a:cxnLst/>
              <a:rect l="l" t="t" r="r" b="b"/>
              <a:pathLst>
                <a:path w="1305" h="1305" extrusionOk="0">
                  <a:moveTo>
                    <a:pt x="1087" y="213"/>
                  </a:moveTo>
                  <a:lnTo>
                    <a:pt x="1087" y="1087"/>
                  </a:lnTo>
                  <a:lnTo>
                    <a:pt x="213" y="1087"/>
                  </a:lnTo>
                  <a:lnTo>
                    <a:pt x="213" y="213"/>
                  </a:lnTo>
                  <a:close/>
                  <a:moveTo>
                    <a:pt x="1" y="1"/>
                  </a:moveTo>
                  <a:lnTo>
                    <a:pt x="1" y="1305"/>
                  </a:lnTo>
                  <a:lnTo>
                    <a:pt x="1305" y="1305"/>
                  </a:lnTo>
                  <a:lnTo>
                    <a:pt x="13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3"/>
            <p:cNvSpPr/>
            <p:nvPr/>
          </p:nvSpPr>
          <p:spPr>
            <a:xfrm>
              <a:off x="8733423" y="4761506"/>
              <a:ext cx="59575" cy="49045"/>
            </a:xfrm>
            <a:custGeom>
              <a:avLst/>
              <a:gdLst/>
              <a:ahLst/>
              <a:cxnLst/>
              <a:rect l="l" t="t" r="r" b="b"/>
              <a:pathLst>
                <a:path w="512" h="508" extrusionOk="0">
                  <a:moveTo>
                    <a:pt x="0" y="0"/>
                  </a:moveTo>
                  <a:lnTo>
                    <a:pt x="0" y="507"/>
                  </a:lnTo>
                  <a:lnTo>
                    <a:pt x="512" y="507"/>
                  </a:lnTo>
                  <a:lnTo>
                    <a:pt x="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3"/>
            <p:cNvSpPr/>
            <p:nvPr/>
          </p:nvSpPr>
          <p:spPr>
            <a:xfrm>
              <a:off x="294075" y="4722984"/>
              <a:ext cx="151847" cy="125991"/>
            </a:xfrm>
            <a:custGeom>
              <a:avLst/>
              <a:gdLst/>
              <a:ahLst/>
              <a:cxnLst/>
              <a:rect l="l" t="t" r="r" b="b"/>
              <a:pathLst>
                <a:path w="1305" h="1305" extrusionOk="0">
                  <a:moveTo>
                    <a:pt x="1087" y="213"/>
                  </a:moveTo>
                  <a:lnTo>
                    <a:pt x="1087" y="1087"/>
                  </a:lnTo>
                  <a:lnTo>
                    <a:pt x="211" y="1087"/>
                  </a:lnTo>
                  <a:lnTo>
                    <a:pt x="211" y="213"/>
                  </a:lnTo>
                  <a:close/>
                  <a:moveTo>
                    <a:pt x="0" y="1"/>
                  </a:moveTo>
                  <a:lnTo>
                    <a:pt x="0" y="1305"/>
                  </a:lnTo>
                  <a:lnTo>
                    <a:pt x="1304" y="1305"/>
                  </a:lnTo>
                  <a:lnTo>
                    <a:pt x="13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3"/>
            <p:cNvSpPr/>
            <p:nvPr/>
          </p:nvSpPr>
          <p:spPr>
            <a:xfrm>
              <a:off x="340269" y="4761506"/>
              <a:ext cx="59226" cy="49045"/>
            </a:xfrm>
            <a:custGeom>
              <a:avLst/>
              <a:gdLst/>
              <a:ahLst/>
              <a:cxnLst/>
              <a:rect l="l" t="t" r="r" b="b"/>
              <a:pathLst>
                <a:path w="509" h="508" extrusionOk="0">
                  <a:moveTo>
                    <a:pt x="1" y="0"/>
                  </a:moveTo>
                  <a:lnTo>
                    <a:pt x="1" y="507"/>
                  </a:lnTo>
                  <a:lnTo>
                    <a:pt x="509" y="507"/>
                  </a:lnTo>
                  <a:lnTo>
                    <a:pt x="5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2">
  <p:cSld name="CAPTION_ONLY_2">
    <p:spTree>
      <p:nvGrpSpPr>
        <p:cNvPr id="1" name="Shape 1455"/>
        <p:cNvGrpSpPr/>
        <p:nvPr/>
      </p:nvGrpSpPr>
      <p:grpSpPr>
        <a:xfrm>
          <a:off x="0" y="0"/>
          <a:ext cx="0" cy="0"/>
          <a:chOff x="0" y="0"/>
          <a:chExt cx="0" cy="0"/>
        </a:xfrm>
      </p:grpSpPr>
      <p:pic>
        <p:nvPicPr>
          <p:cNvPr id="1456" name="Google Shape;1456;p14"/>
          <p:cNvPicPr preferRelativeResize="0"/>
          <p:nvPr/>
        </p:nvPicPr>
        <p:blipFill>
          <a:blip r:embed="rId2">
            <a:alphaModFix amt="44000"/>
          </a:blip>
          <a:stretch>
            <a:fillRect/>
          </a:stretch>
        </p:blipFill>
        <p:spPr>
          <a:xfrm>
            <a:off x="0" y="0"/>
            <a:ext cx="9144000" cy="5143500"/>
          </a:xfrm>
          <a:prstGeom prst="rect">
            <a:avLst/>
          </a:prstGeom>
          <a:noFill/>
          <a:ln>
            <a:noFill/>
          </a:ln>
        </p:spPr>
      </p:pic>
      <p:sp>
        <p:nvSpPr>
          <p:cNvPr id="1457" name="Google Shape;1457;p14"/>
          <p:cNvSpPr txBox="1">
            <a:spLocks noGrp="1"/>
          </p:cNvSpPr>
          <p:nvPr>
            <p:ph type="title"/>
          </p:nvPr>
        </p:nvSpPr>
        <p:spPr>
          <a:xfrm>
            <a:off x="713100" y="1990650"/>
            <a:ext cx="3820800" cy="1162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458" name="Google Shape;1458;p14"/>
          <p:cNvGrpSpPr/>
          <p:nvPr/>
        </p:nvGrpSpPr>
        <p:grpSpPr>
          <a:xfrm>
            <a:off x="8357010" y="0"/>
            <a:ext cx="786744" cy="5143501"/>
            <a:chOff x="7994125" y="0"/>
            <a:chExt cx="1149874" cy="5143501"/>
          </a:xfrm>
        </p:grpSpPr>
        <p:sp>
          <p:nvSpPr>
            <p:cNvPr id="1459" name="Google Shape;1459;p14"/>
            <p:cNvSpPr/>
            <p:nvPr/>
          </p:nvSpPr>
          <p:spPr>
            <a:xfrm>
              <a:off x="8616319" y="4015447"/>
              <a:ext cx="100767" cy="141745"/>
            </a:xfrm>
            <a:custGeom>
              <a:avLst/>
              <a:gdLst/>
              <a:ahLst/>
              <a:cxnLst/>
              <a:rect l="l" t="t" r="r" b="b"/>
              <a:pathLst>
                <a:path w="596" h="1393" extrusionOk="0">
                  <a:moveTo>
                    <a:pt x="0" y="1"/>
                  </a:moveTo>
                  <a:lnTo>
                    <a:pt x="0" y="1393"/>
                  </a:lnTo>
                  <a:lnTo>
                    <a:pt x="595" y="1393"/>
                  </a:lnTo>
                  <a:lnTo>
                    <a:pt x="5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4"/>
            <p:cNvSpPr/>
            <p:nvPr/>
          </p:nvSpPr>
          <p:spPr>
            <a:xfrm>
              <a:off x="8616319" y="4231472"/>
              <a:ext cx="100767" cy="142253"/>
            </a:xfrm>
            <a:custGeom>
              <a:avLst/>
              <a:gdLst/>
              <a:ahLst/>
              <a:cxnLst/>
              <a:rect l="l" t="t" r="r" b="b"/>
              <a:pathLst>
                <a:path w="596" h="1398" extrusionOk="0">
                  <a:moveTo>
                    <a:pt x="0" y="0"/>
                  </a:moveTo>
                  <a:lnTo>
                    <a:pt x="0" y="1397"/>
                  </a:lnTo>
                  <a:lnTo>
                    <a:pt x="595" y="1397"/>
                  </a:lnTo>
                  <a:lnTo>
                    <a:pt x="5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4"/>
            <p:cNvSpPr/>
            <p:nvPr/>
          </p:nvSpPr>
          <p:spPr>
            <a:xfrm>
              <a:off x="8616319" y="4447803"/>
              <a:ext cx="100767" cy="142253"/>
            </a:xfrm>
            <a:custGeom>
              <a:avLst/>
              <a:gdLst/>
              <a:ahLst/>
              <a:cxnLst/>
              <a:rect l="l" t="t" r="r" b="b"/>
              <a:pathLst>
                <a:path w="596" h="1398" extrusionOk="0">
                  <a:moveTo>
                    <a:pt x="0" y="0"/>
                  </a:moveTo>
                  <a:lnTo>
                    <a:pt x="0" y="1398"/>
                  </a:lnTo>
                  <a:lnTo>
                    <a:pt x="595" y="1398"/>
                  </a:lnTo>
                  <a:lnTo>
                    <a:pt x="5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4"/>
            <p:cNvSpPr/>
            <p:nvPr/>
          </p:nvSpPr>
          <p:spPr>
            <a:xfrm>
              <a:off x="8616319" y="3582684"/>
              <a:ext cx="100767" cy="141745"/>
            </a:xfrm>
            <a:custGeom>
              <a:avLst/>
              <a:gdLst/>
              <a:ahLst/>
              <a:cxnLst/>
              <a:rect l="l" t="t" r="r" b="b"/>
              <a:pathLst>
                <a:path w="596" h="1393" extrusionOk="0">
                  <a:moveTo>
                    <a:pt x="0" y="0"/>
                  </a:moveTo>
                  <a:lnTo>
                    <a:pt x="0" y="1392"/>
                  </a:lnTo>
                  <a:lnTo>
                    <a:pt x="595" y="1392"/>
                  </a:lnTo>
                  <a:lnTo>
                    <a:pt x="5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4"/>
            <p:cNvSpPr/>
            <p:nvPr/>
          </p:nvSpPr>
          <p:spPr>
            <a:xfrm>
              <a:off x="8616319" y="3799116"/>
              <a:ext cx="100767" cy="141745"/>
            </a:xfrm>
            <a:custGeom>
              <a:avLst/>
              <a:gdLst/>
              <a:ahLst/>
              <a:cxnLst/>
              <a:rect l="l" t="t" r="r" b="b"/>
              <a:pathLst>
                <a:path w="596" h="1393" extrusionOk="0">
                  <a:moveTo>
                    <a:pt x="0" y="1"/>
                  </a:moveTo>
                  <a:lnTo>
                    <a:pt x="0" y="1393"/>
                  </a:lnTo>
                  <a:lnTo>
                    <a:pt x="595" y="1393"/>
                  </a:lnTo>
                  <a:lnTo>
                    <a:pt x="5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4"/>
            <p:cNvSpPr/>
            <p:nvPr/>
          </p:nvSpPr>
          <p:spPr>
            <a:xfrm>
              <a:off x="8781505" y="709332"/>
              <a:ext cx="362491" cy="49453"/>
            </a:xfrm>
            <a:custGeom>
              <a:avLst/>
              <a:gdLst/>
              <a:ahLst/>
              <a:cxnLst/>
              <a:rect l="l" t="t" r="r" b="b"/>
              <a:pathLst>
                <a:path w="2144" h="486" extrusionOk="0">
                  <a:moveTo>
                    <a:pt x="1" y="0"/>
                  </a:moveTo>
                  <a:lnTo>
                    <a:pt x="1" y="486"/>
                  </a:lnTo>
                  <a:lnTo>
                    <a:pt x="2143" y="486"/>
                  </a:lnTo>
                  <a:lnTo>
                    <a:pt x="2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4"/>
            <p:cNvSpPr/>
            <p:nvPr/>
          </p:nvSpPr>
          <p:spPr>
            <a:xfrm>
              <a:off x="8781505" y="538181"/>
              <a:ext cx="362491" cy="49046"/>
            </a:xfrm>
            <a:custGeom>
              <a:avLst/>
              <a:gdLst/>
              <a:ahLst/>
              <a:cxnLst/>
              <a:rect l="l" t="t" r="r" b="b"/>
              <a:pathLst>
                <a:path w="2144" h="482" extrusionOk="0">
                  <a:moveTo>
                    <a:pt x="1" y="1"/>
                  </a:moveTo>
                  <a:lnTo>
                    <a:pt x="1" y="481"/>
                  </a:lnTo>
                  <a:lnTo>
                    <a:pt x="2143" y="481"/>
                  </a:lnTo>
                  <a:lnTo>
                    <a:pt x="2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4"/>
            <p:cNvSpPr/>
            <p:nvPr/>
          </p:nvSpPr>
          <p:spPr>
            <a:xfrm>
              <a:off x="8616319" y="4880668"/>
              <a:ext cx="100767" cy="141745"/>
            </a:xfrm>
            <a:custGeom>
              <a:avLst/>
              <a:gdLst/>
              <a:ahLst/>
              <a:cxnLst/>
              <a:rect l="l" t="t" r="r" b="b"/>
              <a:pathLst>
                <a:path w="596" h="1393" extrusionOk="0">
                  <a:moveTo>
                    <a:pt x="0" y="0"/>
                  </a:moveTo>
                  <a:lnTo>
                    <a:pt x="0" y="1392"/>
                  </a:lnTo>
                  <a:lnTo>
                    <a:pt x="595" y="1392"/>
                  </a:lnTo>
                  <a:lnTo>
                    <a:pt x="5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4"/>
            <p:cNvSpPr/>
            <p:nvPr/>
          </p:nvSpPr>
          <p:spPr>
            <a:xfrm>
              <a:off x="8922513" y="254896"/>
              <a:ext cx="81662" cy="246451"/>
            </a:xfrm>
            <a:custGeom>
              <a:avLst/>
              <a:gdLst/>
              <a:ahLst/>
              <a:cxnLst/>
              <a:rect l="l" t="t" r="r" b="b"/>
              <a:pathLst>
                <a:path w="483" h="2422" extrusionOk="0">
                  <a:moveTo>
                    <a:pt x="0" y="0"/>
                  </a:moveTo>
                  <a:lnTo>
                    <a:pt x="0" y="2422"/>
                  </a:lnTo>
                  <a:lnTo>
                    <a:pt x="482" y="2422"/>
                  </a:lnTo>
                  <a:lnTo>
                    <a:pt x="4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4"/>
            <p:cNvSpPr/>
            <p:nvPr/>
          </p:nvSpPr>
          <p:spPr>
            <a:xfrm>
              <a:off x="8781505" y="623451"/>
              <a:ext cx="362491" cy="49555"/>
            </a:xfrm>
            <a:custGeom>
              <a:avLst/>
              <a:gdLst/>
              <a:ahLst/>
              <a:cxnLst/>
              <a:rect l="l" t="t" r="r" b="b"/>
              <a:pathLst>
                <a:path w="2144" h="487" extrusionOk="0">
                  <a:moveTo>
                    <a:pt x="1" y="1"/>
                  </a:moveTo>
                  <a:lnTo>
                    <a:pt x="1" y="487"/>
                  </a:lnTo>
                  <a:lnTo>
                    <a:pt x="2143" y="487"/>
                  </a:lnTo>
                  <a:lnTo>
                    <a:pt x="2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4"/>
            <p:cNvSpPr/>
            <p:nvPr/>
          </p:nvSpPr>
          <p:spPr>
            <a:xfrm>
              <a:off x="9063352" y="794603"/>
              <a:ext cx="80648" cy="316560"/>
            </a:xfrm>
            <a:custGeom>
              <a:avLst/>
              <a:gdLst/>
              <a:ahLst/>
              <a:cxnLst/>
              <a:rect l="l" t="t" r="r" b="b"/>
              <a:pathLst>
                <a:path w="477" h="3111" extrusionOk="0">
                  <a:moveTo>
                    <a:pt x="1" y="1"/>
                  </a:moveTo>
                  <a:lnTo>
                    <a:pt x="1" y="3110"/>
                  </a:lnTo>
                  <a:lnTo>
                    <a:pt x="476" y="3110"/>
                  </a:lnTo>
                  <a:lnTo>
                    <a:pt x="4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4"/>
            <p:cNvSpPr/>
            <p:nvPr/>
          </p:nvSpPr>
          <p:spPr>
            <a:xfrm>
              <a:off x="8616319" y="4664235"/>
              <a:ext cx="100767" cy="141643"/>
            </a:xfrm>
            <a:custGeom>
              <a:avLst/>
              <a:gdLst/>
              <a:ahLst/>
              <a:cxnLst/>
              <a:rect l="l" t="t" r="r" b="b"/>
              <a:pathLst>
                <a:path w="596" h="1392" extrusionOk="0">
                  <a:moveTo>
                    <a:pt x="0" y="1"/>
                  </a:moveTo>
                  <a:lnTo>
                    <a:pt x="0" y="1392"/>
                  </a:lnTo>
                  <a:lnTo>
                    <a:pt x="595" y="1392"/>
                  </a:lnTo>
                  <a:lnTo>
                    <a:pt x="5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4"/>
            <p:cNvSpPr/>
            <p:nvPr/>
          </p:nvSpPr>
          <p:spPr>
            <a:xfrm>
              <a:off x="8781505" y="83744"/>
              <a:ext cx="362491" cy="49555"/>
            </a:xfrm>
            <a:custGeom>
              <a:avLst/>
              <a:gdLst/>
              <a:ahLst/>
              <a:cxnLst/>
              <a:rect l="l" t="t" r="r" b="b"/>
              <a:pathLst>
                <a:path w="2144" h="487" extrusionOk="0">
                  <a:moveTo>
                    <a:pt x="1" y="1"/>
                  </a:moveTo>
                  <a:lnTo>
                    <a:pt x="1" y="486"/>
                  </a:lnTo>
                  <a:lnTo>
                    <a:pt x="2143" y="486"/>
                  </a:lnTo>
                  <a:lnTo>
                    <a:pt x="2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4"/>
            <p:cNvSpPr/>
            <p:nvPr/>
          </p:nvSpPr>
          <p:spPr>
            <a:xfrm>
              <a:off x="9063352" y="254896"/>
              <a:ext cx="80648" cy="246451"/>
            </a:xfrm>
            <a:custGeom>
              <a:avLst/>
              <a:gdLst/>
              <a:ahLst/>
              <a:cxnLst/>
              <a:rect l="l" t="t" r="r" b="b"/>
              <a:pathLst>
                <a:path w="477" h="2422" extrusionOk="0">
                  <a:moveTo>
                    <a:pt x="1" y="0"/>
                  </a:moveTo>
                  <a:lnTo>
                    <a:pt x="1" y="2422"/>
                  </a:lnTo>
                  <a:lnTo>
                    <a:pt x="476" y="2422"/>
                  </a:lnTo>
                  <a:lnTo>
                    <a:pt x="4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4"/>
            <p:cNvSpPr/>
            <p:nvPr/>
          </p:nvSpPr>
          <p:spPr>
            <a:xfrm>
              <a:off x="8781505" y="169523"/>
              <a:ext cx="362491" cy="49656"/>
            </a:xfrm>
            <a:custGeom>
              <a:avLst/>
              <a:gdLst/>
              <a:ahLst/>
              <a:cxnLst/>
              <a:rect l="l" t="t" r="r" b="b"/>
              <a:pathLst>
                <a:path w="2144" h="488" extrusionOk="0">
                  <a:moveTo>
                    <a:pt x="1" y="1"/>
                  </a:moveTo>
                  <a:lnTo>
                    <a:pt x="1" y="488"/>
                  </a:lnTo>
                  <a:lnTo>
                    <a:pt x="2143" y="488"/>
                  </a:lnTo>
                  <a:lnTo>
                    <a:pt x="2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4"/>
            <p:cNvSpPr/>
            <p:nvPr/>
          </p:nvSpPr>
          <p:spPr>
            <a:xfrm>
              <a:off x="8781505" y="254896"/>
              <a:ext cx="81662" cy="246451"/>
            </a:xfrm>
            <a:custGeom>
              <a:avLst/>
              <a:gdLst/>
              <a:ahLst/>
              <a:cxnLst/>
              <a:rect l="l" t="t" r="r" b="b"/>
              <a:pathLst>
                <a:path w="483" h="2422" extrusionOk="0">
                  <a:moveTo>
                    <a:pt x="1" y="0"/>
                  </a:moveTo>
                  <a:lnTo>
                    <a:pt x="1" y="2422"/>
                  </a:lnTo>
                  <a:lnTo>
                    <a:pt x="483" y="2422"/>
                  </a:lnTo>
                  <a:lnTo>
                    <a:pt x="4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4"/>
            <p:cNvSpPr/>
            <p:nvPr/>
          </p:nvSpPr>
          <p:spPr>
            <a:xfrm>
              <a:off x="8616319" y="0"/>
              <a:ext cx="100767" cy="46909"/>
            </a:xfrm>
            <a:custGeom>
              <a:avLst/>
              <a:gdLst/>
              <a:ahLst/>
              <a:cxnLst/>
              <a:rect l="l" t="t" r="r" b="b"/>
              <a:pathLst>
                <a:path w="596" h="461" extrusionOk="0">
                  <a:moveTo>
                    <a:pt x="0" y="0"/>
                  </a:moveTo>
                  <a:lnTo>
                    <a:pt x="0" y="461"/>
                  </a:lnTo>
                  <a:lnTo>
                    <a:pt x="595" y="461"/>
                  </a:lnTo>
                  <a:lnTo>
                    <a:pt x="5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4"/>
            <p:cNvSpPr/>
            <p:nvPr/>
          </p:nvSpPr>
          <p:spPr>
            <a:xfrm>
              <a:off x="8177064" y="4885450"/>
              <a:ext cx="375510" cy="54337"/>
            </a:xfrm>
            <a:custGeom>
              <a:avLst/>
              <a:gdLst/>
              <a:ahLst/>
              <a:cxnLst/>
              <a:rect l="l" t="t" r="r" b="b"/>
              <a:pathLst>
                <a:path w="2221" h="534" extrusionOk="0">
                  <a:moveTo>
                    <a:pt x="0" y="0"/>
                  </a:moveTo>
                  <a:lnTo>
                    <a:pt x="0" y="533"/>
                  </a:lnTo>
                  <a:lnTo>
                    <a:pt x="2221" y="170"/>
                  </a:lnTo>
                  <a:lnTo>
                    <a:pt x="22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4"/>
            <p:cNvSpPr/>
            <p:nvPr/>
          </p:nvSpPr>
          <p:spPr>
            <a:xfrm>
              <a:off x="8616319" y="121190"/>
              <a:ext cx="100767" cy="142253"/>
            </a:xfrm>
            <a:custGeom>
              <a:avLst/>
              <a:gdLst/>
              <a:ahLst/>
              <a:cxnLst/>
              <a:rect l="l" t="t" r="r" b="b"/>
              <a:pathLst>
                <a:path w="596" h="1398" extrusionOk="0">
                  <a:moveTo>
                    <a:pt x="0" y="0"/>
                  </a:moveTo>
                  <a:lnTo>
                    <a:pt x="0" y="1397"/>
                  </a:lnTo>
                  <a:lnTo>
                    <a:pt x="595" y="1397"/>
                  </a:lnTo>
                  <a:lnTo>
                    <a:pt x="5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4"/>
            <p:cNvSpPr/>
            <p:nvPr/>
          </p:nvSpPr>
          <p:spPr>
            <a:xfrm>
              <a:off x="8616319" y="553953"/>
              <a:ext cx="100767" cy="141643"/>
            </a:xfrm>
            <a:custGeom>
              <a:avLst/>
              <a:gdLst/>
              <a:ahLst/>
              <a:cxnLst/>
              <a:rect l="l" t="t" r="r" b="b"/>
              <a:pathLst>
                <a:path w="596" h="1392" extrusionOk="0">
                  <a:moveTo>
                    <a:pt x="0" y="1"/>
                  </a:moveTo>
                  <a:lnTo>
                    <a:pt x="0" y="1392"/>
                  </a:lnTo>
                  <a:lnTo>
                    <a:pt x="595" y="1392"/>
                  </a:lnTo>
                  <a:lnTo>
                    <a:pt x="5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4"/>
            <p:cNvSpPr/>
            <p:nvPr/>
          </p:nvSpPr>
          <p:spPr>
            <a:xfrm>
              <a:off x="8616319" y="337521"/>
              <a:ext cx="100767" cy="142253"/>
            </a:xfrm>
            <a:custGeom>
              <a:avLst/>
              <a:gdLst/>
              <a:ahLst/>
              <a:cxnLst/>
              <a:rect l="l" t="t" r="r" b="b"/>
              <a:pathLst>
                <a:path w="596" h="1398" extrusionOk="0">
                  <a:moveTo>
                    <a:pt x="0" y="0"/>
                  </a:moveTo>
                  <a:lnTo>
                    <a:pt x="0" y="1398"/>
                  </a:lnTo>
                  <a:lnTo>
                    <a:pt x="595" y="1398"/>
                  </a:lnTo>
                  <a:lnTo>
                    <a:pt x="5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4"/>
            <p:cNvSpPr/>
            <p:nvPr/>
          </p:nvSpPr>
          <p:spPr>
            <a:xfrm>
              <a:off x="8177064" y="4796313"/>
              <a:ext cx="375510" cy="54439"/>
            </a:xfrm>
            <a:custGeom>
              <a:avLst/>
              <a:gdLst/>
              <a:ahLst/>
              <a:cxnLst/>
              <a:rect l="l" t="t" r="r" b="b"/>
              <a:pathLst>
                <a:path w="2221" h="535" extrusionOk="0">
                  <a:moveTo>
                    <a:pt x="2221" y="1"/>
                  </a:moveTo>
                  <a:lnTo>
                    <a:pt x="0" y="363"/>
                  </a:lnTo>
                  <a:lnTo>
                    <a:pt x="0" y="535"/>
                  </a:lnTo>
                  <a:lnTo>
                    <a:pt x="2221" y="535"/>
                  </a:lnTo>
                  <a:lnTo>
                    <a:pt x="22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14"/>
            <p:cNvSpPr/>
            <p:nvPr/>
          </p:nvSpPr>
          <p:spPr>
            <a:xfrm>
              <a:off x="8177064" y="4925338"/>
              <a:ext cx="375510" cy="122310"/>
            </a:xfrm>
            <a:custGeom>
              <a:avLst/>
              <a:gdLst/>
              <a:ahLst/>
              <a:cxnLst/>
              <a:rect l="l" t="t" r="r" b="b"/>
              <a:pathLst>
                <a:path w="2221" h="1202" extrusionOk="0">
                  <a:moveTo>
                    <a:pt x="2221" y="1"/>
                  </a:moveTo>
                  <a:lnTo>
                    <a:pt x="0" y="602"/>
                  </a:lnTo>
                  <a:lnTo>
                    <a:pt x="0" y="1202"/>
                  </a:lnTo>
                  <a:lnTo>
                    <a:pt x="2221" y="146"/>
                  </a:lnTo>
                  <a:lnTo>
                    <a:pt x="22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4"/>
            <p:cNvSpPr/>
            <p:nvPr/>
          </p:nvSpPr>
          <p:spPr>
            <a:xfrm>
              <a:off x="8177064" y="4688453"/>
              <a:ext cx="375510" cy="121801"/>
            </a:xfrm>
            <a:custGeom>
              <a:avLst/>
              <a:gdLst/>
              <a:ahLst/>
              <a:cxnLst/>
              <a:rect l="l" t="t" r="r" b="b"/>
              <a:pathLst>
                <a:path w="2221" h="1197" extrusionOk="0">
                  <a:moveTo>
                    <a:pt x="2221" y="0"/>
                  </a:moveTo>
                  <a:lnTo>
                    <a:pt x="0" y="1051"/>
                  </a:lnTo>
                  <a:lnTo>
                    <a:pt x="0" y="1196"/>
                  </a:lnTo>
                  <a:lnTo>
                    <a:pt x="2221" y="601"/>
                  </a:lnTo>
                  <a:lnTo>
                    <a:pt x="22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4"/>
            <p:cNvSpPr/>
            <p:nvPr/>
          </p:nvSpPr>
          <p:spPr>
            <a:xfrm>
              <a:off x="8177064" y="4541519"/>
              <a:ext cx="375510" cy="233935"/>
            </a:xfrm>
            <a:custGeom>
              <a:avLst/>
              <a:gdLst/>
              <a:ahLst/>
              <a:cxnLst/>
              <a:rect l="l" t="t" r="r" b="b"/>
              <a:pathLst>
                <a:path w="2221" h="2299" extrusionOk="0">
                  <a:moveTo>
                    <a:pt x="353" y="611"/>
                  </a:moveTo>
                  <a:lnTo>
                    <a:pt x="1397" y="1150"/>
                  </a:lnTo>
                  <a:lnTo>
                    <a:pt x="353" y="1692"/>
                  </a:lnTo>
                  <a:lnTo>
                    <a:pt x="353" y="611"/>
                  </a:lnTo>
                  <a:close/>
                  <a:moveTo>
                    <a:pt x="0" y="1"/>
                  </a:moveTo>
                  <a:lnTo>
                    <a:pt x="0" y="2299"/>
                  </a:lnTo>
                  <a:lnTo>
                    <a:pt x="2221" y="1150"/>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4"/>
            <p:cNvSpPr/>
            <p:nvPr/>
          </p:nvSpPr>
          <p:spPr>
            <a:xfrm>
              <a:off x="8616319" y="770385"/>
              <a:ext cx="100767" cy="141745"/>
            </a:xfrm>
            <a:custGeom>
              <a:avLst/>
              <a:gdLst/>
              <a:ahLst/>
              <a:cxnLst/>
              <a:rect l="l" t="t" r="r" b="b"/>
              <a:pathLst>
                <a:path w="596" h="1393" extrusionOk="0">
                  <a:moveTo>
                    <a:pt x="0" y="0"/>
                  </a:moveTo>
                  <a:lnTo>
                    <a:pt x="0" y="1392"/>
                  </a:lnTo>
                  <a:lnTo>
                    <a:pt x="595" y="1392"/>
                  </a:lnTo>
                  <a:lnTo>
                    <a:pt x="5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4"/>
            <p:cNvSpPr/>
            <p:nvPr/>
          </p:nvSpPr>
          <p:spPr>
            <a:xfrm>
              <a:off x="8616319" y="2717463"/>
              <a:ext cx="100767" cy="141846"/>
            </a:xfrm>
            <a:custGeom>
              <a:avLst/>
              <a:gdLst/>
              <a:ahLst/>
              <a:cxnLst/>
              <a:rect l="l" t="t" r="r" b="b"/>
              <a:pathLst>
                <a:path w="596" h="1394" extrusionOk="0">
                  <a:moveTo>
                    <a:pt x="0" y="1"/>
                  </a:moveTo>
                  <a:lnTo>
                    <a:pt x="0" y="1393"/>
                  </a:lnTo>
                  <a:lnTo>
                    <a:pt x="595" y="1393"/>
                  </a:lnTo>
                  <a:lnTo>
                    <a:pt x="5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4"/>
            <p:cNvSpPr/>
            <p:nvPr/>
          </p:nvSpPr>
          <p:spPr>
            <a:xfrm>
              <a:off x="8616319" y="2284700"/>
              <a:ext cx="100767" cy="141745"/>
            </a:xfrm>
            <a:custGeom>
              <a:avLst/>
              <a:gdLst/>
              <a:ahLst/>
              <a:cxnLst/>
              <a:rect l="l" t="t" r="r" b="b"/>
              <a:pathLst>
                <a:path w="596" h="1393" extrusionOk="0">
                  <a:moveTo>
                    <a:pt x="0" y="0"/>
                  </a:moveTo>
                  <a:lnTo>
                    <a:pt x="0" y="1392"/>
                  </a:lnTo>
                  <a:lnTo>
                    <a:pt x="595" y="1392"/>
                  </a:lnTo>
                  <a:lnTo>
                    <a:pt x="5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4"/>
            <p:cNvSpPr/>
            <p:nvPr/>
          </p:nvSpPr>
          <p:spPr>
            <a:xfrm>
              <a:off x="8616319" y="2501132"/>
              <a:ext cx="100767" cy="141745"/>
            </a:xfrm>
            <a:custGeom>
              <a:avLst/>
              <a:gdLst/>
              <a:ahLst/>
              <a:cxnLst/>
              <a:rect l="l" t="t" r="r" b="b"/>
              <a:pathLst>
                <a:path w="596" h="1393" extrusionOk="0">
                  <a:moveTo>
                    <a:pt x="0" y="1"/>
                  </a:moveTo>
                  <a:lnTo>
                    <a:pt x="0" y="1393"/>
                  </a:lnTo>
                  <a:lnTo>
                    <a:pt x="595" y="1393"/>
                  </a:lnTo>
                  <a:lnTo>
                    <a:pt x="5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4"/>
            <p:cNvSpPr/>
            <p:nvPr/>
          </p:nvSpPr>
          <p:spPr>
            <a:xfrm>
              <a:off x="8616319" y="2068369"/>
              <a:ext cx="100767" cy="141745"/>
            </a:xfrm>
            <a:custGeom>
              <a:avLst/>
              <a:gdLst/>
              <a:ahLst/>
              <a:cxnLst/>
              <a:rect l="l" t="t" r="r" b="b"/>
              <a:pathLst>
                <a:path w="596" h="1393" extrusionOk="0">
                  <a:moveTo>
                    <a:pt x="0" y="0"/>
                  </a:moveTo>
                  <a:lnTo>
                    <a:pt x="0" y="1392"/>
                  </a:lnTo>
                  <a:lnTo>
                    <a:pt x="595" y="1392"/>
                  </a:lnTo>
                  <a:lnTo>
                    <a:pt x="5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4"/>
            <p:cNvSpPr/>
            <p:nvPr/>
          </p:nvSpPr>
          <p:spPr>
            <a:xfrm>
              <a:off x="8616319" y="2933488"/>
              <a:ext cx="100767" cy="142253"/>
            </a:xfrm>
            <a:custGeom>
              <a:avLst/>
              <a:gdLst/>
              <a:ahLst/>
              <a:cxnLst/>
              <a:rect l="l" t="t" r="r" b="b"/>
              <a:pathLst>
                <a:path w="596" h="1398" extrusionOk="0">
                  <a:moveTo>
                    <a:pt x="0" y="0"/>
                  </a:moveTo>
                  <a:lnTo>
                    <a:pt x="0" y="1397"/>
                  </a:lnTo>
                  <a:lnTo>
                    <a:pt x="595" y="1397"/>
                  </a:lnTo>
                  <a:lnTo>
                    <a:pt x="5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4"/>
            <p:cNvSpPr/>
            <p:nvPr/>
          </p:nvSpPr>
          <p:spPr>
            <a:xfrm>
              <a:off x="8616319" y="986818"/>
              <a:ext cx="100767" cy="141643"/>
            </a:xfrm>
            <a:custGeom>
              <a:avLst/>
              <a:gdLst/>
              <a:ahLst/>
              <a:cxnLst/>
              <a:rect l="l" t="t" r="r" b="b"/>
              <a:pathLst>
                <a:path w="596" h="1392" extrusionOk="0">
                  <a:moveTo>
                    <a:pt x="0" y="1"/>
                  </a:moveTo>
                  <a:lnTo>
                    <a:pt x="0" y="1391"/>
                  </a:lnTo>
                  <a:lnTo>
                    <a:pt x="595" y="1391"/>
                  </a:lnTo>
                  <a:lnTo>
                    <a:pt x="5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4"/>
            <p:cNvSpPr/>
            <p:nvPr/>
          </p:nvSpPr>
          <p:spPr>
            <a:xfrm>
              <a:off x="8616319" y="3149819"/>
              <a:ext cx="100767" cy="142253"/>
            </a:xfrm>
            <a:custGeom>
              <a:avLst/>
              <a:gdLst/>
              <a:ahLst/>
              <a:cxnLst/>
              <a:rect l="l" t="t" r="r" b="b"/>
              <a:pathLst>
                <a:path w="596" h="1398" extrusionOk="0">
                  <a:moveTo>
                    <a:pt x="0" y="1"/>
                  </a:moveTo>
                  <a:lnTo>
                    <a:pt x="0" y="1398"/>
                  </a:lnTo>
                  <a:lnTo>
                    <a:pt x="595" y="1398"/>
                  </a:lnTo>
                  <a:lnTo>
                    <a:pt x="5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4"/>
            <p:cNvSpPr/>
            <p:nvPr/>
          </p:nvSpPr>
          <p:spPr>
            <a:xfrm>
              <a:off x="8616319" y="1203148"/>
              <a:ext cx="100767" cy="141745"/>
            </a:xfrm>
            <a:custGeom>
              <a:avLst/>
              <a:gdLst/>
              <a:ahLst/>
              <a:cxnLst/>
              <a:rect l="l" t="t" r="r" b="b"/>
              <a:pathLst>
                <a:path w="596" h="1393" extrusionOk="0">
                  <a:moveTo>
                    <a:pt x="0" y="1"/>
                  </a:moveTo>
                  <a:lnTo>
                    <a:pt x="0" y="1393"/>
                  </a:lnTo>
                  <a:lnTo>
                    <a:pt x="595" y="1393"/>
                  </a:lnTo>
                  <a:lnTo>
                    <a:pt x="5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4"/>
            <p:cNvSpPr/>
            <p:nvPr/>
          </p:nvSpPr>
          <p:spPr>
            <a:xfrm>
              <a:off x="8616319" y="1419683"/>
              <a:ext cx="100767" cy="141643"/>
            </a:xfrm>
            <a:custGeom>
              <a:avLst/>
              <a:gdLst/>
              <a:ahLst/>
              <a:cxnLst/>
              <a:rect l="l" t="t" r="r" b="b"/>
              <a:pathLst>
                <a:path w="596" h="1392" extrusionOk="0">
                  <a:moveTo>
                    <a:pt x="0" y="0"/>
                  </a:moveTo>
                  <a:lnTo>
                    <a:pt x="0" y="1391"/>
                  </a:lnTo>
                  <a:lnTo>
                    <a:pt x="595" y="1391"/>
                  </a:lnTo>
                  <a:lnTo>
                    <a:pt x="5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4"/>
            <p:cNvSpPr/>
            <p:nvPr/>
          </p:nvSpPr>
          <p:spPr>
            <a:xfrm>
              <a:off x="8616319" y="1635504"/>
              <a:ext cx="100767" cy="142253"/>
            </a:xfrm>
            <a:custGeom>
              <a:avLst/>
              <a:gdLst/>
              <a:ahLst/>
              <a:cxnLst/>
              <a:rect l="l" t="t" r="r" b="b"/>
              <a:pathLst>
                <a:path w="596" h="1398" extrusionOk="0">
                  <a:moveTo>
                    <a:pt x="0" y="0"/>
                  </a:moveTo>
                  <a:lnTo>
                    <a:pt x="0" y="1398"/>
                  </a:lnTo>
                  <a:lnTo>
                    <a:pt x="595" y="1398"/>
                  </a:lnTo>
                  <a:lnTo>
                    <a:pt x="5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4"/>
            <p:cNvSpPr/>
            <p:nvPr/>
          </p:nvSpPr>
          <p:spPr>
            <a:xfrm>
              <a:off x="8616319" y="1851835"/>
              <a:ext cx="100767" cy="141745"/>
            </a:xfrm>
            <a:custGeom>
              <a:avLst/>
              <a:gdLst/>
              <a:ahLst/>
              <a:cxnLst/>
              <a:rect l="l" t="t" r="r" b="b"/>
              <a:pathLst>
                <a:path w="596" h="1393" extrusionOk="0">
                  <a:moveTo>
                    <a:pt x="0" y="1"/>
                  </a:moveTo>
                  <a:lnTo>
                    <a:pt x="0" y="1393"/>
                  </a:lnTo>
                  <a:lnTo>
                    <a:pt x="595" y="1393"/>
                  </a:lnTo>
                  <a:lnTo>
                    <a:pt x="5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4"/>
            <p:cNvSpPr/>
            <p:nvPr/>
          </p:nvSpPr>
          <p:spPr>
            <a:xfrm>
              <a:off x="8177064" y="4506821"/>
              <a:ext cx="375510" cy="122208"/>
            </a:xfrm>
            <a:custGeom>
              <a:avLst/>
              <a:gdLst/>
              <a:ahLst/>
              <a:cxnLst/>
              <a:rect l="l" t="t" r="r" b="b"/>
              <a:pathLst>
                <a:path w="2221" h="1201" extrusionOk="0">
                  <a:moveTo>
                    <a:pt x="0" y="0"/>
                  </a:moveTo>
                  <a:lnTo>
                    <a:pt x="0" y="144"/>
                  </a:lnTo>
                  <a:lnTo>
                    <a:pt x="2221" y="1200"/>
                  </a:lnTo>
                  <a:lnTo>
                    <a:pt x="2221" y="60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4"/>
            <p:cNvSpPr/>
            <p:nvPr/>
          </p:nvSpPr>
          <p:spPr>
            <a:xfrm>
              <a:off x="8781505" y="3562638"/>
              <a:ext cx="81662" cy="246552"/>
            </a:xfrm>
            <a:custGeom>
              <a:avLst/>
              <a:gdLst/>
              <a:ahLst/>
              <a:cxnLst/>
              <a:rect l="l" t="t" r="r" b="b"/>
              <a:pathLst>
                <a:path w="483" h="2423" extrusionOk="0">
                  <a:moveTo>
                    <a:pt x="1" y="1"/>
                  </a:moveTo>
                  <a:lnTo>
                    <a:pt x="1" y="2423"/>
                  </a:lnTo>
                  <a:lnTo>
                    <a:pt x="483" y="2423"/>
                  </a:lnTo>
                  <a:lnTo>
                    <a:pt x="4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4"/>
            <p:cNvSpPr/>
            <p:nvPr/>
          </p:nvSpPr>
          <p:spPr>
            <a:xfrm>
              <a:off x="8922513" y="3562638"/>
              <a:ext cx="81662" cy="246552"/>
            </a:xfrm>
            <a:custGeom>
              <a:avLst/>
              <a:gdLst/>
              <a:ahLst/>
              <a:cxnLst/>
              <a:rect l="l" t="t" r="r" b="b"/>
              <a:pathLst>
                <a:path w="483" h="2423" extrusionOk="0">
                  <a:moveTo>
                    <a:pt x="0" y="1"/>
                  </a:moveTo>
                  <a:lnTo>
                    <a:pt x="0" y="2423"/>
                  </a:lnTo>
                  <a:lnTo>
                    <a:pt x="482" y="2423"/>
                  </a:lnTo>
                  <a:lnTo>
                    <a:pt x="4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4"/>
            <p:cNvSpPr/>
            <p:nvPr/>
          </p:nvSpPr>
          <p:spPr>
            <a:xfrm>
              <a:off x="8781505" y="3931296"/>
              <a:ext cx="362491" cy="49555"/>
            </a:xfrm>
            <a:custGeom>
              <a:avLst/>
              <a:gdLst/>
              <a:ahLst/>
              <a:cxnLst/>
              <a:rect l="l" t="t" r="r" b="b"/>
              <a:pathLst>
                <a:path w="2144" h="487" extrusionOk="0">
                  <a:moveTo>
                    <a:pt x="1" y="1"/>
                  </a:moveTo>
                  <a:lnTo>
                    <a:pt x="1" y="486"/>
                  </a:lnTo>
                  <a:lnTo>
                    <a:pt x="2143" y="486"/>
                  </a:lnTo>
                  <a:lnTo>
                    <a:pt x="2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4"/>
            <p:cNvSpPr/>
            <p:nvPr/>
          </p:nvSpPr>
          <p:spPr>
            <a:xfrm>
              <a:off x="8781505" y="3846025"/>
              <a:ext cx="362491" cy="48944"/>
            </a:xfrm>
            <a:custGeom>
              <a:avLst/>
              <a:gdLst/>
              <a:ahLst/>
              <a:cxnLst/>
              <a:rect l="l" t="t" r="r" b="b"/>
              <a:pathLst>
                <a:path w="2144" h="481" extrusionOk="0">
                  <a:moveTo>
                    <a:pt x="1" y="0"/>
                  </a:moveTo>
                  <a:lnTo>
                    <a:pt x="1" y="481"/>
                  </a:lnTo>
                  <a:lnTo>
                    <a:pt x="2143" y="481"/>
                  </a:lnTo>
                  <a:lnTo>
                    <a:pt x="2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4"/>
            <p:cNvSpPr/>
            <p:nvPr/>
          </p:nvSpPr>
          <p:spPr>
            <a:xfrm>
              <a:off x="9063352" y="3562638"/>
              <a:ext cx="80648" cy="246552"/>
            </a:xfrm>
            <a:custGeom>
              <a:avLst/>
              <a:gdLst/>
              <a:ahLst/>
              <a:cxnLst/>
              <a:rect l="l" t="t" r="r" b="b"/>
              <a:pathLst>
                <a:path w="477" h="2423" extrusionOk="0">
                  <a:moveTo>
                    <a:pt x="1" y="1"/>
                  </a:moveTo>
                  <a:lnTo>
                    <a:pt x="1" y="2423"/>
                  </a:lnTo>
                  <a:lnTo>
                    <a:pt x="476" y="2423"/>
                  </a:lnTo>
                  <a:lnTo>
                    <a:pt x="4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4"/>
            <p:cNvSpPr/>
            <p:nvPr/>
          </p:nvSpPr>
          <p:spPr>
            <a:xfrm>
              <a:off x="8781505" y="3306318"/>
              <a:ext cx="362491" cy="48944"/>
            </a:xfrm>
            <a:custGeom>
              <a:avLst/>
              <a:gdLst/>
              <a:ahLst/>
              <a:cxnLst/>
              <a:rect l="l" t="t" r="r" b="b"/>
              <a:pathLst>
                <a:path w="2144" h="481" extrusionOk="0">
                  <a:moveTo>
                    <a:pt x="1" y="0"/>
                  </a:moveTo>
                  <a:lnTo>
                    <a:pt x="1" y="481"/>
                  </a:lnTo>
                  <a:lnTo>
                    <a:pt x="2143" y="481"/>
                  </a:lnTo>
                  <a:lnTo>
                    <a:pt x="2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4"/>
            <p:cNvSpPr/>
            <p:nvPr/>
          </p:nvSpPr>
          <p:spPr>
            <a:xfrm>
              <a:off x="8922513" y="3023440"/>
              <a:ext cx="81662" cy="246552"/>
            </a:xfrm>
            <a:custGeom>
              <a:avLst/>
              <a:gdLst/>
              <a:ahLst/>
              <a:cxnLst/>
              <a:rect l="l" t="t" r="r" b="b"/>
              <a:pathLst>
                <a:path w="483" h="2423" extrusionOk="0">
                  <a:moveTo>
                    <a:pt x="0" y="1"/>
                  </a:moveTo>
                  <a:lnTo>
                    <a:pt x="0" y="2422"/>
                  </a:lnTo>
                  <a:lnTo>
                    <a:pt x="482" y="2422"/>
                  </a:lnTo>
                  <a:lnTo>
                    <a:pt x="4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4"/>
            <p:cNvSpPr/>
            <p:nvPr/>
          </p:nvSpPr>
          <p:spPr>
            <a:xfrm>
              <a:off x="8781505" y="3023440"/>
              <a:ext cx="81662" cy="246552"/>
            </a:xfrm>
            <a:custGeom>
              <a:avLst/>
              <a:gdLst/>
              <a:ahLst/>
              <a:cxnLst/>
              <a:rect l="l" t="t" r="r" b="b"/>
              <a:pathLst>
                <a:path w="483" h="2423" extrusionOk="0">
                  <a:moveTo>
                    <a:pt x="1" y="1"/>
                  </a:moveTo>
                  <a:lnTo>
                    <a:pt x="1" y="2422"/>
                  </a:lnTo>
                  <a:lnTo>
                    <a:pt x="483" y="2422"/>
                  </a:lnTo>
                  <a:lnTo>
                    <a:pt x="4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4"/>
            <p:cNvSpPr/>
            <p:nvPr/>
          </p:nvSpPr>
          <p:spPr>
            <a:xfrm>
              <a:off x="8781505" y="3477368"/>
              <a:ext cx="362491" cy="49656"/>
            </a:xfrm>
            <a:custGeom>
              <a:avLst/>
              <a:gdLst/>
              <a:ahLst/>
              <a:cxnLst/>
              <a:rect l="l" t="t" r="r" b="b"/>
              <a:pathLst>
                <a:path w="2144" h="488" extrusionOk="0">
                  <a:moveTo>
                    <a:pt x="1" y="1"/>
                  </a:moveTo>
                  <a:lnTo>
                    <a:pt x="1" y="487"/>
                  </a:lnTo>
                  <a:lnTo>
                    <a:pt x="2143" y="487"/>
                  </a:lnTo>
                  <a:lnTo>
                    <a:pt x="2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4"/>
            <p:cNvSpPr/>
            <p:nvPr/>
          </p:nvSpPr>
          <p:spPr>
            <a:xfrm>
              <a:off x="8781505" y="4017075"/>
              <a:ext cx="362491" cy="49555"/>
            </a:xfrm>
            <a:custGeom>
              <a:avLst/>
              <a:gdLst/>
              <a:ahLst/>
              <a:cxnLst/>
              <a:rect l="l" t="t" r="r" b="b"/>
              <a:pathLst>
                <a:path w="2144" h="487" extrusionOk="0">
                  <a:moveTo>
                    <a:pt x="1" y="1"/>
                  </a:moveTo>
                  <a:lnTo>
                    <a:pt x="1" y="487"/>
                  </a:lnTo>
                  <a:lnTo>
                    <a:pt x="2143" y="487"/>
                  </a:lnTo>
                  <a:lnTo>
                    <a:pt x="2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4"/>
            <p:cNvSpPr/>
            <p:nvPr/>
          </p:nvSpPr>
          <p:spPr>
            <a:xfrm>
              <a:off x="8781505" y="3391588"/>
              <a:ext cx="362491" cy="49453"/>
            </a:xfrm>
            <a:custGeom>
              <a:avLst/>
              <a:gdLst/>
              <a:ahLst/>
              <a:cxnLst/>
              <a:rect l="l" t="t" r="r" b="b"/>
              <a:pathLst>
                <a:path w="2144" h="486" extrusionOk="0">
                  <a:moveTo>
                    <a:pt x="1" y="0"/>
                  </a:moveTo>
                  <a:lnTo>
                    <a:pt x="1" y="486"/>
                  </a:lnTo>
                  <a:lnTo>
                    <a:pt x="2143" y="486"/>
                  </a:lnTo>
                  <a:lnTo>
                    <a:pt x="2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4"/>
            <p:cNvSpPr/>
            <p:nvPr/>
          </p:nvSpPr>
          <p:spPr>
            <a:xfrm>
              <a:off x="9063352" y="4642154"/>
              <a:ext cx="80648" cy="246552"/>
            </a:xfrm>
            <a:custGeom>
              <a:avLst/>
              <a:gdLst/>
              <a:ahLst/>
              <a:cxnLst/>
              <a:rect l="l" t="t" r="r" b="b"/>
              <a:pathLst>
                <a:path w="477" h="2423" extrusionOk="0">
                  <a:moveTo>
                    <a:pt x="1" y="1"/>
                  </a:moveTo>
                  <a:lnTo>
                    <a:pt x="1" y="2422"/>
                  </a:lnTo>
                  <a:lnTo>
                    <a:pt x="476" y="2422"/>
                  </a:lnTo>
                  <a:lnTo>
                    <a:pt x="4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4"/>
            <p:cNvSpPr/>
            <p:nvPr/>
          </p:nvSpPr>
          <p:spPr>
            <a:xfrm>
              <a:off x="8922513" y="4642154"/>
              <a:ext cx="81662" cy="246552"/>
            </a:xfrm>
            <a:custGeom>
              <a:avLst/>
              <a:gdLst/>
              <a:ahLst/>
              <a:cxnLst/>
              <a:rect l="l" t="t" r="r" b="b"/>
              <a:pathLst>
                <a:path w="483" h="2423" extrusionOk="0">
                  <a:moveTo>
                    <a:pt x="0" y="1"/>
                  </a:moveTo>
                  <a:lnTo>
                    <a:pt x="0" y="2422"/>
                  </a:lnTo>
                  <a:lnTo>
                    <a:pt x="482" y="2422"/>
                  </a:lnTo>
                  <a:lnTo>
                    <a:pt x="4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4"/>
            <p:cNvSpPr/>
            <p:nvPr/>
          </p:nvSpPr>
          <p:spPr>
            <a:xfrm>
              <a:off x="8781505" y="4642154"/>
              <a:ext cx="81662" cy="246552"/>
            </a:xfrm>
            <a:custGeom>
              <a:avLst/>
              <a:gdLst/>
              <a:ahLst/>
              <a:cxnLst/>
              <a:rect l="l" t="t" r="r" b="b"/>
              <a:pathLst>
                <a:path w="483" h="2423" extrusionOk="0">
                  <a:moveTo>
                    <a:pt x="1" y="1"/>
                  </a:moveTo>
                  <a:lnTo>
                    <a:pt x="1" y="2422"/>
                  </a:lnTo>
                  <a:lnTo>
                    <a:pt x="483" y="2422"/>
                  </a:lnTo>
                  <a:lnTo>
                    <a:pt x="4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4"/>
            <p:cNvSpPr/>
            <p:nvPr/>
          </p:nvSpPr>
          <p:spPr>
            <a:xfrm>
              <a:off x="8781505" y="4924829"/>
              <a:ext cx="362491" cy="49656"/>
            </a:xfrm>
            <a:custGeom>
              <a:avLst/>
              <a:gdLst/>
              <a:ahLst/>
              <a:cxnLst/>
              <a:rect l="l" t="t" r="r" b="b"/>
              <a:pathLst>
                <a:path w="2144" h="488" extrusionOk="0">
                  <a:moveTo>
                    <a:pt x="1" y="1"/>
                  </a:moveTo>
                  <a:lnTo>
                    <a:pt x="1" y="488"/>
                  </a:lnTo>
                  <a:lnTo>
                    <a:pt x="2143" y="488"/>
                  </a:lnTo>
                  <a:lnTo>
                    <a:pt x="2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4"/>
            <p:cNvSpPr/>
            <p:nvPr/>
          </p:nvSpPr>
          <p:spPr>
            <a:xfrm>
              <a:off x="8781505" y="5010710"/>
              <a:ext cx="362491" cy="49555"/>
            </a:xfrm>
            <a:custGeom>
              <a:avLst/>
              <a:gdLst/>
              <a:ahLst/>
              <a:cxnLst/>
              <a:rect l="l" t="t" r="r" b="b"/>
              <a:pathLst>
                <a:path w="2144" h="487" extrusionOk="0">
                  <a:moveTo>
                    <a:pt x="1" y="0"/>
                  </a:moveTo>
                  <a:lnTo>
                    <a:pt x="1" y="487"/>
                  </a:lnTo>
                  <a:lnTo>
                    <a:pt x="2143" y="487"/>
                  </a:lnTo>
                  <a:lnTo>
                    <a:pt x="2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4"/>
            <p:cNvSpPr/>
            <p:nvPr/>
          </p:nvSpPr>
          <p:spPr>
            <a:xfrm>
              <a:off x="9063352" y="3023440"/>
              <a:ext cx="80648" cy="246552"/>
            </a:xfrm>
            <a:custGeom>
              <a:avLst/>
              <a:gdLst/>
              <a:ahLst/>
              <a:cxnLst/>
              <a:rect l="l" t="t" r="r" b="b"/>
              <a:pathLst>
                <a:path w="477" h="2423" extrusionOk="0">
                  <a:moveTo>
                    <a:pt x="1" y="1"/>
                  </a:moveTo>
                  <a:lnTo>
                    <a:pt x="1" y="2422"/>
                  </a:lnTo>
                  <a:lnTo>
                    <a:pt x="476" y="2422"/>
                  </a:lnTo>
                  <a:lnTo>
                    <a:pt x="4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4"/>
            <p:cNvSpPr/>
            <p:nvPr/>
          </p:nvSpPr>
          <p:spPr>
            <a:xfrm>
              <a:off x="8922513" y="4102447"/>
              <a:ext cx="81662" cy="246451"/>
            </a:xfrm>
            <a:custGeom>
              <a:avLst/>
              <a:gdLst/>
              <a:ahLst/>
              <a:cxnLst/>
              <a:rect l="l" t="t" r="r" b="b"/>
              <a:pathLst>
                <a:path w="483" h="2422" extrusionOk="0">
                  <a:moveTo>
                    <a:pt x="0" y="0"/>
                  </a:moveTo>
                  <a:lnTo>
                    <a:pt x="0" y="2422"/>
                  </a:lnTo>
                  <a:lnTo>
                    <a:pt x="482" y="2422"/>
                  </a:lnTo>
                  <a:lnTo>
                    <a:pt x="4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4"/>
            <p:cNvSpPr/>
            <p:nvPr/>
          </p:nvSpPr>
          <p:spPr>
            <a:xfrm>
              <a:off x="8781505" y="4102447"/>
              <a:ext cx="81662" cy="246451"/>
            </a:xfrm>
            <a:custGeom>
              <a:avLst/>
              <a:gdLst/>
              <a:ahLst/>
              <a:cxnLst/>
              <a:rect l="l" t="t" r="r" b="b"/>
              <a:pathLst>
                <a:path w="483" h="2422" extrusionOk="0">
                  <a:moveTo>
                    <a:pt x="1" y="0"/>
                  </a:moveTo>
                  <a:lnTo>
                    <a:pt x="1" y="2422"/>
                  </a:lnTo>
                  <a:lnTo>
                    <a:pt x="483" y="2422"/>
                  </a:lnTo>
                  <a:lnTo>
                    <a:pt x="4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4"/>
            <p:cNvSpPr/>
            <p:nvPr/>
          </p:nvSpPr>
          <p:spPr>
            <a:xfrm>
              <a:off x="9063352" y="4102447"/>
              <a:ext cx="80648" cy="246451"/>
            </a:xfrm>
            <a:custGeom>
              <a:avLst/>
              <a:gdLst/>
              <a:ahLst/>
              <a:cxnLst/>
              <a:rect l="l" t="t" r="r" b="b"/>
              <a:pathLst>
                <a:path w="477" h="2422" extrusionOk="0">
                  <a:moveTo>
                    <a:pt x="1" y="0"/>
                  </a:moveTo>
                  <a:lnTo>
                    <a:pt x="1" y="2422"/>
                  </a:lnTo>
                  <a:lnTo>
                    <a:pt x="476" y="2422"/>
                  </a:lnTo>
                  <a:lnTo>
                    <a:pt x="4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4"/>
            <p:cNvSpPr/>
            <p:nvPr/>
          </p:nvSpPr>
          <p:spPr>
            <a:xfrm>
              <a:off x="8781505" y="4556884"/>
              <a:ext cx="362491" cy="48944"/>
            </a:xfrm>
            <a:custGeom>
              <a:avLst/>
              <a:gdLst/>
              <a:ahLst/>
              <a:cxnLst/>
              <a:rect l="l" t="t" r="r" b="b"/>
              <a:pathLst>
                <a:path w="2144" h="481" extrusionOk="0">
                  <a:moveTo>
                    <a:pt x="1" y="0"/>
                  </a:moveTo>
                  <a:lnTo>
                    <a:pt x="1" y="481"/>
                  </a:lnTo>
                  <a:lnTo>
                    <a:pt x="2143" y="481"/>
                  </a:lnTo>
                  <a:lnTo>
                    <a:pt x="2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4"/>
            <p:cNvSpPr/>
            <p:nvPr/>
          </p:nvSpPr>
          <p:spPr>
            <a:xfrm>
              <a:off x="8781505" y="4385122"/>
              <a:ext cx="362491" cy="49656"/>
            </a:xfrm>
            <a:custGeom>
              <a:avLst/>
              <a:gdLst/>
              <a:ahLst/>
              <a:cxnLst/>
              <a:rect l="l" t="t" r="r" b="b"/>
              <a:pathLst>
                <a:path w="2144" h="488" extrusionOk="0">
                  <a:moveTo>
                    <a:pt x="1" y="0"/>
                  </a:moveTo>
                  <a:lnTo>
                    <a:pt x="1" y="487"/>
                  </a:lnTo>
                  <a:lnTo>
                    <a:pt x="2143" y="487"/>
                  </a:lnTo>
                  <a:lnTo>
                    <a:pt x="2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4"/>
            <p:cNvSpPr/>
            <p:nvPr/>
          </p:nvSpPr>
          <p:spPr>
            <a:xfrm>
              <a:off x="8781505" y="4470901"/>
              <a:ext cx="362491" cy="49656"/>
            </a:xfrm>
            <a:custGeom>
              <a:avLst/>
              <a:gdLst/>
              <a:ahLst/>
              <a:cxnLst/>
              <a:rect l="l" t="t" r="r" b="b"/>
              <a:pathLst>
                <a:path w="2144" h="488" extrusionOk="0">
                  <a:moveTo>
                    <a:pt x="1" y="1"/>
                  </a:moveTo>
                  <a:lnTo>
                    <a:pt x="1" y="488"/>
                  </a:lnTo>
                  <a:lnTo>
                    <a:pt x="2143" y="488"/>
                  </a:lnTo>
                  <a:lnTo>
                    <a:pt x="2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4"/>
            <p:cNvSpPr/>
            <p:nvPr/>
          </p:nvSpPr>
          <p:spPr>
            <a:xfrm>
              <a:off x="8922513" y="1404318"/>
              <a:ext cx="81662" cy="246552"/>
            </a:xfrm>
            <a:custGeom>
              <a:avLst/>
              <a:gdLst/>
              <a:ahLst/>
              <a:cxnLst/>
              <a:rect l="l" t="t" r="r" b="b"/>
              <a:pathLst>
                <a:path w="483" h="2423" extrusionOk="0">
                  <a:moveTo>
                    <a:pt x="0" y="1"/>
                  </a:moveTo>
                  <a:lnTo>
                    <a:pt x="0" y="2423"/>
                  </a:lnTo>
                  <a:lnTo>
                    <a:pt x="482" y="2423"/>
                  </a:lnTo>
                  <a:lnTo>
                    <a:pt x="4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4"/>
            <p:cNvSpPr/>
            <p:nvPr/>
          </p:nvSpPr>
          <p:spPr>
            <a:xfrm>
              <a:off x="8781505" y="1404318"/>
              <a:ext cx="81662" cy="246552"/>
            </a:xfrm>
            <a:custGeom>
              <a:avLst/>
              <a:gdLst/>
              <a:ahLst/>
              <a:cxnLst/>
              <a:rect l="l" t="t" r="r" b="b"/>
              <a:pathLst>
                <a:path w="483" h="2423" extrusionOk="0">
                  <a:moveTo>
                    <a:pt x="1" y="1"/>
                  </a:moveTo>
                  <a:lnTo>
                    <a:pt x="1" y="2423"/>
                  </a:lnTo>
                  <a:lnTo>
                    <a:pt x="483" y="2423"/>
                  </a:lnTo>
                  <a:lnTo>
                    <a:pt x="4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4"/>
            <p:cNvSpPr/>
            <p:nvPr/>
          </p:nvSpPr>
          <p:spPr>
            <a:xfrm>
              <a:off x="8781505" y="1687094"/>
              <a:ext cx="362491" cy="49555"/>
            </a:xfrm>
            <a:custGeom>
              <a:avLst/>
              <a:gdLst/>
              <a:ahLst/>
              <a:cxnLst/>
              <a:rect l="l" t="t" r="r" b="b"/>
              <a:pathLst>
                <a:path w="2144" h="487" extrusionOk="0">
                  <a:moveTo>
                    <a:pt x="1" y="0"/>
                  </a:moveTo>
                  <a:lnTo>
                    <a:pt x="1" y="487"/>
                  </a:lnTo>
                  <a:lnTo>
                    <a:pt x="2143" y="487"/>
                  </a:lnTo>
                  <a:lnTo>
                    <a:pt x="2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4"/>
            <p:cNvSpPr/>
            <p:nvPr/>
          </p:nvSpPr>
          <p:spPr>
            <a:xfrm>
              <a:off x="8781505" y="1858144"/>
              <a:ext cx="362491" cy="49656"/>
            </a:xfrm>
            <a:custGeom>
              <a:avLst/>
              <a:gdLst/>
              <a:ahLst/>
              <a:cxnLst/>
              <a:rect l="l" t="t" r="r" b="b"/>
              <a:pathLst>
                <a:path w="2144" h="488" extrusionOk="0">
                  <a:moveTo>
                    <a:pt x="1" y="1"/>
                  </a:moveTo>
                  <a:lnTo>
                    <a:pt x="1" y="488"/>
                  </a:lnTo>
                  <a:lnTo>
                    <a:pt x="2143" y="488"/>
                  </a:lnTo>
                  <a:lnTo>
                    <a:pt x="2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4"/>
            <p:cNvSpPr/>
            <p:nvPr/>
          </p:nvSpPr>
          <p:spPr>
            <a:xfrm>
              <a:off x="8781505" y="2937660"/>
              <a:ext cx="362491" cy="49656"/>
            </a:xfrm>
            <a:custGeom>
              <a:avLst/>
              <a:gdLst/>
              <a:ahLst/>
              <a:cxnLst/>
              <a:rect l="l" t="t" r="r" b="b"/>
              <a:pathLst>
                <a:path w="2144" h="488" extrusionOk="0">
                  <a:moveTo>
                    <a:pt x="1" y="0"/>
                  </a:moveTo>
                  <a:lnTo>
                    <a:pt x="1" y="487"/>
                  </a:lnTo>
                  <a:lnTo>
                    <a:pt x="2143" y="487"/>
                  </a:lnTo>
                  <a:lnTo>
                    <a:pt x="2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4"/>
            <p:cNvSpPr/>
            <p:nvPr/>
          </p:nvSpPr>
          <p:spPr>
            <a:xfrm>
              <a:off x="9063352" y="1944127"/>
              <a:ext cx="80648" cy="246451"/>
            </a:xfrm>
            <a:custGeom>
              <a:avLst/>
              <a:gdLst/>
              <a:ahLst/>
              <a:cxnLst/>
              <a:rect l="l" t="t" r="r" b="b"/>
              <a:pathLst>
                <a:path w="477" h="2422" extrusionOk="0">
                  <a:moveTo>
                    <a:pt x="1" y="0"/>
                  </a:moveTo>
                  <a:lnTo>
                    <a:pt x="1" y="2422"/>
                  </a:lnTo>
                  <a:lnTo>
                    <a:pt x="476" y="2422"/>
                  </a:lnTo>
                  <a:lnTo>
                    <a:pt x="4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4"/>
            <p:cNvSpPr/>
            <p:nvPr/>
          </p:nvSpPr>
          <p:spPr>
            <a:xfrm>
              <a:off x="8922513" y="794603"/>
              <a:ext cx="81662" cy="316560"/>
            </a:xfrm>
            <a:custGeom>
              <a:avLst/>
              <a:gdLst/>
              <a:ahLst/>
              <a:cxnLst/>
              <a:rect l="l" t="t" r="r" b="b"/>
              <a:pathLst>
                <a:path w="483" h="3111" extrusionOk="0">
                  <a:moveTo>
                    <a:pt x="0" y="1"/>
                  </a:moveTo>
                  <a:lnTo>
                    <a:pt x="0" y="3110"/>
                  </a:lnTo>
                  <a:lnTo>
                    <a:pt x="482" y="3110"/>
                  </a:lnTo>
                  <a:lnTo>
                    <a:pt x="4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4"/>
            <p:cNvSpPr/>
            <p:nvPr/>
          </p:nvSpPr>
          <p:spPr>
            <a:xfrm>
              <a:off x="9063352" y="1404318"/>
              <a:ext cx="80648" cy="246552"/>
            </a:xfrm>
            <a:custGeom>
              <a:avLst/>
              <a:gdLst/>
              <a:ahLst/>
              <a:cxnLst/>
              <a:rect l="l" t="t" r="r" b="b"/>
              <a:pathLst>
                <a:path w="477" h="2423" extrusionOk="0">
                  <a:moveTo>
                    <a:pt x="1" y="1"/>
                  </a:moveTo>
                  <a:lnTo>
                    <a:pt x="1" y="2423"/>
                  </a:lnTo>
                  <a:lnTo>
                    <a:pt x="476" y="2423"/>
                  </a:lnTo>
                  <a:lnTo>
                    <a:pt x="4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4"/>
            <p:cNvSpPr/>
            <p:nvPr/>
          </p:nvSpPr>
          <p:spPr>
            <a:xfrm>
              <a:off x="8781505" y="1147285"/>
              <a:ext cx="362491" cy="49656"/>
            </a:xfrm>
            <a:custGeom>
              <a:avLst/>
              <a:gdLst/>
              <a:ahLst/>
              <a:cxnLst/>
              <a:rect l="l" t="t" r="r" b="b"/>
              <a:pathLst>
                <a:path w="2144" h="488" extrusionOk="0">
                  <a:moveTo>
                    <a:pt x="1" y="1"/>
                  </a:moveTo>
                  <a:lnTo>
                    <a:pt x="1" y="488"/>
                  </a:lnTo>
                  <a:lnTo>
                    <a:pt x="2143" y="488"/>
                  </a:lnTo>
                  <a:lnTo>
                    <a:pt x="2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4"/>
            <p:cNvSpPr/>
            <p:nvPr/>
          </p:nvSpPr>
          <p:spPr>
            <a:xfrm>
              <a:off x="8781505" y="794603"/>
              <a:ext cx="81662" cy="316560"/>
            </a:xfrm>
            <a:custGeom>
              <a:avLst/>
              <a:gdLst/>
              <a:ahLst/>
              <a:cxnLst/>
              <a:rect l="l" t="t" r="r" b="b"/>
              <a:pathLst>
                <a:path w="483" h="3111" extrusionOk="0">
                  <a:moveTo>
                    <a:pt x="1" y="1"/>
                  </a:moveTo>
                  <a:lnTo>
                    <a:pt x="1" y="3110"/>
                  </a:lnTo>
                  <a:lnTo>
                    <a:pt x="483" y="3110"/>
                  </a:lnTo>
                  <a:lnTo>
                    <a:pt x="4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4"/>
            <p:cNvSpPr/>
            <p:nvPr/>
          </p:nvSpPr>
          <p:spPr>
            <a:xfrm>
              <a:off x="8781505" y="1318538"/>
              <a:ext cx="362491" cy="49555"/>
            </a:xfrm>
            <a:custGeom>
              <a:avLst/>
              <a:gdLst/>
              <a:ahLst/>
              <a:cxnLst/>
              <a:rect l="l" t="t" r="r" b="b"/>
              <a:pathLst>
                <a:path w="2144" h="487" extrusionOk="0">
                  <a:moveTo>
                    <a:pt x="1" y="1"/>
                  </a:moveTo>
                  <a:lnTo>
                    <a:pt x="1" y="486"/>
                  </a:lnTo>
                  <a:lnTo>
                    <a:pt x="2143" y="486"/>
                  </a:lnTo>
                  <a:lnTo>
                    <a:pt x="2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4"/>
            <p:cNvSpPr/>
            <p:nvPr/>
          </p:nvSpPr>
          <p:spPr>
            <a:xfrm>
              <a:off x="8781505" y="1233268"/>
              <a:ext cx="362491" cy="48944"/>
            </a:xfrm>
            <a:custGeom>
              <a:avLst/>
              <a:gdLst/>
              <a:ahLst/>
              <a:cxnLst/>
              <a:rect l="l" t="t" r="r" b="b"/>
              <a:pathLst>
                <a:path w="2144" h="481" extrusionOk="0">
                  <a:moveTo>
                    <a:pt x="1" y="0"/>
                  </a:moveTo>
                  <a:lnTo>
                    <a:pt x="1" y="481"/>
                  </a:lnTo>
                  <a:lnTo>
                    <a:pt x="2143" y="481"/>
                  </a:lnTo>
                  <a:lnTo>
                    <a:pt x="2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4"/>
            <p:cNvSpPr/>
            <p:nvPr/>
          </p:nvSpPr>
          <p:spPr>
            <a:xfrm>
              <a:off x="8781505" y="1772873"/>
              <a:ext cx="362491" cy="49148"/>
            </a:xfrm>
            <a:custGeom>
              <a:avLst/>
              <a:gdLst/>
              <a:ahLst/>
              <a:cxnLst/>
              <a:rect l="l" t="t" r="r" b="b"/>
              <a:pathLst>
                <a:path w="2144" h="483" extrusionOk="0">
                  <a:moveTo>
                    <a:pt x="1" y="0"/>
                  </a:moveTo>
                  <a:lnTo>
                    <a:pt x="1" y="482"/>
                  </a:lnTo>
                  <a:lnTo>
                    <a:pt x="2143" y="482"/>
                  </a:lnTo>
                  <a:lnTo>
                    <a:pt x="2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4"/>
            <p:cNvSpPr/>
            <p:nvPr/>
          </p:nvSpPr>
          <p:spPr>
            <a:xfrm>
              <a:off x="9063352" y="2483732"/>
              <a:ext cx="80648" cy="246552"/>
            </a:xfrm>
            <a:custGeom>
              <a:avLst/>
              <a:gdLst/>
              <a:ahLst/>
              <a:cxnLst/>
              <a:rect l="l" t="t" r="r" b="b"/>
              <a:pathLst>
                <a:path w="477" h="2423" extrusionOk="0">
                  <a:moveTo>
                    <a:pt x="1" y="0"/>
                  </a:moveTo>
                  <a:lnTo>
                    <a:pt x="1" y="2422"/>
                  </a:lnTo>
                  <a:lnTo>
                    <a:pt x="476" y="2422"/>
                  </a:lnTo>
                  <a:lnTo>
                    <a:pt x="4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4"/>
            <p:cNvSpPr/>
            <p:nvPr/>
          </p:nvSpPr>
          <p:spPr>
            <a:xfrm>
              <a:off x="8781505" y="2483732"/>
              <a:ext cx="81662" cy="246552"/>
            </a:xfrm>
            <a:custGeom>
              <a:avLst/>
              <a:gdLst/>
              <a:ahLst/>
              <a:cxnLst/>
              <a:rect l="l" t="t" r="r" b="b"/>
              <a:pathLst>
                <a:path w="483" h="2423" extrusionOk="0">
                  <a:moveTo>
                    <a:pt x="1" y="0"/>
                  </a:moveTo>
                  <a:lnTo>
                    <a:pt x="1" y="2422"/>
                  </a:lnTo>
                  <a:lnTo>
                    <a:pt x="483" y="2422"/>
                  </a:lnTo>
                  <a:lnTo>
                    <a:pt x="4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4"/>
            <p:cNvSpPr/>
            <p:nvPr/>
          </p:nvSpPr>
          <p:spPr>
            <a:xfrm>
              <a:off x="8922513" y="2483732"/>
              <a:ext cx="81662" cy="246552"/>
            </a:xfrm>
            <a:custGeom>
              <a:avLst/>
              <a:gdLst/>
              <a:ahLst/>
              <a:cxnLst/>
              <a:rect l="l" t="t" r="r" b="b"/>
              <a:pathLst>
                <a:path w="483" h="2423" extrusionOk="0">
                  <a:moveTo>
                    <a:pt x="0" y="0"/>
                  </a:moveTo>
                  <a:lnTo>
                    <a:pt x="0" y="2422"/>
                  </a:lnTo>
                  <a:lnTo>
                    <a:pt x="482" y="2422"/>
                  </a:lnTo>
                  <a:lnTo>
                    <a:pt x="4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4"/>
            <p:cNvSpPr/>
            <p:nvPr/>
          </p:nvSpPr>
          <p:spPr>
            <a:xfrm>
              <a:off x="8781505" y="2851881"/>
              <a:ext cx="362491" cy="49555"/>
            </a:xfrm>
            <a:custGeom>
              <a:avLst/>
              <a:gdLst/>
              <a:ahLst/>
              <a:cxnLst/>
              <a:rect l="l" t="t" r="r" b="b"/>
              <a:pathLst>
                <a:path w="2144" h="487" extrusionOk="0">
                  <a:moveTo>
                    <a:pt x="1" y="0"/>
                  </a:moveTo>
                  <a:lnTo>
                    <a:pt x="1" y="487"/>
                  </a:lnTo>
                  <a:lnTo>
                    <a:pt x="2143" y="487"/>
                  </a:lnTo>
                  <a:lnTo>
                    <a:pt x="2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4"/>
            <p:cNvSpPr/>
            <p:nvPr/>
          </p:nvSpPr>
          <p:spPr>
            <a:xfrm>
              <a:off x="8781505" y="2766509"/>
              <a:ext cx="362491" cy="49656"/>
            </a:xfrm>
            <a:custGeom>
              <a:avLst/>
              <a:gdLst/>
              <a:ahLst/>
              <a:cxnLst/>
              <a:rect l="l" t="t" r="r" b="b"/>
              <a:pathLst>
                <a:path w="2144" h="488" extrusionOk="0">
                  <a:moveTo>
                    <a:pt x="1" y="1"/>
                  </a:moveTo>
                  <a:lnTo>
                    <a:pt x="1" y="488"/>
                  </a:lnTo>
                  <a:lnTo>
                    <a:pt x="2143" y="488"/>
                  </a:lnTo>
                  <a:lnTo>
                    <a:pt x="2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14"/>
            <p:cNvSpPr/>
            <p:nvPr/>
          </p:nvSpPr>
          <p:spPr>
            <a:xfrm>
              <a:off x="8781505" y="2397851"/>
              <a:ext cx="362491" cy="49656"/>
            </a:xfrm>
            <a:custGeom>
              <a:avLst/>
              <a:gdLst/>
              <a:ahLst/>
              <a:cxnLst/>
              <a:rect l="l" t="t" r="r" b="b"/>
              <a:pathLst>
                <a:path w="2144" h="488" extrusionOk="0">
                  <a:moveTo>
                    <a:pt x="1" y="1"/>
                  </a:moveTo>
                  <a:lnTo>
                    <a:pt x="1" y="488"/>
                  </a:lnTo>
                  <a:lnTo>
                    <a:pt x="2143" y="488"/>
                  </a:lnTo>
                  <a:lnTo>
                    <a:pt x="2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14"/>
            <p:cNvSpPr/>
            <p:nvPr/>
          </p:nvSpPr>
          <p:spPr>
            <a:xfrm>
              <a:off x="8781505" y="1944127"/>
              <a:ext cx="81662" cy="246451"/>
            </a:xfrm>
            <a:custGeom>
              <a:avLst/>
              <a:gdLst/>
              <a:ahLst/>
              <a:cxnLst/>
              <a:rect l="l" t="t" r="r" b="b"/>
              <a:pathLst>
                <a:path w="483" h="2422" extrusionOk="0">
                  <a:moveTo>
                    <a:pt x="1" y="0"/>
                  </a:moveTo>
                  <a:lnTo>
                    <a:pt x="1" y="2422"/>
                  </a:lnTo>
                  <a:lnTo>
                    <a:pt x="483" y="2422"/>
                  </a:lnTo>
                  <a:lnTo>
                    <a:pt x="4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14"/>
            <p:cNvSpPr/>
            <p:nvPr/>
          </p:nvSpPr>
          <p:spPr>
            <a:xfrm>
              <a:off x="8781505" y="2226801"/>
              <a:ext cx="362491" cy="49656"/>
            </a:xfrm>
            <a:custGeom>
              <a:avLst/>
              <a:gdLst/>
              <a:ahLst/>
              <a:cxnLst/>
              <a:rect l="l" t="t" r="r" b="b"/>
              <a:pathLst>
                <a:path w="2144" h="488" extrusionOk="0">
                  <a:moveTo>
                    <a:pt x="1" y="0"/>
                  </a:moveTo>
                  <a:lnTo>
                    <a:pt x="1" y="487"/>
                  </a:lnTo>
                  <a:lnTo>
                    <a:pt x="2143" y="487"/>
                  </a:lnTo>
                  <a:lnTo>
                    <a:pt x="2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4"/>
            <p:cNvSpPr/>
            <p:nvPr/>
          </p:nvSpPr>
          <p:spPr>
            <a:xfrm>
              <a:off x="8781505" y="2312072"/>
              <a:ext cx="362491" cy="49656"/>
            </a:xfrm>
            <a:custGeom>
              <a:avLst/>
              <a:gdLst/>
              <a:ahLst/>
              <a:cxnLst/>
              <a:rect l="l" t="t" r="r" b="b"/>
              <a:pathLst>
                <a:path w="2144" h="488" extrusionOk="0">
                  <a:moveTo>
                    <a:pt x="1" y="1"/>
                  </a:moveTo>
                  <a:lnTo>
                    <a:pt x="1" y="488"/>
                  </a:lnTo>
                  <a:lnTo>
                    <a:pt x="2143" y="488"/>
                  </a:lnTo>
                  <a:lnTo>
                    <a:pt x="2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4"/>
            <p:cNvSpPr/>
            <p:nvPr/>
          </p:nvSpPr>
          <p:spPr>
            <a:xfrm>
              <a:off x="8922513" y="1944127"/>
              <a:ext cx="81662" cy="246451"/>
            </a:xfrm>
            <a:custGeom>
              <a:avLst/>
              <a:gdLst/>
              <a:ahLst/>
              <a:cxnLst/>
              <a:rect l="l" t="t" r="r" b="b"/>
              <a:pathLst>
                <a:path w="483" h="2422" extrusionOk="0">
                  <a:moveTo>
                    <a:pt x="0" y="0"/>
                  </a:moveTo>
                  <a:lnTo>
                    <a:pt x="0" y="2422"/>
                  </a:lnTo>
                  <a:lnTo>
                    <a:pt x="482" y="2422"/>
                  </a:lnTo>
                  <a:lnTo>
                    <a:pt x="4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14"/>
            <p:cNvSpPr/>
            <p:nvPr/>
          </p:nvSpPr>
          <p:spPr>
            <a:xfrm>
              <a:off x="8616319" y="3366251"/>
              <a:ext cx="100767" cy="141846"/>
            </a:xfrm>
            <a:custGeom>
              <a:avLst/>
              <a:gdLst/>
              <a:ahLst/>
              <a:cxnLst/>
              <a:rect l="l" t="t" r="r" b="b"/>
              <a:pathLst>
                <a:path w="596" h="1394" extrusionOk="0">
                  <a:moveTo>
                    <a:pt x="0" y="1"/>
                  </a:moveTo>
                  <a:lnTo>
                    <a:pt x="0" y="1393"/>
                  </a:lnTo>
                  <a:lnTo>
                    <a:pt x="595" y="1393"/>
                  </a:lnTo>
                  <a:lnTo>
                    <a:pt x="5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4"/>
            <p:cNvSpPr/>
            <p:nvPr/>
          </p:nvSpPr>
          <p:spPr>
            <a:xfrm>
              <a:off x="7994125" y="4447803"/>
              <a:ext cx="100936" cy="142253"/>
            </a:xfrm>
            <a:custGeom>
              <a:avLst/>
              <a:gdLst/>
              <a:ahLst/>
              <a:cxnLst/>
              <a:rect l="l" t="t" r="r" b="b"/>
              <a:pathLst>
                <a:path w="597" h="1398" extrusionOk="0">
                  <a:moveTo>
                    <a:pt x="1" y="0"/>
                  </a:moveTo>
                  <a:lnTo>
                    <a:pt x="1" y="1398"/>
                  </a:lnTo>
                  <a:lnTo>
                    <a:pt x="597" y="1398"/>
                  </a:lnTo>
                  <a:lnTo>
                    <a:pt x="5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4"/>
            <p:cNvSpPr/>
            <p:nvPr/>
          </p:nvSpPr>
          <p:spPr>
            <a:xfrm>
              <a:off x="7994125" y="4231472"/>
              <a:ext cx="100936" cy="142253"/>
            </a:xfrm>
            <a:custGeom>
              <a:avLst/>
              <a:gdLst/>
              <a:ahLst/>
              <a:cxnLst/>
              <a:rect l="l" t="t" r="r" b="b"/>
              <a:pathLst>
                <a:path w="597" h="1398" extrusionOk="0">
                  <a:moveTo>
                    <a:pt x="1" y="0"/>
                  </a:moveTo>
                  <a:lnTo>
                    <a:pt x="1" y="1397"/>
                  </a:lnTo>
                  <a:lnTo>
                    <a:pt x="597" y="1397"/>
                  </a:lnTo>
                  <a:lnTo>
                    <a:pt x="5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4"/>
            <p:cNvSpPr/>
            <p:nvPr/>
          </p:nvSpPr>
          <p:spPr>
            <a:xfrm>
              <a:off x="7994125" y="4880668"/>
              <a:ext cx="100936" cy="141745"/>
            </a:xfrm>
            <a:custGeom>
              <a:avLst/>
              <a:gdLst/>
              <a:ahLst/>
              <a:cxnLst/>
              <a:rect l="l" t="t" r="r" b="b"/>
              <a:pathLst>
                <a:path w="597" h="1393" extrusionOk="0">
                  <a:moveTo>
                    <a:pt x="1" y="0"/>
                  </a:moveTo>
                  <a:lnTo>
                    <a:pt x="1" y="1392"/>
                  </a:lnTo>
                  <a:lnTo>
                    <a:pt x="597" y="1392"/>
                  </a:lnTo>
                  <a:lnTo>
                    <a:pt x="5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4"/>
            <p:cNvSpPr/>
            <p:nvPr/>
          </p:nvSpPr>
          <p:spPr>
            <a:xfrm>
              <a:off x="7994125" y="4015447"/>
              <a:ext cx="100936" cy="141745"/>
            </a:xfrm>
            <a:custGeom>
              <a:avLst/>
              <a:gdLst/>
              <a:ahLst/>
              <a:cxnLst/>
              <a:rect l="l" t="t" r="r" b="b"/>
              <a:pathLst>
                <a:path w="597" h="1393" extrusionOk="0">
                  <a:moveTo>
                    <a:pt x="1" y="1"/>
                  </a:moveTo>
                  <a:lnTo>
                    <a:pt x="1" y="1393"/>
                  </a:lnTo>
                  <a:lnTo>
                    <a:pt x="597" y="1393"/>
                  </a:lnTo>
                  <a:lnTo>
                    <a:pt x="5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4"/>
            <p:cNvSpPr/>
            <p:nvPr/>
          </p:nvSpPr>
          <p:spPr>
            <a:xfrm>
              <a:off x="7994125" y="4664235"/>
              <a:ext cx="100936" cy="141643"/>
            </a:xfrm>
            <a:custGeom>
              <a:avLst/>
              <a:gdLst/>
              <a:ahLst/>
              <a:cxnLst/>
              <a:rect l="l" t="t" r="r" b="b"/>
              <a:pathLst>
                <a:path w="597" h="1392" extrusionOk="0">
                  <a:moveTo>
                    <a:pt x="1" y="1"/>
                  </a:moveTo>
                  <a:lnTo>
                    <a:pt x="1" y="1392"/>
                  </a:lnTo>
                  <a:lnTo>
                    <a:pt x="597" y="1392"/>
                  </a:lnTo>
                  <a:lnTo>
                    <a:pt x="5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4"/>
            <p:cNvSpPr/>
            <p:nvPr/>
          </p:nvSpPr>
          <p:spPr>
            <a:xfrm>
              <a:off x="7994125" y="3582684"/>
              <a:ext cx="100936" cy="141745"/>
            </a:xfrm>
            <a:custGeom>
              <a:avLst/>
              <a:gdLst/>
              <a:ahLst/>
              <a:cxnLst/>
              <a:rect l="l" t="t" r="r" b="b"/>
              <a:pathLst>
                <a:path w="597" h="1393" extrusionOk="0">
                  <a:moveTo>
                    <a:pt x="1" y="0"/>
                  </a:moveTo>
                  <a:lnTo>
                    <a:pt x="1" y="1392"/>
                  </a:lnTo>
                  <a:lnTo>
                    <a:pt x="597" y="1392"/>
                  </a:lnTo>
                  <a:lnTo>
                    <a:pt x="5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14"/>
            <p:cNvSpPr/>
            <p:nvPr/>
          </p:nvSpPr>
          <p:spPr>
            <a:xfrm>
              <a:off x="7994125" y="3799116"/>
              <a:ext cx="100936" cy="141745"/>
            </a:xfrm>
            <a:custGeom>
              <a:avLst/>
              <a:gdLst/>
              <a:ahLst/>
              <a:cxnLst/>
              <a:rect l="l" t="t" r="r" b="b"/>
              <a:pathLst>
                <a:path w="597" h="1393" extrusionOk="0">
                  <a:moveTo>
                    <a:pt x="1" y="1"/>
                  </a:moveTo>
                  <a:lnTo>
                    <a:pt x="1" y="1393"/>
                  </a:lnTo>
                  <a:lnTo>
                    <a:pt x="597" y="1393"/>
                  </a:lnTo>
                  <a:lnTo>
                    <a:pt x="5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4"/>
            <p:cNvSpPr/>
            <p:nvPr/>
          </p:nvSpPr>
          <p:spPr>
            <a:xfrm>
              <a:off x="7994125" y="3366251"/>
              <a:ext cx="100936" cy="141846"/>
            </a:xfrm>
            <a:custGeom>
              <a:avLst/>
              <a:gdLst/>
              <a:ahLst/>
              <a:cxnLst/>
              <a:rect l="l" t="t" r="r" b="b"/>
              <a:pathLst>
                <a:path w="597" h="1394" extrusionOk="0">
                  <a:moveTo>
                    <a:pt x="1" y="1"/>
                  </a:moveTo>
                  <a:lnTo>
                    <a:pt x="1" y="1393"/>
                  </a:lnTo>
                  <a:lnTo>
                    <a:pt x="597" y="1393"/>
                  </a:lnTo>
                  <a:lnTo>
                    <a:pt x="5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4"/>
            <p:cNvSpPr/>
            <p:nvPr/>
          </p:nvSpPr>
          <p:spPr>
            <a:xfrm>
              <a:off x="7994125" y="3149819"/>
              <a:ext cx="100936" cy="142253"/>
            </a:xfrm>
            <a:custGeom>
              <a:avLst/>
              <a:gdLst/>
              <a:ahLst/>
              <a:cxnLst/>
              <a:rect l="l" t="t" r="r" b="b"/>
              <a:pathLst>
                <a:path w="597" h="1398" extrusionOk="0">
                  <a:moveTo>
                    <a:pt x="1" y="1"/>
                  </a:moveTo>
                  <a:lnTo>
                    <a:pt x="1" y="1398"/>
                  </a:lnTo>
                  <a:lnTo>
                    <a:pt x="597" y="1398"/>
                  </a:lnTo>
                  <a:lnTo>
                    <a:pt x="5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14"/>
            <p:cNvSpPr/>
            <p:nvPr/>
          </p:nvSpPr>
          <p:spPr>
            <a:xfrm>
              <a:off x="8177064" y="0"/>
              <a:ext cx="137456" cy="39583"/>
            </a:xfrm>
            <a:custGeom>
              <a:avLst/>
              <a:gdLst/>
              <a:ahLst/>
              <a:cxnLst/>
              <a:rect l="l" t="t" r="r" b="b"/>
              <a:pathLst>
                <a:path w="813" h="389" extrusionOk="0">
                  <a:moveTo>
                    <a:pt x="0" y="0"/>
                  </a:moveTo>
                  <a:lnTo>
                    <a:pt x="0" y="389"/>
                  </a:lnTo>
                  <a:lnTo>
                    <a:pt x="8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14"/>
            <p:cNvSpPr/>
            <p:nvPr/>
          </p:nvSpPr>
          <p:spPr>
            <a:xfrm>
              <a:off x="8177064" y="333857"/>
              <a:ext cx="375510" cy="121699"/>
            </a:xfrm>
            <a:custGeom>
              <a:avLst/>
              <a:gdLst/>
              <a:ahLst/>
              <a:cxnLst/>
              <a:rect l="l" t="t" r="r" b="b"/>
              <a:pathLst>
                <a:path w="2221" h="1196" extrusionOk="0">
                  <a:moveTo>
                    <a:pt x="0" y="0"/>
                  </a:moveTo>
                  <a:lnTo>
                    <a:pt x="0" y="140"/>
                  </a:lnTo>
                  <a:lnTo>
                    <a:pt x="2221" y="1195"/>
                  </a:lnTo>
                  <a:lnTo>
                    <a:pt x="2221" y="59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4"/>
            <p:cNvSpPr/>
            <p:nvPr/>
          </p:nvSpPr>
          <p:spPr>
            <a:xfrm>
              <a:off x="8177064" y="514981"/>
              <a:ext cx="375510" cy="122310"/>
            </a:xfrm>
            <a:custGeom>
              <a:avLst/>
              <a:gdLst/>
              <a:ahLst/>
              <a:cxnLst/>
              <a:rect l="l" t="t" r="r" b="b"/>
              <a:pathLst>
                <a:path w="2221" h="1202" extrusionOk="0">
                  <a:moveTo>
                    <a:pt x="2221" y="0"/>
                  </a:moveTo>
                  <a:lnTo>
                    <a:pt x="0" y="1056"/>
                  </a:lnTo>
                  <a:lnTo>
                    <a:pt x="0" y="1201"/>
                  </a:lnTo>
                  <a:lnTo>
                    <a:pt x="2221" y="601"/>
                  </a:lnTo>
                  <a:lnTo>
                    <a:pt x="22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14"/>
            <p:cNvSpPr/>
            <p:nvPr/>
          </p:nvSpPr>
          <p:spPr>
            <a:xfrm>
              <a:off x="8177064" y="368047"/>
              <a:ext cx="375510" cy="234444"/>
            </a:xfrm>
            <a:custGeom>
              <a:avLst/>
              <a:gdLst/>
              <a:ahLst/>
              <a:cxnLst/>
              <a:rect l="l" t="t" r="r" b="b"/>
              <a:pathLst>
                <a:path w="2221" h="2304" extrusionOk="0">
                  <a:moveTo>
                    <a:pt x="353" y="611"/>
                  </a:moveTo>
                  <a:lnTo>
                    <a:pt x="1397" y="1155"/>
                  </a:lnTo>
                  <a:lnTo>
                    <a:pt x="353" y="1693"/>
                  </a:lnTo>
                  <a:lnTo>
                    <a:pt x="353" y="611"/>
                  </a:lnTo>
                  <a:close/>
                  <a:moveTo>
                    <a:pt x="0" y="1"/>
                  </a:moveTo>
                  <a:lnTo>
                    <a:pt x="0" y="2304"/>
                  </a:lnTo>
                  <a:lnTo>
                    <a:pt x="2221" y="115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4"/>
            <p:cNvSpPr/>
            <p:nvPr/>
          </p:nvSpPr>
          <p:spPr>
            <a:xfrm>
              <a:off x="8177064" y="622841"/>
              <a:ext cx="375510" cy="54439"/>
            </a:xfrm>
            <a:custGeom>
              <a:avLst/>
              <a:gdLst/>
              <a:ahLst/>
              <a:cxnLst/>
              <a:rect l="l" t="t" r="r" b="b"/>
              <a:pathLst>
                <a:path w="2221" h="535" extrusionOk="0">
                  <a:moveTo>
                    <a:pt x="2221" y="1"/>
                  </a:moveTo>
                  <a:lnTo>
                    <a:pt x="0" y="363"/>
                  </a:lnTo>
                  <a:lnTo>
                    <a:pt x="0" y="535"/>
                  </a:lnTo>
                  <a:lnTo>
                    <a:pt x="2221" y="535"/>
                  </a:lnTo>
                  <a:lnTo>
                    <a:pt x="22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4"/>
            <p:cNvSpPr/>
            <p:nvPr/>
          </p:nvSpPr>
          <p:spPr>
            <a:xfrm>
              <a:off x="8177064" y="0"/>
              <a:ext cx="375510" cy="183871"/>
            </a:xfrm>
            <a:custGeom>
              <a:avLst/>
              <a:gdLst/>
              <a:ahLst/>
              <a:cxnLst/>
              <a:rect l="l" t="t" r="r" b="b"/>
              <a:pathLst>
                <a:path w="2221" h="1807" extrusionOk="0">
                  <a:moveTo>
                    <a:pt x="1868" y="114"/>
                  </a:moveTo>
                  <a:lnTo>
                    <a:pt x="1868" y="1196"/>
                  </a:lnTo>
                  <a:lnTo>
                    <a:pt x="819" y="652"/>
                  </a:lnTo>
                  <a:lnTo>
                    <a:pt x="1868" y="114"/>
                  </a:lnTo>
                  <a:close/>
                  <a:moveTo>
                    <a:pt x="1258" y="0"/>
                  </a:moveTo>
                  <a:lnTo>
                    <a:pt x="0" y="652"/>
                  </a:lnTo>
                  <a:lnTo>
                    <a:pt x="2221" y="1806"/>
                  </a:lnTo>
                  <a:lnTo>
                    <a:pt x="22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4"/>
            <p:cNvSpPr/>
            <p:nvPr/>
          </p:nvSpPr>
          <p:spPr>
            <a:xfrm>
              <a:off x="8177064" y="752375"/>
              <a:ext cx="375510" cy="121801"/>
            </a:xfrm>
            <a:custGeom>
              <a:avLst/>
              <a:gdLst/>
              <a:ahLst/>
              <a:cxnLst/>
              <a:rect l="l" t="t" r="r" b="b"/>
              <a:pathLst>
                <a:path w="2221" h="1197" extrusionOk="0">
                  <a:moveTo>
                    <a:pt x="2221" y="1"/>
                  </a:moveTo>
                  <a:lnTo>
                    <a:pt x="0" y="597"/>
                  </a:lnTo>
                  <a:lnTo>
                    <a:pt x="0" y="1197"/>
                  </a:lnTo>
                  <a:lnTo>
                    <a:pt x="2221" y="146"/>
                  </a:lnTo>
                  <a:lnTo>
                    <a:pt x="22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4"/>
            <p:cNvSpPr/>
            <p:nvPr/>
          </p:nvSpPr>
          <p:spPr>
            <a:xfrm>
              <a:off x="8177064" y="711978"/>
              <a:ext cx="375510" cy="54337"/>
            </a:xfrm>
            <a:custGeom>
              <a:avLst/>
              <a:gdLst/>
              <a:ahLst/>
              <a:cxnLst/>
              <a:rect l="l" t="t" r="r" b="b"/>
              <a:pathLst>
                <a:path w="2221" h="534" extrusionOk="0">
                  <a:moveTo>
                    <a:pt x="0" y="0"/>
                  </a:moveTo>
                  <a:lnTo>
                    <a:pt x="0" y="533"/>
                  </a:lnTo>
                  <a:lnTo>
                    <a:pt x="2221" y="170"/>
                  </a:lnTo>
                  <a:lnTo>
                    <a:pt x="22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14"/>
            <p:cNvSpPr/>
            <p:nvPr/>
          </p:nvSpPr>
          <p:spPr>
            <a:xfrm>
              <a:off x="8177064" y="96362"/>
              <a:ext cx="375510" cy="121699"/>
            </a:xfrm>
            <a:custGeom>
              <a:avLst/>
              <a:gdLst/>
              <a:ahLst/>
              <a:cxnLst/>
              <a:rect l="l" t="t" r="r" b="b"/>
              <a:pathLst>
                <a:path w="2221" h="1196" extrusionOk="0">
                  <a:moveTo>
                    <a:pt x="0" y="1"/>
                  </a:moveTo>
                  <a:lnTo>
                    <a:pt x="0" y="601"/>
                  </a:lnTo>
                  <a:lnTo>
                    <a:pt x="2221" y="1196"/>
                  </a:lnTo>
                  <a:lnTo>
                    <a:pt x="2221" y="1056"/>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14"/>
            <p:cNvSpPr/>
            <p:nvPr/>
          </p:nvSpPr>
          <p:spPr>
            <a:xfrm>
              <a:off x="8177064" y="204324"/>
              <a:ext cx="375510" cy="54337"/>
            </a:xfrm>
            <a:custGeom>
              <a:avLst/>
              <a:gdLst/>
              <a:ahLst/>
              <a:cxnLst/>
              <a:rect l="l" t="t" r="r" b="b"/>
              <a:pathLst>
                <a:path w="2221" h="534" extrusionOk="0">
                  <a:moveTo>
                    <a:pt x="0" y="0"/>
                  </a:moveTo>
                  <a:lnTo>
                    <a:pt x="0" y="533"/>
                  </a:lnTo>
                  <a:lnTo>
                    <a:pt x="2221" y="533"/>
                  </a:lnTo>
                  <a:lnTo>
                    <a:pt x="2221" y="36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4"/>
            <p:cNvSpPr/>
            <p:nvPr/>
          </p:nvSpPr>
          <p:spPr>
            <a:xfrm>
              <a:off x="7994125" y="2933488"/>
              <a:ext cx="100936" cy="142253"/>
            </a:xfrm>
            <a:custGeom>
              <a:avLst/>
              <a:gdLst/>
              <a:ahLst/>
              <a:cxnLst/>
              <a:rect l="l" t="t" r="r" b="b"/>
              <a:pathLst>
                <a:path w="597" h="1398" extrusionOk="0">
                  <a:moveTo>
                    <a:pt x="1" y="0"/>
                  </a:moveTo>
                  <a:lnTo>
                    <a:pt x="1" y="1397"/>
                  </a:lnTo>
                  <a:lnTo>
                    <a:pt x="597" y="1397"/>
                  </a:lnTo>
                  <a:lnTo>
                    <a:pt x="5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4"/>
            <p:cNvSpPr/>
            <p:nvPr/>
          </p:nvSpPr>
          <p:spPr>
            <a:xfrm>
              <a:off x="8177064" y="293257"/>
              <a:ext cx="375510" cy="54337"/>
            </a:xfrm>
            <a:custGeom>
              <a:avLst/>
              <a:gdLst/>
              <a:ahLst/>
              <a:cxnLst/>
              <a:rect l="l" t="t" r="r" b="b"/>
              <a:pathLst>
                <a:path w="2221" h="534" extrusionOk="0">
                  <a:moveTo>
                    <a:pt x="0" y="1"/>
                  </a:moveTo>
                  <a:lnTo>
                    <a:pt x="0" y="172"/>
                  </a:lnTo>
                  <a:lnTo>
                    <a:pt x="2221" y="534"/>
                  </a:lnTo>
                  <a:lnTo>
                    <a:pt x="22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4"/>
            <p:cNvSpPr/>
            <p:nvPr/>
          </p:nvSpPr>
          <p:spPr>
            <a:xfrm>
              <a:off x="7994125" y="1203148"/>
              <a:ext cx="100936" cy="141745"/>
            </a:xfrm>
            <a:custGeom>
              <a:avLst/>
              <a:gdLst/>
              <a:ahLst/>
              <a:cxnLst/>
              <a:rect l="l" t="t" r="r" b="b"/>
              <a:pathLst>
                <a:path w="597" h="1393" extrusionOk="0">
                  <a:moveTo>
                    <a:pt x="1" y="1"/>
                  </a:moveTo>
                  <a:lnTo>
                    <a:pt x="1" y="1393"/>
                  </a:lnTo>
                  <a:lnTo>
                    <a:pt x="597" y="1393"/>
                  </a:lnTo>
                  <a:lnTo>
                    <a:pt x="5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4"/>
            <p:cNvSpPr/>
            <p:nvPr/>
          </p:nvSpPr>
          <p:spPr>
            <a:xfrm>
              <a:off x="8177064" y="5104426"/>
              <a:ext cx="137456" cy="39074"/>
            </a:xfrm>
            <a:custGeom>
              <a:avLst/>
              <a:gdLst/>
              <a:ahLst/>
              <a:cxnLst/>
              <a:rect l="l" t="t" r="r" b="b"/>
              <a:pathLst>
                <a:path w="813" h="384" extrusionOk="0">
                  <a:moveTo>
                    <a:pt x="0" y="1"/>
                  </a:moveTo>
                  <a:lnTo>
                    <a:pt x="0" y="383"/>
                  </a:lnTo>
                  <a:lnTo>
                    <a:pt x="813" y="383"/>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4"/>
            <p:cNvSpPr/>
            <p:nvPr/>
          </p:nvSpPr>
          <p:spPr>
            <a:xfrm>
              <a:off x="7994125" y="5097100"/>
              <a:ext cx="100936" cy="46400"/>
            </a:xfrm>
            <a:custGeom>
              <a:avLst/>
              <a:gdLst/>
              <a:ahLst/>
              <a:cxnLst/>
              <a:rect l="l" t="t" r="r" b="b"/>
              <a:pathLst>
                <a:path w="597" h="456" extrusionOk="0">
                  <a:moveTo>
                    <a:pt x="1" y="0"/>
                  </a:moveTo>
                  <a:lnTo>
                    <a:pt x="1" y="455"/>
                  </a:lnTo>
                  <a:lnTo>
                    <a:pt x="597" y="455"/>
                  </a:lnTo>
                  <a:lnTo>
                    <a:pt x="5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4"/>
            <p:cNvSpPr/>
            <p:nvPr/>
          </p:nvSpPr>
          <p:spPr>
            <a:xfrm>
              <a:off x="7994125" y="0"/>
              <a:ext cx="100936" cy="46909"/>
            </a:xfrm>
            <a:custGeom>
              <a:avLst/>
              <a:gdLst/>
              <a:ahLst/>
              <a:cxnLst/>
              <a:rect l="l" t="t" r="r" b="b"/>
              <a:pathLst>
                <a:path w="597" h="461" extrusionOk="0">
                  <a:moveTo>
                    <a:pt x="1" y="0"/>
                  </a:moveTo>
                  <a:lnTo>
                    <a:pt x="1" y="461"/>
                  </a:lnTo>
                  <a:lnTo>
                    <a:pt x="597" y="461"/>
                  </a:lnTo>
                  <a:lnTo>
                    <a:pt x="5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4"/>
            <p:cNvSpPr/>
            <p:nvPr/>
          </p:nvSpPr>
          <p:spPr>
            <a:xfrm>
              <a:off x="7994125" y="553953"/>
              <a:ext cx="100936" cy="141643"/>
            </a:xfrm>
            <a:custGeom>
              <a:avLst/>
              <a:gdLst/>
              <a:ahLst/>
              <a:cxnLst/>
              <a:rect l="l" t="t" r="r" b="b"/>
              <a:pathLst>
                <a:path w="597" h="1392" extrusionOk="0">
                  <a:moveTo>
                    <a:pt x="1" y="1"/>
                  </a:moveTo>
                  <a:lnTo>
                    <a:pt x="1" y="1392"/>
                  </a:lnTo>
                  <a:lnTo>
                    <a:pt x="597" y="1392"/>
                  </a:lnTo>
                  <a:lnTo>
                    <a:pt x="5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4"/>
            <p:cNvSpPr/>
            <p:nvPr/>
          </p:nvSpPr>
          <p:spPr>
            <a:xfrm>
              <a:off x="7994125" y="121190"/>
              <a:ext cx="100936" cy="142253"/>
            </a:xfrm>
            <a:custGeom>
              <a:avLst/>
              <a:gdLst/>
              <a:ahLst/>
              <a:cxnLst/>
              <a:rect l="l" t="t" r="r" b="b"/>
              <a:pathLst>
                <a:path w="597" h="1398" extrusionOk="0">
                  <a:moveTo>
                    <a:pt x="1" y="0"/>
                  </a:moveTo>
                  <a:lnTo>
                    <a:pt x="1" y="1397"/>
                  </a:lnTo>
                  <a:lnTo>
                    <a:pt x="597" y="1397"/>
                  </a:lnTo>
                  <a:lnTo>
                    <a:pt x="5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4"/>
            <p:cNvSpPr/>
            <p:nvPr/>
          </p:nvSpPr>
          <p:spPr>
            <a:xfrm>
              <a:off x="7994125" y="337521"/>
              <a:ext cx="100936" cy="142253"/>
            </a:xfrm>
            <a:custGeom>
              <a:avLst/>
              <a:gdLst/>
              <a:ahLst/>
              <a:cxnLst/>
              <a:rect l="l" t="t" r="r" b="b"/>
              <a:pathLst>
                <a:path w="597" h="1398" extrusionOk="0">
                  <a:moveTo>
                    <a:pt x="1" y="0"/>
                  </a:moveTo>
                  <a:lnTo>
                    <a:pt x="1" y="1398"/>
                  </a:lnTo>
                  <a:lnTo>
                    <a:pt x="597" y="1398"/>
                  </a:lnTo>
                  <a:lnTo>
                    <a:pt x="5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14"/>
            <p:cNvSpPr/>
            <p:nvPr/>
          </p:nvSpPr>
          <p:spPr>
            <a:xfrm>
              <a:off x="8781505" y="0"/>
              <a:ext cx="362491" cy="47418"/>
            </a:xfrm>
            <a:custGeom>
              <a:avLst/>
              <a:gdLst/>
              <a:ahLst/>
              <a:cxnLst/>
              <a:rect l="l" t="t" r="r" b="b"/>
              <a:pathLst>
                <a:path w="2144" h="466" extrusionOk="0">
                  <a:moveTo>
                    <a:pt x="1" y="0"/>
                  </a:moveTo>
                  <a:lnTo>
                    <a:pt x="1" y="466"/>
                  </a:lnTo>
                  <a:lnTo>
                    <a:pt x="2143" y="466"/>
                  </a:lnTo>
                  <a:lnTo>
                    <a:pt x="2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14"/>
            <p:cNvSpPr/>
            <p:nvPr/>
          </p:nvSpPr>
          <p:spPr>
            <a:xfrm>
              <a:off x="8781505" y="5096489"/>
              <a:ext cx="362491" cy="47011"/>
            </a:xfrm>
            <a:custGeom>
              <a:avLst/>
              <a:gdLst/>
              <a:ahLst/>
              <a:cxnLst/>
              <a:rect l="l" t="t" r="r" b="b"/>
              <a:pathLst>
                <a:path w="2144" h="462" extrusionOk="0">
                  <a:moveTo>
                    <a:pt x="1" y="0"/>
                  </a:moveTo>
                  <a:lnTo>
                    <a:pt x="1" y="461"/>
                  </a:lnTo>
                  <a:lnTo>
                    <a:pt x="2143" y="461"/>
                  </a:lnTo>
                  <a:lnTo>
                    <a:pt x="2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4"/>
            <p:cNvSpPr/>
            <p:nvPr/>
          </p:nvSpPr>
          <p:spPr>
            <a:xfrm>
              <a:off x="7994125" y="2717463"/>
              <a:ext cx="100936" cy="141846"/>
            </a:xfrm>
            <a:custGeom>
              <a:avLst/>
              <a:gdLst/>
              <a:ahLst/>
              <a:cxnLst/>
              <a:rect l="l" t="t" r="r" b="b"/>
              <a:pathLst>
                <a:path w="597" h="1394" extrusionOk="0">
                  <a:moveTo>
                    <a:pt x="1" y="1"/>
                  </a:moveTo>
                  <a:lnTo>
                    <a:pt x="1" y="1393"/>
                  </a:lnTo>
                  <a:lnTo>
                    <a:pt x="597" y="1393"/>
                  </a:lnTo>
                  <a:lnTo>
                    <a:pt x="5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14"/>
            <p:cNvSpPr/>
            <p:nvPr/>
          </p:nvSpPr>
          <p:spPr>
            <a:xfrm>
              <a:off x="8616319" y="5097100"/>
              <a:ext cx="100767" cy="46400"/>
            </a:xfrm>
            <a:custGeom>
              <a:avLst/>
              <a:gdLst/>
              <a:ahLst/>
              <a:cxnLst/>
              <a:rect l="l" t="t" r="r" b="b"/>
              <a:pathLst>
                <a:path w="596" h="456" extrusionOk="0">
                  <a:moveTo>
                    <a:pt x="0" y="0"/>
                  </a:moveTo>
                  <a:lnTo>
                    <a:pt x="0" y="455"/>
                  </a:lnTo>
                  <a:lnTo>
                    <a:pt x="595" y="455"/>
                  </a:lnTo>
                  <a:lnTo>
                    <a:pt x="5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14"/>
            <p:cNvSpPr/>
            <p:nvPr/>
          </p:nvSpPr>
          <p:spPr>
            <a:xfrm>
              <a:off x="8177064" y="4957492"/>
              <a:ext cx="375510" cy="186008"/>
            </a:xfrm>
            <a:custGeom>
              <a:avLst/>
              <a:gdLst/>
              <a:ahLst/>
              <a:cxnLst/>
              <a:rect l="l" t="t" r="r" b="b"/>
              <a:pathLst>
                <a:path w="2221" h="1828" extrusionOk="0">
                  <a:moveTo>
                    <a:pt x="1868" y="606"/>
                  </a:moveTo>
                  <a:lnTo>
                    <a:pt x="1868" y="1693"/>
                  </a:lnTo>
                  <a:lnTo>
                    <a:pt x="819" y="1149"/>
                  </a:lnTo>
                  <a:lnTo>
                    <a:pt x="1868" y="606"/>
                  </a:lnTo>
                  <a:close/>
                  <a:moveTo>
                    <a:pt x="2221" y="0"/>
                  </a:moveTo>
                  <a:lnTo>
                    <a:pt x="0" y="1149"/>
                  </a:lnTo>
                  <a:lnTo>
                    <a:pt x="1309" y="1827"/>
                  </a:lnTo>
                  <a:lnTo>
                    <a:pt x="2221" y="1827"/>
                  </a:lnTo>
                  <a:lnTo>
                    <a:pt x="22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4"/>
            <p:cNvSpPr/>
            <p:nvPr/>
          </p:nvSpPr>
          <p:spPr>
            <a:xfrm>
              <a:off x="7994125" y="2284700"/>
              <a:ext cx="100936" cy="141745"/>
            </a:xfrm>
            <a:custGeom>
              <a:avLst/>
              <a:gdLst/>
              <a:ahLst/>
              <a:cxnLst/>
              <a:rect l="l" t="t" r="r" b="b"/>
              <a:pathLst>
                <a:path w="597" h="1393" extrusionOk="0">
                  <a:moveTo>
                    <a:pt x="1" y="0"/>
                  </a:moveTo>
                  <a:lnTo>
                    <a:pt x="1" y="1392"/>
                  </a:lnTo>
                  <a:lnTo>
                    <a:pt x="597" y="1392"/>
                  </a:lnTo>
                  <a:lnTo>
                    <a:pt x="5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4"/>
            <p:cNvSpPr/>
            <p:nvPr/>
          </p:nvSpPr>
          <p:spPr>
            <a:xfrm>
              <a:off x="7994125" y="770385"/>
              <a:ext cx="100936" cy="141745"/>
            </a:xfrm>
            <a:custGeom>
              <a:avLst/>
              <a:gdLst/>
              <a:ahLst/>
              <a:cxnLst/>
              <a:rect l="l" t="t" r="r" b="b"/>
              <a:pathLst>
                <a:path w="597" h="1393" extrusionOk="0">
                  <a:moveTo>
                    <a:pt x="1" y="0"/>
                  </a:moveTo>
                  <a:lnTo>
                    <a:pt x="1" y="1392"/>
                  </a:lnTo>
                  <a:lnTo>
                    <a:pt x="597" y="1392"/>
                  </a:lnTo>
                  <a:lnTo>
                    <a:pt x="5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4"/>
            <p:cNvSpPr/>
            <p:nvPr/>
          </p:nvSpPr>
          <p:spPr>
            <a:xfrm>
              <a:off x="7994125" y="2501132"/>
              <a:ext cx="100936" cy="141745"/>
            </a:xfrm>
            <a:custGeom>
              <a:avLst/>
              <a:gdLst/>
              <a:ahLst/>
              <a:cxnLst/>
              <a:rect l="l" t="t" r="r" b="b"/>
              <a:pathLst>
                <a:path w="597" h="1393" extrusionOk="0">
                  <a:moveTo>
                    <a:pt x="1" y="1"/>
                  </a:moveTo>
                  <a:lnTo>
                    <a:pt x="1" y="1393"/>
                  </a:lnTo>
                  <a:lnTo>
                    <a:pt x="597" y="1393"/>
                  </a:lnTo>
                  <a:lnTo>
                    <a:pt x="5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4"/>
            <p:cNvSpPr/>
            <p:nvPr/>
          </p:nvSpPr>
          <p:spPr>
            <a:xfrm>
              <a:off x="7994125" y="1851835"/>
              <a:ext cx="100936" cy="141745"/>
            </a:xfrm>
            <a:custGeom>
              <a:avLst/>
              <a:gdLst/>
              <a:ahLst/>
              <a:cxnLst/>
              <a:rect l="l" t="t" r="r" b="b"/>
              <a:pathLst>
                <a:path w="597" h="1393" extrusionOk="0">
                  <a:moveTo>
                    <a:pt x="1" y="1"/>
                  </a:moveTo>
                  <a:lnTo>
                    <a:pt x="1" y="1393"/>
                  </a:lnTo>
                  <a:lnTo>
                    <a:pt x="597" y="1393"/>
                  </a:lnTo>
                  <a:lnTo>
                    <a:pt x="5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4"/>
            <p:cNvSpPr/>
            <p:nvPr/>
          </p:nvSpPr>
          <p:spPr>
            <a:xfrm>
              <a:off x="7994125" y="2068369"/>
              <a:ext cx="100936" cy="141745"/>
            </a:xfrm>
            <a:custGeom>
              <a:avLst/>
              <a:gdLst/>
              <a:ahLst/>
              <a:cxnLst/>
              <a:rect l="l" t="t" r="r" b="b"/>
              <a:pathLst>
                <a:path w="597" h="1393" extrusionOk="0">
                  <a:moveTo>
                    <a:pt x="1" y="0"/>
                  </a:moveTo>
                  <a:lnTo>
                    <a:pt x="1" y="1392"/>
                  </a:lnTo>
                  <a:lnTo>
                    <a:pt x="597" y="1392"/>
                  </a:lnTo>
                  <a:lnTo>
                    <a:pt x="5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4"/>
            <p:cNvSpPr/>
            <p:nvPr/>
          </p:nvSpPr>
          <p:spPr>
            <a:xfrm>
              <a:off x="8177064" y="784020"/>
              <a:ext cx="375510" cy="234444"/>
            </a:xfrm>
            <a:custGeom>
              <a:avLst/>
              <a:gdLst/>
              <a:ahLst/>
              <a:cxnLst/>
              <a:rect l="l" t="t" r="r" b="b"/>
              <a:pathLst>
                <a:path w="2221" h="2304" extrusionOk="0">
                  <a:moveTo>
                    <a:pt x="1868" y="611"/>
                  </a:moveTo>
                  <a:lnTo>
                    <a:pt x="1868" y="1693"/>
                  </a:lnTo>
                  <a:lnTo>
                    <a:pt x="819" y="1149"/>
                  </a:lnTo>
                  <a:lnTo>
                    <a:pt x="1868" y="611"/>
                  </a:lnTo>
                  <a:close/>
                  <a:moveTo>
                    <a:pt x="2221" y="0"/>
                  </a:moveTo>
                  <a:lnTo>
                    <a:pt x="0" y="1149"/>
                  </a:lnTo>
                  <a:lnTo>
                    <a:pt x="2221" y="2304"/>
                  </a:lnTo>
                  <a:lnTo>
                    <a:pt x="22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4"/>
            <p:cNvSpPr/>
            <p:nvPr/>
          </p:nvSpPr>
          <p:spPr>
            <a:xfrm>
              <a:off x="7994125" y="986818"/>
              <a:ext cx="100936" cy="141643"/>
            </a:xfrm>
            <a:custGeom>
              <a:avLst/>
              <a:gdLst/>
              <a:ahLst/>
              <a:cxnLst/>
              <a:rect l="l" t="t" r="r" b="b"/>
              <a:pathLst>
                <a:path w="597" h="1392" extrusionOk="0">
                  <a:moveTo>
                    <a:pt x="1" y="1"/>
                  </a:moveTo>
                  <a:lnTo>
                    <a:pt x="1" y="1391"/>
                  </a:lnTo>
                  <a:lnTo>
                    <a:pt x="597" y="1391"/>
                  </a:lnTo>
                  <a:lnTo>
                    <a:pt x="5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4"/>
            <p:cNvSpPr/>
            <p:nvPr/>
          </p:nvSpPr>
          <p:spPr>
            <a:xfrm>
              <a:off x="7994125" y="1419683"/>
              <a:ext cx="100936" cy="141643"/>
            </a:xfrm>
            <a:custGeom>
              <a:avLst/>
              <a:gdLst/>
              <a:ahLst/>
              <a:cxnLst/>
              <a:rect l="l" t="t" r="r" b="b"/>
              <a:pathLst>
                <a:path w="597" h="1392" extrusionOk="0">
                  <a:moveTo>
                    <a:pt x="1" y="0"/>
                  </a:moveTo>
                  <a:lnTo>
                    <a:pt x="1" y="1391"/>
                  </a:lnTo>
                  <a:lnTo>
                    <a:pt x="597" y="1391"/>
                  </a:lnTo>
                  <a:lnTo>
                    <a:pt x="5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4"/>
            <p:cNvSpPr/>
            <p:nvPr/>
          </p:nvSpPr>
          <p:spPr>
            <a:xfrm>
              <a:off x="7994125" y="1635504"/>
              <a:ext cx="100936" cy="142253"/>
            </a:xfrm>
            <a:custGeom>
              <a:avLst/>
              <a:gdLst/>
              <a:ahLst/>
              <a:cxnLst/>
              <a:rect l="l" t="t" r="r" b="b"/>
              <a:pathLst>
                <a:path w="597" h="1398" extrusionOk="0">
                  <a:moveTo>
                    <a:pt x="1" y="0"/>
                  </a:moveTo>
                  <a:lnTo>
                    <a:pt x="1" y="1398"/>
                  </a:lnTo>
                  <a:lnTo>
                    <a:pt x="597" y="1398"/>
                  </a:lnTo>
                  <a:lnTo>
                    <a:pt x="5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14"/>
            <p:cNvSpPr/>
            <p:nvPr/>
          </p:nvSpPr>
          <p:spPr>
            <a:xfrm>
              <a:off x="8177064" y="2002941"/>
              <a:ext cx="375510" cy="121801"/>
            </a:xfrm>
            <a:custGeom>
              <a:avLst/>
              <a:gdLst/>
              <a:ahLst/>
              <a:cxnLst/>
              <a:rect l="l" t="t" r="r" b="b"/>
              <a:pathLst>
                <a:path w="2221" h="1197" extrusionOk="0">
                  <a:moveTo>
                    <a:pt x="0" y="1"/>
                  </a:moveTo>
                  <a:lnTo>
                    <a:pt x="0" y="146"/>
                  </a:lnTo>
                  <a:lnTo>
                    <a:pt x="2221" y="1197"/>
                  </a:lnTo>
                  <a:lnTo>
                    <a:pt x="2221" y="596"/>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4"/>
            <p:cNvSpPr/>
            <p:nvPr/>
          </p:nvSpPr>
          <p:spPr>
            <a:xfrm>
              <a:off x="8177064" y="3126721"/>
              <a:ext cx="375510" cy="54744"/>
            </a:xfrm>
            <a:custGeom>
              <a:avLst/>
              <a:gdLst/>
              <a:ahLst/>
              <a:cxnLst/>
              <a:rect l="l" t="t" r="r" b="b"/>
              <a:pathLst>
                <a:path w="2221" h="538" extrusionOk="0">
                  <a:moveTo>
                    <a:pt x="2221" y="0"/>
                  </a:moveTo>
                  <a:lnTo>
                    <a:pt x="0" y="368"/>
                  </a:lnTo>
                  <a:lnTo>
                    <a:pt x="0" y="538"/>
                  </a:lnTo>
                  <a:lnTo>
                    <a:pt x="2221" y="538"/>
                  </a:lnTo>
                  <a:lnTo>
                    <a:pt x="22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4"/>
            <p:cNvSpPr/>
            <p:nvPr/>
          </p:nvSpPr>
          <p:spPr>
            <a:xfrm>
              <a:off x="8177064" y="3215654"/>
              <a:ext cx="375510" cy="54846"/>
            </a:xfrm>
            <a:custGeom>
              <a:avLst/>
              <a:gdLst/>
              <a:ahLst/>
              <a:cxnLst/>
              <a:rect l="l" t="t" r="r" b="b"/>
              <a:pathLst>
                <a:path w="2221" h="539" extrusionOk="0">
                  <a:moveTo>
                    <a:pt x="0" y="1"/>
                  </a:moveTo>
                  <a:lnTo>
                    <a:pt x="0" y="538"/>
                  </a:lnTo>
                  <a:lnTo>
                    <a:pt x="2221" y="172"/>
                  </a:lnTo>
                  <a:lnTo>
                    <a:pt x="22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14"/>
            <p:cNvSpPr/>
            <p:nvPr/>
          </p:nvSpPr>
          <p:spPr>
            <a:xfrm>
              <a:off x="8177064" y="3542694"/>
              <a:ext cx="375510" cy="54846"/>
            </a:xfrm>
            <a:custGeom>
              <a:avLst/>
              <a:gdLst/>
              <a:ahLst/>
              <a:cxnLst/>
              <a:rect l="l" t="t" r="r" b="b"/>
              <a:pathLst>
                <a:path w="2221" h="539" extrusionOk="0">
                  <a:moveTo>
                    <a:pt x="0" y="1"/>
                  </a:moveTo>
                  <a:lnTo>
                    <a:pt x="0" y="538"/>
                  </a:lnTo>
                  <a:lnTo>
                    <a:pt x="2221" y="538"/>
                  </a:lnTo>
                  <a:lnTo>
                    <a:pt x="2221" y="36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4"/>
            <p:cNvSpPr/>
            <p:nvPr/>
          </p:nvSpPr>
          <p:spPr>
            <a:xfrm>
              <a:off x="8177064" y="3288307"/>
              <a:ext cx="375510" cy="233935"/>
            </a:xfrm>
            <a:custGeom>
              <a:avLst/>
              <a:gdLst/>
              <a:ahLst/>
              <a:cxnLst/>
              <a:rect l="l" t="t" r="r" b="b"/>
              <a:pathLst>
                <a:path w="2221" h="2299" extrusionOk="0">
                  <a:moveTo>
                    <a:pt x="1868" y="607"/>
                  </a:moveTo>
                  <a:lnTo>
                    <a:pt x="1868" y="1693"/>
                  </a:lnTo>
                  <a:lnTo>
                    <a:pt x="819" y="1149"/>
                  </a:lnTo>
                  <a:lnTo>
                    <a:pt x="1868" y="607"/>
                  </a:lnTo>
                  <a:close/>
                  <a:moveTo>
                    <a:pt x="2221" y="1"/>
                  </a:moveTo>
                  <a:lnTo>
                    <a:pt x="0" y="1149"/>
                  </a:lnTo>
                  <a:lnTo>
                    <a:pt x="2221" y="2298"/>
                  </a:lnTo>
                  <a:lnTo>
                    <a:pt x="22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4"/>
            <p:cNvSpPr/>
            <p:nvPr/>
          </p:nvSpPr>
          <p:spPr>
            <a:xfrm>
              <a:off x="8177064" y="3435343"/>
              <a:ext cx="375510" cy="121597"/>
            </a:xfrm>
            <a:custGeom>
              <a:avLst/>
              <a:gdLst/>
              <a:ahLst/>
              <a:cxnLst/>
              <a:rect l="l" t="t" r="r" b="b"/>
              <a:pathLst>
                <a:path w="2221" h="1195" extrusionOk="0">
                  <a:moveTo>
                    <a:pt x="0" y="0"/>
                  </a:moveTo>
                  <a:lnTo>
                    <a:pt x="0" y="595"/>
                  </a:lnTo>
                  <a:lnTo>
                    <a:pt x="2221" y="1195"/>
                  </a:lnTo>
                  <a:lnTo>
                    <a:pt x="2221" y="1049"/>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4"/>
            <p:cNvSpPr/>
            <p:nvPr/>
          </p:nvSpPr>
          <p:spPr>
            <a:xfrm>
              <a:off x="8177064" y="3256254"/>
              <a:ext cx="375510" cy="121597"/>
            </a:xfrm>
            <a:custGeom>
              <a:avLst/>
              <a:gdLst/>
              <a:ahLst/>
              <a:cxnLst/>
              <a:rect l="l" t="t" r="r" b="b"/>
              <a:pathLst>
                <a:path w="2221" h="1195" extrusionOk="0">
                  <a:moveTo>
                    <a:pt x="2221" y="0"/>
                  </a:moveTo>
                  <a:lnTo>
                    <a:pt x="0" y="600"/>
                  </a:lnTo>
                  <a:lnTo>
                    <a:pt x="0" y="1195"/>
                  </a:lnTo>
                  <a:lnTo>
                    <a:pt x="2221" y="146"/>
                  </a:lnTo>
                  <a:lnTo>
                    <a:pt x="22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4"/>
            <p:cNvSpPr/>
            <p:nvPr/>
          </p:nvSpPr>
          <p:spPr>
            <a:xfrm>
              <a:off x="8177064" y="3019268"/>
              <a:ext cx="375510" cy="121699"/>
            </a:xfrm>
            <a:custGeom>
              <a:avLst/>
              <a:gdLst/>
              <a:ahLst/>
              <a:cxnLst/>
              <a:rect l="l" t="t" r="r" b="b"/>
              <a:pathLst>
                <a:path w="2221" h="1196" extrusionOk="0">
                  <a:moveTo>
                    <a:pt x="2221" y="1"/>
                  </a:moveTo>
                  <a:lnTo>
                    <a:pt x="0" y="1051"/>
                  </a:lnTo>
                  <a:lnTo>
                    <a:pt x="0" y="1195"/>
                  </a:lnTo>
                  <a:lnTo>
                    <a:pt x="2221" y="595"/>
                  </a:lnTo>
                  <a:lnTo>
                    <a:pt x="22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4"/>
            <p:cNvSpPr/>
            <p:nvPr/>
          </p:nvSpPr>
          <p:spPr>
            <a:xfrm>
              <a:off x="8177064" y="2797137"/>
              <a:ext cx="375510" cy="54337"/>
            </a:xfrm>
            <a:custGeom>
              <a:avLst/>
              <a:gdLst/>
              <a:ahLst/>
              <a:cxnLst/>
              <a:rect l="l" t="t" r="r" b="b"/>
              <a:pathLst>
                <a:path w="2221" h="534" extrusionOk="0">
                  <a:moveTo>
                    <a:pt x="0" y="0"/>
                  </a:moveTo>
                  <a:lnTo>
                    <a:pt x="0" y="170"/>
                  </a:lnTo>
                  <a:lnTo>
                    <a:pt x="2221" y="533"/>
                  </a:lnTo>
                  <a:lnTo>
                    <a:pt x="22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4"/>
            <p:cNvSpPr/>
            <p:nvPr/>
          </p:nvSpPr>
          <p:spPr>
            <a:xfrm>
              <a:off x="8177064" y="2837534"/>
              <a:ext cx="375510" cy="121801"/>
            </a:xfrm>
            <a:custGeom>
              <a:avLst/>
              <a:gdLst/>
              <a:ahLst/>
              <a:cxnLst/>
              <a:rect l="l" t="t" r="r" b="b"/>
              <a:pathLst>
                <a:path w="2221" h="1197" extrusionOk="0">
                  <a:moveTo>
                    <a:pt x="0" y="1"/>
                  </a:moveTo>
                  <a:lnTo>
                    <a:pt x="0" y="146"/>
                  </a:lnTo>
                  <a:lnTo>
                    <a:pt x="2221" y="1197"/>
                  </a:lnTo>
                  <a:lnTo>
                    <a:pt x="2221" y="602"/>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4"/>
            <p:cNvSpPr/>
            <p:nvPr/>
          </p:nvSpPr>
          <p:spPr>
            <a:xfrm>
              <a:off x="8177064" y="2872334"/>
              <a:ext cx="375510" cy="233833"/>
            </a:xfrm>
            <a:custGeom>
              <a:avLst/>
              <a:gdLst/>
              <a:ahLst/>
              <a:cxnLst/>
              <a:rect l="l" t="t" r="r" b="b"/>
              <a:pathLst>
                <a:path w="2221" h="2298" extrusionOk="0">
                  <a:moveTo>
                    <a:pt x="353" y="606"/>
                  </a:moveTo>
                  <a:lnTo>
                    <a:pt x="1397" y="1149"/>
                  </a:lnTo>
                  <a:lnTo>
                    <a:pt x="353" y="1693"/>
                  </a:lnTo>
                  <a:lnTo>
                    <a:pt x="353" y="606"/>
                  </a:lnTo>
                  <a:close/>
                  <a:moveTo>
                    <a:pt x="0" y="0"/>
                  </a:moveTo>
                  <a:lnTo>
                    <a:pt x="0" y="2298"/>
                  </a:lnTo>
                  <a:lnTo>
                    <a:pt x="2221" y="1149"/>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4"/>
            <p:cNvSpPr/>
            <p:nvPr/>
          </p:nvSpPr>
          <p:spPr>
            <a:xfrm>
              <a:off x="8177064" y="3707028"/>
              <a:ext cx="375510" cy="233833"/>
            </a:xfrm>
            <a:custGeom>
              <a:avLst/>
              <a:gdLst/>
              <a:ahLst/>
              <a:cxnLst/>
              <a:rect l="l" t="t" r="r" b="b"/>
              <a:pathLst>
                <a:path w="2221" h="2298" extrusionOk="0">
                  <a:moveTo>
                    <a:pt x="353" y="605"/>
                  </a:moveTo>
                  <a:lnTo>
                    <a:pt x="1397" y="1149"/>
                  </a:lnTo>
                  <a:lnTo>
                    <a:pt x="353" y="1692"/>
                  </a:lnTo>
                  <a:lnTo>
                    <a:pt x="353" y="605"/>
                  </a:lnTo>
                  <a:close/>
                  <a:moveTo>
                    <a:pt x="0" y="0"/>
                  </a:moveTo>
                  <a:lnTo>
                    <a:pt x="0" y="2298"/>
                  </a:lnTo>
                  <a:lnTo>
                    <a:pt x="2221" y="1149"/>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4"/>
            <p:cNvSpPr/>
            <p:nvPr/>
          </p:nvSpPr>
          <p:spPr>
            <a:xfrm>
              <a:off x="8177064" y="4090745"/>
              <a:ext cx="375510" cy="122310"/>
            </a:xfrm>
            <a:custGeom>
              <a:avLst/>
              <a:gdLst/>
              <a:ahLst/>
              <a:cxnLst/>
              <a:rect l="l" t="t" r="r" b="b"/>
              <a:pathLst>
                <a:path w="2221" h="1202" extrusionOk="0">
                  <a:moveTo>
                    <a:pt x="2221" y="1"/>
                  </a:moveTo>
                  <a:lnTo>
                    <a:pt x="0" y="601"/>
                  </a:lnTo>
                  <a:lnTo>
                    <a:pt x="0" y="1202"/>
                  </a:lnTo>
                  <a:lnTo>
                    <a:pt x="2221" y="146"/>
                  </a:lnTo>
                  <a:lnTo>
                    <a:pt x="22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4"/>
            <p:cNvSpPr/>
            <p:nvPr/>
          </p:nvSpPr>
          <p:spPr>
            <a:xfrm>
              <a:off x="8177064" y="4122900"/>
              <a:ext cx="375510" cy="233833"/>
            </a:xfrm>
            <a:custGeom>
              <a:avLst/>
              <a:gdLst/>
              <a:ahLst/>
              <a:cxnLst/>
              <a:rect l="l" t="t" r="r" b="b"/>
              <a:pathLst>
                <a:path w="2221" h="2298" extrusionOk="0">
                  <a:moveTo>
                    <a:pt x="1868" y="606"/>
                  </a:moveTo>
                  <a:lnTo>
                    <a:pt x="1868" y="1693"/>
                  </a:lnTo>
                  <a:lnTo>
                    <a:pt x="819" y="1149"/>
                  </a:lnTo>
                  <a:lnTo>
                    <a:pt x="1868" y="606"/>
                  </a:lnTo>
                  <a:close/>
                  <a:moveTo>
                    <a:pt x="2221" y="0"/>
                  </a:moveTo>
                  <a:lnTo>
                    <a:pt x="0" y="1149"/>
                  </a:lnTo>
                  <a:lnTo>
                    <a:pt x="2221" y="2298"/>
                  </a:lnTo>
                  <a:lnTo>
                    <a:pt x="22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4"/>
            <p:cNvSpPr/>
            <p:nvPr/>
          </p:nvSpPr>
          <p:spPr>
            <a:xfrm>
              <a:off x="8177064" y="4050247"/>
              <a:ext cx="375510" cy="54948"/>
            </a:xfrm>
            <a:custGeom>
              <a:avLst/>
              <a:gdLst/>
              <a:ahLst/>
              <a:cxnLst/>
              <a:rect l="l" t="t" r="r" b="b"/>
              <a:pathLst>
                <a:path w="2221" h="540" extrusionOk="0">
                  <a:moveTo>
                    <a:pt x="0" y="0"/>
                  </a:moveTo>
                  <a:lnTo>
                    <a:pt x="0" y="539"/>
                  </a:lnTo>
                  <a:lnTo>
                    <a:pt x="2221" y="177"/>
                  </a:lnTo>
                  <a:lnTo>
                    <a:pt x="22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4"/>
            <p:cNvSpPr/>
            <p:nvPr/>
          </p:nvSpPr>
          <p:spPr>
            <a:xfrm>
              <a:off x="8177064" y="4377287"/>
              <a:ext cx="375510" cy="54846"/>
            </a:xfrm>
            <a:custGeom>
              <a:avLst/>
              <a:gdLst/>
              <a:ahLst/>
              <a:cxnLst/>
              <a:rect l="l" t="t" r="r" b="b"/>
              <a:pathLst>
                <a:path w="2221" h="539" extrusionOk="0">
                  <a:moveTo>
                    <a:pt x="0" y="0"/>
                  </a:moveTo>
                  <a:lnTo>
                    <a:pt x="0" y="538"/>
                  </a:lnTo>
                  <a:lnTo>
                    <a:pt x="2221" y="538"/>
                  </a:lnTo>
                  <a:lnTo>
                    <a:pt x="2221" y="36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4"/>
            <p:cNvSpPr/>
            <p:nvPr/>
          </p:nvSpPr>
          <p:spPr>
            <a:xfrm>
              <a:off x="8177064" y="4269834"/>
              <a:ext cx="375510" cy="121699"/>
            </a:xfrm>
            <a:custGeom>
              <a:avLst/>
              <a:gdLst/>
              <a:ahLst/>
              <a:cxnLst/>
              <a:rect l="l" t="t" r="r" b="b"/>
              <a:pathLst>
                <a:path w="2221" h="1196" extrusionOk="0">
                  <a:moveTo>
                    <a:pt x="0" y="1"/>
                  </a:moveTo>
                  <a:lnTo>
                    <a:pt x="0" y="596"/>
                  </a:lnTo>
                  <a:lnTo>
                    <a:pt x="2221" y="1196"/>
                  </a:lnTo>
                  <a:lnTo>
                    <a:pt x="2221" y="105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4"/>
            <p:cNvSpPr/>
            <p:nvPr/>
          </p:nvSpPr>
          <p:spPr>
            <a:xfrm>
              <a:off x="8177064" y="3961720"/>
              <a:ext cx="375510" cy="54337"/>
            </a:xfrm>
            <a:custGeom>
              <a:avLst/>
              <a:gdLst/>
              <a:ahLst/>
              <a:cxnLst/>
              <a:rect l="l" t="t" r="r" b="b"/>
              <a:pathLst>
                <a:path w="2221" h="534" extrusionOk="0">
                  <a:moveTo>
                    <a:pt x="2221" y="1"/>
                  </a:moveTo>
                  <a:lnTo>
                    <a:pt x="0" y="364"/>
                  </a:lnTo>
                  <a:lnTo>
                    <a:pt x="0" y="534"/>
                  </a:lnTo>
                  <a:lnTo>
                    <a:pt x="2221" y="534"/>
                  </a:lnTo>
                  <a:lnTo>
                    <a:pt x="22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4"/>
            <p:cNvSpPr/>
            <p:nvPr/>
          </p:nvSpPr>
          <p:spPr>
            <a:xfrm>
              <a:off x="8177064" y="3631730"/>
              <a:ext cx="375510" cy="54744"/>
            </a:xfrm>
            <a:custGeom>
              <a:avLst/>
              <a:gdLst/>
              <a:ahLst/>
              <a:cxnLst/>
              <a:rect l="l" t="t" r="r" b="b"/>
              <a:pathLst>
                <a:path w="2221" h="538" extrusionOk="0">
                  <a:moveTo>
                    <a:pt x="0" y="0"/>
                  </a:moveTo>
                  <a:lnTo>
                    <a:pt x="0" y="170"/>
                  </a:lnTo>
                  <a:lnTo>
                    <a:pt x="2221" y="538"/>
                  </a:lnTo>
                  <a:lnTo>
                    <a:pt x="22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4"/>
            <p:cNvSpPr/>
            <p:nvPr/>
          </p:nvSpPr>
          <p:spPr>
            <a:xfrm>
              <a:off x="8177064" y="930954"/>
              <a:ext cx="375510" cy="121699"/>
            </a:xfrm>
            <a:custGeom>
              <a:avLst/>
              <a:gdLst/>
              <a:ahLst/>
              <a:cxnLst/>
              <a:rect l="l" t="t" r="r" b="b"/>
              <a:pathLst>
                <a:path w="2221" h="1196" extrusionOk="0">
                  <a:moveTo>
                    <a:pt x="0" y="1"/>
                  </a:moveTo>
                  <a:lnTo>
                    <a:pt x="0" y="600"/>
                  </a:lnTo>
                  <a:lnTo>
                    <a:pt x="2221" y="1195"/>
                  </a:lnTo>
                  <a:lnTo>
                    <a:pt x="2221" y="1056"/>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4"/>
            <p:cNvSpPr/>
            <p:nvPr/>
          </p:nvSpPr>
          <p:spPr>
            <a:xfrm>
              <a:off x="8177064" y="3672228"/>
              <a:ext cx="375510" cy="121699"/>
            </a:xfrm>
            <a:custGeom>
              <a:avLst/>
              <a:gdLst/>
              <a:ahLst/>
              <a:cxnLst/>
              <a:rect l="l" t="t" r="r" b="b"/>
              <a:pathLst>
                <a:path w="2221" h="1196" extrusionOk="0">
                  <a:moveTo>
                    <a:pt x="0" y="1"/>
                  </a:moveTo>
                  <a:lnTo>
                    <a:pt x="0" y="145"/>
                  </a:lnTo>
                  <a:lnTo>
                    <a:pt x="2221" y="1195"/>
                  </a:lnTo>
                  <a:lnTo>
                    <a:pt x="2221" y="60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4"/>
            <p:cNvSpPr/>
            <p:nvPr/>
          </p:nvSpPr>
          <p:spPr>
            <a:xfrm>
              <a:off x="8177064" y="3853860"/>
              <a:ext cx="375510" cy="121801"/>
            </a:xfrm>
            <a:custGeom>
              <a:avLst/>
              <a:gdLst/>
              <a:ahLst/>
              <a:cxnLst/>
              <a:rect l="l" t="t" r="r" b="b"/>
              <a:pathLst>
                <a:path w="2221" h="1197" extrusionOk="0">
                  <a:moveTo>
                    <a:pt x="2221" y="0"/>
                  </a:moveTo>
                  <a:lnTo>
                    <a:pt x="0" y="1051"/>
                  </a:lnTo>
                  <a:lnTo>
                    <a:pt x="0" y="1196"/>
                  </a:lnTo>
                  <a:lnTo>
                    <a:pt x="2221" y="595"/>
                  </a:lnTo>
                  <a:lnTo>
                    <a:pt x="22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4"/>
            <p:cNvSpPr/>
            <p:nvPr/>
          </p:nvSpPr>
          <p:spPr>
            <a:xfrm>
              <a:off x="8177064" y="2708000"/>
              <a:ext cx="375510" cy="54948"/>
            </a:xfrm>
            <a:custGeom>
              <a:avLst/>
              <a:gdLst/>
              <a:ahLst/>
              <a:cxnLst/>
              <a:rect l="l" t="t" r="r" b="b"/>
              <a:pathLst>
                <a:path w="2221" h="540" extrusionOk="0">
                  <a:moveTo>
                    <a:pt x="0" y="1"/>
                  </a:moveTo>
                  <a:lnTo>
                    <a:pt x="0" y="540"/>
                  </a:lnTo>
                  <a:lnTo>
                    <a:pt x="2221" y="540"/>
                  </a:lnTo>
                  <a:lnTo>
                    <a:pt x="2221" y="363"/>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4"/>
            <p:cNvSpPr/>
            <p:nvPr/>
          </p:nvSpPr>
          <p:spPr>
            <a:xfrm>
              <a:off x="8177064" y="1546571"/>
              <a:ext cx="375510" cy="54235"/>
            </a:xfrm>
            <a:custGeom>
              <a:avLst/>
              <a:gdLst/>
              <a:ahLst/>
              <a:cxnLst/>
              <a:rect l="l" t="t" r="r" b="b"/>
              <a:pathLst>
                <a:path w="2221" h="533" extrusionOk="0">
                  <a:moveTo>
                    <a:pt x="0" y="0"/>
                  </a:moveTo>
                  <a:lnTo>
                    <a:pt x="0" y="533"/>
                  </a:lnTo>
                  <a:lnTo>
                    <a:pt x="2221" y="170"/>
                  </a:lnTo>
                  <a:lnTo>
                    <a:pt x="22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4"/>
            <p:cNvSpPr/>
            <p:nvPr/>
          </p:nvSpPr>
          <p:spPr>
            <a:xfrm>
              <a:off x="8177064" y="1349472"/>
              <a:ext cx="375510" cy="122310"/>
            </a:xfrm>
            <a:custGeom>
              <a:avLst/>
              <a:gdLst/>
              <a:ahLst/>
              <a:cxnLst/>
              <a:rect l="l" t="t" r="r" b="b"/>
              <a:pathLst>
                <a:path w="2221" h="1202" extrusionOk="0">
                  <a:moveTo>
                    <a:pt x="2221" y="1"/>
                  </a:moveTo>
                  <a:lnTo>
                    <a:pt x="0" y="1057"/>
                  </a:lnTo>
                  <a:lnTo>
                    <a:pt x="0" y="1202"/>
                  </a:lnTo>
                  <a:lnTo>
                    <a:pt x="2221" y="602"/>
                  </a:lnTo>
                  <a:lnTo>
                    <a:pt x="22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4"/>
            <p:cNvSpPr/>
            <p:nvPr/>
          </p:nvSpPr>
          <p:spPr>
            <a:xfrm>
              <a:off x="8177064" y="1457535"/>
              <a:ext cx="375510" cy="54846"/>
            </a:xfrm>
            <a:custGeom>
              <a:avLst/>
              <a:gdLst/>
              <a:ahLst/>
              <a:cxnLst/>
              <a:rect l="l" t="t" r="r" b="b"/>
              <a:pathLst>
                <a:path w="2221" h="539" extrusionOk="0">
                  <a:moveTo>
                    <a:pt x="2221" y="1"/>
                  </a:moveTo>
                  <a:lnTo>
                    <a:pt x="0" y="362"/>
                  </a:lnTo>
                  <a:lnTo>
                    <a:pt x="0" y="538"/>
                  </a:lnTo>
                  <a:lnTo>
                    <a:pt x="2221" y="538"/>
                  </a:lnTo>
                  <a:lnTo>
                    <a:pt x="22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4"/>
            <p:cNvSpPr/>
            <p:nvPr/>
          </p:nvSpPr>
          <p:spPr>
            <a:xfrm>
              <a:off x="8177064" y="1618715"/>
              <a:ext cx="375510" cy="234342"/>
            </a:xfrm>
            <a:custGeom>
              <a:avLst/>
              <a:gdLst/>
              <a:ahLst/>
              <a:cxnLst/>
              <a:rect l="l" t="t" r="r" b="b"/>
              <a:pathLst>
                <a:path w="2221" h="2303" extrusionOk="0">
                  <a:moveTo>
                    <a:pt x="1868" y="610"/>
                  </a:moveTo>
                  <a:lnTo>
                    <a:pt x="1868" y="1692"/>
                  </a:lnTo>
                  <a:lnTo>
                    <a:pt x="819" y="1154"/>
                  </a:lnTo>
                  <a:lnTo>
                    <a:pt x="1868" y="610"/>
                  </a:lnTo>
                  <a:close/>
                  <a:moveTo>
                    <a:pt x="2221" y="0"/>
                  </a:moveTo>
                  <a:lnTo>
                    <a:pt x="0" y="1154"/>
                  </a:lnTo>
                  <a:lnTo>
                    <a:pt x="2221" y="2303"/>
                  </a:lnTo>
                  <a:lnTo>
                    <a:pt x="22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4"/>
            <p:cNvSpPr/>
            <p:nvPr/>
          </p:nvSpPr>
          <p:spPr>
            <a:xfrm>
              <a:off x="8177064" y="1587069"/>
              <a:ext cx="375510" cy="121699"/>
            </a:xfrm>
            <a:custGeom>
              <a:avLst/>
              <a:gdLst/>
              <a:ahLst/>
              <a:cxnLst/>
              <a:rect l="l" t="t" r="r" b="b"/>
              <a:pathLst>
                <a:path w="2221" h="1196" extrusionOk="0">
                  <a:moveTo>
                    <a:pt x="2221" y="1"/>
                  </a:moveTo>
                  <a:lnTo>
                    <a:pt x="0" y="601"/>
                  </a:lnTo>
                  <a:lnTo>
                    <a:pt x="0" y="1195"/>
                  </a:lnTo>
                  <a:lnTo>
                    <a:pt x="2221" y="145"/>
                  </a:lnTo>
                  <a:lnTo>
                    <a:pt x="22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4"/>
            <p:cNvSpPr/>
            <p:nvPr/>
          </p:nvSpPr>
          <p:spPr>
            <a:xfrm>
              <a:off x="8177064" y="1765547"/>
              <a:ext cx="375510" cy="122310"/>
            </a:xfrm>
            <a:custGeom>
              <a:avLst/>
              <a:gdLst/>
              <a:ahLst/>
              <a:cxnLst/>
              <a:rect l="l" t="t" r="r" b="b"/>
              <a:pathLst>
                <a:path w="2221" h="1202" extrusionOk="0">
                  <a:moveTo>
                    <a:pt x="0" y="0"/>
                  </a:moveTo>
                  <a:lnTo>
                    <a:pt x="0" y="600"/>
                  </a:lnTo>
                  <a:lnTo>
                    <a:pt x="2221" y="1201"/>
                  </a:lnTo>
                  <a:lnTo>
                    <a:pt x="2221" y="1056"/>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4"/>
            <p:cNvSpPr/>
            <p:nvPr/>
          </p:nvSpPr>
          <p:spPr>
            <a:xfrm>
              <a:off x="8177064" y="1202640"/>
              <a:ext cx="375510" cy="234444"/>
            </a:xfrm>
            <a:custGeom>
              <a:avLst/>
              <a:gdLst/>
              <a:ahLst/>
              <a:cxnLst/>
              <a:rect l="l" t="t" r="r" b="b"/>
              <a:pathLst>
                <a:path w="2221" h="2304" extrusionOk="0">
                  <a:moveTo>
                    <a:pt x="353" y="612"/>
                  </a:moveTo>
                  <a:lnTo>
                    <a:pt x="1397" y="1155"/>
                  </a:lnTo>
                  <a:lnTo>
                    <a:pt x="353" y="1692"/>
                  </a:lnTo>
                  <a:lnTo>
                    <a:pt x="353" y="612"/>
                  </a:lnTo>
                  <a:close/>
                  <a:moveTo>
                    <a:pt x="0" y="1"/>
                  </a:moveTo>
                  <a:lnTo>
                    <a:pt x="0" y="2303"/>
                  </a:lnTo>
                  <a:lnTo>
                    <a:pt x="2221" y="115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4"/>
            <p:cNvSpPr/>
            <p:nvPr/>
          </p:nvSpPr>
          <p:spPr>
            <a:xfrm>
              <a:off x="8177064" y="2600140"/>
              <a:ext cx="375510" cy="122310"/>
            </a:xfrm>
            <a:custGeom>
              <a:avLst/>
              <a:gdLst/>
              <a:ahLst/>
              <a:cxnLst/>
              <a:rect l="l" t="t" r="r" b="b"/>
              <a:pathLst>
                <a:path w="2221" h="1202" extrusionOk="0">
                  <a:moveTo>
                    <a:pt x="0" y="0"/>
                  </a:moveTo>
                  <a:lnTo>
                    <a:pt x="0" y="601"/>
                  </a:lnTo>
                  <a:lnTo>
                    <a:pt x="2221" y="1201"/>
                  </a:lnTo>
                  <a:lnTo>
                    <a:pt x="2221" y="1056"/>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4"/>
            <p:cNvSpPr/>
            <p:nvPr/>
          </p:nvSpPr>
          <p:spPr>
            <a:xfrm>
              <a:off x="8177064" y="1127850"/>
              <a:ext cx="375510" cy="54337"/>
            </a:xfrm>
            <a:custGeom>
              <a:avLst/>
              <a:gdLst/>
              <a:ahLst/>
              <a:cxnLst/>
              <a:rect l="l" t="t" r="r" b="b"/>
              <a:pathLst>
                <a:path w="2221" h="534" extrusionOk="0">
                  <a:moveTo>
                    <a:pt x="0" y="1"/>
                  </a:moveTo>
                  <a:lnTo>
                    <a:pt x="0" y="172"/>
                  </a:lnTo>
                  <a:lnTo>
                    <a:pt x="2221" y="533"/>
                  </a:lnTo>
                  <a:lnTo>
                    <a:pt x="22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4"/>
            <p:cNvSpPr/>
            <p:nvPr/>
          </p:nvSpPr>
          <p:spPr>
            <a:xfrm>
              <a:off x="8177064" y="1168450"/>
              <a:ext cx="375510" cy="121801"/>
            </a:xfrm>
            <a:custGeom>
              <a:avLst/>
              <a:gdLst/>
              <a:ahLst/>
              <a:cxnLst/>
              <a:rect l="l" t="t" r="r" b="b"/>
              <a:pathLst>
                <a:path w="2221" h="1197" extrusionOk="0">
                  <a:moveTo>
                    <a:pt x="0" y="0"/>
                  </a:moveTo>
                  <a:lnTo>
                    <a:pt x="0" y="141"/>
                  </a:lnTo>
                  <a:lnTo>
                    <a:pt x="2221" y="1196"/>
                  </a:lnTo>
                  <a:lnTo>
                    <a:pt x="2221" y="59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4"/>
            <p:cNvSpPr/>
            <p:nvPr/>
          </p:nvSpPr>
          <p:spPr>
            <a:xfrm>
              <a:off x="8177064" y="1038916"/>
              <a:ext cx="375510" cy="54235"/>
            </a:xfrm>
            <a:custGeom>
              <a:avLst/>
              <a:gdLst/>
              <a:ahLst/>
              <a:cxnLst/>
              <a:rect l="l" t="t" r="r" b="b"/>
              <a:pathLst>
                <a:path w="2221" h="533" extrusionOk="0">
                  <a:moveTo>
                    <a:pt x="0" y="0"/>
                  </a:moveTo>
                  <a:lnTo>
                    <a:pt x="0" y="533"/>
                  </a:lnTo>
                  <a:lnTo>
                    <a:pt x="2221" y="533"/>
                  </a:lnTo>
                  <a:lnTo>
                    <a:pt x="2221" y="36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4"/>
            <p:cNvSpPr/>
            <p:nvPr/>
          </p:nvSpPr>
          <p:spPr>
            <a:xfrm>
              <a:off x="8177064" y="2381062"/>
              <a:ext cx="375510" cy="54846"/>
            </a:xfrm>
            <a:custGeom>
              <a:avLst/>
              <a:gdLst/>
              <a:ahLst/>
              <a:cxnLst/>
              <a:rect l="l" t="t" r="r" b="b"/>
              <a:pathLst>
                <a:path w="2221" h="539" extrusionOk="0">
                  <a:moveTo>
                    <a:pt x="0" y="1"/>
                  </a:moveTo>
                  <a:lnTo>
                    <a:pt x="0" y="539"/>
                  </a:lnTo>
                  <a:lnTo>
                    <a:pt x="2221" y="171"/>
                  </a:lnTo>
                  <a:lnTo>
                    <a:pt x="22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4"/>
            <p:cNvSpPr/>
            <p:nvPr/>
          </p:nvSpPr>
          <p:spPr>
            <a:xfrm>
              <a:off x="8177064" y="2292128"/>
              <a:ext cx="375510" cy="54846"/>
            </a:xfrm>
            <a:custGeom>
              <a:avLst/>
              <a:gdLst/>
              <a:ahLst/>
              <a:cxnLst/>
              <a:rect l="l" t="t" r="r" b="b"/>
              <a:pathLst>
                <a:path w="2221" h="539" extrusionOk="0">
                  <a:moveTo>
                    <a:pt x="2221" y="0"/>
                  </a:moveTo>
                  <a:lnTo>
                    <a:pt x="0" y="362"/>
                  </a:lnTo>
                  <a:lnTo>
                    <a:pt x="0" y="538"/>
                  </a:lnTo>
                  <a:lnTo>
                    <a:pt x="2221" y="538"/>
                  </a:lnTo>
                  <a:lnTo>
                    <a:pt x="22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4"/>
            <p:cNvSpPr/>
            <p:nvPr/>
          </p:nvSpPr>
          <p:spPr>
            <a:xfrm>
              <a:off x="8177064" y="2421662"/>
              <a:ext cx="375510" cy="121699"/>
            </a:xfrm>
            <a:custGeom>
              <a:avLst/>
              <a:gdLst/>
              <a:ahLst/>
              <a:cxnLst/>
              <a:rect l="l" t="t" r="r" b="b"/>
              <a:pathLst>
                <a:path w="2221" h="1196" extrusionOk="0">
                  <a:moveTo>
                    <a:pt x="2221" y="0"/>
                  </a:moveTo>
                  <a:lnTo>
                    <a:pt x="0" y="600"/>
                  </a:lnTo>
                  <a:lnTo>
                    <a:pt x="0" y="1195"/>
                  </a:lnTo>
                  <a:lnTo>
                    <a:pt x="2221" y="145"/>
                  </a:lnTo>
                  <a:lnTo>
                    <a:pt x="22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4"/>
            <p:cNvSpPr/>
            <p:nvPr/>
          </p:nvSpPr>
          <p:spPr>
            <a:xfrm>
              <a:off x="8177064" y="1873407"/>
              <a:ext cx="375510" cy="54337"/>
            </a:xfrm>
            <a:custGeom>
              <a:avLst/>
              <a:gdLst/>
              <a:ahLst/>
              <a:cxnLst/>
              <a:rect l="l" t="t" r="r" b="b"/>
              <a:pathLst>
                <a:path w="2221" h="534" extrusionOk="0">
                  <a:moveTo>
                    <a:pt x="0" y="1"/>
                  </a:moveTo>
                  <a:lnTo>
                    <a:pt x="0" y="534"/>
                  </a:lnTo>
                  <a:lnTo>
                    <a:pt x="2221" y="534"/>
                  </a:lnTo>
                  <a:lnTo>
                    <a:pt x="2221" y="364"/>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4"/>
            <p:cNvSpPr/>
            <p:nvPr/>
          </p:nvSpPr>
          <p:spPr>
            <a:xfrm>
              <a:off x="8177064" y="2453715"/>
              <a:ext cx="375510" cy="233935"/>
            </a:xfrm>
            <a:custGeom>
              <a:avLst/>
              <a:gdLst/>
              <a:ahLst/>
              <a:cxnLst/>
              <a:rect l="l" t="t" r="r" b="b"/>
              <a:pathLst>
                <a:path w="2221" h="2299" extrusionOk="0">
                  <a:moveTo>
                    <a:pt x="1868" y="606"/>
                  </a:moveTo>
                  <a:lnTo>
                    <a:pt x="1868" y="1687"/>
                  </a:lnTo>
                  <a:lnTo>
                    <a:pt x="819" y="1150"/>
                  </a:lnTo>
                  <a:lnTo>
                    <a:pt x="1868" y="606"/>
                  </a:lnTo>
                  <a:close/>
                  <a:moveTo>
                    <a:pt x="2221" y="1"/>
                  </a:moveTo>
                  <a:lnTo>
                    <a:pt x="0" y="1150"/>
                  </a:lnTo>
                  <a:lnTo>
                    <a:pt x="2221" y="2298"/>
                  </a:lnTo>
                  <a:lnTo>
                    <a:pt x="22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4"/>
            <p:cNvSpPr/>
            <p:nvPr/>
          </p:nvSpPr>
          <p:spPr>
            <a:xfrm>
              <a:off x="8177064" y="1962442"/>
              <a:ext cx="375510" cy="54439"/>
            </a:xfrm>
            <a:custGeom>
              <a:avLst/>
              <a:gdLst/>
              <a:ahLst/>
              <a:cxnLst/>
              <a:rect l="l" t="t" r="r" b="b"/>
              <a:pathLst>
                <a:path w="2221" h="535" extrusionOk="0">
                  <a:moveTo>
                    <a:pt x="0" y="0"/>
                  </a:moveTo>
                  <a:lnTo>
                    <a:pt x="0" y="172"/>
                  </a:lnTo>
                  <a:lnTo>
                    <a:pt x="2221" y="534"/>
                  </a:lnTo>
                  <a:lnTo>
                    <a:pt x="22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4"/>
            <p:cNvSpPr/>
            <p:nvPr/>
          </p:nvSpPr>
          <p:spPr>
            <a:xfrm>
              <a:off x="8177064" y="4466220"/>
              <a:ext cx="375510" cy="54846"/>
            </a:xfrm>
            <a:custGeom>
              <a:avLst/>
              <a:gdLst/>
              <a:ahLst/>
              <a:cxnLst/>
              <a:rect l="l" t="t" r="r" b="b"/>
              <a:pathLst>
                <a:path w="2221" h="539" extrusionOk="0">
                  <a:moveTo>
                    <a:pt x="0" y="1"/>
                  </a:moveTo>
                  <a:lnTo>
                    <a:pt x="0" y="177"/>
                  </a:lnTo>
                  <a:lnTo>
                    <a:pt x="2221" y="539"/>
                  </a:lnTo>
                  <a:lnTo>
                    <a:pt x="22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4"/>
            <p:cNvSpPr/>
            <p:nvPr/>
          </p:nvSpPr>
          <p:spPr>
            <a:xfrm>
              <a:off x="8177064" y="2184166"/>
              <a:ext cx="375510" cy="122208"/>
            </a:xfrm>
            <a:custGeom>
              <a:avLst/>
              <a:gdLst/>
              <a:ahLst/>
              <a:cxnLst/>
              <a:rect l="l" t="t" r="r" b="b"/>
              <a:pathLst>
                <a:path w="2221" h="1201" extrusionOk="0">
                  <a:moveTo>
                    <a:pt x="2221" y="1"/>
                  </a:moveTo>
                  <a:lnTo>
                    <a:pt x="0" y="1057"/>
                  </a:lnTo>
                  <a:lnTo>
                    <a:pt x="0" y="1201"/>
                  </a:lnTo>
                  <a:lnTo>
                    <a:pt x="2221" y="601"/>
                  </a:lnTo>
                  <a:lnTo>
                    <a:pt x="22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4"/>
            <p:cNvSpPr/>
            <p:nvPr/>
          </p:nvSpPr>
          <p:spPr>
            <a:xfrm>
              <a:off x="8177064" y="2037741"/>
              <a:ext cx="375510" cy="233935"/>
            </a:xfrm>
            <a:custGeom>
              <a:avLst/>
              <a:gdLst/>
              <a:ahLst/>
              <a:cxnLst/>
              <a:rect l="l" t="t" r="r" b="b"/>
              <a:pathLst>
                <a:path w="2221" h="2299" extrusionOk="0">
                  <a:moveTo>
                    <a:pt x="353" y="607"/>
                  </a:moveTo>
                  <a:lnTo>
                    <a:pt x="1397" y="1149"/>
                  </a:lnTo>
                  <a:lnTo>
                    <a:pt x="353" y="1688"/>
                  </a:lnTo>
                  <a:lnTo>
                    <a:pt x="353" y="607"/>
                  </a:lnTo>
                  <a:close/>
                  <a:moveTo>
                    <a:pt x="0" y="0"/>
                  </a:moveTo>
                  <a:lnTo>
                    <a:pt x="0" y="2298"/>
                  </a:lnTo>
                  <a:lnTo>
                    <a:pt x="2221" y="1149"/>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1">
  <p:cSld name="MAIN_POINT_1">
    <p:spTree>
      <p:nvGrpSpPr>
        <p:cNvPr id="1" name="Shape 1629"/>
        <p:cNvGrpSpPr/>
        <p:nvPr/>
      </p:nvGrpSpPr>
      <p:grpSpPr>
        <a:xfrm>
          <a:off x="0" y="0"/>
          <a:ext cx="0" cy="0"/>
          <a:chOff x="0" y="0"/>
          <a:chExt cx="0" cy="0"/>
        </a:xfrm>
      </p:grpSpPr>
      <p:pic>
        <p:nvPicPr>
          <p:cNvPr id="1630" name="Google Shape;1630;p15"/>
          <p:cNvPicPr preferRelativeResize="0"/>
          <p:nvPr/>
        </p:nvPicPr>
        <p:blipFill>
          <a:blip r:embed="rId2">
            <a:alphaModFix/>
          </a:blip>
          <a:stretch>
            <a:fillRect/>
          </a:stretch>
        </p:blipFill>
        <p:spPr>
          <a:xfrm>
            <a:off x="0" y="0"/>
            <a:ext cx="9144000" cy="5143500"/>
          </a:xfrm>
          <a:prstGeom prst="rect">
            <a:avLst/>
          </a:prstGeom>
          <a:noFill/>
          <a:ln>
            <a:noFill/>
          </a:ln>
        </p:spPr>
      </p:pic>
      <p:sp>
        <p:nvSpPr>
          <p:cNvPr id="1631" name="Google Shape;1631;p15"/>
          <p:cNvSpPr/>
          <p:nvPr/>
        </p:nvSpPr>
        <p:spPr>
          <a:xfrm>
            <a:off x="548350" y="197088"/>
            <a:ext cx="8047300" cy="4749325"/>
          </a:xfrm>
          <a:custGeom>
            <a:avLst/>
            <a:gdLst/>
            <a:ahLst/>
            <a:cxnLst/>
            <a:rect l="l" t="t" r="r" b="b"/>
            <a:pathLst>
              <a:path w="321892" h="189973" extrusionOk="0">
                <a:moveTo>
                  <a:pt x="9454" y="5471"/>
                </a:moveTo>
                <a:lnTo>
                  <a:pt x="10730" y="7720"/>
                </a:lnTo>
                <a:lnTo>
                  <a:pt x="12068" y="5471"/>
                </a:lnTo>
                <a:close/>
                <a:moveTo>
                  <a:pt x="38056" y="5471"/>
                </a:moveTo>
                <a:lnTo>
                  <a:pt x="39363" y="7720"/>
                </a:lnTo>
                <a:lnTo>
                  <a:pt x="40670" y="5471"/>
                </a:lnTo>
                <a:close/>
                <a:moveTo>
                  <a:pt x="66659" y="5471"/>
                </a:moveTo>
                <a:lnTo>
                  <a:pt x="67966" y="7720"/>
                </a:lnTo>
                <a:lnTo>
                  <a:pt x="69303" y="5471"/>
                </a:lnTo>
                <a:close/>
                <a:moveTo>
                  <a:pt x="95231" y="5471"/>
                </a:moveTo>
                <a:lnTo>
                  <a:pt x="96538" y="7720"/>
                </a:lnTo>
                <a:lnTo>
                  <a:pt x="97875" y="5471"/>
                </a:lnTo>
                <a:close/>
                <a:moveTo>
                  <a:pt x="123863" y="5471"/>
                </a:moveTo>
                <a:lnTo>
                  <a:pt x="125140" y="7720"/>
                </a:lnTo>
                <a:lnTo>
                  <a:pt x="126477" y="5471"/>
                </a:lnTo>
                <a:close/>
                <a:moveTo>
                  <a:pt x="152466" y="5471"/>
                </a:moveTo>
                <a:lnTo>
                  <a:pt x="153742" y="7720"/>
                </a:lnTo>
                <a:lnTo>
                  <a:pt x="155080" y="5471"/>
                </a:lnTo>
                <a:close/>
                <a:moveTo>
                  <a:pt x="181068" y="5471"/>
                </a:moveTo>
                <a:lnTo>
                  <a:pt x="182375" y="7720"/>
                </a:lnTo>
                <a:lnTo>
                  <a:pt x="183652" y="5471"/>
                </a:lnTo>
                <a:close/>
                <a:moveTo>
                  <a:pt x="209640" y="5471"/>
                </a:moveTo>
                <a:lnTo>
                  <a:pt x="210947" y="7720"/>
                </a:lnTo>
                <a:lnTo>
                  <a:pt x="212254" y="5471"/>
                </a:lnTo>
                <a:close/>
                <a:moveTo>
                  <a:pt x="238242" y="5471"/>
                </a:moveTo>
                <a:lnTo>
                  <a:pt x="239549" y="7720"/>
                </a:lnTo>
                <a:lnTo>
                  <a:pt x="240887" y="5471"/>
                </a:lnTo>
                <a:close/>
                <a:moveTo>
                  <a:pt x="266814" y="5471"/>
                </a:moveTo>
                <a:lnTo>
                  <a:pt x="268121" y="7720"/>
                </a:lnTo>
                <a:lnTo>
                  <a:pt x="269459" y="5471"/>
                </a:lnTo>
                <a:close/>
                <a:moveTo>
                  <a:pt x="295447" y="5471"/>
                </a:moveTo>
                <a:lnTo>
                  <a:pt x="296724" y="7720"/>
                </a:lnTo>
                <a:lnTo>
                  <a:pt x="298061" y="5471"/>
                </a:lnTo>
                <a:close/>
                <a:moveTo>
                  <a:pt x="44682" y="3192"/>
                </a:moveTo>
                <a:lnTo>
                  <a:pt x="39394" y="12310"/>
                </a:lnTo>
                <a:lnTo>
                  <a:pt x="34105" y="3192"/>
                </a:lnTo>
                <a:close/>
                <a:moveTo>
                  <a:pt x="16050" y="3192"/>
                </a:moveTo>
                <a:lnTo>
                  <a:pt x="10761" y="12341"/>
                </a:lnTo>
                <a:lnTo>
                  <a:pt x="5502" y="3192"/>
                </a:lnTo>
                <a:close/>
                <a:moveTo>
                  <a:pt x="73224" y="3192"/>
                </a:moveTo>
                <a:lnTo>
                  <a:pt x="67966" y="12341"/>
                </a:lnTo>
                <a:lnTo>
                  <a:pt x="62677" y="3192"/>
                </a:lnTo>
                <a:close/>
                <a:moveTo>
                  <a:pt x="101857" y="3192"/>
                </a:moveTo>
                <a:lnTo>
                  <a:pt x="96568" y="12341"/>
                </a:lnTo>
                <a:lnTo>
                  <a:pt x="91279" y="3192"/>
                </a:lnTo>
                <a:close/>
                <a:moveTo>
                  <a:pt x="130459" y="3192"/>
                </a:moveTo>
                <a:lnTo>
                  <a:pt x="125170" y="12341"/>
                </a:lnTo>
                <a:lnTo>
                  <a:pt x="119912" y="3192"/>
                </a:lnTo>
                <a:close/>
                <a:moveTo>
                  <a:pt x="159031" y="3192"/>
                </a:moveTo>
                <a:lnTo>
                  <a:pt x="153742" y="12341"/>
                </a:lnTo>
                <a:lnTo>
                  <a:pt x="148484" y="3192"/>
                </a:lnTo>
                <a:close/>
                <a:moveTo>
                  <a:pt x="187633" y="3192"/>
                </a:moveTo>
                <a:lnTo>
                  <a:pt x="182375" y="12341"/>
                </a:lnTo>
                <a:lnTo>
                  <a:pt x="177086" y="3192"/>
                </a:lnTo>
                <a:close/>
                <a:moveTo>
                  <a:pt x="216266" y="3192"/>
                </a:moveTo>
                <a:lnTo>
                  <a:pt x="210977" y="12341"/>
                </a:lnTo>
                <a:lnTo>
                  <a:pt x="205689" y="3192"/>
                </a:lnTo>
                <a:close/>
                <a:moveTo>
                  <a:pt x="244808" y="3192"/>
                </a:moveTo>
                <a:lnTo>
                  <a:pt x="239549" y="12341"/>
                </a:lnTo>
                <a:lnTo>
                  <a:pt x="234260" y="3192"/>
                </a:lnTo>
                <a:close/>
                <a:moveTo>
                  <a:pt x="273441" y="3192"/>
                </a:moveTo>
                <a:lnTo>
                  <a:pt x="268152" y="12341"/>
                </a:lnTo>
                <a:lnTo>
                  <a:pt x="262863" y="3192"/>
                </a:lnTo>
                <a:close/>
                <a:moveTo>
                  <a:pt x="302043" y="3192"/>
                </a:moveTo>
                <a:lnTo>
                  <a:pt x="296754" y="12341"/>
                </a:lnTo>
                <a:lnTo>
                  <a:pt x="291496" y="3192"/>
                </a:lnTo>
                <a:close/>
                <a:moveTo>
                  <a:pt x="25108" y="10942"/>
                </a:moveTo>
                <a:lnTo>
                  <a:pt x="23801" y="13192"/>
                </a:lnTo>
                <a:lnTo>
                  <a:pt x="26445" y="13192"/>
                </a:lnTo>
                <a:lnTo>
                  <a:pt x="25108" y="10942"/>
                </a:lnTo>
                <a:close/>
                <a:moveTo>
                  <a:pt x="53710" y="10942"/>
                </a:moveTo>
                <a:lnTo>
                  <a:pt x="52433" y="13192"/>
                </a:lnTo>
                <a:lnTo>
                  <a:pt x="55047" y="13192"/>
                </a:lnTo>
                <a:lnTo>
                  <a:pt x="53710" y="10942"/>
                </a:lnTo>
                <a:close/>
                <a:moveTo>
                  <a:pt x="82312" y="10942"/>
                </a:moveTo>
                <a:lnTo>
                  <a:pt x="81036" y="13192"/>
                </a:lnTo>
                <a:lnTo>
                  <a:pt x="83650" y="13192"/>
                </a:lnTo>
                <a:lnTo>
                  <a:pt x="82312" y="10942"/>
                </a:lnTo>
                <a:close/>
                <a:moveTo>
                  <a:pt x="110884" y="10942"/>
                </a:moveTo>
                <a:lnTo>
                  <a:pt x="109608" y="13192"/>
                </a:lnTo>
                <a:lnTo>
                  <a:pt x="112222" y="13192"/>
                </a:lnTo>
                <a:lnTo>
                  <a:pt x="110884" y="10942"/>
                </a:lnTo>
                <a:close/>
                <a:moveTo>
                  <a:pt x="139517" y="10942"/>
                </a:moveTo>
                <a:lnTo>
                  <a:pt x="138210" y="13192"/>
                </a:lnTo>
                <a:lnTo>
                  <a:pt x="140824" y="13192"/>
                </a:lnTo>
                <a:lnTo>
                  <a:pt x="139517" y="10942"/>
                </a:lnTo>
                <a:close/>
                <a:moveTo>
                  <a:pt x="168119" y="10942"/>
                </a:moveTo>
                <a:lnTo>
                  <a:pt x="166812" y="13192"/>
                </a:lnTo>
                <a:lnTo>
                  <a:pt x="169457" y="13192"/>
                </a:lnTo>
                <a:lnTo>
                  <a:pt x="168119" y="10942"/>
                </a:lnTo>
                <a:close/>
                <a:moveTo>
                  <a:pt x="196691" y="10942"/>
                </a:moveTo>
                <a:lnTo>
                  <a:pt x="195384" y="13192"/>
                </a:lnTo>
                <a:lnTo>
                  <a:pt x="198029" y="13192"/>
                </a:lnTo>
                <a:lnTo>
                  <a:pt x="196691" y="10942"/>
                </a:lnTo>
                <a:close/>
                <a:moveTo>
                  <a:pt x="225294" y="10942"/>
                </a:moveTo>
                <a:lnTo>
                  <a:pt x="224017" y="13192"/>
                </a:lnTo>
                <a:lnTo>
                  <a:pt x="226631" y="13192"/>
                </a:lnTo>
                <a:lnTo>
                  <a:pt x="225294" y="10942"/>
                </a:lnTo>
                <a:close/>
                <a:moveTo>
                  <a:pt x="253896" y="10942"/>
                </a:moveTo>
                <a:lnTo>
                  <a:pt x="252620" y="13192"/>
                </a:lnTo>
                <a:lnTo>
                  <a:pt x="255234" y="13192"/>
                </a:lnTo>
                <a:lnTo>
                  <a:pt x="253896" y="10942"/>
                </a:lnTo>
                <a:close/>
                <a:moveTo>
                  <a:pt x="282468" y="10942"/>
                </a:moveTo>
                <a:lnTo>
                  <a:pt x="281191" y="13192"/>
                </a:lnTo>
                <a:lnTo>
                  <a:pt x="283805" y="13192"/>
                </a:lnTo>
                <a:lnTo>
                  <a:pt x="282468" y="10942"/>
                </a:lnTo>
                <a:close/>
                <a:moveTo>
                  <a:pt x="311101" y="10942"/>
                </a:moveTo>
                <a:lnTo>
                  <a:pt x="309794" y="13192"/>
                </a:lnTo>
                <a:lnTo>
                  <a:pt x="312408" y="13192"/>
                </a:lnTo>
                <a:lnTo>
                  <a:pt x="311101" y="10942"/>
                </a:lnTo>
                <a:close/>
                <a:moveTo>
                  <a:pt x="3132" y="1793"/>
                </a:moveTo>
                <a:lnTo>
                  <a:pt x="4317" y="3830"/>
                </a:lnTo>
                <a:lnTo>
                  <a:pt x="9606" y="13009"/>
                </a:lnTo>
                <a:lnTo>
                  <a:pt x="10761" y="15046"/>
                </a:lnTo>
                <a:lnTo>
                  <a:pt x="11946" y="13009"/>
                </a:lnTo>
                <a:lnTo>
                  <a:pt x="17235" y="3830"/>
                </a:lnTo>
                <a:lnTo>
                  <a:pt x="18421" y="1793"/>
                </a:lnTo>
                <a:close/>
                <a:moveTo>
                  <a:pt x="31764" y="1793"/>
                </a:moveTo>
                <a:lnTo>
                  <a:pt x="32919" y="3830"/>
                </a:lnTo>
                <a:lnTo>
                  <a:pt x="38208" y="13009"/>
                </a:lnTo>
                <a:lnTo>
                  <a:pt x="39394" y="15046"/>
                </a:lnTo>
                <a:lnTo>
                  <a:pt x="40579" y="13009"/>
                </a:lnTo>
                <a:lnTo>
                  <a:pt x="45838" y="3830"/>
                </a:lnTo>
                <a:lnTo>
                  <a:pt x="47023" y="1793"/>
                </a:lnTo>
                <a:close/>
                <a:moveTo>
                  <a:pt x="60336" y="1793"/>
                </a:moveTo>
                <a:lnTo>
                  <a:pt x="61491" y="3830"/>
                </a:lnTo>
                <a:lnTo>
                  <a:pt x="66780" y="13009"/>
                </a:lnTo>
                <a:lnTo>
                  <a:pt x="67966" y="15046"/>
                </a:lnTo>
                <a:lnTo>
                  <a:pt x="69151" y="13009"/>
                </a:lnTo>
                <a:lnTo>
                  <a:pt x="74409" y="3830"/>
                </a:lnTo>
                <a:lnTo>
                  <a:pt x="75595" y="1793"/>
                </a:lnTo>
                <a:close/>
                <a:moveTo>
                  <a:pt x="88939" y="1793"/>
                </a:moveTo>
                <a:lnTo>
                  <a:pt x="90124" y="3830"/>
                </a:lnTo>
                <a:lnTo>
                  <a:pt x="95383" y="13009"/>
                </a:lnTo>
                <a:lnTo>
                  <a:pt x="96568" y="15046"/>
                </a:lnTo>
                <a:lnTo>
                  <a:pt x="97753" y="13009"/>
                </a:lnTo>
                <a:lnTo>
                  <a:pt x="103042" y="3830"/>
                </a:lnTo>
                <a:lnTo>
                  <a:pt x="104197" y="1793"/>
                </a:lnTo>
                <a:close/>
                <a:moveTo>
                  <a:pt x="117541" y="1793"/>
                </a:moveTo>
                <a:lnTo>
                  <a:pt x="118726" y="3830"/>
                </a:lnTo>
                <a:lnTo>
                  <a:pt x="124015" y="13009"/>
                </a:lnTo>
                <a:lnTo>
                  <a:pt x="125170" y="15046"/>
                </a:lnTo>
                <a:lnTo>
                  <a:pt x="126356" y="13009"/>
                </a:lnTo>
                <a:lnTo>
                  <a:pt x="131645" y="3830"/>
                </a:lnTo>
                <a:lnTo>
                  <a:pt x="132830" y="1793"/>
                </a:lnTo>
                <a:close/>
                <a:moveTo>
                  <a:pt x="146113" y="1793"/>
                </a:moveTo>
                <a:lnTo>
                  <a:pt x="147298" y="3830"/>
                </a:lnTo>
                <a:lnTo>
                  <a:pt x="152587" y="13009"/>
                </a:lnTo>
                <a:lnTo>
                  <a:pt x="153742" y="15046"/>
                </a:lnTo>
                <a:lnTo>
                  <a:pt x="154928" y="13009"/>
                </a:lnTo>
                <a:lnTo>
                  <a:pt x="160217" y="3830"/>
                </a:lnTo>
                <a:lnTo>
                  <a:pt x="161402" y="1793"/>
                </a:lnTo>
                <a:close/>
                <a:moveTo>
                  <a:pt x="174715" y="1793"/>
                </a:moveTo>
                <a:lnTo>
                  <a:pt x="175901" y="3830"/>
                </a:lnTo>
                <a:lnTo>
                  <a:pt x="181190" y="13009"/>
                </a:lnTo>
                <a:lnTo>
                  <a:pt x="182375" y="15046"/>
                </a:lnTo>
                <a:lnTo>
                  <a:pt x="183530" y="13009"/>
                </a:lnTo>
                <a:lnTo>
                  <a:pt x="188819" y="3830"/>
                </a:lnTo>
                <a:lnTo>
                  <a:pt x="190004" y="1793"/>
                </a:lnTo>
                <a:close/>
                <a:moveTo>
                  <a:pt x="203348" y="1793"/>
                </a:moveTo>
                <a:lnTo>
                  <a:pt x="204503" y="3830"/>
                </a:lnTo>
                <a:lnTo>
                  <a:pt x="209792" y="13009"/>
                </a:lnTo>
                <a:lnTo>
                  <a:pt x="210977" y="15046"/>
                </a:lnTo>
                <a:lnTo>
                  <a:pt x="212163" y="13009"/>
                </a:lnTo>
                <a:lnTo>
                  <a:pt x="217421" y="3830"/>
                </a:lnTo>
                <a:lnTo>
                  <a:pt x="218607" y="1793"/>
                </a:lnTo>
                <a:close/>
                <a:moveTo>
                  <a:pt x="231890" y="1793"/>
                </a:moveTo>
                <a:lnTo>
                  <a:pt x="233075" y="3830"/>
                </a:lnTo>
                <a:lnTo>
                  <a:pt x="238364" y="13009"/>
                </a:lnTo>
                <a:lnTo>
                  <a:pt x="239549" y="15046"/>
                </a:lnTo>
                <a:lnTo>
                  <a:pt x="240735" y="13009"/>
                </a:lnTo>
                <a:lnTo>
                  <a:pt x="245993" y="3830"/>
                </a:lnTo>
                <a:lnTo>
                  <a:pt x="247179" y="1793"/>
                </a:lnTo>
                <a:close/>
                <a:moveTo>
                  <a:pt x="260522" y="1793"/>
                </a:moveTo>
                <a:lnTo>
                  <a:pt x="261708" y="3830"/>
                </a:lnTo>
                <a:lnTo>
                  <a:pt x="266966" y="13009"/>
                </a:lnTo>
                <a:lnTo>
                  <a:pt x="268152" y="15046"/>
                </a:lnTo>
                <a:lnTo>
                  <a:pt x="269337" y="13009"/>
                </a:lnTo>
                <a:lnTo>
                  <a:pt x="274626" y="3830"/>
                </a:lnTo>
                <a:lnTo>
                  <a:pt x="275781" y="1793"/>
                </a:lnTo>
                <a:close/>
                <a:moveTo>
                  <a:pt x="289125" y="1793"/>
                </a:moveTo>
                <a:lnTo>
                  <a:pt x="290310" y="3830"/>
                </a:lnTo>
                <a:lnTo>
                  <a:pt x="295599" y="13009"/>
                </a:lnTo>
                <a:lnTo>
                  <a:pt x="296754" y="15046"/>
                </a:lnTo>
                <a:lnTo>
                  <a:pt x="297940" y="13009"/>
                </a:lnTo>
                <a:lnTo>
                  <a:pt x="303228" y="3830"/>
                </a:lnTo>
                <a:lnTo>
                  <a:pt x="304414" y="1793"/>
                </a:lnTo>
                <a:close/>
                <a:moveTo>
                  <a:pt x="25108" y="6353"/>
                </a:moveTo>
                <a:lnTo>
                  <a:pt x="30397" y="15502"/>
                </a:lnTo>
                <a:lnTo>
                  <a:pt x="19819" y="15502"/>
                </a:lnTo>
                <a:lnTo>
                  <a:pt x="25108" y="6353"/>
                </a:lnTo>
                <a:close/>
                <a:moveTo>
                  <a:pt x="53710" y="6353"/>
                </a:moveTo>
                <a:lnTo>
                  <a:pt x="58999" y="15502"/>
                </a:lnTo>
                <a:lnTo>
                  <a:pt x="48421" y="15502"/>
                </a:lnTo>
                <a:lnTo>
                  <a:pt x="53710" y="6353"/>
                </a:lnTo>
                <a:close/>
                <a:moveTo>
                  <a:pt x="82312" y="6353"/>
                </a:moveTo>
                <a:lnTo>
                  <a:pt x="87601" y="15502"/>
                </a:lnTo>
                <a:lnTo>
                  <a:pt x="77024" y="15502"/>
                </a:lnTo>
                <a:lnTo>
                  <a:pt x="82312" y="6353"/>
                </a:lnTo>
                <a:close/>
                <a:moveTo>
                  <a:pt x="110884" y="6353"/>
                </a:moveTo>
                <a:lnTo>
                  <a:pt x="116173" y="15502"/>
                </a:lnTo>
                <a:lnTo>
                  <a:pt x="105626" y="15502"/>
                </a:lnTo>
                <a:lnTo>
                  <a:pt x="110884" y="6353"/>
                </a:lnTo>
                <a:close/>
                <a:moveTo>
                  <a:pt x="139487" y="6353"/>
                </a:moveTo>
                <a:lnTo>
                  <a:pt x="144776" y="15502"/>
                </a:lnTo>
                <a:lnTo>
                  <a:pt x="134228" y="15502"/>
                </a:lnTo>
                <a:lnTo>
                  <a:pt x="139487" y="6353"/>
                </a:lnTo>
                <a:close/>
                <a:moveTo>
                  <a:pt x="168119" y="6353"/>
                </a:moveTo>
                <a:lnTo>
                  <a:pt x="173378" y="15502"/>
                </a:lnTo>
                <a:lnTo>
                  <a:pt x="162831" y="15502"/>
                </a:lnTo>
                <a:lnTo>
                  <a:pt x="168119" y="6353"/>
                </a:lnTo>
                <a:close/>
                <a:moveTo>
                  <a:pt x="196691" y="6353"/>
                </a:moveTo>
                <a:lnTo>
                  <a:pt x="201980" y="15502"/>
                </a:lnTo>
                <a:lnTo>
                  <a:pt x="191403" y="15502"/>
                </a:lnTo>
                <a:lnTo>
                  <a:pt x="196691" y="6353"/>
                </a:lnTo>
                <a:close/>
                <a:moveTo>
                  <a:pt x="225294" y="6353"/>
                </a:moveTo>
                <a:lnTo>
                  <a:pt x="230583" y="15502"/>
                </a:lnTo>
                <a:lnTo>
                  <a:pt x="220005" y="15502"/>
                </a:lnTo>
                <a:lnTo>
                  <a:pt x="225294" y="6353"/>
                </a:lnTo>
                <a:close/>
                <a:moveTo>
                  <a:pt x="253896" y="6353"/>
                </a:moveTo>
                <a:lnTo>
                  <a:pt x="259185" y="15502"/>
                </a:lnTo>
                <a:lnTo>
                  <a:pt x="248607" y="15502"/>
                </a:lnTo>
                <a:lnTo>
                  <a:pt x="253896" y="6353"/>
                </a:lnTo>
                <a:close/>
                <a:moveTo>
                  <a:pt x="282468" y="6353"/>
                </a:moveTo>
                <a:lnTo>
                  <a:pt x="287757" y="15502"/>
                </a:lnTo>
                <a:lnTo>
                  <a:pt x="277210" y="15502"/>
                </a:lnTo>
                <a:lnTo>
                  <a:pt x="282468" y="6353"/>
                </a:lnTo>
                <a:close/>
                <a:moveTo>
                  <a:pt x="311101" y="6353"/>
                </a:moveTo>
                <a:lnTo>
                  <a:pt x="316359" y="15502"/>
                </a:lnTo>
                <a:lnTo>
                  <a:pt x="305812" y="15502"/>
                </a:lnTo>
                <a:lnTo>
                  <a:pt x="311101" y="6353"/>
                </a:lnTo>
                <a:close/>
                <a:moveTo>
                  <a:pt x="19211" y="1368"/>
                </a:moveTo>
                <a:lnTo>
                  <a:pt x="10761" y="15958"/>
                </a:lnTo>
                <a:lnTo>
                  <a:pt x="2341" y="1368"/>
                </a:lnTo>
                <a:close/>
                <a:moveTo>
                  <a:pt x="47783" y="1368"/>
                </a:moveTo>
                <a:lnTo>
                  <a:pt x="39394" y="15958"/>
                </a:lnTo>
                <a:lnTo>
                  <a:pt x="30944" y="1368"/>
                </a:lnTo>
                <a:close/>
                <a:moveTo>
                  <a:pt x="76385" y="1368"/>
                </a:moveTo>
                <a:lnTo>
                  <a:pt x="67966" y="15958"/>
                </a:lnTo>
                <a:lnTo>
                  <a:pt x="59576" y="1368"/>
                </a:lnTo>
                <a:close/>
                <a:moveTo>
                  <a:pt x="105018" y="1368"/>
                </a:moveTo>
                <a:lnTo>
                  <a:pt x="96568" y="15958"/>
                </a:lnTo>
                <a:lnTo>
                  <a:pt x="88148" y="1368"/>
                </a:lnTo>
                <a:close/>
                <a:moveTo>
                  <a:pt x="133590" y="1368"/>
                </a:moveTo>
                <a:lnTo>
                  <a:pt x="125170" y="15958"/>
                </a:lnTo>
                <a:lnTo>
                  <a:pt x="116751" y="1368"/>
                </a:lnTo>
                <a:close/>
                <a:moveTo>
                  <a:pt x="162192" y="1368"/>
                </a:moveTo>
                <a:lnTo>
                  <a:pt x="153742" y="15958"/>
                </a:lnTo>
                <a:lnTo>
                  <a:pt x="145353" y="1368"/>
                </a:lnTo>
                <a:close/>
                <a:moveTo>
                  <a:pt x="190795" y="1368"/>
                </a:moveTo>
                <a:lnTo>
                  <a:pt x="182375" y="15958"/>
                </a:lnTo>
                <a:lnTo>
                  <a:pt x="173925" y="1368"/>
                </a:lnTo>
                <a:close/>
                <a:moveTo>
                  <a:pt x="219367" y="1368"/>
                </a:moveTo>
                <a:lnTo>
                  <a:pt x="210977" y="15958"/>
                </a:lnTo>
                <a:lnTo>
                  <a:pt x="202527" y="1368"/>
                </a:lnTo>
                <a:close/>
                <a:moveTo>
                  <a:pt x="247969" y="1368"/>
                </a:moveTo>
                <a:lnTo>
                  <a:pt x="239549" y="15958"/>
                </a:lnTo>
                <a:lnTo>
                  <a:pt x="231130" y="1368"/>
                </a:lnTo>
                <a:close/>
                <a:moveTo>
                  <a:pt x="276602" y="1368"/>
                </a:moveTo>
                <a:lnTo>
                  <a:pt x="268152" y="15958"/>
                </a:lnTo>
                <a:lnTo>
                  <a:pt x="259732" y="1368"/>
                </a:lnTo>
                <a:close/>
                <a:moveTo>
                  <a:pt x="305174" y="1368"/>
                </a:moveTo>
                <a:lnTo>
                  <a:pt x="296754" y="15958"/>
                </a:lnTo>
                <a:lnTo>
                  <a:pt x="288334" y="1368"/>
                </a:lnTo>
                <a:close/>
                <a:moveTo>
                  <a:pt x="25108" y="3617"/>
                </a:moveTo>
                <a:lnTo>
                  <a:pt x="23922" y="5654"/>
                </a:lnTo>
                <a:lnTo>
                  <a:pt x="18633" y="14833"/>
                </a:lnTo>
                <a:lnTo>
                  <a:pt x="17448" y="16870"/>
                </a:lnTo>
                <a:lnTo>
                  <a:pt x="32737" y="16870"/>
                </a:lnTo>
                <a:lnTo>
                  <a:pt x="31552" y="14833"/>
                </a:lnTo>
                <a:lnTo>
                  <a:pt x="26293" y="5654"/>
                </a:lnTo>
                <a:lnTo>
                  <a:pt x="25108" y="3617"/>
                </a:lnTo>
                <a:close/>
                <a:moveTo>
                  <a:pt x="53710" y="3617"/>
                </a:moveTo>
                <a:lnTo>
                  <a:pt x="52525" y="5654"/>
                </a:lnTo>
                <a:lnTo>
                  <a:pt x="47266" y="14833"/>
                </a:lnTo>
                <a:lnTo>
                  <a:pt x="46081" y="16870"/>
                </a:lnTo>
                <a:lnTo>
                  <a:pt x="61339" y="16870"/>
                </a:lnTo>
                <a:lnTo>
                  <a:pt x="60184" y="14833"/>
                </a:lnTo>
                <a:lnTo>
                  <a:pt x="54895" y="5654"/>
                </a:lnTo>
                <a:lnTo>
                  <a:pt x="53710" y="3617"/>
                </a:lnTo>
                <a:close/>
                <a:moveTo>
                  <a:pt x="82312" y="3617"/>
                </a:moveTo>
                <a:lnTo>
                  <a:pt x="81157" y="5654"/>
                </a:lnTo>
                <a:lnTo>
                  <a:pt x="75868" y="14833"/>
                </a:lnTo>
                <a:lnTo>
                  <a:pt x="74683" y="16870"/>
                </a:lnTo>
                <a:lnTo>
                  <a:pt x="89972" y="16870"/>
                </a:lnTo>
                <a:lnTo>
                  <a:pt x="88787" y="14833"/>
                </a:lnTo>
                <a:lnTo>
                  <a:pt x="83498" y="5654"/>
                </a:lnTo>
                <a:lnTo>
                  <a:pt x="82312" y="3617"/>
                </a:lnTo>
                <a:close/>
                <a:moveTo>
                  <a:pt x="110884" y="3617"/>
                </a:moveTo>
                <a:lnTo>
                  <a:pt x="109699" y="5654"/>
                </a:lnTo>
                <a:lnTo>
                  <a:pt x="104440" y="14833"/>
                </a:lnTo>
                <a:lnTo>
                  <a:pt x="103255" y="16870"/>
                </a:lnTo>
                <a:lnTo>
                  <a:pt x="118514" y="16870"/>
                </a:lnTo>
                <a:lnTo>
                  <a:pt x="117359" y="14833"/>
                </a:lnTo>
                <a:lnTo>
                  <a:pt x="112070" y="5654"/>
                </a:lnTo>
                <a:lnTo>
                  <a:pt x="110884" y="3617"/>
                </a:lnTo>
                <a:close/>
                <a:moveTo>
                  <a:pt x="139487" y="3617"/>
                </a:moveTo>
                <a:lnTo>
                  <a:pt x="138332" y="5654"/>
                </a:lnTo>
                <a:lnTo>
                  <a:pt x="133043" y="14833"/>
                </a:lnTo>
                <a:lnTo>
                  <a:pt x="131857" y="16870"/>
                </a:lnTo>
                <a:lnTo>
                  <a:pt x="147146" y="16870"/>
                </a:lnTo>
                <a:lnTo>
                  <a:pt x="145961" y="14833"/>
                </a:lnTo>
                <a:lnTo>
                  <a:pt x="140672" y="5654"/>
                </a:lnTo>
                <a:lnTo>
                  <a:pt x="139487" y="3617"/>
                </a:lnTo>
                <a:close/>
                <a:moveTo>
                  <a:pt x="168119" y="3617"/>
                </a:moveTo>
                <a:lnTo>
                  <a:pt x="166934" y="5654"/>
                </a:lnTo>
                <a:lnTo>
                  <a:pt x="161645" y="14833"/>
                </a:lnTo>
                <a:lnTo>
                  <a:pt x="160490" y="16870"/>
                </a:lnTo>
                <a:lnTo>
                  <a:pt x="175749" y="16870"/>
                </a:lnTo>
                <a:lnTo>
                  <a:pt x="174563" y="14833"/>
                </a:lnTo>
                <a:lnTo>
                  <a:pt x="169305" y="5654"/>
                </a:lnTo>
                <a:lnTo>
                  <a:pt x="168119" y="3617"/>
                </a:lnTo>
                <a:close/>
                <a:moveTo>
                  <a:pt x="196691" y="3617"/>
                </a:moveTo>
                <a:lnTo>
                  <a:pt x="195506" y="5654"/>
                </a:lnTo>
                <a:lnTo>
                  <a:pt x="190217" y="14833"/>
                </a:lnTo>
                <a:lnTo>
                  <a:pt x="189062" y="16870"/>
                </a:lnTo>
                <a:lnTo>
                  <a:pt x="204321" y="16870"/>
                </a:lnTo>
                <a:lnTo>
                  <a:pt x="203135" y="14833"/>
                </a:lnTo>
                <a:lnTo>
                  <a:pt x="197877" y="5654"/>
                </a:lnTo>
                <a:lnTo>
                  <a:pt x="196691" y="3617"/>
                </a:lnTo>
                <a:close/>
                <a:moveTo>
                  <a:pt x="225294" y="3617"/>
                </a:moveTo>
                <a:lnTo>
                  <a:pt x="224108" y="5654"/>
                </a:lnTo>
                <a:lnTo>
                  <a:pt x="218850" y="14833"/>
                </a:lnTo>
                <a:lnTo>
                  <a:pt x="217664" y="16870"/>
                </a:lnTo>
                <a:lnTo>
                  <a:pt x="232923" y="16870"/>
                </a:lnTo>
                <a:lnTo>
                  <a:pt x="231768" y="14833"/>
                </a:lnTo>
                <a:lnTo>
                  <a:pt x="226479" y="5654"/>
                </a:lnTo>
                <a:lnTo>
                  <a:pt x="225294" y="3617"/>
                </a:lnTo>
                <a:close/>
                <a:moveTo>
                  <a:pt x="253896" y="3617"/>
                </a:moveTo>
                <a:lnTo>
                  <a:pt x="252741" y="5654"/>
                </a:lnTo>
                <a:lnTo>
                  <a:pt x="247452" y="14833"/>
                </a:lnTo>
                <a:lnTo>
                  <a:pt x="246267" y="16870"/>
                </a:lnTo>
                <a:lnTo>
                  <a:pt x="261556" y="16870"/>
                </a:lnTo>
                <a:lnTo>
                  <a:pt x="260370" y="14833"/>
                </a:lnTo>
                <a:lnTo>
                  <a:pt x="255082" y="5654"/>
                </a:lnTo>
                <a:lnTo>
                  <a:pt x="253896" y="3617"/>
                </a:lnTo>
                <a:close/>
                <a:moveTo>
                  <a:pt x="282529" y="3617"/>
                </a:moveTo>
                <a:lnTo>
                  <a:pt x="281343" y="5654"/>
                </a:lnTo>
                <a:lnTo>
                  <a:pt x="276024" y="14833"/>
                </a:lnTo>
                <a:lnTo>
                  <a:pt x="274839" y="16870"/>
                </a:lnTo>
                <a:lnTo>
                  <a:pt x="290128" y="16870"/>
                </a:lnTo>
                <a:lnTo>
                  <a:pt x="288973" y="14833"/>
                </a:lnTo>
                <a:lnTo>
                  <a:pt x="283684" y="5654"/>
                </a:lnTo>
                <a:lnTo>
                  <a:pt x="282529" y="3617"/>
                </a:lnTo>
                <a:close/>
                <a:moveTo>
                  <a:pt x="311101" y="3617"/>
                </a:moveTo>
                <a:lnTo>
                  <a:pt x="309915" y="5654"/>
                </a:lnTo>
                <a:lnTo>
                  <a:pt x="304627" y="14833"/>
                </a:lnTo>
                <a:lnTo>
                  <a:pt x="303441" y="16870"/>
                </a:lnTo>
                <a:lnTo>
                  <a:pt x="318730" y="16870"/>
                </a:lnTo>
                <a:lnTo>
                  <a:pt x="317545" y="14833"/>
                </a:lnTo>
                <a:lnTo>
                  <a:pt x="312256" y="5654"/>
                </a:lnTo>
                <a:lnTo>
                  <a:pt x="311101" y="3617"/>
                </a:lnTo>
                <a:close/>
                <a:moveTo>
                  <a:pt x="25108" y="2736"/>
                </a:moveTo>
                <a:lnTo>
                  <a:pt x="33527" y="17325"/>
                </a:lnTo>
                <a:lnTo>
                  <a:pt x="16718" y="17325"/>
                </a:lnTo>
                <a:lnTo>
                  <a:pt x="25108" y="2736"/>
                </a:lnTo>
                <a:close/>
                <a:moveTo>
                  <a:pt x="53710" y="2736"/>
                </a:moveTo>
                <a:lnTo>
                  <a:pt x="62160" y="17325"/>
                </a:lnTo>
                <a:lnTo>
                  <a:pt x="45260" y="17325"/>
                </a:lnTo>
                <a:lnTo>
                  <a:pt x="53710" y="2736"/>
                </a:lnTo>
                <a:close/>
                <a:moveTo>
                  <a:pt x="82312" y="2736"/>
                </a:moveTo>
                <a:lnTo>
                  <a:pt x="90762" y="17325"/>
                </a:lnTo>
                <a:lnTo>
                  <a:pt x="73923" y="17325"/>
                </a:lnTo>
                <a:lnTo>
                  <a:pt x="82312" y="2736"/>
                </a:lnTo>
                <a:close/>
                <a:moveTo>
                  <a:pt x="110884" y="2736"/>
                </a:moveTo>
                <a:lnTo>
                  <a:pt x="119334" y="17325"/>
                </a:lnTo>
                <a:lnTo>
                  <a:pt x="102495" y="17325"/>
                </a:lnTo>
                <a:lnTo>
                  <a:pt x="110884" y="2736"/>
                </a:lnTo>
                <a:close/>
                <a:moveTo>
                  <a:pt x="139517" y="2736"/>
                </a:moveTo>
                <a:lnTo>
                  <a:pt x="147937" y="17325"/>
                </a:lnTo>
                <a:lnTo>
                  <a:pt x="131097" y="17325"/>
                </a:lnTo>
                <a:lnTo>
                  <a:pt x="139517" y="2736"/>
                </a:lnTo>
                <a:close/>
                <a:moveTo>
                  <a:pt x="168119" y="2736"/>
                </a:moveTo>
                <a:lnTo>
                  <a:pt x="176509" y="17325"/>
                </a:lnTo>
                <a:lnTo>
                  <a:pt x="159669" y="17325"/>
                </a:lnTo>
                <a:lnTo>
                  <a:pt x="168119" y="2736"/>
                </a:lnTo>
                <a:close/>
                <a:moveTo>
                  <a:pt x="196691" y="2736"/>
                </a:moveTo>
                <a:lnTo>
                  <a:pt x="205111" y="17325"/>
                </a:lnTo>
                <a:lnTo>
                  <a:pt x="188302" y="17325"/>
                </a:lnTo>
                <a:lnTo>
                  <a:pt x="196691" y="2736"/>
                </a:lnTo>
                <a:close/>
                <a:moveTo>
                  <a:pt x="225294" y="2736"/>
                </a:moveTo>
                <a:lnTo>
                  <a:pt x="233744" y="17325"/>
                </a:lnTo>
                <a:lnTo>
                  <a:pt x="216905" y="17325"/>
                </a:lnTo>
                <a:lnTo>
                  <a:pt x="225294" y="2736"/>
                </a:lnTo>
                <a:close/>
                <a:moveTo>
                  <a:pt x="253896" y="2736"/>
                </a:moveTo>
                <a:lnTo>
                  <a:pt x="262346" y="17325"/>
                </a:lnTo>
                <a:lnTo>
                  <a:pt x="245507" y="17325"/>
                </a:lnTo>
                <a:lnTo>
                  <a:pt x="253896" y="2736"/>
                </a:lnTo>
                <a:close/>
                <a:moveTo>
                  <a:pt x="282468" y="2736"/>
                </a:moveTo>
                <a:lnTo>
                  <a:pt x="290918" y="17325"/>
                </a:lnTo>
                <a:lnTo>
                  <a:pt x="274079" y="17325"/>
                </a:lnTo>
                <a:lnTo>
                  <a:pt x="282468" y="2736"/>
                </a:lnTo>
                <a:close/>
                <a:moveTo>
                  <a:pt x="311101" y="2736"/>
                </a:moveTo>
                <a:lnTo>
                  <a:pt x="319520" y="17325"/>
                </a:lnTo>
                <a:lnTo>
                  <a:pt x="302651" y="17325"/>
                </a:lnTo>
                <a:lnTo>
                  <a:pt x="311101" y="2736"/>
                </a:lnTo>
                <a:close/>
                <a:moveTo>
                  <a:pt x="1" y="0"/>
                </a:moveTo>
                <a:lnTo>
                  <a:pt x="10791" y="18693"/>
                </a:lnTo>
                <a:lnTo>
                  <a:pt x="21551" y="0"/>
                </a:lnTo>
                <a:close/>
                <a:moveTo>
                  <a:pt x="25108" y="0"/>
                </a:moveTo>
                <a:lnTo>
                  <a:pt x="14317" y="18693"/>
                </a:lnTo>
                <a:lnTo>
                  <a:pt x="35898" y="18693"/>
                </a:lnTo>
                <a:lnTo>
                  <a:pt x="25108" y="0"/>
                </a:lnTo>
                <a:close/>
                <a:moveTo>
                  <a:pt x="28603" y="0"/>
                </a:moveTo>
                <a:lnTo>
                  <a:pt x="39394" y="18693"/>
                </a:lnTo>
                <a:lnTo>
                  <a:pt x="50154" y="0"/>
                </a:lnTo>
                <a:close/>
                <a:moveTo>
                  <a:pt x="53710" y="0"/>
                </a:moveTo>
                <a:lnTo>
                  <a:pt x="42920" y="18693"/>
                </a:lnTo>
                <a:lnTo>
                  <a:pt x="64500" y="18693"/>
                </a:lnTo>
                <a:lnTo>
                  <a:pt x="53710" y="0"/>
                </a:lnTo>
                <a:close/>
                <a:moveTo>
                  <a:pt x="57175" y="0"/>
                </a:moveTo>
                <a:lnTo>
                  <a:pt x="67966" y="18693"/>
                </a:lnTo>
                <a:lnTo>
                  <a:pt x="78756" y="0"/>
                </a:lnTo>
                <a:close/>
                <a:moveTo>
                  <a:pt x="82312" y="0"/>
                </a:moveTo>
                <a:lnTo>
                  <a:pt x="71522" y="18693"/>
                </a:lnTo>
                <a:lnTo>
                  <a:pt x="93103" y="18693"/>
                </a:lnTo>
                <a:lnTo>
                  <a:pt x="82312" y="0"/>
                </a:lnTo>
                <a:close/>
                <a:moveTo>
                  <a:pt x="85777" y="0"/>
                </a:moveTo>
                <a:lnTo>
                  <a:pt x="96568" y="18693"/>
                </a:lnTo>
                <a:lnTo>
                  <a:pt x="107358" y="0"/>
                </a:lnTo>
                <a:close/>
                <a:moveTo>
                  <a:pt x="110884" y="0"/>
                </a:moveTo>
                <a:lnTo>
                  <a:pt x="100155" y="18693"/>
                </a:lnTo>
                <a:lnTo>
                  <a:pt x="121736" y="18693"/>
                </a:lnTo>
                <a:lnTo>
                  <a:pt x="110884" y="0"/>
                </a:lnTo>
                <a:close/>
                <a:moveTo>
                  <a:pt x="114349" y="0"/>
                </a:moveTo>
                <a:lnTo>
                  <a:pt x="125140" y="18693"/>
                </a:lnTo>
                <a:lnTo>
                  <a:pt x="135930" y="0"/>
                </a:lnTo>
                <a:close/>
                <a:moveTo>
                  <a:pt x="139517" y="0"/>
                </a:moveTo>
                <a:lnTo>
                  <a:pt x="128727" y="18693"/>
                </a:lnTo>
                <a:lnTo>
                  <a:pt x="150308" y="18693"/>
                </a:lnTo>
                <a:lnTo>
                  <a:pt x="139517" y="0"/>
                </a:lnTo>
                <a:close/>
                <a:moveTo>
                  <a:pt x="142952" y="0"/>
                </a:moveTo>
                <a:lnTo>
                  <a:pt x="153742" y="18693"/>
                </a:lnTo>
                <a:lnTo>
                  <a:pt x="164533" y="0"/>
                </a:lnTo>
                <a:close/>
                <a:moveTo>
                  <a:pt x="168119" y="0"/>
                </a:moveTo>
                <a:lnTo>
                  <a:pt x="157329" y="18693"/>
                </a:lnTo>
                <a:lnTo>
                  <a:pt x="178910" y="18693"/>
                </a:lnTo>
                <a:lnTo>
                  <a:pt x="168119" y="0"/>
                </a:lnTo>
                <a:close/>
                <a:moveTo>
                  <a:pt x="171585" y="0"/>
                </a:moveTo>
                <a:lnTo>
                  <a:pt x="182375" y="18693"/>
                </a:lnTo>
                <a:lnTo>
                  <a:pt x="193166" y="0"/>
                </a:lnTo>
                <a:close/>
                <a:moveTo>
                  <a:pt x="196691" y="0"/>
                </a:moveTo>
                <a:lnTo>
                  <a:pt x="185901" y="18693"/>
                </a:lnTo>
                <a:lnTo>
                  <a:pt x="207482" y="18693"/>
                </a:lnTo>
                <a:lnTo>
                  <a:pt x="196691" y="0"/>
                </a:lnTo>
                <a:close/>
                <a:moveTo>
                  <a:pt x="200157" y="0"/>
                </a:moveTo>
                <a:lnTo>
                  <a:pt x="210947" y="18693"/>
                </a:lnTo>
                <a:lnTo>
                  <a:pt x="221737" y="0"/>
                </a:lnTo>
                <a:close/>
                <a:moveTo>
                  <a:pt x="225294" y="0"/>
                </a:moveTo>
                <a:lnTo>
                  <a:pt x="214503" y="18693"/>
                </a:lnTo>
                <a:lnTo>
                  <a:pt x="236084" y="18693"/>
                </a:lnTo>
                <a:lnTo>
                  <a:pt x="225294" y="0"/>
                </a:lnTo>
                <a:close/>
                <a:moveTo>
                  <a:pt x="228759" y="0"/>
                </a:moveTo>
                <a:lnTo>
                  <a:pt x="239549" y="18693"/>
                </a:lnTo>
                <a:lnTo>
                  <a:pt x="250340" y="0"/>
                </a:lnTo>
                <a:close/>
                <a:moveTo>
                  <a:pt x="253896" y="0"/>
                </a:moveTo>
                <a:lnTo>
                  <a:pt x="243106" y="18693"/>
                </a:lnTo>
                <a:lnTo>
                  <a:pt x="264687" y="18693"/>
                </a:lnTo>
                <a:lnTo>
                  <a:pt x="253896" y="0"/>
                </a:lnTo>
                <a:close/>
                <a:moveTo>
                  <a:pt x="257361" y="0"/>
                </a:moveTo>
                <a:lnTo>
                  <a:pt x="268152" y="18693"/>
                </a:lnTo>
                <a:lnTo>
                  <a:pt x="278942" y="0"/>
                </a:lnTo>
                <a:close/>
                <a:moveTo>
                  <a:pt x="282468" y="0"/>
                </a:moveTo>
                <a:lnTo>
                  <a:pt x="271678" y="18693"/>
                </a:lnTo>
                <a:lnTo>
                  <a:pt x="293259" y="18693"/>
                </a:lnTo>
                <a:lnTo>
                  <a:pt x="282468" y="0"/>
                </a:lnTo>
                <a:close/>
                <a:moveTo>
                  <a:pt x="285964" y="0"/>
                </a:moveTo>
                <a:lnTo>
                  <a:pt x="296754" y="18693"/>
                </a:lnTo>
                <a:lnTo>
                  <a:pt x="307545" y="0"/>
                </a:lnTo>
                <a:close/>
                <a:moveTo>
                  <a:pt x="311101" y="0"/>
                </a:moveTo>
                <a:lnTo>
                  <a:pt x="300310" y="18693"/>
                </a:lnTo>
                <a:lnTo>
                  <a:pt x="321891" y="18693"/>
                </a:lnTo>
                <a:lnTo>
                  <a:pt x="311101" y="0"/>
                </a:lnTo>
                <a:close/>
                <a:moveTo>
                  <a:pt x="9454" y="26900"/>
                </a:moveTo>
                <a:lnTo>
                  <a:pt x="10730" y="29149"/>
                </a:lnTo>
                <a:lnTo>
                  <a:pt x="12068" y="26900"/>
                </a:lnTo>
                <a:close/>
                <a:moveTo>
                  <a:pt x="38056" y="26900"/>
                </a:moveTo>
                <a:lnTo>
                  <a:pt x="39363" y="29149"/>
                </a:lnTo>
                <a:lnTo>
                  <a:pt x="40670" y="26900"/>
                </a:lnTo>
                <a:close/>
                <a:moveTo>
                  <a:pt x="66659" y="26900"/>
                </a:moveTo>
                <a:lnTo>
                  <a:pt x="67966" y="29149"/>
                </a:lnTo>
                <a:lnTo>
                  <a:pt x="69303" y="26900"/>
                </a:lnTo>
                <a:close/>
                <a:moveTo>
                  <a:pt x="95231" y="26900"/>
                </a:moveTo>
                <a:lnTo>
                  <a:pt x="96538" y="29149"/>
                </a:lnTo>
                <a:lnTo>
                  <a:pt x="97875" y="26900"/>
                </a:lnTo>
                <a:close/>
                <a:moveTo>
                  <a:pt x="123863" y="26900"/>
                </a:moveTo>
                <a:lnTo>
                  <a:pt x="125140" y="29149"/>
                </a:lnTo>
                <a:lnTo>
                  <a:pt x="126477" y="26900"/>
                </a:lnTo>
                <a:close/>
                <a:moveTo>
                  <a:pt x="152466" y="26900"/>
                </a:moveTo>
                <a:lnTo>
                  <a:pt x="153742" y="29149"/>
                </a:lnTo>
                <a:lnTo>
                  <a:pt x="155080" y="26900"/>
                </a:lnTo>
                <a:close/>
                <a:moveTo>
                  <a:pt x="181068" y="26900"/>
                </a:moveTo>
                <a:lnTo>
                  <a:pt x="182375" y="29149"/>
                </a:lnTo>
                <a:lnTo>
                  <a:pt x="183652" y="26900"/>
                </a:lnTo>
                <a:close/>
                <a:moveTo>
                  <a:pt x="209640" y="26900"/>
                </a:moveTo>
                <a:lnTo>
                  <a:pt x="210947" y="29149"/>
                </a:lnTo>
                <a:lnTo>
                  <a:pt x="212254" y="26900"/>
                </a:lnTo>
                <a:close/>
                <a:moveTo>
                  <a:pt x="238242" y="26900"/>
                </a:moveTo>
                <a:lnTo>
                  <a:pt x="239549" y="29149"/>
                </a:lnTo>
                <a:lnTo>
                  <a:pt x="240887" y="26900"/>
                </a:lnTo>
                <a:close/>
                <a:moveTo>
                  <a:pt x="266814" y="26900"/>
                </a:moveTo>
                <a:lnTo>
                  <a:pt x="268121" y="29149"/>
                </a:lnTo>
                <a:lnTo>
                  <a:pt x="269459" y="26900"/>
                </a:lnTo>
                <a:close/>
                <a:moveTo>
                  <a:pt x="295447" y="26900"/>
                </a:moveTo>
                <a:lnTo>
                  <a:pt x="296724" y="29149"/>
                </a:lnTo>
                <a:lnTo>
                  <a:pt x="298061" y="26900"/>
                </a:lnTo>
                <a:close/>
                <a:moveTo>
                  <a:pt x="16050" y="24590"/>
                </a:moveTo>
                <a:lnTo>
                  <a:pt x="10761" y="33739"/>
                </a:lnTo>
                <a:lnTo>
                  <a:pt x="5502" y="24590"/>
                </a:lnTo>
                <a:close/>
                <a:moveTo>
                  <a:pt x="44682" y="24590"/>
                </a:moveTo>
                <a:lnTo>
                  <a:pt x="39394" y="33739"/>
                </a:lnTo>
                <a:lnTo>
                  <a:pt x="34105" y="24590"/>
                </a:lnTo>
                <a:close/>
                <a:moveTo>
                  <a:pt x="73224" y="24590"/>
                </a:moveTo>
                <a:lnTo>
                  <a:pt x="67966" y="33739"/>
                </a:lnTo>
                <a:lnTo>
                  <a:pt x="62677" y="24590"/>
                </a:lnTo>
                <a:close/>
                <a:moveTo>
                  <a:pt x="101857" y="24590"/>
                </a:moveTo>
                <a:lnTo>
                  <a:pt x="96568" y="33739"/>
                </a:lnTo>
                <a:lnTo>
                  <a:pt x="91279" y="24590"/>
                </a:lnTo>
                <a:close/>
                <a:moveTo>
                  <a:pt x="130459" y="24590"/>
                </a:moveTo>
                <a:lnTo>
                  <a:pt x="125170" y="33739"/>
                </a:lnTo>
                <a:lnTo>
                  <a:pt x="119912" y="24590"/>
                </a:lnTo>
                <a:close/>
                <a:moveTo>
                  <a:pt x="159031" y="24590"/>
                </a:moveTo>
                <a:lnTo>
                  <a:pt x="153742" y="33739"/>
                </a:lnTo>
                <a:lnTo>
                  <a:pt x="148484" y="24590"/>
                </a:lnTo>
                <a:close/>
                <a:moveTo>
                  <a:pt x="187633" y="24590"/>
                </a:moveTo>
                <a:lnTo>
                  <a:pt x="182375" y="33739"/>
                </a:lnTo>
                <a:lnTo>
                  <a:pt x="177086" y="24590"/>
                </a:lnTo>
                <a:close/>
                <a:moveTo>
                  <a:pt x="216266" y="24590"/>
                </a:moveTo>
                <a:lnTo>
                  <a:pt x="210977" y="33739"/>
                </a:lnTo>
                <a:lnTo>
                  <a:pt x="205689" y="24590"/>
                </a:lnTo>
                <a:close/>
                <a:moveTo>
                  <a:pt x="244808" y="24590"/>
                </a:moveTo>
                <a:lnTo>
                  <a:pt x="239549" y="33739"/>
                </a:lnTo>
                <a:lnTo>
                  <a:pt x="234260" y="24590"/>
                </a:lnTo>
                <a:close/>
                <a:moveTo>
                  <a:pt x="273441" y="24590"/>
                </a:moveTo>
                <a:lnTo>
                  <a:pt x="268152" y="33739"/>
                </a:lnTo>
                <a:lnTo>
                  <a:pt x="262863" y="24590"/>
                </a:lnTo>
                <a:close/>
                <a:moveTo>
                  <a:pt x="302043" y="24590"/>
                </a:moveTo>
                <a:lnTo>
                  <a:pt x="296754" y="33739"/>
                </a:lnTo>
                <a:lnTo>
                  <a:pt x="291496" y="24590"/>
                </a:lnTo>
                <a:close/>
                <a:moveTo>
                  <a:pt x="25108" y="32371"/>
                </a:moveTo>
                <a:lnTo>
                  <a:pt x="23801" y="34621"/>
                </a:lnTo>
                <a:lnTo>
                  <a:pt x="26445" y="34621"/>
                </a:lnTo>
                <a:lnTo>
                  <a:pt x="25108" y="32371"/>
                </a:lnTo>
                <a:close/>
                <a:moveTo>
                  <a:pt x="53710" y="32371"/>
                </a:moveTo>
                <a:lnTo>
                  <a:pt x="52433" y="34621"/>
                </a:lnTo>
                <a:lnTo>
                  <a:pt x="55047" y="34621"/>
                </a:lnTo>
                <a:lnTo>
                  <a:pt x="53710" y="32371"/>
                </a:lnTo>
                <a:close/>
                <a:moveTo>
                  <a:pt x="82312" y="32371"/>
                </a:moveTo>
                <a:lnTo>
                  <a:pt x="81036" y="34621"/>
                </a:lnTo>
                <a:lnTo>
                  <a:pt x="83650" y="34621"/>
                </a:lnTo>
                <a:lnTo>
                  <a:pt x="82312" y="32371"/>
                </a:lnTo>
                <a:close/>
                <a:moveTo>
                  <a:pt x="110884" y="32371"/>
                </a:moveTo>
                <a:lnTo>
                  <a:pt x="109608" y="34621"/>
                </a:lnTo>
                <a:lnTo>
                  <a:pt x="112222" y="34621"/>
                </a:lnTo>
                <a:lnTo>
                  <a:pt x="110884" y="32371"/>
                </a:lnTo>
                <a:close/>
                <a:moveTo>
                  <a:pt x="139517" y="32371"/>
                </a:moveTo>
                <a:lnTo>
                  <a:pt x="138210" y="34621"/>
                </a:lnTo>
                <a:lnTo>
                  <a:pt x="140824" y="34621"/>
                </a:lnTo>
                <a:lnTo>
                  <a:pt x="139517" y="32371"/>
                </a:lnTo>
                <a:close/>
                <a:moveTo>
                  <a:pt x="168119" y="32371"/>
                </a:moveTo>
                <a:lnTo>
                  <a:pt x="166812" y="34621"/>
                </a:lnTo>
                <a:lnTo>
                  <a:pt x="169457" y="34621"/>
                </a:lnTo>
                <a:lnTo>
                  <a:pt x="168119" y="32371"/>
                </a:lnTo>
                <a:close/>
                <a:moveTo>
                  <a:pt x="196691" y="32371"/>
                </a:moveTo>
                <a:lnTo>
                  <a:pt x="195384" y="34621"/>
                </a:lnTo>
                <a:lnTo>
                  <a:pt x="198029" y="34621"/>
                </a:lnTo>
                <a:lnTo>
                  <a:pt x="196691" y="32371"/>
                </a:lnTo>
                <a:close/>
                <a:moveTo>
                  <a:pt x="225294" y="32371"/>
                </a:moveTo>
                <a:lnTo>
                  <a:pt x="224017" y="34621"/>
                </a:lnTo>
                <a:lnTo>
                  <a:pt x="226631" y="34621"/>
                </a:lnTo>
                <a:lnTo>
                  <a:pt x="225294" y="32371"/>
                </a:lnTo>
                <a:close/>
                <a:moveTo>
                  <a:pt x="253896" y="32371"/>
                </a:moveTo>
                <a:lnTo>
                  <a:pt x="252620" y="34621"/>
                </a:lnTo>
                <a:lnTo>
                  <a:pt x="255234" y="34621"/>
                </a:lnTo>
                <a:lnTo>
                  <a:pt x="253896" y="32371"/>
                </a:lnTo>
                <a:close/>
                <a:moveTo>
                  <a:pt x="282468" y="32371"/>
                </a:moveTo>
                <a:lnTo>
                  <a:pt x="281191" y="34621"/>
                </a:lnTo>
                <a:lnTo>
                  <a:pt x="283805" y="34621"/>
                </a:lnTo>
                <a:lnTo>
                  <a:pt x="282468" y="32371"/>
                </a:lnTo>
                <a:close/>
                <a:moveTo>
                  <a:pt x="311101" y="32371"/>
                </a:moveTo>
                <a:lnTo>
                  <a:pt x="309794" y="34621"/>
                </a:lnTo>
                <a:lnTo>
                  <a:pt x="312408" y="34621"/>
                </a:lnTo>
                <a:lnTo>
                  <a:pt x="311101" y="32371"/>
                </a:lnTo>
                <a:close/>
                <a:moveTo>
                  <a:pt x="3132" y="23222"/>
                </a:moveTo>
                <a:lnTo>
                  <a:pt x="4317" y="25259"/>
                </a:lnTo>
                <a:lnTo>
                  <a:pt x="9606" y="34438"/>
                </a:lnTo>
                <a:lnTo>
                  <a:pt x="10761" y="36475"/>
                </a:lnTo>
                <a:lnTo>
                  <a:pt x="11946" y="34438"/>
                </a:lnTo>
                <a:lnTo>
                  <a:pt x="17235" y="25259"/>
                </a:lnTo>
                <a:lnTo>
                  <a:pt x="18421" y="23222"/>
                </a:lnTo>
                <a:close/>
                <a:moveTo>
                  <a:pt x="31764" y="23222"/>
                </a:moveTo>
                <a:lnTo>
                  <a:pt x="32919" y="25259"/>
                </a:lnTo>
                <a:lnTo>
                  <a:pt x="38208" y="34438"/>
                </a:lnTo>
                <a:lnTo>
                  <a:pt x="39394" y="36475"/>
                </a:lnTo>
                <a:lnTo>
                  <a:pt x="40579" y="34438"/>
                </a:lnTo>
                <a:lnTo>
                  <a:pt x="45838" y="25259"/>
                </a:lnTo>
                <a:lnTo>
                  <a:pt x="47023" y="23222"/>
                </a:lnTo>
                <a:close/>
                <a:moveTo>
                  <a:pt x="60336" y="23222"/>
                </a:moveTo>
                <a:lnTo>
                  <a:pt x="61491" y="25259"/>
                </a:lnTo>
                <a:lnTo>
                  <a:pt x="66780" y="34438"/>
                </a:lnTo>
                <a:lnTo>
                  <a:pt x="67966" y="36475"/>
                </a:lnTo>
                <a:lnTo>
                  <a:pt x="69151" y="34438"/>
                </a:lnTo>
                <a:lnTo>
                  <a:pt x="74409" y="25259"/>
                </a:lnTo>
                <a:lnTo>
                  <a:pt x="75595" y="23222"/>
                </a:lnTo>
                <a:close/>
                <a:moveTo>
                  <a:pt x="88939" y="23222"/>
                </a:moveTo>
                <a:lnTo>
                  <a:pt x="90124" y="25259"/>
                </a:lnTo>
                <a:lnTo>
                  <a:pt x="95383" y="34438"/>
                </a:lnTo>
                <a:lnTo>
                  <a:pt x="96568" y="36475"/>
                </a:lnTo>
                <a:lnTo>
                  <a:pt x="97753" y="34438"/>
                </a:lnTo>
                <a:lnTo>
                  <a:pt x="103042" y="25259"/>
                </a:lnTo>
                <a:lnTo>
                  <a:pt x="104197" y="23222"/>
                </a:lnTo>
                <a:close/>
                <a:moveTo>
                  <a:pt x="117541" y="23222"/>
                </a:moveTo>
                <a:lnTo>
                  <a:pt x="118726" y="25259"/>
                </a:lnTo>
                <a:lnTo>
                  <a:pt x="124015" y="34438"/>
                </a:lnTo>
                <a:lnTo>
                  <a:pt x="125170" y="36475"/>
                </a:lnTo>
                <a:lnTo>
                  <a:pt x="126356" y="34438"/>
                </a:lnTo>
                <a:lnTo>
                  <a:pt x="131645" y="25259"/>
                </a:lnTo>
                <a:lnTo>
                  <a:pt x="132830" y="23222"/>
                </a:lnTo>
                <a:close/>
                <a:moveTo>
                  <a:pt x="146113" y="23222"/>
                </a:moveTo>
                <a:lnTo>
                  <a:pt x="147298" y="25259"/>
                </a:lnTo>
                <a:lnTo>
                  <a:pt x="152587" y="34438"/>
                </a:lnTo>
                <a:lnTo>
                  <a:pt x="153742" y="36475"/>
                </a:lnTo>
                <a:lnTo>
                  <a:pt x="154928" y="34438"/>
                </a:lnTo>
                <a:lnTo>
                  <a:pt x="160217" y="25259"/>
                </a:lnTo>
                <a:lnTo>
                  <a:pt x="161402" y="23222"/>
                </a:lnTo>
                <a:close/>
                <a:moveTo>
                  <a:pt x="174715" y="23222"/>
                </a:moveTo>
                <a:lnTo>
                  <a:pt x="175901" y="25259"/>
                </a:lnTo>
                <a:lnTo>
                  <a:pt x="181190" y="34438"/>
                </a:lnTo>
                <a:lnTo>
                  <a:pt x="182375" y="36475"/>
                </a:lnTo>
                <a:lnTo>
                  <a:pt x="183530" y="34438"/>
                </a:lnTo>
                <a:lnTo>
                  <a:pt x="188819" y="25259"/>
                </a:lnTo>
                <a:lnTo>
                  <a:pt x="190004" y="23222"/>
                </a:lnTo>
                <a:close/>
                <a:moveTo>
                  <a:pt x="203348" y="23222"/>
                </a:moveTo>
                <a:lnTo>
                  <a:pt x="204503" y="25259"/>
                </a:lnTo>
                <a:lnTo>
                  <a:pt x="209792" y="34438"/>
                </a:lnTo>
                <a:lnTo>
                  <a:pt x="210977" y="36475"/>
                </a:lnTo>
                <a:lnTo>
                  <a:pt x="212163" y="34438"/>
                </a:lnTo>
                <a:lnTo>
                  <a:pt x="217421" y="25259"/>
                </a:lnTo>
                <a:lnTo>
                  <a:pt x="218607" y="23222"/>
                </a:lnTo>
                <a:close/>
                <a:moveTo>
                  <a:pt x="231890" y="23222"/>
                </a:moveTo>
                <a:lnTo>
                  <a:pt x="233075" y="25259"/>
                </a:lnTo>
                <a:lnTo>
                  <a:pt x="238364" y="34438"/>
                </a:lnTo>
                <a:lnTo>
                  <a:pt x="239549" y="36475"/>
                </a:lnTo>
                <a:lnTo>
                  <a:pt x="240735" y="34438"/>
                </a:lnTo>
                <a:lnTo>
                  <a:pt x="245993" y="25259"/>
                </a:lnTo>
                <a:lnTo>
                  <a:pt x="247179" y="23222"/>
                </a:lnTo>
                <a:close/>
                <a:moveTo>
                  <a:pt x="260522" y="23222"/>
                </a:moveTo>
                <a:lnTo>
                  <a:pt x="261708" y="25259"/>
                </a:lnTo>
                <a:lnTo>
                  <a:pt x="266966" y="34438"/>
                </a:lnTo>
                <a:lnTo>
                  <a:pt x="268152" y="36475"/>
                </a:lnTo>
                <a:lnTo>
                  <a:pt x="269337" y="34438"/>
                </a:lnTo>
                <a:lnTo>
                  <a:pt x="274626" y="25259"/>
                </a:lnTo>
                <a:lnTo>
                  <a:pt x="275781" y="23222"/>
                </a:lnTo>
                <a:close/>
                <a:moveTo>
                  <a:pt x="289125" y="23222"/>
                </a:moveTo>
                <a:lnTo>
                  <a:pt x="290310" y="25259"/>
                </a:lnTo>
                <a:lnTo>
                  <a:pt x="295599" y="34438"/>
                </a:lnTo>
                <a:lnTo>
                  <a:pt x="296754" y="36475"/>
                </a:lnTo>
                <a:lnTo>
                  <a:pt x="297940" y="34438"/>
                </a:lnTo>
                <a:lnTo>
                  <a:pt x="303228" y="25259"/>
                </a:lnTo>
                <a:lnTo>
                  <a:pt x="304414" y="23222"/>
                </a:lnTo>
                <a:close/>
                <a:moveTo>
                  <a:pt x="25108" y="27782"/>
                </a:moveTo>
                <a:lnTo>
                  <a:pt x="30397" y="36931"/>
                </a:lnTo>
                <a:lnTo>
                  <a:pt x="19819" y="36931"/>
                </a:lnTo>
                <a:lnTo>
                  <a:pt x="25108" y="27782"/>
                </a:lnTo>
                <a:close/>
                <a:moveTo>
                  <a:pt x="53710" y="27782"/>
                </a:moveTo>
                <a:lnTo>
                  <a:pt x="58999" y="36931"/>
                </a:lnTo>
                <a:lnTo>
                  <a:pt x="48421" y="36931"/>
                </a:lnTo>
                <a:lnTo>
                  <a:pt x="53710" y="27782"/>
                </a:lnTo>
                <a:close/>
                <a:moveTo>
                  <a:pt x="82312" y="27782"/>
                </a:moveTo>
                <a:lnTo>
                  <a:pt x="87601" y="36931"/>
                </a:lnTo>
                <a:lnTo>
                  <a:pt x="77024" y="36931"/>
                </a:lnTo>
                <a:lnTo>
                  <a:pt x="82312" y="27782"/>
                </a:lnTo>
                <a:close/>
                <a:moveTo>
                  <a:pt x="110884" y="27782"/>
                </a:moveTo>
                <a:lnTo>
                  <a:pt x="116173" y="36931"/>
                </a:lnTo>
                <a:lnTo>
                  <a:pt x="105626" y="36931"/>
                </a:lnTo>
                <a:lnTo>
                  <a:pt x="110884" y="27782"/>
                </a:lnTo>
                <a:close/>
                <a:moveTo>
                  <a:pt x="139487" y="27782"/>
                </a:moveTo>
                <a:lnTo>
                  <a:pt x="144776" y="36931"/>
                </a:lnTo>
                <a:lnTo>
                  <a:pt x="134228" y="36931"/>
                </a:lnTo>
                <a:lnTo>
                  <a:pt x="139487" y="27782"/>
                </a:lnTo>
                <a:close/>
                <a:moveTo>
                  <a:pt x="168119" y="27782"/>
                </a:moveTo>
                <a:lnTo>
                  <a:pt x="173378" y="36931"/>
                </a:lnTo>
                <a:lnTo>
                  <a:pt x="162831" y="36931"/>
                </a:lnTo>
                <a:lnTo>
                  <a:pt x="168119" y="27782"/>
                </a:lnTo>
                <a:close/>
                <a:moveTo>
                  <a:pt x="196691" y="27782"/>
                </a:moveTo>
                <a:lnTo>
                  <a:pt x="201980" y="36931"/>
                </a:lnTo>
                <a:lnTo>
                  <a:pt x="191403" y="36931"/>
                </a:lnTo>
                <a:lnTo>
                  <a:pt x="196691" y="27782"/>
                </a:lnTo>
                <a:close/>
                <a:moveTo>
                  <a:pt x="225294" y="27782"/>
                </a:moveTo>
                <a:lnTo>
                  <a:pt x="230583" y="36931"/>
                </a:lnTo>
                <a:lnTo>
                  <a:pt x="220005" y="36931"/>
                </a:lnTo>
                <a:lnTo>
                  <a:pt x="225294" y="27782"/>
                </a:lnTo>
                <a:close/>
                <a:moveTo>
                  <a:pt x="253896" y="27782"/>
                </a:moveTo>
                <a:lnTo>
                  <a:pt x="259185" y="36931"/>
                </a:lnTo>
                <a:lnTo>
                  <a:pt x="248607" y="36931"/>
                </a:lnTo>
                <a:lnTo>
                  <a:pt x="253896" y="27782"/>
                </a:lnTo>
                <a:close/>
                <a:moveTo>
                  <a:pt x="282468" y="27782"/>
                </a:moveTo>
                <a:lnTo>
                  <a:pt x="287757" y="36931"/>
                </a:lnTo>
                <a:lnTo>
                  <a:pt x="277210" y="36931"/>
                </a:lnTo>
                <a:lnTo>
                  <a:pt x="282468" y="27782"/>
                </a:lnTo>
                <a:close/>
                <a:moveTo>
                  <a:pt x="311101" y="27782"/>
                </a:moveTo>
                <a:lnTo>
                  <a:pt x="316359" y="36931"/>
                </a:lnTo>
                <a:lnTo>
                  <a:pt x="305812" y="36931"/>
                </a:lnTo>
                <a:lnTo>
                  <a:pt x="311101" y="27782"/>
                </a:lnTo>
                <a:close/>
                <a:moveTo>
                  <a:pt x="19211" y="22766"/>
                </a:moveTo>
                <a:lnTo>
                  <a:pt x="10761" y="37356"/>
                </a:lnTo>
                <a:lnTo>
                  <a:pt x="2341" y="22766"/>
                </a:lnTo>
                <a:close/>
                <a:moveTo>
                  <a:pt x="47783" y="22766"/>
                </a:moveTo>
                <a:lnTo>
                  <a:pt x="39394" y="37356"/>
                </a:lnTo>
                <a:lnTo>
                  <a:pt x="30944" y="22766"/>
                </a:lnTo>
                <a:close/>
                <a:moveTo>
                  <a:pt x="76385" y="22766"/>
                </a:moveTo>
                <a:lnTo>
                  <a:pt x="67966" y="37356"/>
                </a:lnTo>
                <a:lnTo>
                  <a:pt x="59516" y="22766"/>
                </a:lnTo>
                <a:close/>
                <a:moveTo>
                  <a:pt x="105018" y="22766"/>
                </a:moveTo>
                <a:lnTo>
                  <a:pt x="96568" y="37356"/>
                </a:lnTo>
                <a:lnTo>
                  <a:pt x="88148" y="22766"/>
                </a:lnTo>
                <a:close/>
                <a:moveTo>
                  <a:pt x="133590" y="22766"/>
                </a:moveTo>
                <a:lnTo>
                  <a:pt x="125140" y="37356"/>
                </a:lnTo>
                <a:lnTo>
                  <a:pt x="116720" y="22766"/>
                </a:lnTo>
                <a:close/>
                <a:moveTo>
                  <a:pt x="162192" y="22766"/>
                </a:moveTo>
                <a:lnTo>
                  <a:pt x="153742" y="37356"/>
                </a:lnTo>
                <a:lnTo>
                  <a:pt x="145353" y="22766"/>
                </a:lnTo>
                <a:close/>
                <a:moveTo>
                  <a:pt x="190795" y="22766"/>
                </a:moveTo>
                <a:lnTo>
                  <a:pt x="182375" y="37356"/>
                </a:lnTo>
                <a:lnTo>
                  <a:pt x="173925" y="22766"/>
                </a:lnTo>
                <a:close/>
                <a:moveTo>
                  <a:pt x="219367" y="22766"/>
                </a:moveTo>
                <a:lnTo>
                  <a:pt x="210947" y="37356"/>
                </a:lnTo>
                <a:lnTo>
                  <a:pt x="202497" y="22766"/>
                </a:lnTo>
                <a:close/>
                <a:moveTo>
                  <a:pt x="247969" y="22766"/>
                </a:moveTo>
                <a:lnTo>
                  <a:pt x="239549" y="37356"/>
                </a:lnTo>
                <a:lnTo>
                  <a:pt x="231099" y="22766"/>
                </a:lnTo>
                <a:close/>
                <a:moveTo>
                  <a:pt x="276602" y="22766"/>
                </a:moveTo>
                <a:lnTo>
                  <a:pt x="268152" y="37356"/>
                </a:lnTo>
                <a:lnTo>
                  <a:pt x="259732" y="22766"/>
                </a:lnTo>
                <a:close/>
                <a:moveTo>
                  <a:pt x="305174" y="22766"/>
                </a:moveTo>
                <a:lnTo>
                  <a:pt x="296724" y="37356"/>
                </a:lnTo>
                <a:lnTo>
                  <a:pt x="288304" y="22766"/>
                </a:lnTo>
                <a:close/>
                <a:moveTo>
                  <a:pt x="25108" y="25046"/>
                </a:moveTo>
                <a:lnTo>
                  <a:pt x="23922" y="27082"/>
                </a:lnTo>
                <a:lnTo>
                  <a:pt x="18633" y="36262"/>
                </a:lnTo>
                <a:lnTo>
                  <a:pt x="17448" y="38268"/>
                </a:lnTo>
                <a:lnTo>
                  <a:pt x="32737" y="38268"/>
                </a:lnTo>
                <a:lnTo>
                  <a:pt x="31552" y="36201"/>
                </a:lnTo>
                <a:lnTo>
                  <a:pt x="26293" y="27082"/>
                </a:lnTo>
                <a:lnTo>
                  <a:pt x="25108" y="25046"/>
                </a:lnTo>
                <a:close/>
                <a:moveTo>
                  <a:pt x="53710" y="25046"/>
                </a:moveTo>
                <a:lnTo>
                  <a:pt x="52525" y="27082"/>
                </a:lnTo>
                <a:lnTo>
                  <a:pt x="47266" y="36262"/>
                </a:lnTo>
                <a:lnTo>
                  <a:pt x="46081" y="38268"/>
                </a:lnTo>
                <a:lnTo>
                  <a:pt x="61339" y="38268"/>
                </a:lnTo>
                <a:lnTo>
                  <a:pt x="60184" y="36201"/>
                </a:lnTo>
                <a:lnTo>
                  <a:pt x="54895" y="27082"/>
                </a:lnTo>
                <a:lnTo>
                  <a:pt x="53710" y="25046"/>
                </a:lnTo>
                <a:close/>
                <a:moveTo>
                  <a:pt x="82312" y="24985"/>
                </a:moveTo>
                <a:lnTo>
                  <a:pt x="81157" y="27052"/>
                </a:lnTo>
                <a:lnTo>
                  <a:pt x="75868" y="36201"/>
                </a:lnTo>
                <a:lnTo>
                  <a:pt x="74683" y="38268"/>
                </a:lnTo>
                <a:lnTo>
                  <a:pt x="89972" y="38268"/>
                </a:lnTo>
                <a:lnTo>
                  <a:pt x="88787" y="36201"/>
                </a:lnTo>
                <a:lnTo>
                  <a:pt x="83498" y="27052"/>
                </a:lnTo>
                <a:lnTo>
                  <a:pt x="82312" y="24985"/>
                </a:lnTo>
                <a:close/>
                <a:moveTo>
                  <a:pt x="110884" y="24985"/>
                </a:moveTo>
                <a:lnTo>
                  <a:pt x="109699" y="27052"/>
                </a:lnTo>
                <a:lnTo>
                  <a:pt x="104440" y="36201"/>
                </a:lnTo>
                <a:lnTo>
                  <a:pt x="103255" y="38268"/>
                </a:lnTo>
                <a:lnTo>
                  <a:pt x="118514" y="38268"/>
                </a:lnTo>
                <a:lnTo>
                  <a:pt x="117359" y="36201"/>
                </a:lnTo>
                <a:lnTo>
                  <a:pt x="112070" y="27052"/>
                </a:lnTo>
                <a:lnTo>
                  <a:pt x="110884" y="24985"/>
                </a:lnTo>
                <a:close/>
                <a:moveTo>
                  <a:pt x="139487" y="24985"/>
                </a:moveTo>
                <a:lnTo>
                  <a:pt x="138332" y="27052"/>
                </a:lnTo>
                <a:lnTo>
                  <a:pt x="133043" y="36201"/>
                </a:lnTo>
                <a:lnTo>
                  <a:pt x="131857" y="38268"/>
                </a:lnTo>
                <a:lnTo>
                  <a:pt x="147146" y="38268"/>
                </a:lnTo>
                <a:lnTo>
                  <a:pt x="145961" y="36201"/>
                </a:lnTo>
                <a:lnTo>
                  <a:pt x="140672" y="27052"/>
                </a:lnTo>
                <a:lnTo>
                  <a:pt x="139487" y="24985"/>
                </a:lnTo>
                <a:close/>
                <a:moveTo>
                  <a:pt x="168119" y="25046"/>
                </a:moveTo>
                <a:lnTo>
                  <a:pt x="166934" y="27082"/>
                </a:lnTo>
                <a:lnTo>
                  <a:pt x="161645" y="36262"/>
                </a:lnTo>
                <a:lnTo>
                  <a:pt x="160490" y="38268"/>
                </a:lnTo>
                <a:lnTo>
                  <a:pt x="175749" y="38268"/>
                </a:lnTo>
                <a:lnTo>
                  <a:pt x="174563" y="36201"/>
                </a:lnTo>
                <a:lnTo>
                  <a:pt x="169305" y="27082"/>
                </a:lnTo>
                <a:lnTo>
                  <a:pt x="168119" y="25046"/>
                </a:lnTo>
                <a:close/>
                <a:moveTo>
                  <a:pt x="196691" y="24985"/>
                </a:moveTo>
                <a:lnTo>
                  <a:pt x="195506" y="27052"/>
                </a:lnTo>
                <a:lnTo>
                  <a:pt x="190217" y="36201"/>
                </a:lnTo>
                <a:lnTo>
                  <a:pt x="189062" y="38268"/>
                </a:lnTo>
                <a:lnTo>
                  <a:pt x="204321" y="38268"/>
                </a:lnTo>
                <a:lnTo>
                  <a:pt x="203135" y="36201"/>
                </a:lnTo>
                <a:lnTo>
                  <a:pt x="197877" y="27052"/>
                </a:lnTo>
                <a:lnTo>
                  <a:pt x="196691" y="24985"/>
                </a:lnTo>
                <a:close/>
                <a:moveTo>
                  <a:pt x="225294" y="24985"/>
                </a:moveTo>
                <a:lnTo>
                  <a:pt x="224108" y="27052"/>
                </a:lnTo>
                <a:lnTo>
                  <a:pt x="218850" y="36201"/>
                </a:lnTo>
                <a:lnTo>
                  <a:pt x="217664" y="38268"/>
                </a:lnTo>
                <a:lnTo>
                  <a:pt x="232923" y="38268"/>
                </a:lnTo>
                <a:lnTo>
                  <a:pt x="231768" y="36201"/>
                </a:lnTo>
                <a:lnTo>
                  <a:pt x="226479" y="27052"/>
                </a:lnTo>
                <a:lnTo>
                  <a:pt x="225294" y="24985"/>
                </a:lnTo>
                <a:close/>
                <a:moveTo>
                  <a:pt x="253896" y="24985"/>
                </a:moveTo>
                <a:lnTo>
                  <a:pt x="252741" y="27052"/>
                </a:lnTo>
                <a:lnTo>
                  <a:pt x="247452" y="36201"/>
                </a:lnTo>
                <a:lnTo>
                  <a:pt x="246267" y="38268"/>
                </a:lnTo>
                <a:lnTo>
                  <a:pt x="261556" y="38268"/>
                </a:lnTo>
                <a:lnTo>
                  <a:pt x="260370" y="36201"/>
                </a:lnTo>
                <a:lnTo>
                  <a:pt x="255082" y="27052"/>
                </a:lnTo>
                <a:lnTo>
                  <a:pt x="253896" y="24985"/>
                </a:lnTo>
                <a:close/>
                <a:moveTo>
                  <a:pt x="282468" y="24985"/>
                </a:moveTo>
                <a:lnTo>
                  <a:pt x="281313" y="27052"/>
                </a:lnTo>
                <a:lnTo>
                  <a:pt x="276024" y="36201"/>
                </a:lnTo>
                <a:lnTo>
                  <a:pt x="274839" y="38268"/>
                </a:lnTo>
                <a:lnTo>
                  <a:pt x="290128" y="38268"/>
                </a:lnTo>
                <a:lnTo>
                  <a:pt x="288942" y="36201"/>
                </a:lnTo>
                <a:lnTo>
                  <a:pt x="283654" y="27052"/>
                </a:lnTo>
                <a:lnTo>
                  <a:pt x="282468" y="24985"/>
                </a:lnTo>
                <a:close/>
                <a:moveTo>
                  <a:pt x="311101" y="24985"/>
                </a:moveTo>
                <a:lnTo>
                  <a:pt x="309915" y="27052"/>
                </a:lnTo>
                <a:lnTo>
                  <a:pt x="304627" y="36201"/>
                </a:lnTo>
                <a:lnTo>
                  <a:pt x="303441" y="38268"/>
                </a:lnTo>
                <a:lnTo>
                  <a:pt x="318730" y="38268"/>
                </a:lnTo>
                <a:lnTo>
                  <a:pt x="317545" y="36201"/>
                </a:lnTo>
                <a:lnTo>
                  <a:pt x="312256" y="27052"/>
                </a:lnTo>
                <a:lnTo>
                  <a:pt x="311101" y="24985"/>
                </a:lnTo>
                <a:close/>
                <a:moveTo>
                  <a:pt x="25108" y="24134"/>
                </a:moveTo>
                <a:lnTo>
                  <a:pt x="33527" y="38724"/>
                </a:lnTo>
                <a:lnTo>
                  <a:pt x="16718" y="38724"/>
                </a:lnTo>
                <a:lnTo>
                  <a:pt x="25108" y="24134"/>
                </a:lnTo>
                <a:close/>
                <a:moveTo>
                  <a:pt x="53710" y="24134"/>
                </a:moveTo>
                <a:lnTo>
                  <a:pt x="62160" y="38724"/>
                </a:lnTo>
                <a:lnTo>
                  <a:pt x="45260" y="38724"/>
                </a:lnTo>
                <a:lnTo>
                  <a:pt x="53710" y="24134"/>
                </a:lnTo>
                <a:close/>
                <a:moveTo>
                  <a:pt x="82312" y="24134"/>
                </a:moveTo>
                <a:lnTo>
                  <a:pt x="90762" y="38724"/>
                </a:lnTo>
                <a:lnTo>
                  <a:pt x="73923" y="38724"/>
                </a:lnTo>
                <a:lnTo>
                  <a:pt x="82312" y="24134"/>
                </a:lnTo>
                <a:close/>
                <a:moveTo>
                  <a:pt x="110884" y="24134"/>
                </a:moveTo>
                <a:lnTo>
                  <a:pt x="119334" y="38724"/>
                </a:lnTo>
                <a:lnTo>
                  <a:pt x="102495" y="38724"/>
                </a:lnTo>
                <a:lnTo>
                  <a:pt x="110884" y="24134"/>
                </a:lnTo>
                <a:close/>
                <a:moveTo>
                  <a:pt x="139517" y="24134"/>
                </a:moveTo>
                <a:lnTo>
                  <a:pt x="147937" y="38724"/>
                </a:lnTo>
                <a:lnTo>
                  <a:pt x="131097" y="38724"/>
                </a:lnTo>
                <a:lnTo>
                  <a:pt x="139517" y="24134"/>
                </a:lnTo>
                <a:close/>
                <a:moveTo>
                  <a:pt x="168119" y="24134"/>
                </a:moveTo>
                <a:lnTo>
                  <a:pt x="176539" y="38724"/>
                </a:lnTo>
                <a:lnTo>
                  <a:pt x="159700" y="38724"/>
                </a:lnTo>
                <a:lnTo>
                  <a:pt x="168119" y="24134"/>
                </a:lnTo>
                <a:close/>
                <a:moveTo>
                  <a:pt x="196691" y="24134"/>
                </a:moveTo>
                <a:lnTo>
                  <a:pt x="205111" y="38724"/>
                </a:lnTo>
                <a:lnTo>
                  <a:pt x="188302" y="38724"/>
                </a:lnTo>
                <a:lnTo>
                  <a:pt x="196691" y="24134"/>
                </a:lnTo>
                <a:close/>
                <a:moveTo>
                  <a:pt x="225294" y="24134"/>
                </a:moveTo>
                <a:lnTo>
                  <a:pt x="233744" y="38724"/>
                </a:lnTo>
                <a:lnTo>
                  <a:pt x="216905" y="38724"/>
                </a:lnTo>
                <a:lnTo>
                  <a:pt x="225294" y="24134"/>
                </a:lnTo>
                <a:close/>
                <a:moveTo>
                  <a:pt x="253896" y="24134"/>
                </a:moveTo>
                <a:lnTo>
                  <a:pt x="262346" y="38724"/>
                </a:lnTo>
                <a:lnTo>
                  <a:pt x="245507" y="38724"/>
                </a:lnTo>
                <a:lnTo>
                  <a:pt x="253896" y="24134"/>
                </a:lnTo>
                <a:close/>
                <a:moveTo>
                  <a:pt x="282468" y="24134"/>
                </a:moveTo>
                <a:lnTo>
                  <a:pt x="290918" y="38724"/>
                </a:lnTo>
                <a:lnTo>
                  <a:pt x="274079" y="38724"/>
                </a:lnTo>
                <a:lnTo>
                  <a:pt x="282468" y="24134"/>
                </a:lnTo>
                <a:close/>
                <a:moveTo>
                  <a:pt x="311101" y="24134"/>
                </a:moveTo>
                <a:lnTo>
                  <a:pt x="319520" y="38724"/>
                </a:lnTo>
                <a:lnTo>
                  <a:pt x="302651" y="38724"/>
                </a:lnTo>
                <a:lnTo>
                  <a:pt x="311101" y="24134"/>
                </a:lnTo>
                <a:close/>
                <a:moveTo>
                  <a:pt x="110884" y="21429"/>
                </a:moveTo>
                <a:lnTo>
                  <a:pt x="100155" y="40092"/>
                </a:lnTo>
                <a:lnTo>
                  <a:pt x="121736" y="40092"/>
                </a:lnTo>
                <a:lnTo>
                  <a:pt x="110884" y="21429"/>
                </a:lnTo>
                <a:close/>
                <a:moveTo>
                  <a:pt x="225294" y="21429"/>
                </a:moveTo>
                <a:lnTo>
                  <a:pt x="214503" y="40092"/>
                </a:lnTo>
                <a:lnTo>
                  <a:pt x="236084" y="40092"/>
                </a:lnTo>
                <a:lnTo>
                  <a:pt x="225294" y="21429"/>
                </a:lnTo>
                <a:close/>
                <a:moveTo>
                  <a:pt x="1" y="21429"/>
                </a:moveTo>
                <a:lnTo>
                  <a:pt x="10791" y="40122"/>
                </a:lnTo>
                <a:lnTo>
                  <a:pt x="21551" y="21429"/>
                </a:lnTo>
                <a:close/>
                <a:moveTo>
                  <a:pt x="25108" y="21429"/>
                </a:moveTo>
                <a:lnTo>
                  <a:pt x="14317" y="40122"/>
                </a:lnTo>
                <a:lnTo>
                  <a:pt x="35898" y="40122"/>
                </a:lnTo>
                <a:lnTo>
                  <a:pt x="25108" y="21429"/>
                </a:lnTo>
                <a:close/>
                <a:moveTo>
                  <a:pt x="28603" y="21429"/>
                </a:moveTo>
                <a:lnTo>
                  <a:pt x="39394" y="40122"/>
                </a:lnTo>
                <a:lnTo>
                  <a:pt x="50154" y="21429"/>
                </a:lnTo>
                <a:close/>
                <a:moveTo>
                  <a:pt x="53710" y="21429"/>
                </a:moveTo>
                <a:lnTo>
                  <a:pt x="42920" y="40122"/>
                </a:lnTo>
                <a:lnTo>
                  <a:pt x="64500" y="40122"/>
                </a:lnTo>
                <a:lnTo>
                  <a:pt x="53710" y="21429"/>
                </a:lnTo>
                <a:close/>
                <a:moveTo>
                  <a:pt x="57175" y="21429"/>
                </a:moveTo>
                <a:lnTo>
                  <a:pt x="67966" y="40122"/>
                </a:lnTo>
                <a:lnTo>
                  <a:pt x="78756" y="21429"/>
                </a:lnTo>
                <a:close/>
                <a:moveTo>
                  <a:pt x="82312" y="21429"/>
                </a:moveTo>
                <a:lnTo>
                  <a:pt x="71522" y="40122"/>
                </a:lnTo>
                <a:lnTo>
                  <a:pt x="93103" y="40122"/>
                </a:lnTo>
                <a:lnTo>
                  <a:pt x="82312" y="21429"/>
                </a:lnTo>
                <a:close/>
                <a:moveTo>
                  <a:pt x="85777" y="21429"/>
                </a:moveTo>
                <a:lnTo>
                  <a:pt x="96568" y="40122"/>
                </a:lnTo>
                <a:lnTo>
                  <a:pt x="107358" y="21429"/>
                </a:lnTo>
                <a:close/>
                <a:moveTo>
                  <a:pt x="114349" y="21429"/>
                </a:moveTo>
                <a:lnTo>
                  <a:pt x="125140" y="40122"/>
                </a:lnTo>
                <a:lnTo>
                  <a:pt x="135930" y="21429"/>
                </a:lnTo>
                <a:close/>
                <a:moveTo>
                  <a:pt x="139517" y="21429"/>
                </a:moveTo>
                <a:lnTo>
                  <a:pt x="128727" y="40122"/>
                </a:lnTo>
                <a:lnTo>
                  <a:pt x="150308" y="40122"/>
                </a:lnTo>
                <a:lnTo>
                  <a:pt x="139517" y="21429"/>
                </a:lnTo>
                <a:close/>
                <a:moveTo>
                  <a:pt x="142952" y="21429"/>
                </a:moveTo>
                <a:lnTo>
                  <a:pt x="153742" y="40122"/>
                </a:lnTo>
                <a:lnTo>
                  <a:pt x="164533" y="21429"/>
                </a:lnTo>
                <a:close/>
                <a:moveTo>
                  <a:pt x="168119" y="21429"/>
                </a:moveTo>
                <a:lnTo>
                  <a:pt x="157329" y="40122"/>
                </a:lnTo>
                <a:lnTo>
                  <a:pt x="178910" y="40122"/>
                </a:lnTo>
                <a:lnTo>
                  <a:pt x="168119" y="21429"/>
                </a:lnTo>
                <a:close/>
                <a:moveTo>
                  <a:pt x="171585" y="21429"/>
                </a:moveTo>
                <a:lnTo>
                  <a:pt x="182375" y="40122"/>
                </a:lnTo>
                <a:lnTo>
                  <a:pt x="193166" y="21429"/>
                </a:lnTo>
                <a:close/>
                <a:moveTo>
                  <a:pt x="196691" y="21429"/>
                </a:moveTo>
                <a:lnTo>
                  <a:pt x="185901" y="40122"/>
                </a:lnTo>
                <a:lnTo>
                  <a:pt x="207482" y="40122"/>
                </a:lnTo>
                <a:lnTo>
                  <a:pt x="196691" y="21429"/>
                </a:lnTo>
                <a:close/>
                <a:moveTo>
                  <a:pt x="200157" y="21429"/>
                </a:moveTo>
                <a:lnTo>
                  <a:pt x="210947" y="40122"/>
                </a:lnTo>
                <a:lnTo>
                  <a:pt x="221737" y="21429"/>
                </a:lnTo>
                <a:close/>
                <a:moveTo>
                  <a:pt x="228759" y="21429"/>
                </a:moveTo>
                <a:lnTo>
                  <a:pt x="239549" y="40122"/>
                </a:lnTo>
                <a:lnTo>
                  <a:pt x="250340" y="21429"/>
                </a:lnTo>
                <a:close/>
                <a:moveTo>
                  <a:pt x="253896" y="21429"/>
                </a:moveTo>
                <a:lnTo>
                  <a:pt x="243106" y="40122"/>
                </a:lnTo>
                <a:lnTo>
                  <a:pt x="264687" y="40122"/>
                </a:lnTo>
                <a:lnTo>
                  <a:pt x="253896" y="21429"/>
                </a:lnTo>
                <a:close/>
                <a:moveTo>
                  <a:pt x="257361" y="21429"/>
                </a:moveTo>
                <a:lnTo>
                  <a:pt x="268152" y="40122"/>
                </a:lnTo>
                <a:lnTo>
                  <a:pt x="278942" y="21429"/>
                </a:lnTo>
                <a:close/>
                <a:moveTo>
                  <a:pt x="282468" y="21429"/>
                </a:moveTo>
                <a:lnTo>
                  <a:pt x="271678" y="40122"/>
                </a:lnTo>
                <a:lnTo>
                  <a:pt x="293259" y="40122"/>
                </a:lnTo>
                <a:lnTo>
                  <a:pt x="282468" y="21429"/>
                </a:lnTo>
                <a:close/>
                <a:moveTo>
                  <a:pt x="285964" y="21429"/>
                </a:moveTo>
                <a:lnTo>
                  <a:pt x="296754" y="40122"/>
                </a:lnTo>
                <a:lnTo>
                  <a:pt x="307545" y="21429"/>
                </a:lnTo>
                <a:close/>
                <a:moveTo>
                  <a:pt x="311101" y="21429"/>
                </a:moveTo>
                <a:lnTo>
                  <a:pt x="300310" y="40122"/>
                </a:lnTo>
                <a:lnTo>
                  <a:pt x="321891" y="40122"/>
                </a:lnTo>
                <a:lnTo>
                  <a:pt x="311101" y="21429"/>
                </a:lnTo>
                <a:close/>
                <a:moveTo>
                  <a:pt x="9454" y="48299"/>
                </a:moveTo>
                <a:lnTo>
                  <a:pt x="10730" y="50548"/>
                </a:lnTo>
                <a:lnTo>
                  <a:pt x="12068" y="48299"/>
                </a:lnTo>
                <a:close/>
                <a:moveTo>
                  <a:pt x="38056" y="48299"/>
                </a:moveTo>
                <a:lnTo>
                  <a:pt x="39363" y="50548"/>
                </a:lnTo>
                <a:lnTo>
                  <a:pt x="40670" y="48299"/>
                </a:lnTo>
                <a:close/>
                <a:moveTo>
                  <a:pt x="66659" y="48299"/>
                </a:moveTo>
                <a:lnTo>
                  <a:pt x="67966" y="50548"/>
                </a:lnTo>
                <a:lnTo>
                  <a:pt x="69303" y="48299"/>
                </a:lnTo>
                <a:close/>
                <a:moveTo>
                  <a:pt x="95231" y="48299"/>
                </a:moveTo>
                <a:lnTo>
                  <a:pt x="96538" y="50548"/>
                </a:lnTo>
                <a:lnTo>
                  <a:pt x="97875" y="48299"/>
                </a:lnTo>
                <a:close/>
                <a:moveTo>
                  <a:pt x="123863" y="48299"/>
                </a:moveTo>
                <a:lnTo>
                  <a:pt x="125140" y="50548"/>
                </a:lnTo>
                <a:lnTo>
                  <a:pt x="126477" y="48299"/>
                </a:lnTo>
                <a:close/>
                <a:moveTo>
                  <a:pt x="152466" y="48299"/>
                </a:moveTo>
                <a:lnTo>
                  <a:pt x="153742" y="50548"/>
                </a:lnTo>
                <a:lnTo>
                  <a:pt x="155080" y="48299"/>
                </a:lnTo>
                <a:close/>
                <a:moveTo>
                  <a:pt x="181068" y="48299"/>
                </a:moveTo>
                <a:lnTo>
                  <a:pt x="182375" y="50548"/>
                </a:lnTo>
                <a:lnTo>
                  <a:pt x="183652" y="48299"/>
                </a:lnTo>
                <a:close/>
                <a:moveTo>
                  <a:pt x="209640" y="48299"/>
                </a:moveTo>
                <a:lnTo>
                  <a:pt x="210947" y="50548"/>
                </a:lnTo>
                <a:lnTo>
                  <a:pt x="212254" y="48299"/>
                </a:lnTo>
                <a:close/>
                <a:moveTo>
                  <a:pt x="238242" y="48299"/>
                </a:moveTo>
                <a:lnTo>
                  <a:pt x="239549" y="50548"/>
                </a:lnTo>
                <a:lnTo>
                  <a:pt x="240887" y="48299"/>
                </a:lnTo>
                <a:close/>
                <a:moveTo>
                  <a:pt x="266814" y="48299"/>
                </a:moveTo>
                <a:lnTo>
                  <a:pt x="268121" y="50548"/>
                </a:lnTo>
                <a:lnTo>
                  <a:pt x="269459" y="48299"/>
                </a:lnTo>
                <a:close/>
                <a:moveTo>
                  <a:pt x="295447" y="48299"/>
                </a:moveTo>
                <a:lnTo>
                  <a:pt x="296724" y="50548"/>
                </a:lnTo>
                <a:lnTo>
                  <a:pt x="298061" y="48299"/>
                </a:lnTo>
                <a:close/>
                <a:moveTo>
                  <a:pt x="16050" y="46019"/>
                </a:moveTo>
                <a:lnTo>
                  <a:pt x="10761" y="55168"/>
                </a:lnTo>
                <a:lnTo>
                  <a:pt x="5502" y="46019"/>
                </a:lnTo>
                <a:close/>
                <a:moveTo>
                  <a:pt x="44682" y="46019"/>
                </a:moveTo>
                <a:lnTo>
                  <a:pt x="39394" y="55168"/>
                </a:lnTo>
                <a:lnTo>
                  <a:pt x="34105" y="46019"/>
                </a:lnTo>
                <a:close/>
                <a:moveTo>
                  <a:pt x="73224" y="46019"/>
                </a:moveTo>
                <a:lnTo>
                  <a:pt x="67966" y="55168"/>
                </a:lnTo>
                <a:lnTo>
                  <a:pt x="62677" y="46019"/>
                </a:lnTo>
                <a:close/>
                <a:moveTo>
                  <a:pt x="101857" y="46019"/>
                </a:moveTo>
                <a:lnTo>
                  <a:pt x="96568" y="55168"/>
                </a:lnTo>
                <a:lnTo>
                  <a:pt x="91279" y="46019"/>
                </a:lnTo>
                <a:close/>
                <a:moveTo>
                  <a:pt x="130459" y="46019"/>
                </a:moveTo>
                <a:lnTo>
                  <a:pt x="125170" y="55168"/>
                </a:lnTo>
                <a:lnTo>
                  <a:pt x="119912" y="46019"/>
                </a:lnTo>
                <a:close/>
                <a:moveTo>
                  <a:pt x="159031" y="46019"/>
                </a:moveTo>
                <a:lnTo>
                  <a:pt x="153742" y="55168"/>
                </a:lnTo>
                <a:lnTo>
                  <a:pt x="148484" y="46019"/>
                </a:lnTo>
                <a:close/>
                <a:moveTo>
                  <a:pt x="187633" y="46019"/>
                </a:moveTo>
                <a:lnTo>
                  <a:pt x="182375" y="55168"/>
                </a:lnTo>
                <a:lnTo>
                  <a:pt x="177086" y="46019"/>
                </a:lnTo>
                <a:close/>
                <a:moveTo>
                  <a:pt x="216266" y="46019"/>
                </a:moveTo>
                <a:lnTo>
                  <a:pt x="210977" y="55168"/>
                </a:lnTo>
                <a:lnTo>
                  <a:pt x="205689" y="46019"/>
                </a:lnTo>
                <a:close/>
                <a:moveTo>
                  <a:pt x="244808" y="46019"/>
                </a:moveTo>
                <a:lnTo>
                  <a:pt x="239549" y="55168"/>
                </a:lnTo>
                <a:lnTo>
                  <a:pt x="234260" y="46019"/>
                </a:lnTo>
                <a:close/>
                <a:moveTo>
                  <a:pt x="273441" y="46019"/>
                </a:moveTo>
                <a:lnTo>
                  <a:pt x="268152" y="55168"/>
                </a:lnTo>
                <a:lnTo>
                  <a:pt x="262863" y="46019"/>
                </a:lnTo>
                <a:close/>
                <a:moveTo>
                  <a:pt x="302043" y="46019"/>
                </a:moveTo>
                <a:lnTo>
                  <a:pt x="296754" y="55168"/>
                </a:lnTo>
                <a:lnTo>
                  <a:pt x="291496" y="46019"/>
                </a:lnTo>
                <a:close/>
                <a:moveTo>
                  <a:pt x="25108" y="53770"/>
                </a:moveTo>
                <a:lnTo>
                  <a:pt x="23801" y="56019"/>
                </a:lnTo>
                <a:lnTo>
                  <a:pt x="26445" y="56019"/>
                </a:lnTo>
                <a:lnTo>
                  <a:pt x="25108" y="53770"/>
                </a:lnTo>
                <a:close/>
                <a:moveTo>
                  <a:pt x="53710" y="53770"/>
                </a:moveTo>
                <a:lnTo>
                  <a:pt x="52433" y="56019"/>
                </a:lnTo>
                <a:lnTo>
                  <a:pt x="55047" y="56019"/>
                </a:lnTo>
                <a:lnTo>
                  <a:pt x="53710" y="53770"/>
                </a:lnTo>
                <a:close/>
                <a:moveTo>
                  <a:pt x="82312" y="53770"/>
                </a:moveTo>
                <a:lnTo>
                  <a:pt x="81036" y="56019"/>
                </a:lnTo>
                <a:lnTo>
                  <a:pt x="83650" y="56019"/>
                </a:lnTo>
                <a:lnTo>
                  <a:pt x="82312" y="53770"/>
                </a:lnTo>
                <a:close/>
                <a:moveTo>
                  <a:pt x="110884" y="53770"/>
                </a:moveTo>
                <a:lnTo>
                  <a:pt x="109608" y="56019"/>
                </a:lnTo>
                <a:lnTo>
                  <a:pt x="112222" y="56019"/>
                </a:lnTo>
                <a:lnTo>
                  <a:pt x="110884" y="53770"/>
                </a:lnTo>
                <a:close/>
                <a:moveTo>
                  <a:pt x="139517" y="53770"/>
                </a:moveTo>
                <a:lnTo>
                  <a:pt x="138210" y="56019"/>
                </a:lnTo>
                <a:lnTo>
                  <a:pt x="140824" y="56019"/>
                </a:lnTo>
                <a:lnTo>
                  <a:pt x="139517" y="53770"/>
                </a:lnTo>
                <a:close/>
                <a:moveTo>
                  <a:pt x="168119" y="53770"/>
                </a:moveTo>
                <a:lnTo>
                  <a:pt x="166812" y="56019"/>
                </a:lnTo>
                <a:lnTo>
                  <a:pt x="169457" y="56019"/>
                </a:lnTo>
                <a:lnTo>
                  <a:pt x="168119" y="53770"/>
                </a:lnTo>
                <a:close/>
                <a:moveTo>
                  <a:pt x="196691" y="53770"/>
                </a:moveTo>
                <a:lnTo>
                  <a:pt x="195384" y="56019"/>
                </a:lnTo>
                <a:lnTo>
                  <a:pt x="198029" y="56019"/>
                </a:lnTo>
                <a:lnTo>
                  <a:pt x="196691" y="53770"/>
                </a:lnTo>
                <a:close/>
                <a:moveTo>
                  <a:pt x="225294" y="53770"/>
                </a:moveTo>
                <a:lnTo>
                  <a:pt x="224017" y="56019"/>
                </a:lnTo>
                <a:lnTo>
                  <a:pt x="226631" y="56019"/>
                </a:lnTo>
                <a:lnTo>
                  <a:pt x="225294" y="53770"/>
                </a:lnTo>
                <a:close/>
                <a:moveTo>
                  <a:pt x="253896" y="53770"/>
                </a:moveTo>
                <a:lnTo>
                  <a:pt x="252620" y="56019"/>
                </a:lnTo>
                <a:lnTo>
                  <a:pt x="255234" y="56019"/>
                </a:lnTo>
                <a:lnTo>
                  <a:pt x="253896" y="53770"/>
                </a:lnTo>
                <a:close/>
                <a:moveTo>
                  <a:pt x="282468" y="53770"/>
                </a:moveTo>
                <a:lnTo>
                  <a:pt x="281191" y="56019"/>
                </a:lnTo>
                <a:lnTo>
                  <a:pt x="283805" y="56019"/>
                </a:lnTo>
                <a:lnTo>
                  <a:pt x="282468" y="53770"/>
                </a:lnTo>
                <a:close/>
                <a:moveTo>
                  <a:pt x="311101" y="53770"/>
                </a:moveTo>
                <a:lnTo>
                  <a:pt x="309794" y="56019"/>
                </a:lnTo>
                <a:lnTo>
                  <a:pt x="312408" y="56019"/>
                </a:lnTo>
                <a:lnTo>
                  <a:pt x="311101" y="53770"/>
                </a:lnTo>
                <a:close/>
                <a:moveTo>
                  <a:pt x="3132" y="44621"/>
                </a:moveTo>
                <a:lnTo>
                  <a:pt x="4317" y="46657"/>
                </a:lnTo>
                <a:lnTo>
                  <a:pt x="9606" y="55806"/>
                </a:lnTo>
                <a:lnTo>
                  <a:pt x="10761" y="57873"/>
                </a:lnTo>
                <a:lnTo>
                  <a:pt x="11946" y="55806"/>
                </a:lnTo>
                <a:lnTo>
                  <a:pt x="17235" y="46657"/>
                </a:lnTo>
                <a:lnTo>
                  <a:pt x="18421" y="44621"/>
                </a:lnTo>
                <a:close/>
                <a:moveTo>
                  <a:pt x="31764" y="44621"/>
                </a:moveTo>
                <a:lnTo>
                  <a:pt x="32919" y="46657"/>
                </a:lnTo>
                <a:lnTo>
                  <a:pt x="38208" y="55806"/>
                </a:lnTo>
                <a:lnTo>
                  <a:pt x="39394" y="57873"/>
                </a:lnTo>
                <a:lnTo>
                  <a:pt x="40579" y="55806"/>
                </a:lnTo>
                <a:lnTo>
                  <a:pt x="45838" y="46657"/>
                </a:lnTo>
                <a:lnTo>
                  <a:pt x="47023" y="44621"/>
                </a:lnTo>
                <a:close/>
                <a:moveTo>
                  <a:pt x="60336" y="44621"/>
                </a:moveTo>
                <a:lnTo>
                  <a:pt x="61491" y="46657"/>
                </a:lnTo>
                <a:lnTo>
                  <a:pt x="66780" y="55806"/>
                </a:lnTo>
                <a:lnTo>
                  <a:pt x="67966" y="57873"/>
                </a:lnTo>
                <a:lnTo>
                  <a:pt x="69151" y="55806"/>
                </a:lnTo>
                <a:lnTo>
                  <a:pt x="74409" y="46657"/>
                </a:lnTo>
                <a:lnTo>
                  <a:pt x="75595" y="44621"/>
                </a:lnTo>
                <a:close/>
                <a:moveTo>
                  <a:pt x="88939" y="44621"/>
                </a:moveTo>
                <a:lnTo>
                  <a:pt x="90124" y="46657"/>
                </a:lnTo>
                <a:lnTo>
                  <a:pt x="95383" y="55806"/>
                </a:lnTo>
                <a:lnTo>
                  <a:pt x="96568" y="57873"/>
                </a:lnTo>
                <a:lnTo>
                  <a:pt x="97753" y="55806"/>
                </a:lnTo>
                <a:lnTo>
                  <a:pt x="103042" y="46657"/>
                </a:lnTo>
                <a:lnTo>
                  <a:pt x="104197" y="44621"/>
                </a:lnTo>
                <a:close/>
                <a:moveTo>
                  <a:pt x="117541" y="44621"/>
                </a:moveTo>
                <a:lnTo>
                  <a:pt x="118726" y="46657"/>
                </a:lnTo>
                <a:lnTo>
                  <a:pt x="124015" y="55806"/>
                </a:lnTo>
                <a:lnTo>
                  <a:pt x="125170" y="57873"/>
                </a:lnTo>
                <a:lnTo>
                  <a:pt x="126356" y="55806"/>
                </a:lnTo>
                <a:lnTo>
                  <a:pt x="131645" y="46657"/>
                </a:lnTo>
                <a:lnTo>
                  <a:pt x="132830" y="44621"/>
                </a:lnTo>
                <a:close/>
                <a:moveTo>
                  <a:pt x="146113" y="44621"/>
                </a:moveTo>
                <a:lnTo>
                  <a:pt x="147298" y="46657"/>
                </a:lnTo>
                <a:lnTo>
                  <a:pt x="152587" y="55806"/>
                </a:lnTo>
                <a:lnTo>
                  <a:pt x="153742" y="57873"/>
                </a:lnTo>
                <a:lnTo>
                  <a:pt x="154928" y="55806"/>
                </a:lnTo>
                <a:lnTo>
                  <a:pt x="160217" y="46657"/>
                </a:lnTo>
                <a:lnTo>
                  <a:pt x="161402" y="44621"/>
                </a:lnTo>
                <a:close/>
                <a:moveTo>
                  <a:pt x="174715" y="44621"/>
                </a:moveTo>
                <a:lnTo>
                  <a:pt x="175901" y="46657"/>
                </a:lnTo>
                <a:lnTo>
                  <a:pt x="181190" y="55806"/>
                </a:lnTo>
                <a:lnTo>
                  <a:pt x="182375" y="57873"/>
                </a:lnTo>
                <a:lnTo>
                  <a:pt x="183530" y="55806"/>
                </a:lnTo>
                <a:lnTo>
                  <a:pt x="188819" y="46657"/>
                </a:lnTo>
                <a:lnTo>
                  <a:pt x="190004" y="44621"/>
                </a:lnTo>
                <a:close/>
                <a:moveTo>
                  <a:pt x="203348" y="44621"/>
                </a:moveTo>
                <a:lnTo>
                  <a:pt x="204503" y="46657"/>
                </a:lnTo>
                <a:lnTo>
                  <a:pt x="209792" y="55806"/>
                </a:lnTo>
                <a:lnTo>
                  <a:pt x="210977" y="57873"/>
                </a:lnTo>
                <a:lnTo>
                  <a:pt x="212163" y="55806"/>
                </a:lnTo>
                <a:lnTo>
                  <a:pt x="217421" y="46657"/>
                </a:lnTo>
                <a:lnTo>
                  <a:pt x="218607" y="44621"/>
                </a:lnTo>
                <a:close/>
                <a:moveTo>
                  <a:pt x="231890" y="44621"/>
                </a:moveTo>
                <a:lnTo>
                  <a:pt x="233075" y="46657"/>
                </a:lnTo>
                <a:lnTo>
                  <a:pt x="238364" y="55806"/>
                </a:lnTo>
                <a:lnTo>
                  <a:pt x="239549" y="57873"/>
                </a:lnTo>
                <a:lnTo>
                  <a:pt x="240735" y="55806"/>
                </a:lnTo>
                <a:lnTo>
                  <a:pt x="245993" y="46657"/>
                </a:lnTo>
                <a:lnTo>
                  <a:pt x="247179" y="44621"/>
                </a:lnTo>
                <a:close/>
                <a:moveTo>
                  <a:pt x="260522" y="44621"/>
                </a:moveTo>
                <a:lnTo>
                  <a:pt x="261708" y="46657"/>
                </a:lnTo>
                <a:lnTo>
                  <a:pt x="266966" y="55806"/>
                </a:lnTo>
                <a:lnTo>
                  <a:pt x="268152" y="57873"/>
                </a:lnTo>
                <a:lnTo>
                  <a:pt x="269337" y="55806"/>
                </a:lnTo>
                <a:lnTo>
                  <a:pt x="274626" y="46657"/>
                </a:lnTo>
                <a:lnTo>
                  <a:pt x="275781" y="44621"/>
                </a:lnTo>
                <a:close/>
                <a:moveTo>
                  <a:pt x="289125" y="44621"/>
                </a:moveTo>
                <a:lnTo>
                  <a:pt x="290310" y="46657"/>
                </a:lnTo>
                <a:lnTo>
                  <a:pt x="295599" y="55806"/>
                </a:lnTo>
                <a:lnTo>
                  <a:pt x="296754" y="57873"/>
                </a:lnTo>
                <a:lnTo>
                  <a:pt x="297940" y="55806"/>
                </a:lnTo>
                <a:lnTo>
                  <a:pt x="303228" y="46657"/>
                </a:lnTo>
                <a:lnTo>
                  <a:pt x="304414" y="44621"/>
                </a:lnTo>
                <a:close/>
                <a:moveTo>
                  <a:pt x="25108" y="49180"/>
                </a:moveTo>
                <a:lnTo>
                  <a:pt x="30397" y="58329"/>
                </a:lnTo>
                <a:lnTo>
                  <a:pt x="19819" y="58329"/>
                </a:lnTo>
                <a:lnTo>
                  <a:pt x="25108" y="49180"/>
                </a:lnTo>
                <a:close/>
                <a:moveTo>
                  <a:pt x="53710" y="49180"/>
                </a:moveTo>
                <a:lnTo>
                  <a:pt x="58999" y="58329"/>
                </a:lnTo>
                <a:lnTo>
                  <a:pt x="48421" y="58329"/>
                </a:lnTo>
                <a:lnTo>
                  <a:pt x="53710" y="49180"/>
                </a:lnTo>
                <a:close/>
                <a:moveTo>
                  <a:pt x="82312" y="49180"/>
                </a:moveTo>
                <a:lnTo>
                  <a:pt x="87601" y="58329"/>
                </a:lnTo>
                <a:lnTo>
                  <a:pt x="77024" y="58329"/>
                </a:lnTo>
                <a:lnTo>
                  <a:pt x="82312" y="49180"/>
                </a:lnTo>
                <a:close/>
                <a:moveTo>
                  <a:pt x="110884" y="49180"/>
                </a:moveTo>
                <a:lnTo>
                  <a:pt x="116173" y="58329"/>
                </a:lnTo>
                <a:lnTo>
                  <a:pt x="105626" y="58329"/>
                </a:lnTo>
                <a:lnTo>
                  <a:pt x="110884" y="49180"/>
                </a:lnTo>
                <a:close/>
                <a:moveTo>
                  <a:pt x="139487" y="49180"/>
                </a:moveTo>
                <a:lnTo>
                  <a:pt x="144776" y="58329"/>
                </a:lnTo>
                <a:lnTo>
                  <a:pt x="134228" y="58329"/>
                </a:lnTo>
                <a:lnTo>
                  <a:pt x="139487" y="49180"/>
                </a:lnTo>
                <a:close/>
                <a:moveTo>
                  <a:pt x="168119" y="49180"/>
                </a:moveTo>
                <a:lnTo>
                  <a:pt x="173378" y="58329"/>
                </a:lnTo>
                <a:lnTo>
                  <a:pt x="162831" y="58329"/>
                </a:lnTo>
                <a:lnTo>
                  <a:pt x="168119" y="49180"/>
                </a:lnTo>
                <a:close/>
                <a:moveTo>
                  <a:pt x="196691" y="49180"/>
                </a:moveTo>
                <a:lnTo>
                  <a:pt x="201950" y="58329"/>
                </a:lnTo>
                <a:lnTo>
                  <a:pt x="191403" y="58329"/>
                </a:lnTo>
                <a:lnTo>
                  <a:pt x="196691" y="49180"/>
                </a:lnTo>
                <a:close/>
                <a:moveTo>
                  <a:pt x="225294" y="49180"/>
                </a:moveTo>
                <a:lnTo>
                  <a:pt x="230583" y="58329"/>
                </a:lnTo>
                <a:lnTo>
                  <a:pt x="220005" y="58329"/>
                </a:lnTo>
                <a:lnTo>
                  <a:pt x="225294" y="49180"/>
                </a:lnTo>
                <a:close/>
                <a:moveTo>
                  <a:pt x="253896" y="49180"/>
                </a:moveTo>
                <a:lnTo>
                  <a:pt x="259185" y="58329"/>
                </a:lnTo>
                <a:lnTo>
                  <a:pt x="248607" y="58329"/>
                </a:lnTo>
                <a:lnTo>
                  <a:pt x="253896" y="49180"/>
                </a:lnTo>
                <a:close/>
                <a:moveTo>
                  <a:pt x="282468" y="49180"/>
                </a:moveTo>
                <a:lnTo>
                  <a:pt x="287757" y="58329"/>
                </a:lnTo>
                <a:lnTo>
                  <a:pt x="277210" y="58329"/>
                </a:lnTo>
                <a:lnTo>
                  <a:pt x="282468" y="49180"/>
                </a:lnTo>
                <a:close/>
                <a:moveTo>
                  <a:pt x="311101" y="49180"/>
                </a:moveTo>
                <a:lnTo>
                  <a:pt x="316359" y="58329"/>
                </a:lnTo>
                <a:lnTo>
                  <a:pt x="305812" y="58329"/>
                </a:lnTo>
                <a:lnTo>
                  <a:pt x="311101" y="49180"/>
                </a:lnTo>
                <a:close/>
                <a:moveTo>
                  <a:pt x="19211" y="44195"/>
                </a:moveTo>
                <a:lnTo>
                  <a:pt x="10761" y="58785"/>
                </a:lnTo>
                <a:lnTo>
                  <a:pt x="2341" y="44195"/>
                </a:lnTo>
                <a:close/>
                <a:moveTo>
                  <a:pt x="47783" y="44195"/>
                </a:moveTo>
                <a:lnTo>
                  <a:pt x="39363" y="58785"/>
                </a:lnTo>
                <a:lnTo>
                  <a:pt x="30913" y="44195"/>
                </a:lnTo>
                <a:close/>
                <a:moveTo>
                  <a:pt x="76385" y="44195"/>
                </a:moveTo>
                <a:lnTo>
                  <a:pt x="67966" y="58785"/>
                </a:lnTo>
                <a:lnTo>
                  <a:pt x="59516" y="44195"/>
                </a:lnTo>
                <a:close/>
                <a:moveTo>
                  <a:pt x="105018" y="44195"/>
                </a:moveTo>
                <a:lnTo>
                  <a:pt x="96568" y="58785"/>
                </a:lnTo>
                <a:lnTo>
                  <a:pt x="88148" y="44195"/>
                </a:lnTo>
                <a:close/>
                <a:moveTo>
                  <a:pt x="133590" y="44195"/>
                </a:moveTo>
                <a:lnTo>
                  <a:pt x="125140" y="58785"/>
                </a:lnTo>
                <a:lnTo>
                  <a:pt x="116720" y="44195"/>
                </a:lnTo>
                <a:close/>
                <a:moveTo>
                  <a:pt x="162192" y="44195"/>
                </a:moveTo>
                <a:lnTo>
                  <a:pt x="153742" y="58785"/>
                </a:lnTo>
                <a:lnTo>
                  <a:pt x="145353" y="44195"/>
                </a:lnTo>
                <a:close/>
                <a:moveTo>
                  <a:pt x="190795" y="44195"/>
                </a:moveTo>
                <a:lnTo>
                  <a:pt x="182375" y="58785"/>
                </a:lnTo>
                <a:lnTo>
                  <a:pt x="173925" y="44195"/>
                </a:lnTo>
                <a:close/>
                <a:moveTo>
                  <a:pt x="219367" y="44195"/>
                </a:moveTo>
                <a:lnTo>
                  <a:pt x="210947" y="58785"/>
                </a:lnTo>
                <a:lnTo>
                  <a:pt x="202497" y="44195"/>
                </a:lnTo>
                <a:close/>
                <a:moveTo>
                  <a:pt x="247969" y="44195"/>
                </a:moveTo>
                <a:lnTo>
                  <a:pt x="239549" y="58785"/>
                </a:lnTo>
                <a:lnTo>
                  <a:pt x="231099" y="44195"/>
                </a:lnTo>
                <a:close/>
                <a:moveTo>
                  <a:pt x="276602" y="44195"/>
                </a:moveTo>
                <a:lnTo>
                  <a:pt x="268152" y="58785"/>
                </a:lnTo>
                <a:lnTo>
                  <a:pt x="259732" y="44195"/>
                </a:lnTo>
                <a:close/>
                <a:moveTo>
                  <a:pt x="305174" y="44195"/>
                </a:moveTo>
                <a:lnTo>
                  <a:pt x="296724" y="58785"/>
                </a:lnTo>
                <a:lnTo>
                  <a:pt x="288304" y="44195"/>
                </a:lnTo>
                <a:close/>
                <a:moveTo>
                  <a:pt x="25108" y="46414"/>
                </a:moveTo>
                <a:lnTo>
                  <a:pt x="23922" y="48481"/>
                </a:lnTo>
                <a:lnTo>
                  <a:pt x="18633" y="57630"/>
                </a:lnTo>
                <a:lnTo>
                  <a:pt x="17448" y="59697"/>
                </a:lnTo>
                <a:lnTo>
                  <a:pt x="32737" y="59697"/>
                </a:lnTo>
                <a:lnTo>
                  <a:pt x="31552" y="57630"/>
                </a:lnTo>
                <a:lnTo>
                  <a:pt x="26293" y="48481"/>
                </a:lnTo>
                <a:lnTo>
                  <a:pt x="25108" y="46414"/>
                </a:lnTo>
                <a:close/>
                <a:moveTo>
                  <a:pt x="53710" y="46414"/>
                </a:moveTo>
                <a:lnTo>
                  <a:pt x="52525" y="48481"/>
                </a:lnTo>
                <a:lnTo>
                  <a:pt x="47266" y="57630"/>
                </a:lnTo>
                <a:lnTo>
                  <a:pt x="46081" y="59697"/>
                </a:lnTo>
                <a:lnTo>
                  <a:pt x="61339" y="59697"/>
                </a:lnTo>
                <a:lnTo>
                  <a:pt x="60184" y="57630"/>
                </a:lnTo>
                <a:lnTo>
                  <a:pt x="54895" y="48481"/>
                </a:lnTo>
                <a:lnTo>
                  <a:pt x="53710" y="46414"/>
                </a:lnTo>
                <a:close/>
                <a:moveTo>
                  <a:pt x="82312" y="46414"/>
                </a:moveTo>
                <a:lnTo>
                  <a:pt x="81157" y="48481"/>
                </a:lnTo>
                <a:lnTo>
                  <a:pt x="75868" y="57630"/>
                </a:lnTo>
                <a:lnTo>
                  <a:pt x="74683" y="59697"/>
                </a:lnTo>
                <a:lnTo>
                  <a:pt x="89972" y="59697"/>
                </a:lnTo>
                <a:lnTo>
                  <a:pt x="88787" y="57630"/>
                </a:lnTo>
                <a:lnTo>
                  <a:pt x="83498" y="48481"/>
                </a:lnTo>
                <a:lnTo>
                  <a:pt x="82312" y="46414"/>
                </a:lnTo>
                <a:close/>
                <a:moveTo>
                  <a:pt x="110884" y="46414"/>
                </a:moveTo>
                <a:lnTo>
                  <a:pt x="109699" y="48481"/>
                </a:lnTo>
                <a:lnTo>
                  <a:pt x="104440" y="57630"/>
                </a:lnTo>
                <a:lnTo>
                  <a:pt x="103255" y="59697"/>
                </a:lnTo>
                <a:lnTo>
                  <a:pt x="118514" y="59697"/>
                </a:lnTo>
                <a:lnTo>
                  <a:pt x="117359" y="57630"/>
                </a:lnTo>
                <a:lnTo>
                  <a:pt x="112070" y="48481"/>
                </a:lnTo>
                <a:lnTo>
                  <a:pt x="110884" y="46414"/>
                </a:lnTo>
                <a:close/>
                <a:moveTo>
                  <a:pt x="139487" y="46414"/>
                </a:moveTo>
                <a:lnTo>
                  <a:pt x="138332" y="48481"/>
                </a:lnTo>
                <a:lnTo>
                  <a:pt x="133043" y="57630"/>
                </a:lnTo>
                <a:lnTo>
                  <a:pt x="131857" y="59697"/>
                </a:lnTo>
                <a:lnTo>
                  <a:pt x="147146" y="59697"/>
                </a:lnTo>
                <a:lnTo>
                  <a:pt x="145961" y="57630"/>
                </a:lnTo>
                <a:lnTo>
                  <a:pt x="140672" y="48481"/>
                </a:lnTo>
                <a:lnTo>
                  <a:pt x="139487" y="46414"/>
                </a:lnTo>
                <a:close/>
                <a:moveTo>
                  <a:pt x="168119" y="46414"/>
                </a:moveTo>
                <a:lnTo>
                  <a:pt x="166934" y="48481"/>
                </a:lnTo>
                <a:lnTo>
                  <a:pt x="161645" y="57630"/>
                </a:lnTo>
                <a:lnTo>
                  <a:pt x="160490" y="59697"/>
                </a:lnTo>
                <a:lnTo>
                  <a:pt x="175749" y="59697"/>
                </a:lnTo>
                <a:lnTo>
                  <a:pt x="174563" y="57630"/>
                </a:lnTo>
                <a:lnTo>
                  <a:pt x="169305" y="48481"/>
                </a:lnTo>
                <a:lnTo>
                  <a:pt x="168119" y="46414"/>
                </a:lnTo>
                <a:close/>
                <a:moveTo>
                  <a:pt x="196691" y="46414"/>
                </a:moveTo>
                <a:lnTo>
                  <a:pt x="195506" y="48481"/>
                </a:lnTo>
                <a:lnTo>
                  <a:pt x="190217" y="57630"/>
                </a:lnTo>
                <a:lnTo>
                  <a:pt x="189062" y="59697"/>
                </a:lnTo>
                <a:lnTo>
                  <a:pt x="204321" y="59697"/>
                </a:lnTo>
                <a:lnTo>
                  <a:pt x="203135" y="57630"/>
                </a:lnTo>
                <a:lnTo>
                  <a:pt x="197877" y="48481"/>
                </a:lnTo>
                <a:lnTo>
                  <a:pt x="196691" y="46414"/>
                </a:lnTo>
                <a:close/>
                <a:moveTo>
                  <a:pt x="225294" y="46414"/>
                </a:moveTo>
                <a:lnTo>
                  <a:pt x="224108" y="48481"/>
                </a:lnTo>
                <a:lnTo>
                  <a:pt x="218850" y="57630"/>
                </a:lnTo>
                <a:lnTo>
                  <a:pt x="217664" y="59697"/>
                </a:lnTo>
                <a:lnTo>
                  <a:pt x="232923" y="59697"/>
                </a:lnTo>
                <a:lnTo>
                  <a:pt x="231768" y="57630"/>
                </a:lnTo>
                <a:lnTo>
                  <a:pt x="226479" y="48481"/>
                </a:lnTo>
                <a:lnTo>
                  <a:pt x="225294" y="46414"/>
                </a:lnTo>
                <a:close/>
                <a:moveTo>
                  <a:pt x="253896" y="46414"/>
                </a:moveTo>
                <a:lnTo>
                  <a:pt x="252741" y="48481"/>
                </a:lnTo>
                <a:lnTo>
                  <a:pt x="247452" y="57630"/>
                </a:lnTo>
                <a:lnTo>
                  <a:pt x="246267" y="59697"/>
                </a:lnTo>
                <a:lnTo>
                  <a:pt x="261556" y="59697"/>
                </a:lnTo>
                <a:lnTo>
                  <a:pt x="260370" y="57630"/>
                </a:lnTo>
                <a:lnTo>
                  <a:pt x="255082" y="48481"/>
                </a:lnTo>
                <a:lnTo>
                  <a:pt x="253896" y="46414"/>
                </a:lnTo>
                <a:close/>
                <a:moveTo>
                  <a:pt x="282468" y="46414"/>
                </a:moveTo>
                <a:lnTo>
                  <a:pt x="281313" y="48481"/>
                </a:lnTo>
                <a:lnTo>
                  <a:pt x="276024" y="57630"/>
                </a:lnTo>
                <a:lnTo>
                  <a:pt x="274839" y="59697"/>
                </a:lnTo>
                <a:lnTo>
                  <a:pt x="290128" y="59697"/>
                </a:lnTo>
                <a:lnTo>
                  <a:pt x="288942" y="57630"/>
                </a:lnTo>
                <a:lnTo>
                  <a:pt x="283654" y="48481"/>
                </a:lnTo>
                <a:lnTo>
                  <a:pt x="282468" y="46414"/>
                </a:lnTo>
                <a:close/>
                <a:moveTo>
                  <a:pt x="311101" y="46414"/>
                </a:moveTo>
                <a:lnTo>
                  <a:pt x="309915" y="48481"/>
                </a:lnTo>
                <a:lnTo>
                  <a:pt x="304627" y="57630"/>
                </a:lnTo>
                <a:lnTo>
                  <a:pt x="303441" y="59697"/>
                </a:lnTo>
                <a:lnTo>
                  <a:pt x="318730" y="59697"/>
                </a:lnTo>
                <a:lnTo>
                  <a:pt x="317545" y="57630"/>
                </a:lnTo>
                <a:lnTo>
                  <a:pt x="312256" y="48481"/>
                </a:lnTo>
                <a:lnTo>
                  <a:pt x="311101" y="46414"/>
                </a:lnTo>
                <a:close/>
                <a:moveTo>
                  <a:pt x="25108" y="45563"/>
                </a:moveTo>
                <a:lnTo>
                  <a:pt x="33527" y="60153"/>
                </a:lnTo>
                <a:lnTo>
                  <a:pt x="16718" y="60153"/>
                </a:lnTo>
                <a:lnTo>
                  <a:pt x="25108" y="45563"/>
                </a:lnTo>
                <a:close/>
                <a:moveTo>
                  <a:pt x="53710" y="45563"/>
                </a:moveTo>
                <a:lnTo>
                  <a:pt x="62160" y="60153"/>
                </a:lnTo>
                <a:lnTo>
                  <a:pt x="45260" y="60153"/>
                </a:lnTo>
                <a:lnTo>
                  <a:pt x="53710" y="45563"/>
                </a:lnTo>
                <a:close/>
                <a:moveTo>
                  <a:pt x="82312" y="45563"/>
                </a:moveTo>
                <a:lnTo>
                  <a:pt x="90762" y="60153"/>
                </a:lnTo>
                <a:lnTo>
                  <a:pt x="73923" y="60153"/>
                </a:lnTo>
                <a:lnTo>
                  <a:pt x="82312" y="45563"/>
                </a:lnTo>
                <a:close/>
                <a:moveTo>
                  <a:pt x="110884" y="45563"/>
                </a:moveTo>
                <a:lnTo>
                  <a:pt x="119334" y="60153"/>
                </a:lnTo>
                <a:lnTo>
                  <a:pt x="102495" y="60153"/>
                </a:lnTo>
                <a:lnTo>
                  <a:pt x="110884" y="45563"/>
                </a:lnTo>
                <a:close/>
                <a:moveTo>
                  <a:pt x="139517" y="45563"/>
                </a:moveTo>
                <a:lnTo>
                  <a:pt x="147937" y="60153"/>
                </a:lnTo>
                <a:lnTo>
                  <a:pt x="131097" y="60153"/>
                </a:lnTo>
                <a:lnTo>
                  <a:pt x="139517" y="45563"/>
                </a:lnTo>
                <a:close/>
                <a:moveTo>
                  <a:pt x="168119" y="45563"/>
                </a:moveTo>
                <a:lnTo>
                  <a:pt x="176539" y="60153"/>
                </a:lnTo>
                <a:lnTo>
                  <a:pt x="159700" y="60153"/>
                </a:lnTo>
                <a:lnTo>
                  <a:pt x="168119" y="45563"/>
                </a:lnTo>
                <a:close/>
                <a:moveTo>
                  <a:pt x="196691" y="45563"/>
                </a:moveTo>
                <a:lnTo>
                  <a:pt x="205111" y="60153"/>
                </a:lnTo>
                <a:lnTo>
                  <a:pt x="188302" y="60153"/>
                </a:lnTo>
                <a:lnTo>
                  <a:pt x="196691" y="45563"/>
                </a:lnTo>
                <a:close/>
                <a:moveTo>
                  <a:pt x="225294" y="45563"/>
                </a:moveTo>
                <a:lnTo>
                  <a:pt x="233744" y="60153"/>
                </a:lnTo>
                <a:lnTo>
                  <a:pt x="216905" y="60153"/>
                </a:lnTo>
                <a:lnTo>
                  <a:pt x="225294" y="45563"/>
                </a:lnTo>
                <a:close/>
                <a:moveTo>
                  <a:pt x="253896" y="45563"/>
                </a:moveTo>
                <a:lnTo>
                  <a:pt x="262346" y="60153"/>
                </a:lnTo>
                <a:lnTo>
                  <a:pt x="245507" y="60153"/>
                </a:lnTo>
                <a:lnTo>
                  <a:pt x="253896" y="45563"/>
                </a:lnTo>
                <a:close/>
                <a:moveTo>
                  <a:pt x="282468" y="45563"/>
                </a:moveTo>
                <a:lnTo>
                  <a:pt x="290918" y="60153"/>
                </a:lnTo>
                <a:lnTo>
                  <a:pt x="274079" y="60153"/>
                </a:lnTo>
                <a:lnTo>
                  <a:pt x="282468" y="45563"/>
                </a:lnTo>
                <a:close/>
                <a:moveTo>
                  <a:pt x="311101" y="45563"/>
                </a:moveTo>
                <a:lnTo>
                  <a:pt x="319520" y="60153"/>
                </a:lnTo>
                <a:lnTo>
                  <a:pt x="302651" y="60153"/>
                </a:lnTo>
                <a:lnTo>
                  <a:pt x="311101" y="45563"/>
                </a:lnTo>
                <a:close/>
                <a:moveTo>
                  <a:pt x="1" y="42827"/>
                </a:moveTo>
                <a:lnTo>
                  <a:pt x="10791" y="61521"/>
                </a:lnTo>
                <a:lnTo>
                  <a:pt x="21551" y="42827"/>
                </a:lnTo>
                <a:close/>
                <a:moveTo>
                  <a:pt x="25108" y="42827"/>
                </a:moveTo>
                <a:lnTo>
                  <a:pt x="14317" y="61521"/>
                </a:lnTo>
                <a:lnTo>
                  <a:pt x="35898" y="61521"/>
                </a:lnTo>
                <a:lnTo>
                  <a:pt x="25108" y="42827"/>
                </a:lnTo>
                <a:close/>
                <a:moveTo>
                  <a:pt x="28603" y="42827"/>
                </a:moveTo>
                <a:lnTo>
                  <a:pt x="39394" y="61521"/>
                </a:lnTo>
                <a:lnTo>
                  <a:pt x="50154" y="42827"/>
                </a:lnTo>
                <a:close/>
                <a:moveTo>
                  <a:pt x="53710" y="42827"/>
                </a:moveTo>
                <a:lnTo>
                  <a:pt x="42920" y="61521"/>
                </a:lnTo>
                <a:lnTo>
                  <a:pt x="64500" y="61521"/>
                </a:lnTo>
                <a:lnTo>
                  <a:pt x="53710" y="42827"/>
                </a:lnTo>
                <a:close/>
                <a:moveTo>
                  <a:pt x="57175" y="42827"/>
                </a:moveTo>
                <a:lnTo>
                  <a:pt x="67966" y="61521"/>
                </a:lnTo>
                <a:lnTo>
                  <a:pt x="78756" y="42827"/>
                </a:lnTo>
                <a:close/>
                <a:moveTo>
                  <a:pt x="82312" y="42827"/>
                </a:moveTo>
                <a:lnTo>
                  <a:pt x="71522" y="61521"/>
                </a:lnTo>
                <a:lnTo>
                  <a:pt x="93103" y="61521"/>
                </a:lnTo>
                <a:lnTo>
                  <a:pt x="82312" y="42827"/>
                </a:lnTo>
                <a:close/>
                <a:moveTo>
                  <a:pt x="85777" y="42827"/>
                </a:moveTo>
                <a:lnTo>
                  <a:pt x="96568" y="61521"/>
                </a:lnTo>
                <a:lnTo>
                  <a:pt x="107358" y="42827"/>
                </a:lnTo>
                <a:close/>
                <a:moveTo>
                  <a:pt x="110884" y="42827"/>
                </a:moveTo>
                <a:lnTo>
                  <a:pt x="100155" y="61521"/>
                </a:lnTo>
                <a:lnTo>
                  <a:pt x="121736" y="61521"/>
                </a:lnTo>
                <a:lnTo>
                  <a:pt x="110884" y="42827"/>
                </a:lnTo>
                <a:close/>
                <a:moveTo>
                  <a:pt x="114349" y="42827"/>
                </a:moveTo>
                <a:lnTo>
                  <a:pt x="125140" y="61521"/>
                </a:lnTo>
                <a:lnTo>
                  <a:pt x="135930" y="42827"/>
                </a:lnTo>
                <a:close/>
                <a:moveTo>
                  <a:pt x="139517" y="42827"/>
                </a:moveTo>
                <a:lnTo>
                  <a:pt x="128727" y="61521"/>
                </a:lnTo>
                <a:lnTo>
                  <a:pt x="150308" y="61521"/>
                </a:lnTo>
                <a:lnTo>
                  <a:pt x="139517" y="42827"/>
                </a:lnTo>
                <a:close/>
                <a:moveTo>
                  <a:pt x="142952" y="42827"/>
                </a:moveTo>
                <a:lnTo>
                  <a:pt x="153742" y="61521"/>
                </a:lnTo>
                <a:lnTo>
                  <a:pt x="164533" y="42827"/>
                </a:lnTo>
                <a:close/>
                <a:moveTo>
                  <a:pt x="168119" y="42827"/>
                </a:moveTo>
                <a:lnTo>
                  <a:pt x="157329" y="61521"/>
                </a:lnTo>
                <a:lnTo>
                  <a:pt x="178910" y="61521"/>
                </a:lnTo>
                <a:lnTo>
                  <a:pt x="168119" y="42827"/>
                </a:lnTo>
                <a:close/>
                <a:moveTo>
                  <a:pt x="171585" y="42827"/>
                </a:moveTo>
                <a:lnTo>
                  <a:pt x="182375" y="61521"/>
                </a:lnTo>
                <a:lnTo>
                  <a:pt x="193166" y="42827"/>
                </a:lnTo>
                <a:close/>
                <a:moveTo>
                  <a:pt x="196691" y="42827"/>
                </a:moveTo>
                <a:lnTo>
                  <a:pt x="185901" y="61521"/>
                </a:lnTo>
                <a:lnTo>
                  <a:pt x="207482" y="61521"/>
                </a:lnTo>
                <a:lnTo>
                  <a:pt x="196691" y="42827"/>
                </a:lnTo>
                <a:close/>
                <a:moveTo>
                  <a:pt x="200157" y="42827"/>
                </a:moveTo>
                <a:lnTo>
                  <a:pt x="210947" y="61521"/>
                </a:lnTo>
                <a:lnTo>
                  <a:pt x="221737" y="42827"/>
                </a:lnTo>
                <a:close/>
                <a:moveTo>
                  <a:pt x="225294" y="42827"/>
                </a:moveTo>
                <a:lnTo>
                  <a:pt x="214503" y="61521"/>
                </a:lnTo>
                <a:lnTo>
                  <a:pt x="236084" y="61521"/>
                </a:lnTo>
                <a:lnTo>
                  <a:pt x="225294" y="42827"/>
                </a:lnTo>
                <a:close/>
                <a:moveTo>
                  <a:pt x="228759" y="42827"/>
                </a:moveTo>
                <a:lnTo>
                  <a:pt x="239549" y="61521"/>
                </a:lnTo>
                <a:lnTo>
                  <a:pt x="250340" y="42827"/>
                </a:lnTo>
                <a:close/>
                <a:moveTo>
                  <a:pt x="253896" y="42827"/>
                </a:moveTo>
                <a:lnTo>
                  <a:pt x="243106" y="61521"/>
                </a:lnTo>
                <a:lnTo>
                  <a:pt x="264687" y="61521"/>
                </a:lnTo>
                <a:lnTo>
                  <a:pt x="253896" y="42827"/>
                </a:lnTo>
                <a:close/>
                <a:moveTo>
                  <a:pt x="257361" y="42827"/>
                </a:moveTo>
                <a:lnTo>
                  <a:pt x="268152" y="61521"/>
                </a:lnTo>
                <a:lnTo>
                  <a:pt x="278942" y="42827"/>
                </a:lnTo>
                <a:close/>
                <a:moveTo>
                  <a:pt x="282468" y="42827"/>
                </a:moveTo>
                <a:lnTo>
                  <a:pt x="271678" y="61521"/>
                </a:lnTo>
                <a:lnTo>
                  <a:pt x="293259" y="61521"/>
                </a:lnTo>
                <a:lnTo>
                  <a:pt x="282468" y="42827"/>
                </a:lnTo>
                <a:close/>
                <a:moveTo>
                  <a:pt x="285964" y="42827"/>
                </a:moveTo>
                <a:lnTo>
                  <a:pt x="296754" y="61521"/>
                </a:lnTo>
                <a:lnTo>
                  <a:pt x="307545" y="42827"/>
                </a:lnTo>
                <a:close/>
                <a:moveTo>
                  <a:pt x="311101" y="42827"/>
                </a:moveTo>
                <a:lnTo>
                  <a:pt x="300310" y="61521"/>
                </a:lnTo>
                <a:lnTo>
                  <a:pt x="321891" y="61521"/>
                </a:lnTo>
                <a:lnTo>
                  <a:pt x="311101" y="42827"/>
                </a:lnTo>
                <a:close/>
                <a:moveTo>
                  <a:pt x="9454" y="69727"/>
                </a:moveTo>
                <a:lnTo>
                  <a:pt x="10730" y="71977"/>
                </a:lnTo>
                <a:lnTo>
                  <a:pt x="12068" y="69727"/>
                </a:lnTo>
                <a:close/>
                <a:moveTo>
                  <a:pt x="38056" y="69727"/>
                </a:moveTo>
                <a:lnTo>
                  <a:pt x="39363" y="71977"/>
                </a:lnTo>
                <a:lnTo>
                  <a:pt x="40670" y="69727"/>
                </a:lnTo>
                <a:close/>
                <a:moveTo>
                  <a:pt x="66659" y="69727"/>
                </a:moveTo>
                <a:lnTo>
                  <a:pt x="67966" y="71977"/>
                </a:lnTo>
                <a:lnTo>
                  <a:pt x="69303" y="69727"/>
                </a:lnTo>
                <a:close/>
                <a:moveTo>
                  <a:pt x="95231" y="69727"/>
                </a:moveTo>
                <a:lnTo>
                  <a:pt x="96538" y="71977"/>
                </a:lnTo>
                <a:lnTo>
                  <a:pt x="97875" y="69727"/>
                </a:lnTo>
                <a:close/>
                <a:moveTo>
                  <a:pt x="123863" y="69727"/>
                </a:moveTo>
                <a:lnTo>
                  <a:pt x="125140" y="71977"/>
                </a:lnTo>
                <a:lnTo>
                  <a:pt x="126477" y="69727"/>
                </a:lnTo>
                <a:close/>
                <a:moveTo>
                  <a:pt x="152466" y="69727"/>
                </a:moveTo>
                <a:lnTo>
                  <a:pt x="153742" y="71977"/>
                </a:lnTo>
                <a:lnTo>
                  <a:pt x="155080" y="69727"/>
                </a:lnTo>
                <a:close/>
                <a:moveTo>
                  <a:pt x="181068" y="69727"/>
                </a:moveTo>
                <a:lnTo>
                  <a:pt x="182375" y="71977"/>
                </a:lnTo>
                <a:lnTo>
                  <a:pt x="183652" y="69727"/>
                </a:lnTo>
                <a:close/>
                <a:moveTo>
                  <a:pt x="209640" y="69727"/>
                </a:moveTo>
                <a:lnTo>
                  <a:pt x="210947" y="71977"/>
                </a:lnTo>
                <a:lnTo>
                  <a:pt x="212254" y="69727"/>
                </a:lnTo>
                <a:close/>
                <a:moveTo>
                  <a:pt x="238242" y="69727"/>
                </a:moveTo>
                <a:lnTo>
                  <a:pt x="239549" y="71977"/>
                </a:lnTo>
                <a:lnTo>
                  <a:pt x="240887" y="69727"/>
                </a:lnTo>
                <a:close/>
                <a:moveTo>
                  <a:pt x="266814" y="69727"/>
                </a:moveTo>
                <a:lnTo>
                  <a:pt x="268121" y="71977"/>
                </a:lnTo>
                <a:lnTo>
                  <a:pt x="269459" y="69727"/>
                </a:lnTo>
                <a:close/>
                <a:moveTo>
                  <a:pt x="295447" y="69727"/>
                </a:moveTo>
                <a:lnTo>
                  <a:pt x="296724" y="71977"/>
                </a:lnTo>
                <a:lnTo>
                  <a:pt x="298061" y="69727"/>
                </a:lnTo>
                <a:close/>
                <a:moveTo>
                  <a:pt x="16050" y="67417"/>
                </a:moveTo>
                <a:lnTo>
                  <a:pt x="10761" y="76566"/>
                </a:lnTo>
                <a:lnTo>
                  <a:pt x="5502" y="67417"/>
                </a:lnTo>
                <a:close/>
                <a:moveTo>
                  <a:pt x="44682" y="67417"/>
                </a:moveTo>
                <a:lnTo>
                  <a:pt x="39394" y="76566"/>
                </a:lnTo>
                <a:lnTo>
                  <a:pt x="34105" y="67417"/>
                </a:lnTo>
                <a:close/>
                <a:moveTo>
                  <a:pt x="73224" y="67417"/>
                </a:moveTo>
                <a:lnTo>
                  <a:pt x="67966" y="76566"/>
                </a:lnTo>
                <a:lnTo>
                  <a:pt x="62677" y="67417"/>
                </a:lnTo>
                <a:close/>
                <a:moveTo>
                  <a:pt x="101857" y="67417"/>
                </a:moveTo>
                <a:lnTo>
                  <a:pt x="96568" y="76566"/>
                </a:lnTo>
                <a:lnTo>
                  <a:pt x="91279" y="67417"/>
                </a:lnTo>
                <a:close/>
                <a:moveTo>
                  <a:pt x="130459" y="67417"/>
                </a:moveTo>
                <a:lnTo>
                  <a:pt x="125170" y="76566"/>
                </a:lnTo>
                <a:lnTo>
                  <a:pt x="119912" y="67417"/>
                </a:lnTo>
                <a:close/>
                <a:moveTo>
                  <a:pt x="159031" y="67417"/>
                </a:moveTo>
                <a:lnTo>
                  <a:pt x="153742" y="76566"/>
                </a:lnTo>
                <a:lnTo>
                  <a:pt x="148484" y="67417"/>
                </a:lnTo>
                <a:close/>
                <a:moveTo>
                  <a:pt x="187633" y="67417"/>
                </a:moveTo>
                <a:lnTo>
                  <a:pt x="182375" y="76566"/>
                </a:lnTo>
                <a:lnTo>
                  <a:pt x="177086" y="67417"/>
                </a:lnTo>
                <a:close/>
                <a:moveTo>
                  <a:pt x="216266" y="67417"/>
                </a:moveTo>
                <a:lnTo>
                  <a:pt x="210977" y="76566"/>
                </a:lnTo>
                <a:lnTo>
                  <a:pt x="205689" y="67417"/>
                </a:lnTo>
                <a:close/>
                <a:moveTo>
                  <a:pt x="244808" y="67417"/>
                </a:moveTo>
                <a:lnTo>
                  <a:pt x="239549" y="76566"/>
                </a:lnTo>
                <a:lnTo>
                  <a:pt x="234260" y="67417"/>
                </a:lnTo>
                <a:close/>
                <a:moveTo>
                  <a:pt x="273441" y="67417"/>
                </a:moveTo>
                <a:lnTo>
                  <a:pt x="268152" y="76566"/>
                </a:lnTo>
                <a:lnTo>
                  <a:pt x="262863" y="67417"/>
                </a:lnTo>
                <a:close/>
                <a:moveTo>
                  <a:pt x="302043" y="67417"/>
                </a:moveTo>
                <a:lnTo>
                  <a:pt x="296754" y="76566"/>
                </a:lnTo>
                <a:lnTo>
                  <a:pt x="291496" y="67417"/>
                </a:lnTo>
                <a:close/>
                <a:moveTo>
                  <a:pt x="25108" y="75199"/>
                </a:moveTo>
                <a:lnTo>
                  <a:pt x="23801" y="77448"/>
                </a:lnTo>
                <a:lnTo>
                  <a:pt x="26445" y="77448"/>
                </a:lnTo>
                <a:lnTo>
                  <a:pt x="25108" y="75199"/>
                </a:lnTo>
                <a:close/>
                <a:moveTo>
                  <a:pt x="53710" y="75199"/>
                </a:moveTo>
                <a:lnTo>
                  <a:pt x="52433" y="77448"/>
                </a:lnTo>
                <a:lnTo>
                  <a:pt x="55047" y="77448"/>
                </a:lnTo>
                <a:lnTo>
                  <a:pt x="53710" y="75199"/>
                </a:lnTo>
                <a:close/>
                <a:moveTo>
                  <a:pt x="82312" y="75199"/>
                </a:moveTo>
                <a:lnTo>
                  <a:pt x="81036" y="77448"/>
                </a:lnTo>
                <a:lnTo>
                  <a:pt x="83650" y="77448"/>
                </a:lnTo>
                <a:lnTo>
                  <a:pt x="82312" y="75199"/>
                </a:lnTo>
                <a:close/>
                <a:moveTo>
                  <a:pt x="110884" y="75199"/>
                </a:moveTo>
                <a:lnTo>
                  <a:pt x="109608" y="77448"/>
                </a:lnTo>
                <a:lnTo>
                  <a:pt x="112222" y="77448"/>
                </a:lnTo>
                <a:lnTo>
                  <a:pt x="110884" y="75199"/>
                </a:lnTo>
                <a:close/>
                <a:moveTo>
                  <a:pt x="139517" y="75199"/>
                </a:moveTo>
                <a:lnTo>
                  <a:pt x="138210" y="77448"/>
                </a:lnTo>
                <a:lnTo>
                  <a:pt x="140824" y="77448"/>
                </a:lnTo>
                <a:lnTo>
                  <a:pt x="139517" y="75199"/>
                </a:lnTo>
                <a:close/>
                <a:moveTo>
                  <a:pt x="168119" y="75199"/>
                </a:moveTo>
                <a:lnTo>
                  <a:pt x="166812" y="77448"/>
                </a:lnTo>
                <a:lnTo>
                  <a:pt x="169457" y="77448"/>
                </a:lnTo>
                <a:lnTo>
                  <a:pt x="168119" y="75199"/>
                </a:lnTo>
                <a:close/>
                <a:moveTo>
                  <a:pt x="196691" y="75199"/>
                </a:moveTo>
                <a:lnTo>
                  <a:pt x="195384" y="77448"/>
                </a:lnTo>
                <a:lnTo>
                  <a:pt x="198029" y="77448"/>
                </a:lnTo>
                <a:lnTo>
                  <a:pt x="196691" y="75199"/>
                </a:lnTo>
                <a:close/>
                <a:moveTo>
                  <a:pt x="225294" y="75199"/>
                </a:moveTo>
                <a:lnTo>
                  <a:pt x="224017" y="77448"/>
                </a:lnTo>
                <a:lnTo>
                  <a:pt x="226631" y="77448"/>
                </a:lnTo>
                <a:lnTo>
                  <a:pt x="225294" y="75199"/>
                </a:lnTo>
                <a:close/>
                <a:moveTo>
                  <a:pt x="253896" y="75199"/>
                </a:moveTo>
                <a:lnTo>
                  <a:pt x="252620" y="77448"/>
                </a:lnTo>
                <a:lnTo>
                  <a:pt x="255234" y="77448"/>
                </a:lnTo>
                <a:lnTo>
                  <a:pt x="253896" y="75199"/>
                </a:lnTo>
                <a:close/>
                <a:moveTo>
                  <a:pt x="282468" y="75199"/>
                </a:moveTo>
                <a:lnTo>
                  <a:pt x="281191" y="77448"/>
                </a:lnTo>
                <a:lnTo>
                  <a:pt x="283805" y="77448"/>
                </a:lnTo>
                <a:lnTo>
                  <a:pt x="282468" y="75199"/>
                </a:lnTo>
                <a:close/>
                <a:moveTo>
                  <a:pt x="311101" y="75199"/>
                </a:moveTo>
                <a:lnTo>
                  <a:pt x="309794" y="77448"/>
                </a:lnTo>
                <a:lnTo>
                  <a:pt x="312408" y="77448"/>
                </a:lnTo>
                <a:lnTo>
                  <a:pt x="311101" y="75199"/>
                </a:lnTo>
                <a:close/>
                <a:moveTo>
                  <a:pt x="3132" y="66050"/>
                </a:moveTo>
                <a:lnTo>
                  <a:pt x="4317" y="68086"/>
                </a:lnTo>
                <a:lnTo>
                  <a:pt x="9606" y="77235"/>
                </a:lnTo>
                <a:lnTo>
                  <a:pt x="10761" y="79302"/>
                </a:lnTo>
                <a:lnTo>
                  <a:pt x="11946" y="77235"/>
                </a:lnTo>
                <a:lnTo>
                  <a:pt x="17235" y="68086"/>
                </a:lnTo>
                <a:lnTo>
                  <a:pt x="18421" y="66050"/>
                </a:lnTo>
                <a:close/>
                <a:moveTo>
                  <a:pt x="31764" y="66050"/>
                </a:moveTo>
                <a:lnTo>
                  <a:pt x="32919" y="68086"/>
                </a:lnTo>
                <a:lnTo>
                  <a:pt x="38208" y="77235"/>
                </a:lnTo>
                <a:lnTo>
                  <a:pt x="39394" y="79302"/>
                </a:lnTo>
                <a:lnTo>
                  <a:pt x="40579" y="77235"/>
                </a:lnTo>
                <a:lnTo>
                  <a:pt x="45838" y="68086"/>
                </a:lnTo>
                <a:lnTo>
                  <a:pt x="47023" y="66050"/>
                </a:lnTo>
                <a:close/>
                <a:moveTo>
                  <a:pt x="60336" y="66050"/>
                </a:moveTo>
                <a:lnTo>
                  <a:pt x="61491" y="68086"/>
                </a:lnTo>
                <a:lnTo>
                  <a:pt x="66780" y="77235"/>
                </a:lnTo>
                <a:lnTo>
                  <a:pt x="67966" y="79302"/>
                </a:lnTo>
                <a:lnTo>
                  <a:pt x="69151" y="77235"/>
                </a:lnTo>
                <a:lnTo>
                  <a:pt x="74409" y="68086"/>
                </a:lnTo>
                <a:lnTo>
                  <a:pt x="75595" y="66050"/>
                </a:lnTo>
                <a:close/>
                <a:moveTo>
                  <a:pt x="88939" y="66050"/>
                </a:moveTo>
                <a:lnTo>
                  <a:pt x="90124" y="68086"/>
                </a:lnTo>
                <a:lnTo>
                  <a:pt x="95383" y="77235"/>
                </a:lnTo>
                <a:lnTo>
                  <a:pt x="96568" y="79302"/>
                </a:lnTo>
                <a:lnTo>
                  <a:pt x="97753" y="77235"/>
                </a:lnTo>
                <a:lnTo>
                  <a:pt x="103042" y="68086"/>
                </a:lnTo>
                <a:lnTo>
                  <a:pt x="104197" y="66050"/>
                </a:lnTo>
                <a:close/>
                <a:moveTo>
                  <a:pt x="117541" y="66050"/>
                </a:moveTo>
                <a:lnTo>
                  <a:pt x="118726" y="68086"/>
                </a:lnTo>
                <a:lnTo>
                  <a:pt x="124015" y="77235"/>
                </a:lnTo>
                <a:lnTo>
                  <a:pt x="125170" y="79302"/>
                </a:lnTo>
                <a:lnTo>
                  <a:pt x="126356" y="77235"/>
                </a:lnTo>
                <a:lnTo>
                  <a:pt x="131645" y="68086"/>
                </a:lnTo>
                <a:lnTo>
                  <a:pt x="132830" y="66050"/>
                </a:lnTo>
                <a:close/>
                <a:moveTo>
                  <a:pt x="146113" y="66050"/>
                </a:moveTo>
                <a:lnTo>
                  <a:pt x="147298" y="68086"/>
                </a:lnTo>
                <a:lnTo>
                  <a:pt x="152587" y="77235"/>
                </a:lnTo>
                <a:lnTo>
                  <a:pt x="153742" y="79302"/>
                </a:lnTo>
                <a:lnTo>
                  <a:pt x="154928" y="77235"/>
                </a:lnTo>
                <a:lnTo>
                  <a:pt x="160217" y="68086"/>
                </a:lnTo>
                <a:lnTo>
                  <a:pt x="161402" y="66050"/>
                </a:lnTo>
                <a:close/>
                <a:moveTo>
                  <a:pt x="174715" y="66050"/>
                </a:moveTo>
                <a:lnTo>
                  <a:pt x="175901" y="68086"/>
                </a:lnTo>
                <a:lnTo>
                  <a:pt x="181190" y="77235"/>
                </a:lnTo>
                <a:lnTo>
                  <a:pt x="182375" y="79302"/>
                </a:lnTo>
                <a:lnTo>
                  <a:pt x="183530" y="77235"/>
                </a:lnTo>
                <a:lnTo>
                  <a:pt x="188819" y="68086"/>
                </a:lnTo>
                <a:lnTo>
                  <a:pt x="190004" y="66050"/>
                </a:lnTo>
                <a:close/>
                <a:moveTo>
                  <a:pt x="203348" y="66050"/>
                </a:moveTo>
                <a:lnTo>
                  <a:pt x="204503" y="68086"/>
                </a:lnTo>
                <a:lnTo>
                  <a:pt x="209792" y="77235"/>
                </a:lnTo>
                <a:lnTo>
                  <a:pt x="210977" y="79302"/>
                </a:lnTo>
                <a:lnTo>
                  <a:pt x="212163" y="77235"/>
                </a:lnTo>
                <a:lnTo>
                  <a:pt x="217421" y="68086"/>
                </a:lnTo>
                <a:lnTo>
                  <a:pt x="218607" y="66050"/>
                </a:lnTo>
                <a:close/>
                <a:moveTo>
                  <a:pt x="231890" y="66050"/>
                </a:moveTo>
                <a:lnTo>
                  <a:pt x="233075" y="68086"/>
                </a:lnTo>
                <a:lnTo>
                  <a:pt x="238364" y="77235"/>
                </a:lnTo>
                <a:lnTo>
                  <a:pt x="239549" y="79302"/>
                </a:lnTo>
                <a:lnTo>
                  <a:pt x="240735" y="77235"/>
                </a:lnTo>
                <a:lnTo>
                  <a:pt x="245993" y="68086"/>
                </a:lnTo>
                <a:lnTo>
                  <a:pt x="247179" y="66050"/>
                </a:lnTo>
                <a:close/>
                <a:moveTo>
                  <a:pt x="260522" y="66050"/>
                </a:moveTo>
                <a:lnTo>
                  <a:pt x="261708" y="68086"/>
                </a:lnTo>
                <a:lnTo>
                  <a:pt x="266966" y="77235"/>
                </a:lnTo>
                <a:lnTo>
                  <a:pt x="268152" y="79302"/>
                </a:lnTo>
                <a:lnTo>
                  <a:pt x="269337" y="77235"/>
                </a:lnTo>
                <a:lnTo>
                  <a:pt x="274626" y="68086"/>
                </a:lnTo>
                <a:lnTo>
                  <a:pt x="275781" y="66050"/>
                </a:lnTo>
                <a:close/>
                <a:moveTo>
                  <a:pt x="289125" y="66050"/>
                </a:moveTo>
                <a:lnTo>
                  <a:pt x="290310" y="68086"/>
                </a:lnTo>
                <a:lnTo>
                  <a:pt x="295599" y="77235"/>
                </a:lnTo>
                <a:lnTo>
                  <a:pt x="296754" y="79302"/>
                </a:lnTo>
                <a:lnTo>
                  <a:pt x="297940" y="77235"/>
                </a:lnTo>
                <a:lnTo>
                  <a:pt x="303228" y="68086"/>
                </a:lnTo>
                <a:lnTo>
                  <a:pt x="304414" y="66050"/>
                </a:lnTo>
                <a:close/>
                <a:moveTo>
                  <a:pt x="25108" y="70609"/>
                </a:moveTo>
                <a:lnTo>
                  <a:pt x="30397" y="79758"/>
                </a:lnTo>
                <a:lnTo>
                  <a:pt x="19819" y="79758"/>
                </a:lnTo>
                <a:lnTo>
                  <a:pt x="25108" y="70609"/>
                </a:lnTo>
                <a:close/>
                <a:moveTo>
                  <a:pt x="53710" y="70609"/>
                </a:moveTo>
                <a:lnTo>
                  <a:pt x="58999" y="79758"/>
                </a:lnTo>
                <a:lnTo>
                  <a:pt x="48421" y="79758"/>
                </a:lnTo>
                <a:lnTo>
                  <a:pt x="53710" y="70609"/>
                </a:lnTo>
                <a:close/>
                <a:moveTo>
                  <a:pt x="82312" y="70609"/>
                </a:moveTo>
                <a:lnTo>
                  <a:pt x="87601" y="79758"/>
                </a:lnTo>
                <a:lnTo>
                  <a:pt x="77024" y="79758"/>
                </a:lnTo>
                <a:lnTo>
                  <a:pt x="82312" y="70609"/>
                </a:lnTo>
                <a:close/>
                <a:moveTo>
                  <a:pt x="110884" y="70609"/>
                </a:moveTo>
                <a:lnTo>
                  <a:pt x="116173" y="79758"/>
                </a:lnTo>
                <a:lnTo>
                  <a:pt x="105626" y="79758"/>
                </a:lnTo>
                <a:lnTo>
                  <a:pt x="110884" y="70609"/>
                </a:lnTo>
                <a:close/>
                <a:moveTo>
                  <a:pt x="139487" y="70609"/>
                </a:moveTo>
                <a:lnTo>
                  <a:pt x="144776" y="79758"/>
                </a:lnTo>
                <a:lnTo>
                  <a:pt x="134228" y="79758"/>
                </a:lnTo>
                <a:lnTo>
                  <a:pt x="139487" y="70609"/>
                </a:lnTo>
                <a:close/>
                <a:moveTo>
                  <a:pt x="168119" y="70609"/>
                </a:moveTo>
                <a:lnTo>
                  <a:pt x="173378" y="79758"/>
                </a:lnTo>
                <a:lnTo>
                  <a:pt x="162831" y="79758"/>
                </a:lnTo>
                <a:lnTo>
                  <a:pt x="168119" y="70609"/>
                </a:lnTo>
                <a:close/>
                <a:moveTo>
                  <a:pt x="196691" y="70609"/>
                </a:moveTo>
                <a:lnTo>
                  <a:pt x="201950" y="79758"/>
                </a:lnTo>
                <a:lnTo>
                  <a:pt x="191403" y="79758"/>
                </a:lnTo>
                <a:lnTo>
                  <a:pt x="196691" y="70609"/>
                </a:lnTo>
                <a:close/>
                <a:moveTo>
                  <a:pt x="225294" y="70609"/>
                </a:moveTo>
                <a:lnTo>
                  <a:pt x="230583" y="79758"/>
                </a:lnTo>
                <a:lnTo>
                  <a:pt x="220005" y="79758"/>
                </a:lnTo>
                <a:lnTo>
                  <a:pt x="225294" y="70609"/>
                </a:lnTo>
                <a:close/>
                <a:moveTo>
                  <a:pt x="253896" y="70609"/>
                </a:moveTo>
                <a:lnTo>
                  <a:pt x="259185" y="79758"/>
                </a:lnTo>
                <a:lnTo>
                  <a:pt x="248607" y="79758"/>
                </a:lnTo>
                <a:lnTo>
                  <a:pt x="253896" y="70609"/>
                </a:lnTo>
                <a:close/>
                <a:moveTo>
                  <a:pt x="282468" y="70609"/>
                </a:moveTo>
                <a:lnTo>
                  <a:pt x="287757" y="79758"/>
                </a:lnTo>
                <a:lnTo>
                  <a:pt x="277210" y="79758"/>
                </a:lnTo>
                <a:lnTo>
                  <a:pt x="282468" y="70609"/>
                </a:lnTo>
                <a:close/>
                <a:moveTo>
                  <a:pt x="311101" y="70609"/>
                </a:moveTo>
                <a:lnTo>
                  <a:pt x="316359" y="79758"/>
                </a:lnTo>
                <a:lnTo>
                  <a:pt x="305812" y="79758"/>
                </a:lnTo>
                <a:lnTo>
                  <a:pt x="311101" y="70609"/>
                </a:lnTo>
                <a:close/>
                <a:moveTo>
                  <a:pt x="19211" y="65594"/>
                </a:moveTo>
                <a:lnTo>
                  <a:pt x="19211" y="65624"/>
                </a:lnTo>
                <a:lnTo>
                  <a:pt x="10761" y="80184"/>
                </a:lnTo>
                <a:lnTo>
                  <a:pt x="2341" y="65594"/>
                </a:lnTo>
                <a:close/>
                <a:moveTo>
                  <a:pt x="47783" y="65594"/>
                </a:moveTo>
                <a:lnTo>
                  <a:pt x="47783" y="65624"/>
                </a:lnTo>
                <a:lnTo>
                  <a:pt x="39394" y="80184"/>
                </a:lnTo>
                <a:lnTo>
                  <a:pt x="30944" y="65594"/>
                </a:lnTo>
                <a:close/>
                <a:moveTo>
                  <a:pt x="76385" y="65594"/>
                </a:moveTo>
                <a:lnTo>
                  <a:pt x="76385" y="65624"/>
                </a:lnTo>
                <a:lnTo>
                  <a:pt x="67966" y="80184"/>
                </a:lnTo>
                <a:lnTo>
                  <a:pt x="59516" y="65594"/>
                </a:lnTo>
                <a:close/>
                <a:moveTo>
                  <a:pt x="105018" y="65594"/>
                </a:moveTo>
                <a:lnTo>
                  <a:pt x="105018" y="65624"/>
                </a:lnTo>
                <a:lnTo>
                  <a:pt x="96568" y="80184"/>
                </a:lnTo>
                <a:lnTo>
                  <a:pt x="88148" y="65594"/>
                </a:lnTo>
                <a:close/>
                <a:moveTo>
                  <a:pt x="133590" y="65594"/>
                </a:moveTo>
                <a:lnTo>
                  <a:pt x="133590" y="65624"/>
                </a:lnTo>
                <a:lnTo>
                  <a:pt x="125170" y="80184"/>
                </a:lnTo>
                <a:lnTo>
                  <a:pt x="116751" y="65594"/>
                </a:lnTo>
                <a:close/>
                <a:moveTo>
                  <a:pt x="162192" y="65624"/>
                </a:moveTo>
                <a:lnTo>
                  <a:pt x="153742" y="80184"/>
                </a:lnTo>
                <a:lnTo>
                  <a:pt x="145353" y="65624"/>
                </a:lnTo>
                <a:close/>
                <a:moveTo>
                  <a:pt x="190795" y="65594"/>
                </a:moveTo>
                <a:lnTo>
                  <a:pt x="190795" y="65624"/>
                </a:lnTo>
                <a:lnTo>
                  <a:pt x="182375" y="80184"/>
                </a:lnTo>
                <a:lnTo>
                  <a:pt x="173925" y="65594"/>
                </a:lnTo>
                <a:close/>
                <a:moveTo>
                  <a:pt x="219367" y="65594"/>
                </a:moveTo>
                <a:lnTo>
                  <a:pt x="219367" y="65624"/>
                </a:lnTo>
                <a:lnTo>
                  <a:pt x="210977" y="80184"/>
                </a:lnTo>
                <a:lnTo>
                  <a:pt x="202527" y="65594"/>
                </a:lnTo>
                <a:close/>
                <a:moveTo>
                  <a:pt x="247969" y="65594"/>
                </a:moveTo>
                <a:lnTo>
                  <a:pt x="247969" y="65624"/>
                </a:lnTo>
                <a:lnTo>
                  <a:pt x="239549" y="80184"/>
                </a:lnTo>
                <a:lnTo>
                  <a:pt x="231099" y="65594"/>
                </a:lnTo>
                <a:close/>
                <a:moveTo>
                  <a:pt x="276602" y="65624"/>
                </a:moveTo>
                <a:lnTo>
                  <a:pt x="268152" y="80184"/>
                </a:lnTo>
                <a:lnTo>
                  <a:pt x="259732" y="65624"/>
                </a:lnTo>
                <a:close/>
                <a:moveTo>
                  <a:pt x="305174" y="65594"/>
                </a:moveTo>
                <a:lnTo>
                  <a:pt x="305174" y="65624"/>
                </a:lnTo>
                <a:lnTo>
                  <a:pt x="296754" y="80184"/>
                </a:lnTo>
                <a:lnTo>
                  <a:pt x="288334" y="65594"/>
                </a:lnTo>
                <a:close/>
                <a:moveTo>
                  <a:pt x="25108" y="67873"/>
                </a:moveTo>
                <a:lnTo>
                  <a:pt x="23922" y="69910"/>
                </a:lnTo>
                <a:lnTo>
                  <a:pt x="18633" y="79059"/>
                </a:lnTo>
                <a:lnTo>
                  <a:pt x="17448" y="81095"/>
                </a:lnTo>
                <a:lnTo>
                  <a:pt x="32737" y="81095"/>
                </a:lnTo>
                <a:lnTo>
                  <a:pt x="31552" y="79028"/>
                </a:lnTo>
                <a:lnTo>
                  <a:pt x="26293" y="69910"/>
                </a:lnTo>
                <a:lnTo>
                  <a:pt x="25108" y="67873"/>
                </a:lnTo>
                <a:close/>
                <a:moveTo>
                  <a:pt x="53710" y="67873"/>
                </a:moveTo>
                <a:lnTo>
                  <a:pt x="52525" y="69910"/>
                </a:lnTo>
                <a:lnTo>
                  <a:pt x="47266" y="79059"/>
                </a:lnTo>
                <a:lnTo>
                  <a:pt x="46081" y="81095"/>
                </a:lnTo>
                <a:lnTo>
                  <a:pt x="61339" y="81095"/>
                </a:lnTo>
                <a:lnTo>
                  <a:pt x="60184" y="79028"/>
                </a:lnTo>
                <a:lnTo>
                  <a:pt x="54895" y="69910"/>
                </a:lnTo>
                <a:lnTo>
                  <a:pt x="53710" y="67873"/>
                </a:lnTo>
                <a:close/>
                <a:moveTo>
                  <a:pt x="82312" y="67873"/>
                </a:moveTo>
                <a:lnTo>
                  <a:pt x="81157" y="69910"/>
                </a:lnTo>
                <a:lnTo>
                  <a:pt x="75868" y="79059"/>
                </a:lnTo>
                <a:lnTo>
                  <a:pt x="74683" y="81095"/>
                </a:lnTo>
                <a:lnTo>
                  <a:pt x="89972" y="81095"/>
                </a:lnTo>
                <a:lnTo>
                  <a:pt x="88787" y="79028"/>
                </a:lnTo>
                <a:lnTo>
                  <a:pt x="83498" y="69910"/>
                </a:lnTo>
                <a:lnTo>
                  <a:pt x="82312" y="67873"/>
                </a:lnTo>
                <a:close/>
                <a:moveTo>
                  <a:pt x="110884" y="67873"/>
                </a:moveTo>
                <a:lnTo>
                  <a:pt x="109729" y="69910"/>
                </a:lnTo>
                <a:lnTo>
                  <a:pt x="104440" y="79059"/>
                </a:lnTo>
                <a:lnTo>
                  <a:pt x="103255" y="81095"/>
                </a:lnTo>
                <a:lnTo>
                  <a:pt x="118514" y="81095"/>
                </a:lnTo>
                <a:lnTo>
                  <a:pt x="117359" y="79028"/>
                </a:lnTo>
                <a:lnTo>
                  <a:pt x="112070" y="69910"/>
                </a:lnTo>
                <a:lnTo>
                  <a:pt x="110884" y="67873"/>
                </a:lnTo>
                <a:close/>
                <a:moveTo>
                  <a:pt x="139487" y="67873"/>
                </a:moveTo>
                <a:lnTo>
                  <a:pt x="138332" y="69910"/>
                </a:lnTo>
                <a:lnTo>
                  <a:pt x="133043" y="79059"/>
                </a:lnTo>
                <a:lnTo>
                  <a:pt x="131857" y="81095"/>
                </a:lnTo>
                <a:lnTo>
                  <a:pt x="147146" y="81095"/>
                </a:lnTo>
                <a:lnTo>
                  <a:pt x="145961" y="79028"/>
                </a:lnTo>
                <a:lnTo>
                  <a:pt x="140672" y="69910"/>
                </a:lnTo>
                <a:lnTo>
                  <a:pt x="139487" y="67873"/>
                </a:lnTo>
                <a:close/>
                <a:moveTo>
                  <a:pt x="168119" y="67873"/>
                </a:moveTo>
                <a:lnTo>
                  <a:pt x="166934" y="69910"/>
                </a:lnTo>
                <a:lnTo>
                  <a:pt x="161645" y="79059"/>
                </a:lnTo>
                <a:lnTo>
                  <a:pt x="160490" y="81095"/>
                </a:lnTo>
                <a:lnTo>
                  <a:pt x="175749" y="81095"/>
                </a:lnTo>
                <a:lnTo>
                  <a:pt x="174563" y="79028"/>
                </a:lnTo>
                <a:lnTo>
                  <a:pt x="169305" y="69910"/>
                </a:lnTo>
                <a:lnTo>
                  <a:pt x="168119" y="67873"/>
                </a:lnTo>
                <a:close/>
                <a:moveTo>
                  <a:pt x="196691" y="67873"/>
                </a:moveTo>
                <a:lnTo>
                  <a:pt x="195506" y="69910"/>
                </a:lnTo>
                <a:lnTo>
                  <a:pt x="190217" y="79059"/>
                </a:lnTo>
                <a:lnTo>
                  <a:pt x="189062" y="81095"/>
                </a:lnTo>
                <a:lnTo>
                  <a:pt x="204321" y="81095"/>
                </a:lnTo>
                <a:lnTo>
                  <a:pt x="203135" y="79028"/>
                </a:lnTo>
                <a:lnTo>
                  <a:pt x="197877" y="69910"/>
                </a:lnTo>
                <a:lnTo>
                  <a:pt x="196691" y="67873"/>
                </a:lnTo>
                <a:close/>
                <a:moveTo>
                  <a:pt x="225294" y="67873"/>
                </a:moveTo>
                <a:lnTo>
                  <a:pt x="224108" y="69910"/>
                </a:lnTo>
                <a:lnTo>
                  <a:pt x="218850" y="79059"/>
                </a:lnTo>
                <a:lnTo>
                  <a:pt x="217664" y="81095"/>
                </a:lnTo>
                <a:lnTo>
                  <a:pt x="232923" y="81095"/>
                </a:lnTo>
                <a:lnTo>
                  <a:pt x="231768" y="79028"/>
                </a:lnTo>
                <a:lnTo>
                  <a:pt x="226479" y="69910"/>
                </a:lnTo>
                <a:lnTo>
                  <a:pt x="225294" y="67873"/>
                </a:lnTo>
                <a:close/>
                <a:moveTo>
                  <a:pt x="253896" y="67873"/>
                </a:moveTo>
                <a:lnTo>
                  <a:pt x="252711" y="69910"/>
                </a:lnTo>
                <a:lnTo>
                  <a:pt x="247452" y="79059"/>
                </a:lnTo>
                <a:lnTo>
                  <a:pt x="246267" y="81095"/>
                </a:lnTo>
                <a:lnTo>
                  <a:pt x="261556" y="81095"/>
                </a:lnTo>
                <a:lnTo>
                  <a:pt x="260370" y="79028"/>
                </a:lnTo>
                <a:lnTo>
                  <a:pt x="255082" y="69910"/>
                </a:lnTo>
                <a:lnTo>
                  <a:pt x="253896" y="67873"/>
                </a:lnTo>
                <a:close/>
                <a:moveTo>
                  <a:pt x="282529" y="67873"/>
                </a:moveTo>
                <a:lnTo>
                  <a:pt x="281343" y="69910"/>
                </a:lnTo>
                <a:lnTo>
                  <a:pt x="276055" y="79059"/>
                </a:lnTo>
                <a:lnTo>
                  <a:pt x="274839" y="81095"/>
                </a:lnTo>
                <a:lnTo>
                  <a:pt x="290128" y="81095"/>
                </a:lnTo>
                <a:lnTo>
                  <a:pt x="288942" y="79028"/>
                </a:lnTo>
                <a:lnTo>
                  <a:pt x="283684" y="69910"/>
                </a:lnTo>
                <a:lnTo>
                  <a:pt x="282529" y="67873"/>
                </a:lnTo>
                <a:close/>
                <a:moveTo>
                  <a:pt x="311101" y="67873"/>
                </a:moveTo>
                <a:lnTo>
                  <a:pt x="309915" y="69910"/>
                </a:lnTo>
                <a:lnTo>
                  <a:pt x="304627" y="79059"/>
                </a:lnTo>
                <a:lnTo>
                  <a:pt x="303441" y="81095"/>
                </a:lnTo>
                <a:lnTo>
                  <a:pt x="318730" y="81095"/>
                </a:lnTo>
                <a:lnTo>
                  <a:pt x="317545" y="79028"/>
                </a:lnTo>
                <a:lnTo>
                  <a:pt x="312256" y="69910"/>
                </a:lnTo>
                <a:lnTo>
                  <a:pt x="311101" y="67873"/>
                </a:lnTo>
                <a:close/>
                <a:moveTo>
                  <a:pt x="25108" y="66961"/>
                </a:moveTo>
                <a:lnTo>
                  <a:pt x="33527" y="81551"/>
                </a:lnTo>
                <a:lnTo>
                  <a:pt x="16718" y="81551"/>
                </a:lnTo>
                <a:lnTo>
                  <a:pt x="25108" y="66961"/>
                </a:lnTo>
                <a:close/>
                <a:moveTo>
                  <a:pt x="53710" y="66961"/>
                </a:moveTo>
                <a:lnTo>
                  <a:pt x="62160" y="81551"/>
                </a:lnTo>
                <a:lnTo>
                  <a:pt x="45260" y="81551"/>
                </a:lnTo>
                <a:lnTo>
                  <a:pt x="53710" y="66961"/>
                </a:lnTo>
                <a:close/>
                <a:moveTo>
                  <a:pt x="82312" y="66961"/>
                </a:moveTo>
                <a:lnTo>
                  <a:pt x="90762" y="81551"/>
                </a:lnTo>
                <a:lnTo>
                  <a:pt x="73923" y="81551"/>
                </a:lnTo>
                <a:lnTo>
                  <a:pt x="82312" y="66961"/>
                </a:lnTo>
                <a:close/>
                <a:moveTo>
                  <a:pt x="110884" y="66961"/>
                </a:moveTo>
                <a:lnTo>
                  <a:pt x="119334" y="81551"/>
                </a:lnTo>
                <a:lnTo>
                  <a:pt x="102495" y="81551"/>
                </a:lnTo>
                <a:lnTo>
                  <a:pt x="110884" y="66961"/>
                </a:lnTo>
                <a:close/>
                <a:moveTo>
                  <a:pt x="139517" y="66961"/>
                </a:moveTo>
                <a:lnTo>
                  <a:pt x="147937" y="81551"/>
                </a:lnTo>
                <a:lnTo>
                  <a:pt x="131097" y="81551"/>
                </a:lnTo>
                <a:lnTo>
                  <a:pt x="139517" y="66961"/>
                </a:lnTo>
                <a:close/>
                <a:moveTo>
                  <a:pt x="168119" y="66961"/>
                </a:moveTo>
                <a:lnTo>
                  <a:pt x="176539" y="81551"/>
                </a:lnTo>
                <a:lnTo>
                  <a:pt x="159700" y="81551"/>
                </a:lnTo>
                <a:lnTo>
                  <a:pt x="168119" y="66961"/>
                </a:lnTo>
                <a:close/>
                <a:moveTo>
                  <a:pt x="196691" y="66961"/>
                </a:moveTo>
                <a:lnTo>
                  <a:pt x="205111" y="81551"/>
                </a:lnTo>
                <a:lnTo>
                  <a:pt x="188302" y="81551"/>
                </a:lnTo>
                <a:lnTo>
                  <a:pt x="196691" y="66961"/>
                </a:lnTo>
                <a:close/>
                <a:moveTo>
                  <a:pt x="225294" y="66961"/>
                </a:moveTo>
                <a:lnTo>
                  <a:pt x="233744" y="81551"/>
                </a:lnTo>
                <a:lnTo>
                  <a:pt x="216905" y="81551"/>
                </a:lnTo>
                <a:lnTo>
                  <a:pt x="225294" y="66961"/>
                </a:lnTo>
                <a:close/>
                <a:moveTo>
                  <a:pt x="253896" y="66961"/>
                </a:moveTo>
                <a:lnTo>
                  <a:pt x="262346" y="81551"/>
                </a:lnTo>
                <a:lnTo>
                  <a:pt x="245507" y="81551"/>
                </a:lnTo>
                <a:lnTo>
                  <a:pt x="253896" y="66961"/>
                </a:lnTo>
                <a:close/>
                <a:moveTo>
                  <a:pt x="282468" y="66961"/>
                </a:moveTo>
                <a:lnTo>
                  <a:pt x="290918" y="81551"/>
                </a:lnTo>
                <a:lnTo>
                  <a:pt x="274079" y="81551"/>
                </a:lnTo>
                <a:lnTo>
                  <a:pt x="282468" y="66961"/>
                </a:lnTo>
                <a:close/>
                <a:moveTo>
                  <a:pt x="311101" y="66961"/>
                </a:moveTo>
                <a:lnTo>
                  <a:pt x="319520" y="81551"/>
                </a:lnTo>
                <a:lnTo>
                  <a:pt x="302651" y="81551"/>
                </a:lnTo>
                <a:lnTo>
                  <a:pt x="311101" y="66961"/>
                </a:lnTo>
                <a:close/>
                <a:moveTo>
                  <a:pt x="110884" y="64256"/>
                </a:moveTo>
                <a:lnTo>
                  <a:pt x="100155" y="82919"/>
                </a:lnTo>
                <a:lnTo>
                  <a:pt x="121736" y="82919"/>
                </a:lnTo>
                <a:lnTo>
                  <a:pt x="110884" y="64256"/>
                </a:lnTo>
                <a:close/>
                <a:moveTo>
                  <a:pt x="225294" y="64256"/>
                </a:moveTo>
                <a:lnTo>
                  <a:pt x="214503" y="82919"/>
                </a:lnTo>
                <a:lnTo>
                  <a:pt x="236084" y="82919"/>
                </a:lnTo>
                <a:lnTo>
                  <a:pt x="225294" y="64256"/>
                </a:lnTo>
                <a:close/>
                <a:moveTo>
                  <a:pt x="1" y="64256"/>
                </a:moveTo>
                <a:lnTo>
                  <a:pt x="10791" y="82950"/>
                </a:lnTo>
                <a:lnTo>
                  <a:pt x="21551" y="64256"/>
                </a:lnTo>
                <a:close/>
                <a:moveTo>
                  <a:pt x="25108" y="64256"/>
                </a:moveTo>
                <a:lnTo>
                  <a:pt x="14317" y="82950"/>
                </a:lnTo>
                <a:lnTo>
                  <a:pt x="35898" y="82950"/>
                </a:lnTo>
                <a:lnTo>
                  <a:pt x="25108" y="64256"/>
                </a:lnTo>
                <a:close/>
                <a:moveTo>
                  <a:pt x="28603" y="64256"/>
                </a:moveTo>
                <a:lnTo>
                  <a:pt x="39394" y="82950"/>
                </a:lnTo>
                <a:lnTo>
                  <a:pt x="50154" y="64256"/>
                </a:lnTo>
                <a:close/>
                <a:moveTo>
                  <a:pt x="53710" y="64256"/>
                </a:moveTo>
                <a:lnTo>
                  <a:pt x="42920" y="82950"/>
                </a:lnTo>
                <a:lnTo>
                  <a:pt x="64500" y="82950"/>
                </a:lnTo>
                <a:lnTo>
                  <a:pt x="53710" y="64256"/>
                </a:lnTo>
                <a:close/>
                <a:moveTo>
                  <a:pt x="57175" y="64256"/>
                </a:moveTo>
                <a:lnTo>
                  <a:pt x="67966" y="82950"/>
                </a:lnTo>
                <a:lnTo>
                  <a:pt x="78756" y="64256"/>
                </a:lnTo>
                <a:close/>
                <a:moveTo>
                  <a:pt x="82312" y="64256"/>
                </a:moveTo>
                <a:lnTo>
                  <a:pt x="71522" y="82950"/>
                </a:lnTo>
                <a:lnTo>
                  <a:pt x="93103" y="82950"/>
                </a:lnTo>
                <a:lnTo>
                  <a:pt x="82312" y="64256"/>
                </a:lnTo>
                <a:close/>
                <a:moveTo>
                  <a:pt x="85777" y="64256"/>
                </a:moveTo>
                <a:lnTo>
                  <a:pt x="96568" y="82950"/>
                </a:lnTo>
                <a:lnTo>
                  <a:pt x="107358" y="64256"/>
                </a:lnTo>
                <a:close/>
                <a:moveTo>
                  <a:pt x="114349" y="64256"/>
                </a:moveTo>
                <a:lnTo>
                  <a:pt x="125140" y="82950"/>
                </a:lnTo>
                <a:lnTo>
                  <a:pt x="135930" y="64256"/>
                </a:lnTo>
                <a:close/>
                <a:moveTo>
                  <a:pt x="139517" y="64256"/>
                </a:moveTo>
                <a:lnTo>
                  <a:pt x="128727" y="82950"/>
                </a:lnTo>
                <a:lnTo>
                  <a:pt x="150308" y="82950"/>
                </a:lnTo>
                <a:lnTo>
                  <a:pt x="139517" y="64256"/>
                </a:lnTo>
                <a:close/>
                <a:moveTo>
                  <a:pt x="142952" y="64256"/>
                </a:moveTo>
                <a:lnTo>
                  <a:pt x="153742" y="82950"/>
                </a:lnTo>
                <a:lnTo>
                  <a:pt x="164533" y="64256"/>
                </a:lnTo>
                <a:close/>
                <a:moveTo>
                  <a:pt x="168119" y="64256"/>
                </a:moveTo>
                <a:lnTo>
                  <a:pt x="157329" y="82950"/>
                </a:lnTo>
                <a:lnTo>
                  <a:pt x="178910" y="82950"/>
                </a:lnTo>
                <a:lnTo>
                  <a:pt x="168119" y="64256"/>
                </a:lnTo>
                <a:close/>
                <a:moveTo>
                  <a:pt x="171585" y="64256"/>
                </a:moveTo>
                <a:lnTo>
                  <a:pt x="182375" y="82950"/>
                </a:lnTo>
                <a:lnTo>
                  <a:pt x="193166" y="64256"/>
                </a:lnTo>
                <a:close/>
                <a:moveTo>
                  <a:pt x="196691" y="64256"/>
                </a:moveTo>
                <a:lnTo>
                  <a:pt x="185901" y="82950"/>
                </a:lnTo>
                <a:lnTo>
                  <a:pt x="207482" y="82950"/>
                </a:lnTo>
                <a:lnTo>
                  <a:pt x="196691" y="64256"/>
                </a:lnTo>
                <a:close/>
                <a:moveTo>
                  <a:pt x="200157" y="64256"/>
                </a:moveTo>
                <a:lnTo>
                  <a:pt x="210947" y="82950"/>
                </a:lnTo>
                <a:lnTo>
                  <a:pt x="221737" y="64256"/>
                </a:lnTo>
                <a:close/>
                <a:moveTo>
                  <a:pt x="228759" y="64256"/>
                </a:moveTo>
                <a:lnTo>
                  <a:pt x="239549" y="82950"/>
                </a:lnTo>
                <a:lnTo>
                  <a:pt x="250340" y="64256"/>
                </a:lnTo>
                <a:close/>
                <a:moveTo>
                  <a:pt x="253896" y="64256"/>
                </a:moveTo>
                <a:lnTo>
                  <a:pt x="243106" y="82950"/>
                </a:lnTo>
                <a:lnTo>
                  <a:pt x="264687" y="82950"/>
                </a:lnTo>
                <a:lnTo>
                  <a:pt x="253896" y="64256"/>
                </a:lnTo>
                <a:close/>
                <a:moveTo>
                  <a:pt x="257361" y="64256"/>
                </a:moveTo>
                <a:lnTo>
                  <a:pt x="268152" y="82950"/>
                </a:lnTo>
                <a:lnTo>
                  <a:pt x="278942" y="64256"/>
                </a:lnTo>
                <a:close/>
                <a:moveTo>
                  <a:pt x="282468" y="64256"/>
                </a:moveTo>
                <a:lnTo>
                  <a:pt x="271678" y="82950"/>
                </a:lnTo>
                <a:lnTo>
                  <a:pt x="293259" y="82950"/>
                </a:lnTo>
                <a:lnTo>
                  <a:pt x="282468" y="64256"/>
                </a:lnTo>
                <a:close/>
                <a:moveTo>
                  <a:pt x="285964" y="64256"/>
                </a:moveTo>
                <a:lnTo>
                  <a:pt x="296754" y="82950"/>
                </a:lnTo>
                <a:lnTo>
                  <a:pt x="307545" y="64256"/>
                </a:lnTo>
                <a:close/>
                <a:moveTo>
                  <a:pt x="311101" y="64256"/>
                </a:moveTo>
                <a:lnTo>
                  <a:pt x="300310" y="82950"/>
                </a:lnTo>
                <a:lnTo>
                  <a:pt x="321891" y="82950"/>
                </a:lnTo>
                <a:lnTo>
                  <a:pt x="311101" y="64256"/>
                </a:lnTo>
                <a:close/>
                <a:moveTo>
                  <a:pt x="9454" y="91126"/>
                </a:moveTo>
                <a:lnTo>
                  <a:pt x="10730" y="93345"/>
                </a:lnTo>
                <a:lnTo>
                  <a:pt x="12068" y="91126"/>
                </a:lnTo>
                <a:close/>
                <a:moveTo>
                  <a:pt x="38056" y="91126"/>
                </a:moveTo>
                <a:lnTo>
                  <a:pt x="39363" y="93345"/>
                </a:lnTo>
                <a:lnTo>
                  <a:pt x="40670" y="91126"/>
                </a:lnTo>
                <a:close/>
                <a:moveTo>
                  <a:pt x="66659" y="91126"/>
                </a:moveTo>
                <a:lnTo>
                  <a:pt x="67966" y="93345"/>
                </a:lnTo>
                <a:lnTo>
                  <a:pt x="69303" y="91126"/>
                </a:lnTo>
                <a:close/>
                <a:moveTo>
                  <a:pt x="95231" y="91126"/>
                </a:moveTo>
                <a:lnTo>
                  <a:pt x="96538" y="93345"/>
                </a:lnTo>
                <a:lnTo>
                  <a:pt x="97875" y="91126"/>
                </a:lnTo>
                <a:close/>
                <a:moveTo>
                  <a:pt x="123863" y="91126"/>
                </a:moveTo>
                <a:lnTo>
                  <a:pt x="125140" y="93345"/>
                </a:lnTo>
                <a:lnTo>
                  <a:pt x="126477" y="91126"/>
                </a:lnTo>
                <a:close/>
                <a:moveTo>
                  <a:pt x="152466" y="91126"/>
                </a:moveTo>
                <a:lnTo>
                  <a:pt x="153742" y="93345"/>
                </a:lnTo>
                <a:lnTo>
                  <a:pt x="155080" y="91126"/>
                </a:lnTo>
                <a:close/>
                <a:moveTo>
                  <a:pt x="181068" y="91126"/>
                </a:moveTo>
                <a:lnTo>
                  <a:pt x="182375" y="93345"/>
                </a:lnTo>
                <a:lnTo>
                  <a:pt x="183652" y="91126"/>
                </a:lnTo>
                <a:close/>
                <a:moveTo>
                  <a:pt x="209640" y="91126"/>
                </a:moveTo>
                <a:lnTo>
                  <a:pt x="210947" y="93345"/>
                </a:lnTo>
                <a:lnTo>
                  <a:pt x="212254" y="91126"/>
                </a:lnTo>
                <a:close/>
                <a:moveTo>
                  <a:pt x="238242" y="91126"/>
                </a:moveTo>
                <a:lnTo>
                  <a:pt x="239549" y="93345"/>
                </a:lnTo>
                <a:lnTo>
                  <a:pt x="240887" y="91126"/>
                </a:lnTo>
                <a:close/>
                <a:moveTo>
                  <a:pt x="266814" y="91126"/>
                </a:moveTo>
                <a:lnTo>
                  <a:pt x="268121" y="93345"/>
                </a:lnTo>
                <a:lnTo>
                  <a:pt x="269459" y="91126"/>
                </a:lnTo>
                <a:close/>
                <a:moveTo>
                  <a:pt x="295447" y="91126"/>
                </a:moveTo>
                <a:lnTo>
                  <a:pt x="296724" y="93345"/>
                </a:lnTo>
                <a:lnTo>
                  <a:pt x="298061" y="91126"/>
                </a:lnTo>
                <a:close/>
                <a:moveTo>
                  <a:pt x="16050" y="88846"/>
                </a:moveTo>
                <a:lnTo>
                  <a:pt x="10761" y="97995"/>
                </a:lnTo>
                <a:lnTo>
                  <a:pt x="5502" y="88846"/>
                </a:lnTo>
                <a:close/>
                <a:moveTo>
                  <a:pt x="44682" y="88846"/>
                </a:moveTo>
                <a:lnTo>
                  <a:pt x="39394" y="97995"/>
                </a:lnTo>
                <a:lnTo>
                  <a:pt x="34105" y="88846"/>
                </a:lnTo>
                <a:close/>
                <a:moveTo>
                  <a:pt x="73224" y="88846"/>
                </a:moveTo>
                <a:lnTo>
                  <a:pt x="67966" y="97995"/>
                </a:lnTo>
                <a:lnTo>
                  <a:pt x="62677" y="88846"/>
                </a:lnTo>
                <a:close/>
                <a:moveTo>
                  <a:pt x="101857" y="88846"/>
                </a:moveTo>
                <a:lnTo>
                  <a:pt x="96568" y="97995"/>
                </a:lnTo>
                <a:lnTo>
                  <a:pt x="91279" y="88846"/>
                </a:lnTo>
                <a:close/>
                <a:moveTo>
                  <a:pt x="130459" y="88846"/>
                </a:moveTo>
                <a:lnTo>
                  <a:pt x="125170" y="97995"/>
                </a:lnTo>
                <a:lnTo>
                  <a:pt x="119912" y="88846"/>
                </a:lnTo>
                <a:close/>
                <a:moveTo>
                  <a:pt x="159031" y="88846"/>
                </a:moveTo>
                <a:lnTo>
                  <a:pt x="153742" y="97995"/>
                </a:lnTo>
                <a:lnTo>
                  <a:pt x="148484" y="88846"/>
                </a:lnTo>
                <a:close/>
                <a:moveTo>
                  <a:pt x="187633" y="88846"/>
                </a:moveTo>
                <a:lnTo>
                  <a:pt x="182375" y="97995"/>
                </a:lnTo>
                <a:lnTo>
                  <a:pt x="177086" y="88846"/>
                </a:lnTo>
                <a:close/>
                <a:moveTo>
                  <a:pt x="216266" y="88846"/>
                </a:moveTo>
                <a:lnTo>
                  <a:pt x="210977" y="97995"/>
                </a:lnTo>
                <a:lnTo>
                  <a:pt x="205689" y="88846"/>
                </a:lnTo>
                <a:close/>
                <a:moveTo>
                  <a:pt x="244808" y="88846"/>
                </a:moveTo>
                <a:lnTo>
                  <a:pt x="239549" y="97995"/>
                </a:lnTo>
                <a:lnTo>
                  <a:pt x="234260" y="88846"/>
                </a:lnTo>
                <a:close/>
                <a:moveTo>
                  <a:pt x="273441" y="88846"/>
                </a:moveTo>
                <a:lnTo>
                  <a:pt x="268152" y="97995"/>
                </a:lnTo>
                <a:lnTo>
                  <a:pt x="262863" y="88846"/>
                </a:lnTo>
                <a:close/>
                <a:moveTo>
                  <a:pt x="302043" y="88846"/>
                </a:moveTo>
                <a:lnTo>
                  <a:pt x="296754" y="97995"/>
                </a:lnTo>
                <a:lnTo>
                  <a:pt x="291496" y="88846"/>
                </a:lnTo>
                <a:close/>
                <a:moveTo>
                  <a:pt x="25108" y="96597"/>
                </a:moveTo>
                <a:lnTo>
                  <a:pt x="23801" y="98816"/>
                </a:lnTo>
                <a:lnTo>
                  <a:pt x="26445" y="98816"/>
                </a:lnTo>
                <a:lnTo>
                  <a:pt x="25108" y="96597"/>
                </a:lnTo>
                <a:close/>
                <a:moveTo>
                  <a:pt x="53710" y="96597"/>
                </a:moveTo>
                <a:lnTo>
                  <a:pt x="52433" y="98816"/>
                </a:lnTo>
                <a:lnTo>
                  <a:pt x="55047" y="98816"/>
                </a:lnTo>
                <a:lnTo>
                  <a:pt x="53710" y="96597"/>
                </a:lnTo>
                <a:close/>
                <a:moveTo>
                  <a:pt x="82312" y="96597"/>
                </a:moveTo>
                <a:lnTo>
                  <a:pt x="81036" y="98816"/>
                </a:lnTo>
                <a:lnTo>
                  <a:pt x="83650" y="98816"/>
                </a:lnTo>
                <a:lnTo>
                  <a:pt x="82312" y="96597"/>
                </a:lnTo>
                <a:close/>
                <a:moveTo>
                  <a:pt x="110884" y="96597"/>
                </a:moveTo>
                <a:lnTo>
                  <a:pt x="109608" y="98816"/>
                </a:lnTo>
                <a:lnTo>
                  <a:pt x="112222" y="98816"/>
                </a:lnTo>
                <a:lnTo>
                  <a:pt x="110884" y="96597"/>
                </a:lnTo>
                <a:close/>
                <a:moveTo>
                  <a:pt x="139517" y="96597"/>
                </a:moveTo>
                <a:lnTo>
                  <a:pt x="138210" y="98816"/>
                </a:lnTo>
                <a:lnTo>
                  <a:pt x="140824" y="98816"/>
                </a:lnTo>
                <a:lnTo>
                  <a:pt x="139517" y="96597"/>
                </a:lnTo>
                <a:close/>
                <a:moveTo>
                  <a:pt x="168119" y="96597"/>
                </a:moveTo>
                <a:lnTo>
                  <a:pt x="166812" y="98816"/>
                </a:lnTo>
                <a:lnTo>
                  <a:pt x="169457" y="98816"/>
                </a:lnTo>
                <a:lnTo>
                  <a:pt x="168119" y="96597"/>
                </a:lnTo>
                <a:close/>
                <a:moveTo>
                  <a:pt x="196691" y="96597"/>
                </a:moveTo>
                <a:lnTo>
                  <a:pt x="195384" y="98816"/>
                </a:lnTo>
                <a:lnTo>
                  <a:pt x="198029" y="98816"/>
                </a:lnTo>
                <a:lnTo>
                  <a:pt x="196691" y="96597"/>
                </a:lnTo>
                <a:close/>
                <a:moveTo>
                  <a:pt x="225294" y="96597"/>
                </a:moveTo>
                <a:lnTo>
                  <a:pt x="224017" y="98816"/>
                </a:lnTo>
                <a:lnTo>
                  <a:pt x="226631" y="98816"/>
                </a:lnTo>
                <a:lnTo>
                  <a:pt x="225294" y="96597"/>
                </a:lnTo>
                <a:close/>
                <a:moveTo>
                  <a:pt x="253896" y="96597"/>
                </a:moveTo>
                <a:lnTo>
                  <a:pt x="252620" y="98816"/>
                </a:lnTo>
                <a:lnTo>
                  <a:pt x="255234" y="98816"/>
                </a:lnTo>
                <a:lnTo>
                  <a:pt x="253896" y="96597"/>
                </a:lnTo>
                <a:close/>
                <a:moveTo>
                  <a:pt x="282468" y="96597"/>
                </a:moveTo>
                <a:lnTo>
                  <a:pt x="281191" y="98816"/>
                </a:lnTo>
                <a:lnTo>
                  <a:pt x="283805" y="98816"/>
                </a:lnTo>
                <a:lnTo>
                  <a:pt x="282468" y="96597"/>
                </a:lnTo>
                <a:close/>
                <a:moveTo>
                  <a:pt x="311101" y="96597"/>
                </a:moveTo>
                <a:lnTo>
                  <a:pt x="309794" y="98816"/>
                </a:lnTo>
                <a:lnTo>
                  <a:pt x="312408" y="98816"/>
                </a:lnTo>
                <a:lnTo>
                  <a:pt x="311101" y="96597"/>
                </a:lnTo>
                <a:close/>
                <a:moveTo>
                  <a:pt x="3132" y="87418"/>
                </a:moveTo>
                <a:lnTo>
                  <a:pt x="4317" y="89485"/>
                </a:lnTo>
                <a:lnTo>
                  <a:pt x="9606" y="98634"/>
                </a:lnTo>
                <a:lnTo>
                  <a:pt x="10761" y="100701"/>
                </a:lnTo>
                <a:lnTo>
                  <a:pt x="11946" y="98634"/>
                </a:lnTo>
                <a:lnTo>
                  <a:pt x="17235" y="89485"/>
                </a:lnTo>
                <a:lnTo>
                  <a:pt x="18421" y="87418"/>
                </a:lnTo>
                <a:close/>
                <a:moveTo>
                  <a:pt x="31764" y="87418"/>
                </a:moveTo>
                <a:lnTo>
                  <a:pt x="32919" y="89485"/>
                </a:lnTo>
                <a:lnTo>
                  <a:pt x="38208" y="98634"/>
                </a:lnTo>
                <a:lnTo>
                  <a:pt x="39394" y="100701"/>
                </a:lnTo>
                <a:lnTo>
                  <a:pt x="40579" y="98634"/>
                </a:lnTo>
                <a:lnTo>
                  <a:pt x="45838" y="89485"/>
                </a:lnTo>
                <a:lnTo>
                  <a:pt x="47023" y="87418"/>
                </a:lnTo>
                <a:close/>
                <a:moveTo>
                  <a:pt x="60336" y="87418"/>
                </a:moveTo>
                <a:lnTo>
                  <a:pt x="61491" y="89485"/>
                </a:lnTo>
                <a:lnTo>
                  <a:pt x="66780" y="98634"/>
                </a:lnTo>
                <a:lnTo>
                  <a:pt x="67966" y="100701"/>
                </a:lnTo>
                <a:lnTo>
                  <a:pt x="69151" y="98634"/>
                </a:lnTo>
                <a:lnTo>
                  <a:pt x="74409" y="89485"/>
                </a:lnTo>
                <a:lnTo>
                  <a:pt x="75595" y="87418"/>
                </a:lnTo>
                <a:close/>
                <a:moveTo>
                  <a:pt x="88939" y="87418"/>
                </a:moveTo>
                <a:lnTo>
                  <a:pt x="90124" y="89485"/>
                </a:lnTo>
                <a:lnTo>
                  <a:pt x="95383" y="98634"/>
                </a:lnTo>
                <a:lnTo>
                  <a:pt x="96568" y="100701"/>
                </a:lnTo>
                <a:lnTo>
                  <a:pt x="97753" y="98634"/>
                </a:lnTo>
                <a:lnTo>
                  <a:pt x="103042" y="89485"/>
                </a:lnTo>
                <a:lnTo>
                  <a:pt x="104197" y="87418"/>
                </a:lnTo>
                <a:close/>
                <a:moveTo>
                  <a:pt x="117541" y="87418"/>
                </a:moveTo>
                <a:lnTo>
                  <a:pt x="118726" y="89485"/>
                </a:lnTo>
                <a:lnTo>
                  <a:pt x="124015" y="98634"/>
                </a:lnTo>
                <a:lnTo>
                  <a:pt x="125170" y="100701"/>
                </a:lnTo>
                <a:lnTo>
                  <a:pt x="126356" y="98634"/>
                </a:lnTo>
                <a:lnTo>
                  <a:pt x="131645" y="89485"/>
                </a:lnTo>
                <a:lnTo>
                  <a:pt x="132830" y="87418"/>
                </a:lnTo>
                <a:close/>
                <a:moveTo>
                  <a:pt x="146113" y="87418"/>
                </a:moveTo>
                <a:lnTo>
                  <a:pt x="147298" y="89485"/>
                </a:lnTo>
                <a:lnTo>
                  <a:pt x="152587" y="98634"/>
                </a:lnTo>
                <a:lnTo>
                  <a:pt x="153742" y="100701"/>
                </a:lnTo>
                <a:lnTo>
                  <a:pt x="154928" y="98634"/>
                </a:lnTo>
                <a:lnTo>
                  <a:pt x="160217" y="89485"/>
                </a:lnTo>
                <a:lnTo>
                  <a:pt x="161402" y="87418"/>
                </a:lnTo>
                <a:close/>
                <a:moveTo>
                  <a:pt x="174715" y="87418"/>
                </a:moveTo>
                <a:lnTo>
                  <a:pt x="175901" y="89485"/>
                </a:lnTo>
                <a:lnTo>
                  <a:pt x="181190" y="98634"/>
                </a:lnTo>
                <a:lnTo>
                  <a:pt x="182375" y="100701"/>
                </a:lnTo>
                <a:lnTo>
                  <a:pt x="183530" y="98634"/>
                </a:lnTo>
                <a:lnTo>
                  <a:pt x="188819" y="89485"/>
                </a:lnTo>
                <a:lnTo>
                  <a:pt x="190004" y="87418"/>
                </a:lnTo>
                <a:close/>
                <a:moveTo>
                  <a:pt x="203348" y="87418"/>
                </a:moveTo>
                <a:lnTo>
                  <a:pt x="204503" y="89485"/>
                </a:lnTo>
                <a:lnTo>
                  <a:pt x="209792" y="98634"/>
                </a:lnTo>
                <a:lnTo>
                  <a:pt x="210977" y="100701"/>
                </a:lnTo>
                <a:lnTo>
                  <a:pt x="212163" y="98634"/>
                </a:lnTo>
                <a:lnTo>
                  <a:pt x="217421" y="89485"/>
                </a:lnTo>
                <a:lnTo>
                  <a:pt x="218607" y="87418"/>
                </a:lnTo>
                <a:close/>
                <a:moveTo>
                  <a:pt x="231890" y="87418"/>
                </a:moveTo>
                <a:lnTo>
                  <a:pt x="233075" y="89485"/>
                </a:lnTo>
                <a:lnTo>
                  <a:pt x="238364" y="98634"/>
                </a:lnTo>
                <a:lnTo>
                  <a:pt x="239549" y="100701"/>
                </a:lnTo>
                <a:lnTo>
                  <a:pt x="240735" y="98634"/>
                </a:lnTo>
                <a:lnTo>
                  <a:pt x="245993" y="89485"/>
                </a:lnTo>
                <a:lnTo>
                  <a:pt x="247179" y="87418"/>
                </a:lnTo>
                <a:close/>
                <a:moveTo>
                  <a:pt x="260522" y="87418"/>
                </a:moveTo>
                <a:lnTo>
                  <a:pt x="261708" y="89485"/>
                </a:lnTo>
                <a:lnTo>
                  <a:pt x="266966" y="98634"/>
                </a:lnTo>
                <a:lnTo>
                  <a:pt x="268152" y="100701"/>
                </a:lnTo>
                <a:lnTo>
                  <a:pt x="269337" y="98634"/>
                </a:lnTo>
                <a:lnTo>
                  <a:pt x="274626" y="89485"/>
                </a:lnTo>
                <a:lnTo>
                  <a:pt x="275781" y="87418"/>
                </a:lnTo>
                <a:close/>
                <a:moveTo>
                  <a:pt x="289125" y="87418"/>
                </a:moveTo>
                <a:lnTo>
                  <a:pt x="290310" y="89485"/>
                </a:lnTo>
                <a:lnTo>
                  <a:pt x="295599" y="98634"/>
                </a:lnTo>
                <a:lnTo>
                  <a:pt x="296754" y="100701"/>
                </a:lnTo>
                <a:lnTo>
                  <a:pt x="297940" y="98634"/>
                </a:lnTo>
                <a:lnTo>
                  <a:pt x="303228" y="89485"/>
                </a:lnTo>
                <a:lnTo>
                  <a:pt x="304414" y="87418"/>
                </a:lnTo>
                <a:close/>
                <a:moveTo>
                  <a:pt x="25108" y="91977"/>
                </a:moveTo>
                <a:lnTo>
                  <a:pt x="30397" y="101156"/>
                </a:lnTo>
                <a:lnTo>
                  <a:pt x="19819" y="101156"/>
                </a:lnTo>
                <a:lnTo>
                  <a:pt x="25108" y="91977"/>
                </a:lnTo>
                <a:close/>
                <a:moveTo>
                  <a:pt x="53710" y="91977"/>
                </a:moveTo>
                <a:lnTo>
                  <a:pt x="58999" y="101156"/>
                </a:lnTo>
                <a:lnTo>
                  <a:pt x="48421" y="101156"/>
                </a:lnTo>
                <a:lnTo>
                  <a:pt x="53710" y="91977"/>
                </a:lnTo>
                <a:close/>
                <a:moveTo>
                  <a:pt x="82312" y="91977"/>
                </a:moveTo>
                <a:lnTo>
                  <a:pt x="87601" y="101156"/>
                </a:lnTo>
                <a:lnTo>
                  <a:pt x="77024" y="101156"/>
                </a:lnTo>
                <a:lnTo>
                  <a:pt x="82312" y="91977"/>
                </a:lnTo>
                <a:close/>
                <a:moveTo>
                  <a:pt x="110884" y="91977"/>
                </a:moveTo>
                <a:lnTo>
                  <a:pt x="116173" y="101156"/>
                </a:lnTo>
                <a:lnTo>
                  <a:pt x="105626" y="101156"/>
                </a:lnTo>
                <a:lnTo>
                  <a:pt x="110884" y="91977"/>
                </a:lnTo>
                <a:close/>
                <a:moveTo>
                  <a:pt x="139487" y="91977"/>
                </a:moveTo>
                <a:lnTo>
                  <a:pt x="144776" y="101156"/>
                </a:lnTo>
                <a:lnTo>
                  <a:pt x="134228" y="101156"/>
                </a:lnTo>
                <a:lnTo>
                  <a:pt x="139487" y="91977"/>
                </a:lnTo>
                <a:close/>
                <a:moveTo>
                  <a:pt x="168119" y="91977"/>
                </a:moveTo>
                <a:lnTo>
                  <a:pt x="173378" y="101156"/>
                </a:lnTo>
                <a:lnTo>
                  <a:pt x="162831" y="101156"/>
                </a:lnTo>
                <a:lnTo>
                  <a:pt x="168119" y="91977"/>
                </a:lnTo>
                <a:close/>
                <a:moveTo>
                  <a:pt x="196691" y="91977"/>
                </a:moveTo>
                <a:lnTo>
                  <a:pt x="201950" y="101156"/>
                </a:lnTo>
                <a:lnTo>
                  <a:pt x="191403" y="101156"/>
                </a:lnTo>
                <a:lnTo>
                  <a:pt x="196691" y="91977"/>
                </a:lnTo>
                <a:close/>
                <a:moveTo>
                  <a:pt x="225294" y="91977"/>
                </a:moveTo>
                <a:lnTo>
                  <a:pt x="230583" y="101156"/>
                </a:lnTo>
                <a:lnTo>
                  <a:pt x="220005" y="101156"/>
                </a:lnTo>
                <a:lnTo>
                  <a:pt x="225294" y="91977"/>
                </a:lnTo>
                <a:close/>
                <a:moveTo>
                  <a:pt x="253896" y="91977"/>
                </a:moveTo>
                <a:lnTo>
                  <a:pt x="259185" y="101156"/>
                </a:lnTo>
                <a:lnTo>
                  <a:pt x="248607" y="101156"/>
                </a:lnTo>
                <a:lnTo>
                  <a:pt x="253896" y="91977"/>
                </a:lnTo>
                <a:close/>
                <a:moveTo>
                  <a:pt x="282468" y="91977"/>
                </a:moveTo>
                <a:lnTo>
                  <a:pt x="287757" y="101156"/>
                </a:lnTo>
                <a:lnTo>
                  <a:pt x="277210" y="101156"/>
                </a:lnTo>
                <a:lnTo>
                  <a:pt x="282468" y="91977"/>
                </a:lnTo>
                <a:close/>
                <a:moveTo>
                  <a:pt x="311101" y="91977"/>
                </a:moveTo>
                <a:lnTo>
                  <a:pt x="316359" y="101156"/>
                </a:lnTo>
                <a:lnTo>
                  <a:pt x="305812" y="101156"/>
                </a:lnTo>
                <a:lnTo>
                  <a:pt x="311101" y="91977"/>
                </a:lnTo>
                <a:close/>
                <a:moveTo>
                  <a:pt x="19211" y="87023"/>
                </a:moveTo>
                <a:lnTo>
                  <a:pt x="10761" y="101582"/>
                </a:lnTo>
                <a:lnTo>
                  <a:pt x="2341" y="87023"/>
                </a:lnTo>
                <a:close/>
                <a:moveTo>
                  <a:pt x="47783" y="87023"/>
                </a:moveTo>
                <a:lnTo>
                  <a:pt x="39363" y="101582"/>
                </a:lnTo>
                <a:lnTo>
                  <a:pt x="30944" y="87023"/>
                </a:lnTo>
                <a:close/>
                <a:moveTo>
                  <a:pt x="76385" y="87023"/>
                </a:moveTo>
                <a:lnTo>
                  <a:pt x="67966" y="101582"/>
                </a:lnTo>
                <a:lnTo>
                  <a:pt x="59576" y="87023"/>
                </a:lnTo>
                <a:close/>
                <a:moveTo>
                  <a:pt x="105018" y="87023"/>
                </a:moveTo>
                <a:lnTo>
                  <a:pt x="96568" y="101582"/>
                </a:lnTo>
                <a:lnTo>
                  <a:pt x="88148" y="87023"/>
                </a:lnTo>
                <a:close/>
                <a:moveTo>
                  <a:pt x="133590" y="87023"/>
                </a:moveTo>
                <a:lnTo>
                  <a:pt x="125140" y="101582"/>
                </a:lnTo>
                <a:lnTo>
                  <a:pt x="116751" y="87023"/>
                </a:lnTo>
                <a:close/>
                <a:moveTo>
                  <a:pt x="162192" y="87023"/>
                </a:moveTo>
                <a:lnTo>
                  <a:pt x="153742" y="101582"/>
                </a:lnTo>
                <a:lnTo>
                  <a:pt x="145353" y="87023"/>
                </a:lnTo>
                <a:close/>
                <a:moveTo>
                  <a:pt x="190795" y="87023"/>
                </a:moveTo>
                <a:lnTo>
                  <a:pt x="182375" y="101582"/>
                </a:lnTo>
                <a:lnTo>
                  <a:pt x="173925" y="87023"/>
                </a:lnTo>
                <a:close/>
                <a:moveTo>
                  <a:pt x="219367" y="87023"/>
                </a:moveTo>
                <a:lnTo>
                  <a:pt x="210947" y="101582"/>
                </a:lnTo>
                <a:lnTo>
                  <a:pt x="202527" y="87023"/>
                </a:lnTo>
                <a:close/>
                <a:moveTo>
                  <a:pt x="247969" y="87023"/>
                </a:moveTo>
                <a:lnTo>
                  <a:pt x="239549" y="101582"/>
                </a:lnTo>
                <a:lnTo>
                  <a:pt x="231130" y="87023"/>
                </a:lnTo>
                <a:close/>
                <a:moveTo>
                  <a:pt x="276602" y="87023"/>
                </a:moveTo>
                <a:lnTo>
                  <a:pt x="268152" y="101582"/>
                </a:lnTo>
                <a:lnTo>
                  <a:pt x="259732" y="87023"/>
                </a:lnTo>
                <a:close/>
                <a:moveTo>
                  <a:pt x="305174" y="87023"/>
                </a:moveTo>
                <a:lnTo>
                  <a:pt x="296724" y="101582"/>
                </a:lnTo>
                <a:lnTo>
                  <a:pt x="288334" y="87023"/>
                </a:lnTo>
                <a:close/>
                <a:moveTo>
                  <a:pt x="25108" y="89241"/>
                </a:moveTo>
                <a:lnTo>
                  <a:pt x="23922" y="91308"/>
                </a:lnTo>
                <a:lnTo>
                  <a:pt x="18633" y="100457"/>
                </a:lnTo>
                <a:lnTo>
                  <a:pt x="17448" y="102524"/>
                </a:lnTo>
                <a:lnTo>
                  <a:pt x="32737" y="102524"/>
                </a:lnTo>
                <a:lnTo>
                  <a:pt x="31552" y="100457"/>
                </a:lnTo>
                <a:lnTo>
                  <a:pt x="26293" y="91308"/>
                </a:lnTo>
                <a:lnTo>
                  <a:pt x="25108" y="89241"/>
                </a:lnTo>
                <a:close/>
                <a:moveTo>
                  <a:pt x="53710" y="89241"/>
                </a:moveTo>
                <a:lnTo>
                  <a:pt x="52525" y="91308"/>
                </a:lnTo>
                <a:lnTo>
                  <a:pt x="47266" y="100457"/>
                </a:lnTo>
                <a:lnTo>
                  <a:pt x="46081" y="102524"/>
                </a:lnTo>
                <a:lnTo>
                  <a:pt x="61339" y="102524"/>
                </a:lnTo>
                <a:lnTo>
                  <a:pt x="60184" y="100457"/>
                </a:lnTo>
                <a:lnTo>
                  <a:pt x="54895" y="91308"/>
                </a:lnTo>
                <a:lnTo>
                  <a:pt x="53710" y="89241"/>
                </a:lnTo>
                <a:close/>
                <a:moveTo>
                  <a:pt x="82312" y="89241"/>
                </a:moveTo>
                <a:lnTo>
                  <a:pt x="81157" y="91308"/>
                </a:lnTo>
                <a:lnTo>
                  <a:pt x="75868" y="100457"/>
                </a:lnTo>
                <a:lnTo>
                  <a:pt x="74683" y="102524"/>
                </a:lnTo>
                <a:lnTo>
                  <a:pt x="89972" y="102524"/>
                </a:lnTo>
                <a:lnTo>
                  <a:pt x="88787" y="100457"/>
                </a:lnTo>
                <a:lnTo>
                  <a:pt x="83498" y="91308"/>
                </a:lnTo>
                <a:lnTo>
                  <a:pt x="82312" y="89241"/>
                </a:lnTo>
                <a:close/>
                <a:moveTo>
                  <a:pt x="110884" y="89241"/>
                </a:moveTo>
                <a:lnTo>
                  <a:pt x="109699" y="91308"/>
                </a:lnTo>
                <a:lnTo>
                  <a:pt x="104440" y="100457"/>
                </a:lnTo>
                <a:lnTo>
                  <a:pt x="103255" y="102524"/>
                </a:lnTo>
                <a:lnTo>
                  <a:pt x="118514" y="102524"/>
                </a:lnTo>
                <a:lnTo>
                  <a:pt x="117359" y="100457"/>
                </a:lnTo>
                <a:lnTo>
                  <a:pt x="112070" y="91308"/>
                </a:lnTo>
                <a:lnTo>
                  <a:pt x="110884" y="89241"/>
                </a:lnTo>
                <a:close/>
                <a:moveTo>
                  <a:pt x="139487" y="89241"/>
                </a:moveTo>
                <a:lnTo>
                  <a:pt x="138332" y="91308"/>
                </a:lnTo>
                <a:lnTo>
                  <a:pt x="133043" y="100457"/>
                </a:lnTo>
                <a:lnTo>
                  <a:pt x="131857" y="102524"/>
                </a:lnTo>
                <a:lnTo>
                  <a:pt x="147146" y="102524"/>
                </a:lnTo>
                <a:lnTo>
                  <a:pt x="145961" y="100457"/>
                </a:lnTo>
                <a:lnTo>
                  <a:pt x="140672" y="91308"/>
                </a:lnTo>
                <a:lnTo>
                  <a:pt x="139487" y="89241"/>
                </a:lnTo>
                <a:close/>
                <a:moveTo>
                  <a:pt x="168119" y="89302"/>
                </a:moveTo>
                <a:lnTo>
                  <a:pt x="166934" y="91339"/>
                </a:lnTo>
                <a:lnTo>
                  <a:pt x="161645" y="100488"/>
                </a:lnTo>
                <a:lnTo>
                  <a:pt x="160490" y="102524"/>
                </a:lnTo>
                <a:lnTo>
                  <a:pt x="175749" y="102524"/>
                </a:lnTo>
                <a:lnTo>
                  <a:pt x="174563" y="100457"/>
                </a:lnTo>
                <a:lnTo>
                  <a:pt x="169305" y="91339"/>
                </a:lnTo>
                <a:lnTo>
                  <a:pt x="168119" y="89302"/>
                </a:lnTo>
                <a:close/>
                <a:moveTo>
                  <a:pt x="196691" y="89241"/>
                </a:moveTo>
                <a:lnTo>
                  <a:pt x="195506" y="91308"/>
                </a:lnTo>
                <a:lnTo>
                  <a:pt x="190217" y="100457"/>
                </a:lnTo>
                <a:lnTo>
                  <a:pt x="189062" y="102524"/>
                </a:lnTo>
                <a:lnTo>
                  <a:pt x="204321" y="102524"/>
                </a:lnTo>
                <a:lnTo>
                  <a:pt x="203135" y="100457"/>
                </a:lnTo>
                <a:lnTo>
                  <a:pt x="197877" y="91308"/>
                </a:lnTo>
                <a:lnTo>
                  <a:pt x="196691" y="89241"/>
                </a:lnTo>
                <a:close/>
                <a:moveTo>
                  <a:pt x="225294" y="89241"/>
                </a:moveTo>
                <a:lnTo>
                  <a:pt x="224108" y="91308"/>
                </a:lnTo>
                <a:lnTo>
                  <a:pt x="218850" y="100457"/>
                </a:lnTo>
                <a:lnTo>
                  <a:pt x="217664" y="102524"/>
                </a:lnTo>
                <a:lnTo>
                  <a:pt x="232923" y="102524"/>
                </a:lnTo>
                <a:lnTo>
                  <a:pt x="231768" y="100457"/>
                </a:lnTo>
                <a:lnTo>
                  <a:pt x="226479" y="91308"/>
                </a:lnTo>
                <a:lnTo>
                  <a:pt x="225294" y="89241"/>
                </a:lnTo>
                <a:close/>
                <a:moveTo>
                  <a:pt x="253896" y="89241"/>
                </a:moveTo>
                <a:lnTo>
                  <a:pt x="252741" y="91308"/>
                </a:lnTo>
                <a:lnTo>
                  <a:pt x="247452" y="100457"/>
                </a:lnTo>
                <a:lnTo>
                  <a:pt x="246267" y="102524"/>
                </a:lnTo>
                <a:lnTo>
                  <a:pt x="261556" y="102524"/>
                </a:lnTo>
                <a:lnTo>
                  <a:pt x="260370" y="100457"/>
                </a:lnTo>
                <a:lnTo>
                  <a:pt x="255082" y="91308"/>
                </a:lnTo>
                <a:lnTo>
                  <a:pt x="253896" y="89241"/>
                </a:lnTo>
                <a:close/>
                <a:moveTo>
                  <a:pt x="282468" y="89241"/>
                </a:moveTo>
                <a:lnTo>
                  <a:pt x="281313" y="91308"/>
                </a:lnTo>
                <a:lnTo>
                  <a:pt x="276024" y="100457"/>
                </a:lnTo>
                <a:lnTo>
                  <a:pt x="274839" y="102524"/>
                </a:lnTo>
                <a:lnTo>
                  <a:pt x="290128" y="102524"/>
                </a:lnTo>
                <a:lnTo>
                  <a:pt x="288942" y="100457"/>
                </a:lnTo>
                <a:lnTo>
                  <a:pt x="283654" y="91308"/>
                </a:lnTo>
                <a:lnTo>
                  <a:pt x="282468" y="89241"/>
                </a:lnTo>
                <a:close/>
                <a:moveTo>
                  <a:pt x="311101" y="89241"/>
                </a:moveTo>
                <a:lnTo>
                  <a:pt x="309915" y="91308"/>
                </a:lnTo>
                <a:lnTo>
                  <a:pt x="304627" y="100457"/>
                </a:lnTo>
                <a:lnTo>
                  <a:pt x="303441" y="102524"/>
                </a:lnTo>
                <a:lnTo>
                  <a:pt x="318730" y="102524"/>
                </a:lnTo>
                <a:lnTo>
                  <a:pt x="317545" y="100457"/>
                </a:lnTo>
                <a:lnTo>
                  <a:pt x="312256" y="91308"/>
                </a:lnTo>
                <a:lnTo>
                  <a:pt x="311101" y="89241"/>
                </a:lnTo>
                <a:close/>
                <a:moveTo>
                  <a:pt x="25108" y="88390"/>
                </a:moveTo>
                <a:lnTo>
                  <a:pt x="33527" y="102980"/>
                </a:lnTo>
                <a:lnTo>
                  <a:pt x="16718" y="102980"/>
                </a:lnTo>
                <a:lnTo>
                  <a:pt x="25108" y="88390"/>
                </a:lnTo>
                <a:close/>
                <a:moveTo>
                  <a:pt x="53710" y="88390"/>
                </a:moveTo>
                <a:lnTo>
                  <a:pt x="62160" y="102980"/>
                </a:lnTo>
                <a:lnTo>
                  <a:pt x="45260" y="102980"/>
                </a:lnTo>
                <a:lnTo>
                  <a:pt x="53710" y="88390"/>
                </a:lnTo>
                <a:close/>
                <a:moveTo>
                  <a:pt x="82312" y="88390"/>
                </a:moveTo>
                <a:lnTo>
                  <a:pt x="90762" y="102980"/>
                </a:lnTo>
                <a:lnTo>
                  <a:pt x="73923" y="102980"/>
                </a:lnTo>
                <a:lnTo>
                  <a:pt x="82312" y="88390"/>
                </a:lnTo>
                <a:close/>
                <a:moveTo>
                  <a:pt x="110884" y="88390"/>
                </a:moveTo>
                <a:lnTo>
                  <a:pt x="119334" y="102980"/>
                </a:lnTo>
                <a:lnTo>
                  <a:pt x="102495" y="102980"/>
                </a:lnTo>
                <a:lnTo>
                  <a:pt x="110884" y="88390"/>
                </a:lnTo>
                <a:close/>
                <a:moveTo>
                  <a:pt x="139517" y="88390"/>
                </a:moveTo>
                <a:lnTo>
                  <a:pt x="147937" y="102980"/>
                </a:lnTo>
                <a:lnTo>
                  <a:pt x="131097" y="102980"/>
                </a:lnTo>
                <a:lnTo>
                  <a:pt x="139517" y="88390"/>
                </a:lnTo>
                <a:close/>
                <a:moveTo>
                  <a:pt x="168119" y="88390"/>
                </a:moveTo>
                <a:lnTo>
                  <a:pt x="176509" y="102980"/>
                </a:lnTo>
                <a:lnTo>
                  <a:pt x="159669" y="102980"/>
                </a:lnTo>
                <a:lnTo>
                  <a:pt x="168119" y="88390"/>
                </a:lnTo>
                <a:close/>
                <a:moveTo>
                  <a:pt x="196691" y="88390"/>
                </a:moveTo>
                <a:lnTo>
                  <a:pt x="205111" y="102980"/>
                </a:lnTo>
                <a:lnTo>
                  <a:pt x="188302" y="102980"/>
                </a:lnTo>
                <a:lnTo>
                  <a:pt x="196691" y="88390"/>
                </a:lnTo>
                <a:close/>
                <a:moveTo>
                  <a:pt x="225294" y="88390"/>
                </a:moveTo>
                <a:lnTo>
                  <a:pt x="233744" y="102980"/>
                </a:lnTo>
                <a:lnTo>
                  <a:pt x="216905" y="102980"/>
                </a:lnTo>
                <a:lnTo>
                  <a:pt x="225294" y="88390"/>
                </a:lnTo>
                <a:close/>
                <a:moveTo>
                  <a:pt x="253896" y="88390"/>
                </a:moveTo>
                <a:lnTo>
                  <a:pt x="262346" y="102980"/>
                </a:lnTo>
                <a:lnTo>
                  <a:pt x="245507" y="102980"/>
                </a:lnTo>
                <a:lnTo>
                  <a:pt x="253896" y="88390"/>
                </a:lnTo>
                <a:close/>
                <a:moveTo>
                  <a:pt x="282468" y="88390"/>
                </a:moveTo>
                <a:lnTo>
                  <a:pt x="290918" y="102980"/>
                </a:lnTo>
                <a:lnTo>
                  <a:pt x="274079" y="102980"/>
                </a:lnTo>
                <a:lnTo>
                  <a:pt x="282468" y="88390"/>
                </a:lnTo>
                <a:close/>
                <a:moveTo>
                  <a:pt x="311101" y="88390"/>
                </a:moveTo>
                <a:lnTo>
                  <a:pt x="319520" y="102980"/>
                </a:lnTo>
                <a:lnTo>
                  <a:pt x="302651" y="102980"/>
                </a:lnTo>
                <a:lnTo>
                  <a:pt x="311101" y="88390"/>
                </a:lnTo>
                <a:close/>
                <a:moveTo>
                  <a:pt x="1" y="85655"/>
                </a:moveTo>
                <a:lnTo>
                  <a:pt x="10791" y="104348"/>
                </a:lnTo>
                <a:lnTo>
                  <a:pt x="21551" y="85655"/>
                </a:lnTo>
                <a:close/>
                <a:moveTo>
                  <a:pt x="25108" y="85655"/>
                </a:moveTo>
                <a:lnTo>
                  <a:pt x="14317" y="104348"/>
                </a:lnTo>
                <a:lnTo>
                  <a:pt x="35898" y="104348"/>
                </a:lnTo>
                <a:lnTo>
                  <a:pt x="25108" y="85655"/>
                </a:lnTo>
                <a:close/>
                <a:moveTo>
                  <a:pt x="28603" y="85655"/>
                </a:moveTo>
                <a:lnTo>
                  <a:pt x="39394" y="104348"/>
                </a:lnTo>
                <a:lnTo>
                  <a:pt x="50154" y="85655"/>
                </a:lnTo>
                <a:close/>
                <a:moveTo>
                  <a:pt x="53710" y="85655"/>
                </a:moveTo>
                <a:lnTo>
                  <a:pt x="42920" y="104348"/>
                </a:lnTo>
                <a:lnTo>
                  <a:pt x="64500" y="104348"/>
                </a:lnTo>
                <a:lnTo>
                  <a:pt x="53710" y="85655"/>
                </a:lnTo>
                <a:close/>
                <a:moveTo>
                  <a:pt x="57175" y="85655"/>
                </a:moveTo>
                <a:lnTo>
                  <a:pt x="67966" y="104348"/>
                </a:lnTo>
                <a:lnTo>
                  <a:pt x="78756" y="85655"/>
                </a:lnTo>
                <a:close/>
                <a:moveTo>
                  <a:pt x="82312" y="85655"/>
                </a:moveTo>
                <a:lnTo>
                  <a:pt x="71522" y="104348"/>
                </a:lnTo>
                <a:lnTo>
                  <a:pt x="93103" y="104348"/>
                </a:lnTo>
                <a:lnTo>
                  <a:pt x="82312" y="85655"/>
                </a:lnTo>
                <a:close/>
                <a:moveTo>
                  <a:pt x="85777" y="85655"/>
                </a:moveTo>
                <a:lnTo>
                  <a:pt x="96568" y="104348"/>
                </a:lnTo>
                <a:lnTo>
                  <a:pt x="107358" y="85655"/>
                </a:lnTo>
                <a:close/>
                <a:moveTo>
                  <a:pt x="110884" y="85655"/>
                </a:moveTo>
                <a:lnTo>
                  <a:pt x="100155" y="104348"/>
                </a:lnTo>
                <a:lnTo>
                  <a:pt x="121736" y="104348"/>
                </a:lnTo>
                <a:lnTo>
                  <a:pt x="110884" y="85655"/>
                </a:lnTo>
                <a:close/>
                <a:moveTo>
                  <a:pt x="114349" y="85655"/>
                </a:moveTo>
                <a:lnTo>
                  <a:pt x="125140" y="104348"/>
                </a:lnTo>
                <a:lnTo>
                  <a:pt x="135930" y="85655"/>
                </a:lnTo>
                <a:close/>
                <a:moveTo>
                  <a:pt x="139517" y="85655"/>
                </a:moveTo>
                <a:lnTo>
                  <a:pt x="128727" y="104348"/>
                </a:lnTo>
                <a:lnTo>
                  <a:pt x="150308" y="104348"/>
                </a:lnTo>
                <a:lnTo>
                  <a:pt x="139517" y="85655"/>
                </a:lnTo>
                <a:close/>
                <a:moveTo>
                  <a:pt x="142952" y="85655"/>
                </a:moveTo>
                <a:lnTo>
                  <a:pt x="153742" y="104348"/>
                </a:lnTo>
                <a:lnTo>
                  <a:pt x="164533" y="85655"/>
                </a:lnTo>
                <a:close/>
                <a:moveTo>
                  <a:pt x="168119" y="85655"/>
                </a:moveTo>
                <a:lnTo>
                  <a:pt x="157329" y="104348"/>
                </a:lnTo>
                <a:lnTo>
                  <a:pt x="178910" y="104348"/>
                </a:lnTo>
                <a:lnTo>
                  <a:pt x="168119" y="85655"/>
                </a:lnTo>
                <a:close/>
                <a:moveTo>
                  <a:pt x="171585" y="85655"/>
                </a:moveTo>
                <a:lnTo>
                  <a:pt x="182375" y="104348"/>
                </a:lnTo>
                <a:lnTo>
                  <a:pt x="193166" y="85655"/>
                </a:lnTo>
                <a:close/>
                <a:moveTo>
                  <a:pt x="196691" y="85655"/>
                </a:moveTo>
                <a:lnTo>
                  <a:pt x="185901" y="104348"/>
                </a:lnTo>
                <a:lnTo>
                  <a:pt x="207482" y="104348"/>
                </a:lnTo>
                <a:lnTo>
                  <a:pt x="196691" y="85655"/>
                </a:lnTo>
                <a:close/>
                <a:moveTo>
                  <a:pt x="200157" y="85655"/>
                </a:moveTo>
                <a:lnTo>
                  <a:pt x="210947" y="104348"/>
                </a:lnTo>
                <a:lnTo>
                  <a:pt x="221737" y="85655"/>
                </a:lnTo>
                <a:close/>
                <a:moveTo>
                  <a:pt x="225294" y="85655"/>
                </a:moveTo>
                <a:lnTo>
                  <a:pt x="214503" y="104348"/>
                </a:lnTo>
                <a:lnTo>
                  <a:pt x="236084" y="104348"/>
                </a:lnTo>
                <a:lnTo>
                  <a:pt x="225294" y="85655"/>
                </a:lnTo>
                <a:close/>
                <a:moveTo>
                  <a:pt x="228759" y="85655"/>
                </a:moveTo>
                <a:lnTo>
                  <a:pt x="239549" y="104348"/>
                </a:lnTo>
                <a:lnTo>
                  <a:pt x="250340" y="85655"/>
                </a:lnTo>
                <a:close/>
                <a:moveTo>
                  <a:pt x="253896" y="85655"/>
                </a:moveTo>
                <a:lnTo>
                  <a:pt x="243106" y="104348"/>
                </a:lnTo>
                <a:lnTo>
                  <a:pt x="264687" y="104348"/>
                </a:lnTo>
                <a:lnTo>
                  <a:pt x="253896" y="85655"/>
                </a:lnTo>
                <a:close/>
                <a:moveTo>
                  <a:pt x="257361" y="85655"/>
                </a:moveTo>
                <a:lnTo>
                  <a:pt x="268152" y="104348"/>
                </a:lnTo>
                <a:lnTo>
                  <a:pt x="278942" y="85655"/>
                </a:lnTo>
                <a:close/>
                <a:moveTo>
                  <a:pt x="282468" y="85655"/>
                </a:moveTo>
                <a:lnTo>
                  <a:pt x="271678" y="104348"/>
                </a:lnTo>
                <a:lnTo>
                  <a:pt x="293259" y="104348"/>
                </a:lnTo>
                <a:lnTo>
                  <a:pt x="282468" y="85655"/>
                </a:lnTo>
                <a:close/>
                <a:moveTo>
                  <a:pt x="285964" y="85655"/>
                </a:moveTo>
                <a:lnTo>
                  <a:pt x="296754" y="104348"/>
                </a:lnTo>
                <a:lnTo>
                  <a:pt x="307545" y="85655"/>
                </a:lnTo>
                <a:close/>
                <a:moveTo>
                  <a:pt x="311101" y="85655"/>
                </a:moveTo>
                <a:lnTo>
                  <a:pt x="300310" y="104348"/>
                </a:lnTo>
                <a:lnTo>
                  <a:pt x="321891" y="104348"/>
                </a:lnTo>
                <a:lnTo>
                  <a:pt x="311101" y="85655"/>
                </a:lnTo>
                <a:close/>
                <a:moveTo>
                  <a:pt x="9454" y="112555"/>
                </a:moveTo>
                <a:lnTo>
                  <a:pt x="10730" y="114774"/>
                </a:lnTo>
                <a:lnTo>
                  <a:pt x="12068" y="112555"/>
                </a:lnTo>
                <a:close/>
                <a:moveTo>
                  <a:pt x="38056" y="112555"/>
                </a:moveTo>
                <a:lnTo>
                  <a:pt x="39363" y="114774"/>
                </a:lnTo>
                <a:lnTo>
                  <a:pt x="40670" y="112555"/>
                </a:lnTo>
                <a:close/>
                <a:moveTo>
                  <a:pt x="66659" y="112555"/>
                </a:moveTo>
                <a:lnTo>
                  <a:pt x="67966" y="114774"/>
                </a:lnTo>
                <a:lnTo>
                  <a:pt x="69303" y="112555"/>
                </a:lnTo>
                <a:close/>
                <a:moveTo>
                  <a:pt x="95231" y="112555"/>
                </a:moveTo>
                <a:lnTo>
                  <a:pt x="96538" y="114774"/>
                </a:lnTo>
                <a:lnTo>
                  <a:pt x="97875" y="112555"/>
                </a:lnTo>
                <a:close/>
                <a:moveTo>
                  <a:pt x="123863" y="112555"/>
                </a:moveTo>
                <a:lnTo>
                  <a:pt x="125140" y="114774"/>
                </a:lnTo>
                <a:lnTo>
                  <a:pt x="126477" y="112555"/>
                </a:lnTo>
                <a:close/>
                <a:moveTo>
                  <a:pt x="152466" y="112555"/>
                </a:moveTo>
                <a:lnTo>
                  <a:pt x="153742" y="114774"/>
                </a:lnTo>
                <a:lnTo>
                  <a:pt x="155080" y="112555"/>
                </a:lnTo>
                <a:close/>
                <a:moveTo>
                  <a:pt x="181068" y="112555"/>
                </a:moveTo>
                <a:lnTo>
                  <a:pt x="182375" y="114774"/>
                </a:lnTo>
                <a:lnTo>
                  <a:pt x="183652" y="112555"/>
                </a:lnTo>
                <a:close/>
                <a:moveTo>
                  <a:pt x="209640" y="112555"/>
                </a:moveTo>
                <a:lnTo>
                  <a:pt x="210947" y="114774"/>
                </a:lnTo>
                <a:lnTo>
                  <a:pt x="212254" y="112555"/>
                </a:lnTo>
                <a:close/>
                <a:moveTo>
                  <a:pt x="238242" y="112555"/>
                </a:moveTo>
                <a:lnTo>
                  <a:pt x="239549" y="114774"/>
                </a:lnTo>
                <a:lnTo>
                  <a:pt x="240887" y="112555"/>
                </a:lnTo>
                <a:close/>
                <a:moveTo>
                  <a:pt x="266814" y="112555"/>
                </a:moveTo>
                <a:lnTo>
                  <a:pt x="268121" y="114774"/>
                </a:lnTo>
                <a:lnTo>
                  <a:pt x="269459" y="112555"/>
                </a:lnTo>
                <a:close/>
                <a:moveTo>
                  <a:pt x="295447" y="112555"/>
                </a:moveTo>
                <a:lnTo>
                  <a:pt x="296724" y="114774"/>
                </a:lnTo>
                <a:lnTo>
                  <a:pt x="298061" y="112555"/>
                </a:lnTo>
                <a:close/>
                <a:moveTo>
                  <a:pt x="16050" y="110214"/>
                </a:moveTo>
                <a:lnTo>
                  <a:pt x="10761" y="119394"/>
                </a:lnTo>
                <a:lnTo>
                  <a:pt x="5502" y="110214"/>
                </a:lnTo>
                <a:close/>
                <a:moveTo>
                  <a:pt x="44682" y="110214"/>
                </a:moveTo>
                <a:lnTo>
                  <a:pt x="39394" y="119394"/>
                </a:lnTo>
                <a:lnTo>
                  <a:pt x="34105" y="110214"/>
                </a:lnTo>
                <a:close/>
                <a:moveTo>
                  <a:pt x="73224" y="110214"/>
                </a:moveTo>
                <a:lnTo>
                  <a:pt x="67966" y="119394"/>
                </a:lnTo>
                <a:lnTo>
                  <a:pt x="62677" y="110214"/>
                </a:lnTo>
                <a:close/>
                <a:moveTo>
                  <a:pt x="101857" y="110214"/>
                </a:moveTo>
                <a:lnTo>
                  <a:pt x="96568" y="119394"/>
                </a:lnTo>
                <a:lnTo>
                  <a:pt x="91279" y="110214"/>
                </a:lnTo>
                <a:close/>
                <a:moveTo>
                  <a:pt x="130459" y="110214"/>
                </a:moveTo>
                <a:lnTo>
                  <a:pt x="125170" y="119394"/>
                </a:lnTo>
                <a:lnTo>
                  <a:pt x="119912" y="110214"/>
                </a:lnTo>
                <a:close/>
                <a:moveTo>
                  <a:pt x="159031" y="110214"/>
                </a:moveTo>
                <a:lnTo>
                  <a:pt x="153742" y="119394"/>
                </a:lnTo>
                <a:lnTo>
                  <a:pt x="148484" y="110214"/>
                </a:lnTo>
                <a:close/>
                <a:moveTo>
                  <a:pt x="187633" y="110214"/>
                </a:moveTo>
                <a:lnTo>
                  <a:pt x="182375" y="119394"/>
                </a:lnTo>
                <a:lnTo>
                  <a:pt x="177086" y="110214"/>
                </a:lnTo>
                <a:close/>
                <a:moveTo>
                  <a:pt x="216266" y="110214"/>
                </a:moveTo>
                <a:lnTo>
                  <a:pt x="210977" y="119394"/>
                </a:lnTo>
                <a:lnTo>
                  <a:pt x="205689" y="110214"/>
                </a:lnTo>
                <a:close/>
                <a:moveTo>
                  <a:pt x="244808" y="110214"/>
                </a:moveTo>
                <a:lnTo>
                  <a:pt x="239549" y="119394"/>
                </a:lnTo>
                <a:lnTo>
                  <a:pt x="234260" y="110214"/>
                </a:lnTo>
                <a:close/>
                <a:moveTo>
                  <a:pt x="273441" y="110214"/>
                </a:moveTo>
                <a:lnTo>
                  <a:pt x="268152" y="119394"/>
                </a:lnTo>
                <a:lnTo>
                  <a:pt x="262863" y="110214"/>
                </a:lnTo>
                <a:close/>
                <a:moveTo>
                  <a:pt x="302043" y="110214"/>
                </a:moveTo>
                <a:lnTo>
                  <a:pt x="296754" y="119394"/>
                </a:lnTo>
                <a:lnTo>
                  <a:pt x="291496" y="110214"/>
                </a:lnTo>
                <a:close/>
                <a:moveTo>
                  <a:pt x="25108" y="118026"/>
                </a:moveTo>
                <a:lnTo>
                  <a:pt x="23801" y="120245"/>
                </a:lnTo>
                <a:lnTo>
                  <a:pt x="26445" y="120245"/>
                </a:lnTo>
                <a:lnTo>
                  <a:pt x="25108" y="118026"/>
                </a:lnTo>
                <a:close/>
                <a:moveTo>
                  <a:pt x="53710" y="118026"/>
                </a:moveTo>
                <a:lnTo>
                  <a:pt x="52433" y="120245"/>
                </a:lnTo>
                <a:lnTo>
                  <a:pt x="55047" y="120245"/>
                </a:lnTo>
                <a:lnTo>
                  <a:pt x="53710" y="118026"/>
                </a:lnTo>
                <a:close/>
                <a:moveTo>
                  <a:pt x="82312" y="118026"/>
                </a:moveTo>
                <a:lnTo>
                  <a:pt x="81036" y="120245"/>
                </a:lnTo>
                <a:lnTo>
                  <a:pt x="83650" y="120245"/>
                </a:lnTo>
                <a:lnTo>
                  <a:pt x="82312" y="118026"/>
                </a:lnTo>
                <a:close/>
                <a:moveTo>
                  <a:pt x="110884" y="118026"/>
                </a:moveTo>
                <a:lnTo>
                  <a:pt x="109608" y="120245"/>
                </a:lnTo>
                <a:lnTo>
                  <a:pt x="112222" y="120245"/>
                </a:lnTo>
                <a:lnTo>
                  <a:pt x="110884" y="118026"/>
                </a:lnTo>
                <a:close/>
                <a:moveTo>
                  <a:pt x="139517" y="118026"/>
                </a:moveTo>
                <a:lnTo>
                  <a:pt x="138210" y="120245"/>
                </a:lnTo>
                <a:lnTo>
                  <a:pt x="140824" y="120245"/>
                </a:lnTo>
                <a:lnTo>
                  <a:pt x="139517" y="118026"/>
                </a:lnTo>
                <a:close/>
                <a:moveTo>
                  <a:pt x="168119" y="118026"/>
                </a:moveTo>
                <a:lnTo>
                  <a:pt x="166812" y="120245"/>
                </a:lnTo>
                <a:lnTo>
                  <a:pt x="169457" y="120245"/>
                </a:lnTo>
                <a:lnTo>
                  <a:pt x="168119" y="118026"/>
                </a:lnTo>
                <a:close/>
                <a:moveTo>
                  <a:pt x="196691" y="118026"/>
                </a:moveTo>
                <a:lnTo>
                  <a:pt x="195384" y="120245"/>
                </a:lnTo>
                <a:lnTo>
                  <a:pt x="198029" y="120245"/>
                </a:lnTo>
                <a:lnTo>
                  <a:pt x="196691" y="118026"/>
                </a:lnTo>
                <a:close/>
                <a:moveTo>
                  <a:pt x="225294" y="118026"/>
                </a:moveTo>
                <a:lnTo>
                  <a:pt x="224017" y="120245"/>
                </a:lnTo>
                <a:lnTo>
                  <a:pt x="226631" y="120245"/>
                </a:lnTo>
                <a:lnTo>
                  <a:pt x="225294" y="118026"/>
                </a:lnTo>
                <a:close/>
                <a:moveTo>
                  <a:pt x="253896" y="118026"/>
                </a:moveTo>
                <a:lnTo>
                  <a:pt x="252620" y="120245"/>
                </a:lnTo>
                <a:lnTo>
                  <a:pt x="255234" y="120245"/>
                </a:lnTo>
                <a:lnTo>
                  <a:pt x="253896" y="118026"/>
                </a:lnTo>
                <a:close/>
                <a:moveTo>
                  <a:pt x="282468" y="118026"/>
                </a:moveTo>
                <a:lnTo>
                  <a:pt x="281191" y="120245"/>
                </a:lnTo>
                <a:lnTo>
                  <a:pt x="283805" y="120245"/>
                </a:lnTo>
                <a:lnTo>
                  <a:pt x="282468" y="118026"/>
                </a:lnTo>
                <a:close/>
                <a:moveTo>
                  <a:pt x="311101" y="118026"/>
                </a:moveTo>
                <a:lnTo>
                  <a:pt x="309794" y="120245"/>
                </a:lnTo>
                <a:lnTo>
                  <a:pt x="312408" y="120245"/>
                </a:lnTo>
                <a:lnTo>
                  <a:pt x="311101" y="118026"/>
                </a:lnTo>
                <a:close/>
                <a:moveTo>
                  <a:pt x="3132" y="108847"/>
                </a:moveTo>
                <a:lnTo>
                  <a:pt x="4317" y="110913"/>
                </a:lnTo>
                <a:lnTo>
                  <a:pt x="9606" y="120063"/>
                </a:lnTo>
                <a:lnTo>
                  <a:pt x="10761" y="122099"/>
                </a:lnTo>
                <a:lnTo>
                  <a:pt x="11946" y="120063"/>
                </a:lnTo>
                <a:lnTo>
                  <a:pt x="17235" y="110913"/>
                </a:lnTo>
                <a:lnTo>
                  <a:pt x="18421" y="108847"/>
                </a:lnTo>
                <a:close/>
                <a:moveTo>
                  <a:pt x="31764" y="108847"/>
                </a:moveTo>
                <a:lnTo>
                  <a:pt x="32919" y="110913"/>
                </a:lnTo>
                <a:lnTo>
                  <a:pt x="38178" y="120063"/>
                </a:lnTo>
                <a:lnTo>
                  <a:pt x="39394" y="122099"/>
                </a:lnTo>
                <a:lnTo>
                  <a:pt x="40579" y="120063"/>
                </a:lnTo>
                <a:lnTo>
                  <a:pt x="45838" y="110913"/>
                </a:lnTo>
                <a:lnTo>
                  <a:pt x="47023" y="108847"/>
                </a:lnTo>
                <a:close/>
                <a:moveTo>
                  <a:pt x="60336" y="108847"/>
                </a:moveTo>
                <a:lnTo>
                  <a:pt x="61491" y="110913"/>
                </a:lnTo>
                <a:lnTo>
                  <a:pt x="66780" y="120063"/>
                </a:lnTo>
                <a:lnTo>
                  <a:pt x="67966" y="122099"/>
                </a:lnTo>
                <a:lnTo>
                  <a:pt x="69151" y="120063"/>
                </a:lnTo>
                <a:lnTo>
                  <a:pt x="74409" y="110913"/>
                </a:lnTo>
                <a:lnTo>
                  <a:pt x="75595" y="108847"/>
                </a:lnTo>
                <a:close/>
                <a:moveTo>
                  <a:pt x="88939" y="108847"/>
                </a:moveTo>
                <a:lnTo>
                  <a:pt x="90124" y="110913"/>
                </a:lnTo>
                <a:lnTo>
                  <a:pt x="95383" y="120063"/>
                </a:lnTo>
                <a:lnTo>
                  <a:pt x="96568" y="122099"/>
                </a:lnTo>
                <a:lnTo>
                  <a:pt x="97753" y="120063"/>
                </a:lnTo>
                <a:lnTo>
                  <a:pt x="103042" y="110913"/>
                </a:lnTo>
                <a:lnTo>
                  <a:pt x="104197" y="108847"/>
                </a:lnTo>
                <a:close/>
                <a:moveTo>
                  <a:pt x="117541" y="108847"/>
                </a:moveTo>
                <a:lnTo>
                  <a:pt x="118726" y="110913"/>
                </a:lnTo>
                <a:lnTo>
                  <a:pt x="124015" y="120063"/>
                </a:lnTo>
                <a:lnTo>
                  <a:pt x="125170" y="122099"/>
                </a:lnTo>
                <a:lnTo>
                  <a:pt x="126356" y="120063"/>
                </a:lnTo>
                <a:lnTo>
                  <a:pt x="131645" y="110913"/>
                </a:lnTo>
                <a:lnTo>
                  <a:pt x="132830" y="108847"/>
                </a:lnTo>
                <a:close/>
                <a:moveTo>
                  <a:pt x="146113" y="108847"/>
                </a:moveTo>
                <a:lnTo>
                  <a:pt x="147298" y="110913"/>
                </a:lnTo>
                <a:lnTo>
                  <a:pt x="152587" y="120063"/>
                </a:lnTo>
                <a:lnTo>
                  <a:pt x="153742" y="122099"/>
                </a:lnTo>
                <a:lnTo>
                  <a:pt x="154928" y="120063"/>
                </a:lnTo>
                <a:lnTo>
                  <a:pt x="160217" y="110913"/>
                </a:lnTo>
                <a:lnTo>
                  <a:pt x="161402" y="108847"/>
                </a:lnTo>
                <a:close/>
                <a:moveTo>
                  <a:pt x="174715" y="108847"/>
                </a:moveTo>
                <a:lnTo>
                  <a:pt x="175901" y="110913"/>
                </a:lnTo>
                <a:lnTo>
                  <a:pt x="181190" y="120063"/>
                </a:lnTo>
                <a:lnTo>
                  <a:pt x="182375" y="122099"/>
                </a:lnTo>
                <a:lnTo>
                  <a:pt x="183530" y="120063"/>
                </a:lnTo>
                <a:lnTo>
                  <a:pt x="188819" y="110913"/>
                </a:lnTo>
                <a:lnTo>
                  <a:pt x="190004" y="108847"/>
                </a:lnTo>
                <a:close/>
                <a:moveTo>
                  <a:pt x="203348" y="108847"/>
                </a:moveTo>
                <a:lnTo>
                  <a:pt x="204503" y="110913"/>
                </a:lnTo>
                <a:lnTo>
                  <a:pt x="209792" y="120063"/>
                </a:lnTo>
                <a:lnTo>
                  <a:pt x="210977" y="122099"/>
                </a:lnTo>
                <a:lnTo>
                  <a:pt x="212163" y="120063"/>
                </a:lnTo>
                <a:lnTo>
                  <a:pt x="217421" y="110913"/>
                </a:lnTo>
                <a:lnTo>
                  <a:pt x="218607" y="108847"/>
                </a:lnTo>
                <a:close/>
                <a:moveTo>
                  <a:pt x="231890" y="108847"/>
                </a:moveTo>
                <a:lnTo>
                  <a:pt x="233075" y="110913"/>
                </a:lnTo>
                <a:lnTo>
                  <a:pt x="238364" y="120063"/>
                </a:lnTo>
                <a:lnTo>
                  <a:pt x="239549" y="122099"/>
                </a:lnTo>
                <a:lnTo>
                  <a:pt x="240735" y="120063"/>
                </a:lnTo>
                <a:lnTo>
                  <a:pt x="245993" y="110913"/>
                </a:lnTo>
                <a:lnTo>
                  <a:pt x="247179" y="108847"/>
                </a:lnTo>
                <a:close/>
                <a:moveTo>
                  <a:pt x="260522" y="108847"/>
                </a:moveTo>
                <a:lnTo>
                  <a:pt x="261708" y="110913"/>
                </a:lnTo>
                <a:lnTo>
                  <a:pt x="266966" y="120063"/>
                </a:lnTo>
                <a:lnTo>
                  <a:pt x="268152" y="122099"/>
                </a:lnTo>
                <a:lnTo>
                  <a:pt x="269337" y="120063"/>
                </a:lnTo>
                <a:lnTo>
                  <a:pt x="274626" y="110913"/>
                </a:lnTo>
                <a:lnTo>
                  <a:pt x="275781" y="108847"/>
                </a:lnTo>
                <a:close/>
                <a:moveTo>
                  <a:pt x="289125" y="108847"/>
                </a:moveTo>
                <a:lnTo>
                  <a:pt x="290310" y="110913"/>
                </a:lnTo>
                <a:lnTo>
                  <a:pt x="295599" y="120063"/>
                </a:lnTo>
                <a:lnTo>
                  <a:pt x="296754" y="122099"/>
                </a:lnTo>
                <a:lnTo>
                  <a:pt x="297940" y="120063"/>
                </a:lnTo>
                <a:lnTo>
                  <a:pt x="303228" y="110913"/>
                </a:lnTo>
                <a:lnTo>
                  <a:pt x="304414" y="108847"/>
                </a:lnTo>
                <a:close/>
                <a:moveTo>
                  <a:pt x="25108" y="113406"/>
                </a:moveTo>
                <a:lnTo>
                  <a:pt x="30397" y="122585"/>
                </a:lnTo>
                <a:lnTo>
                  <a:pt x="19819" y="122585"/>
                </a:lnTo>
                <a:lnTo>
                  <a:pt x="25108" y="113406"/>
                </a:lnTo>
                <a:close/>
                <a:moveTo>
                  <a:pt x="53710" y="113406"/>
                </a:moveTo>
                <a:lnTo>
                  <a:pt x="58999" y="122585"/>
                </a:lnTo>
                <a:lnTo>
                  <a:pt x="48421" y="122585"/>
                </a:lnTo>
                <a:lnTo>
                  <a:pt x="53710" y="113406"/>
                </a:lnTo>
                <a:close/>
                <a:moveTo>
                  <a:pt x="82312" y="113406"/>
                </a:moveTo>
                <a:lnTo>
                  <a:pt x="87601" y="122585"/>
                </a:lnTo>
                <a:lnTo>
                  <a:pt x="77024" y="122585"/>
                </a:lnTo>
                <a:lnTo>
                  <a:pt x="82312" y="113406"/>
                </a:lnTo>
                <a:close/>
                <a:moveTo>
                  <a:pt x="110884" y="113406"/>
                </a:moveTo>
                <a:lnTo>
                  <a:pt x="116173" y="122585"/>
                </a:lnTo>
                <a:lnTo>
                  <a:pt x="105626" y="122585"/>
                </a:lnTo>
                <a:lnTo>
                  <a:pt x="110884" y="113406"/>
                </a:lnTo>
                <a:close/>
                <a:moveTo>
                  <a:pt x="139487" y="113406"/>
                </a:moveTo>
                <a:lnTo>
                  <a:pt x="144776" y="122585"/>
                </a:lnTo>
                <a:lnTo>
                  <a:pt x="134228" y="122585"/>
                </a:lnTo>
                <a:lnTo>
                  <a:pt x="139487" y="113406"/>
                </a:lnTo>
                <a:close/>
                <a:moveTo>
                  <a:pt x="168119" y="113406"/>
                </a:moveTo>
                <a:lnTo>
                  <a:pt x="173378" y="122585"/>
                </a:lnTo>
                <a:lnTo>
                  <a:pt x="162831" y="122585"/>
                </a:lnTo>
                <a:lnTo>
                  <a:pt x="168119" y="113406"/>
                </a:lnTo>
                <a:close/>
                <a:moveTo>
                  <a:pt x="196691" y="113406"/>
                </a:moveTo>
                <a:lnTo>
                  <a:pt x="201950" y="122585"/>
                </a:lnTo>
                <a:lnTo>
                  <a:pt x="191403" y="122585"/>
                </a:lnTo>
                <a:lnTo>
                  <a:pt x="196691" y="113406"/>
                </a:lnTo>
                <a:close/>
                <a:moveTo>
                  <a:pt x="225294" y="113406"/>
                </a:moveTo>
                <a:lnTo>
                  <a:pt x="230583" y="122585"/>
                </a:lnTo>
                <a:lnTo>
                  <a:pt x="220005" y="122585"/>
                </a:lnTo>
                <a:lnTo>
                  <a:pt x="225294" y="113406"/>
                </a:lnTo>
                <a:close/>
                <a:moveTo>
                  <a:pt x="253896" y="113406"/>
                </a:moveTo>
                <a:lnTo>
                  <a:pt x="259185" y="122585"/>
                </a:lnTo>
                <a:lnTo>
                  <a:pt x="248607" y="122585"/>
                </a:lnTo>
                <a:lnTo>
                  <a:pt x="253896" y="113406"/>
                </a:lnTo>
                <a:close/>
                <a:moveTo>
                  <a:pt x="282468" y="113406"/>
                </a:moveTo>
                <a:lnTo>
                  <a:pt x="287757" y="122585"/>
                </a:lnTo>
                <a:lnTo>
                  <a:pt x="277210" y="122585"/>
                </a:lnTo>
                <a:lnTo>
                  <a:pt x="282468" y="113406"/>
                </a:lnTo>
                <a:close/>
                <a:moveTo>
                  <a:pt x="311101" y="113406"/>
                </a:moveTo>
                <a:lnTo>
                  <a:pt x="316359" y="122585"/>
                </a:lnTo>
                <a:lnTo>
                  <a:pt x="305812" y="122585"/>
                </a:lnTo>
                <a:lnTo>
                  <a:pt x="311101" y="113406"/>
                </a:lnTo>
                <a:close/>
                <a:moveTo>
                  <a:pt x="19211" y="108421"/>
                </a:moveTo>
                <a:lnTo>
                  <a:pt x="10761" y="123011"/>
                </a:lnTo>
                <a:lnTo>
                  <a:pt x="2341" y="108421"/>
                </a:lnTo>
                <a:close/>
                <a:moveTo>
                  <a:pt x="47783" y="108421"/>
                </a:moveTo>
                <a:lnTo>
                  <a:pt x="39363" y="123011"/>
                </a:lnTo>
                <a:lnTo>
                  <a:pt x="30913" y="108421"/>
                </a:lnTo>
                <a:close/>
                <a:moveTo>
                  <a:pt x="76385" y="108421"/>
                </a:moveTo>
                <a:lnTo>
                  <a:pt x="67966" y="123011"/>
                </a:lnTo>
                <a:lnTo>
                  <a:pt x="59516" y="108421"/>
                </a:lnTo>
                <a:close/>
                <a:moveTo>
                  <a:pt x="105018" y="108421"/>
                </a:moveTo>
                <a:lnTo>
                  <a:pt x="96568" y="123011"/>
                </a:lnTo>
                <a:lnTo>
                  <a:pt x="88148" y="108421"/>
                </a:lnTo>
                <a:close/>
                <a:moveTo>
                  <a:pt x="133590" y="108421"/>
                </a:moveTo>
                <a:lnTo>
                  <a:pt x="125140" y="123011"/>
                </a:lnTo>
                <a:lnTo>
                  <a:pt x="116720" y="108421"/>
                </a:lnTo>
                <a:close/>
                <a:moveTo>
                  <a:pt x="162192" y="108421"/>
                </a:moveTo>
                <a:lnTo>
                  <a:pt x="153742" y="123011"/>
                </a:lnTo>
                <a:lnTo>
                  <a:pt x="145353" y="108421"/>
                </a:lnTo>
                <a:close/>
                <a:moveTo>
                  <a:pt x="190795" y="108421"/>
                </a:moveTo>
                <a:lnTo>
                  <a:pt x="182375" y="123011"/>
                </a:lnTo>
                <a:lnTo>
                  <a:pt x="173925" y="108421"/>
                </a:lnTo>
                <a:close/>
                <a:moveTo>
                  <a:pt x="219367" y="108421"/>
                </a:moveTo>
                <a:lnTo>
                  <a:pt x="210947" y="123011"/>
                </a:lnTo>
                <a:lnTo>
                  <a:pt x="202497" y="108421"/>
                </a:lnTo>
                <a:close/>
                <a:moveTo>
                  <a:pt x="247969" y="108421"/>
                </a:moveTo>
                <a:lnTo>
                  <a:pt x="239549" y="123011"/>
                </a:lnTo>
                <a:lnTo>
                  <a:pt x="231099" y="108421"/>
                </a:lnTo>
                <a:close/>
                <a:moveTo>
                  <a:pt x="276602" y="108421"/>
                </a:moveTo>
                <a:lnTo>
                  <a:pt x="268152" y="123011"/>
                </a:lnTo>
                <a:lnTo>
                  <a:pt x="259732" y="108421"/>
                </a:lnTo>
                <a:close/>
                <a:moveTo>
                  <a:pt x="305174" y="108421"/>
                </a:moveTo>
                <a:lnTo>
                  <a:pt x="296724" y="123011"/>
                </a:lnTo>
                <a:lnTo>
                  <a:pt x="288304" y="108421"/>
                </a:lnTo>
                <a:close/>
                <a:moveTo>
                  <a:pt x="25108" y="110670"/>
                </a:moveTo>
                <a:lnTo>
                  <a:pt x="23922" y="112737"/>
                </a:lnTo>
                <a:lnTo>
                  <a:pt x="18633" y="121886"/>
                </a:lnTo>
                <a:lnTo>
                  <a:pt x="17448" y="123953"/>
                </a:lnTo>
                <a:lnTo>
                  <a:pt x="32737" y="123953"/>
                </a:lnTo>
                <a:lnTo>
                  <a:pt x="31552" y="121886"/>
                </a:lnTo>
                <a:lnTo>
                  <a:pt x="26293" y="112737"/>
                </a:lnTo>
                <a:lnTo>
                  <a:pt x="25108" y="110670"/>
                </a:lnTo>
                <a:close/>
                <a:moveTo>
                  <a:pt x="53710" y="110670"/>
                </a:moveTo>
                <a:lnTo>
                  <a:pt x="52525" y="112737"/>
                </a:lnTo>
                <a:lnTo>
                  <a:pt x="47266" y="121886"/>
                </a:lnTo>
                <a:lnTo>
                  <a:pt x="46081" y="123953"/>
                </a:lnTo>
                <a:lnTo>
                  <a:pt x="61339" y="123953"/>
                </a:lnTo>
                <a:lnTo>
                  <a:pt x="60184" y="121886"/>
                </a:lnTo>
                <a:lnTo>
                  <a:pt x="54895" y="112737"/>
                </a:lnTo>
                <a:lnTo>
                  <a:pt x="53710" y="110670"/>
                </a:lnTo>
                <a:close/>
                <a:moveTo>
                  <a:pt x="82312" y="110670"/>
                </a:moveTo>
                <a:lnTo>
                  <a:pt x="81157" y="112737"/>
                </a:lnTo>
                <a:lnTo>
                  <a:pt x="75868" y="121886"/>
                </a:lnTo>
                <a:lnTo>
                  <a:pt x="74683" y="123953"/>
                </a:lnTo>
                <a:lnTo>
                  <a:pt x="89972" y="123953"/>
                </a:lnTo>
                <a:lnTo>
                  <a:pt x="88787" y="121886"/>
                </a:lnTo>
                <a:lnTo>
                  <a:pt x="83498" y="112737"/>
                </a:lnTo>
                <a:lnTo>
                  <a:pt x="82312" y="110670"/>
                </a:lnTo>
                <a:close/>
                <a:moveTo>
                  <a:pt x="110884" y="110670"/>
                </a:moveTo>
                <a:lnTo>
                  <a:pt x="109699" y="112737"/>
                </a:lnTo>
                <a:lnTo>
                  <a:pt x="104440" y="121886"/>
                </a:lnTo>
                <a:lnTo>
                  <a:pt x="103255" y="123953"/>
                </a:lnTo>
                <a:lnTo>
                  <a:pt x="118514" y="123953"/>
                </a:lnTo>
                <a:lnTo>
                  <a:pt x="117359" y="121886"/>
                </a:lnTo>
                <a:lnTo>
                  <a:pt x="112070" y="112737"/>
                </a:lnTo>
                <a:lnTo>
                  <a:pt x="110884" y="110670"/>
                </a:lnTo>
                <a:close/>
                <a:moveTo>
                  <a:pt x="139487" y="110670"/>
                </a:moveTo>
                <a:lnTo>
                  <a:pt x="138332" y="112737"/>
                </a:lnTo>
                <a:lnTo>
                  <a:pt x="133043" y="121886"/>
                </a:lnTo>
                <a:lnTo>
                  <a:pt x="131857" y="123953"/>
                </a:lnTo>
                <a:lnTo>
                  <a:pt x="147146" y="123953"/>
                </a:lnTo>
                <a:lnTo>
                  <a:pt x="145961" y="121886"/>
                </a:lnTo>
                <a:lnTo>
                  <a:pt x="140672" y="112737"/>
                </a:lnTo>
                <a:lnTo>
                  <a:pt x="139487" y="110670"/>
                </a:lnTo>
                <a:close/>
                <a:moveTo>
                  <a:pt x="168119" y="110670"/>
                </a:moveTo>
                <a:lnTo>
                  <a:pt x="166934" y="112737"/>
                </a:lnTo>
                <a:lnTo>
                  <a:pt x="161645" y="121886"/>
                </a:lnTo>
                <a:lnTo>
                  <a:pt x="160490" y="123953"/>
                </a:lnTo>
                <a:lnTo>
                  <a:pt x="175749" y="123953"/>
                </a:lnTo>
                <a:lnTo>
                  <a:pt x="174563" y="121886"/>
                </a:lnTo>
                <a:lnTo>
                  <a:pt x="169305" y="112737"/>
                </a:lnTo>
                <a:lnTo>
                  <a:pt x="168119" y="110670"/>
                </a:lnTo>
                <a:close/>
                <a:moveTo>
                  <a:pt x="196691" y="110670"/>
                </a:moveTo>
                <a:lnTo>
                  <a:pt x="195506" y="112737"/>
                </a:lnTo>
                <a:lnTo>
                  <a:pt x="190217" y="121886"/>
                </a:lnTo>
                <a:lnTo>
                  <a:pt x="189062" y="123953"/>
                </a:lnTo>
                <a:lnTo>
                  <a:pt x="204321" y="123953"/>
                </a:lnTo>
                <a:lnTo>
                  <a:pt x="203135" y="121886"/>
                </a:lnTo>
                <a:lnTo>
                  <a:pt x="197877" y="112737"/>
                </a:lnTo>
                <a:lnTo>
                  <a:pt x="196691" y="110670"/>
                </a:lnTo>
                <a:close/>
                <a:moveTo>
                  <a:pt x="225294" y="110670"/>
                </a:moveTo>
                <a:lnTo>
                  <a:pt x="224108" y="112737"/>
                </a:lnTo>
                <a:lnTo>
                  <a:pt x="218850" y="121886"/>
                </a:lnTo>
                <a:lnTo>
                  <a:pt x="217664" y="123953"/>
                </a:lnTo>
                <a:lnTo>
                  <a:pt x="232923" y="123953"/>
                </a:lnTo>
                <a:lnTo>
                  <a:pt x="231768" y="121886"/>
                </a:lnTo>
                <a:lnTo>
                  <a:pt x="226479" y="112737"/>
                </a:lnTo>
                <a:lnTo>
                  <a:pt x="225294" y="110670"/>
                </a:lnTo>
                <a:close/>
                <a:moveTo>
                  <a:pt x="253896" y="110670"/>
                </a:moveTo>
                <a:lnTo>
                  <a:pt x="252741" y="112737"/>
                </a:lnTo>
                <a:lnTo>
                  <a:pt x="247452" y="121886"/>
                </a:lnTo>
                <a:lnTo>
                  <a:pt x="246267" y="123953"/>
                </a:lnTo>
                <a:lnTo>
                  <a:pt x="261556" y="123953"/>
                </a:lnTo>
                <a:lnTo>
                  <a:pt x="260370" y="121886"/>
                </a:lnTo>
                <a:lnTo>
                  <a:pt x="255082" y="112737"/>
                </a:lnTo>
                <a:lnTo>
                  <a:pt x="253896" y="110670"/>
                </a:lnTo>
                <a:close/>
                <a:moveTo>
                  <a:pt x="282468" y="110670"/>
                </a:moveTo>
                <a:lnTo>
                  <a:pt x="281313" y="112737"/>
                </a:lnTo>
                <a:lnTo>
                  <a:pt x="276024" y="121886"/>
                </a:lnTo>
                <a:lnTo>
                  <a:pt x="274839" y="123953"/>
                </a:lnTo>
                <a:lnTo>
                  <a:pt x="290128" y="123953"/>
                </a:lnTo>
                <a:lnTo>
                  <a:pt x="288942" y="121886"/>
                </a:lnTo>
                <a:lnTo>
                  <a:pt x="283654" y="112737"/>
                </a:lnTo>
                <a:lnTo>
                  <a:pt x="282468" y="110670"/>
                </a:lnTo>
                <a:close/>
                <a:moveTo>
                  <a:pt x="311101" y="110670"/>
                </a:moveTo>
                <a:lnTo>
                  <a:pt x="309915" y="112737"/>
                </a:lnTo>
                <a:lnTo>
                  <a:pt x="304627" y="121886"/>
                </a:lnTo>
                <a:lnTo>
                  <a:pt x="303441" y="123953"/>
                </a:lnTo>
                <a:lnTo>
                  <a:pt x="318730" y="123953"/>
                </a:lnTo>
                <a:lnTo>
                  <a:pt x="317545" y="121886"/>
                </a:lnTo>
                <a:lnTo>
                  <a:pt x="312256" y="112737"/>
                </a:lnTo>
                <a:lnTo>
                  <a:pt x="311101" y="110670"/>
                </a:lnTo>
                <a:close/>
                <a:moveTo>
                  <a:pt x="25108" y="109819"/>
                </a:moveTo>
                <a:lnTo>
                  <a:pt x="33527" y="124379"/>
                </a:lnTo>
                <a:lnTo>
                  <a:pt x="16718" y="124379"/>
                </a:lnTo>
                <a:lnTo>
                  <a:pt x="25108" y="109819"/>
                </a:lnTo>
                <a:close/>
                <a:moveTo>
                  <a:pt x="53710" y="109819"/>
                </a:moveTo>
                <a:lnTo>
                  <a:pt x="62160" y="124379"/>
                </a:lnTo>
                <a:lnTo>
                  <a:pt x="45260" y="124379"/>
                </a:lnTo>
                <a:lnTo>
                  <a:pt x="53710" y="109819"/>
                </a:lnTo>
                <a:close/>
                <a:moveTo>
                  <a:pt x="82312" y="109819"/>
                </a:moveTo>
                <a:lnTo>
                  <a:pt x="90762" y="124379"/>
                </a:lnTo>
                <a:lnTo>
                  <a:pt x="73923" y="124379"/>
                </a:lnTo>
                <a:lnTo>
                  <a:pt x="82312" y="109819"/>
                </a:lnTo>
                <a:close/>
                <a:moveTo>
                  <a:pt x="110884" y="109819"/>
                </a:moveTo>
                <a:lnTo>
                  <a:pt x="119334" y="124379"/>
                </a:lnTo>
                <a:lnTo>
                  <a:pt x="102495" y="124379"/>
                </a:lnTo>
                <a:lnTo>
                  <a:pt x="110884" y="109819"/>
                </a:lnTo>
                <a:close/>
                <a:moveTo>
                  <a:pt x="139517" y="109819"/>
                </a:moveTo>
                <a:lnTo>
                  <a:pt x="147937" y="124379"/>
                </a:lnTo>
                <a:lnTo>
                  <a:pt x="131097" y="124379"/>
                </a:lnTo>
                <a:lnTo>
                  <a:pt x="139517" y="109819"/>
                </a:lnTo>
                <a:close/>
                <a:moveTo>
                  <a:pt x="168119" y="109819"/>
                </a:moveTo>
                <a:lnTo>
                  <a:pt x="176539" y="124379"/>
                </a:lnTo>
                <a:lnTo>
                  <a:pt x="159700" y="124379"/>
                </a:lnTo>
                <a:lnTo>
                  <a:pt x="168119" y="109819"/>
                </a:lnTo>
                <a:close/>
                <a:moveTo>
                  <a:pt x="196691" y="109819"/>
                </a:moveTo>
                <a:lnTo>
                  <a:pt x="205111" y="124379"/>
                </a:lnTo>
                <a:lnTo>
                  <a:pt x="188302" y="124379"/>
                </a:lnTo>
                <a:lnTo>
                  <a:pt x="196691" y="109819"/>
                </a:lnTo>
                <a:close/>
                <a:moveTo>
                  <a:pt x="225294" y="109819"/>
                </a:moveTo>
                <a:lnTo>
                  <a:pt x="233744" y="124379"/>
                </a:lnTo>
                <a:lnTo>
                  <a:pt x="216905" y="124379"/>
                </a:lnTo>
                <a:lnTo>
                  <a:pt x="225294" y="109819"/>
                </a:lnTo>
                <a:close/>
                <a:moveTo>
                  <a:pt x="253896" y="109819"/>
                </a:moveTo>
                <a:lnTo>
                  <a:pt x="262346" y="124379"/>
                </a:lnTo>
                <a:lnTo>
                  <a:pt x="245507" y="124379"/>
                </a:lnTo>
                <a:lnTo>
                  <a:pt x="253896" y="109819"/>
                </a:lnTo>
                <a:close/>
                <a:moveTo>
                  <a:pt x="282468" y="109819"/>
                </a:moveTo>
                <a:lnTo>
                  <a:pt x="290918" y="124379"/>
                </a:lnTo>
                <a:lnTo>
                  <a:pt x="274079" y="124379"/>
                </a:lnTo>
                <a:lnTo>
                  <a:pt x="282468" y="109819"/>
                </a:lnTo>
                <a:close/>
                <a:moveTo>
                  <a:pt x="311101" y="109819"/>
                </a:moveTo>
                <a:lnTo>
                  <a:pt x="319520" y="124379"/>
                </a:lnTo>
                <a:lnTo>
                  <a:pt x="302651" y="124379"/>
                </a:lnTo>
                <a:lnTo>
                  <a:pt x="311101" y="109819"/>
                </a:lnTo>
                <a:close/>
                <a:moveTo>
                  <a:pt x="110884" y="107084"/>
                </a:moveTo>
                <a:lnTo>
                  <a:pt x="100155" y="125716"/>
                </a:lnTo>
                <a:lnTo>
                  <a:pt x="121736" y="125716"/>
                </a:lnTo>
                <a:lnTo>
                  <a:pt x="110884" y="107084"/>
                </a:lnTo>
                <a:close/>
                <a:moveTo>
                  <a:pt x="225294" y="107084"/>
                </a:moveTo>
                <a:lnTo>
                  <a:pt x="214503" y="125716"/>
                </a:lnTo>
                <a:lnTo>
                  <a:pt x="236084" y="125716"/>
                </a:lnTo>
                <a:lnTo>
                  <a:pt x="225294" y="107084"/>
                </a:lnTo>
                <a:close/>
                <a:moveTo>
                  <a:pt x="1" y="107084"/>
                </a:moveTo>
                <a:lnTo>
                  <a:pt x="10791" y="125777"/>
                </a:lnTo>
                <a:lnTo>
                  <a:pt x="21551" y="107084"/>
                </a:lnTo>
                <a:close/>
                <a:moveTo>
                  <a:pt x="25108" y="107084"/>
                </a:moveTo>
                <a:lnTo>
                  <a:pt x="14317" y="125777"/>
                </a:lnTo>
                <a:lnTo>
                  <a:pt x="35898" y="125777"/>
                </a:lnTo>
                <a:lnTo>
                  <a:pt x="25108" y="107084"/>
                </a:lnTo>
                <a:close/>
                <a:moveTo>
                  <a:pt x="28603" y="107084"/>
                </a:moveTo>
                <a:lnTo>
                  <a:pt x="39394" y="125777"/>
                </a:lnTo>
                <a:lnTo>
                  <a:pt x="50154" y="107084"/>
                </a:lnTo>
                <a:close/>
                <a:moveTo>
                  <a:pt x="53710" y="107084"/>
                </a:moveTo>
                <a:lnTo>
                  <a:pt x="42920" y="125777"/>
                </a:lnTo>
                <a:lnTo>
                  <a:pt x="64500" y="125777"/>
                </a:lnTo>
                <a:lnTo>
                  <a:pt x="53710" y="107084"/>
                </a:lnTo>
                <a:close/>
                <a:moveTo>
                  <a:pt x="57175" y="107084"/>
                </a:moveTo>
                <a:lnTo>
                  <a:pt x="67966" y="125777"/>
                </a:lnTo>
                <a:lnTo>
                  <a:pt x="78756" y="107084"/>
                </a:lnTo>
                <a:close/>
                <a:moveTo>
                  <a:pt x="82312" y="107084"/>
                </a:moveTo>
                <a:lnTo>
                  <a:pt x="71522" y="125777"/>
                </a:lnTo>
                <a:lnTo>
                  <a:pt x="93103" y="125777"/>
                </a:lnTo>
                <a:lnTo>
                  <a:pt x="82312" y="107084"/>
                </a:lnTo>
                <a:close/>
                <a:moveTo>
                  <a:pt x="85777" y="107084"/>
                </a:moveTo>
                <a:lnTo>
                  <a:pt x="96568" y="125777"/>
                </a:lnTo>
                <a:lnTo>
                  <a:pt x="107358" y="107084"/>
                </a:lnTo>
                <a:close/>
                <a:moveTo>
                  <a:pt x="114349" y="107084"/>
                </a:moveTo>
                <a:lnTo>
                  <a:pt x="125140" y="125777"/>
                </a:lnTo>
                <a:lnTo>
                  <a:pt x="135930" y="107084"/>
                </a:lnTo>
                <a:close/>
                <a:moveTo>
                  <a:pt x="139517" y="107084"/>
                </a:moveTo>
                <a:lnTo>
                  <a:pt x="128727" y="125777"/>
                </a:lnTo>
                <a:lnTo>
                  <a:pt x="150308" y="125777"/>
                </a:lnTo>
                <a:lnTo>
                  <a:pt x="139517" y="107084"/>
                </a:lnTo>
                <a:close/>
                <a:moveTo>
                  <a:pt x="142952" y="107084"/>
                </a:moveTo>
                <a:lnTo>
                  <a:pt x="153742" y="125777"/>
                </a:lnTo>
                <a:lnTo>
                  <a:pt x="164533" y="107084"/>
                </a:lnTo>
                <a:close/>
                <a:moveTo>
                  <a:pt x="168119" y="107084"/>
                </a:moveTo>
                <a:lnTo>
                  <a:pt x="157329" y="125777"/>
                </a:lnTo>
                <a:lnTo>
                  <a:pt x="178910" y="125777"/>
                </a:lnTo>
                <a:lnTo>
                  <a:pt x="168119" y="107084"/>
                </a:lnTo>
                <a:close/>
                <a:moveTo>
                  <a:pt x="171585" y="107084"/>
                </a:moveTo>
                <a:lnTo>
                  <a:pt x="182375" y="125777"/>
                </a:lnTo>
                <a:lnTo>
                  <a:pt x="193166" y="107084"/>
                </a:lnTo>
                <a:close/>
                <a:moveTo>
                  <a:pt x="196691" y="107084"/>
                </a:moveTo>
                <a:lnTo>
                  <a:pt x="185901" y="125777"/>
                </a:lnTo>
                <a:lnTo>
                  <a:pt x="207482" y="125777"/>
                </a:lnTo>
                <a:lnTo>
                  <a:pt x="196691" y="107084"/>
                </a:lnTo>
                <a:close/>
                <a:moveTo>
                  <a:pt x="200157" y="107084"/>
                </a:moveTo>
                <a:lnTo>
                  <a:pt x="210947" y="125777"/>
                </a:lnTo>
                <a:lnTo>
                  <a:pt x="221737" y="107084"/>
                </a:lnTo>
                <a:close/>
                <a:moveTo>
                  <a:pt x="228759" y="107084"/>
                </a:moveTo>
                <a:lnTo>
                  <a:pt x="239549" y="125777"/>
                </a:lnTo>
                <a:lnTo>
                  <a:pt x="250340" y="107084"/>
                </a:lnTo>
                <a:close/>
                <a:moveTo>
                  <a:pt x="253896" y="107084"/>
                </a:moveTo>
                <a:lnTo>
                  <a:pt x="243106" y="125777"/>
                </a:lnTo>
                <a:lnTo>
                  <a:pt x="264687" y="125777"/>
                </a:lnTo>
                <a:lnTo>
                  <a:pt x="253896" y="107084"/>
                </a:lnTo>
                <a:close/>
                <a:moveTo>
                  <a:pt x="257361" y="107084"/>
                </a:moveTo>
                <a:lnTo>
                  <a:pt x="268152" y="125777"/>
                </a:lnTo>
                <a:lnTo>
                  <a:pt x="278942" y="107084"/>
                </a:lnTo>
                <a:close/>
                <a:moveTo>
                  <a:pt x="282468" y="107084"/>
                </a:moveTo>
                <a:lnTo>
                  <a:pt x="271678" y="125777"/>
                </a:lnTo>
                <a:lnTo>
                  <a:pt x="293259" y="125777"/>
                </a:lnTo>
                <a:lnTo>
                  <a:pt x="282468" y="107084"/>
                </a:lnTo>
                <a:close/>
                <a:moveTo>
                  <a:pt x="285964" y="107084"/>
                </a:moveTo>
                <a:lnTo>
                  <a:pt x="296754" y="125777"/>
                </a:lnTo>
                <a:lnTo>
                  <a:pt x="307545" y="107084"/>
                </a:lnTo>
                <a:close/>
                <a:moveTo>
                  <a:pt x="311101" y="107084"/>
                </a:moveTo>
                <a:lnTo>
                  <a:pt x="300310" y="125777"/>
                </a:lnTo>
                <a:lnTo>
                  <a:pt x="321891" y="125777"/>
                </a:lnTo>
                <a:lnTo>
                  <a:pt x="311101" y="107084"/>
                </a:lnTo>
                <a:close/>
                <a:moveTo>
                  <a:pt x="9454" y="133923"/>
                </a:moveTo>
                <a:lnTo>
                  <a:pt x="10730" y="136172"/>
                </a:lnTo>
                <a:lnTo>
                  <a:pt x="12068" y="133923"/>
                </a:lnTo>
                <a:close/>
                <a:moveTo>
                  <a:pt x="38056" y="133923"/>
                </a:moveTo>
                <a:lnTo>
                  <a:pt x="39363" y="136172"/>
                </a:lnTo>
                <a:lnTo>
                  <a:pt x="40670" y="133923"/>
                </a:lnTo>
                <a:close/>
                <a:moveTo>
                  <a:pt x="66659" y="133923"/>
                </a:moveTo>
                <a:lnTo>
                  <a:pt x="67966" y="136172"/>
                </a:lnTo>
                <a:lnTo>
                  <a:pt x="69303" y="133923"/>
                </a:lnTo>
                <a:close/>
                <a:moveTo>
                  <a:pt x="95231" y="133923"/>
                </a:moveTo>
                <a:lnTo>
                  <a:pt x="96538" y="136172"/>
                </a:lnTo>
                <a:lnTo>
                  <a:pt x="97875" y="133923"/>
                </a:lnTo>
                <a:close/>
                <a:moveTo>
                  <a:pt x="123863" y="133923"/>
                </a:moveTo>
                <a:lnTo>
                  <a:pt x="125140" y="136172"/>
                </a:lnTo>
                <a:lnTo>
                  <a:pt x="126477" y="133923"/>
                </a:lnTo>
                <a:close/>
                <a:moveTo>
                  <a:pt x="152466" y="133923"/>
                </a:moveTo>
                <a:lnTo>
                  <a:pt x="153742" y="136172"/>
                </a:lnTo>
                <a:lnTo>
                  <a:pt x="155080" y="133923"/>
                </a:lnTo>
                <a:close/>
                <a:moveTo>
                  <a:pt x="181068" y="133923"/>
                </a:moveTo>
                <a:lnTo>
                  <a:pt x="182375" y="136172"/>
                </a:lnTo>
                <a:lnTo>
                  <a:pt x="183652" y="133923"/>
                </a:lnTo>
                <a:close/>
                <a:moveTo>
                  <a:pt x="209640" y="133923"/>
                </a:moveTo>
                <a:lnTo>
                  <a:pt x="210947" y="136172"/>
                </a:lnTo>
                <a:lnTo>
                  <a:pt x="212254" y="133923"/>
                </a:lnTo>
                <a:close/>
                <a:moveTo>
                  <a:pt x="238242" y="133923"/>
                </a:moveTo>
                <a:lnTo>
                  <a:pt x="239549" y="136172"/>
                </a:lnTo>
                <a:lnTo>
                  <a:pt x="240887" y="133923"/>
                </a:lnTo>
                <a:close/>
                <a:moveTo>
                  <a:pt x="266814" y="133923"/>
                </a:moveTo>
                <a:lnTo>
                  <a:pt x="268121" y="136172"/>
                </a:lnTo>
                <a:lnTo>
                  <a:pt x="269459" y="133923"/>
                </a:lnTo>
                <a:close/>
                <a:moveTo>
                  <a:pt x="295447" y="133923"/>
                </a:moveTo>
                <a:lnTo>
                  <a:pt x="296724" y="136172"/>
                </a:lnTo>
                <a:lnTo>
                  <a:pt x="298061" y="133923"/>
                </a:lnTo>
                <a:close/>
                <a:moveTo>
                  <a:pt x="16050" y="131643"/>
                </a:moveTo>
                <a:lnTo>
                  <a:pt x="10761" y="140823"/>
                </a:lnTo>
                <a:lnTo>
                  <a:pt x="5502" y="131643"/>
                </a:lnTo>
                <a:close/>
                <a:moveTo>
                  <a:pt x="44682" y="131643"/>
                </a:moveTo>
                <a:lnTo>
                  <a:pt x="39394" y="140823"/>
                </a:lnTo>
                <a:lnTo>
                  <a:pt x="34105" y="131643"/>
                </a:lnTo>
                <a:close/>
                <a:moveTo>
                  <a:pt x="73224" y="131643"/>
                </a:moveTo>
                <a:lnTo>
                  <a:pt x="67966" y="140823"/>
                </a:lnTo>
                <a:lnTo>
                  <a:pt x="62677" y="131643"/>
                </a:lnTo>
                <a:close/>
                <a:moveTo>
                  <a:pt x="101857" y="131643"/>
                </a:moveTo>
                <a:lnTo>
                  <a:pt x="96568" y="140823"/>
                </a:lnTo>
                <a:lnTo>
                  <a:pt x="91279" y="131643"/>
                </a:lnTo>
                <a:close/>
                <a:moveTo>
                  <a:pt x="130459" y="131643"/>
                </a:moveTo>
                <a:lnTo>
                  <a:pt x="125170" y="140823"/>
                </a:lnTo>
                <a:lnTo>
                  <a:pt x="119912" y="131643"/>
                </a:lnTo>
                <a:close/>
                <a:moveTo>
                  <a:pt x="159031" y="131643"/>
                </a:moveTo>
                <a:lnTo>
                  <a:pt x="153742" y="140823"/>
                </a:lnTo>
                <a:lnTo>
                  <a:pt x="148484" y="131643"/>
                </a:lnTo>
                <a:close/>
                <a:moveTo>
                  <a:pt x="187633" y="131643"/>
                </a:moveTo>
                <a:lnTo>
                  <a:pt x="182375" y="140823"/>
                </a:lnTo>
                <a:lnTo>
                  <a:pt x="177086" y="131643"/>
                </a:lnTo>
                <a:close/>
                <a:moveTo>
                  <a:pt x="216266" y="131643"/>
                </a:moveTo>
                <a:lnTo>
                  <a:pt x="210977" y="140823"/>
                </a:lnTo>
                <a:lnTo>
                  <a:pt x="205689" y="131643"/>
                </a:lnTo>
                <a:close/>
                <a:moveTo>
                  <a:pt x="244808" y="131643"/>
                </a:moveTo>
                <a:lnTo>
                  <a:pt x="239549" y="140823"/>
                </a:lnTo>
                <a:lnTo>
                  <a:pt x="234260" y="131643"/>
                </a:lnTo>
                <a:close/>
                <a:moveTo>
                  <a:pt x="273441" y="131643"/>
                </a:moveTo>
                <a:lnTo>
                  <a:pt x="268152" y="140823"/>
                </a:lnTo>
                <a:lnTo>
                  <a:pt x="262863" y="131643"/>
                </a:lnTo>
                <a:close/>
                <a:moveTo>
                  <a:pt x="302043" y="131643"/>
                </a:moveTo>
                <a:lnTo>
                  <a:pt x="296754" y="140823"/>
                </a:lnTo>
                <a:lnTo>
                  <a:pt x="291496" y="131643"/>
                </a:lnTo>
                <a:close/>
                <a:moveTo>
                  <a:pt x="25108" y="139394"/>
                </a:moveTo>
                <a:lnTo>
                  <a:pt x="23801" y="141643"/>
                </a:lnTo>
                <a:lnTo>
                  <a:pt x="26445" y="141643"/>
                </a:lnTo>
                <a:lnTo>
                  <a:pt x="25108" y="139394"/>
                </a:lnTo>
                <a:close/>
                <a:moveTo>
                  <a:pt x="53710" y="139394"/>
                </a:moveTo>
                <a:lnTo>
                  <a:pt x="52433" y="141643"/>
                </a:lnTo>
                <a:lnTo>
                  <a:pt x="55047" y="141643"/>
                </a:lnTo>
                <a:lnTo>
                  <a:pt x="53710" y="139394"/>
                </a:lnTo>
                <a:close/>
                <a:moveTo>
                  <a:pt x="82312" y="139394"/>
                </a:moveTo>
                <a:lnTo>
                  <a:pt x="81036" y="141643"/>
                </a:lnTo>
                <a:lnTo>
                  <a:pt x="83650" y="141643"/>
                </a:lnTo>
                <a:lnTo>
                  <a:pt x="82312" y="139394"/>
                </a:lnTo>
                <a:close/>
                <a:moveTo>
                  <a:pt x="110884" y="139394"/>
                </a:moveTo>
                <a:lnTo>
                  <a:pt x="109608" y="141643"/>
                </a:lnTo>
                <a:lnTo>
                  <a:pt x="112222" y="141643"/>
                </a:lnTo>
                <a:lnTo>
                  <a:pt x="110884" y="139394"/>
                </a:lnTo>
                <a:close/>
                <a:moveTo>
                  <a:pt x="139517" y="139394"/>
                </a:moveTo>
                <a:lnTo>
                  <a:pt x="138210" y="141643"/>
                </a:lnTo>
                <a:lnTo>
                  <a:pt x="140824" y="141643"/>
                </a:lnTo>
                <a:lnTo>
                  <a:pt x="139517" y="139394"/>
                </a:lnTo>
                <a:close/>
                <a:moveTo>
                  <a:pt x="168119" y="139394"/>
                </a:moveTo>
                <a:lnTo>
                  <a:pt x="166812" y="141643"/>
                </a:lnTo>
                <a:lnTo>
                  <a:pt x="169457" y="141643"/>
                </a:lnTo>
                <a:lnTo>
                  <a:pt x="168119" y="139394"/>
                </a:lnTo>
                <a:close/>
                <a:moveTo>
                  <a:pt x="196691" y="139394"/>
                </a:moveTo>
                <a:lnTo>
                  <a:pt x="195384" y="141643"/>
                </a:lnTo>
                <a:lnTo>
                  <a:pt x="198029" y="141643"/>
                </a:lnTo>
                <a:lnTo>
                  <a:pt x="196691" y="139394"/>
                </a:lnTo>
                <a:close/>
                <a:moveTo>
                  <a:pt x="225294" y="139394"/>
                </a:moveTo>
                <a:lnTo>
                  <a:pt x="224017" y="141643"/>
                </a:lnTo>
                <a:lnTo>
                  <a:pt x="226631" y="141643"/>
                </a:lnTo>
                <a:lnTo>
                  <a:pt x="225294" y="139394"/>
                </a:lnTo>
                <a:close/>
                <a:moveTo>
                  <a:pt x="253896" y="139394"/>
                </a:moveTo>
                <a:lnTo>
                  <a:pt x="252620" y="141643"/>
                </a:lnTo>
                <a:lnTo>
                  <a:pt x="255234" y="141643"/>
                </a:lnTo>
                <a:lnTo>
                  <a:pt x="253896" y="139394"/>
                </a:lnTo>
                <a:close/>
                <a:moveTo>
                  <a:pt x="282468" y="139394"/>
                </a:moveTo>
                <a:lnTo>
                  <a:pt x="281191" y="141643"/>
                </a:lnTo>
                <a:lnTo>
                  <a:pt x="283805" y="141643"/>
                </a:lnTo>
                <a:lnTo>
                  <a:pt x="282468" y="139394"/>
                </a:lnTo>
                <a:close/>
                <a:moveTo>
                  <a:pt x="311101" y="139394"/>
                </a:moveTo>
                <a:lnTo>
                  <a:pt x="309794" y="141643"/>
                </a:lnTo>
                <a:lnTo>
                  <a:pt x="312408" y="141643"/>
                </a:lnTo>
                <a:lnTo>
                  <a:pt x="311101" y="139394"/>
                </a:lnTo>
                <a:close/>
                <a:moveTo>
                  <a:pt x="3132" y="130245"/>
                </a:moveTo>
                <a:lnTo>
                  <a:pt x="4317" y="132312"/>
                </a:lnTo>
                <a:lnTo>
                  <a:pt x="9606" y="141461"/>
                </a:lnTo>
                <a:lnTo>
                  <a:pt x="10761" y="143498"/>
                </a:lnTo>
                <a:lnTo>
                  <a:pt x="11946" y="141461"/>
                </a:lnTo>
                <a:lnTo>
                  <a:pt x="17235" y="132312"/>
                </a:lnTo>
                <a:lnTo>
                  <a:pt x="18421" y="130245"/>
                </a:lnTo>
                <a:close/>
                <a:moveTo>
                  <a:pt x="31764" y="130245"/>
                </a:moveTo>
                <a:lnTo>
                  <a:pt x="32919" y="132312"/>
                </a:lnTo>
                <a:lnTo>
                  <a:pt x="38208" y="141461"/>
                </a:lnTo>
                <a:lnTo>
                  <a:pt x="39394" y="143498"/>
                </a:lnTo>
                <a:lnTo>
                  <a:pt x="40579" y="141461"/>
                </a:lnTo>
                <a:lnTo>
                  <a:pt x="45838" y="132312"/>
                </a:lnTo>
                <a:lnTo>
                  <a:pt x="47023" y="130245"/>
                </a:lnTo>
                <a:close/>
                <a:moveTo>
                  <a:pt x="60336" y="130245"/>
                </a:moveTo>
                <a:lnTo>
                  <a:pt x="61491" y="132312"/>
                </a:lnTo>
                <a:lnTo>
                  <a:pt x="66780" y="141461"/>
                </a:lnTo>
                <a:lnTo>
                  <a:pt x="67966" y="143498"/>
                </a:lnTo>
                <a:lnTo>
                  <a:pt x="69151" y="141461"/>
                </a:lnTo>
                <a:lnTo>
                  <a:pt x="74409" y="132312"/>
                </a:lnTo>
                <a:lnTo>
                  <a:pt x="75595" y="130245"/>
                </a:lnTo>
                <a:close/>
                <a:moveTo>
                  <a:pt x="88939" y="130245"/>
                </a:moveTo>
                <a:lnTo>
                  <a:pt x="90124" y="132312"/>
                </a:lnTo>
                <a:lnTo>
                  <a:pt x="95383" y="141461"/>
                </a:lnTo>
                <a:lnTo>
                  <a:pt x="96568" y="143498"/>
                </a:lnTo>
                <a:lnTo>
                  <a:pt x="97753" y="141461"/>
                </a:lnTo>
                <a:lnTo>
                  <a:pt x="103042" y="132312"/>
                </a:lnTo>
                <a:lnTo>
                  <a:pt x="104197" y="130245"/>
                </a:lnTo>
                <a:close/>
                <a:moveTo>
                  <a:pt x="117541" y="130245"/>
                </a:moveTo>
                <a:lnTo>
                  <a:pt x="118726" y="132312"/>
                </a:lnTo>
                <a:lnTo>
                  <a:pt x="124015" y="141461"/>
                </a:lnTo>
                <a:lnTo>
                  <a:pt x="125170" y="143498"/>
                </a:lnTo>
                <a:lnTo>
                  <a:pt x="126356" y="141461"/>
                </a:lnTo>
                <a:lnTo>
                  <a:pt x="131645" y="132312"/>
                </a:lnTo>
                <a:lnTo>
                  <a:pt x="132830" y="130245"/>
                </a:lnTo>
                <a:close/>
                <a:moveTo>
                  <a:pt x="146113" y="130245"/>
                </a:moveTo>
                <a:lnTo>
                  <a:pt x="147298" y="132312"/>
                </a:lnTo>
                <a:lnTo>
                  <a:pt x="152587" y="141461"/>
                </a:lnTo>
                <a:lnTo>
                  <a:pt x="153742" y="143498"/>
                </a:lnTo>
                <a:lnTo>
                  <a:pt x="154928" y="141461"/>
                </a:lnTo>
                <a:lnTo>
                  <a:pt x="160217" y="132312"/>
                </a:lnTo>
                <a:lnTo>
                  <a:pt x="161402" y="130245"/>
                </a:lnTo>
                <a:close/>
                <a:moveTo>
                  <a:pt x="174715" y="130245"/>
                </a:moveTo>
                <a:lnTo>
                  <a:pt x="175901" y="132312"/>
                </a:lnTo>
                <a:lnTo>
                  <a:pt x="181190" y="141461"/>
                </a:lnTo>
                <a:lnTo>
                  <a:pt x="182375" y="143498"/>
                </a:lnTo>
                <a:lnTo>
                  <a:pt x="183530" y="141461"/>
                </a:lnTo>
                <a:lnTo>
                  <a:pt x="188819" y="132312"/>
                </a:lnTo>
                <a:lnTo>
                  <a:pt x="190004" y="130245"/>
                </a:lnTo>
                <a:close/>
                <a:moveTo>
                  <a:pt x="203348" y="130245"/>
                </a:moveTo>
                <a:lnTo>
                  <a:pt x="204503" y="132312"/>
                </a:lnTo>
                <a:lnTo>
                  <a:pt x="209792" y="141461"/>
                </a:lnTo>
                <a:lnTo>
                  <a:pt x="210977" y="143498"/>
                </a:lnTo>
                <a:lnTo>
                  <a:pt x="212163" y="141461"/>
                </a:lnTo>
                <a:lnTo>
                  <a:pt x="217421" y="132312"/>
                </a:lnTo>
                <a:lnTo>
                  <a:pt x="218607" y="130245"/>
                </a:lnTo>
                <a:close/>
                <a:moveTo>
                  <a:pt x="231890" y="130245"/>
                </a:moveTo>
                <a:lnTo>
                  <a:pt x="233075" y="132312"/>
                </a:lnTo>
                <a:lnTo>
                  <a:pt x="238364" y="141461"/>
                </a:lnTo>
                <a:lnTo>
                  <a:pt x="239549" y="143498"/>
                </a:lnTo>
                <a:lnTo>
                  <a:pt x="240735" y="141461"/>
                </a:lnTo>
                <a:lnTo>
                  <a:pt x="245993" y="132312"/>
                </a:lnTo>
                <a:lnTo>
                  <a:pt x="247179" y="130245"/>
                </a:lnTo>
                <a:close/>
                <a:moveTo>
                  <a:pt x="260522" y="130245"/>
                </a:moveTo>
                <a:lnTo>
                  <a:pt x="261708" y="132312"/>
                </a:lnTo>
                <a:lnTo>
                  <a:pt x="266966" y="141461"/>
                </a:lnTo>
                <a:lnTo>
                  <a:pt x="268152" y="143498"/>
                </a:lnTo>
                <a:lnTo>
                  <a:pt x="269337" y="141461"/>
                </a:lnTo>
                <a:lnTo>
                  <a:pt x="274626" y="132312"/>
                </a:lnTo>
                <a:lnTo>
                  <a:pt x="275781" y="130245"/>
                </a:lnTo>
                <a:close/>
                <a:moveTo>
                  <a:pt x="289125" y="130245"/>
                </a:moveTo>
                <a:lnTo>
                  <a:pt x="290310" y="132312"/>
                </a:lnTo>
                <a:lnTo>
                  <a:pt x="295599" y="141461"/>
                </a:lnTo>
                <a:lnTo>
                  <a:pt x="296754" y="143498"/>
                </a:lnTo>
                <a:lnTo>
                  <a:pt x="297940" y="141461"/>
                </a:lnTo>
                <a:lnTo>
                  <a:pt x="303228" y="132312"/>
                </a:lnTo>
                <a:lnTo>
                  <a:pt x="304414" y="130245"/>
                </a:lnTo>
                <a:close/>
                <a:moveTo>
                  <a:pt x="25108" y="134804"/>
                </a:moveTo>
                <a:lnTo>
                  <a:pt x="30397" y="143953"/>
                </a:lnTo>
                <a:lnTo>
                  <a:pt x="19819" y="143953"/>
                </a:lnTo>
                <a:lnTo>
                  <a:pt x="25108" y="134804"/>
                </a:lnTo>
                <a:close/>
                <a:moveTo>
                  <a:pt x="53710" y="134804"/>
                </a:moveTo>
                <a:lnTo>
                  <a:pt x="58999" y="143953"/>
                </a:lnTo>
                <a:lnTo>
                  <a:pt x="48421" y="143953"/>
                </a:lnTo>
                <a:lnTo>
                  <a:pt x="53710" y="134804"/>
                </a:lnTo>
                <a:close/>
                <a:moveTo>
                  <a:pt x="82312" y="134804"/>
                </a:moveTo>
                <a:lnTo>
                  <a:pt x="87601" y="143953"/>
                </a:lnTo>
                <a:lnTo>
                  <a:pt x="77024" y="143953"/>
                </a:lnTo>
                <a:lnTo>
                  <a:pt x="82312" y="134804"/>
                </a:lnTo>
                <a:close/>
                <a:moveTo>
                  <a:pt x="110884" y="134804"/>
                </a:moveTo>
                <a:lnTo>
                  <a:pt x="116173" y="143953"/>
                </a:lnTo>
                <a:lnTo>
                  <a:pt x="105626" y="143953"/>
                </a:lnTo>
                <a:lnTo>
                  <a:pt x="110884" y="134804"/>
                </a:lnTo>
                <a:close/>
                <a:moveTo>
                  <a:pt x="139487" y="134804"/>
                </a:moveTo>
                <a:lnTo>
                  <a:pt x="144776" y="143953"/>
                </a:lnTo>
                <a:lnTo>
                  <a:pt x="134228" y="143953"/>
                </a:lnTo>
                <a:lnTo>
                  <a:pt x="139487" y="134804"/>
                </a:lnTo>
                <a:close/>
                <a:moveTo>
                  <a:pt x="168119" y="134804"/>
                </a:moveTo>
                <a:lnTo>
                  <a:pt x="173378" y="143953"/>
                </a:lnTo>
                <a:lnTo>
                  <a:pt x="162831" y="143953"/>
                </a:lnTo>
                <a:lnTo>
                  <a:pt x="168119" y="134804"/>
                </a:lnTo>
                <a:close/>
                <a:moveTo>
                  <a:pt x="196691" y="134804"/>
                </a:moveTo>
                <a:lnTo>
                  <a:pt x="201950" y="143953"/>
                </a:lnTo>
                <a:lnTo>
                  <a:pt x="191403" y="143953"/>
                </a:lnTo>
                <a:lnTo>
                  <a:pt x="196691" y="134804"/>
                </a:lnTo>
                <a:close/>
                <a:moveTo>
                  <a:pt x="225294" y="134804"/>
                </a:moveTo>
                <a:lnTo>
                  <a:pt x="230583" y="143953"/>
                </a:lnTo>
                <a:lnTo>
                  <a:pt x="220005" y="143953"/>
                </a:lnTo>
                <a:lnTo>
                  <a:pt x="225294" y="134804"/>
                </a:lnTo>
                <a:close/>
                <a:moveTo>
                  <a:pt x="253896" y="134804"/>
                </a:moveTo>
                <a:lnTo>
                  <a:pt x="259185" y="143953"/>
                </a:lnTo>
                <a:lnTo>
                  <a:pt x="248607" y="143953"/>
                </a:lnTo>
                <a:lnTo>
                  <a:pt x="253896" y="134804"/>
                </a:lnTo>
                <a:close/>
                <a:moveTo>
                  <a:pt x="282468" y="134804"/>
                </a:moveTo>
                <a:lnTo>
                  <a:pt x="287757" y="143953"/>
                </a:lnTo>
                <a:lnTo>
                  <a:pt x="277210" y="143953"/>
                </a:lnTo>
                <a:lnTo>
                  <a:pt x="282468" y="134804"/>
                </a:lnTo>
                <a:close/>
                <a:moveTo>
                  <a:pt x="311101" y="134804"/>
                </a:moveTo>
                <a:lnTo>
                  <a:pt x="316359" y="143953"/>
                </a:lnTo>
                <a:lnTo>
                  <a:pt x="305812" y="143953"/>
                </a:lnTo>
                <a:lnTo>
                  <a:pt x="311101" y="134804"/>
                </a:lnTo>
                <a:close/>
                <a:moveTo>
                  <a:pt x="19211" y="129820"/>
                </a:moveTo>
                <a:lnTo>
                  <a:pt x="10761" y="144409"/>
                </a:lnTo>
                <a:lnTo>
                  <a:pt x="2341" y="129820"/>
                </a:lnTo>
                <a:close/>
                <a:moveTo>
                  <a:pt x="47783" y="129820"/>
                </a:moveTo>
                <a:lnTo>
                  <a:pt x="39363" y="144409"/>
                </a:lnTo>
                <a:lnTo>
                  <a:pt x="30913" y="129820"/>
                </a:lnTo>
                <a:close/>
                <a:moveTo>
                  <a:pt x="76385" y="129820"/>
                </a:moveTo>
                <a:lnTo>
                  <a:pt x="67966" y="144409"/>
                </a:lnTo>
                <a:lnTo>
                  <a:pt x="59516" y="129820"/>
                </a:lnTo>
                <a:close/>
                <a:moveTo>
                  <a:pt x="105018" y="129820"/>
                </a:moveTo>
                <a:lnTo>
                  <a:pt x="96568" y="144409"/>
                </a:lnTo>
                <a:lnTo>
                  <a:pt x="88148" y="129820"/>
                </a:lnTo>
                <a:close/>
                <a:moveTo>
                  <a:pt x="133590" y="129820"/>
                </a:moveTo>
                <a:lnTo>
                  <a:pt x="125140" y="144409"/>
                </a:lnTo>
                <a:lnTo>
                  <a:pt x="116720" y="129820"/>
                </a:lnTo>
                <a:close/>
                <a:moveTo>
                  <a:pt x="162192" y="129820"/>
                </a:moveTo>
                <a:lnTo>
                  <a:pt x="153742" y="144409"/>
                </a:lnTo>
                <a:lnTo>
                  <a:pt x="145353" y="129820"/>
                </a:lnTo>
                <a:close/>
                <a:moveTo>
                  <a:pt x="190795" y="129820"/>
                </a:moveTo>
                <a:lnTo>
                  <a:pt x="182375" y="144409"/>
                </a:lnTo>
                <a:lnTo>
                  <a:pt x="173925" y="129820"/>
                </a:lnTo>
                <a:close/>
                <a:moveTo>
                  <a:pt x="219367" y="129820"/>
                </a:moveTo>
                <a:lnTo>
                  <a:pt x="210947" y="144409"/>
                </a:lnTo>
                <a:lnTo>
                  <a:pt x="202497" y="129820"/>
                </a:lnTo>
                <a:close/>
                <a:moveTo>
                  <a:pt x="247969" y="129820"/>
                </a:moveTo>
                <a:lnTo>
                  <a:pt x="239549" y="144409"/>
                </a:lnTo>
                <a:lnTo>
                  <a:pt x="231099" y="129820"/>
                </a:lnTo>
                <a:close/>
                <a:moveTo>
                  <a:pt x="276602" y="129820"/>
                </a:moveTo>
                <a:lnTo>
                  <a:pt x="268152" y="144409"/>
                </a:lnTo>
                <a:lnTo>
                  <a:pt x="259732" y="129820"/>
                </a:lnTo>
                <a:close/>
                <a:moveTo>
                  <a:pt x="305174" y="129820"/>
                </a:moveTo>
                <a:lnTo>
                  <a:pt x="296724" y="144409"/>
                </a:lnTo>
                <a:lnTo>
                  <a:pt x="288304" y="129820"/>
                </a:lnTo>
                <a:close/>
                <a:moveTo>
                  <a:pt x="25108" y="132069"/>
                </a:moveTo>
                <a:lnTo>
                  <a:pt x="23922" y="134136"/>
                </a:lnTo>
                <a:lnTo>
                  <a:pt x="18633" y="143285"/>
                </a:lnTo>
                <a:lnTo>
                  <a:pt x="17448" y="145321"/>
                </a:lnTo>
                <a:lnTo>
                  <a:pt x="32737" y="145321"/>
                </a:lnTo>
                <a:lnTo>
                  <a:pt x="31552" y="143285"/>
                </a:lnTo>
                <a:lnTo>
                  <a:pt x="26293" y="134136"/>
                </a:lnTo>
                <a:lnTo>
                  <a:pt x="25108" y="132069"/>
                </a:lnTo>
                <a:close/>
                <a:moveTo>
                  <a:pt x="53710" y="132069"/>
                </a:moveTo>
                <a:lnTo>
                  <a:pt x="52525" y="134136"/>
                </a:lnTo>
                <a:lnTo>
                  <a:pt x="47266" y="143285"/>
                </a:lnTo>
                <a:lnTo>
                  <a:pt x="46081" y="145321"/>
                </a:lnTo>
                <a:lnTo>
                  <a:pt x="61339" y="145321"/>
                </a:lnTo>
                <a:lnTo>
                  <a:pt x="60184" y="143285"/>
                </a:lnTo>
                <a:lnTo>
                  <a:pt x="54895" y="134136"/>
                </a:lnTo>
                <a:lnTo>
                  <a:pt x="53710" y="132069"/>
                </a:lnTo>
                <a:close/>
                <a:moveTo>
                  <a:pt x="82312" y="132069"/>
                </a:moveTo>
                <a:lnTo>
                  <a:pt x="81157" y="134136"/>
                </a:lnTo>
                <a:lnTo>
                  <a:pt x="75868" y="143285"/>
                </a:lnTo>
                <a:lnTo>
                  <a:pt x="74683" y="145321"/>
                </a:lnTo>
                <a:lnTo>
                  <a:pt x="89972" y="145321"/>
                </a:lnTo>
                <a:lnTo>
                  <a:pt x="88787" y="143285"/>
                </a:lnTo>
                <a:lnTo>
                  <a:pt x="83498" y="134136"/>
                </a:lnTo>
                <a:lnTo>
                  <a:pt x="82312" y="132069"/>
                </a:lnTo>
                <a:close/>
                <a:moveTo>
                  <a:pt x="110884" y="132069"/>
                </a:moveTo>
                <a:lnTo>
                  <a:pt x="109699" y="134136"/>
                </a:lnTo>
                <a:lnTo>
                  <a:pt x="104440" y="143285"/>
                </a:lnTo>
                <a:lnTo>
                  <a:pt x="103255" y="145321"/>
                </a:lnTo>
                <a:lnTo>
                  <a:pt x="118514" y="145321"/>
                </a:lnTo>
                <a:lnTo>
                  <a:pt x="117359" y="143285"/>
                </a:lnTo>
                <a:lnTo>
                  <a:pt x="112070" y="134136"/>
                </a:lnTo>
                <a:lnTo>
                  <a:pt x="110884" y="132069"/>
                </a:lnTo>
                <a:close/>
                <a:moveTo>
                  <a:pt x="139487" y="132069"/>
                </a:moveTo>
                <a:lnTo>
                  <a:pt x="138332" y="134136"/>
                </a:lnTo>
                <a:lnTo>
                  <a:pt x="133043" y="143285"/>
                </a:lnTo>
                <a:lnTo>
                  <a:pt x="131857" y="145321"/>
                </a:lnTo>
                <a:lnTo>
                  <a:pt x="147146" y="145321"/>
                </a:lnTo>
                <a:lnTo>
                  <a:pt x="145961" y="143285"/>
                </a:lnTo>
                <a:lnTo>
                  <a:pt x="140672" y="134136"/>
                </a:lnTo>
                <a:lnTo>
                  <a:pt x="139487" y="132069"/>
                </a:lnTo>
                <a:close/>
                <a:moveTo>
                  <a:pt x="168119" y="132099"/>
                </a:moveTo>
                <a:lnTo>
                  <a:pt x="166934" y="134166"/>
                </a:lnTo>
                <a:lnTo>
                  <a:pt x="161645" y="143315"/>
                </a:lnTo>
                <a:lnTo>
                  <a:pt x="160490" y="145321"/>
                </a:lnTo>
                <a:lnTo>
                  <a:pt x="175749" y="145321"/>
                </a:lnTo>
                <a:lnTo>
                  <a:pt x="174563" y="143285"/>
                </a:lnTo>
                <a:lnTo>
                  <a:pt x="169305" y="134166"/>
                </a:lnTo>
                <a:lnTo>
                  <a:pt x="168119" y="132099"/>
                </a:lnTo>
                <a:close/>
                <a:moveTo>
                  <a:pt x="196691" y="132069"/>
                </a:moveTo>
                <a:lnTo>
                  <a:pt x="195506" y="134136"/>
                </a:lnTo>
                <a:lnTo>
                  <a:pt x="190217" y="143285"/>
                </a:lnTo>
                <a:lnTo>
                  <a:pt x="189062" y="145321"/>
                </a:lnTo>
                <a:lnTo>
                  <a:pt x="204321" y="145321"/>
                </a:lnTo>
                <a:lnTo>
                  <a:pt x="203135" y="143285"/>
                </a:lnTo>
                <a:lnTo>
                  <a:pt x="197877" y="134136"/>
                </a:lnTo>
                <a:lnTo>
                  <a:pt x="196691" y="132069"/>
                </a:lnTo>
                <a:close/>
                <a:moveTo>
                  <a:pt x="225294" y="132069"/>
                </a:moveTo>
                <a:lnTo>
                  <a:pt x="224108" y="134136"/>
                </a:lnTo>
                <a:lnTo>
                  <a:pt x="218850" y="143285"/>
                </a:lnTo>
                <a:lnTo>
                  <a:pt x="217664" y="145321"/>
                </a:lnTo>
                <a:lnTo>
                  <a:pt x="232923" y="145321"/>
                </a:lnTo>
                <a:lnTo>
                  <a:pt x="231768" y="143285"/>
                </a:lnTo>
                <a:lnTo>
                  <a:pt x="226479" y="134136"/>
                </a:lnTo>
                <a:lnTo>
                  <a:pt x="225294" y="132069"/>
                </a:lnTo>
                <a:close/>
                <a:moveTo>
                  <a:pt x="253896" y="132069"/>
                </a:moveTo>
                <a:lnTo>
                  <a:pt x="252741" y="134136"/>
                </a:lnTo>
                <a:lnTo>
                  <a:pt x="247452" y="143285"/>
                </a:lnTo>
                <a:lnTo>
                  <a:pt x="246267" y="145321"/>
                </a:lnTo>
                <a:lnTo>
                  <a:pt x="261556" y="145321"/>
                </a:lnTo>
                <a:lnTo>
                  <a:pt x="260370" y="143285"/>
                </a:lnTo>
                <a:lnTo>
                  <a:pt x="255082" y="134136"/>
                </a:lnTo>
                <a:lnTo>
                  <a:pt x="253896" y="132069"/>
                </a:lnTo>
                <a:close/>
                <a:moveTo>
                  <a:pt x="282468" y="132069"/>
                </a:moveTo>
                <a:lnTo>
                  <a:pt x="281313" y="134136"/>
                </a:lnTo>
                <a:lnTo>
                  <a:pt x="276024" y="143285"/>
                </a:lnTo>
                <a:lnTo>
                  <a:pt x="274839" y="145321"/>
                </a:lnTo>
                <a:lnTo>
                  <a:pt x="290128" y="145321"/>
                </a:lnTo>
                <a:lnTo>
                  <a:pt x="288942" y="143285"/>
                </a:lnTo>
                <a:lnTo>
                  <a:pt x="283654" y="134136"/>
                </a:lnTo>
                <a:lnTo>
                  <a:pt x="282468" y="132069"/>
                </a:lnTo>
                <a:close/>
                <a:moveTo>
                  <a:pt x="311101" y="132069"/>
                </a:moveTo>
                <a:lnTo>
                  <a:pt x="309915" y="134136"/>
                </a:lnTo>
                <a:lnTo>
                  <a:pt x="304627" y="143285"/>
                </a:lnTo>
                <a:lnTo>
                  <a:pt x="303441" y="145321"/>
                </a:lnTo>
                <a:lnTo>
                  <a:pt x="318730" y="145321"/>
                </a:lnTo>
                <a:lnTo>
                  <a:pt x="317545" y="143285"/>
                </a:lnTo>
                <a:lnTo>
                  <a:pt x="312256" y="134136"/>
                </a:lnTo>
                <a:lnTo>
                  <a:pt x="311101" y="132069"/>
                </a:lnTo>
                <a:close/>
                <a:moveTo>
                  <a:pt x="25108" y="131187"/>
                </a:moveTo>
                <a:lnTo>
                  <a:pt x="33527" y="145777"/>
                </a:lnTo>
                <a:lnTo>
                  <a:pt x="16718" y="145777"/>
                </a:lnTo>
                <a:lnTo>
                  <a:pt x="25108" y="131187"/>
                </a:lnTo>
                <a:close/>
                <a:moveTo>
                  <a:pt x="53710" y="131187"/>
                </a:moveTo>
                <a:lnTo>
                  <a:pt x="62160" y="145777"/>
                </a:lnTo>
                <a:lnTo>
                  <a:pt x="45260" y="145777"/>
                </a:lnTo>
                <a:lnTo>
                  <a:pt x="53710" y="131187"/>
                </a:lnTo>
                <a:close/>
                <a:moveTo>
                  <a:pt x="82312" y="131187"/>
                </a:moveTo>
                <a:lnTo>
                  <a:pt x="90762" y="145777"/>
                </a:lnTo>
                <a:lnTo>
                  <a:pt x="73923" y="145777"/>
                </a:lnTo>
                <a:lnTo>
                  <a:pt x="82312" y="131187"/>
                </a:lnTo>
                <a:close/>
                <a:moveTo>
                  <a:pt x="110884" y="131187"/>
                </a:moveTo>
                <a:lnTo>
                  <a:pt x="119334" y="145777"/>
                </a:lnTo>
                <a:lnTo>
                  <a:pt x="102495" y="145777"/>
                </a:lnTo>
                <a:lnTo>
                  <a:pt x="110884" y="131187"/>
                </a:lnTo>
                <a:close/>
                <a:moveTo>
                  <a:pt x="139517" y="131187"/>
                </a:moveTo>
                <a:lnTo>
                  <a:pt x="147937" y="145777"/>
                </a:lnTo>
                <a:lnTo>
                  <a:pt x="131097" y="145777"/>
                </a:lnTo>
                <a:lnTo>
                  <a:pt x="139517" y="131187"/>
                </a:lnTo>
                <a:close/>
                <a:moveTo>
                  <a:pt x="168119" y="131187"/>
                </a:moveTo>
                <a:lnTo>
                  <a:pt x="176539" y="145777"/>
                </a:lnTo>
                <a:lnTo>
                  <a:pt x="159700" y="145777"/>
                </a:lnTo>
                <a:lnTo>
                  <a:pt x="168119" y="131187"/>
                </a:lnTo>
                <a:close/>
                <a:moveTo>
                  <a:pt x="196691" y="131187"/>
                </a:moveTo>
                <a:lnTo>
                  <a:pt x="205111" y="145777"/>
                </a:lnTo>
                <a:lnTo>
                  <a:pt x="188302" y="145777"/>
                </a:lnTo>
                <a:lnTo>
                  <a:pt x="196691" y="131187"/>
                </a:lnTo>
                <a:close/>
                <a:moveTo>
                  <a:pt x="225294" y="131187"/>
                </a:moveTo>
                <a:lnTo>
                  <a:pt x="233744" y="145777"/>
                </a:lnTo>
                <a:lnTo>
                  <a:pt x="216905" y="145777"/>
                </a:lnTo>
                <a:lnTo>
                  <a:pt x="225294" y="131187"/>
                </a:lnTo>
                <a:close/>
                <a:moveTo>
                  <a:pt x="253896" y="131187"/>
                </a:moveTo>
                <a:lnTo>
                  <a:pt x="262346" y="145777"/>
                </a:lnTo>
                <a:lnTo>
                  <a:pt x="245507" y="145777"/>
                </a:lnTo>
                <a:lnTo>
                  <a:pt x="253896" y="131187"/>
                </a:lnTo>
                <a:close/>
                <a:moveTo>
                  <a:pt x="282468" y="131187"/>
                </a:moveTo>
                <a:lnTo>
                  <a:pt x="290918" y="145777"/>
                </a:lnTo>
                <a:lnTo>
                  <a:pt x="274079" y="145777"/>
                </a:lnTo>
                <a:lnTo>
                  <a:pt x="282468" y="131187"/>
                </a:lnTo>
                <a:close/>
                <a:moveTo>
                  <a:pt x="311101" y="131187"/>
                </a:moveTo>
                <a:lnTo>
                  <a:pt x="319520" y="145777"/>
                </a:lnTo>
                <a:lnTo>
                  <a:pt x="302651" y="145777"/>
                </a:lnTo>
                <a:lnTo>
                  <a:pt x="311101" y="131187"/>
                </a:lnTo>
                <a:close/>
                <a:moveTo>
                  <a:pt x="1" y="128452"/>
                </a:moveTo>
                <a:lnTo>
                  <a:pt x="10791" y="147145"/>
                </a:lnTo>
                <a:lnTo>
                  <a:pt x="21551" y="128452"/>
                </a:lnTo>
                <a:close/>
                <a:moveTo>
                  <a:pt x="25108" y="128452"/>
                </a:moveTo>
                <a:lnTo>
                  <a:pt x="14317" y="147145"/>
                </a:lnTo>
                <a:lnTo>
                  <a:pt x="35898" y="147145"/>
                </a:lnTo>
                <a:lnTo>
                  <a:pt x="25108" y="128452"/>
                </a:lnTo>
                <a:close/>
                <a:moveTo>
                  <a:pt x="28603" y="128452"/>
                </a:moveTo>
                <a:lnTo>
                  <a:pt x="39394" y="147145"/>
                </a:lnTo>
                <a:lnTo>
                  <a:pt x="50154" y="128452"/>
                </a:lnTo>
                <a:close/>
                <a:moveTo>
                  <a:pt x="53710" y="128452"/>
                </a:moveTo>
                <a:lnTo>
                  <a:pt x="42920" y="147145"/>
                </a:lnTo>
                <a:lnTo>
                  <a:pt x="64500" y="147145"/>
                </a:lnTo>
                <a:lnTo>
                  <a:pt x="53710" y="128452"/>
                </a:lnTo>
                <a:close/>
                <a:moveTo>
                  <a:pt x="57175" y="128452"/>
                </a:moveTo>
                <a:lnTo>
                  <a:pt x="67966" y="147145"/>
                </a:lnTo>
                <a:lnTo>
                  <a:pt x="78756" y="128452"/>
                </a:lnTo>
                <a:close/>
                <a:moveTo>
                  <a:pt x="82312" y="128452"/>
                </a:moveTo>
                <a:lnTo>
                  <a:pt x="71522" y="147145"/>
                </a:lnTo>
                <a:lnTo>
                  <a:pt x="93103" y="147145"/>
                </a:lnTo>
                <a:lnTo>
                  <a:pt x="82312" y="128452"/>
                </a:lnTo>
                <a:close/>
                <a:moveTo>
                  <a:pt x="85777" y="128452"/>
                </a:moveTo>
                <a:lnTo>
                  <a:pt x="96568" y="147145"/>
                </a:lnTo>
                <a:lnTo>
                  <a:pt x="107358" y="128452"/>
                </a:lnTo>
                <a:close/>
                <a:moveTo>
                  <a:pt x="110884" y="128452"/>
                </a:moveTo>
                <a:lnTo>
                  <a:pt x="100155" y="147145"/>
                </a:lnTo>
                <a:lnTo>
                  <a:pt x="121736" y="147145"/>
                </a:lnTo>
                <a:lnTo>
                  <a:pt x="110884" y="128452"/>
                </a:lnTo>
                <a:close/>
                <a:moveTo>
                  <a:pt x="114349" y="128452"/>
                </a:moveTo>
                <a:lnTo>
                  <a:pt x="125140" y="147145"/>
                </a:lnTo>
                <a:lnTo>
                  <a:pt x="135930" y="128452"/>
                </a:lnTo>
                <a:close/>
                <a:moveTo>
                  <a:pt x="139517" y="128452"/>
                </a:moveTo>
                <a:lnTo>
                  <a:pt x="128727" y="147145"/>
                </a:lnTo>
                <a:lnTo>
                  <a:pt x="150308" y="147145"/>
                </a:lnTo>
                <a:lnTo>
                  <a:pt x="139517" y="128452"/>
                </a:lnTo>
                <a:close/>
                <a:moveTo>
                  <a:pt x="142952" y="128452"/>
                </a:moveTo>
                <a:lnTo>
                  <a:pt x="153742" y="147145"/>
                </a:lnTo>
                <a:lnTo>
                  <a:pt x="164533" y="128452"/>
                </a:lnTo>
                <a:close/>
                <a:moveTo>
                  <a:pt x="168119" y="128452"/>
                </a:moveTo>
                <a:lnTo>
                  <a:pt x="157329" y="147145"/>
                </a:lnTo>
                <a:lnTo>
                  <a:pt x="178910" y="147145"/>
                </a:lnTo>
                <a:lnTo>
                  <a:pt x="168119" y="128452"/>
                </a:lnTo>
                <a:close/>
                <a:moveTo>
                  <a:pt x="171585" y="128452"/>
                </a:moveTo>
                <a:lnTo>
                  <a:pt x="182375" y="147145"/>
                </a:lnTo>
                <a:lnTo>
                  <a:pt x="193166" y="128452"/>
                </a:lnTo>
                <a:close/>
                <a:moveTo>
                  <a:pt x="196691" y="128452"/>
                </a:moveTo>
                <a:lnTo>
                  <a:pt x="185901" y="147145"/>
                </a:lnTo>
                <a:lnTo>
                  <a:pt x="207482" y="147145"/>
                </a:lnTo>
                <a:lnTo>
                  <a:pt x="196691" y="128452"/>
                </a:lnTo>
                <a:close/>
                <a:moveTo>
                  <a:pt x="200157" y="128452"/>
                </a:moveTo>
                <a:lnTo>
                  <a:pt x="210947" y="147145"/>
                </a:lnTo>
                <a:lnTo>
                  <a:pt x="221737" y="128452"/>
                </a:lnTo>
                <a:close/>
                <a:moveTo>
                  <a:pt x="225294" y="128452"/>
                </a:moveTo>
                <a:lnTo>
                  <a:pt x="214503" y="147145"/>
                </a:lnTo>
                <a:lnTo>
                  <a:pt x="236084" y="147145"/>
                </a:lnTo>
                <a:lnTo>
                  <a:pt x="225294" y="128452"/>
                </a:lnTo>
                <a:close/>
                <a:moveTo>
                  <a:pt x="228759" y="128452"/>
                </a:moveTo>
                <a:lnTo>
                  <a:pt x="239549" y="147145"/>
                </a:lnTo>
                <a:lnTo>
                  <a:pt x="250340" y="128452"/>
                </a:lnTo>
                <a:close/>
                <a:moveTo>
                  <a:pt x="253896" y="128452"/>
                </a:moveTo>
                <a:lnTo>
                  <a:pt x="243106" y="147145"/>
                </a:lnTo>
                <a:lnTo>
                  <a:pt x="264687" y="147145"/>
                </a:lnTo>
                <a:lnTo>
                  <a:pt x="253896" y="128452"/>
                </a:lnTo>
                <a:close/>
                <a:moveTo>
                  <a:pt x="257361" y="128452"/>
                </a:moveTo>
                <a:lnTo>
                  <a:pt x="268152" y="147145"/>
                </a:lnTo>
                <a:lnTo>
                  <a:pt x="278942" y="128452"/>
                </a:lnTo>
                <a:close/>
                <a:moveTo>
                  <a:pt x="282468" y="128452"/>
                </a:moveTo>
                <a:lnTo>
                  <a:pt x="271678" y="147145"/>
                </a:lnTo>
                <a:lnTo>
                  <a:pt x="293259" y="147145"/>
                </a:lnTo>
                <a:lnTo>
                  <a:pt x="282468" y="128452"/>
                </a:lnTo>
                <a:close/>
                <a:moveTo>
                  <a:pt x="285964" y="128452"/>
                </a:moveTo>
                <a:lnTo>
                  <a:pt x="296754" y="147145"/>
                </a:lnTo>
                <a:lnTo>
                  <a:pt x="307545" y="128452"/>
                </a:lnTo>
                <a:close/>
                <a:moveTo>
                  <a:pt x="311101" y="128452"/>
                </a:moveTo>
                <a:lnTo>
                  <a:pt x="300310" y="147145"/>
                </a:lnTo>
                <a:lnTo>
                  <a:pt x="321891" y="147145"/>
                </a:lnTo>
                <a:lnTo>
                  <a:pt x="311101" y="128452"/>
                </a:lnTo>
                <a:close/>
                <a:moveTo>
                  <a:pt x="9454" y="155352"/>
                </a:moveTo>
                <a:lnTo>
                  <a:pt x="10730" y="157601"/>
                </a:lnTo>
                <a:lnTo>
                  <a:pt x="12068" y="155352"/>
                </a:lnTo>
                <a:close/>
                <a:moveTo>
                  <a:pt x="38056" y="155352"/>
                </a:moveTo>
                <a:lnTo>
                  <a:pt x="39363" y="157601"/>
                </a:lnTo>
                <a:lnTo>
                  <a:pt x="40670" y="155352"/>
                </a:lnTo>
                <a:close/>
                <a:moveTo>
                  <a:pt x="66659" y="155352"/>
                </a:moveTo>
                <a:lnTo>
                  <a:pt x="67966" y="157601"/>
                </a:lnTo>
                <a:lnTo>
                  <a:pt x="69303" y="155352"/>
                </a:lnTo>
                <a:close/>
                <a:moveTo>
                  <a:pt x="95231" y="155352"/>
                </a:moveTo>
                <a:lnTo>
                  <a:pt x="96538" y="157601"/>
                </a:lnTo>
                <a:lnTo>
                  <a:pt x="97875" y="155352"/>
                </a:lnTo>
                <a:close/>
                <a:moveTo>
                  <a:pt x="123863" y="155352"/>
                </a:moveTo>
                <a:lnTo>
                  <a:pt x="125140" y="157601"/>
                </a:lnTo>
                <a:lnTo>
                  <a:pt x="126477" y="155352"/>
                </a:lnTo>
                <a:close/>
                <a:moveTo>
                  <a:pt x="152466" y="155352"/>
                </a:moveTo>
                <a:lnTo>
                  <a:pt x="153742" y="157601"/>
                </a:lnTo>
                <a:lnTo>
                  <a:pt x="155080" y="155352"/>
                </a:lnTo>
                <a:close/>
                <a:moveTo>
                  <a:pt x="181068" y="155352"/>
                </a:moveTo>
                <a:lnTo>
                  <a:pt x="182375" y="157601"/>
                </a:lnTo>
                <a:lnTo>
                  <a:pt x="183652" y="155352"/>
                </a:lnTo>
                <a:close/>
                <a:moveTo>
                  <a:pt x="209640" y="155352"/>
                </a:moveTo>
                <a:lnTo>
                  <a:pt x="210947" y="157601"/>
                </a:lnTo>
                <a:lnTo>
                  <a:pt x="212254" y="155352"/>
                </a:lnTo>
                <a:close/>
                <a:moveTo>
                  <a:pt x="238242" y="155352"/>
                </a:moveTo>
                <a:lnTo>
                  <a:pt x="239549" y="157601"/>
                </a:lnTo>
                <a:lnTo>
                  <a:pt x="240887" y="155352"/>
                </a:lnTo>
                <a:close/>
                <a:moveTo>
                  <a:pt x="266814" y="155352"/>
                </a:moveTo>
                <a:lnTo>
                  <a:pt x="268121" y="157601"/>
                </a:lnTo>
                <a:lnTo>
                  <a:pt x="269459" y="155352"/>
                </a:lnTo>
                <a:close/>
                <a:moveTo>
                  <a:pt x="295447" y="155352"/>
                </a:moveTo>
                <a:lnTo>
                  <a:pt x="296724" y="157601"/>
                </a:lnTo>
                <a:lnTo>
                  <a:pt x="298061" y="155352"/>
                </a:lnTo>
                <a:close/>
                <a:moveTo>
                  <a:pt x="16050" y="153042"/>
                </a:moveTo>
                <a:lnTo>
                  <a:pt x="10761" y="162191"/>
                </a:lnTo>
                <a:lnTo>
                  <a:pt x="5502" y="153042"/>
                </a:lnTo>
                <a:close/>
                <a:moveTo>
                  <a:pt x="44682" y="153042"/>
                </a:moveTo>
                <a:lnTo>
                  <a:pt x="39394" y="162191"/>
                </a:lnTo>
                <a:lnTo>
                  <a:pt x="34105" y="153042"/>
                </a:lnTo>
                <a:close/>
                <a:moveTo>
                  <a:pt x="73224" y="153042"/>
                </a:moveTo>
                <a:lnTo>
                  <a:pt x="67966" y="162191"/>
                </a:lnTo>
                <a:lnTo>
                  <a:pt x="62677" y="153042"/>
                </a:lnTo>
                <a:close/>
                <a:moveTo>
                  <a:pt x="101857" y="153042"/>
                </a:moveTo>
                <a:lnTo>
                  <a:pt x="96568" y="162191"/>
                </a:lnTo>
                <a:lnTo>
                  <a:pt x="91279" y="153042"/>
                </a:lnTo>
                <a:close/>
                <a:moveTo>
                  <a:pt x="130459" y="153042"/>
                </a:moveTo>
                <a:lnTo>
                  <a:pt x="125170" y="162191"/>
                </a:lnTo>
                <a:lnTo>
                  <a:pt x="119912" y="153042"/>
                </a:lnTo>
                <a:close/>
                <a:moveTo>
                  <a:pt x="159031" y="153042"/>
                </a:moveTo>
                <a:lnTo>
                  <a:pt x="153742" y="162191"/>
                </a:lnTo>
                <a:lnTo>
                  <a:pt x="148484" y="153042"/>
                </a:lnTo>
                <a:close/>
                <a:moveTo>
                  <a:pt x="187633" y="153042"/>
                </a:moveTo>
                <a:lnTo>
                  <a:pt x="182375" y="162191"/>
                </a:lnTo>
                <a:lnTo>
                  <a:pt x="177086" y="153042"/>
                </a:lnTo>
                <a:close/>
                <a:moveTo>
                  <a:pt x="216266" y="153042"/>
                </a:moveTo>
                <a:lnTo>
                  <a:pt x="210977" y="162191"/>
                </a:lnTo>
                <a:lnTo>
                  <a:pt x="205689" y="153042"/>
                </a:lnTo>
                <a:close/>
                <a:moveTo>
                  <a:pt x="244808" y="153042"/>
                </a:moveTo>
                <a:lnTo>
                  <a:pt x="239549" y="162191"/>
                </a:lnTo>
                <a:lnTo>
                  <a:pt x="234260" y="153042"/>
                </a:lnTo>
                <a:close/>
                <a:moveTo>
                  <a:pt x="273441" y="153042"/>
                </a:moveTo>
                <a:lnTo>
                  <a:pt x="268152" y="162191"/>
                </a:lnTo>
                <a:lnTo>
                  <a:pt x="262863" y="153042"/>
                </a:lnTo>
                <a:close/>
                <a:moveTo>
                  <a:pt x="302043" y="153042"/>
                </a:moveTo>
                <a:lnTo>
                  <a:pt x="296754" y="162191"/>
                </a:lnTo>
                <a:lnTo>
                  <a:pt x="291496" y="153042"/>
                </a:lnTo>
                <a:close/>
                <a:moveTo>
                  <a:pt x="25108" y="160823"/>
                </a:moveTo>
                <a:lnTo>
                  <a:pt x="23801" y="163072"/>
                </a:lnTo>
                <a:lnTo>
                  <a:pt x="26445" y="163072"/>
                </a:lnTo>
                <a:lnTo>
                  <a:pt x="25108" y="160823"/>
                </a:lnTo>
                <a:close/>
                <a:moveTo>
                  <a:pt x="53710" y="160823"/>
                </a:moveTo>
                <a:lnTo>
                  <a:pt x="52433" y="163072"/>
                </a:lnTo>
                <a:lnTo>
                  <a:pt x="55047" y="163072"/>
                </a:lnTo>
                <a:lnTo>
                  <a:pt x="53710" y="160823"/>
                </a:lnTo>
                <a:close/>
                <a:moveTo>
                  <a:pt x="82312" y="160823"/>
                </a:moveTo>
                <a:lnTo>
                  <a:pt x="81036" y="163072"/>
                </a:lnTo>
                <a:lnTo>
                  <a:pt x="83650" y="163072"/>
                </a:lnTo>
                <a:lnTo>
                  <a:pt x="82312" y="160823"/>
                </a:lnTo>
                <a:close/>
                <a:moveTo>
                  <a:pt x="110884" y="160823"/>
                </a:moveTo>
                <a:lnTo>
                  <a:pt x="109608" y="163072"/>
                </a:lnTo>
                <a:lnTo>
                  <a:pt x="112222" y="163072"/>
                </a:lnTo>
                <a:lnTo>
                  <a:pt x="110884" y="160823"/>
                </a:lnTo>
                <a:close/>
                <a:moveTo>
                  <a:pt x="139517" y="160823"/>
                </a:moveTo>
                <a:lnTo>
                  <a:pt x="138210" y="163072"/>
                </a:lnTo>
                <a:lnTo>
                  <a:pt x="140824" y="163072"/>
                </a:lnTo>
                <a:lnTo>
                  <a:pt x="139517" y="160823"/>
                </a:lnTo>
                <a:close/>
                <a:moveTo>
                  <a:pt x="168119" y="160823"/>
                </a:moveTo>
                <a:lnTo>
                  <a:pt x="166812" y="163072"/>
                </a:lnTo>
                <a:lnTo>
                  <a:pt x="169457" y="163072"/>
                </a:lnTo>
                <a:lnTo>
                  <a:pt x="168119" y="160823"/>
                </a:lnTo>
                <a:close/>
                <a:moveTo>
                  <a:pt x="196691" y="160823"/>
                </a:moveTo>
                <a:lnTo>
                  <a:pt x="195384" y="163072"/>
                </a:lnTo>
                <a:lnTo>
                  <a:pt x="198029" y="163072"/>
                </a:lnTo>
                <a:lnTo>
                  <a:pt x="196691" y="160823"/>
                </a:lnTo>
                <a:close/>
                <a:moveTo>
                  <a:pt x="225294" y="160823"/>
                </a:moveTo>
                <a:lnTo>
                  <a:pt x="224017" y="163072"/>
                </a:lnTo>
                <a:lnTo>
                  <a:pt x="226631" y="163072"/>
                </a:lnTo>
                <a:lnTo>
                  <a:pt x="225294" y="160823"/>
                </a:lnTo>
                <a:close/>
                <a:moveTo>
                  <a:pt x="253896" y="160823"/>
                </a:moveTo>
                <a:lnTo>
                  <a:pt x="252620" y="163072"/>
                </a:lnTo>
                <a:lnTo>
                  <a:pt x="255234" y="163072"/>
                </a:lnTo>
                <a:lnTo>
                  <a:pt x="253896" y="160823"/>
                </a:lnTo>
                <a:close/>
                <a:moveTo>
                  <a:pt x="282468" y="160823"/>
                </a:moveTo>
                <a:lnTo>
                  <a:pt x="281191" y="163072"/>
                </a:lnTo>
                <a:lnTo>
                  <a:pt x="283805" y="163072"/>
                </a:lnTo>
                <a:lnTo>
                  <a:pt x="282468" y="160823"/>
                </a:lnTo>
                <a:close/>
                <a:moveTo>
                  <a:pt x="311101" y="160823"/>
                </a:moveTo>
                <a:lnTo>
                  <a:pt x="309794" y="163072"/>
                </a:lnTo>
                <a:lnTo>
                  <a:pt x="312408" y="163072"/>
                </a:lnTo>
                <a:lnTo>
                  <a:pt x="311101" y="160823"/>
                </a:lnTo>
                <a:close/>
                <a:moveTo>
                  <a:pt x="3132" y="151674"/>
                </a:moveTo>
                <a:lnTo>
                  <a:pt x="4317" y="153741"/>
                </a:lnTo>
                <a:lnTo>
                  <a:pt x="9606" y="162890"/>
                </a:lnTo>
                <a:lnTo>
                  <a:pt x="10761" y="164926"/>
                </a:lnTo>
                <a:lnTo>
                  <a:pt x="11946" y="162890"/>
                </a:lnTo>
                <a:lnTo>
                  <a:pt x="17235" y="153741"/>
                </a:lnTo>
                <a:lnTo>
                  <a:pt x="18421" y="151674"/>
                </a:lnTo>
                <a:close/>
                <a:moveTo>
                  <a:pt x="31764" y="151674"/>
                </a:moveTo>
                <a:lnTo>
                  <a:pt x="32919" y="153741"/>
                </a:lnTo>
                <a:lnTo>
                  <a:pt x="38208" y="162890"/>
                </a:lnTo>
                <a:lnTo>
                  <a:pt x="39394" y="164926"/>
                </a:lnTo>
                <a:lnTo>
                  <a:pt x="40579" y="162890"/>
                </a:lnTo>
                <a:lnTo>
                  <a:pt x="45838" y="153741"/>
                </a:lnTo>
                <a:lnTo>
                  <a:pt x="47023" y="151674"/>
                </a:lnTo>
                <a:close/>
                <a:moveTo>
                  <a:pt x="60336" y="151674"/>
                </a:moveTo>
                <a:lnTo>
                  <a:pt x="61491" y="153741"/>
                </a:lnTo>
                <a:lnTo>
                  <a:pt x="66780" y="162890"/>
                </a:lnTo>
                <a:lnTo>
                  <a:pt x="67966" y="164926"/>
                </a:lnTo>
                <a:lnTo>
                  <a:pt x="69151" y="162890"/>
                </a:lnTo>
                <a:lnTo>
                  <a:pt x="74409" y="153741"/>
                </a:lnTo>
                <a:lnTo>
                  <a:pt x="75595" y="151674"/>
                </a:lnTo>
                <a:close/>
                <a:moveTo>
                  <a:pt x="88939" y="151674"/>
                </a:moveTo>
                <a:lnTo>
                  <a:pt x="90124" y="153741"/>
                </a:lnTo>
                <a:lnTo>
                  <a:pt x="95383" y="162890"/>
                </a:lnTo>
                <a:lnTo>
                  <a:pt x="96568" y="164926"/>
                </a:lnTo>
                <a:lnTo>
                  <a:pt x="97753" y="162890"/>
                </a:lnTo>
                <a:lnTo>
                  <a:pt x="103042" y="153741"/>
                </a:lnTo>
                <a:lnTo>
                  <a:pt x="104197" y="151674"/>
                </a:lnTo>
                <a:close/>
                <a:moveTo>
                  <a:pt x="117541" y="151674"/>
                </a:moveTo>
                <a:lnTo>
                  <a:pt x="118726" y="153741"/>
                </a:lnTo>
                <a:lnTo>
                  <a:pt x="124015" y="162890"/>
                </a:lnTo>
                <a:lnTo>
                  <a:pt x="125170" y="164926"/>
                </a:lnTo>
                <a:lnTo>
                  <a:pt x="126356" y="162890"/>
                </a:lnTo>
                <a:lnTo>
                  <a:pt x="131645" y="153741"/>
                </a:lnTo>
                <a:lnTo>
                  <a:pt x="132830" y="151674"/>
                </a:lnTo>
                <a:close/>
                <a:moveTo>
                  <a:pt x="146113" y="151674"/>
                </a:moveTo>
                <a:lnTo>
                  <a:pt x="147298" y="153741"/>
                </a:lnTo>
                <a:lnTo>
                  <a:pt x="152587" y="162890"/>
                </a:lnTo>
                <a:lnTo>
                  <a:pt x="153742" y="164926"/>
                </a:lnTo>
                <a:lnTo>
                  <a:pt x="154928" y="162890"/>
                </a:lnTo>
                <a:lnTo>
                  <a:pt x="160217" y="153741"/>
                </a:lnTo>
                <a:lnTo>
                  <a:pt x="161402" y="151674"/>
                </a:lnTo>
                <a:close/>
                <a:moveTo>
                  <a:pt x="174715" y="151674"/>
                </a:moveTo>
                <a:lnTo>
                  <a:pt x="175901" y="153741"/>
                </a:lnTo>
                <a:lnTo>
                  <a:pt x="181190" y="162890"/>
                </a:lnTo>
                <a:lnTo>
                  <a:pt x="182375" y="164926"/>
                </a:lnTo>
                <a:lnTo>
                  <a:pt x="183530" y="162890"/>
                </a:lnTo>
                <a:lnTo>
                  <a:pt x="188819" y="153741"/>
                </a:lnTo>
                <a:lnTo>
                  <a:pt x="190004" y="151674"/>
                </a:lnTo>
                <a:close/>
                <a:moveTo>
                  <a:pt x="203348" y="151674"/>
                </a:moveTo>
                <a:lnTo>
                  <a:pt x="204503" y="153741"/>
                </a:lnTo>
                <a:lnTo>
                  <a:pt x="209792" y="162890"/>
                </a:lnTo>
                <a:lnTo>
                  <a:pt x="210977" y="164926"/>
                </a:lnTo>
                <a:lnTo>
                  <a:pt x="212163" y="162890"/>
                </a:lnTo>
                <a:lnTo>
                  <a:pt x="217421" y="153741"/>
                </a:lnTo>
                <a:lnTo>
                  <a:pt x="218607" y="151674"/>
                </a:lnTo>
                <a:close/>
                <a:moveTo>
                  <a:pt x="231890" y="151674"/>
                </a:moveTo>
                <a:lnTo>
                  <a:pt x="233075" y="153741"/>
                </a:lnTo>
                <a:lnTo>
                  <a:pt x="238364" y="162890"/>
                </a:lnTo>
                <a:lnTo>
                  <a:pt x="239549" y="164926"/>
                </a:lnTo>
                <a:lnTo>
                  <a:pt x="240735" y="162890"/>
                </a:lnTo>
                <a:lnTo>
                  <a:pt x="245993" y="153741"/>
                </a:lnTo>
                <a:lnTo>
                  <a:pt x="247179" y="151674"/>
                </a:lnTo>
                <a:close/>
                <a:moveTo>
                  <a:pt x="260522" y="151674"/>
                </a:moveTo>
                <a:lnTo>
                  <a:pt x="261708" y="153741"/>
                </a:lnTo>
                <a:lnTo>
                  <a:pt x="266966" y="162890"/>
                </a:lnTo>
                <a:lnTo>
                  <a:pt x="268152" y="164926"/>
                </a:lnTo>
                <a:lnTo>
                  <a:pt x="269337" y="162890"/>
                </a:lnTo>
                <a:lnTo>
                  <a:pt x="274626" y="153741"/>
                </a:lnTo>
                <a:lnTo>
                  <a:pt x="275781" y="151674"/>
                </a:lnTo>
                <a:close/>
                <a:moveTo>
                  <a:pt x="289125" y="151674"/>
                </a:moveTo>
                <a:lnTo>
                  <a:pt x="290310" y="153741"/>
                </a:lnTo>
                <a:lnTo>
                  <a:pt x="295599" y="162890"/>
                </a:lnTo>
                <a:lnTo>
                  <a:pt x="296754" y="164926"/>
                </a:lnTo>
                <a:lnTo>
                  <a:pt x="297940" y="162890"/>
                </a:lnTo>
                <a:lnTo>
                  <a:pt x="303228" y="153741"/>
                </a:lnTo>
                <a:lnTo>
                  <a:pt x="304414" y="151674"/>
                </a:lnTo>
                <a:close/>
                <a:moveTo>
                  <a:pt x="25108" y="156233"/>
                </a:moveTo>
                <a:lnTo>
                  <a:pt x="30397" y="165382"/>
                </a:lnTo>
                <a:lnTo>
                  <a:pt x="19819" y="165382"/>
                </a:lnTo>
                <a:lnTo>
                  <a:pt x="25108" y="156233"/>
                </a:lnTo>
                <a:close/>
                <a:moveTo>
                  <a:pt x="53710" y="156233"/>
                </a:moveTo>
                <a:lnTo>
                  <a:pt x="58999" y="165382"/>
                </a:lnTo>
                <a:lnTo>
                  <a:pt x="48421" y="165382"/>
                </a:lnTo>
                <a:lnTo>
                  <a:pt x="53710" y="156233"/>
                </a:lnTo>
                <a:close/>
                <a:moveTo>
                  <a:pt x="82312" y="156233"/>
                </a:moveTo>
                <a:lnTo>
                  <a:pt x="87601" y="165382"/>
                </a:lnTo>
                <a:lnTo>
                  <a:pt x="77024" y="165382"/>
                </a:lnTo>
                <a:lnTo>
                  <a:pt x="82312" y="156233"/>
                </a:lnTo>
                <a:close/>
                <a:moveTo>
                  <a:pt x="110884" y="156233"/>
                </a:moveTo>
                <a:lnTo>
                  <a:pt x="116173" y="165382"/>
                </a:lnTo>
                <a:lnTo>
                  <a:pt x="105626" y="165382"/>
                </a:lnTo>
                <a:lnTo>
                  <a:pt x="110884" y="156233"/>
                </a:lnTo>
                <a:close/>
                <a:moveTo>
                  <a:pt x="139487" y="156233"/>
                </a:moveTo>
                <a:lnTo>
                  <a:pt x="144776" y="165382"/>
                </a:lnTo>
                <a:lnTo>
                  <a:pt x="134228" y="165382"/>
                </a:lnTo>
                <a:lnTo>
                  <a:pt x="139487" y="156233"/>
                </a:lnTo>
                <a:close/>
                <a:moveTo>
                  <a:pt x="168119" y="156233"/>
                </a:moveTo>
                <a:lnTo>
                  <a:pt x="173378" y="165382"/>
                </a:lnTo>
                <a:lnTo>
                  <a:pt x="162831" y="165382"/>
                </a:lnTo>
                <a:lnTo>
                  <a:pt x="168119" y="156233"/>
                </a:lnTo>
                <a:close/>
                <a:moveTo>
                  <a:pt x="196691" y="156233"/>
                </a:moveTo>
                <a:lnTo>
                  <a:pt x="201950" y="165382"/>
                </a:lnTo>
                <a:lnTo>
                  <a:pt x="191403" y="165382"/>
                </a:lnTo>
                <a:lnTo>
                  <a:pt x="196691" y="156233"/>
                </a:lnTo>
                <a:close/>
                <a:moveTo>
                  <a:pt x="225294" y="156233"/>
                </a:moveTo>
                <a:lnTo>
                  <a:pt x="230583" y="165382"/>
                </a:lnTo>
                <a:lnTo>
                  <a:pt x="220005" y="165382"/>
                </a:lnTo>
                <a:lnTo>
                  <a:pt x="225294" y="156233"/>
                </a:lnTo>
                <a:close/>
                <a:moveTo>
                  <a:pt x="253896" y="156233"/>
                </a:moveTo>
                <a:lnTo>
                  <a:pt x="259185" y="165382"/>
                </a:lnTo>
                <a:lnTo>
                  <a:pt x="248607" y="165382"/>
                </a:lnTo>
                <a:lnTo>
                  <a:pt x="253896" y="156233"/>
                </a:lnTo>
                <a:close/>
                <a:moveTo>
                  <a:pt x="282468" y="156233"/>
                </a:moveTo>
                <a:lnTo>
                  <a:pt x="287757" y="165382"/>
                </a:lnTo>
                <a:lnTo>
                  <a:pt x="277210" y="165382"/>
                </a:lnTo>
                <a:lnTo>
                  <a:pt x="282468" y="156233"/>
                </a:lnTo>
                <a:close/>
                <a:moveTo>
                  <a:pt x="311101" y="156233"/>
                </a:moveTo>
                <a:lnTo>
                  <a:pt x="316359" y="165382"/>
                </a:lnTo>
                <a:lnTo>
                  <a:pt x="305812" y="165382"/>
                </a:lnTo>
                <a:lnTo>
                  <a:pt x="311101" y="156233"/>
                </a:lnTo>
                <a:close/>
                <a:moveTo>
                  <a:pt x="19211" y="151248"/>
                </a:moveTo>
                <a:lnTo>
                  <a:pt x="10761" y="165838"/>
                </a:lnTo>
                <a:lnTo>
                  <a:pt x="2341" y="151248"/>
                </a:lnTo>
                <a:close/>
                <a:moveTo>
                  <a:pt x="47783" y="151248"/>
                </a:moveTo>
                <a:lnTo>
                  <a:pt x="39363" y="165838"/>
                </a:lnTo>
                <a:lnTo>
                  <a:pt x="30913" y="151248"/>
                </a:lnTo>
                <a:close/>
                <a:moveTo>
                  <a:pt x="76385" y="151248"/>
                </a:moveTo>
                <a:lnTo>
                  <a:pt x="67966" y="165838"/>
                </a:lnTo>
                <a:lnTo>
                  <a:pt x="59516" y="151248"/>
                </a:lnTo>
                <a:close/>
                <a:moveTo>
                  <a:pt x="105018" y="151248"/>
                </a:moveTo>
                <a:lnTo>
                  <a:pt x="96568" y="165838"/>
                </a:lnTo>
                <a:lnTo>
                  <a:pt x="88148" y="151248"/>
                </a:lnTo>
                <a:close/>
                <a:moveTo>
                  <a:pt x="133590" y="151248"/>
                </a:moveTo>
                <a:lnTo>
                  <a:pt x="125140" y="165838"/>
                </a:lnTo>
                <a:lnTo>
                  <a:pt x="116720" y="151248"/>
                </a:lnTo>
                <a:close/>
                <a:moveTo>
                  <a:pt x="162192" y="151248"/>
                </a:moveTo>
                <a:lnTo>
                  <a:pt x="153742" y="165838"/>
                </a:lnTo>
                <a:lnTo>
                  <a:pt x="145353" y="151248"/>
                </a:lnTo>
                <a:close/>
                <a:moveTo>
                  <a:pt x="190795" y="151248"/>
                </a:moveTo>
                <a:lnTo>
                  <a:pt x="182375" y="165838"/>
                </a:lnTo>
                <a:lnTo>
                  <a:pt x="173925" y="151248"/>
                </a:lnTo>
                <a:close/>
                <a:moveTo>
                  <a:pt x="219367" y="151248"/>
                </a:moveTo>
                <a:lnTo>
                  <a:pt x="210947" y="165838"/>
                </a:lnTo>
                <a:lnTo>
                  <a:pt x="202497" y="151248"/>
                </a:lnTo>
                <a:close/>
                <a:moveTo>
                  <a:pt x="247969" y="151248"/>
                </a:moveTo>
                <a:lnTo>
                  <a:pt x="239549" y="165838"/>
                </a:lnTo>
                <a:lnTo>
                  <a:pt x="231099" y="151248"/>
                </a:lnTo>
                <a:close/>
                <a:moveTo>
                  <a:pt x="276602" y="151248"/>
                </a:moveTo>
                <a:lnTo>
                  <a:pt x="268152" y="165838"/>
                </a:lnTo>
                <a:lnTo>
                  <a:pt x="259732" y="151248"/>
                </a:lnTo>
                <a:close/>
                <a:moveTo>
                  <a:pt x="305174" y="151248"/>
                </a:moveTo>
                <a:lnTo>
                  <a:pt x="296724" y="165838"/>
                </a:lnTo>
                <a:lnTo>
                  <a:pt x="288304" y="151248"/>
                </a:lnTo>
                <a:close/>
                <a:moveTo>
                  <a:pt x="25108" y="153498"/>
                </a:moveTo>
                <a:lnTo>
                  <a:pt x="23922" y="155565"/>
                </a:lnTo>
                <a:lnTo>
                  <a:pt x="18633" y="164714"/>
                </a:lnTo>
                <a:lnTo>
                  <a:pt x="17448" y="166750"/>
                </a:lnTo>
                <a:lnTo>
                  <a:pt x="32737" y="166750"/>
                </a:lnTo>
                <a:lnTo>
                  <a:pt x="31552" y="164714"/>
                </a:lnTo>
                <a:lnTo>
                  <a:pt x="26293" y="155565"/>
                </a:lnTo>
                <a:lnTo>
                  <a:pt x="25108" y="153498"/>
                </a:lnTo>
                <a:close/>
                <a:moveTo>
                  <a:pt x="53710" y="153498"/>
                </a:moveTo>
                <a:lnTo>
                  <a:pt x="52525" y="155565"/>
                </a:lnTo>
                <a:lnTo>
                  <a:pt x="47266" y="164714"/>
                </a:lnTo>
                <a:lnTo>
                  <a:pt x="46081" y="166750"/>
                </a:lnTo>
                <a:lnTo>
                  <a:pt x="61339" y="166750"/>
                </a:lnTo>
                <a:lnTo>
                  <a:pt x="60184" y="164714"/>
                </a:lnTo>
                <a:lnTo>
                  <a:pt x="54895" y="155565"/>
                </a:lnTo>
                <a:lnTo>
                  <a:pt x="53710" y="153498"/>
                </a:lnTo>
                <a:close/>
                <a:moveTo>
                  <a:pt x="82312" y="153498"/>
                </a:moveTo>
                <a:lnTo>
                  <a:pt x="81157" y="155565"/>
                </a:lnTo>
                <a:lnTo>
                  <a:pt x="75868" y="164714"/>
                </a:lnTo>
                <a:lnTo>
                  <a:pt x="74683" y="166750"/>
                </a:lnTo>
                <a:lnTo>
                  <a:pt x="89972" y="166750"/>
                </a:lnTo>
                <a:lnTo>
                  <a:pt x="88787" y="164714"/>
                </a:lnTo>
                <a:lnTo>
                  <a:pt x="83498" y="155565"/>
                </a:lnTo>
                <a:lnTo>
                  <a:pt x="82312" y="153498"/>
                </a:lnTo>
                <a:close/>
                <a:moveTo>
                  <a:pt x="110884" y="153498"/>
                </a:moveTo>
                <a:lnTo>
                  <a:pt x="109699" y="155565"/>
                </a:lnTo>
                <a:lnTo>
                  <a:pt x="104440" y="164714"/>
                </a:lnTo>
                <a:lnTo>
                  <a:pt x="103255" y="166750"/>
                </a:lnTo>
                <a:lnTo>
                  <a:pt x="118514" y="166750"/>
                </a:lnTo>
                <a:lnTo>
                  <a:pt x="117359" y="164714"/>
                </a:lnTo>
                <a:lnTo>
                  <a:pt x="112070" y="155565"/>
                </a:lnTo>
                <a:lnTo>
                  <a:pt x="110884" y="153498"/>
                </a:lnTo>
                <a:close/>
                <a:moveTo>
                  <a:pt x="139487" y="153498"/>
                </a:moveTo>
                <a:lnTo>
                  <a:pt x="138332" y="155565"/>
                </a:lnTo>
                <a:lnTo>
                  <a:pt x="133043" y="164714"/>
                </a:lnTo>
                <a:lnTo>
                  <a:pt x="131857" y="166750"/>
                </a:lnTo>
                <a:lnTo>
                  <a:pt x="147146" y="166750"/>
                </a:lnTo>
                <a:lnTo>
                  <a:pt x="145961" y="164714"/>
                </a:lnTo>
                <a:lnTo>
                  <a:pt x="140672" y="155565"/>
                </a:lnTo>
                <a:lnTo>
                  <a:pt x="139487" y="153498"/>
                </a:lnTo>
                <a:close/>
                <a:moveTo>
                  <a:pt x="168119" y="153498"/>
                </a:moveTo>
                <a:lnTo>
                  <a:pt x="166934" y="155565"/>
                </a:lnTo>
                <a:lnTo>
                  <a:pt x="161645" y="164714"/>
                </a:lnTo>
                <a:lnTo>
                  <a:pt x="160490" y="166750"/>
                </a:lnTo>
                <a:lnTo>
                  <a:pt x="175749" y="166750"/>
                </a:lnTo>
                <a:lnTo>
                  <a:pt x="174563" y="164714"/>
                </a:lnTo>
                <a:lnTo>
                  <a:pt x="169305" y="155565"/>
                </a:lnTo>
                <a:lnTo>
                  <a:pt x="168119" y="153498"/>
                </a:lnTo>
                <a:close/>
                <a:moveTo>
                  <a:pt x="196691" y="153498"/>
                </a:moveTo>
                <a:lnTo>
                  <a:pt x="195506" y="155565"/>
                </a:lnTo>
                <a:lnTo>
                  <a:pt x="190217" y="164714"/>
                </a:lnTo>
                <a:lnTo>
                  <a:pt x="189062" y="166750"/>
                </a:lnTo>
                <a:lnTo>
                  <a:pt x="204321" y="166750"/>
                </a:lnTo>
                <a:lnTo>
                  <a:pt x="203135" y="164714"/>
                </a:lnTo>
                <a:lnTo>
                  <a:pt x="197877" y="155565"/>
                </a:lnTo>
                <a:lnTo>
                  <a:pt x="196691" y="153498"/>
                </a:lnTo>
                <a:close/>
                <a:moveTo>
                  <a:pt x="225294" y="153498"/>
                </a:moveTo>
                <a:lnTo>
                  <a:pt x="224108" y="155565"/>
                </a:lnTo>
                <a:lnTo>
                  <a:pt x="218850" y="164714"/>
                </a:lnTo>
                <a:lnTo>
                  <a:pt x="217664" y="166750"/>
                </a:lnTo>
                <a:lnTo>
                  <a:pt x="232923" y="166750"/>
                </a:lnTo>
                <a:lnTo>
                  <a:pt x="231768" y="164714"/>
                </a:lnTo>
                <a:lnTo>
                  <a:pt x="226479" y="155565"/>
                </a:lnTo>
                <a:lnTo>
                  <a:pt x="225294" y="153498"/>
                </a:lnTo>
                <a:close/>
                <a:moveTo>
                  <a:pt x="253896" y="153498"/>
                </a:moveTo>
                <a:lnTo>
                  <a:pt x="252741" y="155565"/>
                </a:lnTo>
                <a:lnTo>
                  <a:pt x="247452" y="164714"/>
                </a:lnTo>
                <a:lnTo>
                  <a:pt x="246267" y="166750"/>
                </a:lnTo>
                <a:lnTo>
                  <a:pt x="261556" y="166750"/>
                </a:lnTo>
                <a:lnTo>
                  <a:pt x="260370" y="164714"/>
                </a:lnTo>
                <a:lnTo>
                  <a:pt x="255082" y="155565"/>
                </a:lnTo>
                <a:lnTo>
                  <a:pt x="253896" y="153498"/>
                </a:lnTo>
                <a:close/>
                <a:moveTo>
                  <a:pt x="282468" y="153498"/>
                </a:moveTo>
                <a:lnTo>
                  <a:pt x="281313" y="155565"/>
                </a:lnTo>
                <a:lnTo>
                  <a:pt x="276024" y="164714"/>
                </a:lnTo>
                <a:lnTo>
                  <a:pt x="274839" y="166750"/>
                </a:lnTo>
                <a:lnTo>
                  <a:pt x="290128" y="166750"/>
                </a:lnTo>
                <a:lnTo>
                  <a:pt x="288942" y="164714"/>
                </a:lnTo>
                <a:lnTo>
                  <a:pt x="283654" y="155565"/>
                </a:lnTo>
                <a:lnTo>
                  <a:pt x="282468" y="153498"/>
                </a:lnTo>
                <a:close/>
                <a:moveTo>
                  <a:pt x="311101" y="153498"/>
                </a:moveTo>
                <a:lnTo>
                  <a:pt x="309915" y="155565"/>
                </a:lnTo>
                <a:lnTo>
                  <a:pt x="304627" y="164714"/>
                </a:lnTo>
                <a:lnTo>
                  <a:pt x="303441" y="166750"/>
                </a:lnTo>
                <a:lnTo>
                  <a:pt x="318730" y="166750"/>
                </a:lnTo>
                <a:lnTo>
                  <a:pt x="317545" y="164714"/>
                </a:lnTo>
                <a:lnTo>
                  <a:pt x="312256" y="155565"/>
                </a:lnTo>
                <a:lnTo>
                  <a:pt x="311101" y="153498"/>
                </a:lnTo>
                <a:close/>
                <a:moveTo>
                  <a:pt x="25108" y="152616"/>
                </a:moveTo>
                <a:lnTo>
                  <a:pt x="33527" y="167206"/>
                </a:lnTo>
                <a:lnTo>
                  <a:pt x="16718" y="167206"/>
                </a:lnTo>
                <a:lnTo>
                  <a:pt x="25108" y="152616"/>
                </a:lnTo>
                <a:close/>
                <a:moveTo>
                  <a:pt x="53710" y="152616"/>
                </a:moveTo>
                <a:lnTo>
                  <a:pt x="62160" y="167206"/>
                </a:lnTo>
                <a:lnTo>
                  <a:pt x="45260" y="167206"/>
                </a:lnTo>
                <a:lnTo>
                  <a:pt x="53710" y="152616"/>
                </a:lnTo>
                <a:close/>
                <a:moveTo>
                  <a:pt x="82312" y="152616"/>
                </a:moveTo>
                <a:lnTo>
                  <a:pt x="90762" y="167206"/>
                </a:lnTo>
                <a:lnTo>
                  <a:pt x="73923" y="167206"/>
                </a:lnTo>
                <a:lnTo>
                  <a:pt x="82312" y="152616"/>
                </a:lnTo>
                <a:close/>
                <a:moveTo>
                  <a:pt x="110884" y="152616"/>
                </a:moveTo>
                <a:lnTo>
                  <a:pt x="119334" y="167206"/>
                </a:lnTo>
                <a:lnTo>
                  <a:pt x="102495" y="167206"/>
                </a:lnTo>
                <a:lnTo>
                  <a:pt x="110884" y="152616"/>
                </a:lnTo>
                <a:close/>
                <a:moveTo>
                  <a:pt x="139517" y="152616"/>
                </a:moveTo>
                <a:lnTo>
                  <a:pt x="147937" y="167206"/>
                </a:lnTo>
                <a:lnTo>
                  <a:pt x="131097" y="167206"/>
                </a:lnTo>
                <a:lnTo>
                  <a:pt x="139517" y="152616"/>
                </a:lnTo>
                <a:close/>
                <a:moveTo>
                  <a:pt x="168119" y="152616"/>
                </a:moveTo>
                <a:lnTo>
                  <a:pt x="176539" y="167206"/>
                </a:lnTo>
                <a:lnTo>
                  <a:pt x="159700" y="167206"/>
                </a:lnTo>
                <a:lnTo>
                  <a:pt x="168119" y="152616"/>
                </a:lnTo>
                <a:close/>
                <a:moveTo>
                  <a:pt x="196691" y="152616"/>
                </a:moveTo>
                <a:lnTo>
                  <a:pt x="205111" y="167206"/>
                </a:lnTo>
                <a:lnTo>
                  <a:pt x="188302" y="167206"/>
                </a:lnTo>
                <a:lnTo>
                  <a:pt x="196691" y="152616"/>
                </a:lnTo>
                <a:close/>
                <a:moveTo>
                  <a:pt x="225294" y="152616"/>
                </a:moveTo>
                <a:lnTo>
                  <a:pt x="233744" y="167206"/>
                </a:lnTo>
                <a:lnTo>
                  <a:pt x="216905" y="167206"/>
                </a:lnTo>
                <a:lnTo>
                  <a:pt x="225294" y="152616"/>
                </a:lnTo>
                <a:close/>
                <a:moveTo>
                  <a:pt x="253896" y="152616"/>
                </a:moveTo>
                <a:lnTo>
                  <a:pt x="262346" y="167206"/>
                </a:lnTo>
                <a:lnTo>
                  <a:pt x="245507" y="167206"/>
                </a:lnTo>
                <a:lnTo>
                  <a:pt x="253896" y="152616"/>
                </a:lnTo>
                <a:close/>
                <a:moveTo>
                  <a:pt x="282468" y="152616"/>
                </a:moveTo>
                <a:lnTo>
                  <a:pt x="290918" y="167206"/>
                </a:lnTo>
                <a:lnTo>
                  <a:pt x="274079" y="167206"/>
                </a:lnTo>
                <a:lnTo>
                  <a:pt x="282468" y="152616"/>
                </a:lnTo>
                <a:close/>
                <a:moveTo>
                  <a:pt x="311101" y="152616"/>
                </a:moveTo>
                <a:lnTo>
                  <a:pt x="319520" y="167206"/>
                </a:lnTo>
                <a:lnTo>
                  <a:pt x="302651" y="167206"/>
                </a:lnTo>
                <a:lnTo>
                  <a:pt x="311101" y="152616"/>
                </a:lnTo>
                <a:close/>
                <a:moveTo>
                  <a:pt x="110884" y="149881"/>
                </a:moveTo>
                <a:lnTo>
                  <a:pt x="100155" y="168543"/>
                </a:lnTo>
                <a:lnTo>
                  <a:pt x="121736" y="168543"/>
                </a:lnTo>
                <a:lnTo>
                  <a:pt x="110884" y="149881"/>
                </a:lnTo>
                <a:close/>
                <a:moveTo>
                  <a:pt x="225294" y="149881"/>
                </a:moveTo>
                <a:lnTo>
                  <a:pt x="214503" y="168543"/>
                </a:lnTo>
                <a:lnTo>
                  <a:pt x="236084" y="168543"/>
                </a:lnTo>
                <a:lnTo>
                  <a:pt x="225294" y="149881"/>
                </a:lnTo>
                <a:close/>
                <a:moveTo>
                  <a:pt x="1" y="149881"/>
                </a:moveTo>
                <a:lnTo>
                  <a:pt x="10791" y="168574"/>
                </a:lnTo>
                <a:lnTo>
                  <a:pt x="21551" y="149881"/>
                </a:lnTo>
                <a:close/>
                <a:moveTo>
                  <a:pt x="25108" y="149881"/>
                </a:moveTo>
                <a:lnTo>
                  <a:pt x="14317" y="168574"/>
                </a:lnTo>
                <a:lnTo>
                  <a:pt x="35898" y="168574"/>
                </a:lnTo>
                <a:lnTo>
                  <a:pt x="25108" y="149881"/>
                </a:lnTo>
                <a:close/>
                <a:moveTo>
                  <a:pt x="28603" y="149881"/>
                </a:moveTo>
                <a:lnTo>
                  <a:pt x="39394" y="168574"/>
                </a:lnTo>
                <a:lnTo>
                  <a:pt x="50154" y="149881"/>
                </a:lnTo>
                <a:close/>
                <a:moveTo>
                  <a:pt x="53710" y="149881"/>
                </a:moveTo>
                <a:lnTo>
                  <a:pt x="42920" y="168574"/>
                </a:lnTo>
                <a:lnTo>
                  <a:pt x="64500" y="168574"/>
                </a:lnTo>
                <a:lnTo>
                  <a:pt x="53710" y="149881"/>
                </a:lnTo>
                <a:close/>
                <a:moveTo>
                  <a:pt x="57175" y="149881"/>
                </a:moveTo>
                <a:lnTo>
                  <a:pt x="67966" y="168574"/>
                </a:lnTo>
                <a:lnTo>
                  <a:pt x="78756" y="149881"/>
                </a:lnTo>
                <a:close/>
                <a:moveTo>
                  <a:pt x="82312" y="149881"/>
                </a:moveTo>
                <a:lnTo>
                  <a:pt x="71522" y="168574"/>
                </a:lnTo>
                <a:lnTo>
                  <a:pt x="93103" y="168574"/>
                </a:lnTo>
                <a:lnTo>
                  <a:pt x="82312" y="149881"/>
                </a:lnTo>
                <a:close/>
                <a:moveTo>
                  <a:pt x="85777" y="149881"/>
                </a:moveTo>
                <a:lnTo>
                  <a:pt x="96568" y="168574"/>
                </a:lnTo>
                <a:lnTo>
                  <a:pt x="107358" y="149881"/>
                </a:lnTo>
                <a:close/>
                <a:moveTo>
                  <a:pt x="114349" y="149881"/>
                </a:moveTo>
                <a:lnTo>
                  <a:pt x="125140" y="168574"/>
                </a:lnTo>
                <a:lnTo>
                  <a:pt x="135930" y="149881"/>
                </a:lnTo>
                <a:close/>
                <a:moveTo>
                  <a:pt x="139517" y="149881"/>
                </a:moveTo>
                <a:lnTo>
                  <a:pt x="128727" y="168574"/>
                </a:lnTo>
                <a:lnTo>
                  <a:pt x="150308" y="168574"/>
                </a:lnTo>
                <a:lnTo>
                  <a:pt x="139517" y="149881"/>
                </a:lnTo>
                <a:close/>
                <a:moveTo>
                  <a:pt x="142952" y="149881"/>
                </a:moveTo>
                <a:lnTo>
                  <a:pt x="153742" y="168574"/>
                </a:lnTo>
                <a:lnTo>
                  <a:pt x="164533" y="149881"/>
                </a:lnTo>
                <a:close/>
                <a:moveTo>
                  <a:pt x="168119" y="149881"/>
                </a:moveTo>
                <a:lnTo>
                  <a:pt x="157329" y="168574"/>
                </a:lnTo>
                <a:lnTo>
                  <a:pt x="178910" y="168574"/>
                </a:lnTo>
                <a:lnTo>
                  <a:pt x="168119" y="149881"/>
                </a:lnTo>
                <a:close/>
                <a:moveTo>
                  <a:pt x="171585" y="149881"/>
                </a:moveTo>
                <a:lnTo>
                  <a:pt x="182375" y="168574"/>
                </a:lnTo>
                <a:lnTo>
                  <a:pt x="193166" y="149881"/>
                </a:lnTo>
                <a:close/>
                <a:moveTo>
                  <a:pt x="196691" y="149881"/>
                </a:moveTo>
                <a:lnTo>
                  <a:pt x="185901" y="168574"/>
                </a:lnTo>
                <a:lnTo>
                  <a:pt x="207482" y="168574"/>
                </a:lnTo>
                <a:lnTo>
                  <a:pt x="196691" y="149881"/>
                </a:lnTo>
                <a:close/>
                <a:moveTo>
                  <a:pt x="200157" y="149881"/>
                </a:moveTo>
                <a:lnTo>
                  <a:pt x="210947" y="168574"/>
                </a:lnTo>
                <a:lnTo>
                  <a:pt x="221737" y="149881"/>
                </a:lnTo>
                <a:close/>
                <a:moveTo>
                  <a:pt x="228759" y="149881"/>
                </a:moveTo>
                <a:lnTo>
                  <a:pt x="239549" y="168574"/>
                </a:lnTo>
                <a:lnTo>
                  <a:pt x="250340" y="149881"/>
                </a:lnTo>
                <a:close/>
                <a:moveTo>
                  <a:pt x="253896" y="149881"/>
                </a:moveTo>
                <a:lnTo>
                  <a:pt x="243106" y="168574"/>
                </a:lnTo>
                <a:lnTo>
                  <a:pt x="264687" y="168574"/>
                </a:lnTo>
                <a:lnTo>
                  <a:pt x="253896" y="149881"/>
                </a:lnTo>
                <a:close/>
                <a:moveTo>
                  <a:pt x="257361" y="149881"/>
                </a:moveTo>
                <a:lnTo>
                  <a:pt x="268152" y="168574"/>
                </a:lnTo>
                <a:lnTo>
                  <a:pt x="278942" y="149881"/>
                </a:lnTo>
                <a:close/>
                <a:moveTo>
                  <a:pt x="282468" y="149881"/>
                </a:moveTo>
                <a:lnTo>
                  <a:pt x="271678" y="168574"/>
                </a:lnTo>
                <a:lnTo>
                  <a:pt x="293259" y="168574"/>
                </a:lnTo>
                <a:lnTo>
                  <a:pt x="282468" y="149881"/>
                </a:lnTo>
                <a:close/>
                <a:moveTo>
                  <a:pt x="285964" y="149881"/>
                </a:moveTo>
                <a:lnTo>
                  <a:pt x="296754" y="168574"/>
                </a:lnTo>
                <a:lnTo>
                  <a:pt x="307545" y="149881"/>
                </a:lnTo>
                <a:close/>
                <a:moveTo>
                  <a:pt x="311101" y="149881"/>
                </a:moveTo>
                <a:lnTo>
                  <a:pt x="300310" y="168574"/>
                </a:lnTo>
                <a:lnTo>
                  <a:pt x="321891" y="168574"/>
                </a:lnTo>
                <a:lnTo>
                  <a:pt x="311101" y="149881"/>
                </a:lnTo>
                <a:close/>
                <a:moveTo>
                  <a:pt x="9454" y="176750"/>
                </a:moveTo>
                <a:lnTo>
                  <a:pt x="10730" y="179000"/>
                </a:lnTo>
                <a:lnTo>
                  <a:pt x="12068" y="176750"/>
                </a:lnTo>
                <a:close/>
                <a:moveTo>
                  <a:pt x="38056" y="176750"/>
                </a:moveTo>
                <a:lnTo>
                  <a:pt x="39363" y="179000"/>
                </a:lnTo>
                <a:lnTo>
                  <a:pt x="40670" y="176750"/>
                </a:lnTo>
                <a:close/>
                <a:moveTo>
                  <a:pt x="66659" y="176750"/>
                </a:moveTo>
                <a:lnTo>
                  <a:pt x="67966" y="179000"/>
                </a:lnTo>
                <a:lnTo>
                  <a:pt x="69303" y="176750"/>
                </a:lnTo>
                <a:close/>
                <a:moveTo>
                  <a:pt x="95231" y="176750"/>
                </a:moveTo>
                <a:lnTo>
                  <a:pt x="96538" y="179000"/>
                </a:lnTo>
                <a:lnTo>
                  <a:pt x="97875" y="176750"/>
                </a:lnTo>
                <a:close/>
                <a:moveTo>
                  <a:pt x="123863" y="176750"/>
                </a:moveTo>
                <a:lnTo>
                  <a:pt x="125140" y="179000"/>
                </a:lnTo>
                <a:lnTo>
                  <a:pt x="126477" y="176750"/>
                </a:lnTo>
                <a:close/>
                <a:moveTo>
                  <a:pt x="152466" y="176750"/>
                </a:moveTo>
                <a:lnTo>
                  <a:pt x="153742" y="179000"/>
                </a:lnTo>
                <a:lnTo>
                  <a:pt x="155080" y="176750"/>
                </a:lnTo>
                <a:close/>
                <a:moveTo>
                  <a:pt x="181068" y="176750"/>
                </a:moveTo>
                <a:lnTo>
                  <a:pt x="182375" y="179000"/>
                </a:lnTo>
                <a:lnTo>
                  <a:pt x="183652" y="176750"/>
                </a:lnTo>
                <a:close/>
                <a:moveTo>
                  <a:pt x="209640" y="176750"/>
                </a:moveTo>
                <a:lnTo>
                  <a:pt x="210947" y="179000"/>
                </a:lnTo>
                <a:lnTo>
                  <a:pt x="212254" y="176750"/>
                </a:lnTo>
                <a:close/>
                <a:moveTo>
                  <a:pt x="238242" y="176750"/>
                </a:moveTo>
                <a:lnTo>
                  <a:pt x="239549" y="179000"/>
                </a:lnTo>
                <a:lnTo>
                  <a:pt x="240887" y="176750"/>
                </a:lnTo>
                <a:close/>
                <a:moveTo>
                  <a:pt x="266814" y="176750"/>
                </a:moveTo>
                <a:lnTo>
                  <a:pt x="268121" y="179000"/>
                </a:lnTo>
                <a:lnTo>
                  <a:pt x="269459" y="176750"/>
                </a:lnTo>
                <a:close/>
                <a:moveTo>
                  <a:pt x="295447" y="176750"/>
                </a:moveTo>
                <a:lnTo>
                  <a:pt x="296724" y="179000"/>
                </a:lnTo>
                <a:lnTo>
                  <a:pt x="298061" y="176750"/>
                </a:lnTo>
                <a:close/>
                <a:moveTo>
                  <a:pt x="16050" y="174471"/>
                </a:moveTo>
                <a:lnTo>
                  <a:pt x="10761" y="183620"/>
                </a:lnTo>
                <a:lnTo>
                  <a:pt x="5502" y="174471"/>
                </a:lnTo>
                <a:close/>
                <a:moveTo>
                  <a:pt x="44682" y="174471"/>
                </a:moveTo>
                <a:lnTo>
                  <a:pt x="39394" y="183620"/>
                </a:lnTo>
                <a:lnTo>
                  <a:pt x="34105" y="174471"/>
                </a:lnTo>
                <a:close/>
                <a:moveTo>
                  <a:pt x="73224" y="174471"/>
                </a:moveTo>
                <a:lnTo>
                  <a:pt x="67966" y="183620"/>
                </a:lnTo>
                <a:lnTo>
                  <a:pt x="62677" y="174471"/>
                </a:lnTo>
                <a:close/>
                <a:moveTo>
                  <a:pt x="101857" y="174471"/>
                </a:moveTo>
                <a:lnTo>
                  <a:pt x="96568" y="183620"/>
                </a:lnTo>
                <a:lnTo>
                  <a:pt x="91279" y="174471"/>
                </a:lnTo>
                <a:close/>
                <a:moveTo>
                  <a:pt x="130459" y="174471"/>
                </a:moveTo>
                <a:lnTo>
                  <a:pt x="125170" y="183620"/>
                </a:lnTo>
                <a:lnTo>
                  <a:pt x="119912" y="174471"/>
                </a:lnTo>
                <a:close/>
                <a:moveTo>
                  <a:pt x="159031" y="174471"/>
                </a:moveTo>
                <a:lnTo>
                  <a:pt x="153742" y="183620"/>
                </a:lnTo>
                <a:lnTo>
                  <a:pt x="148484" y="174471"/>
                </a:lnTo>
                <a:close/>
                <a:moveTo>
                  <a:pt x="187633" y="174471"/>
                </a:moveTo>
                <a:lnTo>
                  <a:pt x="182375" y="183620"/>
                </a:lnTo>
                <a:lnTo>
                  <a:pt x="177086" y="174471"/>
                </a:lnTo>
                <a:close/>
                <a:moveTo>
                  <a:pt x="216266" y="174471"/>
                </a:moveTo>
                <a:lnTo>
                  <a:pt x="210977" y="183620"/>
                </a:lnTo>
                <a:lnTo>
                  <a:pt x="205689" y="174471"/>
                </a:lnTo>
                <a:close/>
                <a:moveTo>
                  <a:pt x="244808" y="174471"/>
                </a:moveTo>
                <a:lnTo>
                  <a:pt x="239549" y="183620"/>
                </a:lnTo>
                <a:lnTo>
                  <a:pt x="234260" y="174471"/>
                </a:lnTo>
                <a:close/>
                <a:moveTo>
                  <a:pt x="273441" y="174471"/>
                </a:moveTo>
                <a:lnTo>
                  <a:pt x="268152" y="183620"/>
                </a:lnTo>
                <a:lnTo>
                  <a:pt x="262863" y="174471"/>
                </a:lnTo>
                <a:close/>
                <a:moveTo>
                  <a:pt x="302043" y="174471"/>
                </a:moveTo>
                <a:lnTo>
                  <a:pt x="296754" y="183620"/>
                </a:lnTo>
                <a:lnTo>
                  <a:pt x="291496" y="174471"/>
                </a:lnTo>
                <a:close/>
                <a:moveTo>
                  <a:pt x="25108" y="182252"/>
                </a:moveTo>
                <a:lnTo>
                  <a:pt x="23801" y="184501"/>
                </a:lnTo>
                <a:lnTo>
                  <a:pt x="26445" y="184501"/>
                </a:lnTo>
                <a:lnTo>
                  <a:pt x="25108" y="182252"/>
                </a:lnTo>
                <a:close/>
                <a:moveTo>
                  <a:pt x="53710" y="182252"/>
                </a:moveTo>
                <a:lnTo>
                  <a:pt x="52433" y="184501"/>
                </a:lnTo>
                <a:lnTo>
                  <a:pt x="55047" y="184501"/>
                </a:lnTo>
                <a:lnTo>
                  <a:pt x="53710" y="182252"/>
                </a:lnTo>
                <a:close/>
                <a:moveTo>
                  <a:pt x="82312" y="182252"/>
                </a:moveTo>
                <a:lnTo>
                  <a:pt x="81036" y="184501"/>
                </a:lnTo>
                <a:lnTo>
                  <a:pt x="83650" y="184501"/>
                </a:lnTo>
                <a:lnTo>
                  <a:pt x="82312" y="182252"/>
                </a:lnTo>
                <a:close/>
                <a:moveTo>
                  <a:pt x="110884" y="182252"/>
                </a:moveTo>
                <a:lnTo>
                  <a:pt x="109608" y="184501"/>
                </a:lnTo>
                <a:lnTo>
                  <a:pt x="112222" y="184501"/>
                </a:lnTo>
                <a:lnTo>
                  <a:pt x="110884" y="182252"/>
                </a:lnTo>
                <a:close/>
                <a:moveTo>
                  <a:pt x="139517" y="182252"/>
                </a:moveTo>
                <a:lnTo>
                  <a:pt x="138210" y="184501"/>
                </a:lnTo>
                <a:lnTo>
                  <a:pt x="140824" y="184501"/>
                </a:lnTo>
                <a:lnTo>
                  <a:pt x="139517" y="182252"/>
                </a:lnTo>
                <a:close/>
                <a:moveTo>
                  <a:pt x="168119" y="182252"/>
                </a:moveTo>
                <a:lnTo>
                  <a:pt x="166812" y="184501"/>
                </a:lnTo>
                <a:lnTo>
                  <a:pt x="169457" y="184501"/>
                </a:lnTo>
                <a:lnTo>
                  <a:pt x="168119" y="182252"/>
                </a:lnTo>
                <a:close/>
                <a:moveTo>
                  <a:pt x="196691" y="182252"/>
                </a:moveTo>
                <a:lnTo>
                  <a:pt x="195384" y="184501"/>
                </a:lnTo>
                <a:lnTo>
                  <a:pt x="198029" y="184501"/>
                </a:lnTo>
                <a:lnTo>
                  <a:pt x="196691" y="182252"/>
                </a:lnTo>
                <a:close/>
                <a:moveTo>
                  <a:pt x="225294" y="182252"/>
                </a:moveTo>
                <a:lnTo>
                  <a:pt x="224017" y="184501"/>
                </a:lnTo>
                <a:lnTo>
                  <a:pt x="226631" y="184501"/>
                </a:lnTo>
                <a:lnTo>
                  <a:pt x="225294" y="182252"/>
                </a:lnTo>
                <a:close/>
                <a:moveTo>
                  <a:pt x="253896" y="182252"/>
                </a:moveTo>
                <a:lnTo>
                  <a:pt x="252620" y="184501"/>
                </a:lnTo>
                <a:lnTo>
                  <a:pt x="255234" y="184501"/>
                </a:lnTo>
                <a:lnTo>
                  <a:pt x="253896" y="182252"/>
                </a:lnTo>
                <a:close/>
                <a:moveTo>
                  <a:pt x="282468" y="182252"/>
                </a:moveTo>
                <a:lnTo>
                  <a:pt x="281191" y="184501"/>
                </a:lnTo>
                <a:lnTo>
                  <a:pt x="283805" y="184501"/>
                </a:lnTo>
                <a:lnTo>
                  <a:pt x="282468" y="182252"/>
                </a:lnTo>
                <a:close/>
                <a:moveTo>
                  <a:pt x="311101" y="182252"/>
                </a:moveTo>
                <a:lnTo>
                  <a:pt x="309794" y="184501"/>
                </a:lnTo>
                <a:lnTo>
                  <a:pt x="312408" y="184501"/>
                </a:lnTo>
                <a:lnTo>
                  <a:pt x="311101" y="182252"/>
                </a:lnTo>
                <a:close/>
                <a:moveTo>
                  <a:pt x="3132" y="173103"/>
                </a:moveTo>
                <a:lnTo>
                  <a:pt x="4317" y="175170"/>
                </a:lnTo>
                <a:lnTo>
                  <a:pt x="9606" y="184319"/>
                </a:lnTo>
                <a:lnTo>
                  <a:pt x="10761" y="186325"/>
                </a:lnTo>
                <a:lnTo>
                  <a:pt x="11946" y="184288"/>
                </a:lnTo>
                <a:lnTo>
                  <a:pt x="17235" y="175170"/>
                </a:lnTo>
                <a:lnTo>
                  <a:pt x="18421" y="173103"/>
                </a:lnTo>
                <a:close/>
                <a:moveTo>
                  <a:pt x="31764" y="173103"/>
                </a:moveTo>
                <a:lnTo>
                  <a:pt x="32889" y="175170"/>
                </a:lnTo>
                <a:lnTo>
                  <a:pt x="38178" y="184319"/>
                </a:lnTo>
                <a:lnTo>
                  <a:pt x="39394" y="186325"/>
                </a:lnTo>
                <a:lnTo>
                  <a:pt x="40579" y="184288"/>
                </a:lnTo>
                <a:lnTo>
                  <a:pt x="45838" y="175170"/>
                </a:lnTo>
                <a:lnTo>
                  <a:pt x="47023" y="173103"/>
                </a:lnTo>
                <a:close/>
                <a:moveTo>
                  <a:pt x="60336" y="173072"/>
                </a:moveTo>
                <a:lnTo>
                  <a:pt x="61491" y="175109"/>
                </a:lnTo>
                <a:lnTo>
                  <a:pt x="66780" y="184288"/>
                </a:lnTo>
                <a:lnTo>
                  <a:pt x="67966" y="186325"/>
                </a:lnTo>
                <a:lnTo>
                  <a:pt x="69151" y="184288"/>
                </a:lnTo>
                <a:lnTo>
                  <a:pt x="74409" y="175109"/>
                </a:lnTo>
                <a:lnTo>
                  <a:pt x="75595" y="173072"/>
                </a:lnTo>
                <a:close/>
                <a:moveTo>
                  <a:pt x="88939" y="173072"/>
                </a:moveTo>
                <a:lnTo>
                  <a:pt x="90124" y="175109"/>
                </a:lnTo>
                <a:lnTo>
                  <a:pt x="95383" y="184288"/>
                </a:lnTo>
                <a:lnTo>
                  <a:pt x="96568" y="186325"/>
                </a:lnTo>
                <a:lnTo>
                  <a:pt x="97753" y="184288"/>
                </a:lnTo>
                <a:lnTo>
                  <a:pt x="103042" y="175109"/>
                </a:lnTo>
                <a:lnTo>
                  <a:pt x="104197" y="173072"/>
                </a:lnTo>
                <a:close/>
                <a:moveTo>
                  <a:pt x="117541" y="173072"/>
                </a:moveTo>
                <a:lnTo>
                  <a:pt x="118726" y="175109"/>
                </a:lnTo>
                <a:lnTo>
                  <a:pt x="124015" y="184288"/>
                </a:lnTo>
                <a:lnTo>
                  <a:pt x="125170" y="186325"/>
                </a:lnTo>
                <a:lnTo>
                  <a:pt x="126356" y="184288"/>
                </a:lnTo>
                <a:lnTo>
                  <a:pt x="131645" y="175109"/>
                </a:lnTo>
                <a:lnTo>
                  <a:pt x="132830" y="173072"/>
                </a:lnTo>
                <a:close/>
                <a:moveTo>
                  <a:pt x="146113" y="173072"/>
                </a:moveTo>
                <a:lnTo>
                  <a:pt x="147298" y="175109"/>
                </a:lnTo>
                <a:lnTo>
                  <a:pt x="152587" y="184288"/>
                </a:lnTo>
                <a:lnTo>
                  <a:pt x="153742" y="186325"/>
                </a:lnTo>
                <a:lnTo>
                  <a:pt x="154928" y="184288"/>
                </a:lnTo>
                <a:lnTo>
                  <a:pt x="160217" y="175109"/>
                </a:lnTo>
                <a:lnTo>
                  <a:pt x="161402" y="173072"/>
                </a:lnTo>
                <a:close/>
                <a:moveTo>
                  <a:pt x="174715" y="173072"/>
                </a:moveTo>
                <a:lnTo>
                  <a:pt x="175901" y="175109"/>
                </a:lnTo>
                <a:lnTo>
                  <a:pt x="181190" y="184288"/>
                </a:lnTo>
                <a:lnTo>
                  <a:pt x="182375" y="186325"/>
                </a:lnTo>
                <a:lnTo>
                  <a:pt x="183530" y="184288"/>
                </a:lnTo>
                <a:lnTo>
                  <a:pt x="188819" y="175109"/>
                </a:lnTo>
                <a:lnTo>
                  <a:pt x="190004" y="173072"/>
                </a:lnTo>
                <a:close/>
                <a:moveTo>
                  <a:pt x="203348" y="173072"/>
                </a:moveTo>
                <a:lnTo>
                  <a:pt x="204503" y="175109"/>
                </a:lnTo>
                <a:lnTo>
                  <a:pt x="209792" y="184288"/>
                </a:lnTo>
                <a:lnTo>
                  <a:pt x="210977" y="186325"/>
                </a:lnTo>
                <a:lnTo>
                  <a:pt x="212163" y="184288"/>
                </a:lnTo>
                <a:lnTo>
                  <a:pt x="217421" y="175109"/>
                </a:lnTo>
                <a:lnTo>
                  <a:pt x="218607" y="173072"/>
                </a:lnTo>
                <a:close/>
                <a:moveTo>
                  <a:pt x="231890" y="173072"/>
                </a:moveTo>
                <a:lnTo>
                  <a:pt x="233075" y="175109"/>
                </a:lnTo>
                <a:lnTo>
                  <a:pt x="238364" y="184288"/>
                </a:lnTo>
                <a:lnTo>
                  <a:pt x="239549" y="186325"/>
                </a:lnTo>
                <a:lnTo>
                  <a:pt x="240735" y="184288"/>
                </a:lnTo>
                <a:lnTo>
                  <a:pt x="245993" y="175109"/>
                </a:lnTo>
                <a:lnTo>
                  <a:pt x="247179" y="173072"/>
                </a:lnTo>
                <a:close/>
                <a:moveTo>
                  <a:pt x="260522" y="173072"/>
                </a:moveTo>
                <a:lnTo>
                  <a:pt x="261708" y="175109"/>
                </a:lnTo>
                <a:lnTo>
                  <a:pt x="266966" y="184288"/>
                </a:lnTo>
                <a:lnTo>
                  <a:pt x="268152" y="186325"/>
                </a:lnTo>
                <a:lnTo>
                  <a:pt x="269337" y="184288"/>
                </a:lnTo>
                <a:lnTo>
                  <a:pt x="274626" y="175109"/>
                </a:lnTo>
                <a:lnTo>
                  <a:pt x="275781" y="173072"/>
                </a:lnTo>
                <a:close/>
                <a:moveTo>
                  <a:pt x="289125" y="173072"/>
                </a:moveTo>
                <a:lnTo>
                  <a:pt x="290310" y="175109"/>
                </a:lnTo>
                <a:lnTo>
                  <a:pt x="295599" y="184288"/>
                </a:lnTo>
                <a:lnTo>
                  <a:pt x="296754" y="186325"/>
                </a:lnTo>
                <a:lnTo>
                  <a:pt x="297940" y="184288"/>
                </a:lnTo>
                <a:lnTo>
                  <a:pt x="303228" y="175109"/>
                </a:lnTo>
                <a:lnTo>
                  <a:pt x="304414" y="173072"/>
                </a:lnTo>
                <a:close/>
                <a:moveTo>
                  <a:pt x="25108" y="177632"/>
                </a:moveTo>
                <a:lnTo>
                  <a:pt x="30397" y="186781"/>
                </a:lnTo>
                <a:lnTo>
                  <a:pt x="19819" y="186781"/>
                </a:lnTo>
                <a:lnTo>
                  <a:pt x="25108" y="177632"/>
                </a:lnTo>
                <a:close/>
                <a:moveTo>
                  <a:pt x="53710" y="177632"/>
                </a:moveTo>
                <a:lnTo>
                  <a:pt x="58999" y="186781"/>
                </a:lnTo>
                <a:lnTo>
                  <a:pt x="48421" y="186781"/>
                </a:lnTo>
                <a:lnTo>
                  <a:pt x="53710" y="177632"/>
                </a:lnTo>
                <a:close/>
                <a:moveTo>
                  <a:pt x="82312" y="177632"/>
                </a:moveTo>
                <a:lnTo>
                  <a:pt x="87601" y="186781"/>
                </a:lnTo>
                <a:lnTo>
                  <a:pt x="77024" y="186781"/>
                </a:lnTo>
                <a:lnTo>
                  <a:pt x="82312" y="177632"/>
                </a:lnTo>
                <a:close/>
                <a:moveTo>
                  <a:pt x="110884" y="177632"/>
                </a:moveTo>
                <a:lnTo>
                  <a:pt x="116173" y="186781"/>
                </a:lnTo>
                <a:lnTo>
                  <a:pt x="105626" y="186781"/>
                </a:lnTo>
                <a:lnTo>
                  <a:pt x="110884" y="177632"/>
                </a:lnTo>
                <a:close/>
                <a:moveTo>
                  <a:pt x="139487" y="177632"/>
                </a:moveTo>
                <a:lnTo>
                  <a:pt x="144776" y="186781"/>
                </a:lnTo>
                <a:lnTo>
                  <a:pt x="134228" y="186781"/>
                </a:lnTo>
                <a:lnTo>
                  <a:pt x="139487" y="177632"/>
                </a:lnTo>
                <a:close/>
                <a:moveTo>
                  <a:pt x="168119" y="177632"/>
                </a:moveTo>
                <a:lnTo>
                  <a:pt x="173378" y="186781"/>
                </a:lnTo>
                <a:lnTo>
                  <a:pt x="162831" y="186781"/>
                </a:lnTo>
                <a:lnTo>
                  <a:pt x="168119" y="177632"/>
                </a:lnTo>
                <a:close/>
                <a:moveTo>
                  <a:pt x="196691" y="177632"/>
                </a:moveTo>
                <a:lnTo>
                  <a:pt x="201950" y="186781"/>
                </a:lnTo>
                <a:lnTo>
                  <a:pt x="191403" y="186781"/>
                </a:lnTo>
                <a:lnTo>
                  <a:pt x="196691" y="177632"/>
                </a:lnTo>
                <a:close/>
                <a:moveTo>
                  <a:pt x="225294" y="177632"/>
                </a:moveTo>
                <a:lnTo>
                  <a:pt x="230583" y="186781"/>
                </a:lnTo>
                <a:lnTo>
                  <a:pt x="220005" y="186781"/>
                </a:lnTo>
                <a:lnTo>
                  <a:pt x="225294" y="177632"/>
                </a:lnTo>
                <a:close/>
                <a:moveTo>
                  <a:pt x="253896" y="177632"/>
                </a:moveTo>
                <a:lnTo>
                  <a:pt x="259185" y="186781"/>
                </a:lnTo>
                <a:lnTo>
                  <a:pt x="248607" y="186781"/>
                </a:lnTo>
                <a:lnTo>
                  <a:pt x="253896" y="177632"/>
                </a:lnTo>
                <a:close/>
                <a:moveTo>
                  <a:pt x="282468" y="177632"/>
                </a:moveTo>
                <a:lnTo>
                  <a:pt x="287757" y="186781"/>
                </a:lnTo>
                <a:lnTo>
                  <a:pt x="277210" y="186781"/>
                </a:lnTo>
                <a:lnTo>
                  <a:pt x="282468" y="177632"/>
                </a:lnTo>
                <a:close/>
                <a:moveTo>
                  <a:pt x="311101" y="177632"/>
                </a:moveTo>
                <a:lnTo>
                  <a:pt x="316359" y="186781"/>
                </a:lnTo>
                <a:lnTo>
                  <a:pt x="305812" y="186781"/>
                </a:lnTo>
                <a:lnTo>
                  <a:pt x="311101" y="177632"/>
                </a:lnTo>
                <a:close/>
                <a:moveTo>
                  <a:pt x="19211" y="172647"/>
                </a:moveTo>
                <a:lnTo>
                  <a:pt x="10761" y="187237"/>
                </a:lnTo>
                <a:lnTo>
                  <a:pt x="2341" y="172647"/>
                </a:lnTo>
                <a:close/>
                <a:moveTo>
                  <a:pt x="47783" y="172647"/>
                </a:moveTo>
                <a:lnTo>
                  <a:pt x="39363" y="187237"/>
                </a:lnTo>
                <a:lnTo>
                  <a:pt x="30913" y="172647"/>
                </a:lnTo>
                <a:close/>
                <a:moveTo>
                  <a:pt x="76385" y="172647"/>
                </a:moveTo>
                <a:lnTo>
                  <a:pt x="67966" y="187237"/>
                </a:lnTo>
                <a:lnTo>
                  <a:pt x="59516" y="172647"/>
                </a:lnTo>
                <a:close/>
                <a:moveTo>
                  <a:pt x="105018" y="172647"/>
                </a:moveTo>
                <a:lnTo>
                  <a:pt x="96568" y="187237"/>
                </a:lnTo>
                <a:lnTo>
                  <a:pt x="88148" y="172647"/>
                </a:lnTo>
                <a:close/>
                <a:moveTo>
                  <a:pt x="133590" y="172647"/>
                </a:moveTo>
                <a:lnTo>
                  <a:pt x="125140" y="187237"/>
                </a:lnTo>
                <a:lnTo>
                  <a:pt x="116720" y="172647"/>
                </a:lnTo>
                <a:close/>
                <a:moveTo>
                  <a:pt x="162192" y="172647"/>
                </a:moveTo>
                <a:lnTo>
                  <a:pt x="153742" y="187237"/>
                </a:lnTo>
                <a:lnTo>
                  <a:pt x="145353" y="172647"/>
                </a:lnTo>
                <a:close/>
                <a:moveTo>
                  <a:pt x="190795" y="172647"/>
                </a:moveTo>
                <a:lnTo>
                  <a:pt x="182375" y="187237"/>
                </a:lnTo>
                <a:lnTo>
                  <a:pt x="173925" y="172647"/>
                </a:lnTo>
                <a:close/>
                <a:moveTo>
                  <a:pt x="219367" y="172647"/>
                </a:moveTo>
                <a:lnTo>
                  <a:pt x="210947" y="187237"/>
                </a:lnTo>
                <a:lnTo>
                  <a:pt x="202497" y="172647"/>
                </a:lnTo>
                <a:close/>
                <a:moveTo>
                  <a:pt x="247969" y="172647"/>
                </a:moveTo>
                <a:lnTo>
                  <a:pt x="239549" y="187237"/>
                </a:lnTo>
                <a:lnTo>
                  <a:pt x="231099" y="172647"/>
                </a:lnTo>
                <a:close/>
                <a:moveTo>
                  <a:pt x="276602" y="172647"/>
                </a:moveTo>
                <a:lnTo>
                  <a:pt x="268152" y="187237"/>
                </a:lnTo>
                <a:lnTo>
                  <a:pt x="259732" y="172647"/>
                </a:lnTo>
                <a:close/>
                <a:moveTo>
                  <a:pt x="305174" y="172647"/>
                </a:moveTo>
                <a:lnTo>
                  <a:pt x="296724" y="187237"/>
                </a:lnTo>
                <a:lnTo>
                  <a:pt x="288304" y="172647"/>
                </a:lnTo>
                <a:close/>
                <a:moveTo>
                  <a:pt x="25108" y="174896"/>
                </a:moveTo>
                <a:lnTo>
                  <a:pt x="23922" y="176933"/>
                </a:lnTo>
                <a:lnTo>
                  <a:pt x="18633" y="186112"/>
                </a:lnTo>
                <a:lnTo>
                  <a:pt x="17448" y="188149"/>
                </a:lnTo>
                <a:lnTo>
                  <a:pt x="32737" y="188149"/>
                </a:lnTo>
                <a:lnTo>
                  <a:pt x="31552" y="186112"/>
                </a:lnTo>
                <a:lnTo>
                  <a:pt x="26293" y="176933"/>
                </a:lnTo>
                <a:lnTo>
                  <a:pt x="25108" y="174896"/>
                </a:lnTo>
                <a:close/>
                <a:moveTo>
                  <a:pt x="53710" y="174896"/>
                </a:moveTo>
                <a:lnTo>
                  <a:pt x="52525" y="176933"/>
                </a:lnTo>
                <a:lnTo>
                  <a:pt x="47266" y="186112"/>
                </a:lnTo>
                <a:lnTo>
                  <a:pt x="46081" y="188149"/>
                </a:lnTo>
                <a:lnTo>
                  <a:pt x="61339" y="188149"/>
                </a:lnTo>
                <a:lnTo>
                  <a:pt x="60184" y="186112"/>
                </a:lnTo>
                <a:lnTo>
                  <a:pt x="54895" y="176933"/>
                </a:lnTo>
                <a:lnTo>
                  <a:pt x="53710" y="174896"/>
                </a:lnTo>
                <a:close/>
                <a:moveTo>
                  <a:pt x="82312" y="174896"/>
                </a:moveTo>
                <a:lnTo>
                  <a:pt x="81157" y="176933"/>
                </a:lnTo>
                <a:lnTo>
                  <a:pt x="75868" y="186112"/>
                </a:lnTo>
                <a:lnTo>
                  <a:pt x="74683" y="188149"/>
                </a:lnTo>
                <a:lnTo>
                  <a:pt x="89972" y="188149"/>
                </a:lnTo>
                <a:lnTo>
                  <a:pt x="88787" y="186112"/>
                </a:lnTo>
                <a:lnTo>
                  <a:pt x="83498" y="176933"/>
                </a:lnTo>
                <a:lnTo>
                  <a:pt x="82312" y="174896"/>
                </a:lnTo>
                <a:close/>
                <a:moveTo>
                  <a:pt x="110884" y="174896"/>
                </a:moveTo>
                <a:lnTo>
                  <a:pt x="109699" y="176933"/>
                </a:lnTo>
                <a:lnTo>
                  <a:pt x="104440" y="186112"/>
                </a:lnTo>
                <a:lnTo>
                  <a:pt x="103255" y="188149"/>
                </a:lnTo>
                <a:lnTo>
                  <a:pt x="118514" y="188149"/>
                </a:lnTo>
                <a:lnTo>
                  <a:pt x="117359" y="186112"/>
                </a:lnTo>
                <a:lnTo>
                  <a:pt x="112070" y="176933"/>
                </a:lnTo>
                <a:lnTo>
                  <a:pt x="110884" y="174896"/>
                </a:lnTo>
                <a:close/>
                <a:moveTo>
                  <a:pt x="139487" y="174896"/>
                </a:moveTo>
                <a:lnTo>
                  <a:pt x="138332" y="176933"/>
                </a:lnTo>
                <a:lnTo>
                  <a:pt x="133043" y="186112"/>
                </a:lnTo>
                <a:lnTo>
                  <a:pt x="131857" y="188149"/>
                </a:lnTo>
                <a:lnTo>
                  <a:pt x="147146" y="188149"/>
                </a:lnTo>
                <a:lnTo>
                  <a:pt x="145961" y="186112"/>
                </a:lnTo>
                <a:lnTo>
                  <a:pt x="140672" y="176933"/>
                </a:lnTo>
                <a:lnTo>
                  <a:pt x="139487" y="174896"/>
                </a:lnTo>
                <a:close/>
                <a:moveTo>
                  <a:pt x="168119" y="174927"/>
                </a:moveTo>
                <a:lnTo>
                  <a:pt x="166934" y="176993"/>
                </a:lnTo>
                <a:lnTo>
                  <a:pt x="161645" y="186143"/>
                </a:lnTo>
                <a:lnTo>
                  <a:pt x="160490" y="188149"/>
                </a:lnTo>
                <a:lnTo>
                  <a:pt x="175749" y="188149"/>
                </a:lnTo>
                <a:lnTo>
                  <a:pt x="174563" y="186112"/>
                </a:lnTo>
                <a:lnTo>
                  <a:pt x="169305" y="176993"/>
                </a:lnTo>
                <a:lnTo>
                  <a:pt x="168119" y="174927"/>
                </a:lnTo>
                <a:close/>
                <a:moveTo>
                  <a:pt x="196691" y="174896"/>
                </a:moveTo>
                <a:lnTo>
                  <a:pt x="195506" y="176933"/>
                </a:lnTo>
                <a:lnTo>
                  <a:pt x="190217" y="186112"/>
                </a:lnTo>
                <a:lnTo>
                  <a:pt x="189062" y="188149"/>
                </a:lnTo>
                <a:lnTo>
                  <a:pt x="204321" y="188149"/>
                </a:lnTo>
                <a:lnTo>
                  <a:pt x="203135" y="186112"/>
                </a:lnTo>
                <a:lnTo>
                  <a:pt x="197877" y="176933"/>
                </a:lnTo>
                <a:lnTo>
                  <a:pt x="196691" y="174896"/>
                </a:lnTo>
                <a:close/>
                <a:moveTo>
                  <a:pt x="225294" y="174896"/>
                </a:moveTo>
                <a:lnTo>
                  <a:pt x="224108" y="176933"/>
                </a:lnTo>
                <a:lnTo>
                  <a:pt x="218850" y="186112"/>
                </a:lnTo>
                <a:lnTo>
                  <a:pt x="217664" y="188149"/>
                </a:lnTo>
                <a:lnTo>
                  <a:pt x="232923" y="188149"/>
                </a:lnTo>
                <a:lnTo>
                  <a:pt x="231768" y="186112"/>
                </a:lnTo>
                <a:lnTo>
                  <a:pt x="226479" y="176933"/>
                </a:lnTo>
                <a:lnTo>
                  <a:pt x="225294" y="174896"/>
                </a:lnTo>
                <a:close/>
                <a:moveTo>
                  <a:pt x="253896" y="174896"/>
                </a:moveTo>
                <a:lnTo>
                  <a:pt x="252741" y="176933"/>
                </a:lnTo>
                <a:lnTo>
                  <a:pt x="247452" y="186112"/>
                </a:lnTo>
                <a:lnTo>
                  <a:pt x="246267" y="188149"/>
                </a:lnTo>
                <a:lnTo>
                  <a:pt x="261556" y="188149"/>
                </a:lnTo>
                <a:lnTo>
                  <a:pt x="260370" y="186112"/>
                </a:lnTo>
                <a:lnTo>
                  <a:pt x="255082" y="176933"/>
                </a:lnTo>
                <a:lnTo>
                  <a:pt x="253896" y="174896"/>
                </a:lnTo>
                <a:close/>
                <a:moveTo>
                  <a:pt x="282468" y="174896"/>
                </a:moveTo>
                <a:lnTo>
                  <a:pt x="281313" y="176933"/>
                </a:lnTo>
                <a:lnTo>
                  <a:pt x="276024" y="186112"/>
                </a:lnTo>
                <a:lnTo>
                  <a:pt x="274839" y="188149"/>
                </a:lnTo>
                <a:lnTo>
                  <a:pt x="290128" y="188149"/>
                </a:lnTo>
                <a:lnTo>
                  <a:pt x="288942" y="186112"/>
                </a:lnTo>
                <a:lnTo>
                  <a:pt x="283654" y="176933"/>
                </a:lnTo>
                <a:lnTo>
                  <a:pt x="282468" y="174896"/>
                </a:lnTo>
                <a:close/>
                <a:moveTo>
                  <a:pt x="311101" y="174896"/>
                </a:moveTo>
                <a:lnTo>
                  <a:pt x="309915" y="176933"/>
                </a:lnTo>
                <a:lnTo>
                  <a:pt x="304627" y="186112"/>
                </a:lnTo>
                <a:lnTo>
                  <a:pt x="303441" y="188149"/>
                </a:lnTo>
                <a:lnTo>
                  <a:pt x="318730" y="188149"/>
                </a:lnTo>
                <a:lnTo>
                  <a:pt x="317545" y="186112"/>
                </a:lnTo>
                <a:lnTo>
                  <a:pt x="312256" y="176933"/>
                </a:lnTo>
                <a:lnTo>
                  <a:pt x="311101" y="174896"/>
                </a:lnTo>
                <a:close/>
                <a:moveTo>
                  <a:pt x="25108" y="174015"/>
                </a:moveTo>
                <a:lnTo>
                  <a:pt x="33527" y="188605"/>
                </a:lnTo>
                <a:lnTo>
                  <a:pt x="16718" y="188605"/>
                </a:lnTo>
                <a:lnTo>
                  <a:pt x="25108" y="174015"/>
                </a:lnTo>
                <a:close/>
                <a:moveTo>
                  <a:pt x="53710" y="174015"/>
                </a:moveTo>
                <a:lnTo>
                  <a:pt x="62160" y="188605"/>
                </a:lnTo>
                <a:lnTo>
                  <a:pt x="45260" y="188605"/>
                </a:lnTo>
                <a:lnTo>
                  <a:pt x="53710" y="174015"/>
                </a:lnTo>
                <a:close/>
                <a:moveTo>
                  <a:pt x="82312" y="174015"/>
                </a:moveTo>
                <a:lnTo>
                  <a:pt x="90762" y="188605"/>
                </a:lnTo>
                <a:lnTo>
                  <a:pt x="73923" y="188605"/>
                </a:lnTo>
                <a:lnTo>
                  <a:pt x="82312" y="174015"/>
                </a:lnTo>
                <a:close/>
                <a:moveTo>
                  <a:pt x="110884" y="174015"/>
                </a:moveTo>
                <a:lnTo>
                  <a:pt x="119334" y="188605"/>
                </a:lnTo>
                <a:lnTo>
                  <a:pt x="102495" y="188605"/>
                </a:lnTo>
                <a:lnTo>
                  <a:pt x="110884" y="174015"/>
                </a:lnTo>
                <a:close/>
                <a:moveTo>
                  <a:pt x="139517" y="174015"/>
                </a:moveTo>
                <a:lnTo>
                  <a:pt x="147937" y="188605"/>
                </a:lnTo>
                <a:lnTo>
                  <a:pt x="131097" y="188605"/>
                </a:lnTo>
                <a:lnTo>
                  <a:pt x="139517" y="174015"/>
                </a:lnTo>
                <a:close/>
                <a:moveTo>
                  <a:pt x="168119" y="174015"/>
                </a:moveTo>
                <a:lnTo>
                  <a:pt x="176539" y="188605"/>
                </a:lnTo>
                <a:lnTo>
                  <a:pt x="159700" y="188605"/>
                </a:lnTo>
                <a:lnTo>
                  <a:pt x="168119" y="174015"/>
                </a:lnTo>
                <a:close/>
                <a:moveTo>
                  <a:pt x="196691" y="174015"/>
                </a:moveTo>
                <a:lnTo>
                  <a:pt x="205111" y="188605"/>
                </a:lnTo>
                <a:lnTo>
                  <a:pt x="188302" y="188605"/>
                </a:lnTo>
                <a:lnTo>
                  <a:pt x="196691" y="174015"/>
                </a:lnTo>
                <a:close/>
                <a:moveTo>
                  <a:pt x="225294" y="174015"/>
                </a:moveTo>
                <a:lnTo>
                  <a:pt x="233744" y="188605"/>
                </a:lnTo>
                <a:lnTo>
                  <a:pt x="216905" y="188605"/>
                </a:lnTo>
                <a:lnTo>
                  <a:pt x="225294" y="174015"/>
                </a:lnTo>
                <a:close/>
                <a:moveTo>
                  <a:pt x="253896" y="174015"/>
                </a:moveTo>
                <a:lnTo>
                  <a:pt x="262346" y="188605"/>
                </a:lnTo>
                <a:lnTo>
                  <a:pt x="245507" y="188605"/>
                </a:lnTo>
                <a:lnTo>
                  <a:pt x="253896" y="174015"/>
                </a:lnTo>
                <a:close/>
                <a:moveTo>
                  <a:pt x="282468" y="174015"/>
                </a:moveTo>
                <a:lnTo>
                  <a:pt x="290918" y="188605"/>
                </a:lnTo>
                <a:lnTo>
                  <a:pt x="274079" y="188605"/>
                </a:lnTo>
                <a:lnTo>
                  <a:pt x="282468" y="174015"/>
                </a:lnTo>
                <a:close/>
                <a:moveTo>
                  <a:pt x="311101" y="174015"/>
                </a:moveTo>
                <a:lnTo>
                  <a:pt x="319520" y="188605"/>
                </a:lnTo>
                <a:lnTo>
                  <a:pt x="302651" y="188605"/>
                </a:lnTo>
                <a:lnTo>
                  <a:pt x="311101" y="174015"/>
                </a:lnTo>
                <a:close/>
                <a:moveTo>
                  <a:pt x="1" y="171279"/>
                </a:moveTo>
                <a:lnTo>
                  <a:pt x="10791" y="189972"/>
                </a:lnTo>
                <a:lnTo>
                  <a:pt x="21551" y="171279"/>
                </a:lnTo>
                <a:close/>
                <a:moveTo>
                  <a:pt x="25108" y="171279"/>
                </a:moveTo>
                <a:lnTo>
                  <a:pt x="14317" y="189972"/>
                </a:lnTo>
                <a:lnTo>
                  <a:pt x="35898" y="189972"/>
                </a:lnTo>
                <a:lnTo>
                  <a:pt x="25108" y="171279"/>
                </a:lnTo>
                <a:close/>
                <a:moveTo>
                  <a:pt x="28603" y="171279"/>
                </a:moveTo>
                <a:lnTo>
                  <a:pt x="39394" y="189972"/>
                </a:lnTo>
                <a:lnTo>
                  <a:pt x="50154" y="171279"/>
                </a:lnTo>
                <a:close/>
                <a:moveTo>
                  <a:pt x="53710" y="171279"/>
                </a:moveTo>
                <a:lnTo>
                  <a:pt x="42920" y="189972"/>
                </a:lnTo>
                <a:lnTo>
                  <a:pt x="64500" y="189972"/>
                </a:lnTo>
                <a:lnTo>
                  <a:pt x="53710" y="171279"/>
                </a:lnTo>
                <a:close/>
                <a:moveTo>
                  <a:pt x="57175" y="171279"/>
                </a:moveTo>
                <a:lnTo>
                  <a:pt x="67966" y="189972"/>
                </a:lnTo>
                <a:lnTo>
                  <a:pt x="78756" y="171279"/>
                </a:lnTo>
                <a:close/>
                <a:moveTo>
                  <a:pt x="82312" y="171279"/>
                </a:moveTo>
                <a:lnTo>
                  <a:pt x="71522" y="189972"/>
                </a:lnTo>
                <a:lnTo>
                  <a:pt x="93103" y="189972"/>
                </a:lnTo>
                <a:lnTo>
                  <a:pt x="82312" y="171279"/>
                </a:lnTo>
                <a:close/>
                <a:moveTo>
                  <a:pt x="85777" y="171279"/>
                </a:moveTo>
                <a:lnTo>
                  <a:pt x="96568" y="189972"/>
                </a:lnTo>
                <a:lnTo>
                  <a:pt x="107358" y="171279"/>
                </a:lnTo>
                <a:close/>
                <a:moveTo>
                  <a:pt x="110884" y="171279"/>
                </a:moveTo>
                <a:lnTo>
                  <a:pt x="100155" y="189972"/>
                </a:lnTo>
                <a:lnTo>
                  <a:pt x="121736" y="189972"/>
                </a:lnTo>
                <a:lnTo>
                  <a:pt x="110884" y="171279"/>
                </a:lnTo>
                <a:close/>
                <a:moveTo>
                  <a:pt x="114349" y="171279"/>
                </a:moveTo>
                <a:lnTo>
                  <a:pt x="125140" y="189972"/>
                </a:lnTo>
                <a:lnTo>
                  <a:pt x="135930" y="171279"/>
                </a:lnTo>
                <a:close/>
                <a:moveTo>
                  <a:pt x="139517" y="171279"/>
                </a:moveTo>
                <a:lnTo>
                  <a:pt x="128727" y="189972"/>
                </a:lnTo>
                <a:lnTo>
                  <a:pt x="150308" y="189972"/>
                </a:lnTo>
                <a:lnTo>
                  <a:pt x="139517" y="171279"/>
                </a:lnTo>
                <a:close/>
                <a:moveTo>
                  <a:pt x="142952" y="171279"/>
                </a:moveTo>
                <a:lnTo>
                  <a:pt x="153742" y="189972"/>
                </a:lnTo>
                <a:lnTo>
                  <a:pt x="164533" y="171279"/>
                </a:lnTo>
                <a:close/>
                <a:moveTo>
                  <a:pt x="168119" y="171279"/>
                </a:moveTo>
                <a:lnTo>
                  <a:pt x="157329" y="189972"/>
                </a:lnTo>
                <a:lnTo>
                  <a:pt x="178910" y="189972"/>
                </a:lnTo>
                <a:lnTo>
                  <a:pt x="168119" y="171279"/>
                </a:lnTo>
                <a:close/>
                <a:moveTo>
                  <a:pt x="171585" y="171279"/>
                </a:moveTo>
                <a:lnTo>
                  <a:pt x="182375" y="189972"/>
                </a:lnTo>
                <a:lnTo>
                  <a:pt x="193166" y="171279"/>
                </a:lnTo>
                <a:close/>
                <a:moveTo>
                  <a:pt x="196691" y="171279"/>
                </a:moveTo>
                <a:lnTo>
                  <a:pt x="185931" y="189972"/>
                </a:lnTo>
                <a:lnTo>
                  <a:pt x="207512" y="189972"/>
                </a:lnTo>
                <a:lnTo>
                  <a:pt x="196691" y="171279"/>
                </a:lnTo>
                <a:close/>
                <a:moveTo>
                  <a:pt x="200157" y="171279"/>
                </a:moveTo>
                <a:lnTo>
                  <a:pt x="210947" y="189972"/>
                </a:lnTo>
                <a:lnTo>
                  <a:pt x="221737" y="171279"/>
                </a:lnTo>
                <a:close/>
                <a:moveTo>
                  <a:pt x="225294" y="171279"/>
                </a:moveTo>
                <a:lnTo>
                  <a:pt x="214503" y="189972"/>
                </a:lnTo>
                <a:lnTo>
                  <a:pt x="236084" y="189972"/>
                </a:lnTo>
                <a:lnTo>
                  <a:pt x="225294" y="171279"/>
                </a:lnTo>
                <a:close/>
                <a:moveTo>
                  <a:pt x="228759" y="171279"/>
                </a:moveTo>
                <a:lnTo>
                  <a:pt x="239549" y="189972"/>
                </a:lnTo>
                <a:lnTo>
                  <a:pt x="250340" y="171279"/>
                </a:lnTo>
                <a:close/>
                <a:moveTo>
                  <a:pt x="253896" y="171279"/>
                </a:moveTo>
                <a:lnTo>
                  <a:pt x="243106" y="189972"/>
                </a:lnTo>
                <a:lnTo>
                  <a:pt x="264687" y="189972"/>
                </a:lnTo>
                <a:lnTo>
                  <a:pt x="253896" y="171279"/>
                </a:lnTo>
                <a:close/>
                <a:moveTo>
                  <a:pt x="257361" y="171279"/>
                </a:moveTo>
                <a:lnTo>
                  <a:pt x="268152" y="189972"/>
                </a:lnTo>
                <a:lnTo>
                  <a:pt x="278942" y="171279"/>
                </a:lnTo>
                <a:close/>
                <a:moveTo>
                  <a:pt x="282468" y="171279"/>
                </a:moveTo>
                <a:lnTo>
                  <a:pt x="271738" y="189972"/>
                </a:lnTo>
                <a:lnTo>
                  <a:pt x="293319" y="189972"/>
                </a:lnTo>
                <a:lnTo>
                  <a:pt x="282468" y="171279"/>
                </a:lnTo>
                <a:close/>
                <a:moveTo>
                  <a:pt x="285964" y="171279"/>
                </a:moveTo>
                <a:lnTo>
                  <a:pt x="296754" y="189972"/>
                </a:lnTo>
                <a:lnTo>
                  <a:pt x="307545" y="171279"/>
                </a:lnTo>
                <a:close/>
                <a:moveTo>
                  <a:pt x="311101" y="171279"/>
                </a:moveTo>
                <a:lnTo>
                  <a:pt x="300310" y="189972"/>
                </a:lnTo>
                <a:lnTo>
                  <a:pt x="321861" y="189972"/>
                </a:lnTo>
                <a:lnTo>
                  <a:pt x="311101" y="171279"/>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5"/>
          <p:cNvSpPr txBox="1">
            <a:spLocks noGrp="1"/>
          </p:cNvSpPr>
          <p:nvPr>
            <p:ph type="title"/>
          </p:nvPr>
        </p:nvSpPr>
        <p:spPr>
          <a:xfrm>
            <a:off x="1388100" y="1081200"/>
            <a:ext cx="6367800" cy="197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1">
  <p:cSld name="BIG_NUMBER_1">
    <p:spTree>
      <p:nvGrpSpPr>
        <p:cNvPr id="1" name="Shape 1633"/>
        <p:cNvGrpSpPr/>
        <p:nvPr/>
      </p:nvGrpSpPr>
      <p:grpSpPr>
        <a:xfrm>
          <a:off x="0" y="0"/>
          <a:ext cx="0" cy="0"/>
          <a:chOff x="0" y="0"/>
          <a:chExt cx="0" cy="0"/>
        </a:xfrm>
      </p:grpSpPr>
      <p:pic>
        <p:nvPicPr>
          <p:cNvPr id="1634" name="Google Shape;1634;p16"/>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1635" name="Google Shape;1635;p16"/>
          <p:cNvGrpSpPr/>
          <p:nvPr/>
        </p:nvGrpSpPr>
        <p:grpSpPr>
          <a:xfrm>
            <a:off x="1710448" y="-520246"/>
            <a:ext cx="5723102" cy="5723285"/>
            <a:chOff x="6598250" y="3807250"/>
            <a:chExt cx="782700" cy="782725"/>
          </a:xfrm>
        </p:grpSpPr>
        <p:sp>
          <p:nvSpPr>
            <p:cNvPr id="1636" name="Google Shape;1636;p16"/>
            <p:cNvSpPr/>
            <p:nvPr/>
          </p:nvSpPr>
          <p:spPr>
            <a:xfrm>
              <a:off x="6668500" y="4114250"/>
              <a:ext cx="34050" cy="35075"/>
            </a:xfrm>
            <a:custGeom>
              <a:avLst/>
              <a:gdLst/>
              <a:ahLst/>
              <a:cxnLst/>
              <a:rect l="l" t="t" r="r" b="b"/>
              <a:pathLst>
                <a:path w="1362" h="1403" extrusionOk="0">
                  <a:moveTo>
                    <a:pt x="1361" y="1"/>
                  </a:moveTo>
                  <a:lnTo>
                    <a:pt x="0" y="445"/>
                  </a:lnTo>
                  <a:lnTo>
                    <a:pt x="1067" y="1403"/>
                  </a:lnTo>
                  <a:lnTo>
                    <a:pt x="13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6"/>
            <p:cNvSpPr/>
            <p:nvPr/>
          </p:nvSpPr>
          <p:spPr>
            <a:xfrm>
              <a:off x="7276675" y="4237925"/>
              <a:ext cx="34050" cy="34950"/>
            </a:xfrm>
            <a:custGeom>
              <a:avLst/>
              <a:gdLst/>
              <a:ahLst/>
              <a:cxnLst/>
              <a:rect l="l" t="t" r="r" b="b"/>
              <a:pathLst>
                <a:path w="1362" h="1398" extrusionOk="0">
                  <a:moveTo>
                    <a:pt x="301" y="0"/>
                  </a:moveTo>
                  <a:lnTo>
                    <a:pt x="0" y="1397"/>
                  </a:lnTo>
                  <a:lnTo>
                    <a:pt x="1361" y="958"/>
                  </a:lnTo>
                  <a:lnTo>
                    <a:pt x="3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6"/>
            <p:cNvSpPr/>
            <p:nvPr/>
          </p:nvSpPr>
          <p:spPr>
            <a:xfrm>
              <a:off x="6689725" y="4056275"/>
              <a:ext cx="35600" cy="32750"/>
            </a:xfrm>
            <a:custGeom>
              <a:avLst/>
              <a:gdLst/>
              <a:ahLst/>
              <a:cxnLst/>
              <a:rect l="l" t="t" r="r" b="b"/>
              <a:pathLst>
                <a:path w="1424" h="1310" extrusionOk="0">
                  <a:moveTo>
                    <a:pt x="1424" y="1"/>
                  </a:moveTo>
                  <a:lnTo>
                    <a:pt x="1" y="151"/>
                  </a:lnTo>
                  <a:lnTo>
                    <a:pt x="839" y="1310"/>
                  </a:lnTo>
                  <a:lnTo>
                    <a:pt x="14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6"/>
            <p:cNvSpPr/>
            <p:nvPr/>
          </p:nvSpPr>
          <p:spPr>
            <a:xfrm>
              <a:off x="7253900" y="4298225"/>
              <a:ext cx="35575" cy="32625"/>
            </a:xfrm>
            <a:custGeom>
              <a:avLst/>
              <a:gdLst/>
              <a:ahLst/>
              <a:cxnLst/>
              <a:rect l="l" t="t" r="r" b="b"/>
              <a:pathLst>
                <a:path w="1423" h="1305" extrusionOk="0">
                  <a:moveTo>
                    <a:pt x="585" y="0"/>
                  </a:moveTo>
                  <a:lnTo>
                    <a:pt x="1" y="1304"/>
                  </a:lnTo>
                  <a:lnTo>
                    <a:pt x="1423" y="1154"/>
                  </a:lnTo>
                  <a:lnTo>
                    <a:pt x="5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6"/>
            <p:cNvSpPr/>
            <p:nvPr/>
          </p:nvSpPr>
          <p:spPr>
            <a:xfrm>
              <a:off x="6724000" y="4000675"/>
              <a:ext cx="35625" cy="32750"/>
            </a:xfrm>
            <a:custGeom>
              <a:avLst/>
              <a:gdLst/>
              <a:ahLst/>
              <a:cxnLst/>
              <a:rect l="l" t="t" r="r" b="b"/>
              <a:pathLst>
                <a:path w="1425" h="1310" extrusionOk="0">
                  <a:moveTo>
                    <a:pt x="1" y="1"/>
                  </a:moveTo>
                  <a:lnTo>
                    <a:pt x="586" y="1310"/>
                  </a:lnTo>
                  <a:lnTo>
                    <a:pt x="1424" y="150"/>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6"/>
            <p:cNvSpPr/>
            <p:nvPr/>
          </p:nvSpPr>
          <p:spPr>
            <a:xfrm>
              <a:off x="7219600" y="4353850"/>
              <a:ext cx="35600" cy="32750"/>
            </a:xfrm>
            <a:custGeom>
              <a:avLst/>
              <a:gdLst/>
              <a:ahLst/>
              <a:cxnLst/>
              <a:rect l="l" t="t" r="r" b="b"/>
              <a:pathLst>
                <a:path w="1424" h="1310" extrusionOk="0">
                  <a:moveTo>
                    <a:pt x="839" y="1"/>
                  </a:moveTo>
                  <a:lnTo>
                    <a:pt x="1" y="1159"/>
                  </a:lnTo>
                  <a:lnTo>
                    <a:pt x="1424" y="1310"/>
                  </a:lnTo>
                  <a:lnTo>
                    <a:pt x="1424" y="1310"/>
                  </a:lnTo>
                  <a:lnTo>
                    <a:pt x="8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6"/>
            <p:cNvSpPr/>
            <p:nvPr/>
          </p:nvSpPr>
          <p:spPr>
            <a:xfrm>
              <a:off x="6769925" y="3949575"/>
              <a:ext cx="34050" cy="35075"/>
            </a:xfrm>
            <a:custGeom>
              <a:avLst/>
              <a:gdLst/>
              <a:ahLst/>
              <a:cxnLst/>
              <a:rect l="l" t="t" r="r" b="b"/>
              <a:pathLst>
                <a:path w="1362" h="1403" extrusionOk="0">
                  <a:moveTo>
                    <a:pt x="1" y="0"/>
                  </a:moveTo>
                  <a:lnTo>
                    <a:pt x="301" y="1403"/>
                  </a:lnTo>
                  <a:lnTo>
                    <a:pt x="1362" y="445"/>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6"/>
            <p:cNvSpPr/>
            <p:nvPr/>
          </p:nvSpPr>
          <p:spPr>
            <a:xfrm>
              <a:off x="7175225" y="4402475"/>
              <a:ext cx="34075" cy="35075"/>
            </a:xfrm>
            <a:custGeom>
              <a:avLst/>
              <a:gdLst/>
              <a:ahLst/>
              <a:cxnLst/>
              <a:rect l="l" t="t" r="r" b="b"/>
              <a:pathLst>
                <a:path w="1363" h="1403" extrusionOk="0">
                  <a:moveTo>
                    <a:pt x="1068" y="0"/>
                  </a:moveTo>
                  <a:lnTo>
                    <a:pt x="1" y="963"/>
                  </a:lnTo>
                  <a:lnTo>
                    <a:pt x="1362" y="1403"/>
                  </a:lnTo>
                  <a:lnTo>
                    <a:pt x="10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6"/>
            <p:cNvSpPr/>
            <p:nvPr/>
          </p:nvSpPr>
          <p:spPr>
            <a:xfrm>
              <a:off x="6825450" y="3909325"/>
              <a:ext cx="31075" cy="35750"/>
            </a:xfrm>
            <a:custGeom>
              <a:avLst/>
              <a:gdLst/>
              <a:ahLst/>
              <a:cxnLst/>
              <a:rect l="l" t="t" r="r" b="b"/>
              <a:pathLst>
                <a:path w="1243" h="1430" extrusionOk="0">
                  <a:moveTo>
                    <a:pt x="0" y="1"/>
                  </a:moveTo>
                  <a:lnTo>
                    <a:pt x="0" y="1429"/>
                  </a:lnTo>
                  <a:lnTo>
                    <a:pt x="1242" y="715"/>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6"/>
            <p:cNvSpPr/>
            <p:nvPr/>
          </p:nvSpPr>
          <p:spPr>
            <a:xfrm>
              <a:off x="7122725" y="4442050"/>
              <a:ext cx="31075" cy="35875"/>
            </a:xfrm>
            <a:custGeom>
              <a:avLst/>
              <a:gdLst/>
              <a:ahLst/>
              <a:cxnLst/>
              <a:rect l="l" t="t" r="r" b="b"/>
              <a:pathLst>
                <a:path w="1243" h="1435" extrusionOk="0">
                  <a:moveTo>
                    <a:pt x="1243" y="1"/>
                  </a:moveTo>
                  <a:lnTo>
                    <a:pt x="1" y="720"/>
                  </a:lnTo>
                  <a:lnTo>
                    <a:pt x="1243" y="1434"/>
                  </a:lnTo>
                  <a:lnTo>
                    <a:pt x="12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6"/>
            <p:cNvSpPr/>
            <p:nvPr/>
          </p:nvSpPr>
          <p:spPr>
            <a:xfrm>
              <a:off x="6880675" y="3881400"/>
              <a:ext cx="34175" cy="35075"/>
            </a:xfrm>
            <a:custGeom>
              <a:avLst/>
              <a:gdLst/>
              <a:ahLst/>
              <a:cxnLst/>
              <a:rect l="l" t="t" r="r" b="b"/>
              <a:pathLst>
                <a:path w="1367" h="1403" extrusionOk="0">
                  <a:moveTo>
                    <a:pt x="300" y="0"/>
                  </a:moveTo>
                  <a:lnTo>
                    <a:pt x="1" y="1402"/>
                  </a:lnTo>
                  <a:lnTo>
                    <a:pt x="1367" y="958"/>
                  </a:lnTo>
                  <a:lnTo>
                    <a:pt x="3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6"/>
            <p:cNvSpPr/>
            <p:nvPr/>
          </p:nvSpPr>
          <p:spPr>
            <a:xfrm>
              <a:off x="7064525" y="4470775"/>
              <a:ext cx="34025" cy="35075"/>
            </a:xfrm>
            <a:custGeom>
              <a:avLst/>
              <a:gdLst/>
              <a:ahLst/>
              <a:cxnLst/>
              <a:rect l="l" t="t" r="r" b="b"/>
              <a:pathLst>
                <a:path w="1361" h="1403" extrusionOk="0">
                  <a:moveTo>
                    <a:pt x="1360" y="1"/>
                  </a:moveTo>
                  <a:lnTo>
                    <a:pt x="0" y="447"/>
                  </a:lnTo>
                  <a:lnTo>
                    <a:pt x="1061" y="1403"/>
                  </a:lnTo>
                  <a:lnTo>
                    <a:pt x="13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6"/>
            <p:cNvSpPr/>
            <p:nvPr/>
          </p:nvSpPr>
          <p:spPr>
            <a:xfrm>
              <a:off x="6940700" y="3867175"/>
              <a:ext cx="35600" cy="32625"/>
            </a:xfrm>
            <a:custGeom>
              <a:avLst/>
              <a:gdLst/>
              <a:ahLst/>
              <a:cxnLst/>
              <a:rect l="l" t="t" r="r" b="b"/>
              <a:pathLst>
                <a:path w="1424" h="1305" extrusionOk="0">
                  <a:moveTo>
                    <a:pt x="585" y="0"/>
                  </a:moveTo>
                  <a:lnTo>
                    <a:pt x="0" y="1304"/>
                  </a:lnTo>
                  <a:lnTo>
                    <a:pt x="0" y="1304"/>
                  </a:lnTo>
                  <a:lnTo>
                    <a:pt x="1424" y="1154"/>
                  </a:lnTo>
                  <a:lnTo>
                    <a:pt x="5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6"/>
            <p:cNvSpPr/>
            <p:nvPr/>
          </p:nvSpPr>
          <p:spPr>
            <a:xfrm>
              <a:off x="7002925" y="4487350"/>
              <a:ext cx="35600" cy="32750"/>
            </a:xfrm>
            <a:custGeom>
              <a:avLst/>
              <a:gdLst/>
              <a:ahLst/>
              <a:cxnLst/>
              <a:rect l="l" t="t" r="r" b="b"/>
              <a:pathLst>
                <a:path w="1424" h="1310" extrusionOk="0">
                  <a:moveTo>
                    <a:pt x="1423" y="1"/>
                  </a:moveTo>
                  <a:lnTo>
                    <a:pt x="0" y="150"/>
                  </a:lnTo>
                  <a:lnTo>
                    <a:pt x="838" y="1310"/>
                  </a:lnTo>
                  <a:lnTo>
                    <a:pt x="14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6"/>
            <p:cNvSpPr/>
            <p:nvPr/>
          </p:nvSpPr>
          <p:spPr>
            <a:xfrm>
              <a:off x="7002925" y="3867175"/>
              <a:ext cx="35600" cy="32625"/>
            </a:xfrm>
            <a:custGeom>
              <a:avLst/>
              <a:gdLst/>
              <a:ahLst/>
              <a:cxnLst/>
              <a:rect l="l" t="t" r="r" b="b"/>
              <a:pathLst>
                <a:path w="1424" h="1305" extrusionOk="0">
                  <a:moveTo>
                    <a:pt x="838" y="0"/>
                  </a:moveTo>
                  <a:lnTo>
                    <a:pt x="0" y="1154"/>
                  </a:lnTo>
                  <a:lnTo>
                    <a:pt x="1423" y="1304"/>
                  </a:lnTo>
                  <a:lnTo>
                    <a:pt x="1423" y="1304"/>
                  </a:lnTo>
                  <a:lnTo>
                    <a:pt x="8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6"/>
            <p:cNvSpPr/>
            <p:nvPr/>
          </p:nvSpPr>
          <p:spPr>
            <a:xfrm>
              <a:off x="6940700" y="4487350"/>
              <a:ext cx="35600" cy="32750"/>
            </a:xfrm>
            <a:custGeom>
              <a:avLst/>
              <a:gdLst/>
              <a:ahLst/>
              <a:cxnLst/>
              <a:rect l="l" t="t" r="r" b="b"/>
              <a:pathLst>
                <a:path w="1424" h="1310" extrusionOk="0">
                  <a:moveTo>
                    <a:pt x="0" y="1"/>
                  </a:moveTo>
                  <a:lnTo>
                    <a:pt x="585" y="1310"/>
                  </a:lnTo>
                  <a:lnTo>
                    <a:pt x="1424" y="150"/>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6"/>
            <p:cNvSpPr/>
            <p:nvPr/>
          </p:nvSpPr>
          <p:spPr>
            <a:xfrm>
              <a:off x="7064525" y="3881400"/>
              <a:ext cx="34025" cy="35075"/>
            </a:xfrm>
            <a:custGeom>
              <a:avLst/>
              <a:gdLst/>
              <a:ahLst/>
              <a:cxnLst/>
              <a:rect l="l" t="t" r="r" b="b"/>
              <a:pathLst>
                <a:path w="1361" h="1403" extrusionOk="0">
                  <a:moveTo>
                    <a:pt x="1061" y="0"/>
                  </a:moveTo>
                  <a:lnTo>
                    <a:pt x="0" y="958"/>
                  </a:lnTo>
                  <a:lnTo>
                    <a:pt x="1360" y="1402"/>
                  </a:lnTo>
                  <a:lnTo>
                    <a:pt x="10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6"/>
            <p:cNvSpPr/>
            <p:nvPr/>
          </p:nvSpPr>
          <p:spPr>
            <a:xfrm>
              <a:off x="6880675" y="4470775"/>
              <a:ext cx="34175" cy="35075"/>
            </a:xfrm>
            <a:custGeom>
              <a:avLst/>
              <a:gdLst/>
              <a:ahLst/>
              <a:cxnLst/>
              <a:rect l="l" t="t" r="r" b="b"/>
              <a:pathLst>
                <a:path w="1367" h="1403" extrusionOk="0">
                  <a:moveTo>
                    <a:pt x="1" y="1"/>
                  </a:moveTo>
                  <a:lnTo>
                    <a:pt x="300" y="1403"/>
                  </a:lnTo>
                  <a:lnTo>
                    <a:pt x="1367" y="447"/>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6"/>
            <p:cNvSpPr/>
            <p:nvPr/>
          </p:nvSpPr>
          <p:spPr>
            <a:xfrm>
              <a:off x="7122725" y="3909325"/>
              <a:ext cx="31075" cy="35750"/>
            </a:xfrm>
            <a:custGeom>
              <a:avLst/>
              <a:gdLst/>
              <a:ahLst/>
              <a:cxnLst/>
              <a:rect l="l" t="t" r="r" b="b"/>
              <a:pathLst>
                <a:path w="1243" h="1430" extrusionOk="0">
                  <a:moveTo>
                    <a:pt x="1243" y="1"/>
                  </a:moveTo>
                  <a:lnTo>
                    <a:pt x="1" y="715"/>
                  </a:lnTo>
                  <a:lnTo>
                    <a:pt x="1243" y="1429"/>
                  </a:lnTo>
                  <a:lnTo>
                    <a:pt x="12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6"/>
            <p:cNvSpPr/>
            <p:nvPr/>
          </p:nvSpPr>
          <p:spPr>
            <a:xfrm>
              <a:off x="6825450" y="4442050"/>
              <a:ext cx="31075" cy="35875"/>
            </a:xfrm>
            <a:custGeom>
              <a:avLst/>
              <a:gdLst/>
              <a:ahLst/>
              <a:cxnLst/>
              <a:rect l="l" t="t" r="r" b="b"/>
              <a:pathLst>
                <a:path w="1243" h="1435" extrusionOk="0">
                  <a:moveTo>
                    <a:pt x="0" y="1"/>
                  </a:moveTo>
                  <a:lnTo>
                    <a:pt x="0" y="1434"/>
                  </a:lnTo>
                  <a:lnTo>
                    <a:pt x="1242" y="720"/>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6"/>
            <p:cNvSpPr/>
            <p:nvPr/>
          </p:nvSpPr>
          <p:spPr>
            <a:xfrm>
              <a:off x="7175225" y="3949575"/>
              <a:ext cx="34075" cy="35075"/>
            </a:xfrm>
            <a:custGeom>
              <a:avLst/>
              <a:gdLst/>
              <a:ahLst/>
              <a:cxnLst/>
              <a:rect l="l" t="t" r="r" b="b"/>
              <a:pathLst>
                <a:path w="1363" h="1403" extrusionOk="0">
                  <a:moveTo>
                    <a:pt x="1362" y="0"/>
                  </a:moveTo>
                  <a:lnTo>
                    <a:pt x="1" y="445"/>
                  </a:lnTo>
                  <a:lnTo>
                    <a:pt x="1068" y="1403"/>
                  </a:lnTo>
                  <a:lnTo>
                    <a:pt x="13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6"/>
            <p:cNvSpPr/>
            <p:nvPr/>
          </p:nvSpPr>
          <p:spPr>
            <a:xfrm>
              <a:off x="6769925" y="4402475"/>
              <a:ext cx="34050" cy="35075"/>
            </a:xfrm>
            <a:custGeom>
              <a:avLst/>
              <a:gdLst/>
              <a:ahLst/>
              <a:cxnLst/>
              <a:rect l="l" t="t" r="r" b="b"/>
              <a:pathLst>
                <a:path w="1362" h="1403" extrusionOk="0">
                  <a:moveTo>
                    <a:pt x="301" y="0"/>
                  </a:moveTo>
                  <a:lnTo>
                    <a:pt x="1" y="1403"/>
                  </a:lnTo>
                  <a:lnTo>
                    <a:pt x="1" y="1403"/>
                  </a:lnTo>
                  <a:lnTo>
                    <a:pt x="1362" y="963"/>
                  </a:lnTo>
                  <a:lnTo>
                    <a:pt x="3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6"/>
            <p:cNvSpPr/>
            <p:nvPr/>
          </p:nvSpPr>
          <p:spPr>
            <a:xfrm>
              <a:off x="7219600" y="4000675"/>
              <a:ext cx="35600" cy="32750"/>
            </a:xfrm>
            <a:custGeom>
              <a:avLst/>
              <a:gdLst/>
              <a:ahLst/>
              <a:cxnLst/>
              <a:rect l="l" t="t" r="r" b="b"/>
              <a:pathLst>
                <a:path w="1424" h="1310" extrusionOk="0">
                  <a:moveTo>
                    <a:pt x="1424" y="1"/>
                  </a:moveTo>
                  <a:lnTo>
                    <a:pt x="1" y="150"/>
                  </a:lnTo>
                  <a:lnTo>
                    <a:pt x="839" y="1310"/>
                  </a:lnTo>
                  <a:lnTo>
                    <a:pt x="14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6"/>
            <p:cNvSpPr/>
            <p:nvPr/>
          </p:nvSpPr>
          <p:spPr>
            <a:xfrm>
              <a:off x="6724000" y="4353850"/>
              <a:ext cx="35625" cy="32750"/>
            </a:xfrm>
            <a:custGeom>
              <a:avLst/>
              <a:gdLst/>
              <a:ahLst/>
              <a:cxnLst/>
              <a:rect l="l" t="t" r="r" b="b"/>
              <a:pathLst>
                <a:path w="1425" h="1310" extrusionOk="0">
                  <a:moveTo>
                    <a:pt x="586" y="1"/>
                  </a:moveTo>
                  <a:lnTo>
                    <a:pt x="1" y="1310"/>
                  </a:lnTo>
                  <a:lnTo>
                    <a:pt x="1424" y="1159"/>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6"/>
            <p:cNvSpPr/>
            <p:nvPr/>
          </p:nvSpPr>
          <p:spPr>
            <a:xfrm>
              <a:off x="7253900" y="4056275"/>
              <a:ext cx="35575" cy="32750"/>
            </a:xfrm>
            <a:custGeom>
              <a:avLst/>
              <a:gdLst/>
              <a:ahLst/>
              <a:cxnLst/>
              <a:rect l="l" t="t" r="r" b="b"/>
              <a:pathLst>
                <a:path w="1423" h="1310" extrusionOk="0">
                  <a:moveTo>
                    <a:pt x="1" y="1"/>
                  </a:moveTo>
                  <a:lnTo>
                    <a:pt x="585" y="1310"/>
                  </a:lnTo>
                  <a:lnTo>
                    <a:pt x="1423" y="15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6"/>
            <p:cNvSpPr/>
            <p:nvPr/>
          </p:nvSpPr>
          <p:spPr>
            <a:xfrm>
              <a:off x="6689725" y="4298225"/>
              <a:ext cx="35600" cy="32625"/>
            </a:xfrm>
            <a:custGeom>
              <a:avLst/>
              <a:gdLst/>
              <a:ahLst/>
              <a:cxnLst/>
              <a:rect l="l" t="t" r="r" b="b"/>
              <a:pathLst>
                <a:path w="1424" h="1305" extrusionOk="0">
                  <a:moveTo>
                    <a:pt x="839" y="0"/>
                  </a:moveTo>
                  <a:lnTo>
                    <a:pt x="1" y="1154"/>
                  </a:lnTo>
                  <a:lnTo>
                    <a:pt x="1424" y="1304"/>
                  </a:lnTo>
                  <a:lnTo>
                    <a:pt x="8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6"/>
            <p:cNvSpPr/>
            <p:nvPr/>
          </p:nvSpPr>
          <p:spPr>
            <a:xfrm>
              <a:off x="7276675" y="4114250"/>
              <a:ext cx="34050" cy="35075"/>
            </a:xfrm>
            <a:custGeom>
              <a:avLst/>
              <a:gdLst/>
              <a:ahLst/>
              <a:cxnLst/>
              <a:rect l="l" t="t" r="r" b="b"/>
              <a:pathLst>
                <a:path w="1362" h="1403" extrusionOk="0">
                  <a:moveTo>
                    <a:pt x="0" y="1"/>
                  </a:moveTo>
                  <a:lnTo>
                    <a:pt x="301" y="1403"/>
                  </a:lnTo>
                  <a:lnTo>
                    <a:pt x="1361" y="445"/>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6"/>
            <p:cNvSpPr/>
            <p:nvPr/>
          </p:nvSpPr>
          <p:spPr>
            <a:xfrm>
              <a:off x="6668500" y="4237925"/>
              <a:ext cx="34050" cy="34950"/>
            </a:xfrm>
            <a:custGeom>
              <a:avLst/>
              <a:gdLst/>
              <a:ahLst/>
              <a:cxnLst/>
              <a:rect l="l" t="t" r="r" b="b"/>
              <a:pathLst>
                <a:path w="1362" h="1398" extrusionOk="0">
                  <a:moveTo>
                    <a:pt x="1067" y="0"/>
                  </a:moveTo>
                  <a:lnTo>
                    <a:pt x="0" y="958"/>
                  </a:lnTo>
                  <a:lnTo>
                    <a:pt x="1361" y="1397"/>
                  </a:lnTo>
                  <a:lnTo>
                    <a:pt x="1361" y="1397"/>
                  </a:lnTo>
                  <a:lnTo>
                    <a:pt x="10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6"/>
            <p:cNvSpPr/>
            <p:nvPr/>
          </p:nvSpPr>
          <p:spPr>
            <a:xfrm>
              <a:off x="7286875" y="4175700"/>
              <a:ext cx="31075" cy="35850"/>
            </a:xfrm>
            <a:custGeom>
              <a:avLst/>
              <a:gdLst/>
              <a:ahLst/>
              <a:cxnLst/>
              <a:rect l="l" t="t" r="r" b="b"/>
              <a:pathLst>
                <a:path w="1243" h="1434" extrusionOk="0">
                  <a:moveTo>
                    <a:pt x="1" y="0"/>
                  </a:moveTo>
                  <a:lnTo>
                    <a:pt x="1" y="1434"/>
                  </a:lnTo>
                  <a:lnTo>
                    <a:pt x="1243" y="715"/>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6"/>
            <p:cNvSpPr/>
            <p:nvPr/>
          </p:nvSpPr>
          <p:spPr>
            <a:xfrm>
              <a:off x="6661250" y="4175700"/>
              <a:ext cx="31075" cy="35850"/>
            </a:xfrm>
            <a:custGeom>
              <a:avLst/>
              <a:gdLst/>
              <a:ahLst/>
              <a:cxnLst/>
              <a:rect l="l" t="t" r="r" b="b"/>
              <a:pathLst>
                <a:path w="1243" h="1434" extrusionOk="0">
                  <a:moveTo>
                    <a:pt x="1243" y="0"/>
                  </a:moveTo>
                  <a:lnTo>
                    <a:pt x="1" y="715"/>
                  </a:lnTo>
                  <a:lnTo>
                    <a:pt x="1243" y="1434"/>
                  </a:lnTo>
                  <a:lnTo>
                    <a:pt x="12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6"/>
            <p:cNvSpPr/>
            <p:nvPr/>
          </p:nvSpPr>
          <p:spPr>
            <a:xfrm>
              <a:off x="6638750" y="4058125"/>
              <a:ext cx="38450" cy="37125"/>
            </a:xfrm>
            <a:custGeom>
              <a:avLst/>
              <a:gdLst/>
              <a:ahLst/>
              <a:cxnLst/>
              <a:rect l="l" t="t" r="r" b="b"/>
              <a:pathLst>
                <a:path w="1538" h="1485" extrusionOk="0">
                  <a:moveTo>
                    <a:pt x="502" y="0"/>
                  </a:moveTo>
                  <a:lnTo>
                    <a:pt x="0" y="1484"/>
                  </a:lnTo>
                  <a:lnTo>
                    <a:pt x="1538" y="1174"/>
                  </a:lnTo>
                  <a:lnTo>
                    <a:pt x="5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6"/>
            <p:cNvSpPr/>
            <p:nvPr/>
          </p:nvSpPr>
          <p:spPr>
            <a:xfrm>
              <a:off x="7299550" y="4291475"/>
              <a:ext cx="38475" cy="37150"/>
            </a:xfrm>
            <a:custGeom>
              <a:avLst/>
              <a:gdLst/>
              <a:ahLst/>
              <a:cxnLst/>
              <a:rect l="l" t="t" r="r" b="b"/>
              <a:pathLst>
                <a:path w="1539" h="1486" extrusionOk="0">
                  <a:moveTo>
                    <a:pt x="1538" y="1"/>
                  </a:moveTo>
                  <a:lnTo>
                    <a:pt x="1" y="311"/>
                  </a:lnTo>
                  <a:lnTo>
                    <a:pt x="1036" y="1486"/>
                  </a:lnTo>
                  <a:lnTo>
                    <a:pt x="15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6"/>
            <p:cNvSpPr/>
            <p:nvPr/>
          </p:nvSpPr>
          <p:spPr>
            <a:xfrm>
              <a:off x="6666825" y="3990950"/>
              <a:ext cx="39225" cy="34175"/>
            </a:xfrm>
            <a:custGeom>
              <a:avLst/>
              <a:gdLst/>
              <a:ahLst/>
              <a:cxnLst/>
              <a:rect l="l" t="t" r="r" b="b"/>
              <a:pathLst>
                <a:path w="1569" h="1367" extrusionOk="0">
                  <a:moveTo>
                    <a:pt x="798" y="1"/>
                  </a:moveTo>
                  <a:lnTo>
                    <a:pt x="0" y="1352"/>
                  </a:lnTo>
                  <a:lnTo>
                    <a:pt x="1569" y="1367"/>
                  </a:lnTo>
                  <a:lnTo>
                    <a:pt x="7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6"/>
            <p:cNvSpPr/>
            <p:nvPr/>
          </p:nvSpPr>
          <p:spPr>
            <a:xfrm>
              <a:off x="7270700" y="4361625"/>
              <a:ext cx="39250" cy="34175"/>
            </a:xfrm>
            <a:custGeom>
              <a:avLst/>
              <a:gdLst/>
              <a:ahLst/>
              <a:cxnLst/>
              <a:rect l="l" t="t" r="r" b="b"/>
              <a:pathLst>
                <a:path w="1570" h="1367" extrusionOk="0">
                  <a:moveTo>
                    <a:pt x="1" y="0"/>
                  </a:moveTo>
                  <a:lnTo>
                    <a:pt x="772" y="1366"/>
                  </a:lnTo>
                  <a:lnTo>
                    <a:pt x="1569" y="15"/>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6"/>
            <p:cNvSpPr/>
            <p:nvPr/>
          </p:nvSpPr>
          <p:spPr>
            <a:xfrm>
              <a:off x="6708850" y="3932750"/>
              <a:ext cx="38350" cy="37400"/>
            </a:xfrm>
            <a:custGeom>
              <a:avLst/>
              <a:gdLst/>
              <a:ahLst/>
              <a:cxnLst/>
              <a:rect l="l" t="t" r="r" b="b"/>
              <a:pathLst>
                <a:path w="1534" h="1496" extrusionOk="0">
                  <a:moveTo>
                    <a:pt x="1063" y="0"/>
                  </a:moveTo>
                  <a:lnTo>
                    <a:pt x="1" y="1154"/>
                  </a:lnTo>
                  <a:lnTo>
                    <a:pt x="1533" y="1496"/>
                  </a:lnTo>
                  <a:lnTo>
                    <a:pt x="10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6"/>
            <p:cNvSpPr/>
            <p:nvPr/>
          </p:nvSpPr>
          <p:spPr>
            <a:xfrm>
              <a:off x="7229575" y="4416575"/>
              <a:ext cx="38325" cy="37425"/>
            </a:xfrm>
            <a:custGeom>
              <a:avLst/>
              <a:gdLst/>
              <a:ahLst/>
              <a:cxnLst/>
              <a:rect l="l" t="t" r="r" b="b"/>
              <a:pathLst>
                <a:path w="1533" h="1497" extrusionOk="0">
                  <a:moveTo>
                    <a:pt x="0" y="0"/>
                  </a:moveTo>
                  <a:lnTo>
                    <a:pt x="471" y="1497"/>
                  </a:lnTo>
                  <a:lnTo>
                    <a:pt x="1533" y="342"/>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6"/>
            <p:cNvSpPr/>
            <p:nvPr/>
          </p:nvSpPr>
          <p:spPr>
            <a:xfrm>
              <a:off x="6763075" y="3885800"/>
              <a:ext cx="35725" cy="39075"/>
            </a:xfrm>
            <a:custGeom>
              <a:avLst/>
              <a:gdLst/>
              <a:ahLst/>
              <a:cxnLst/>
              <a:rect l="l" t="t" r="r" b="b"/>
              <a:pathLst>
                <a:path w="1429" h="1563" extrusionOk="0">
                  <a:moveTo>
                    <a:pt x="1278" y="0"/>
                  </a:moveTo>
                  <a:lnTo>
                    <a:pt x="0" y="911"/>
                  </a:lnTo>
                  <a:lnTo>
                    <a:pt x="1428" y="1563"/>
                  </a:lnTo>
                  <a:lnTo>
                    <a:pt x="12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6"/>
            <p:cNvSpPr/>
            <p:nvPr/>
          </p:nvSpPr>
          <p:spPr>
            <a:xfrm>
              <a:off x="7177975" y="4461875"/>
              <a:ext cx="35600" cy="39075"/>
            </a:xfrm>
            <a:custGeom>
              <a:avLst/>
              <a:gdLst/>
              <a:ahLst/>
              <a:cxnLst/>
              <a:rect l="l" t="t" r="r" b="b"/>
              <a:pathLst>
                <a:path w="1424" h="1563" extrusionOk="0">
                  <a:moveTo>
                    <a:pt x="0" y="0"/>
                  </a:moveTo>
                  <a:lnTo>
                    <a:pt x="144" y="1563"/>
                  </a:lnTo>
                  <a:lnTo>
                    <a:pt x="1423" y="652"/>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6"/>
            <p:cNvSpPr/>
            <p:nvPr/>
          </p:nvSpPr>
          <p:spPr>
            <a:xfrm>
              <a:off x="6827250" y="3852425"/>
              <a:ext cx="35975" cy="38950"/>
            </a:xfrm>
            <a:custGeom>
              <a:avLst/>
              <a:gdLst/>
              <a:ahLst/>
              <a:cxnLst/>
              <a:rect l="l" t="t" r="r" b="b"/>
              <a:pathLst>
                <a:path w="1439" h="1558" extrusionOk="0">
                  <a:moveTo>
                    <a:pt x="1438" y="0"/>
                  </a:moveTo>
                  <a:lnTo>
                    <a:pt x="0" y="621"/>
                  </a:lnTo>
                  <a:lnTo>
                    <a:pt x="1263" y="1558"/>
                  </a:lnTo>
                  <a:lnTo>
                    <a:pt x="14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6"/>
            <p:cNvSpPr/>
            <p:nvPr/>
          </p:nvSpPr>
          <p:spPr>
            <a:xfrm>
              <a:off x="7113550" y="4495375"/>
              <a:ext cx="35975" cy="38950"/>
            </a:xfrm>
            <a:custGeom>
              <a:avLst/>
              <a:gdLst/>
              <a:ahLst/>
              <a:cxnLst/>
              <a:rect l="l" t="t" r="r" b="b"/>
              <a:pathLst>
                <a:path w="1439" h="1558" extrusionOk="0">
                  <a:moveTo>
                    <a:pt x="175" y="0"/>
                  </a:moveTo>
                  <a:lnTo>
                    <a:pt x="0" y="1558"/>
                  </a:lnTo>
                  <a:lnTo>
                    <a:pt x="1438" y="937"/>
                  </a:lnTo>
                  <a:lnTo>
                    <a:pt x="1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6"/>
            <p:cNvSpPr/>
            <p:nvPr/>
          </p:nvSpPr>
          <p:spPr>
            <a:xfrm>
              <a:off x="6898400" y="3833800"/>
              <a:ext cx="38450" cy="37125"/>
            </a:xfrm>
            <a:custGeom>
              <a:avLst/>
              <a:gdLst/>
              <a:ahLst/>
              <a:cxnLst/>
              <a:rect l="l" t="t" r="r" b="b"/>
              <a:pathLst>
                <a:path w="1538" h="1485" extrusionOk="0">
                  <a:moveTo>
                    <a:pt x="1537" y="0"/>
                  </a:moveTo>
                  <a:lnTo>
                    <a:pt x="1" y="311"/>
                  </a:lnTo>
                  <a:lnTo>
                    <a:pt x="1040" y="1484"/>
                  </a:lnTo>
                  <a:lnTo>
                    <a:pt x="15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6"/>
            <p:cNvSpPr/>
            <p:nvPr/>
          </p:nvSpPr>
          <p:spPr>
            <a:xfrm>
              <a:off x="7039925" y="4515800"/>
              <a:ext cx="38425" cy="37150"/>
            </a:xfrm>
            <a:custGeom>
              <a:avLst/>
              <a:gdLst/>
              <a:ahLst/>
              <a:cxnLst/>
              <a:rect l="l" t="t" r="r" b="b"/>
              <a:pathLst>
                <a:path w="1537" h="1486" extrusionOk="0">
                  <a:moveTo>
                    <a:pt x="497" y="1"/>
                  </a:moveTo>
                  <a:lnTo>
                    <a:pt x="1" y="1486"/>
                  </a:lnTo>
                  <a:lnTo>
                    <a:pt x="1537" y="1175"/>
                  </a:lnTo>
                  <a:lnTo>
                    <a:pt x="4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6"/>
            <p:cNvSpPr/>
            <p:nvPr/>
          </p:nvSpPr>
          <p:spPr>
            <a:xfrm>
              <a:off x="6973550" y="3830525"/>
              <a:ext cx="39225" cy="34175"/>
            </a:xfrm>
            <a:custGeom>
              <a:avLst/>
              <a:gdLst/>
              <a:ahLst/>
              <a:cxnLst/>
              <a:rect l="l" t="t" r="r" b="b"/>
              <a:pathLst>
                <a:path w="1569" h="1367" extrusionOk="0">
                  <a:moveTo>
                    <a:pt x="0" y="1"/>
                  </a:moveTo>
                  <a:lnTo>
                    <a:pt x="772" y="1367"/>
                  </a:lnTo>
                  <a:lnTo>
                    <a:pt x="1569" y="17"/>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6"/>
            <p:cNvSpPr/>
            <p:nvPr/>
          </p:nvSpPr>
          <p:spPr>
            <a:xfrm>
              <a:off x="6963975" y="4522000"/>
              <a:ext cx="39250" cy="34200"/>
            </a:xfrm>
            <a:custGeom>
              <a:avLst/>
              <a:gdLst/>
              <a:ahLst/>
              <a:cxnLst/>
              <a:rect l="l" t="t" r="r" b="b"/>
              <a:pathLst>
                <a:path w="1570" h="1368" extrusionOk="0">
                  <a:moveTo>
                    <a:pt x="798" y="1"/>
                  </a:moveTo>
                  <a:lnTo>
                    <a:pt x="1" y="1352"/>
                  </a:lnTo>
                  <a:lnTo>
                    <a:pt x="1569" y="1367"/>
                  </a:lnTo>
                  <a:lnTo>
                    <a:pt x="7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6"/>
            <p:cNvSpPr/>
            <p:nvPr/>
          </p:nvSpPr>
          <p:spPr>
            <a:xfrm>
              <a:off x="7049250" y="3835350"/>
              <a:ext cx="38300" cy="37525"/>
            </a:xfrm>
            <a:custGeom>
              <a:avLst/>
              <a:gdLst/>
              <a:ahLst/>
              <a:cxnLst/>
              <a:rect l="l" t="t" r="r" b="b"/>
              <a:pathLst>
                <a:path w="1532" h="1501" extrusionOk="0">
                  <a:moveTo>
                    <a:pt x="0" y="0"/>
                  </a:moveTo>
                  <a:lnTo>
                    <a:pt x="471" y="1501"/>
                  </a:lnTo>
                  <a:lnTo>
                    <a:pt x="1531" y="342"/>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6"/>
            <p:cNvSpPr/>
            <p:nvPr/>
          </p:nvSpPr>
          <p:spPr>
            <a:xfrm>
              <a:off x="6889225" y="4513875"/>
              <a:ext cx="38300" cy="37525"/>
            </a:xfrm>
            <a:custGeom>
              <a:avLst/>
              <a:gdLst/>
              <a:ahLst/>
              <a:cxnLst/>
              <a:rect l="l" t="t" r="r" b="b"/>
              <a:pathLst>
                <a:path w="1532" h="1501" extrusionOk="0">
                  <a:moveTo>
                    <a:pt x="1061" y="1"/>
                  </a:moveTo>
                  <a:lnTo>
                    <a:pt x="0" y="1159"/>
                  </a:lnTo>
                  <a:lnTo>
                    <a:pt x="1531" y="1501"/>
                  </a:lnTo>
                  <a:lnTo>
                    <a:pt x="10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6"/>
            <p:cNvSpPr/>
            <p:nvPr/>
          </p:nvSpPr>
          <p:spPr>
            <a:xfrm>
              <a:off x="7122325" y="3855900"/>
              <a:ext cx="35725" cy="38950"/>
            </a:xfrm>
            <a:custGeom>
              <a:avLst/>
              <a:gdLst/>
              <a:ahLst/>
              <a:cxnLst/>
              <a:rect l="l" t="t" r="r" b="b"/>
              <a:pathLst>
                <a:path w="1429" h="1558" extrusionOk="0">
                  <a:moveTo>
                    <a:pt x="1" y="0"/>
                  </a:moveTo>
                  <a:lnTo>
                    <a:pt x="151" y="1558"/>
                  </a:lnTo>
                  <a:lnTo>
                    <a:pt x="1429" y="652"/>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6"/>
            <p:cNvSpPr/>
            <p:nvPr/>
          </p:nvSpPr>
          <p:spPr>
            <a:xfrm>
              <a:off x="6818700" y="4491875"/>
              <a:ext cx="35725" cy="38975"/>
            </a:xfrm>
            <a:custGeom>
              <a:avLst/>
              <a:gdLst/>
              <a:ahLst/>
              <a:cxnLst/>
              <a:rect l="l" t="t" r="r" b="b"/>
              <a:pathLst>
                <a:path w="1429" h="1559" extrusionOk="0">
                  <a:moveTo>
                    <a:pt x="1279" y="0"/>
                  </a:moveTo>
                  <a:lnTo>
                    <a:pt x="1" y="907"/>
                  </a:lnTo>
                  <a:lnTo>
                    <a:pt x="1429" y="1559"/>
                  </a:lnTo>
                  <a:lnTo>
                    <a:pt x="12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6"/>
            <p:cNvSpPr/>
            <p:nvPr/>
          </p:nvSpPr>
          <p:spPr>
            <a:xfrm>
              <a:off x="7185075" y="3891075"/>
              <a:ext cx="35975" cy="39000"/>
            </a:xfrm>
            <a:custGeom>
              <a:avLst/>
              <a:gdLst/>
              <a:ahLst/>
              <a:cxnLst/>
              <a:rect l="l" t="t" r="r" b="b"/>
              <a:pathLst>
                <a:path w="1439" h="1560" extrusionOk="0">
                  <a:moveTo>
                    <a:pt x="182" y="1"/>
                  </a:moveTo>
                  <a:lnTo>
                    <a:pt x="1" y="1559"/>
                  </a:lnTo>
                  <a:lnTo>
                    <a:pt x="1439" y="938"/>
                  </a:lnTo>
                  <a:lnTo>
                    <a:pt x="1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6"/>
            <p:cNvSpPr/>
            <p:nvPr/>
          </p:nvSpPr>
          <p:spPr>
            <a:xfrm>
              <a:off x="6755700" y="4456675"/>
              <a:ext cx="35975" cy="38975"/>
            </a:xfrm>
            <a:custGeom>
              <a:avLst/>
              <a:gdLst/>
              <a:ahLst/>
              <a:cxnLst/>
              <a:rect l="l" t="t" r="r" b="b"/>
              <a:pathLst>
                <a:path w="1439" h="1559" extrusionOk="0">
                  <a:moveTo>
                    <a:pt x="1439" y="1"/>
                  </a:moveTo>
                  <a:lnTo>
                    <a:pt x="1" y="622"/>
                  </a:lnTo>
                  <a:lnTo>
                    <a:pt x="1258" y="1558"/>
                  </a:lnTo>
                  <a:lnTo>
                    <a:pt x="14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6"/>
            <p:cNvSpPr/>
            <p:nvPr/>
          </p:nvSpPr>
          <p:spPr>
            <a:xfrm>
              <a:off x="7235525" y="3939475"/>
              <a:ext cx="38450" cy="37300"/>
            </a:xfrm>
            <a:custGeom>
              <a:avLst/>
              <a:gdLst/>
              <a:ahLst/>
              <a:cxnLst/>
              <a:rect l="l" t="t" r="r" b="b"/>
              <a:pathLst>
                <a:path w="1538" h="1492" extrusionOk="0">
                  <a:moveTo>
                    <a:pt x="498" y="1"/>
                  </a:moveTo>
                  <a:lnTo>
                    <a:pt x="1" y="1491"/>
                  </a:lnTo>
                  <a:lnTo>
                    <a:pt x="1537" y="1181"/>
                  </a:lnTo>
                  <a:lnTo>
                    <a:pt x="4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6"/>
            <p:cNvSpPr/>
            <p:nvPr/>
          </p:nvSpPr>
          <p:spPr>
            <a:xfrm>
              <a:off x="6702800" y="4410000"/>
              <a:ext cx="38425" cy="37275"/>
            </a:xfrm>
            <a:custGeom>
              <a:avLst/>
              <a:gdLst/>
              <a:ahLst/>
              <a:cxnLst/>
              <a:rect l="l" t="t" r="r" b="b"/>
              <a:pathLst>
                <a:path w="1537" h="1491" extrusionOk="0">
                  <a:moveTo>
                    <a:pt x="1537" y="0"/>
                  </a:moveTo>
                  <a:lnTo>
                    <a:pt x="1" y="311"/>
                  </a:lnTo>
                  <a:lnTo>
                    <a:pt x="1035" y="1490"/>
                  </a:lnTo>
                  <a:lnTo>
                    <a:pt x="15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6"/>
            <p:cNvSpPr/>
            <p:nvPr/>
          </p:nvSpPr>
          <p:spPr>
            <a:xfrm>
              <a:off x="7275125" y="3998975"/>
              <a:ext cx="39200" cy="34175"/>
            </a:xfrm>
            <a:custGeom>
              <a:avLst/>
              <a:gdLst/>
              <a:ahLst/>
              <a:cxnLst/>
              <a:rect l="l" t="t" r="r" b="b"/>
              <a:pathLst>
                <a:path w="1568" h="1367" extrusionOk="0">
                  <a:moveTo>
                    <a:pt x="803" y="0"/>
                  </a:moveTo>
                  <a:lnTo>
                    <a:pt x="0" y="1352"/>
                  </a:lnTo>
                  <a:lnTo>
                    <a:pt x="1568" y="1366"/>
                  </a:lnTo>
                  <a:lnTo>
                    <a:pt x="8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6"/>
            <p:cNvSpPr/>
            <p:nvPr/>
          </p:nvSpPr>
          <p:spPr>
            <a:xfrm>
              <a:off x="6662275" y="4353575"/>
              <a:ext cx="39375" cy="34175"/>
            </a:xfrm>
            <a:custGeom>
              <a:avLst/>
              <a:gdLst/>
              <a:ahLst/>
              <a:cxnLst/>
              <a:rect l="l" t="t" r="r" b="b"/>
              <a:pathLst>
                <a:path w="1575" h="1367" extrusionOk="0">
                  <a:moveTo>
                    <a:pt x="1" y="0"/>
                  </a:moveTo>
                  <a:lnTo>
                    <a:pt x="772" y="1367"/>
                  </a:lnTo>
                  <a:lnTo>
                    <a:pt x="1574" y="17"/>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6"/>
            <p:cNvSpPr/>
            <p:nvPr/>
          </p:nvSpPr>
          <p:spPr>
            <a:xfrm>
              <a:off x="7302275" y="4067025"/>
              <a:ext cx="38325" cy="37400"/>
            </a:xfrm>
            <a:custGeom>
              <a:avLst/>
              <a:gdLst/>
              <a:ahLst/>
              <a:cxnLst/>
              <a:rect l="l" t="t" r="r" b="b"/>
              <a:pathLst>
                <a:path w="1533" h="1496" extrusionOk="0">
                  <a:moveTo>
                    <a:pt x="1062" y="1"/>
                  </a:moveTo>
                  <a:lnTo>
                    <a:pt x="1" y="1154"/>
                  </a:lnTo>
                  <a:lnTo>
                    <a:pt x="1532" y="1496"/>
                  </a:lnTo>
                  <a:lnTo>
                    <a:pt x="10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6"/>
            <p:cNvSpPr/>
            <p:nvPr/>
          </p:nvSpPr>
          <p:spPr>
            <a:xfrm>
              <a:off x="6636175" y="4282275"/>
              <a:ext cx="38300" cy="37450"/>
            </a:xfrm>
            <a:custGeom>
              <a:avLst/>
              <a:gdLst/>
              <a:ahLst/>
              <a:cxnLst/>
              <a:rect l="l" t="t" r="r" b="b"/>
              <a:pathLst>
                <a:path w="1532" h="1498" extrusionOk="0">
                  <a:moveTo>
                    <a:pt x="0" y="1"/>
                  </a:moveTo>
                  <a:lnTo>
                    <a:pt x="471" y="1497"/>
                  </a:lnTo>
                  <a:lnTo>
                    <a:pt x="1532" y="342"/>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6"/>
            <p:cNvSpPr/>
            <p:nvPr/>
          </p:nvSpPr>
          <p:spPr>
            <a:xfrm>
              <a:off x="7315725" y="4140525"/>
              <a:ext cx="35600" cy="39075"/>
            </a:xfrm>
            <a:custGeom>
              <a:avLst/>
              <a:gdLst/>
              <a:ahLst/>
              <a:cxnLst/>
              <a:rect l="l" t="t" r="r" b="b"/>
              <a:pathLst>
                <a:path w="1424" h="1563" extrusionOk="0">
                  <a:moveTo>
                    <a:pt x="1274" y="0"/>
                  </a:moveTo>
                  <a:lnTo>
                    <a:pt x="1" y="911"/>
                  </a:lnTo>
                  <a:lnTo>
                    <a:pt x="1424" y="1563"/>
                  </a:lnTo>
                  <a:lnTo>
                    <a:pt x="12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6"/>
            <p:cNvSpPr/>
            <p:nvPr/>
          </p:nvSpPr>
          <p:spPr>
            <a:xfrm>
              <a:off x="6625425" y="4207150"/>
              <a:ext cx="35600" cy="39075"/>
            </a:xfrm>
            <a:custGeom>
              <a:avLst/>
              <a:gdLst/>
              <a:ahLst/>
              <a:cxnLst/>
              <a:rect l="l" t="t" r="r" b="b"/>
              <a:pathLst>
                <a:path w="1424" h="1563" extrusionOk="0">
                  <a:moveTo>
                    <a:pt x="1" y="0"/>
                  </a:moveTo>
                  <a:lnTo>
                    <a:pt x="146" y="1563"/>
                  </a:lnTo>
                  <a:lnTo>
                    <a:pt x="1424" y="652"/>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6"/>
            <p:cNvSpPr/>
            <p:nvPr/>
          </p:nvSpPr>
          <p:spPr>
            <a:xfrm>
              <a:off x="7314825" y="4216475"/>
              <a:ext cx="35975" cy="38950"/>
            </a:xfrm>
            <a:custGeom>
              <a:avLst/>
              <a:gdLst/>
              <a:ahLst/>
              <a:cxnLst/>
              <a:rect l="l" t="t" r="r" b="b"/>
              <a:pathLst>
                <a:path w="1439" h="1558" extrusionOk="0">
                  <a:moveTo>
                    <a:pt x="1439" y="0"/>
                  </a:moveTo>
                  <a:lnTo>
                    <a:pt x="1" y="621"/>
                  </a:lnTo>
                  <a:lnTo>
                    <a:pt x="1259" y="1557"/>
                  </a:lnTo>
                  <a:lnTo>
                    <a:pt x="14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6"/>
            <p:cNvSpPr/>
            <p:nvPr/>
          </p:nvSpPr>
          <p:spPr>
            <a:xfrm>
              <a:off x="6625950" y="4131325"/>
              <a:ext cx="35975" cy="38975"/>
            </a:xfrm>
            <a:custGeom>
              <a:avLst/>
              <a:gdLst/>
              <a:ahLst/>
              <a:cxnLst/>
              <a:rect l="l" t="t" r="r" b="b"/>
              <a:pathLst>
                <a:path w="1439" h="1559" extrusionOk="0">
                  <a:moveTo>
                    <a:pt x="181" y="1"/>
                  </a:moveTo>
                  <a:lnTo>
                    <a:pt x="1" y="1558"/>
                  </a:lnTo>
                  <a:lnTo>
                    <a:pt x="1439" y="937"/>
                  </a:lnTo>
                  <a:lnTo>
                    <a:pt x="1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6"/>
            <p:cNvSpPr/>
            <p:nvPr/>
          </p:nvSpPr>
          <p:spPr>
            <a:xfrm>
              <a:off x="6598250" y="3807250"/>
              <a:ext cx="782700" cy="782725"/>
            </a:xfrm>
            <a:custGeom>
              <a:avLst/>
              <a:gdLst/>
              <a:ahLst/>
              <a:cxnLst/>
              <a:rect l="l" t="t" r="r" b="b"/>
              <a:pathLst>
                <a:path w="31308" h="31309" extrusionOk="0">
                  <a:moveTo>
                    <a:pt x="15654" y="430"/>
                  </a:moveTo>
                  <a:cubicBezTo>
                    <a:pt x="24047" y="430"/>
                    <a:pt x="30878" y="7261"/>
                    <a:pt x="30878" y="15655"/>
                  </a:cubicBezTo>
                  <a:cubicBezTo>
                    <a:pt x="30878" y="24053"/>
                    <a:pt x="24047" y="30884"/>
                    <a:pt x="15654" y="30884"/>
                  </a:cubicBezTo>
                  <a:cubicBezTo>
                    <a:pt x="7261" y="30884"/>
                    <a:pt x="431" y="24053"/>
                    <a:pt x="431" y="15655"/>
                  </a:cubicBezTo>
                  <a:cubicBezTo>
                    <a:pt x="431" y="7261"/>
                    <a:pt x="7261" y="430"/>
                    <a:pt x="15654" y="430"/>
                  </a:cubicBezTo>
                  <a:close/>
                  <a:moveTo>
                    <a:pt x="15654" y="0"/>
                  </a:moveTo>
                  <a:cubicBezTo>
                    <a:pt x="11473" y="0"/>
                    <a:pt x="7541" y="1631"/>
                    <a:pt x="4586" y="4586"/>
                  </a:cubicBezTo>
                  <a:cubicBezTo>
                    <a:pt x="1630" y="7545"/>
                    <a:pt x="1" y="11473"/>
                    <a:pt x="1" y="15655"/>
                  </a:cubicBezTo>
                  <a:cubicBezTo>
                    <a:pt x="1" y="19835"/>
                    <a:pt x="1630" y="23769"/>
                    <a:pt x="4586" y="26723"/>
                  </a:cubicBezTo>
                  <a:cubicBezTo>
                    <a:pt x="7541" y="29683"/>
                    <a:pt x="11473" y="31308"/>
                    <a:pt x="15654" y="31308"/>
                  </a:cubicBezTo>
                  <a:cubicBezTo>
                    <a:pt x="19836" y="31308"/>
                    <a:pt x="23768" y="29683"/>
                    <a:pt x="26724" y="26723"/>
                  </a:cubicBezTo>
                  <a:cubicBezTo>
                    <a:pt x="29678" y="23769"/>
                    <a:pt x="31308" y="19835"/>
                    <a:pt x="31308" y="15655"/>
                  </a:cubicBezTo>
                  <a:cubicBezTo>
                    <a:pt x="31308" y="11473"/>
                    <a:pt x="29678" y="7545"/>
                    <a:pt x="26724" y="4586"/>
                  </a:cubicBezTo>
                  <a:cubicBezTo>
                    <a:pt x="23768" y="1631"/>
                    <a:pt x="19836" y="0"/>
                    <a:pt x="156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7" name="Google Shape;1697;p16"/>
          <p:cNvGrpSpPr/>
          <p:nvPr/>
        </p:nvGrpSpPr>
        <p:grpSpPr>
          <a:xfrm flipH="1">
            <a:off x="197029" y="-99023"/>
            <a:ext cx="305872" cy="5242455"/>
            <a:chOff x="5844150" y="874225"/>
            <a:chExt cx="70825" cy="1954900"/>
          </a:xfrm>
        </p:grpSpPr>
        <p:sp>
          <p:nvSpPr>
            <p:cNvPr id="1698" name="Google Shape;1698;p16"/>
            <p:cNvSpPr/>
            <p:nvPr/>
          </p:nvSpPr>
          <p:spPr>
            <a:xfrm>
              <a:off x="5844150" y="2816800"/>
              <a:ext cx="50000" cy="11550"/>
            </a:xfrm>
            <a:custGeom>
              <a:avLst/>
              <a:gdLst/>
              <a:ahLst/>
              <a:cxnLst/>
              <a:rect l="l" t="t" r="r" b="b"/>
              <a:pathLst>
                <a:path w="2000" h="462" extrusionOk="0">
                  <a:moveTo>
                    <a:pt x="234" y="1"/>
                  </a:moveTo>
                  <a:cubicBezTo>
                    <a:pt x="105" y="1"/>
                    <a:pt x="1" y="105"/>
                    <a:pt x="1" y="234"/>
                  </a:cubicBezTo>
                  <a:cubicBezTo>
                    <a:pt x="1" y="358"/>
                    <a:pt x="105" y="461"/>
                    <a:pt x="234" y="461"/>
                  </a:cubicBezTo>
                  <a:lnTo>
                    <a:pt x="1766" y="461"/>
                  </a:lnTo>
                  <a:cubicBezTo>
                    <a:pt x="1895" y="461"/>
                    <a:pt x="1999" y="358"/>
                    <a:pt x="1999" y="234"/>
                  </a:cubicBezTo>
                  <a:cubicBezTo>
                    <a:pt x="1999" y="105"/>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6"/>
            <p:cNvSpPr/>
            <p:nvPr/>
          </p:nvSpPr>
          <p:spPr>
            <a:xfrm>
              <a:off x="5844150" y="2795350"/>
              <a:ext cx="50000" cy="11550"/>
            </a:xfrm>
            <a:custGeom>
              <a:avLst/>
              <a:gdLst/>
              <a:ahLst/>
              <a:cxnLst/>
              <a:rect l="l" t="t" r="r" b="b"/>
              <a:pathLst>
                <a:path w="2000" h="462" extrusionOk="0">
                  <a:moveTo>
                    <a:pt x="234" y="0"/>
                  </a:moveTo>
                  <a:cubicBezTo>
                    <a:pt x="105" y="0"/>
                    <a:pt x="1" y="103"/>
                    <a:pt x="1" y="233"/>
                  </a:cubicBezTo>
                  <a:cubicBezTo>
                    <a:pt x="1" y="357"/>
                    <a:pt x="105" y="461"/>
                    <a:pt x="234" y="461"/>
                  </a:cubicBezTo>
                  <a:lnTo>
                    <a:pt x="1766" y="461"/>
                  </a:lnTo>
                  <a:cubicBezTo>
                    <a:pt x="1895" y="461"/>
                    <a:pt x="1999" y="357"/>
                    <a:pt x="1999" y="233"/>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6"/>
            <p:cNvSpPr/>
            <p:nvPr/>
          </p:nvSpPr>
          <p:spPr>
            <a:xfrm>
              <a:off x="5844150" y="2773975"/>
              <a:ext cx="50000" cy="11550"/>
            </a:xfrm>
            <a:custGeom>
              <a:avLst/>
              <a:gdLst/>
              <a:ahLst/>
              <a:cxnLst/>
              <a:rect l="l" t="t" r="r" b="b"/>
              <a:pathLst>
                <a:path w="2000" h="462" extrusionOk="0">
                  <a:moveTo>
                    <a:pt x="234" y="1"/>
                  </a:moveTo>
                  <a:cubicBezTo>
                    <a:pt x="105" y="1"/>
                    <a:pt x="1" y="105"/>
                    <a:pt x="1" y="229"/>
                  </a:cubicBezTo>
                  <a:cubicBezTo>
                    <a:pt x="1" y="359"/>
                    <a:pt x="105" y="462"/>
                    <a:pt x="234" y="462"/>
                  </a:cubicBezTo>
                  <a:lnTo>
                    <a:pt x="1766" y="462"/>
                  </a:lnTo>
                  <a:cubicBezTo>
                    <a:pt x="1895" y="462"/>
                    <a:pt x="1999" y="359"/>
                    <a:pt x="1999" y="229"/>
                  </a:cubicBezTo>
                  <a:cubicBezTo>
                    <a:pt x="1999" y="105"/>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6"/>
            <p:cNvSpPr/>
            <p:nvPr/>
          </p:nvSpPr>
          <p:spPr>
            <a:xfrm>
              <a:off x="5844150" y="2752525"/>
              <a:ext cx="50000" cy="11525"/>
            </a:xfrm>
            <a:custGeom>
              <a:avLst/>
              <a:gdLst/>
              <a:ahLst/>
              <a:cxnLst/>
              <a:rect l="l" t="t" r="r" b="b"/>
              <a:pathLst>
                <a:path w="2000" h="461" extrusionOk="0">
                  <a:moveTo>
                    <a:pt x="234" y="1"/>
                  </a:moveTo>
                  <a:cubicBezTo>
                    <a:pt x="105" y="1"/>
                    <a:pt x="1" y="104"/>
                    <a:pt x="1" y="228"/>
                  </a:cubicBezTo>
                  <a:cubicBezTo>
                    <a:pt x="1" y="357"/>
                    <a:pt x="105" y="460"/>
                    <a:pt x="234" y="460"/>
                  </a:cubicBezTo>
                  <a:lnTo>
                    <a:pt x="1766" y="460"/>
                  </a:lnTo>
                  <a:cubicBezTo>
                    <a:pt x="1895" y="460"/>
                    <a:pt x="1999" y="357"/>
                    <a:pt x="1999" y="228"/>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6"/>
            <p:cNvSpPr/>
            <p:nvPr/>
          </p:nvSpPr>
          <p:spPr>
            <a:xfrm>
              <a:off x="5844150" y="2730150"/>
              <a:ext cx="50000" cy="11550"/>
            </a:xfrm>
            <a:custGeom>
              <a:avLst/>
              <a:gdLst/>
              <a:ahLst/>
              <a:cxnLst/>
              <a:rect l="l" t="t" r="r" b="b"/>
              <a:pathLst>
                <a:path w="2000" h="462" extrusionOk="0">
                  <a:moveTo>
                    <a:pt x="234" y="0"/>
                  </a:moveTo>
                  <a:cubicBezTo>
                    <a:pt x="105" y="0"/>
                    <a:pt x="1" y="103"/>
                    <a:pt x="1" y="233"/>
                  </a:cubicBezTo>
                  <a:cubicBezTo>
                    <a:pt x="1" y="357"/>
                    <a:pt x="105" y="461"/>
                    <a:pt x="234" y="461"/>
                  </a:cubicBezTo>
                  <a:lnTo>
                    <a:pt x="1766" y="461"/>
                  </a:lnTo>
                  <a:cubicBezTo>
                    <a:pt x="1895" y="461"/>
                    <a:pt x="1999" y="357"/>
                    <a:pt x="1999" y="233"/>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6"/>
            <p:cNvSpPr/>
            <p:nvPr/>
          </p:nvSpPr>
          <p:spPr>
            <a:xfrm>
              <a:off x="5844150" y="2708775"/>
              <a:ext cx="50000" cy="11550"/>
            </a:xfrm>
            <a:custGeom>
              <a:avLst/>
              <a:gdLst/>
              <a:ahLst/>
              <a:cxnLst/>
              <a:rect l="l" t="t" r="r" b="b"/>
              <a:pathLst>
                <a:path w="2000" h="462" extrusionOk="0">
                  <a:moveTo>
                    <a:pt x="234" y="1"/>
                  </a:moveTo>
                  <a:cubicBezTo>
                    <a:pt x="105" y="1"/>
                    <a:pt x="1" y="99"/>
                    <a:pt x="1" y="229"/>
                  </a:cubicBezTo>
                  <a:cubicBezTo>
                    <a:pt x="1" y="359"/>
                    <a:pt x="105" y="462"/>
                    <a:pt x="234" y="462"/>
                  </a:cubicBezTo>
                  <a:lnTo>
                    <a:pt x="1766" y="462"/>
                  </a:lnTo>
                  <a:cubicBezTo>
                    <a:pt x="1895" y="462"/>
                    <a:pt x="1999" y="359"/>
                    <a:pt x="1999" y="229"/>
                  </a:cubicBezTo>
                  <a:cubicBezTo>
                    <a:pt x="1999" y="99"/>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6"/>
            <p:cNvSpPr/>
            <p:nvPr/>
          </p:nvSpPr>
          <p:spPr>
            <a:xfrm>
              <a:off x="5844150" y="2687325"/>
              <a:ext cx="50000" cy="11525"/>
            </a:xfrm>
            <a:custGeom>
              <a:avLst/>
              <a:gdLst/>
              <a:ahLst/>
              <a:cxnLst/>
              <a:rect l="l" t="t" r="r" b="b"/>
              <a:pathLst>
                <a:path w="2000" h="461" extrusionOk="0">
                  <a:moveTo>
                    <a:pt x="234" y="1"/>
                  </a:moveTo>
                  <a:cubicBezTo>
                    <a:pt x="105" y="1"/>
                    <a:pt x="1" y="104"/>
                    <a:pt x="1" y="228"/>
                  </a:cubicBezTo>
                  <a:cubicBezTo>
                    <a:pt x="1" y="357"/>
                    <a:pt x="105" y="460"/>
                    <a:pt x="234" y="460"/>
                  </a:cubicBezTo>
                  <a:lnTo>
                    <a:pt x="1766" y="460"/>
                  </a:lnTo>
                  <a:cubicBezTo>
                    <a:pt x="1895" y="460"/>
                    <a:pt x="1999" y="357"/>
                    <a:pt x="1999" y="228"/>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6"/>
            <p:cNvSpPr/>
            <p:nvPr/>
          </p:nvSpPr>
          <p:spPr>
            <a:xfrm>
              <a:off x="5844150" y="2665850"/>
              <a:ext cx="50000" cy="11550"/>
            </a:xfrm>
            <a:custGeom>
              <a:avLst/>
              <a:gdLst/>
              <a:ahLst/>
              <a:cxnLst/>
              <a:rect l="l" t="t" r="r" b="b"/>
              <a:pathLst>
                <a:path w="2000" h="462" extrusionOk="0">
                  <a:moveTo>
                    <a:pt x="234" y="0"/>
                  </a:moveTo>
                  <a:cubicBezTo>
                    <a:pt x="105" y="0"/>
                    <a:pt x="1" y="103"/>
                    <a:pt x="1" y="233"/>
                  </a:cubicBezTo>
                  <a:cubicBezTo>
                    <a:pt x="1" y="357"/>
                    <a:pt x="105" y="461"/>
                    <a:pt x="234" y="461"/>
                  </a:cubicBezTo>
                  <a:lnTo>
                    <a:pt x="1766" y="461"/>
                  </a:lnTo>
                  <a:cubicBezTo>
                    <a:pt x="1895" y="461"/>
                    <a:pt x="1999" y="357"/>
                    <a:pt x="1999" y="233"/>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6"/>
            <p:cNvSpPr/>
            <p:nvPr/>
          </p:nvSpPr>
          <p:spPr>
            <a:xfrm>
              <a:off x="5844150" y="2643450"/>
              <a:ext cx="50000" cy="11675"/>
            </a:xfrm>
            <a:custGeom>
              <a:avLst/>
              <a:gdLst/>
              <a:ahLst/>
              <a:cxnLst/>
              <a:rect l="l" t="t" r="r" b="b"/>
              <a:pathLst>
                <a:path w="2000" h="467" extrusionOk="0">
                  <a:moveTo>
                    <a:pt x="234" y="1"/>
                  </a:moveTo>
                  <a:cubicBezTo>
                    <a:pt x="105" y="1"/>
                    <a:pt x="1" y="104"/>
                    <a:pt x="1" y="234"/>
                  </a:cubicBezTo>
                  <a:cubicBezTo>
                    <a:pt x="1" y="363"/>
                    <a:pt x="105" y="467"/>
                    <a:pt x="234" y="467"/>
                  </a:cubicBezTo>
                  <a:lnTo>
                    <a:pt x="1766" y="467"/>
                  </a:lnTo>
                  <a:cubicBezTo>
                    <a:pt x="1895" y="467"/>
                    <a:pt x="1999" y="363"/>
                    <a:pt x="1999" y="234"/>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6"/>
            <p:cNvSpPr/>
            <p:nvPr/>
          </p:nvSpPr>
          <p:spPr>
            <a:xfrm>
              <a:off x="5844150" y="2622125"/>
              <a:ext cx="50000" cy="11525"/>
            </a:xfrm>
            <a:custGeom>
              <a:avLst/>
              <a:gdLst/>
              <a:ahLst/>
              <a:cxnLst/>
              <a:rect l="l" t="t" r="r" b="b"/>
              <a:pathLst>
                <a:path w="2000" h="461" extrusionOk="0">
                  <a:moveTo>
                    <a:pt x="234" y="1"/>
                  </a:moveTo>
                  <a:cubicBezTo>
                    <a:pt x="105" y="1"/>
                    <a:pt x="1" y="104"/>
                    <a:pt x="1" y="228"/>
                  </a:cubicBezTo>
                  <a:cubicBezTo>
                    <a:pt x="1" y="357"/>
                    <a:pt x="105" y="460"/>
                    <a:pt x="234" y="460"/>
                  </a:cubicBezTo>
                  <a:lnTo>
                    <a:pt x="1766" y="460"/>
                  </a:lnTo>
                  <a:cubicBezTo>
                    <a:pt x="1895" y="460"/>
                    <a:pt x="1999" y="357"/>
                    <a:pt x="1999" y="228"/>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6"/>
            <p:cNvSpPr/>
            <p:nvPr/>
          </p:nvSpPr>
          <p:spPr>
            <a:xfrm>
              <a:off x="5844150" y="2600650"/>
              <a:ext cx="50000" cy="11525"/>
            </a:xfrm>
            <a:custGeom>
              <a:avLst/>
              <a:gdLst/>
              <a:ahLst/>
              <a:cxnLst/>
              <a:rect l="l" t="t" r="r" b="b"/>
              <a:pathLst>
                <a:path w="2000" h="461" extrusionOk="0">
                  <a:moveTo>
                    <a:pt x="234" y="0"/>
                  </a:moveTo>
                  <a:cubicBezTo>
                    <a:pt x="105" y="0"/>
                    <a:pt x="1" y="103"/>
                    <a:pt x="1" y="232"/>
                  </a:cubicBezTo>
                  <a:cubicBezTo>
                    <a:pt x="1" y="357"/>
                    <a:pt x="105" y="461"/>
                    <a:pt x="234" y="461"/>
                  </a:cubicBezTo>
                  <a:lnTo>
                    <a:pt x="1766" y="461"/>
                  </a:lnTo>
                  <a:cubicBezTo>
                    <a:pt x="1895" y="461"/>
                    <a:pt x="1999" y="357"/>
                    <a:pt x="1999" y="232"/>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6"/>
            <p:cNvSpPr/>
            <p:nvPr/>
          </p:nvSpPr>
          <p:spPr>
            <a:xfrm>
              <a:off x="5844150" y="2579150"/>
              <a:ext cx="50000" cy="11550"/>
            </a:xfrm>
            <a:custGeom>
              <a:avLst/>
              <a:gdLst/>
              <a:ahLst/>
              <a:cxnLst/>
              <a:rect l="l" t="t" r="r" b="b"/>
              <a:pathLst>
                <a:path w="2000" h="462" extrusionOk="0">
                  <a:moveTo>
                    <a:pt x="234" y="1"/>
                  </a:moveTo>
                  <a:cubicBezTo>
                    <a:pt x="105" y="1"/>
                    <a:pt x="1" y="105"/>
                    <a:pt x="1" y="234"/>
                  </a:cubicBezTo>
                  <a:cubicBezTo>
                    <a:pt x="1" y="358"/>
                    <a:pt x="105" y="462"/>
                    <a:pt x="234" y="462"/>
                  </a:cubicBezTo>
                  <a:lnTo>
                    <a:pt x="1766" y="462"/>
                  </a:lnTo>
                  <a:cubicBezTo>
                    <a:pt x="1895" y="462"/>
                    <a:pt x="1999" y="358"/>
                    <a:pt x="1999" y="234"/>
                  </a:cubicBezTo>
                  <a:cubicBezTo>
                    <a:pt x="1999" y="105"/>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6"/>
            <p:cNvSpPr/>
            <p:nvPr/>
          </p:nvSpPr>
          <p:spPr>
            <a:xfrm>
              <a:off x="5844150" y="2556925"/>
              <a:ext cx="50000" cy="11525"/>
            </a:xfrm>
            <a:custGeom>
              <a:avLst/>
              <a:gdLst/>
              <a:ahLst/>
              <a:cxnLst/>
              <a:rect l="l" t="t" r="r" b="b"/>
              <a:pathLst>
                <a:path w="2000" h="461" extrusionOk="0">
                  <a:moveTo>
                    <a:pt x="234" y="1"/>
                  </a:moveTo>
                  <a:cubicBezTo>
                    <a:pt x="105" y="1"/>
                    <a:pt x="1" y="104"/>
                    <a:pt x="1" y="228"/>
                  </a:cubicBezTo>
                  <a:cubicBezTo>
                    <a:pt x="1" y="357"/>
                    <a:pt x="105" y="460"/>
                    <a:pt x="234" y="460"/>
                  </a:cubicBezTo>
                  <a:lnTo>
                    <a:pt x="1766" y="460"/>
                  </a:lnTo>
                  <a:cubicBezTo>
                    <a:pt x="1895" y="460"/>
                    <a:pt x="1999" y="357"/>
                    <a:pt x="1999" y="228"/>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6"/>
            <p:cNvSpPr/>
            <p:nvPr/>
          </p:nvSpPr>
          <p:spPr>
            <a:xfrm>
              <a:off x="5844150" y="2535450"/>
              <a:ext cx="50000" cy="11525"/>
            </a:xfrm>
            <a:custGeom>
              <a:avLst/>
              <a:gdLst/>
              <a:ahLst/>
              <a:cxnLst/>
              <a:rect l="l" t="t" r="r" b="b"/>
              <a:pathLst>
                <a:path w="2000" h="461" extrusionOk="0">
                  <a:moveTo>
                    <a:pt x="234" y="0"/>
                  </a:moveTo>
                  <a:cubicBezTo>
                    <a:pt x="105" y="0"/>
                    <a:pt x="1" y="103"/>
                    <a:pt x="1" y="227"/>
                  </a:cubicBezTo>
                  <a:cubicBezTo>
                    <a:pt x="1" y="357"/>
                    <a:pt x="105" y="461"/>
                    <a:pt x="234" y="461"/>
                  </a:cubicBezTo>
                  <a:lnTo>
                    <a:pt x="1766" y="461"/>
                  </a:lnTo>
                  <a:cubicBezTo>
                    <a:pt x="1895" y="461"/>
                    <a:pt x="1999" y="357"/>
                    <a:pt x="1999" y="227"/>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6"/>
            <p:cNvSpPr/>
            <p:nvPr/>
          </p:nvSpPr>
          <p:spPr>
            <a:xfrm>
              <a:off x="5844150" y="2513950"/>
              <a:ext cx="50000" cy="11550"/>
            </a:xfrm>
            <a:custGeom>
              <a:avLst/>
              <a:gdLst/>
              <a:ahLst/>
              <a:cxnLst/>
              <a:rect l="l" t="t" r="r" b="b"/>
              <a:pathLst>
                <a:path w="2000" h="462" extrusionOk="0">
                  <a:moveTo>
                    <a:pt x="234" y="1"/>
                  </a:moveTo>
                  <a:cubicBezTo>
                    <a:pt x="105" y="1"/>
                    <a:pt x="1" y="105"/>
                    <a:pt x="1" y="234"/>
                  </a:cubicBezTo>
                  <a:cubicBezTo>
                    <a:pt x="1" y="358"/>
                    <a:pt x="105" y="461"/>
                    <a:pt x="234" y="461"/>
                  </a:cubicBezTo>
                  <a:lnTo>
                    <a:pt x="1766" y="461"/>
                  </a:lnTo>
                  <a:cubicBezTo>
                    <a:pt x="1895" y="461"/>
                    <a:pt x="1999" y="358"/>
                    <a:pt x="1999" y="234"/>
                  </a:cubicBezTo>
                  <a:cubicBezTo>
                    <a:pt x="1999" y="105"/>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6"/>
            <p:cNvSpPr/>
            <p:nvPr/>
          </p:nvSpPr>
          <p:spPr>
            <a:xfrm>
              <a:off x="5844150" y="2492500"/>
              <a:ext cx="50000" cy="11675"/>
            </a:xfrm>
            <a:custGeom>
              <a:avLst/>
              <a:gdLst/>
              <a:ahLst/>
              <a:cxnLst/>
              <a:rect l="l" t="t" r="r" b="b"/>
              <a:pathLst>
                <a:path w="2000" h="467" extrusionOk="0">
                  <a:moveTo>
                    <a:pt x="234" y="1"/>
                  </a:moveTo>
                  <a:cubicBezTo>
                    <a:pt x="105" y="1"/>
                    <a:pt x="1" y="104"/>
                    <a:pt x="1" y="233"/>
                  </a:cubicBezTo>
                  <a:cubicBezTo>
                    <a:pt x="1" y="362"/>
                    <a:pt x="105" y="466"/>
                    <a:pt x="234" y="466"/>
                  </a:cubicBezTo>
                  <a:lnTo>
                    <a:pt x="1766" y="466"/>
                  </a:lnTo>
                  <a:cubicBezTo>
                    <a:pt x="1895" y="466"/>
                    <a:pt x="1999" y="362"/>
                    <a:pt x="1999" y="233"/>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6"/>
            <p:cNvSpPr/>
            <p:nvPr/>
          </p:nvSpPr>
          <p:spPr>
            <a:xfrm>
              <a:off x="5844150" y="2470250"/>
              <a:ext cx="50000" cy="11525"/>
            </a:xfrm>
            <a:custGeom>
              <a:avLst/>
              <a:gdLst/>
              <a:ahLst/>
              <a:cxnLst/>
              <a:rect l="l" t="t" r="r" b="b"/>
              <a:pathLst>
                <a:path w="2000" h="461" extrusionOk="0">
                  <a:moveTo>
                    <a:pt x="234" y="0"/>
                  </a:moveTo>
                  <a:cubicBezTo>
                    <a:pt x="105" y="0"/>
                    <a:pt x="1" y="103"/>
                    <a:pt x="1" y="227"/>
                  </a:cubicBezTo>
                  <a:cubicBezTo>
                    <a:pt x="1" y="357"/>
                    <a:pt x="105" y="461"/>
                    <a:pt x="234" y="461"/>
                  </a:cubicBezTo>
                  <a:lnTo>
                    <a:pt x="1766" y="461"/>
                  </a:lnTo>
                  <a:cubicBezTo>
                    <a:pt x="1895" y="461"/>
                    <a:pt x="1999" y="357"/>
                    <a:pt x="1999" y="227"/>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6"/>
            <p:cNvSpPr/>
            <p:nvPr/>
          </p:nvSpPr>
          <p:spPr>
            <a:xfrm>
              <a:off x="5844150" y="2448750"/>
              <a:ext cx="50000" cy="11550"/>
            </a:xfrm>
            <a:custGeom>
              <a:avLst/>
              <a:gdLst/>
              <a:ahLst/>
              <a:cxnLst/>
              <a:rect l="l" t="t" r="r" b="b"/>
              <a:pathLst>
                <a:path w="2000" h="462" extrusionOk="0">
                  <a:moveTo>
                    <a:pt x="234" y="1"/>
                  </a:moveTo>
                  <a:cubicBezTo>
                    <a:pt x="105" y="1"/>
                    <a:pt x="1" y="105"/>
                    <a:pt x="1" y="234"/>
                  </a:cubicBezTo>
                  <a:cubicBezTo>
                    <a:pt x="1" y="358"/>
                    <a:pt x="105" y="461"/>
                    <a:pt x="234" y="461"/>
                  </a:cubicBezTo>
                  <a:lnTo>
                    <a:pt x="1766" y="461"/>
                  </a:lnTo>
                  <a:cubicBezTo>
                    <a:pt x="1895" y="461"/>
                    <a:pt x="1999" y="358"/>
                    <a:pt x="1999" y="234"/>
                  </a:cubicBezTo>
                  <a:cubicBezTo>
                    <a:pt x="1999" y="105"/>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6"/>
            <p:cNvSpPr/>
            <p:nvPr/>
          </p:nvSpPr>
          <p:spPr>
            <a:xfrm>
              <a:off x="5844150" y="2427300"/>
              <a:ext cx="50000" cy="11500"/>
            </a:xfrm>
            <a:custGeom>
              <a:avLst/>
              <a:gdLst/>
              <a:ahLst/>
              <a:cxnLst/>
              <a:rect l="l" t="t" r="r" b="b"/>
              <a:pathLst>
                <a:path w="2000" h="460" extrusionOk="0">
                  <a:moveTo>
                    <a:pt x="234" y="0"/>
                  </a:moveTo>
                  <a:cubicBezTo>
                    <a:pt x="105" y="0"/>
                    <a:pt x="1" y="104"/>
                    <a:pt x="1" y="233"/>
                  </a:cubicBezTo>
                  <a:cubicBezTo>
                    <a:pt x="1" y="362"/>
                    <a:pt x="105" y="460"/>
                    <a:pt x="234" y="460"/>
                  </a:cubicBezTo>
                  <a:lnTo>
                    <a:pt x="1766" y="460"/>
                  </a:lnTo>
                  <a:cubicBezTo>
                    <a:pt x="1895" y="460"/>
                    <a:pt x="1999" y="362"/>
                    <a:pt x="1999" y="233"/>
                  </a:cubicBezTo>
                  <a:cubicBezTo>
                    <a:pt x="1999" y="104"/>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6"/>
            <p:cNvSpPr/>
            <p:nvPr/>
          </p:nvSpPr>
          <p:spPr>
            <a:xfrm>
              <a:off x="5844150" y="2405950"/>
              <a:ext cx="50000" cy="11525"/>
            </a:xfrm>
            <a:custGeom>
              <a:avLst/>
              <a:gdLst/>
              <a:ahLst/>
              <a:cxnLst/>
              <a:rect l="l" t="t" r="r" b="b"/>
              <a:pathLst>
                <a:path w="2000" h="461" extrusionOk="0">
                  <a:moveTo>
                    <a:pt x="234" y="0"/>
                  </a:moveTo>
                  <a:cubicBezTo>
                    <a:pt x="105" y="0"/>
                    <a:pt x="1" y="103"/>
                    <a:pt x="1" y="227"/>
                  </a:cubicBezTo>
                  <a:cubicBezTo>
                    <a:pt x="1" y="358"/>
                    <a:pt x="105" y="461"/>
                    <a:pt x="234" y="461"/>
                  </a:cubicBezTo>
                  <a:lnTo>
                    <a:pt x="1766" y="461"/>
                  </a:lnTo>
                  <a:cubicBezTo>
                    <a:pt x="1895" y="461"/>
                    <a:pt x="1999" y="358"/>
                    <a:pt x="1999" y="227"/>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6"/>
            <p:cNvSpPr/>
            <p:nvPr/>
          </p:nvSpPr>
          <p:spPr>
            <a:xfrm>
              <a:off x="5844150" y="2383550"/>
              <a:ext cx="50000" cy="11550"/>
            </a:xfrm>
            <a:custGeom>
              <a:avLst/>
              <a:gdLst/>
              <a:ahLst/>
              <a:cxnLst/>
              <a:rect l="l" t="t" r="r" b="b"/>
              <a:pathLst>
                <a:path w="2000" h="462" extrusionOk="0">
                  <a:moveTo>
                    <a:pt x="234" y="1"/>
                  </a:moveTo>
                  <a:cubicBezTo>
                    <a:pt x="105" y="1"/>
                    <a:pt x="1" y="105"/>
                    <a:pt x="1" y="234"/>
                  </a:cubicBezTo>
                  <a:cubicBezTo>
                    <a:pt x="1" y="358"/>
                    <a:pt x="105" y="461"/>
                    <a:pt x="234" y="461"/>
                  </a:cubicBezTo>
                  <a:lnTo>
                    <a:pt x="1766" y="461"/>
                  </a:lnTo>
                  <a:cubicBezTo>
                    <a:pt x="1895" y="461"/>
                    <a:pt x="1999" y="358"/>
                    <a:pt x="1999" y="234"/>
                  </a:cubicBezTo>
                  <a:cubicBezTo>
                    <a:pt x="1999" y="105"/>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6"/>
            <p:cNvSpPr/>
            <p:nvPr/>
          </p:nvSpPr>
          <p:spPr>
            <a:xfrm>
              <a:off x="5844150" y="2362100"/>
              <a:ext cx="50000" cy="11500"/>
            </a:xfrm>
            <a:custGeom>
              <a:avLst/>
              <a:gdLst/>
              <a:ahLst/>
              <a:cxnLst/>
              <a:rect l="l" t="t" r="r" b="b"/>
              <a:pathLst>
                <a:path w="2000" h="460" extrusionOk="0">
                  <a:moveTo>
                    <a:pt x="234" y="0"/>
                  </a:moveTo>
                  <a:cubicBezTo>
                    <a:pt x="105" y="0"/>
                    <a:pt x="1" y="103"/>
                    <a:pt x="1" y="233"/>
                  </a:cubicBezTo>
                  <a:cubicBezTo>
                    <a:pt x="1" y="357"/>
                    <a:pt x="105" y="460"/>
                    <a:pt x="234" y="460"/>
                  </a:cubicBezTo>
                  <a:lnTo>
                    <a:pt x="1766" y="460"/>
                  </a:lnTo>
                  <a:cubicBezTo>
                    <a:pt x="1895" y="460"/>
                    <a:pt x="1999" y="357"/>
                    <a:pt x="1999" y="233"/>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6"/>
            <p:cNvSpPr/>
            <p:nvPr/>
          </p:nvSpPr>
          <p:spPr>
            <a:xfrm>
              <a:off x="5844150" y="2340725"/>
              <a:ext cx="50000" cy="11550"/>
            </a:xfrm>
            <a:custGeom>
              <a:avLst/>
              <a:gdLst/>
              <a:ahLst/>
              <a:cxnLst/>
              <a:rect l="l" t="t" r="r" b="b"/>
              <a:pathLst>
                <a:path w="2000" h="462" extrusionOk="0">
                  <a:moveTo>
                    <a:pt x="234" y="1"/>
                  </a:moveTo>
                  <a:cubicBezTo>
                    <a:pt x="105" y="1"/>
                    <a:pt x="1" y="104"/>
                    <a:pt x="1" y="228"/>
                  </a:cubicBezTo>
                  <a:cubicBezTo>
                    <a:pt x="1" y="359"/>
                    <a:pt x="105" y="462"/>
                    <a:pt x="234" y="462"/>
                  </a:cubicBezTo>
                  <a:lnTo>
                    <a:pt x="1766" y="462"/>
                  </a:lnTo>
                  <a:cubicBezTo>
                    <a:pt x="1895" y="462"/>
                    <a:pt x="1999" y="359"/>
                    <a:pt x="1999" y="228"/>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6"/>
            <p:cNvSpPr/>
            <p:nvPr/>
          </p:nvSpPr>
          <p:spPr>
            <a:xfrm>
              <a:off x="5844150" y="2319250"/>
              <a:ext cx="50000" cy="11550"/>
            </a:xfrm>
            <a:custGeom>
              <a:avLst/>
              <a:gdLst/>
              <a:ahLst/>
              <a:cxnLst/>
              <a:rect l="l" t="t" r="r" b="b"/>
              <a:pathLst>
                <a:path w="2000" h="462" extrusionOk="0">
                  <a:moveTo>
                    <a:pt x="234" y="1"/>
                  </a:moveTo>
                  <a:cubicBezTo>
                    <a:pt x="105" y="1"/>
                    <a:pt x="1" y="105"/>
                    <a:pt x="1" y="229"/>
                  </a:cubicBezTo>
                  <a:cubicBezTo>
                    <a:pt x="1" y="358"/>
                    <a:pt x="105" y="461"/>
                    <a:pt x="234" y="461"/>
                  </a:cubicBezTo>
                  <a:lnTo>
                    <a:pt x="1766" y="461"/>
                  </a:lnTo>
                  <a:cubicBezTo>
                    <a:pt x="1895" y="461"/>
                    <a:pt x="1999" y="358"/>
                    <a:pt x="1999" y="229"/>
                  </a:cubicBezTo>
                  <a:cubicBezTo>
                    <a:pt x="1999" y="105"/>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6"/>
            <p:cNvSpPr/>
            <p:nvPr/>
          </p:nvSpPr>
          <p:spPr>
            <a:xfrm>
              <a:off x="5844150" y="2296900"/>
              <a:ext cx="50000" cy="11500"/>
            </a:xfrm>
            <a:custGeom>
              <a:avLst/>
              <a:gdLst/>
              <a:ahLst/>
              <a:cxnLst/>
              <a:rect l="l" t="t" r="r" b="b"/>
              <a:pathLst>
                <a:path w="2000" h="460" extrusionOk="0">
                  <a:moveTo>
                    <a:pt x="234" y="0"/>
                  </a:moveTo>
                  <a:cubicBezTo>
                    <a:pt x="105" y="0"/>
                    <a:pt x="1" y="103"/>
                    <a:pt x="1" y="233"/>
                  </a:cubicBezTo>
                  <a:cubicBezTo>
                    <a:pt x="1" y="357"/>
                    <a:pt x="105" y="460"/>
                    <a:pt x="234" y="460"/>
                  </a:cubicBezTo>
                  <a:lnTo>
                    <a:pt x="1766" y="460"/>
                  </a:lnTo>
                  <a:cubicBezTo>
                    <a:pt x="1895" y="460"/>
                    <a:pt x="1999" y="357"/>
                    <a:pt x="1999" y="233"/>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6"/>
            <p:cNvSpPr/>
            <p:nvPr/>
          </p:nvSpPr>
          <p:spPr>
            <a:xfrm>
              <a:off x="5844150" y="2275400"/>
              <a:ext cx="50000" cy="11675"/>
            </a:xfrm>
            <a:custGeom>
              <a:avLst/>
              <a:gdLst/>
              <a:ahLst/>
              <a:cxnLst/>
              <a:rect l="l" t="t" r="r" b="b"/>
              <a:pathLst>
                <a:path w="2000" h="467" extrusionOk="0">
                  <a:moveTo>
                    <a:pt x="234" y="1"/>
                  </a:moveTo>
                  <a:cubicBezTo>
                    <a:pt x="105" y="1"/>
                    <a:pt x="1" y="104"/>
                    <a:pt x="1" y="233"/>
                  </a:cubicBezTo>
                  <a:cubicBezTo>
                    <a:pt x="1" y="364"/>
                    <a:pt x="105" y="467"/>
                    <a:pt x="234" y="467"/>
                  </a:cubicBezTo>
                  <a:lnTo>
                    <a:pt x="1766" y="467"/>
                  </a:lnTo>
                  <a:cubicBezTo>
                    <a:pt x="1895" y="467"/>
                    <a:pt x="1999" y="364"/>
                    <a:pt x="1999" y="233"/>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6"/>
            <p:cNvSpPr/>
            <p:nvPr/>
          </p:nvSpPr>
          <p:spPr>
            <a:xfrm>
              <a:off x="5844150" y="2254050"/>
              <a:ext cx="50000" cy="11550"/>
            </a:xfrm>
            <a:custGeom>
              <a:avLst/>
              <a:gdLst/>
              <a:ahLst/>
              <a:cxnLst/>
              <a:rect l="l" t="t" r="r" b="b"/>
              <a:pathLst>
                <a:path w="2000" h="462" extrusionOk="0">
                  <a:moveTo>
                    <a:pt x="234" y="0"/>
                  </a:moveTo>
                  <a:cubicBezTo>
                    <a:pt x="105" y="0"/>
                    <a:pt x="1" y="105"/>
                    <a:pt x="1" y="229"/>
                  </a:cubicBezTo>
                  <a:cubicBezTo>
                    <a:pt x="1" y="358"/>
                    <a:pt x="105" y="461"/>
                    <a:pt x="234" y="461"/>
                  </a:cubicBezTo>
                  <a:lnTo>
                    <a:pt x="1766" y="461"/>
                  </a:lnTo>
                  <a:cubicBezTo>
                    <a:pt x="1895" y="461"/>
                    <a:pt x="1999" y="358"/>
                    <a:pt x="1999" y="229"/>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6"/>
            <p:cNvSpPr/>
            <p:nvPr/>
          </p:nvSpPr>
          <p:spPr>
            <a:xfrm>
              <a:off x="5844150" y="2232600"/>
              <a:ext cx="50000" cy="11550"/>
            </a:xfrm>
            <a:custGeom>
              <a:avLst/>
              <a:gdLst/>
              <a:ahLst/>
              <a:cxnLst/>
              <a:rect l="l" t="t" r="r" b="b"/>
              <a:pathLst>
                <a:path w="2000" h="462" extrusionOk="0">
                  <a:moveTo>
                    <a:pt x="234" y="0"/>
                  </a:moveTo>
                  <a:cubicBezTo>
                    <a:pt x="105" y="0"/>
                    <a:pt x="1" y="103"/>
                    <a:pt x="1" y="233"/>
                  </a:cubicBezTo>
                  <a:cubicBezTo>
                    <a:pt x="1" y="357"/>
                    <a:pt x="105" y="461"/>
                    <a:pt x="234" y="461"/>
                  </a:cubicBezTo>
                  <a:lnTo>
                    <a:pt x="1766" y="461"/>
                  </a:lnTo>
                  <a:cubicBezTo>
                    <a:pt x="1895" y="461"/>
                    <a:pt x="1999" y="357"/>
                    <a:pt x="1999" y="233"/>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6"/>
            <p:cNvSpPr/>
            <p:nvPr/>
          </p:nvSpPr>
          <p:spPr>
            <a:xfrm>
              <a:off x="5844150" y="2210200"/>
              <a:ext cx="50000" cy="11550"/>
            </a:xfrm>
            <a:custGeom>
              <a:avLst/>
              <a:gdLst/>
              <a:ahLst/>
              <a:cxnLst/>
              <a:rect l="l" t="t" r="r" b="b"/>
              <a:pathLst>
                <a:path w="2000" h="462" extrusionOk="0">
                  <a:moveTo>
                    <a:pt x="234" y="1"/>
                  </a:moveTo>
                  <a:cubicBezTo>
                    <a:pt x="105" y="1"/>
                    <a:pt x="1" y="104"/>
                    <a:pt x="1" y="233"/>
                  </a:cubicBezTo>
                  <a:cubicBezTo>
                    <a:pt x="1" y="364"/>
                    <a:pt x="105" y="462"/>
                    <a:pt x="234" y="462"/>
                  </a:cubicBezTo>
                  <a:lnTo>
                    <a:pt x="1766" y="462"/>
                  </a:lnTo>
                  <a:cubicBezTo>
                    <a:pt x="1895" y="462"/>
                    <a:pt x="1999" y="364"/>
                    <a:pt x="1999" y="233"/>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6"/>
            <p:cNvSpPr/>
            <p:nvPr/>
          </p:nvSpPr>
          <p:spPr>
            <a:xfrm>
              <a:off x="5844150" y="2188850"/>
              <a:ext cx="50000" cy="11550"/>
            </a:xfrm>
            <a:custGeom>
              <a:avLst/>
              <a:gdLst/>
              <a:ahLst/>
              <a:cxnLst/>
              <a:rect l="l" t="t" r="r" b="b"/>
              <a:pathLst>
                <a:path w="2000" h="462" extrusionOk="0">
                  <a:moveTo>
                    <a:pt x="234" y="0"/>
                  </a:moveTo>
                  <a:cubicBezTo>
                    <a:pt x="105" y="0"/>
                    <a:pt x="1" y="105"/>
                    <a:pt x="1" y="229"/>
                  </a:cubicBezTo>
                  <a:cubicBezTo>
                    <a:pt x="1" y="358"/>
                    <a:pt x="105" y="461"/>
                    <a:pt x="234" y="461"/>
                  </a:cubicBezTo>
                  <a:lnTo>
                    <a:pt x="1766" y="461"/>
                  </a:lnTo>
                  <a:cubicBezTo>
                    <a:pt x="1895" y="461"/>
                    <a:pt x="1999" y="358"/>
                    <a:pt x="1999" y="229"/>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6"/>
            <p:cNvSpPr/>
            <p:nvPr/>
          </p:nvSpPr>
          <p:spPr>
            <a:xfrm>
              <a:off x="5844150" y="2167400"/>
              <a:ext cx="50000" cy="11525"/>
            </a:xfrm>
            <a:custGeom>
              <a:avLst/>
              <a:gdLst/>
              <a:ahLst/>
              <a:cxnLst/>
              <a:rect l="l" t="t" r="r" b="b"/>
              <a:pathLst>
                <a:path w="2000" h="461" extrusionOk="0">
                  <a:moveTo>
                    <a:pt x="234" y="0"/>
                  </a:moveTo>
                  <a:cubicBezTo>
                    <a:pt x="105" y="0"/>
                    <a:pt x="1" y="103"/>
                    <a:pt x="1" y="228"/>
                  </a:cubicBezTo>
                  <a:cubicBezTo>
                    <a:pt x="1" y="357"/>
                    <a:pt x="105" y="461"/>
                    <a:pt x="234" y="461"/>
                  </a:cubicBezTo>
                  <a:lnTo>
                    <a:pt x="1766" y="461"/>
                  </a:lnTo>
                  <a:cubicBezTo>
                    <a:pt x="1895" y="461"/>
                    <a:pt x="1999" y="357"/>
                    <a:pt x="1999" y="228"/>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6"/>
            <p:cNvSpPr/>
            <p:nvPr/>
          </p:nvSpPr>
          <p:spPr>
            <a:xfrm>
              <a:off x="5844150" y="2145900"/>
              <a:ext cx="50000" cy="11550"/>
            </a:xfrm>
            <a:custGeom>
              <a:avLst/>
              <a:gdLst/>
              <a:ahLst/>
              <a:cxnLst/>
              <a:rect l="l" t="t" r="r" b="b"/>
              <a:pathLst>
                <a:path w="2000" h="462" extrusionOk="0">
                  <a:moveTo>
                    <a:pt x="234" y="1"/>
                  </a:moveTo>
                  <a:cubicBezTo>
                    <a:pt x="105" y="1"/>
                    <a:pt x="1" y="104"/>
                    <a:pt x="1" y="234"/>
                  </a:cubicBezTo>
                  <a:cubicBezTo>
                    <a:pt x="1" y="358"/>
                    <a:pt x="105" y="462"/>
                    <a:pt x="234" y="462"/>
                  </a:cubicBezTo>
                  <a:lnTo>
                    <a:pt x="1766" y="462"/>
                  </a:lnTo>
                  <a:cubicBezTo>
                    <a:pt x="1895" y="462"/>
                    <a:pt x="1999" y="358"/>
                    <a:pt x="1999" y="234"/>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6"/>
            <p:cNvSpPr/>
            <p:nvPr/>
          </p:nvSpPr>
          <p:spPr>
            <a:xfrm>
              <a:off x="5844150" y="2123650"/>
              <a:ext cx="50000" cy="11550"/>
            </a:xfrm>
            <a:custGeom>
              <a:avLst/>
              <a:gdLst/>
              <a:ahLst/>
              <a:cxnLst/>
              <a:rect l="l" t="t" r="r" b="b"/>
              <a:pathLst>
                <a:path w="2000" h="462" extrusionOk="0">
                  <a:moveTo>
                    <a:pt x="234" y="0"/>
                  </a:moveTo>
                  <a:cubicBezTo>
                    <a:pt x="105" y="0"/>
                    <a:pt x="1" y="105"/>
                    <a:pt x="1" y="229"/>
                  </a:cubicBezTo>
                  <a:cubicBezTo>
                    <a:pt x="1" y="358"/>
                    <a:pt x="105" y="461"/>
                    <a:pt x="234" y="461"/>
                  </a:cubicBezTo>
                  <a:lnTo>
                    <a:pt x="1766" y="461"/>
                  </a:lnTo>
                  <a:cubicBezTo>
                    <a:pt x="1895" y="461"/>
                    <a:pt x="1999" y="358"/>
                    <a:pt x="1999" y="229"/>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6"/>
            <p:cNvSpPr/>
            <p:nvPr/>
          </p:nvSpPr>
          <p:spPr>
            <a:xfrm>
              <a:off x="5844150" y="2102200"/>
              <a:ext cx="50000" cy="11525"/>
            </a:xfrm>
            <a:custGeom>
              <a:avLst/>
              <a:gdLst/>
              <a:ahLst/>
              <a:cxnLst/>
              <a:rect l="l" t="t" r="r" b="b"/>
              <a:pathLst>
                <a:path w="2000" h="461" extrusionOk="0">
                  <a:moveTo>
                    <a:pt x="234" y="0"/>
                  </a:moveTo>
                  <a:cubicBezTo>
                    <a:pt x="105" y="0"/>
                    <a:pt x="1" y="103"/>
                    <a:pt x="1" y="227"/>
                  </a:cubicBezTo>
                  <a:cubicBezTo>
                    <a:pt x="1" y="357"/>
                    <a:pt x="105" y="461"/>
                    <a:pt x="234" y="461"/>
                  </a:cubicBezTo>
                  <a:lnTo>
                    <a:pt x="1766" y="461"/>
                  </a:lnTo>
                  <a:cubicBezTo>
                    <a:pt x="1895" y="461"/>
                    <a:pt x="1999" y="357"/>
                    <a:pt x="1999" y="227"/>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6"/>
            <p:cNvSpPr/>
            <p:nvPr/>
          </p:nvSpPr>
          <p:spPr>
            <a:xfrm>
              <a:off x="5844150" y="2080700"/>
              <a:ext cx="50000" cy="11550"/>
            </a:xfrm>
            <a:custGeom>
              <a:avLst/>
              <a:gdLst/>
              <a:ahLst/>
              <a:cxnLst/>
              <a:rect l="l" t="t" r="r" b="b"/>
              <a:pathLst>
                <a:path w="2000" h="462" extrusionOk="0">
                  <a:moveTo>
                    <a:pt x="234" y="1"/>
                  </a:moveTo>
                  <a:cubicBezTo>
                    <a:pt x="105" y="1"/>
                    <a:pt x="1" y="104"/>
                    <a:pt x="1" y="234"/>
                  </a:cubicBezTo>
                  <a:cubicBezTo>
                    <a:pt x="1" y="358"/>
                    <a:pt x="105" y="462"/>
                    <a:pt x="234" y="462"/>
                  </a:cubicBezTo>
                  <a:lnTo>
                    <a:pt x="1766" y="462"/>
                  </a:lnTo>
                  <a:cubicBezTo>
                    <a:pt x="1895" y="462"/>
                    <a:pt x="1999" y="358"/>
                    <a:pt x="1999" y="234"/>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6"/>
            <p:cNvSpPr/>
            <p:nvPr/>
          </p:nvSpPr>
          <p:spPr>
            <a:xfrm>
              <a:off x="5844150" y="2059225"/>
              <a:ext cx="50000" cy="11550"/>
            </a:xfrm>
            <a:custGeom>
              <a:avLst/>
              <a:gdLst/>
              <a:ahLst/>
              <a:cxnLst/>
              <a:rect l="l" t="t" r="r" b="b"/>
              <a:pathLst>
                <a:path w="2000" h="462" extrusionOk="0">
                  <a:moveTo>
                    <a:pt x="234" y="0"/>
                  </a:moveTo>
                  <a:cubicBezTo>
                    <a:pt x="105" y="0"/>
                    <a:pt x="1" y="105"/>
                    <a:pt x="1" y="234"/>
                  </a:cubicBezTo>
                  <a:cubicBezTo>
                    <a:pt x="1" y="363"/>
                    <a:pt x="105" y="461"/>
                    <a:pt x="234" y="461"/>
                  </a:cubicBezTo>
                  <a:lnTo>
                    <a:pt x="1766" y="461"/>
                  </a:lnTo>
                  <a:cubicBezTo>
                    <a:pt x="1895" y="461"/>
                    <a:pt x="1999" y="363"/>
                    <a:pt x="1999" y="234"/>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6"/>
            <p:cNvSpPr/>
            <p:nvPr/>
          </p:nvSpPr>
          <p:spPr>
            <a:xfrm>
              <a:off x="5844150" y="2037000"/>
              <a:ext cx="50000" cy="11525"/>
            </a:xfrm>
            <a:custGeom>
              <a:avLst/>
              <a:gdLst/>
              <a:ahLst/>
              <a:cxnLst/>
              <a:rect l="l" t="t" r="r" b="b"/>
              <a:pathLst>
                <a:path w="2000" h="461" extrusionOk="0">
                  <a:moveTo>
                    <a:pt x="234" y="0"/>
                  </a:moveTo>
                  <a:cubicBezTo>
                    <a:pt x="105" y="0"/>
                    <a:pt x="1" y="103"/>
                    <a:pt x="1" y="227"/>
                  </a:cubicBezTo>
                  <a:cubicBezTo>
                    <a:pt x="1" y="357"/>
                    <a:pt x="105" y="461"/>
                    <a:pt x="234" y="461"/>
                  </a:cubicBezTo>
                  <a:lnTo>
                    <a:pt x="1766" y="461"/>
                  </a:lnTo>
                  <a:cubicBezTo>
                    <a:pt x="1895" y="461"/>
                    <a:pt x="1999" y="357"/>
                    <a:pt x="1999" y="227"/>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6"/>
            <p:cNvSpPr/>
            <p:nvPr/>
          </p:nvSpPr>
          <p:spPr>
            <a:xfrm>
              <a:off x="5844150" y="2015500"/>
              <a:ext cx="50000" cy="11550"/>
            </a:xfrm>
            <a:custGeom>
              <a:avLst/>
              <a:gdLst/>
              <a:ahLst/>
              <a:cxnLst/>
              <a:rect l="l" t="t" r="r" b="b"/>
              <a:pathLst>
                <a:path w="2000" h="462" extrusionOk="0">
                  <a:moveTo>
                    <a:pt x="234" y="1"/>
                  </a:moveTo>
                  <a:cubicBezTo>
                    <a:pt x="105" y="1"/>
                    <a:pt x="1" y="104"/>
                    <a:pt x="1" y="234"/>
                  </a:cubicBezTo>
                  <a:cubicBezTo>
                    <a:pt x="1" y="358"/>
                    <a:pt x="105" y="461"/>
                    <a:pt x="234" y="461"/>
                  </a:cubicBezTo>
                  <a:lnTo>
                    <a:pt x="1766" y="461"/>
                  </a:lnTo>
                  <a:cubicBezTo>
                    <a:pt x="1895" y="461"/>
                    <a:pt x="1999" y="358"/>
                    <a:pt x="1999" y="234"/>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6"/>
            <p:cNvSpPr/>
            <p:nvPr/>
          </p:nvSpPr>
          <p:spPr>
            <a:xfrm>
              <a:off x="5844150" y="1994025"/>
              <a:ext cx="50000" cy="11550"/>
            </a:xfrm>
            <a:custGeom>
              <a:avLst/>
              <a:gdLst/>
              <a:ahLst/>
              <a:cxnLst/>
              <a:rect l="l" t="t" r="r" b="b"/>
              <a:pathLst>
                <a:path w="2000" h="462" extrusionOk="0">
                  <a:moveTo>
                    <a:pt x="234" y="0"/>
                  </a:moveTo>
                  <a:cubicBezTo>
                    <a:pt x="105" y="0"/>
                    <a:pt x="1" y="105"/>
                    <a:pt x="1" y="234"/>
                  </a:cubicBezTo>
                  <a:cubicBezTo>
                    <a:pt x="1" y="358"/>
                    <a:pt x="105" y="461"/>
                    <a:pt x="234" y="461"/>
                  </a:cubicBezTo>
                  <a:lnTo>
                    <a:pt x="1766" y="461"/>
                  </a:lnTo>
                  <a:cubicBezTo>
                    <a:pt x="1895" y="461"/>
                    <a:pt x="1999" y="358"/>
                    <a:pt x="1999" y="234"/>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6"/>
            <p:cNvSpPr/>
            <p:nvPr/>
          </p:nvSpPr>
          <p:spPr>
            <a:xfrm>
              <a:off x="5844150" y="1972700"/>
              <a:ext cx="50000" cy="11525"/>
            </a:xfrm>
            <a:custGeom>
              <a:avLst/>
              <a:gdLst/>
              <a:ahLst/>
              <a:cxnLst/>
              <a:rect l="l" t="t" r="r" b="b"/>
              <a:pathLst>
                <a:path w="2000" h="461" extrusionOk="0">
                  <a:moveTo>
                    <a:pt x="234" y="0"/>
                  </a:moveTo>
                  <a:cubicBezTo>
                    <a:pt x="105" y="0"/>
                    <a:pt x="1" y="103"/>
                    <a:pt x="1" y="227"/>
                  </a:cubicBezTo>
                  <a:cubicBezTo>
                    <a:pt x="1" y="356"/>
                    <a:pt x="105" y="461"/>
                    <a:pt x="234" y="461"/>
                  </a:cubicBezTo>
                  <a:lnTo>
                    <a:pt x="1766" y="461"/>
                  </a:lnTo>
                  <a:cubicBezTo>
                    <a:pt x="1895" y="461"/>
                    <a:pt x="1999" y="356"/>
                    <a:pt x="1999" y="227"/>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6"/>
            <p:cNvSpPr/>
            <p:nvPr/>
          </p:nvSpPr>
          <p:spPr>
            <a:xfrm>
              <a:off x="5844150" y="1950300"/>
              <a:ext cx="50000" cy="11550"/>
            </a:xfrm>
            <a:custGeom>
              <a:avLst/>
              <a:gdLst/>
              <a:ahLst/>
              <a:cxnLst/>
              <a:rect l="l" t="t" r="r" b="b"/>
              <a:pathLst>
                <a:path w="2000" h="462" extrusionOk="0">
                  <a:moveTo>
                    <a:pt x="234" y="1"/>
                  </a:moveTo>
                  <a:cubicBezTo>
                    <a:pt x="105" y="1"/>
                    <a:pt x="1" y="104"/>
                    <a:pt x="1" y="234"/>
                  </a:cubicBezTo>
                  <a:cubicBezTo>
                    <a:pt x="1" y="358"/>
                    <a:pt x="105" y="461"/>
                    <a:pt x="234" y="461"/>
                  </a:cubicBezTo>
                  <a:lnTo>
                    <a:pt x="1766" y="461"/>
                  </a:lnTo>
                  <a:cubicBezTo>
                    <a:pt x="1895" y="461"/>
                    <a:pt x="1999" y="358"/>
                    <a:pt x="1999" y="234"/>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6"/>
            <p:cNvSpPr/>
            <p:nvPr/>
          </p:nvSpPr>
          <p:spPr>
            <a:xfrm>
              <a:off x="5844150" y="1928825"/>
              <a:ext cx="50000" cy="11525"/>
            </a:xfrm>
            <a:custGeom>
              <a:avLst/>
              <a:gdLst/>
              <a:ahLst/>
              <a:cxnLst/>
              <a:rect l="l" t="t" r="r" b="b"/>
              <a:pathLst>
                <a:path w="2000" h="461" extrusionOk="0">
                  <a:moveTo>
                    <a:pt x="234" y="0"/>
                  </a:moveTo>
                  <a:cubicBezTo>
                    <a:pt x="105" y="0"/>
                    <a:pt x="1" y="105"/>
                    <a:pt x="1" y="234"/>
                  </a:cubicBezTo>
                  <a:cubicBezTo>
                    <a:pt x="1" y="358"/>
                    <a:pt x="105" y="461"/>
                    <a:pt x="234" y="461"/>
                  </a:cubicBezTo>
                  <a:lnTo>
                    <a:pt x="1766" y="461"/>
                  </a:lnTo>
                  <a:cubicBezTo>
                    <a:pt x="1895" y="461"/>
                    <a:pt x="1999" y="358"/>
                    <a:pt x="1999" y="234"/>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6"/>
            <p:cNvSpPr/>
            <p:nvPr/>
          </p:nvSpPr>
          <p:spPr>
            <a:xfrm>
              <a:off x="5844150" y="1907475"/>
              <a:ext cx="50000" cy="11550"/>
            </a:xfrm>
            <a:custGeom>
              <a:avLst/>
              <a:gdLst/>
              <a:ahLst/>
              <a:cxnLst/>
              <a:rect l="l" t="t" r="r" b="b"/>
              <a:pathLst>
                <a:path w="2000" h="462" extrusionOk="0">
                  <a:moveTo>
                    <a:pt x="234" y="1"/>
                  </a:moveTo>
                  <a:cubicBezTo>
                    <a:pt x="105" y="1"/>
                    <a:pt x="1" y="99"/>
                    <a:pt x="1" y="228"/>
                  </a:cubicBezTo>
                  <a:cubicBezTo>
                    <a:pt x="1" y="357"/>
                    <a:pt x="105" y="462"/>
                    <a:pt x="234" y="462"/>
                  </a:cubicBezTo>
                  <a:lnTo>
                    <a:pt x="1766" y="462"/>
                  </a:lnTo>
                  <a:cubicBezTo>
                    <a:pt x="1895" y="462"/>
                    <a:pt x="1999" y="357"/>
                    <a:pt x="1999" y="228"/>
                  </a:cubicBezTo>
                  <a:cubicBezTo>
                    <a:pt x="1999" y="99"/>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6"/>
            <p:cNvSpPr/>
            <p:nvPr/>
          </p:nvSpPr>
          <p:spPr>
            <a:xfrm>
              <a:off x="5844150" y="1886000"/>
              <a:ext cx="50000" cy="11550"/>
            </a:xfrm>
            <a:custGeom>
              <a:avLst/>
              <a:gdLst/>
              <a:ahLst/>
              <a:cxnLst/>
              <a:rect l="l" t="t" r="r" b="b"/>
              <a:pathLst>
                <a:path w="2000" h="462" extrusionOk="0">
                  <a:moveTo>
                    <a:pt x="234" y="1"/>
                  </a:moveTo>
                  <a:cubicBezTo>
                    <a:pt x="105" y="1"/>
                    <a:pt x="1" y="105"/>
                    <a:pt x="1" y="229"/>
                  </a:cubicBezTo>
                  <a:cubicBezTo>
                    <a:pt x="1" y="358"/>
                    <a:pt x="105" y="461"/>
                    <a:pt x="234" y="461"/>
                  </a:cubicBezTo>
                  <a:lnTo>
                    <a:pt x="1766" y="461"/>
                  </a:lnTo>
                  <a:cubicBezTo>
                    <a:pt x="1895" y="461"/>
                    <a:pt x="1999" y="358"/>
                    <a:pt x="1999" y="229"/>
                  </a:cubicBezTo>
                  <a:cubicBezTo>
                    <a:pt x="1999" y="105"/>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6"/>
            <p:cNvSpPr/>
            <p:nvPr/>
          </p:nvSpPr>
          <p:spPr>
            <a:xfrm>
              <a:off x="5844150" y="1863625"/>
              <a:ext cx="50000" cy="11525"/>
            </a:xfrm>
            <a:custGeom>
              <a:avLst/>
              <a:gdLst/>
              <a:ahLst/>
              <a:cxnLst/>
              <a:rect l="l" t="t" r="r" b="b"/>
              <a:pathLst>
                <a:path w="2000" h="461" extrusionOk="0">
                  <a:moveTo>
                    <a:pt x="234" y="0"/>
                  </a:moveTo>
                  <a:cubicBezTo>
                    <a:pt x="105" y="0"/>
                    <a:pt x="1" y="104"/>
                    <a:pt x="1" y="234"/>
                  </a:cubicBezTo>
                  <a:cubicBezTo>
                    <a:pt x="1" y="358"/>
                    <a:pt x="105" y="461"/>
                    <a:pt x="234" y="461"/>
                  </a:cubicBezTo>
                  <a:lnTo>
                    <a:pt x="1766" y="461"/>
                  </a:lnTo>
                  <a:cubicBezTo>
                    <a:pt x="1895" y="461"/>
                    <a:pt x="1999" y="358"/>
                    <a:pt x="1999" y="234"/>
                  </a:cubicBezTo>
                  <a:cubicBezTo>
                    <a:pt x="1999" y="104"/>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6"/>
            <p:cNvSpPr/>
            <p:nvPr/>
          </p:nvSpPr>
          <p:spPr>
            <a:xfrm>
              <a:off x="5844150" y="1842150"/>
              <a:ext cx="50000" cy="11675"/>
            </a:xfrm>
            <a:custGeom>
              <a:avLst/>
              <a:gdLst/>
              <a:ahLst/>
              <a:cxnLst/>
              <a:rect l="l" t="t" r="r" b="b"/>
              <a:pathLst>
                <a:path w="2000" h="467" extrusionOk="0">
                  <a:moveTo>
                    <a:pt x="234" y="1"/>
                  </a:moveTo>
                  <a:cubicBezTo>
                    <a:pt x="105" y="1"/>
                    <a:pt x="1" y="104"/>
                    <a:pt x="1" y="233"/>
                  </a:cubicBezTo>
                  <a:cubicBezTo>
                    <a:pt x="1" y="362"/>
                    <a:pt x="105" y="467"/>
                    <a:pt x="234" y="467"/>
                  </a:cubicBezTo>
                  <a:lnTo>
                    <a:pt x="1766" y="467"/>
                  </a:lnTo>
                  <a:cubicBezTo>
                    <a:pt x="1895" y="467"/>
                    <a:pt x="1999" y="362"/>
                    <a:pt x="1999" y="233"/>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6"/>
            <p:cNvSpPr/>
            <p:nvPr/>
          </p:nvSpPr>
          <p:spPr>
            <a:xfrm>
              <a:off x="5844150" y="1820800"/>
              <a:ext cx="50000" cy="11550"/>
            </a:xfrm>
            <a:custGeom>
              <a:avLst/>
              <a:gdLst/>
              <a:ahLst/>
              <a:cxnLst/>
              <a:rect l="l" t="t" r="r" b="b"/>
              <a:pathLst>
                <a:path w="2000" h="462" extrusionOk="0">
                  <a:moveTo>
                    <a:pt x="234" y="0"/>
                  </a:moveTo>
                  <a:cubicBezTo>
                    <a:pt x="105" y="0"/>
                    <a:pt x="1" y="105"/>
                    <a:pt x="1" y="229"/>
                  </a:cubicBezTo>
                  <a:cubicBezTo>
                    <a:pt x="1" y="358"/>
                    <a:pt x="105" y="461"/>
                    <a:pt x="234" y="461"/>
                  </a:cubicBezTo>
                  <a:lnTo>
                    <a:pt x="1766" y="461"/>
                  </a:lnTo>
                  <a:cubicBezTo>
                    <a:pt x="1895" y="461"/>
                    <a:pt x="1999" y="358"/>
                    <a:pt x="1999" y="229"/>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6"/>
            <p:cNvSpPr/>
            <p:nvPr/>
          </p:nvSpPr>
          <p:spPr>
            <a:xfrm>
              <a:off x="5844150" y="1799350"/>
              <a:ext cx="50000" cy="11500"/>
            </a:xfrm>
            <a:custGeom>
              <a:avLst/>
              <a:gdLst/>
              <a:ahLst/>
              <a:cxnLst/>
              <a:rect l="l" t="t" r="r" b="b"/>
              <a:pathLst>
                <a:path w="2000" h="460" extrusionOk="0">
                  <a:moveTo>
                    <a:pt x="234" y="0"/>
                  </a:moveTo>
                  <a:cubicBezTo>
                    <a:pt x="105" y="0"/>
                    <a:pt x="1" y="103"/>
                    <a:pt x="1" y="233"/>
                  </a:cubicBezTo>
                  <a:cubicBezTo>
                    <a:pt x="1" y="357"/>
                    <a:pt x="105" y="460"/>
                    <a:pt x="234" y="460"/>
                  </a:cubicBezTo>
                  <a:lnTo>
                    <a:pt x="1766" y="460"/>
                  </a:lnTo>
                  <a:cubicBezTo>
                    <a:pt x="1895" y="460"/>
                    <a:pt x="1999" y="357"/>
                    <a:pt x="1999" y="233"/>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6"/>
            <p:cNvSpPr/>
            <p:nvPr/>
          </p:nvSpPr>
          <p:spPr>
            <a:xfrm>
              <a:off x="5844150" y="1776950"/>
              <a:ext cx="50000" cy="11550"/>
            </a:xfrm>
            <a:custGeom>
              <a:avLst/>
              <a:gdLst/>
              <a:ahLst/>
              <a:cxnLst/>
              <a:rect l="l" t="t" r="r" b="b"/>
              <a:pathLst>
                <a:path w="2000" h="462" extrusionOk="0">
                  <a:moveTo>
                    <a:pt x="234" y="1"/>
                  </a:moveTo>
                  <a:cubicBezTo>
                    <a:pt x="105" y="1"/>
                    <a:pt x="1" y="104"/>
                    <a:pt x="1" y="233"/>
                  </a:cubicBezTo>
                  <a:cubicBezTo>
                    <a:pt x="1" y="357"/>
                    <a:pt x="105" y="462"/>
                    <a:pt x="234" y="462"/>
                  </a:cubicBezTo>
                  <a:lnTo>
                    <a:pt x="1766" y="462"/>
                  </a:lnTo>
                  <a:cubicBezTo>
                    <a:pt x="1895" y="462"/>
                    <a:pt x="1999" y="357"/>
                    <a:pt x="1999" y="233"/>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6"/>
            <p:cNvSpPr/>
            <p:nvPr/>
          </p:nvSpPr>
          <p:spPr>
            <a:xfrm>
              <a:off x="5844150" y="1755600"/>
              <a:ext cx="50000" cy="11550"/>
            </a:xfrm>
            <a:custGeom>
              <a:avLst/>
              <a:gdLst/>
              <a:ahLst/>
              <a:cxnLst/>
              <a:rect l="l" t="t" r="r" b="b"/>
              <a:pathLst>
                <a:path w="2000" h="462" extrusionOk="0">
                  <a:moveTo>
                    <a:pt x="234" y="0"/>
                  </a:moveTo>
                  <a:cubicBezTo>
                    <a:pt x="105" y="0"/>
                    <a:pt x="1" y="105"/>
                    <a:pt x="1" y="229"/>
                  </a:cubicBezTo>
                  <a:cubicBezTo>
                    <a:pt x="1" y="358"/>
                    <a:pt x="105" y="461"/>
                    <a:pt x="234" y="461"/>
                  </a:cubicBezTo>
                  <a:lnTo>
                    <a:pt x="1766" y="461"/>
                  </a:lnTo>
                  <a:cubicBezTo>
                    <a:pt x="1895" y="461"/>
                    <a:pt x="1999" y="358"/>
                    <a:pt x="1999" y="229"/>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6"/>
            <p:cNvSpPr/>
            <p:nvPr/>
          </p:nvSpPr>
          <p:spPr>
            <a:xfrm>
              <a:off x="5844150" y="1734150"/>
              <a:ext cx="50000" cy="11500"/>
            </a:xfrm>
            <a:custGeom>
              <a:avLst/>
              <a:gdLst/>
              <a:ahLst/>
              <a:cxnLst/>
              <a:rect l="l" t="t" r="r" b="b"/>
              <a:pathLst>
                <a:path w="2000" h="460" extrusionOk="0">
                  <a:moveTo>
                    <a:pt x="234" y="0"/>
                  </a:moveTo>
                  <a:cubicBezTo>
                    <a:pt x="105" y="0"/>
                    <a:pt x="1" y="103"/>
                    <a:pt x="1" y="228"/>
                  </a:cubicBezTo>
                  <a:cubicBezTo>
                    <a:pt x="1" y="357"/>
                    <a:pt x="105" y="460"/>
                    <a:pt x="234" y="460"/>
                  </a:cubicBezTo>
                  <a:lnTo>
                    <a:pt x="1766" y="460"/>
                  </a:lnTo>
                  <a:cubicBezTo>
                    <a:pt x="1895" y="460"/>
                    <a:pt x="1999" y="357"/>
                    <a:pt x="1999" y="228"/>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6"/>
            <p:cNvSpPr/>
            <p:nvPr/>
          </p:nvSpPr>
          <p:spPr>
            <a:xfrm>
              <a:off x="5844150" y="1712650"/>
              <a:ext cx="50000" cy="11550"/>
            </a:xfrm>
            <a:custGeom>
              <a:avLst/>
              <a:gdLst/>
              <a:ahLst/>
              <a:cxnLst/>
              <a:rect l="l" t="t" r="r" b="b"/>
              <a:pathLst>
                <a:path w="2000" h="462" extrusionOk="0">
                  <a:moveTo>
                    <a:pt x="234" y="1"/>
                  </a:moveTo>
                  <a:cubicBezTo>
                    <a:pt x="105" y="1"/>
                    <a:pt x="1" y="104"/>
                    <a:pt x="1" y="233"/>
                  </a:cubicBezTo>
                  <a:cubicBezTo>
                    <a:pt x="1" y="357"/>
                    <a:pt x="105" y="462"/>
                    <a:pt x="234" y="462"/>
                  </a:cubicBezTo>
                  <a:lnTo>
                    <a:pt x="1766" y="462"/>
                  </a:lnTo>
                  <a:cubicBezTo>
                    <a:pt x="1895" y="462"/>
                    <a:pt x="1999" y="357"/>
                    <a:pt x="1999" y="233"/>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6"/>
            <p:cNvSpPr/>
            <p:nvPr/>
          </p:nvSpPr>
          <p:spPr>
            <a:xfrm>
              <a:off x="5844150" y="1690400"/>
              <a:ext cx="50000" cy="11550"/>
            </a:xfrm>
            <a:custGeom>
              <a:avLst/>
              <a:gdLst/>
              <a:ahLst/>
              <a:cxnLst/>
              <a:rect l="l" t="t" r="r" b="b"/>
              <a:pathLst>
                <a:path w="2000" h="462" extrusionOk="0">
                  <a:moveTo>
                    <a:pt x="234" y="0"/>
                  </a:moveTo>
                  <a:cubicBezTo>
                    <a:pt x="105" y="0"/>
                    <a:pt x="1" y="105"/>
                    <a:pt x="1" y="229"/>
                  </a:cubicBezTo>
                  <a:cubicBezTo>
                    <a:pt x="1" y="358"/>
                    <a:pt x="105" y="461"/>
                    <a:pt x="234" y="461"/>
                  </a:cubicBezTo>
                  <a:lnTo>
                    <a:pt x="1766" y="461"/>
                  </a:lnTo>
                  <a:cubicBezTo>
                    <a:pt x="1895" y="461"/>
                    <a:pt x="1999" y="358"/>
                    <a:pt x="1999" y="229"/>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6"/>
            <p:cNvSpPr/>
            <p:nvPr/>
          </p:nvSpPr>
          <p:spPr>
            <a:xfrm>
              <a:off x="5844150" y="1668950"/>
              <a:ext cx="50000" cy="11500"/>
            </a:xfrm>
            <a:custGeom>
              <a:avLst/>
              <a:gdLst/>
              <a:ahLst/>
              <a:cxnLst/>
              <a:rect l="l" t="t" r="r" b="b"/>
              <a:pathLst>
                <a:path w="2000" h="460" extrusionOk="0">
                  <a:moveTo>
                    <a:pt x="234" y="0"/>
                  </a:moveTo>
                  <a:cubicBezTo>
                    <a:pt x="105" y="0"/>
                    <a:pt x="1" y="103"/>
                    <a:pt x="1" y="227"/>
                  </a:cubicBezTo>
                  <a:cubicBezTo>
                    <a:pt x="1" y="357"/>
                    <a:pt x="105" y="460"/>
                    <a:pt x="234" y="460"/>
                  </a:cubicBezTo>
                  <a:lnTo>
                    <a:pt x="1766" y="460"/>
                  </a:lnTo>
                  <a:cubicBezTo>
                    <a:pt x="1895" y="460"/>
                    <a:pt x="1999" y="357"/>
                    <a:pt x="1999" y="227"/>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6"/>
            <p:cNvSpPr/>
            <p:nvPr/>
          </p:nvSpPr>
          <p:spPr>
            <a:xfrm>
              <a:off x="5844150" y="1647450"/>
              <a:ext cx="50000" cy="11550"/>
            </a:xfrm>
            <a:custGeom>
              <a:avLst/>
              <a:gdLst/>
              <a:ahLst/>
              <a:cxnLst/>
              <a:rect l="l" t="t" r="r" b="b"/>
              <a:pathLst>
                <a:path w="2000" h="462" extrusionOk="0">
                  <a:moveTo>
                    <a:pt x="234" y="1"/>
                  </a:moveTo>
                  <a:cubicBezTo>
                    <a:pt x="105" y="1"/>
                    <a:pt x="1" y="104"/>
                    <a:pt x="1" y="233"/>
                  </a:cubicBezTo>
                  <a:cubicBezTo>
                    <a:pt x="1" y="357"/>
                    <a:pt x="105" y="462"/>
                    <a:pt x="234" y="462"/>
                  </a:cubicBezTo>
                  <a:lnTo>
                    <a:pt x="1766" y="462"/>
                  </a:lnTo>
                  <a:cubicBezTo>
                    <a:pt x="1895" y="462"/>
                    <a:pt x="1999" y="357"/>
                    <a:pt x="1999" y="233"/>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6"/>
            <p:cNvSpPr/>
            <p:nvPr/>
          </p:nvSpPr>
          <p:spPr>
            <a:xfrm>
              <a:off x="5844150" y="1625975"/>
              <a:ext cx="50000" cy="11550"/>
            </a:xfrm>
            <a:custGeom>
              <a:avLst/>
              <a:gdLst/>
              <a:ahLst/>
              <a:cxnLst/>
              <a:rect l="l" t="t" r="r" b="b"/>
              <a:pathLst>
                <a:path w="2000" h="462" extrusionOk="0">
                  <a:moveTo>
                    <a:pt x="234" y="0"/>
                  </a:moveTo>
                  <a:cubicBezTo>
                    <a:pt x="105" y="0"/>
                    <a:pt x="1" y="105"/>
                    <a:pt x="1" y="234"/>
                  </a:cubicBezTo>
                  <a:cubicBezTo>
                    <a:pt x="1" y="358"/>
                    <a:pt x="105" y="461"/>
                    <a:pt x="234" y="461"/>
                  </a:cubicBezTo>
                  <a:lnTo>
                    <a:pt x="1766" y="461"/>
                  </a:lnTo>
                  <a:cubicBezTo>
                    <a:pt x="1895" y="461"/>
                    <a:pt x="1999" y="358"/>
                    <a:pt x="1999" y="234"/>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6"/>
            <p:cNvSpPr/>
            <p:nvPr/>
          </p:nvSpPr>
          <p:spPr>
            <a:xfrm>
              <a:off x="5844150" y="1603750"/>
              <a:ext cx="50000" cy="11500"/>
            </a:xfrm>
            <a:custGeom>
              <a:avLst/>
              <a:gdLst/>
              <a:ahLst/>
              <a:cxnLst/>
              <a:rect l="l" t="t" r="r" b="b"/>
              <a:pathLst>
                <a:path w="2000" h="460" extrusionOk="0">
                  <a:moveTo>
                    <a:pt x="234" y="0"/>
                  </a:moveTo>
                  <a:cubicBezTo>
                    <a:pt x="105" y="0"/>
                    <a:pt x="1" y="103"/>
                    <a:pt x="1" y="227"/>
                  </a:cubicBezTo>
                  <a:cubicBezTo>
                    <a:pt x="1" y="357"/>
                    <a:pt x="105" y="460"/>
                    <a:pt x="234" y="460"/>
                  </a:cubicBezTo>
                  <a:lnTo>
                    <a:pt x="1766" y="460"/>
                  </a:lnTo>
                  <a:cubicBezTo>
                    <a:pt x="1895" y="460"/>
                    <a:pt x="1999" y="357"/>
                    <a:pt x="1999" y="227"/>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6"/>
            <p:cNvSpPr/>
            <p:nvPr/>
          </p:nvSpPr>
          <p:spPr>
            <a:xfrm>
              <a:off x="5844150" y="1582250"/>
              <a:ext cx="50000" cy="11550"/>
            </a:xfrm>
            <a:custGeom>
              <a:avLst/>
              <a:gdLst/>
              <a:ahLst/>
              <a:cxnLst/>
              <a:rect l="l" t="t" r="r" b="b"/>
              <a:pathLst>
                <a:path w="2000" h="462" extrusionOk="0">
                  <a:moveTo>
                    <a:pt x="234" y="1"/>
                  </a:moveTo>
                  <a:cubicBezTo>
                    <a:pt x="105" y="1"/>
                    <a:pt x="1" y="104"/>
                    <a:pt x="1" y="233"/>
                  </a:cubicBezTo>
                  <a:cubicBezTo>
                    <a:pt x="1" y="357"/>
                    <a:pt x="105" y="461"/>
                    <a:pt x="234" y="461"/>
                  </a:cubicBezTo>
                  <a:lnTo>
                    <a:pt x="1766" y="461"/>
                  </a:lnTo>
                  <a:cubicBezTo>
                    <a:pt x="1895" y="461"/>
                    <a:pt x="1999" y="357"/>
                    <a:pt x="1999" y="233"/>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6"/>
            <p:cNvSpPr/>
            <p:nvPr/>
          </p:nvSpPr>
          <p:spPr>
            <a:xfrm>
              <a:off x="5844150" y="1560775"/>
              <a:ext cx="50000" cy="11550"/>
            </a:xfrm>
            <a:custGeom>
              <a:avLst/>
              <a:gdLst/>
              <a:ahLst/>
              <a:cxnLst/>
              <a:rect l="l" t="t" r="r" b="b"/>
              <a:pathLst>
                <a:path w="2000" h="462" extrusionOk="0">
                  <a:moveTo>
                    <a:pt x="234" y="0"/>
                  </a:moveTo>
                  <a:cubicBezTo>
                    <a:pt x="105" y="0"/>
                    <a:pt x="1" y="105"/>
                    <a:pt x="1" y="234"/>
                  </a:cubicBezTo>
                  <a:cubicBezTo>
                    <a:pt x="1" y="358"/>
                    <a:pt x="105" y="461"/>
                    <a:pt x="234" y="461"/>
                  </a:cubicBezTo>
                  <a:lnTo>
                    <a:pt x="1766" y="461"/>
                  </a:lnTo>
                  <a:cubicBezTo>
                    <a:pt x="1895" y="461"/>
                    <a:pt x="1999" y="358"/>
                    <a:pt x="1999" y="234"/>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6"/>
            <p:cNvSpPr/>
            <p:nvPr/>
          </p:nvSpPr>
          <p:spPr>
            <a:xfrm>
              <a:off x="5844150" y="1539450"/>
              <a:ext cx="50000" cy="11525"/>
            </a:xfrm>
            <a:custGeom>
              <a:avLst/>
              <a:gdLst/>
              <a:ahLst/>
              <a:cxnLst/>
              <a:rect l="l" t="t" r="r" b="b"/>
              <a:pathLst>
                <a:path w="2000" h="461" extrusionOk="0">
                  <a:moveTo>
                    <a:pt x="234" y="0"/>
                  </a:moveTo>
                  <a:cubicBezTo>
                    <a:pt x="105" y="0"/>
                    <a:pt x="1" y="103"/>
                    <a:pt x="1" y="227"/>
                  </a:cubicBezTo>
                  <a:cubicBezTo>
                    <a:pt x="1" y="357"/>
                    <a:pt x="105" y="461"/>
                    <a:pt x="234" y="461"/>
                  </a:cubicBezTo>
                  <a:lnTo>
                    <a:pt x="1766" y="461"/>
                  </a:lnTo>
                  <a:cubicBezTo>
                    <a:pt x="1895" y="461"/>
                    <a:pt x="1999" y="357"/>
                    <a:pt x="1999" y="227"/>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6"/>
            <p:cNvSpPr/>
            <p:nvPr/>
          </p:nvSpPr>
          <p:spPr>
            <a:xfrm>
              <a:off x="5844150" y="1517050"/>
              <a:ext cx="50000" cy="11550"/>
            </a:xfrm>
            <a:custGeom>
              <a:avLst/>
              <a:gdLst/>
              <a:ahLst/>
              <a:cxnLst/>
              <a:rect l="l" t="t" r="r" b="b"/>
              <a:pathLst>
                <a:path w="2000" h="462" extrusionOk="0">
                  <a:moveTo>
                    <a:pt x="234" y="1"/>
                  </a:moveTo>
                  <a:cubicBezTo>
                    <a:pt x="105" y="1"/>
                    <a:pt x="1" y="104"/>
                    <a:pt x="1" y="228"/>
                  </a:cubicBezTo>
                  <a:cubicBezTo>
                    <a:pt x="1" y="357"/>
                    <a:pt x="105" y="461"/>
                    <a:pt x="234" y="461"/>
                  </a:cubicBezTo>
                  <a:lnTo>
                    <a:pt x="1766" y="461"/>
                  </a:lnTo>
                  <a:cubicBezTo>
                    <a:pt x="1895" y="461"/>
                    <a:pt x="1999" y="357"/>
                    <a:pt x="1999" y="228"/>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6"/>
            <p:cNvSpPr/>
            <p:nvPr/>
          </p:nvSpPr>
          <p:spPr>
            <a:xfrm>
              <a:off x="5844150" y="1495575"/>
              <a:ext cx="50000" cy="11525"/>
            </a:xfrm>
            <a:custGeom>
              <a:avLst/>
              <a:gdLst/>
              <a:ahLst/>
              <a:cxnLst/>
              <a:rect l="l" t="t" r="r" b="b"/>
              <a:pathLst>
                <a:path w="2000" h="461" extrusionOk="0">
                  <a:moveTo>
                    <a:pt x="234" y="0"/>
                  </a:moveTo>
                  <a:cubicBezTo>
                    <a:pt x="105" y="0"/>
                    <a:pt x="1" y="105"/>
                    <a:pt x="1" y="234"/>
                  </a:cubicBezTo>
                  <a:cubicBezTo>
                    <a:pt x="1" y="358"/>
                    <a:pt x="105" y="461"/>
                    <a:pt x="234" y="461"/>
                  </a:cubicBezTo>
                  <a:lnTo>
                    <a:pt x="1766" y="461"/>
                  </a:lnTo>
                  <a:cubicBezTo>
                    <a:pt x="1895" y="461"/>
                    <a:pt x="1999" y="358"/>
                    <a:pt x="1999" y="234"/>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6"/>
            <p:cNvSpPr/>
            <p:nvPr/>
          </p:nvSpPr>
          <p:spPr>
            <a:xfrm>
              <a:off x="5844150" y="1474125"/>
              <a:ext cx="50000" cy="11650"/>
            </a:xfrm>
            <a:custGeom>
              <a:avLst/>
              <a:gdLst/>
              <a:ahLst/>
              <a:cxnLst/>
              <a:rect l="l" t="t" r="r" b="b"/>
              <a:pathLst>
                <a:path w="2000" h="466" extrusionOk="0">
                  <a:moveTo>
                    <a:pt x="234" y="0"/>
                  </a:moveTo>
                  <a:cubicBezTo>
                    <a:pt x="105" y="0"/>
                    <a:pt x="1" y="103"/>
                    <a:pt x="1" y="232"/>
                  </a:cubicBezTo>
                  <a:cubicBezTo>
                    <a:pt x="1" y="361"/>
                    <a:pt x="105" y="466"/>
                    <a:pt x="234" y="466"/>
                  </a:cubicBezTo>
                  <a:lnTo>
                    <a:pt x="1766" y="466"/>
                  </a:lnTo>
                  <a:cubicBezTo>
                    <a:pt x="1895" y="466"/>
                    <a:pt x="1999" y="361"/>
                    <a:pt x="1999" y="232"/>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6"/>
            <p:cNvSpPr/>
            <p:nvPr/>
          </p:nvSpPr>
          <p:spPr>
            <a:xfrm>
              <a:off x="5844150" y="1452750"/>
              <a:ext cx="50000" cy="11550"/>
            </a:xfrm>
            <a:custGeom>
              <a:avLst/>
              <a:gdLst/>
              <a:ahLst/>
              <a:cxnLst/>
              <a:rect l="l" t="t" r="r" b="b"/>
              <a:pathLst>
                <a:path w="2000" h="462" extrusionOk="0">
                  <a:moveTo>
                    <a:pt x="234" y="1"/>
                  </a:moveTo>
                  <a:cubicBezTo>
                    <a:pt x="105" y="1"/>
                    <a:pt x="1" y="104"/>
                    <a:pt x="1" y="228"/>
                  </a:cubicBezTo>
                  <a:cubicBezTo>
                    <a:pt x="1" y="358"/>
                    <a:pt x="105" y="461"/>
                    <a:pt x="234" y="461"/>
                  </a:cubicBezTo>
                  <a:lnTo>
                    <a:pt x="1766" y="461"/>
                  </a:lnTo>
                  <a:cubicBezTo>
                    <a:pt x="1895" y="461"/>
                    <a:pt x="1999" y="358"/>
                    <a:pt x="1999" y="228"/>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6"/>
            <p:cNvSpPr/>
            <p:nvPr/>
          </p:nvSpPr>
          <p:spPr>
            <a:xfrm>
              <a:off x="5844150" y="1431425"/>
              <a:ext cx="50000" cy="11500"/>
            </a:xfrm>
            <a:custGeom>
              <a:avLst/>
              <a:gdLst/>
              <a:ahLst/>
              <a:cxnLst/>
              <a:rect l="l" t="t" r="r" b="b"/>
              <a:pathLst>
                <a:path w="2000" h="460" extrusionOk="0">
                  <a:moveTo>
                    <a:pt x="234" y="0"/>
                  </a:moveTo>
                  <a:cubicBezTo>
                    <a:pt x="105" y="0"/>
                    <a:pt x="1" y="103"/>
                    <a:pt x="1" y="233"/>
                  </a:cubicBezTo>
                  <a:cubicBezTo>
                    <a:pt x="1" y="357"/>
                    <a:pt x="105" y="460"/>
                    <a:pt x="234" y="460"/>
                  </a:cubicBezTo>
                  <a:lnTo>
                    <a:pt x="1766" y="460"/>
                  </a:lnTo>
                  <a:cubicBezTo>
                    <a:pt x="1895" y="460"/>
                    <a:pt x="1999" y="357"/>
                    <a:pt x="1999" y="233"/>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6"/>
            <p:cNvSpPr/>
            <p:nvPr/>
          </p:nvSpPr>
          <p:spPr>
            <a:xfrm>
              <a:off x="5844150" y="1410050"/>
              <a:ext cx="50000" cy="11550"/>
            </a:xfrm>
            <a:custGeom>
              <a:avLst/>
              <a:gdLst/>
              <a:ahLst/>
              <a:cxnLst/>
              <a:rect l="l" t="t" r="r" b="b"/>
              <a:pathLst>
                <a:path w="2000" h="462" extrusionOk="0">
                  <a:moveTo>
                    <a:pt x="234" y="1"/>
                  </a:moveTo>
                  <a:cubicBezTo>
                    <a:pt x="105" y="1"/>
                    <a:pt x="1" y="99"/>
                    <a:pt x="1" y="228"/>
                  </a:cubicBezTo>
                  <a:cubicBezTo>
                    <a:pt x="1" y="359"/>
                    <a:pt x="105" y="462"/>
                    <a:pt x="234" y="462"/>
                  </a:cubicBezTo>
                  <a:lnTo>
                    <a:pt x="1766" y="462"/>
                  </a:lnTo>
                  <a:cubicBezTo>
                    <a:pt x="1895" y="462"/>
                    <a:pt x="1999" y="359"/>
                    <a:pt x="1999" y="228"/>
                  </a:cubicBezTo>
                  <a:cubicBezTo>
                    <a:pt x="1999" y="99"/>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6"/>
            <p:cNvSpPr/>
            <p:nvPr/>
          </p:nvSpPr>
          <p:spPr>
            <a:xfrm>
              <a:off x="5844150" y="1387675"/>
              <a:ext cx="50000" cy="11550"/>
            </a:xfrm>
            <a:custGeom>
              <a:avLst/>
              <a:gdLst/>
              <a:ahLst/>
              <a:cxnLst/>
              <a:rect l="l" t="t" r="r" b="b"/>
              <a:pathLst>
                <a:path w="2000" h="462" extrusionOk="0">
                  <a:moveTo>
                    <a:pt x="234" y="0"/>
                  </a:moveTo>
                  <a:cubicBezTo>
                    <a:pt x="105" y="0"/>
                    <a:pt x="1" y="105"/>
                    <a:pt x="1" y="229"/>
                  </a:cubicBezTo>
                  <a:cubicBezTo>
                    <a:pt x="1" y="358"/>
                    <a:pt x="105" y="461"/>
                    <a:pt x="234" y="461"/>
                  </a:cubicBezTo>
                  <a:lnTo>
                    <a:pt x="1766" y="461"/>
                  </a:lnTo>
                  <a:cubicBezTo>
                    <a:pt x="1895" y="461"/>
                    <a:pt x="1999" y="358"/>
                    <a:pt x="1999" y="229"/>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6"/>
            <p:cNvSpPr/>
            <p:nvPr/>
          </p:nvSpPr>
          <p:spPr>
            <a:xfrm>
              <a:off x="5844150" y="1366225"/>
              <a:ext cx="50000" cy="11500"/>
            </a:xfrm>
            <a:custGeom>
              <a:avLst/>
              <a:gdLst/>
              <a:ahLst/>
              <a:cxnLst/>
              <a:rect l="l" t="t" r="r" b="b"/>
              <a:pathLst>
                <a:path w="2000" h="460" extrusionOk="0">
                  <a:moveTo>
                    <a:pt x="234" y="0"/>
                  </a:moveTo>
                  <a:cubicBezTo>
                    <a:pt x="105" y="0"/>
                    <a:pt x="1" y="103"/>
                    <a:pt x="1" y="233"/>
                  </a:cubicBezTo>
                  <a:cubicBezTo>
                    <a:pt x="1" y="357"/>
                    <a:pt x="105" y="460"/>
                    <a:pt x="234" y="460"/>
                  </a:cubicBezTo>
                  <a:lnTo>
                    <a:pt x="1766" y="460"/>
                  </a:lnTo>
                  <a:cubicBezTo>
                    <a:pt x="1895" y="460"/>
                    <a:pt x="1999" y="357"/>
                    <a:pt x="1999" y="233"/>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6"/>
            <p:cNvSpPr/>
            <p:nvPr/>
          </p:nvSpPr>
          <p:spPr>
            <a:xfrm>
              <a:off x="5844150" y="1344725"/>
              <a:ext cx="50000" cy="11550"/>
            </a:xfrm>
            <a:custGeom>
              <a:avLst/>
              <a:gdLst/>
              <a:ahLst/>
              <a:cxnLst/>
              <a:rect l="l" t="t" r="r" b="b"/>
              <a:pathLst>
                <a:path w="2000" h="462" extrusionOk="0">
                  <a:moveTo>
                    <a:pt x="234" y="1"/>
                  </a:moveTo>
                  <a:cubicBezTo>
                    <a:pt x="105" y="1"/>
                    <a:pt x="1" y="104"/>
                    <a:pt x="1" y="233"/>
                  </a:cubicBezTo>
                  <a:cubicBezTo>
                    <a:pt x="1" y="364"/>
                    <a:pt x="105" y="462"/>
                    <a:pt x="234" y="462"/>
                  </a:cubicBezTo>
                  <a:lnTo>
                    <a:pt x="1766" y="462"/>
                  </a:lnTo>
                  <a:cubicBezTo>
                    <a:pt x="1895" y="462"/>
                    <a:pt x="1999" y="364"/>
                    <a:pt x="1999" y="233"/>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6"/>
            <p:cNvSpPr/>
            <p:nvPr/>
          </p:nvSpPr>
          <p:spPr>
            <a:xfrm>
              <a:off x="5844150" y="1323375"/>
              <a:ext cx="50000" cy="11550"/>
            </a:xfrm>
            <a:custGeom>
              <a:avLst/>
              <a:gdLst/>
              <a:ahLst/>
              <a:cxnLst/>
              <a:rect l="l" t="t" r="r" b="b"/>
              <a:pathLst>
                <a:path w="2000" h="462" extrusionOk="0">
                  <a:moveTo>
                    <a:pt x="234" y="0"/>
                  </a:moveTo>
                  <a:cubicBezTo>
                    <a:pt x="105" y="0"/>
                    <a:pt x="1" y="105"/>
                    <a:pt x="1" y="229"/>
                  </a:cubicBezTo>
                  <a:cubicBezTo>
                    <a:pt x="1" y="358"/>
                    <a:pt x="105" y="461"/>
                    <a:pt x="234" y="461"/>
                  </a:cubicBezTo>
                  <a:lnTo>
                    <a:pt x="1766" y="461"/>
                  </a:lnTo>
                  <a:cubicBezTo>
                    <a:pt x="1895" y="461"/>
                    <a:pt x="1999" y="358"/>
                    <a:pt x="1999" y="229"/>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16"/>
            <p:cNvSpPr/>
            <p:nvPr/>
          </p:nvSpPr>
          <p:spPr>
            <a:xfrm>
              <a:off x="5844150" y="1301025"/>
              <a:ext cx="50000" cy="11500"/>
            </a:xfrm>
            <a:custGeom>
              <a:avLst/>
              <a:gdLst/>
              <a:ahLst/>
              <a:cxnLst/>
              <a:rect l="l" t="t" r="r" b="b"/>
              <a:pathLst>
                <a:path w="2000" h="460" extrusionOk="0">
                  <a:moveTo>
                    <a:pt x="234" y="0"/>
                  </a:moveTo>
                  <a:cubicBezTo>
                    <a:pt x="105" y="0"/>
                    <a:pt x="1" y="103"/>
                    <a:pt x="1" y="232"/>
                  </a:cubicBezTo>
                  <a:cubicBezTo>
                    <a:pt x="1" y="357"/>
                    <a:pt x="105" y="460"/>
                    <a:pt x="234" y="460"/>
                  </a:cubicBezTo>
                  <a:lnTo>
                    <a:pt x="1766" y="460"/>
                  </a:lnTo>
                  <a:cubicBezTo>
                    <a:pt x="1895" y="460"/>
                    <a:pt x="1999" y="357"/>
                    <a:pt x="1999" y="232"/>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6"/>
            <p:cNvSpPr/>
            <p:nvPr/>
          </p:nvSpPr>
          <p:spPr>
            <a:xfrm>
              <a:off x="5844150" y="1279525"/>
              <a:ext cx="50000" cy="11550"/>
            </a:xfrm>
            <a:custGeom>
              <a:avLst/>
              <a:gdLst/>
              <a:ahLst/>
              <a:cxnLst/>
              <a:rect l="l" t="t" r="r" b="b"/>
              <a:pathLst>
                <a:path w="2000" h="462" extrusionOk="0">
                  <a:moveTo>
                    <a:pt x="234" y="1"/>
                  </a:moveTo>
                  <a:cubicBezTo>
                    <a:pt x="105" y="1"/>
                    <a:pt x="1" y="104"/>
                    <a:pt x="1" y="233"/>
                  </a:cubicBezTo>
                  <a:cubicBezTo>
                    <a:pt x="1" y="357"/>
                    <a:pt x="105" y="462"/>
                    <a:pt x="234" y="462"/>
                  </a:cubicBezTo>
                  <a:lnTo>
                    <a:pt x="1766" y="462"/>
                  </a:lnTo>
                  <a:cubicBezTo>
                    <a:pt x="1895" y="462"/>
                    <a:pt x="1999" y="357"/>
                    <a:pt x="1999" y="233"/>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6"/>
            <p:cNvSpPr/>
            <p:nvPr/>
          </p:nvSpPr>
          <p:spPr>
            <a:xfrm>
              <a:off x="5844150" y="1258175"/>
              <a:ext cx="50000" cy="11550"/>
            </a:xfrm>
            <a:custGeom>
              <a:avLst/>
              <a:gdLst/>
              <a:ahLst/>
              <a:cxnLst/>
              <a:rect l="l" t="t" r="r" b="b"/>
              <a:pathLst>
                <a:path w="2000" h="462" extrusionOk="0">
                  <a:moveTo>
                    <a:pt x="234" y="0"/>
                  </a:moveTo>
                  <a:cubicBezTo>
                    <a:pt x="105" y="0"/>
                    <a:pt x="1" y="105"/>
                    <a:pt x="1" y="229"/>
                  </a:cubicBezTo>
                  <a:cubicBezTo>
                    <a:pt x="1" y="358"/>
                    <a:pt x="105" y="461"/>
                    <a:pt x="234" y="461"/>
                  </a:cubicBezTo>
                  <a:lnTo>
                    <a:pt x="1766" y="461"/>
                  </a:lnTo>
                  <a:cubicBezTo>
                    <a:pt x="1895" y="461"/>
                    <a:pt x="1999" y="358"/>
                    <a:pt x="1999" y="229"/>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6"/>
            <p:cNvSpPr/>
            <p:nvPr/>
          </p:nvSpPr>
          <p:spPr>
            <a:xfrm>
              <a:off x="5844150" y="1236725"/>
              <a:ext cx="50000" cy="11525"/>
            </a:xfrm>
            <a:custGeom>
              <a:avLst/>
              <a:gdLst/>
              <a:ahLst/>
              <a:cxnLst/>
              <a:rect l="l" t="t" r="r" b="b"/>
              <a:pathLst>
                <a:path w="2000" h="461" extrusionOk="0">
                  <a:moveTo>
                    <a:pt x="234" y="0"/>
                  </a:moveTo>
                  <a:cubicBezTo>
                    <a:pt x="105" y="0"/>
                    <a:pt x="1" y="103"/>
                    <a:pt x="1" y="227"/>
                  </a:cubicBezTo>
                  <a:cubicBezTo>
                    <a:pt x="1" y="357"/>
                    <a:pt x="105" y="461"/>
                    <a:pt x="234" y="461"/>
                  </a:cubicBezTo>
                  <a:lnTo>
                    <a:pt x="1766" y="461"/>
                  </a:lnTo>
                  <a:cubicBezTo>
                    <a:pt x="1895" y="461"/>
                    <a:pt x="1999" y="357"/>
                    <a:pt x="1999" y="227"/>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6"/>
            <p:cNvSpPr/>
            <p:nvPr/>
          </p:nvSpPr>
          <p:spPr>
            <a:xfrm>
              <a:off x="5844150" y="1214325"/>
              <a:ext cx="50000" cy="11550"/>
            </a:xfrm>
            <a:custGeom>
              <a:avLst/>
              <a:gdLst/>
              <a:ahLst/>
              <a:cxnLst/>
              <a:rect l="l" t="t" r="r" b="b"/>
              <a:pathLst>
                <a:path w="2000" h="462" extrusionOk="0">
                  <a:moveTo>
                    <a:pt x="234" y="1"/>
                  </a:moveTo>
                  <a:cubicBezTo>
                    <a:pt x="105" y="1"/>
                    <a:pt x="1" y="104"/>
                    <a:pt x="1" y="233"/>
                  </a:cubicBezTo>
                  <a:cubicBezTo>
                    <a:pt x="1" y="357"/>
                    <a:pt x="105" y="462"/>
                    <a:pt x="234" y="462"/>
                  </a:cubicBezTo>
                  <a:lnTo>
                    <a:pt x="1766" y="462"/>
                  </a:lnTo>
                  <a:cubicBezTo>
                    <a:pt x="1895" y="462"/>
                    <a:pt x="1999" y="357"/>
                    <a:pt x="1999" y="233"/>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6"/>
            <p:cNvSpPr/>
            <p:nvPr/>
          </p:nvSpPr>
          <p:spPr>
            <a:xfrm>
              <a:off x="5844150" y="1192975"/>
              <a:ext cx="50000" cy="11550"/>
            </a:xfrm>
            <a:custGeom>
              <a:avLst/>
              <a:gdLst/>
              <a:ahLst/>
              <a:cxnLst/>
              <a:rect l="l" t="t" r="r" b="b"/>
              <a:pathLst>
                <a:path w="2000" h="462" extrusionOk="0">
                  <a:moveTo>
                    <a:pt x="234" y="0"/>
                  </a:moveTo>
                  <a:cubicBezTo>
                    <a:pt x="105" y="0"/>
                    <a:pt x="1" y="100"/>
                    <a:pt x="1" y="229"/>
                  </a:cubicBezTo>
                  <a:cubicBezTo>
                    <a:pt x="1" y="358"/>
                    <a:pt x="105" y="461"/>
                    <a:pt x="234" y="461"/>
                  </a:cubicBezTo>
                  <a:lnTo>
                    <a:pt x="1766" y="461"/>
                  </a:lnTo>
                  <a:cubicBezTo>
                    <a:pt x="1895" y="461"/>
                    <a:pt x="1999" y="358"/>
                    <a:pt x="1999" y="229"/>
                  </a:cubicBezTo>
                  <a:cubicBezTo>
                    <a:pt x="1999" y="100"/>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6"/>
            <p:cNvSpPr/>
            <p:nvPr/>
          </p:nvSpPr>
          <p:spPr>
            <a:xfrm>
              <a:off x="5844150" y="1171525"/>
              <a:ext cx="50000" cy="11525"/>
            </a:xfrm>
            <a:custGeom>
              <a:avLst/>
              <a:gdLst/>
              <a:ahLst/>
              <a:cxnLst/>
              <a:rect l="l" t="t" r="r" b="b"/>
              <a:pathLst>
                <a:path w="2000" h="461" extrusionOk="0">
                  <a:moveTo>
                    <a:pt x="234" y="0"/>
                  </a:moveTo>
                  <a:cubicBezTo>
                    <a:pt x="105" y="0"/>
                    <a:pt x="1" y="103"/>
                    <a:pt x="1" y="227"/>
                  </a:cubicBezTo>
                  <a:cubicBezTo>
                    <a:pt x="1" y="357"/>
                    <a:pt x="105" y="461"/>
                    <a:pt x="234" y="461"/>
                  </a:cubicBezTo>
                  <a:lnTo>
                    <a:pt x="1766" y="461"/>
                  </a:lnTo>
                  <a:cubicBezTo>
                    <a:pt x="1895" y="461"/>
                    <a:pt x="1999" y="357"/>
                    <a:pt x="1999" y="227"/>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16"/>
            <p:cNvSpPr/>
            <p:nvPr/>
          </p:nvSpPr>
          <p:spPr>
            <a:xfrm>
              <a:off x="5844150" y="1150025"/>
              <a:ext cx="50000" cy="11550"/>
            </a:xfrm>
            <a:custGeom>
              <a:avLst/>
              <a:gdLst/>
              <a:ahLst/>
              <a:cxnLst/>
              <a:rect l="l" t="t" r="r" b="b"/>
              <a:pathLst>
                <a:path w="2000" h="462" extrusionOk="0">
                  <a:moveTo>
                    <a:pt x="234" y="1"/>
                  </a:moveTo>
                  <a:cubicBezTo>
                    <a:pt x="105" y="1"/>
                    <a:pt x="1" y="104"/>
                    <a:pt x="1" y="234"/>
                  </a:cubicBezTo>
                  <a:cubicBezTo>
                    <a:pt x="1" y="358"/>
                    <a:pt x="105" y="461"/>
                    <a:pt x="234" y="461"/>
                  </a:cubicBezTo>
                  <a:lnTo>
                    <a:pt x="1766" y="461"/>
                  </a:lnTo>
                  <a:cubicBezTo>
                    <a:pt x="1895" y="461"/>
                    <a:pt x="1999" y="358"/>
                    <a:pt x="1999" y="234"/>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6"/>
            <p:cNvSpPr/>
            <p:nvPr/>
          </p:nvSpPr>
          <p:spPr>
            <a:xfrm>
              <a:off x="5844150" y="1127650"/>
              <a:ext cx="50000" cy="11650"/>
            </a:xfrm>
            <a:custGeom>
              <a:avLst/>
              <a:gdLst/>
              <a:ahLst/>
              <a:cxnLst/>
              <a:rect l="l" t="t" r="r" b="b"/>
              <a:pathLst>
                <a:path w="2000" h="466" extrusionOk="0">
                  <a:moveTo>
                    <a:pt x="234" y="0"/>
                  </a:moveTo>
                  <a:cubicBezTo>
                    <a:pt x="105" y="0"/>
                    <a:pt x="1" y="105"/>
                    <a:pt x="1" y="234"/>
                  </a:cubicBezTo>
                  <a:cubicBezTo>
                    <a:pt x="1" y="363"/>
                    <a:pt x="105" y="466"/>
                    <a:pt x="234" y="466"/>
                  </a:cubicBezTo>
                  <a:lnTo>
                    <a:pt x="1766" y="466"/>
                  </a:lnTo>
                  <a:cubicBezTo>
                    <a:pt x="1895" y="466"/>
                    <a:pt x="1999" y="363"/>
                    <a:pt x="1999" y="234"/>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6"/>
            <p:cNvSpPr/>
            <p:nvPr/>
          </p:nvSpPr>
          <p:spPr>
            <a:xfrm>
              <a:off x="5844150" y="1106325"/>
              <a:ext cx="50000" cy="11525"/>
            </a:xfrm>
            <a:custGeom>
              <a:avLst/>
              <a:gdLst/>
              <a:ahLst/>
              <a:cxnLst/>
              <a:rect l="l" t="t" r="r" b="b"/>
              <a:pathLst>
                <a:path w="2000" h="461" extrusionOk="0">
                  <a:moveTo>
                    <a:pt x="234" y="0"/>
                  </a:moveTo>
                  <a:cubicBezTo>
                    <a:pt x="105" y="0"/>
                    <a:pt x="1" y="103"/>
                    <a:pt x="1" y="227"/>
                  </a:cubicBezTo>
                  <a:cubicBezTo>
                    <a:pt x="1" y="356"/>
                    <a:pt x="105" y="461"/>
                    <a:pt x="234" y="461"/>
                  </a:cubicBezTo>
                  <a:lnTo>
                    <a:pt x="1766" y="461"/>
                  </a:lnTo>
                  <a:cubicBezTo>
                    <a:pt x="1895" y="461"/>
                    <a:pt x="1999" y="356"/>
                    <a:pt x="1999" y="227"/>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6"/>
            <p:cNvSpPr/>
            <p:nvPr/>
          </p:nvSpPr>
          <p:spPr>
            <a:xfrm>
              <a:off x="5844150" y="1084825"/>
              <a:ext cx="50000" cy="11550"/>
            </a:xfrm>
            <a:custGeom>
              <a:avLst/>
              <a:gdLst/>
              <a:ahLst/>
              <a:cxnLst/>
              <a:rect l="l" t="t" r="r" b="b"/>
              <a:pathLst>
                <a:path w="2000" h="462" extrusionOk="0">
                  <a:moveTo>
                    <a:pt x="234" y="1"/>
                  </a:moveTo>
                  <a:cubicBezTo>
                    <a:pt x="105" y="1"/>
                    <a:pt x="1" y="104"/>
                    <a:pt x="1" y="234"/>
                  </a:cubicBezTo>
                  <a:cubicBezTo>
                    <a:pt x="1" y="358"/>
                    <a:pt x="105" y="461"/>
                    <a:pt x="234" y="461"/>
                  </a:cubicBezTo>
                  <a:lnTo>
                    <a:pt x="1766" y="461"/>
                  </a:lnTo>
                  <a:cubicBezTo>
                    <a:pt x="1895" y="461"/>
                    <a:pt x="1999" y="358"/>
                    <a:pt x="1999" y="234"/>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6"/>
            <p:cNvSpPr/>
            <p:nvPr/>
          </p:nvSpPr>
          <p:spPr>
            <a:xfrm>
              <a:off x="5844150" y="1063350"/>
              <a:ext cx="50000" cy="11525"/>
            </a:xfrm>
            <a:custGeom>
              <a:avLst/>
              <a:gdLst/>
              <a:ahLst/>
              <a:cxnLst/>
              <a:rect l="l" t="t" r="r" b="b"/>
              <a:pathLst>
                <a:path w="2000" h="461" extrusionOk="0">
                  <a:moveTo>
                    <a:pt x="234" y="0"/>
                  </a:moveTo>
                  <a:cubicBezTo>
                    <a:pt x="105" y="0"/>
                    <a:pt x="1" y="105"/>
                    <a:pt x="1" y="234"/>
                  </a:cubicBezTo>
                  <a:cubicBezTo>
                    <a:pt x="1" y="358"/>
                    <a:pt x="105" y="461"/>
                    <a:pt x="234" y="461"/>
                  </a:cubicBezTo>
                  <a:lnTo>
                    <a:pt x="1766" y="461"/>
                  </a:lnTo>
                  <a:cubicBezTo>
                    <a:pt x="1895" y="461"/>
                    <a:pt x="1999" y="358"/>
                    <a:pt x="1999" y="234"/>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6"/>
            <p:cNvSpPr/>
            <p:nvPr/>
          </p:nvSpPr>
          <p:spPr>
            <a:xfrm>
              <a:off x="5844150" y="1041100"/>
              <a:ext cx="50000" cy="11550"/>
            </a:xfrm>
            <a:custGeom>
              <a:avLst/>
              <a:gdLst/>
              <a:ahLst/>
              <a:cxnLst/>
              <a:rect l="l" t="t" r="r" b="b"/>
              <a:pathLst>
                <a:path w="2000" h="462" extrusionOk="0">
                  <a:moveTo>
                    <a:pt x="234" y="1"/>
                  </a:moveTo>
                  <a:cubicBezTo>
                    <a:pt x="105" y="1"/>
                    <a:pt x="1" y="104"/>
                    <a:pt x="1" y="228"/>
                  </a:cubicBezTo>
                  <a:cubicBezTo>
                    <a:pt x="1" y="357"/>
                    <a:pt x="105" y="462"/>
                    <a:pt x="234" y="462"/>
                  </a:cubicBezTo>
                  <a:lnTo>
                    <a:pt x="1766" y="462"/>
                  </a:lnTo>
                  <a:cubicBezTo>
                    <a:pt x="1895" y="462"/>
                    <a:pt x="1999" y="357"/>
                    <a:pt x="1999" y="228"/>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6"/>
            <p:cNvSpPr/>
            <p:nvPr/>
          </p:nvSpPr>
          <p:spPr>
            <a:xfrm>
              <a:off x="5844150" y="1019625"/>
              <a:ext cx="50000" cy="11550"/>
            </a:xfrm>
            <a:custGeom>
              <a:avLst/>
              <a:gdLst/>
              <a:ahLst/>
              <a:cxnLst/>
              <a:rect l="l" t="t" r="r" b="b"/>
              <a:pathLst>
                <a:path w="2000" h="462" extrusionOk="0">
                  <a:moveTo>
                    <a:pt x="234" y="1"/>
                  </a:moveTo>
                  <a:cubicBezTo>
                    <a:pt x="105" y="1"/>
                    <a:pt x="1" y="104"/>
                    <a:pt x="1" y="228"/>
                  </a:cubicBezTo>
                  <a:cubicBezTo>
                    <a:pt x="1" y="358"/>
                    <a:pt x="105" y="461"/>
                    <a:pt x="234" y="461"/>
                  </a:cubicBezTo>
                  <a:lnTo>
                    <a:pt x="1766" y="461"/>
                  </a:lnTo>
                  <a:cubicBezTo>
                    <a:pt x="1895" y="461"/>
                    <a:pt x="1999" y="358"/>
                    <a:pt x="1999" y="228"/>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6"/>
            <p:cNvSpPr/>
            <p:nvPr/>
          </p:nvSpPr>
          <p:spPr>
            <a:xfrm>
              <a:off x="5844150" y="998150"/>
              <a:ext cx="50000" cy="11525"/>
            </a:xfrm>
            <a:custGeom>
              <a:avLst/>
              <a:gdLst/>
              <a:ahLst/>
              <a:cxnLst/>
              <a:rect l="l" t="t" r="r" b="b"/>
              <a:pathLst>
                <a:path w="2000" h="461" extrusionOk="0">
                  <a:moveTo>
                    <a:pt x="234" y="0"/>
                  </a:moveTo>
                  <a:cubicBezTo>
                    <a:pt x="105" y="0"/>
                    <a:pt x="1" y="104"/>
                    <a:pt x="1" y="234"/>
                  </a:cubicBezTo>
                  <a:cubicBezTo>
                    <a:pt x="1" y="358"/>
                    <a:pt x="105" y="461"/>
                    <a:pt x="234" y="461"/>
                  </a:cubicBezTo>
                  <a:lnTo>
                    <a:pt x="1766" y="461"/>
                  </a:lnTo>
                  <a:cubicBezTo>
                    <a:pt x="1895" y="461"/>
                    <a:pt x="1999" y="358"/>
                    <a:pt x="1999" y="234"/>
                  </a:cubicBezTo>
                  <a:cubicBezTo>
                    <a:pt x="1999" y="104"/>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6"/>
            <p:cNvSpPr/>
            <p:nvPr/>
          </p:nvSpPr>
          <p:spPr>
            <a:xfrm>
              <a:off x="5844150" y="976675"/>
              <a:ext cx="50000" cy="11675"/>
            </a:xfrm>
            <a:custGeom>
              <a:avLst/>
              <a:gdLst/>
              <a:ahLst/>
              <a:cxnLst/>
              <a:rect l="l" t="t" r="r" b="b"/>
              <a:pathLst>
                <a:path w="2000" h="467" extrusionOk="0">
                  <a:moveTo>
                    <a:pt x="234" y="1"/>
                  </a:moveTo>
                  <a:cubicBezTo>
                    <a:pt x="105" y="1"/>
                    <a:pt x="1" y="104"/>
                    <a:pt x="1" y="233"/>
                  </a:cubicBezTo>
                  <a:cubicBezTo>
                    <a:pt x="1" y="362"/>
                    <a:pt x="105" y="467"/>
                    <a:pt x="234" y="467"/>
                  </a:cubicBezTo>
                  <a:lnTo>
                    <a:pt x="1766" y="467"/>
                  </a:lnTo>
                  <a:cubicBezTo>
                    <a:pt x="1895" y="467"/>
                    <a:pt x="1999" y="362"/>
                    <a:pt x="1999" y="233"/>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6"/>
            <p:cNvSpPr/>
            <p:nvPr/>
          </p:nvSpPr>
          <p:spPr>
            <a:xfrm>
              <a:off x="5844150" y="957925"/>
              <a:ext cx="50000" cy="11525"/>
            </a:xfrm>
            <a:custGeom>
              <a:avLst/>
              <a:gdLst/>
              <a:ahLst/>
              <a:cxnLst/>
              <a:rect l="l" t="t" r="r" b="b"/>
              <a:pathLst>
                <a:path w="2000" h="461" extrusionOk="0">
                  <a:moveTo>
                    <a:pt x="234" y="1"/>
                  </a:moveTo>
                  <a:cubicBezTo>
                    <a:pt x="105" y="1"/>
                    <a:pt x="1" y="104"/>
                    <a:pt x="1" y="228"/>
                  </a:cubicBezTo>
                  <a:cubicBezTo>
                    <a:pt x="1" y="357"/>
                    <a:pt x="105" y="460"/>
                    <a:pt x="234" y="460"/>
                  </a:cubicBezTo>
                  <a:lnTo>
                    <a:pt x="1766" y="460"/>
                  </a:lnTo>
                  <a:cubicBezTo>
                    <a:pt x="1895" y="460"/>
                    <a:pt x="1999" y="357"/>
                    <a:pt x="1999" y="228"/>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6"/>
            <p:cNvSpPr/>
            <p:nvPr/>
          </p:nvSpPr>
          <p:spPr>
            <a:xfrm>
              <a:off x="5844150" y="936450"/>
              <a:ext cx="50000" cy="11550"/>
            </a:xfrm>
            <a:custGeom>
              <a:avLst/>
              <a:gdLst/>
              <a:ahLst/>
              <a:cxnLst/>
              <a:rect l="l" t="t" r="r" b="b"/>
              <a:pathLst>
                <a:path w="2000" h="462" extrusionOk="0">
                  <a:moveTo>
                    <a:pt x="234" y="0"/>
                  </a:moveTo>
                  <a:cubicBezTo>
                    <a:pt x="105" y="0"/>
                    <a:pt x="1" y="104"/>
                    <a:pt x="1" y="233"/>
                  </a:cubicBezTo>
                  <a:cubicBezTo>
                    <a:pt x="1" y="357"/>
                    <a:pt x="105" y="461"/>
                    <a:pt x="234" y="461"/>
                  </a:cubicBezTo>
                  <a:lnTo>
                    <a:pt x="1766" y="461"/>
                  </a:lnTo>
                  <a:cubicBezTo>
                    <a:pt x="1895" y="461"/>
                    <a:pt x="1999" y="357"/>
                    <a:pt x="1999" y="233"/>
                  </a:cubicBezTo>
                  <a:cubicBezTo>
                    <a:pt x="1999" y="104"/>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6"/>
            <p:cNvSpPr/>
            <p:nvPr/>
          </p:nvSpPr>
          <p:spPr>
            <a:xfrm>
              <a:off x="5844150" y="914975"/>
              <a:ext cx="50000" cy="11525"/>
            </a:xfrm>
            <a:custGeom>
              <a:avLst/>
              <a:gdLst/>
              <a:ahLst/>
              <a:cxnLst/>
              <a:rect l="l" t="t" r="r" b="b"/>
              <a:pathLst>
                <a:path w="2000" h="461" extrusionOk="0">
                  <a:moveTo>
                    <a:pt x="234" y="0"/>
                  </a:moveTo>
                  <a:cubicBezTo>
                    <a:pt x="105" y="0"/>
                    <a:pt x="1" y="104"/>
                    <a:pt x="1" y="233"/>
                  </a:cubicBezTo>
                  <a:cubicBezTo>
                    <a:pt x="1" y="358"/>
                    <a:pt x="105" y="461"/>
                    <a:pt x="234" y="461"/>
                  </a:cubicBezTo>
                  <a:lnTo>
                    <a:pt x="1766" y="461"/>
                  </a:lnTo>
                  <a:cubicBezTo>
                    <a:pt x="1895" y="461"/>
                    <a:pt x="1999" y="358"/>
                    <a:pt x="1999" y="233"/>
                  </a:cubicBezTo>
                  <a:cubicBezTo>
                    <a:pt x="1999" y="104"/>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6"/>
            <p:cNvSpPr/>
            <p:nvPr/>
          </p:nvSpPr>
          <p:spPr>
            <a:xfrm>
              <a:off x="5903425" y="874225"/>
              <a:ext cx="11550" cy="1954900"/>
            </a:xfrm>
            <a:custGeom>
              <a:avLst/>
              <a:gdLst/>
              <a:ahLst/>
              <a:cxnLst/>
              <a:rect l="l" t="t" r="r" b="b"/>
              <a:pathLst>
                <a:path w="462" h="78196" extrusionOk="0">
                  <a:moveTo>
                    <a:pt x="233" y="1"/>
                  </a:moveTo>
                  <a:cubicBezTo>
                    <a:pt x="104" y="1"/>
                    <a:pt x="1" y="104"/>
                    <a:pt x="1" y="233"/>
                  </a:cubicBezTo>
                  <a:lnTo>
                    <a:pt x="1" y="25822"/>
                  </a:lnTo>
                  <a:lnTo>
                    <a:pt x="1" y="77963"/>
                  </a:lnTo>
                  <a:cubicBezTo>
                    <a:pt x="1" y="78092"/>
                    <a:pt x="104" y="78195"/>
                    <a:pt x="233" y="78195"/>
                  </a:cubicBezTo>
                  <a:cubicBezTo>
                    <a:pt x="357" y="78195"/>
                    <a:pt x="461" y="78092"/>
                    <a:pt x="461" y="77963"/>
                  </a:cubicBezTo>
                  <a:lnTo>
                    <a:pt x="461" y="25822"/>
                  </a:lnTo>
                  <a:lnTo>
                    <a:pt x="461" y="233"/>
                  </a:lnTo>
                  <a:cubicBezTo>
                    <a:pt x="461" y="104"/>
                    <a:pt x="357" y="1"/>
                    <a:pt x="2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16"/>
          <p:cNvGrpSpPr/>
          <p:nvPr/>
        </p:nvGrpSpPr>
        <p:grpSpPr>
          <a:xfrm>
            <a:off x="8662379" y="-99023"/>
            <a:ext cx="305872" cy="5242455"/>
            <a:chOff x="5844150" y="874225"/>
            <a:chExt cx="70825" cy="1954900"/>
          </a:xfrm>
        </p:grpSpPr>
        <p:sp>
          <p:nvSpPr>
            <p:cNvPr id="1789" name="Google Shape;1789;p16"/>
            <p:cNvSpPr/>
            <p:nvPr/>
          </p:nvSpPr>
          <p:spPr>
            <a:xfrm>
              <a:off x="5844150" y="2816800"/>
              <a:ext cx="50000" cy="11550"/>
            </a:xfrm>
            <a:custGeom>
              <a:avLst/>
              <a:gdLst/>
              <a:ahLst/>
              <a:cxnLst/>
              <a:rect l="l" t="t" r="r" b="b"/>
              <a:pathLst>
                <a:path w="2000" h="462" extrusionOk="0">
                  <a:moveTo>
                    <a:pt x="234" y="1"/>
                  </a:moveTo>
                  <a:cubicBezTo>
                    <a:pt x="105" y="1"/>
                    <a:pt x="1" y="105"/>
                    <a:pt x="1" y="234"/>
                  </a:cubicBezTo>
                  <a:cubicBezTo>
                    <a:pt x="1" y="358"/>
                    <a:pt x="105" y="461"/>
                    <a:pt x="234" y="461"/>
                  </a:cubicBezTo>
                  <a:lnTo>
                    <a:pt x="1766" y="461"/>
                  </a:lnTo>
                  <a:cubicBezTo>
                    <a:pt x="1895" y="461"/>
                    <a:pt x="1999" y="358"/>
                    <a:pt x="1999" y="234"/>
                  </a:cubicBezTo>
                  <a:cubicBezTo>
                    <a:pt x="1999" y="105"/>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6"/>
            <p:cNvSpPr/>
            <p:nvPr/>
          </p:nvSpPr>
          <p:spPr>
            <a:xfrm>
              <a:off x="5844150" y="2795350"/>
              <a:ext cx="50000" cy="11550"/>
            </a:xfrm>
            <a:custGeom>
              <a:avLst/>
              <a:gdLst/>
              <a:ahLst/>
              <a:cxnLst/>
              <a:rect l="l" t="t" r="r" b="b"/>
              <a:pathLst>
                <a:path w="2000" h="462" extrusionOk="0">
                  <a:moveTo>
                    <a:pt x="234" y="0"/>
                  </a:moveTo>
                  <a:cubicBezTo>
                    <a:pt x="105" y="0"/>
                    <a:pt x="1" y="103"/>
                    <a:pt x="1" y="233"/>
                  </a:cubicBezTo>
                  <a:cubicBezTo>
                    <a:pt x="1" y="357"/>
                    <a:pt x="105" y="461"/>
                    <a:pt x="234" y="461"/>
                  </a:cubicBezTo>
                  <a:lnTo>
                    <a:pt x="1766" y="461"/>
                  </a:lnTo>
                  <a:cubicBezTo>
                    <a:pt x="1895" y="461"/>
                    <a:pt x="1999" y="357"/>
                    <a:pt x="1999" y="233"/>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6"/>
            <p:cNvSpPr/>
            <p:nvPr/>
          </p:nvSpPr>
          <p:spPr>
            <a:xfrm>
              <a:off x="5844150" y="2773975"/>
              <a:ext cx="50000" cy="11550"/>
            </a:xfrm>
            <a:custGeom>
              <a:avLst/>
              <a:gdLst/>
              <a:ahLst/>
              <a:cxnLst/>
              <a:rect l="l" t="t" r="r" b="b"/>
              <a:pathLst>
                <a:path w="2000" h="462" extrusionOk="0">
                  <a:moveTo>
                    <a:pt x="234" y="1"/>
                  </a:moveTo>
                  <a:cubicBezTo>
                    <a:pt x="105" y="1"/>
                    <a:pt x="1" y="105"/>
                    <a:pt x="1" y="229"/>
                  </a:cubicBezTo>
                  <a:cubicBezTo>
                    <a:pt x="1" y="359"/>
                    <a:pt x="105" y="462"/>
                    <a:pt x="234" y="462"/>
                  </a:cubicBezTo>
                  <a:lnTo>
                    <a:pt x="1766" y="462"/>
                  </a:lnTo>
                  <a:cubicBezTo>
                    <a:pt x="1895" y="462"/>
                    <a:pt x="1999" y="359"/>
                    <a:pt x="1999" y="229"/>
                  </a:cubicBezTo>
                  <a:cubicBezTo>
                    <a:pt x="1999" y="105"/>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6"/>
            <p:cNvSpPr/>
            <p:nvPr/>
          </p:nvSpPr>
          <p:spPr>
            <a:xfrm>
              <a:off x="5844150" y="2752525"/>
              <a:ext cx="50000" cy="11525"/>
            </a:xfrm>
            <a:custGeom>
              <a:avLst/>
              <a:gdLst/>
              <a:ahLst/>
              <a:cxnLst/>
              <a:rect l="l" t="t" r="r" b="b"/>
              <a:pathLst>
                <a:path w="2000" h="461" extrusionOk="0">
                  <a:moveTo>
                    <a:pt x="234" y="1"/>
                  </a:moveTo>
                  <a:cubicBezTo>
                    <a:pt x="105" y="1"/>
                    <a:pt x="1" y="104"/>
                    <a:pt x="1" y="228"/>
                  </a:cubicBezTo>
                  <a:cubicBezTo>
                    <a:pt x="1" y="357"/>
                    <a:pt x="105" y="460"/>
                    <a:pt x="234" y="460"/>
                  </a:cubicBezTo>
                  <a:lnTo>
                    <a:pt x="1766" y="460"/>
                  </a:lnTo>
                  <a:cubicBezTo>
                    <a:pt x="1895" y="460"/>
                    <a:pt x="1999" y="357"/>
                    <a:pt x="1999" y="228"/>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6"/>
            <p:cNvSpPr/>
            <p:nvPr/>
          </p:nvSpPr>
          <p:spPr>
            <a:xfrm>
              <a:off x="5844150" y="2730150"/>
              <a:ext cx="50000" cy="11550"/>
            </a:xfrm>
            <a:custGeom>
              <a:avLst/>
              <a:gdLst/>
              <a:ahLst/>
              <a:cxnLst/>
              <a:rect l="l" t="t" r="r" b="b"/>
              <a:pathLst>
                <a:path w="2000" h="462" extrusionOk="0">
                  <a:moveTo>
                    <a:pt x="234" y="0"/>
                  </a:moveTo>
                  <a:cubicBezTo>
                    <a:pt x="105" y="0"/>
                    <a:pt x="1" y="103"/>
                    <a:pt x="1" y="233"/>
                  </a:cubicBezTo>
                  <a:cubicBezTo>
                    <a:pt x="1" y="357"/>
                    <a:pt x="105" y="461"/>
                    <a:pt x="234" y="461"/>
                  </a:cubicBezTo>
                  <a:lnTo>
                    <a:pt x="1766" y="461"/>
                  </a:lnTo>
                  <a:cubicBezTo>
                    <a:pt x="1895" y="461"/>
                    <a:pt x="1999" y="357"/>
                    <a:pt x="1999" y="233"/>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6"/>
            <p:cNvSpPr/>
            <p:nvPr/>
          </p:nvSpPr>
          <p:spPr>
            <a:xfrm>
              <a:off x="5844150" y="2708775"/>
              <a:ext cx="50000" cy="11550"/>
            </a:xfrm>
            <a:custGeom>
              <a:avLst/>
              <a:gdLst/>
              <a:ahLst/>
              <a:cxnLst/>
              <a:rect l="l" t="t" r="r" b="b"/>
              <a:pathLst>
                <a:path w="2000" h="462" extrusionOk="0">
                  <a:moveTo>
                    <a:pt x="234" y="1"/>
                  </a:moveTo>
                  <a:cubicBezTo>
                    <a:pt x="105" y="1"/>
                    <a:pt x="1" y="99"/>
                    <a:pt x="1" y="229"/>
                  </a:cubicBezTo>
                  <a:cubicBezTo>
                    <a:pt x="1" y="359"/>
                    <a:pt x="105" y="462"/>
                    <a:pt x="234" y="462"/>
                  </a:cubicBezTo>
                  <a:lnTo>
                    <a:pt x="1766" y="462"/>
                  </a:lnTo>
                  <a:cubicBezTo>
                    <a:pt x="1895" y="462"/>
                    <a:pt x="1999" y="359"/>
                    <a:pt x="1999" y="229"/>
                  </a:cubicBezTo>
                  <a:cubicBezTo>
                    <a:pt x="1999" y="99"/>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6"/>
            <p:cNvSpPr/>
            <p:nvPr/>
          </p:nvSpPr>
          <p:spPr>
            <a:xfrm>
              <a:off x="5844150" y="2687325"/>
              <a:ext cx="50000" cy="11525"/>
            </a:xfrm>
            <a:custGeom>
              <a:avLst/>
              <a:gdLst/>
              <a:ahLst/>
              <a:cxnLst/>
              <a:rect l="l" t="t" r="r" b="b"/>
              <a:pathLst>
                <a:path w="2000" h="461" extrusionOk="0">
                  <a:moveTo>
                    <a:pt x="234" y="1"/>
                  </a:moveTo>
                  <a:cubicBezTo>
                    <a:pt x="105" y="1"/>
                    <a:pt x="1" y="104"/>
                    <a:pt x="1" y="228"/>
                  </a:cubicBezTo>
                  <a:cubicBezTo>
                    <a:pt x="1" y="357"/>
                    <a:pt x="105" y="460"/>
                    <a:pt x="234" y="460"/>
                  </a:cubicBezTo>
                  <a:lnTo>
                    <a:pt x="1766" y="460"/>
                  </a:lnTo>
                  <a:cubicBezTo>
                    <a:pt x="1895" y="460"/>
                    <a:pt x="1999" y="357"/>
                    <a:pt x="1999" y="228"/>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6"/>
            <p:cNvSpPr/>
            <p:nvPr/>
          </p:nvSpPr>
          <p:spPr>
            <a:xfrm>
              <a:off x="5844150" y="2665850"/>
              <a:ext cx="50000" cy="11550"/>
            </a:xfrm>
            <a:custGeom>
              <a:avLst/>
              <a:gdLst/>
              <a:ahLst/>
              <a:cxnLst/>
              <a:rect l="l" t="t" r="r" b="b"/>
              <a:pathLst>
                <a:path w="2000" h="462" extrusionOk="0">
                  <a:moveTo>
                    <a:pt x="234" y="0"/>
                  </a:moveTo>
                  <a:cubicBezTo>
                    <a:pt x="105" y="0"/>
                    <a:pt x="1" y="103"/>
                    <a:pt x="1" y="233"/>
                  </a:cubicBezTo>
                  <a:cubicBezTo>
                    <a:pt x="1" y="357"/>
                    <a:pt x="105" y="461"/>
                    <a:pt x="234" y="461"/>
                  </a:cubicBezTo>
                  <a:lnTo>
                    <a:pt x="1766" y="461"/>
                  </a:lnTo>
                  <a:cubicBezTo>
                    <a:pt x="1895" y="461"/>
                    <a:pt x="1999" y="357"/>
                    <a:pt x="1999" y="233"/>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6"/>
            <p:cNvSpPr/>
            <p:nvPr/>
          </p:nvSpPr>
          <p:spPr>
            <a:xfrm>
              <a:off x="5844150" y="2643450"/>
              <a:ext cx="50000" cy="11675"/>
            </a:xfrm>
            <a:custGeom>
              <a:avLst/>
              <a:gdLst/>
              <a:ahLst/>
              <a:cxnLst/>
              <a:rect l="l" t="t" r="r" b="b"/>
              <a:pathLst>
                <a:path w="2000" h="467" extrusionOk="0">
                  <a:moveTo>
                    <a:pt x="234" y="1"/>
                  </a:moveTo>
                  <a:cubicBezTo>
                    <a:pt x="105" y="1"/>
                    <a:pt x="1" y="104"/>
                    <a:pt x="1" y="234"/>
                  </a:cubicBezTo>
                  <a:cubicBezTo>
                    <a:pt x="1" y="363"/>
                    <a:pt x="105" y="467"/>
                    <a:pt x="234" y="467"/>
                  </a:cubicBezTo>
                  <a:lnTo>
                    <a:pt x="1766" y="467"/>
                  </a:lnTo>
                  <a:cubicBezTo>
                    <a:pt x="1895" y="467"/>
                    <a:pt x="1999" y="363"/>
                    <a:pt x="1999" y="234"/>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6"/>
            <p:cNvSpPr/>
            <p:nvPr/>
          </p:nvSpPr>
          <p:spPr>
            <a:xfrm>
              <a:off x="5844150" y="2622125"/>
              <a:ext cx="50000" cy="11525"/>
            </a:xfrm>
            <a:custGeom>
              <a:avLst/>
              <a:gdLst/>
              <a:ahLst/>
              <a:cxnLst/>
              <a:rect l="l" t="t" r="r" b="b"/>
              <a:pathLst>
                <a:path w="2000" h="461" extrusionOk="0">
                  <a:moveTo>
                    <a:pt x="234" y="1"/>
                  </a:moveTo>
                  <a:cubicBezTo>
                    <a:pt x="105" y="1"/>
                    <a:pt x="1" y="104"/>
                    <a:pt x="1" y="228"/>
                  </a:cubicBezTo>
                  <a:cubicBezTo>
                    <a:pt x="1" y="357"/>
                    <a:pt x="105" y="460"/>
                    <a:pt x="234" y="460"/>
                  </a:cubicBezTo>
                  <a:lnTo>
                    <a:pt x="1766" y="460"/>
                  </a:lnTo>
                  <a:cubicBezTo>
                    <a:pt x="1895" y="460"/>
                    <a:pt x="1999" y="357"/>
                    <a:pt x="1999" y="228"/>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6"/>
            <p:cNvSpPr/>
            <p:nvPr/>
          </p:nvSpPr>
          <p:spPr>
            <a:xfrm>
              <a:off x="5844150" y="2600650"/>
              <a:ext cx="50000" cy="11525"/>
            </a:xfrm>
            <a:custGeom>
              <a:avLst/>
              <a:gdLst/>
              <a:ahLst/>
              <a:cxnLst/>
              <a:rect l="l" t="t" r="r" b="b"/>
              <a:pathLst>
                <a:path w="2000" h="461" extrusionOk="0">
                  <a:moveTo>
                    <a:pt x="234" y="0"/>
                  </a:moveTo>
                  <a:cubicBezTo>
                    <a:pt x="105" y="0"/>
                    <a:pt x="1" y="103"/>
                    <a:pt x="1" y="232"/>
                  </a:cubicBezTo>
                  <a:cubicBezTo>
                    <a:pt x="1" y="357"/>
                    <a:pt x="105" y="461"/>
                    <a:pt x="234" y="461"/>
                  </a:cubicBezTo>
                  <a:lnTo>
                    <a:pt x="1766" y="461"/>
                  </a:lnTo>
                  <a:cubicBezTo>
                    <a:pt x="1895" y="461"/>
                    <a:pt x="1999" y="357"/>
                    <a:pt x="1999" y="232"/>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6"/>
            <p:cNvSpPr/>
            <p:nvPr/>
          </p:nvSpPr>
          <p:spPr>
            <a:xfrm>
              <a:off x="5844150" y="2579150"/>
              <a:ext cx="50000" cy="11550"/>
            </a:xfrm>
            <a:custGeom>
              <a:avLst/>
              <a:gdLst/>
              <a:ahLst/>
              <a:cxnLst/>
              <a:rect l="l" t="t" r="r" b="b"/>
              <a:pathLst>
                <a:path w="2000" h="462" extrusionOk="0">
                  <a:moveTo>
                    <a:pt x="234" y="1"/>
                  </a:moveTo>
                  <a:cubicBezTo>
                    <a:pt x="105" y="1"/>
                    <a:pt x="1" y="105"/>
                    <a:pt x="1" y="234"/>
                  </a:cubicBezTo>
                  <a:cubicBezTo>
                    <a:pt x="1" y="358"/>
                    <a:pt x="105" y="462"/>
                    <a:pt x="234" y="462"/>
                  </a:cubicBezTo>
                  <a:lnTo>
                    <a:pt x="1766" y="462"/>
                  </a:lnTo>
                  <a:cubicBezTo>
                    <a:pt x="1895" y="462"/>
                    <a:pt x="1999" y="358"/>
                    <a:pt x="1999" y="234"/>
                  </a:cubicBezTo>
                  <a:cubicBezTo>
                    <a:pt x="1999" y="105"/>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6"/>
            <p:cNvSpPr/>
            <p:nvPr/>
          </p:nvSpPr>
          <p:spPr>
            <a:xfrm>
              <a:off x="5844150" y="2556925"/>
              <a:ext cx="50000" cy="11525"/>
            </a:xfrm>
            <a:custGeom>
              <a:avLst/>
              <a:gdLst/>
              <a:ahLst/>
              <a:cxnLst/>
              <a:rect l="l" t="t" r="r" b="b"/>
              <a:pathLst>
                <a:path w="2000" h="461" extrusionOk="0">
                  <a:moveTo>
                    <a:pt x="234" y="1"/>
                  </a:moveTo>
                  <a:cubicBezTo>
                    <a:pt x="105" y="1"/>
                    <a:pt x="1" y="104"/>
                    <a:pt x="1" y="228"/>
                  </a:cubicBezTo>
                  <a:cubicBezTo>
                    <a:pt x="1" y="357"/>
                    <a:pt x="105" y="460"/>
                    <a:pt x="234" y="460"/>
                  </a:cubicBezTo>
                  <a:lnTo>
                    <a:pt x="1766" y="460"/>
                  </a:lnTo>
                  <a:cubicBezTo>
                    <a:pt x="1895" y="460"/>
                    <a:pt x="1999" y="357"/>
                    <a:pt x="1999" y="228"/>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6"/>
            <p:cNvSpPr/>
            <p:nvPr/>
          </p:nvSpPr>
          <p:spPr>
            <a:xfrm>
              <a:off x="5844150" y="2535450"/>
              <a:ext cx="50000" cy="11525"/>
            </a:xfrm>
            <a:custGeom>
              <a:avLst/>
              <a:gdLst/>
              <a:ahLst/>
              <a:cxnLst/>
              <a:rect l="l" t="t" r="r" b="b"/>
              <a:pathLst>
                <a:path w="2000" h="461" extrusionOk="0">
                  <a:moveTo>
                    <a:pt x="234" y="0"/>
                  </a:moveTo>
                  <a:cubicBezTo>
                    <a:pt x="105" y="0"/>
                    <a:pt x="1" y="103"/>
                    <a:pt x="1" y="227"/>
                  </a:cubicBezTo>
                  <a:cubicBezTo>
                    <a:pt x="1" y="357"/>
                    <a:pt x="105" y="461"/>
                    <a:pt x="234" y="461"/>
                  </a:cubicBezTo>
                  <a:lnTo>
                    <a:pt x="1766" y="461"/>
                  </a:lnTo>
                  <a:cubicBezTo>
                    <a:pt x="1895" y="461"/>
                    <a:pt x="1999" y="357"/>
                    <a:pt x="1999" y="227"/>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6"/>
            <p:cNvSpPr/>
            <p:nvPr/>
          </p:nvSpPr>
          <p:spPr>
            <a:xfrm>
              <a:off x="5844150" y="2513950"/>
              <a:ext cx="50000" cy="11550"/>
            </a:xfrm>
            <a:custGeom>
              <a:avLst/>
              <a:gdLst/>
              <a:ahLst/>
              <a:cxnLst/>
              <a:rect l="l" t="t" r="r" b="b"/>
              <a:pathLst>
                <a:path w="2000" h="462" extrusionOk="0">
                  <a:moveTo>
                    <a:pt x="234" y="1"/>
                  </a:moveTo>
                  <a:cubicBezTo>
                    <a:pt x="105" y="1"/>
                    <a:pt x="1" y="105"/>
                    <a:pt x="1" y="234"/>
                  </a:cubicBezTo>
                  <a:cubicBezTo>
                    <a:pt x="1" y="358"/>
                    <a:pt x="105" y="461"/>
                    <a:pt x="234" y="461"/>
                  </a:cubicBezTo>
                  <a:lnTo>
                    <a:pt x="1766" y="461"/>
                  </a:lnTo>
                  <a:cubicBezTo>
                    <a:pt x="1895" y="461"/>
                    <a:pt x="1999" y="358"/>
                    <a:pt x="1999" y="234"/>
                  </a:cubicBezTo>
                  <a:cubicBezTo>
                    <a:pt x="1999" y="105"/>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6"/>
            <p:cNvSpPr/>
            <p:nvPr/>
          </p:nvSpPr>
          <p:spPr>
            <a:xfrm>
              <a:off x="5844150" y="2492500"/>
              <a:ext cx="50000" cy="11675"/>
            </a:xfrm>
            <a:custGeom>
              <a:avLst/>
              <a:gdLst/>
              <a:ahLst/>
              <a:cxnLst/>
              <a:rect l="l" t="t" r="r" b="b"/>
              <a:pathLst>
                <a:path w="2000" h="467" extrusionOk="0">
                  <a:moveTo>
                    <a:pt x="234" y="1"/>
                  </a:moveTo>
                  <a:cubicBezTo>
                    <a:pt x="105" y="1"/>
                    <a:pt x="1" y="104"/>
                    <a:pt x="1" y="233"/>
                  </a:cubicBezTo>
                  <a:cubicBezTo>
                    <a:pt x="1" y="362"/>
                    <a:pt x="105" y="466"/>
                    <a:pt x="234" y="466"/>
                  </a:cubicBezTo>
                  <a:lnTo>
                    <a:pt x="1766" y="466"/>
                  </a:lnTo>
                  <a:cubicBezTo>
                    <a:pt x="1895" y="466"/>
                    <a:pt x="1999" y="362"/>
                    <a:pt x="1999" y="233"/>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6"/>
            <p:cNvSpPr/>
            <p:nvPr/>
          </p:nvSpPr>
          <p:spPr>
            <a:xfrm>
              <a:off x="5844150" y="2470250"/>
              <a:ext cx="50000" cy="11525"/>
            </a:xfrm>
            <a:custGeom>
              <a:avLst/>
              <a:gdLst/>
              <a:ahLst/>
              <a:cxnLst/>
              <a:rect l="l" t="t" r="r" b="b"/>
              <a:pathLst>
                <a:path w="2000" h="461" extrusionOk="0">
                  <a:moveTo>
                    <a:pt x="234" y="0"/>
                  </a:moveTo>
                  <a:cubicBezTo>
                    <a:pt x="105" y="0"/>
                    <a:pt x="1" y="103"/>
                    <a:pt x="1" y="227"/>
                  </a:cubicBezTo>
                  <a:cubicBezTo>
                    <a:pt x="1" y="357"/>
                    <a:pt x="105" y="461"/>
                    <a:pt x="234" y="461"/>
                  </a:cubicBezTo>
                  <a:lnTo>
                    <a:pt x="1766" y="461"/>
                  </a:lnTo>
                  <a:cubicBezTo>
                    <a:pt x="1895" y="461"/>
                    <a:pt x="1999" y="357"/>
                    <a:pt x="1999" y="227"/>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6"/>
            <p:cNvSpPr/>
            <p:nvPr/>
          </p:nvSpPr>
          <p:spPr>
            <a:xfrm>
              <a:off x="5844150" y="2448750"/>
              <a:ext cx="50000" cy="11550"/>
            </a:xfrm>
            <a:custGeom>
              <a:avLst/>
              <a:gdLst/>
              <a:ahLst/>
              <a:cxnLst/>
              <a:rect l="l" t="t" r="r" b="b"/>
              <a:pathLst>
                <a:path w="2000" h="462" extrusionOk="0">
                  <a:moveTo>
                    <a:pt x="234" y="1"/>
                  </a:moveTo>
                  <a:cubicBezTo>
                    <a:pt x="105" y="1"/>
                    <a:pt x="1" y="105"/>
                    <a:pt x="1" y="234"/>
                  </a:cubicBezTo>
                  <a:cubicBezTo>
                    <a:pt x="1" y="358"/>
                    <a:pt x="105" y="461"/>
                    <a:pt x="234" y="461"/>
                  </a:cubicBezTo>
                  <a:lnTo>
                    <a:pt x="1766" y="461"/>
                  </a:lnTo>
                  <a:cubicBezTo>
                    <a:pt x="1895" y="461"/>
                    <a:pt x="1999" y="358"/>
                    <a:pt x="1999" y="234"/>
                  </a:cubicBezTo>
                  <a:cubicBezTo>
                    <a:pt x="1999" y="105"/>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6"/>
            <p:cNvSpPr/>
            <p:nvPr/>
          </p:nvSpPr>
          <p:spPr>
            <a:xfrm>
              <a:off x="5844150" y="2427300"/>
              <a:ext cx="50000" cy="11500"/>
            </a:xfrm>
            <a:custGeom>
              <a:avLst/>
              <a:gdLst/>
              <a:ahLst/>
              <a:cxnLst/>
              <a:rect l="l" t="t" r="r" b="b"/>
              <a:pathLst>
                <a:path w="2000" h="460" extrusionOk="0">
                  <a:moveTo>
                    <a:pt x="234" y="0"/>
                  </a:moveTo>
                  <a:cubicBezTo>
                    <a:pt x="105" y="0"/>
                    <a:pt x="1" y="104"/>
                    <a:pt x="1" y="233"/>
                  </a:cubicBezTo>
                  <a:cubicBezTo>
                    <a:pt x="1" y="362"/>
                    <a:pt x="105" y="460"/>
                    <a:pt x="234" y="460"/>
                  </a:cubicBezTo>
                  <a:lnTo>
                    <a:pt x="1766" y="460"/>
                  </a:lnTo>
                  <a:cubicBezTo>
                    <a:pt x="1895" y="460"/>
                    <a:pt x="1999" y="362"/>
                    <a:pt x="1999" y="233"/>
                  </a:cubicBezTo>
                  <a:cubicBezTo>
                    <a:pt x="1999" y="104"/>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6"/>
            <p:cNvSpPr/>
            <p:nvPr/>
          </p:nvSpPr>
          <p:spPr>
            <a:xfrm>
              <a:off x="5844150" y="2405950"/>
              <a:ext cx="50000" cy="11525"/>
            </a:xfrm>
            <a:custGeom>
              <a:avLst/>
              <a:gdLst/>
              <a:ahLst/>
              <a:cxnLst/>
              <a:rect l="l" t="t" r="r" b="b"/>
              <a:pathLst>
                <a:path w="2000" h="461" extrusionOk="0">
                  <a:moveTo>
                    <a:pt x="234" y="0"/>
                  </a:moveTo>
                  <a:cubicBezTo>
                    <a:pt x="105" y="0"/>
                    <a:pt x="1" y="103"/>
                    <a:pt x="1" y="227"/>
                  </a:cubicBezTo>
                  <a:cubicBezTo>
                    <a:pt x="1" y="358"/>
                    <a:pt x="105" y="461"/>
                    <a:pt x="234" y="461"/>
                  </a:cubicBezTo>
                  <a:lnTo>
                    <a:pt x="1766" y="461"/>
                  </a:lnTo>
                  <a:cubicBezTo>
                    <a:pt x="1895" y="461"/>
                    <a:pt x="1999" y="358"/>
                    <a:pt x="1999" y="227"/>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6"/>
            <p:cNvSpPr/>
            <p:nvPr/>
          </p:nvSpPr>
          <p:spPr>
            <a:xfrm>
              <a:off x="5844150" y="2383550"/>
              <a:ext cx="50000" cy="11550"/>
            </a:xfrm>
            <a:custGeom>
              <a:avLst/>
              <a:gdLst/>
              <a:ahLst/>
              <a:cxnLst/>
              <a:rect l="l" t="t" r="r" b="b"/>
              <a:pathLst>
                <a:path w="2000" h="462" extrusionOk="0">
                  <a:moveTo>
                    <a:pt x="234" y="1"/>
                  </a:moveTo>
                  <a:cubicBezTo>
                    <a:pt x="105" y="1"/>
                    <a:pt x="1" y="105"/>
                    <a:pt x="1" y="234"/>
                  </a:cubicBezTo>
                  <a:cubicBezTo>
                    <a:pt x="1" y="358"/>
                    <a:pt x="105" y="461"/>
                    <a:pt x="234" y="461"/>
                  </a:cubicBezTo>
                  <a:lnTo>
                    <a:pt x="1766" y="461"/>
                  </a:lnTo>
                  <a:cubicBezTo>
                    <a:pt x="1895" y="461"/>
                    <a:pt x="1999" y="358"/>
                    <a:pt x="1999" y="234"/>
                  </a:cubicBezTo>
                  <a:cubicBezTo>
                    <a:pt x="1999" y="105"/>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6"/>
            <p:cNvSpPr/>
            <p:nvPr/>
          </p:nvSpPr>
          <p:spPr>
            <a:xfrm>
              <a:off x="5844150" y="2362100"/>
              <a:ext cx="50000" cy="11500"/>
            </a:xfrm>
            <a:custGeom>
              <a:avLst/>
              <a:gdLst/>
              <a:ahLst/>
              <a:cxnLst/>
              <a:rect l="l" t="t" r="r" b="b"/>
              <a:pathLst>
                <a:path w="2000" h="460" extrusionOk="0">
                  <a:moveTo>
                    <a:pt x="234" y="0"/>
                  </a:moveTo>
                  <a:cubicBezTo>
                    <a:pt x="105" y="0"/>
                    <a:pt x="1" y="103"/>
                    <a:pt x="1" y="233"/>
                  </a:cubicBezTo>
                  <a:cubicBezTo>
                    <a:pt x="1" y="357"/>
                    <a:pt x="105" y="460"/>
                    <a:pt x="234" y="460"/>
                  </a:cubicBezTo>
                  <a:lnTo>
                    <a:pt x="1766" y="460"/>
                  </a:lnTo>
                  <a:cubicBezTo>
                    <a:pt x="1895" y="460"/>
                    <a:pt x="1999" y="357"/>
                    <a:pt x="1999" y="233"/>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6"/>
            <p:cNvSpPr/>
            <p:nvPr/>
          </p:nvSpPr>
          <p:spPr>
            <a:xfrm>
              <a:off x="5844150" y="2340725"/>
              <a:ext cx="50000" cy="11550"/>
            </a:xfrm>
            <a:custGeom>
              <a:avLst/>
              <a:gdLst/>
              <a:ahLst/>
              <a:cxnLst/>
              <a:rect l="l" t="t" r="r" b="b"/>
              <a:pathLst>
                <a:path w="2000" h="462" extrusionOk="0">
                  <a:moveTo>
                    <a:pt x="234" y="1"/>
                  </a:moveTo>
                  <a:cubicBezTo>
                    <a:pt x="105" y="1"/>
                    <a:pt x="1" y="104"/>
                    <a:pt x="1" y="228"/>
                  </a:cubicBezTo>
                  <a:cubicBezTo>
                    <a:pt x="1" y="359"/>
                    <a:pt x="105" y="462"/>
                    <a:pt x="234" y="462"/>
                  </a:cubicBezTo>
                  <a:lnTo>
                    <a:pt x="1766" y="462"/>
                  </a:lnTo>
                  <a:cubicBezTo>
                    <a:pt x="1895" y="462"/>
                    <a:pt x="1999" y="359"/>
                    <a:pt x="1999" y="228"/>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6"/>
            <p:cNvSpPr/>
            <p:nvPr/>
          </p:nvSpPr>
          <p:spPr>
            <a:xfrm>
              <a:off x="5844150" y="2319250"/>
              <a:ext cx="50000" cy="11550"/>
            </a:xfrm>
            <a:custGeom>
              <a:avLst/>
              <a:gdLst/>
              <a:ahLst/>
              <a:cxnLst/>
              <a:rect l="l" t="t" r="r" b="b"/>
              <a:pathLst>
                <a:path w="2000" h="462" extrusionOk="0">
                  <a:moveTo>
                    <a:pt x="234" y="1"/>
                  </a:moveTo>
                  <a:cubicBezTo>
                    <a:pt x="105" y="1"/>
                    <a:pt x="1" y="105"/>
                    <a:pt x="1" y="229"/>
                  </a:cubicBezTo>
                  <a:cubicBezTo>
                    <a:pt x="1" y="358"/>
                    <a:pt x="105" y="461"/>
                    <a:pt x="234" y="461"/>
                  </a:cubicBezTo>
                  <a:lnTo>
                    <a:pt x="1766" y="461"/>
                  </a:lnTo>
                  <a:cubicBezTo>
                    <a:pt x="1895" y="461"/>
                    <a:pt x="1999" y="358"/>
                    <a:pt x="1999" y="229"/>
                  </a:cubicBezTo>
                  <a:cubicBezTo>
                    <a:pt x="1999" y="105"/>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6"/>
            <p:cNvSpPr/>
            <p:nvPr/>
          </p:nvSpPr>
          <p:spPr>
            <a:xfrm>
              <a:off x="5844150" y="2296900"/>
              <a:ext cx="50000" cy="11500"/>
            </a:xfrm>
            <a:custGeom>
              <a:avLst/>
              <a:gdLst/>
              <a:ahLst/>
              <a:cxnLst/>
              <a:rect l="l" t="t" r="r" b="b"/>
              <a:pathLst>
                <a:path w="2000" h="460" extrusionOk="0">
                  <a:moveTo>
                    <a:pt x="234" y="0"/>
                  </a:moveTo>
                  <a:cubicBezTo>
                    <a:pt x="105" y="0"/>
                    <a:pt x="1" y="103"/>
                    <a:pt x="1" y="233"/>
                  </a:cubicBezTo>
                  <a:cubicBezTo>
                    <a:pt x="1" y="357"/>
                    <a:pt x="105" y="460"/>
                    <a:pt x="234" y="460"/>
                  </a:cubicBezTo>
                  <a:lnTo>
                    <a:pt x="1766" y="460"/>
                  </a:lnTo>
                  <a:cubicBezTo>
                    <a:pt x="1895" y="460"/>
                    <a:pt x="1999" y="357"/>
                    <a:pt x="1999" y="233"/>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6"/>
            <p:cNvSpPr/>
            <p:nvPr/>
          </p:nvSpPr>
          <p:spPr>
            <a:xfrm>
              <a:off x="5844150" y="2275400"/>
              <a:ext cx="50000" cy="11675"/>
            </a:xfrm>
            <a:custGeom>
              <a:avLst/>
              <a:gdLst/>
              <a:ahLst/>
              <a:cxnLst/>
              <a:rect l="l" t="t" r="r" b="b"/>
              <a:pathLst>
                <a:path w="2000" h="467" extrusionOk="0">
                  <a:moveTo>
                    <a:pt x="234" y="1"/>
                  </a:moveTo>
                  <a:cubicBezTo>
                    <a:pt x="105" y="1"/>
                    <a:pt x="1" y="104"/>
                    <a:pt x="1" y="233"/>
                  </a:cubicBezTo>
                  <a:cubicBezTo>
                    <a:pt x="1" y="364"/>
                    <a:pt x="105" y="467"/>
                    <a:pt x="234" y="467"/>
                  </a:cubicBezTo>
                  <a:lnTo>
                    <a:pt x="1766" y="467"/>
                  </a:lnTo>
                  <a:cubicBezTo>
                    <a:pt x="1895" y="467"/>
                    <a:pt x="1999" y="364"/>
                    <a:pt x="1999" y="233"/>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6"/>
            <p:cNvSpPr/>
            <p:nvPr/>
          </p:nvSpPr>
          <p:spPr>
            <a:xfrm>
              <a:off x="5844150" y="2254050"/>
              <a:ext cx="50000" cy="11550"/>
            </a:xfrm>
            <a:custGeom>
              <a:avLst/>
              <a:gdLst/>
              <a:ahLst/>
              <a:cxnLst/>
              <a:rect l="l" t="t" r="r" b="b"/>
              <a:pathLst>
                <a:path w="2000" h="462" extrusionOk="0">
                  <a:moveTo>
                    <a:pt x="234" y="0"/>
                  </a:moveTo>
                  <a:cubicBezTo>
                    <a:pt x="105" y="0"/>
                    <a:pt x="1" y="105"/>
                    <a:pt x="1" y="229"/>
                  </a:cubicBezTo>
                  <a:cubicBezTo>
                    <a:pt x="1" y="358"/>
                    <a:pt x="105" y="461"/>
                    <a:pt x="234" y="461"/>
                  </a:cubicBezTo>
                  <a:lnTo>
                    <a:pt x="1766" y="461"/>
                  </a:lnTo>
                  <a:cubicBezTo>
                    <a:pt x="1895" y="461"/>
                    <a:pt x="1999" y="358"/>
                    <a:pt x="1999" y="229"/>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6"/>
            <p:cNvSpPr/>
            <p:nvPr/>
          </p:nvSpPr>
          <p:spPr>
            <a:xfrm>
              <a:off x="5844150" y="2232600"/>
              <a:ext cx="50000" cy="11550"/>
            </a:xfrm>
            <a:custGeom>
              <a:avLst/>
              <a:gdLst/>
              <a:ahLst/>
              <a:cxnLst/>
              <a:rect l="l" t="t" r="r" b="b"/>
              <a:pathLst>
                <a:path w="2000" h="462" extrusionOk="0">
                  <a:moveTo>
                    <a:pt x="234" y="0"/>
                  </a:moveTo>
                  <a:cubicBezTo>
                    <a:pt x="105" y="0"/>
                    <a:pt x="1" y="103"/>
                    <a:pt x="1" y="233"/>
                  </a:cubicBezTo>
                  <a:cubicBezTo>
                    <a:pt x="1" y="357"/>
                    <a:pt x="105" y="461"/>
                    <a:pt x="234" y="461"/>
                  </a:cubicBezTo>
                  <a:lnTo>
                    <a:pt x="1766" y="461"/>
                  </a:lnTo>
                  <a:cubicBezTo>
                    <a:pt x="1895" y="461"/>
                    <a:pt x="1999" y="357"/>
                    <a:pt x="1999" y="233"/>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6"/>
            <p:cNvSpPr/>
            <p:nvPr/>
          </p:nvSpPr>
          <p:spPr>
            <a:xfrm>
              <a:off x="5844150" y="2210200"/>
              <a:ext cx="50000" cy="11550"/>
            </a:xfrm>
            <a:custGeom>
              <a:avLst/>
              <a:gdLst/>
              <a:ahLst/>
              <a:cxnLst/>
              <a:rect l="l" t="t" r="r" b="b"/>
              <a:pathLst>
                <a:path w="2000" h="462" extrusionOk="0">
                  <a:moveTo>
                    <a:pt x="234" y="1"/>
                  </a:moveTo>
                  <a:cubicBezTo>
                    <a:pt x="105" y="1"/>
                    <a:pt x="1" y="104"/>
                    <a:pt x="1" y="233"/>
                  </a:cubicBezTo>
                  <a:cubicBezTo>
                    <a:pt x="1" y="364"/>
                    <a:pt x="105" y="462"/>
                    <a:pt x="234" y="462"/>
                  </a:cubicBezTo>
                  <a:lnTo>
                    <a:pt x="1766" y="462"/>
                  </a:lnTo>
                  <a:cubicBezTo>
                    <a:pt x="1895" y="462"/>
                    <a:pt x="1999" y="364"/>
                    <a:pt x="1999" y="233"/>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16"/>
            <p:cNvSpPr/>
            <p:nvPr/>
          </p:nvSpPr>
          <p:spPr>
            <a:xfrm>
              <a:off x="5844150" y="2188850"/>
              <a:ext cx="50000" cy="11550"/>
            </a:xfrm>
            <a:custGeom>
              <a:avLst/>
              <a:gdLst/>
              <a:ahLst/>
              <a:cxnLst/>
              <a:rect l="l" t="t" r="r" b="b"/>
              <a:pathLst>
                <a:path w="2000" h="462" extrusionOk="0">
                  <a:moveTo>
                    <a:pt x="234" y="0"/>
                  </a:moveTo>
                  <a:cubicBezTo>
                    <a:pt x="105" y="0"/>
                    <a:pt x="1" y="105"/>
                    <a:pt x="1" y="229"/>
                  </a:cubicBezTo>
                  <a:cubicBezTo>
                    <a:pt x="1" y="358"/>
                    <a:pt x="105" y="461"/>
                    <a:pt x="234" y="461"/>
                  </a:cubicBezTo>
                  <a:lnTo>
                    <a:pt x="1766" y="461"/>
                  </a:lnTo>
                  <a:cubicBezTo>
                    <a:pt x="1895" y="461"/>
                    <a:pt x="1999" y="358"/>
                    <a:pt x="1999" y="229"/>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6"/>
            <p:cNvSpPr/>
            <p:nvPr/>
          </p:nvSpPr>
          <p:spPr>
            <a:xfrm>
              <a:off x="5844150" y="2167400"/>
              <a:ext cx="50000" cy="11525"/>
            </a:xfrm>
            <a:custGeom>
              <a:avLst/>
              <a:gdLst/>
              <a:ahLst/>
              <a:cxnLst/>
              <a:rect l="l" t="t" r="r" b="b"/>
              <a:pathLst>
                <a:path w="2000" h="461" extrusionOk="0">
                  <a:moveTo>
                    <a:pt x="234" y="0"/>
                  </a:moveTo>
                  <a:cubicBezTo>
                    <a:pt x="105" y="0"/>
                    <a:pt x="1" y="103"/>
                    <a:pt x="1" y="228"/>
                  </a:cubicBezTo>
                  <a:cubicBezTo>
                    <a:pt x="1" y="357"/>
                    <a:pt x="105" y="461"/>
                    <a:pt x="234" y="461"/>
                  </a:cubicBezTo>
                  <a:lnTo>
                    <a:pt x="1766" y="461"/>
                  </a:lnTo>
                  <a:cubicBezTo>
                    <a:pt x="1895" y="461"/>
                    <a:pt x="1999" y="357"/>
                    <a:pt x="1999" y="228"/>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6"/>
            <p:cNvSpPr/>
            <p:nvPr/>
          </p:nvSpPr>
          <p:spPr>
            <a:xfrm>
              <a:off x="5844150" y="2145900"/>
              <a:ext cx="50000" cy="11550"/>
            </a:xfrm>
            <a:custGeom>
              <a:avLst/>
              <a:gdLst/>
              <a:ahLst/>
              <a:cxnLst/>
              <a:rect l="l" t="t" r="r" b="b"/>
              <a:pathLst>
                <a:path w="2000" h="462" extrusionOk="0">
                  <a:moveTo>
                    <a:pt x="234" y="1"/>
                  </a:moveTo>
                  <a:cubicBezTo>
                    <a:pt x="105" y="1"/>
                    <a:pt x="1" y="104"/>
                    <a:pt x="1" y="234"/>
                  </a:cubicBezTo>
                  <a:cubicBezTo>
                    <a:pt x="1" y="358"/>
                    <a:pt x="105" y="462"/>
                    <a:pt x="234" y="462"/>
                  </a:cubicBezTo>
                  <a:lnTo>
                    <a:pt x="1766" y="462"/>
                  </a:lnTo>
                  <a:cubicBezTo>
                    <a:pt x="1895" y="462"/>
                    <a:pt x="1999" y="358"/>
                    <a:pt x="1999" y="234"/>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6"/>
            <p:cNvSpPr/>
            <p:nvPr/>
          </p:nvSpPr>
          <p:spPr>
            <a:xfrm>
              <a:off x="5844150" y="2123650"/>
              <a:ext cx="50000" cy="11550"/>
            </a:xfrm>
            <a:custGeom>
              <a:avLst/>
              <a:gdLst/>
              <a:ahLst/>
              <a:cxnLst/>
              <a:rect l="l" t="t" r="r" b="b"/>
              <a:pathLst>
                <a:path w="2000" h="462" extrusionOk="0">
                  <a:moveTo>
                    <a:pt x="234" y="0"/>
                  </a:moveTo>
                  <a:cubicBezTo>
                    <a:pt x="105" y="0"/>
                    <a:pt x="1" y="105"/>
                    <a:pt x="1" y="229"/>
                  </a:cubicBezTo>
                  <a:cubicBezTo>
                    <a:pt x="1" y="358"/>
                    <a:pt x="105" y="461"/>
                    <a:pt x="234" y="461"/>
                  </a:cubicBezTo>
                  <a:lnTo>
                    <a:pt x="1766" y="461"/>
                  </a:lnTo>
                  <a:cubicBezTo>
                    <a:pt x="1895" y="461"/>
                    <a:pt x="1999" y="358"/>
                    <a:pt x="1999" y="229"/>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6"/>
            <p:cNvSpPr/>
            <p:nvPr/>
          </p:nvSpPr>
          <p:spPr>
            <a:xfrm>
              <a:off x="5844150" y="2102200"/>
              <a:ext cx="50000" cy="11525"/>
            </a:xfrm>
            <a:custGeom>
              <a:avLst/>
              <a:gdLst/>
              <a:ahLst/>
              <a:cxnLst/>
              <a:rect l="l" t="t" r="r" b="b"/>
              <a:pathLst>
                <a:path w="2000" h="461" extrusionOk="0">
                  <a:moveTo>
                    <a:pt x="234" y="0"/>
                  </a:moveTo>
                  <a:cubicBezTo>
                    <a:pt x="105" y="0"/>
                    <a:pt x="1" y="103"/>
                    <a:pt x="1" y="227"/>
                  </a:cubicBezTo>
                  <a:cubicBezTo>
                    <a:pt x="1" y="357"/>
                    <a:pt x="105" y="461"/>
                    <a:pt x="234" y="461"/>
                  </a:cubicBezTo>
                  <a:lnTo>
                    <a:pt x="1766" y="461"/>
                  </a:lnTo>
                  <a:cubicBezTo>
                    <a:pt x="1895" y="461"/>
                    <a:pt x="1999" y="357"/>
                    <a:pt x="1999" y="227"/>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6"/>
            <p:cNvSpPr/>
            <p:nvPr/>
          </p:nvSpPr>
          <p:spPr>
            <a:xfrm>
              <a:off x="5844150" y="2080700"/>
              <a:ext cx="50000" cy="11550"/>
            </a:xfrm>
            <a:custGeom>
              <a:avLst/>
              <a:gdLst/>
              <a:ahLst/>
              <a:cxnLst/>
              <a:rect l="l" t="t" r="r" b="b"/>
              <a:pathLst>
                <a:path w="2000" h="462" extrusionOk="0">
                  <a:moveTo>
                    <a:pt x="234" y="1"/>
                  </a:moveTo>
                  <a:cubicBezTo>
                    <a:pt x="105" y="1"/>
                    <a:pt x="1" y="104"/>
                    <a:pt x="1" y="234"/>
                  </a:cubicBezTo>
                  <a:cubicBezTo>
                    <a:pt x="1" y="358"/>
                    <a:pt x="105" y="462"/>
                    <a:pt x="234" y="462"/>
                  </a:cubicBezTo>
                  <a:lnTo>
                    <a:pt x="1766" y="462"/>
                  </a:lnTo>
                  <a:cubicBezTo>
                    <a:pt x="1895" y="462"/>
                    <a:pt x="1999" y="358"/>
                    <a:pt x="1999" y="234"/>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6"/>
            <p:cNvSpPr/>
            <p:nvPr/>
          </p:nvSpPr>
          <p:spPr>
            <a:xfrm>
              <a:off x="5844150" y="2059225"/>
              <a:ext cx="50000" cy="11550"/>
            </a:xfrm>
            <a:custGeom>
              <a:avLst/>
              <a:gdLst/>
              <a:ahLst/>
              <a:cxnLst/>
              <a:rect l="l" t="t" r="r" b="b"/>
              <a:pathLst>
                <a:path w="2000" h="462" extrusionOk="0">
                  <a:moveTo>
                    <a:pt x="234" y="0"/>
                  </a:moveTo>
                  <a:cubicBezTo>
                    <a:pt x="105" y="0"/>
                    <a:pt x="1" y="105"/>
                    <a:pt x="1" y="234"/>
                  </a:cubicBezTo>
                  <a:cubicBezTo>
                    <a:pt x="1" y="363"/>
                    <a:pt x="105" y="461"/>
                    <a:pt x="234" y="461"/>
                  </a:cubicBezTo>
                  <a:lnTo>
                    <a:pt x="1766" y="461"/>
                  </a:lnTo>
                  <a:cubicBezTo>
                    <a:pt x="1895" y="461"/>
                    <a:pt x="1999" y="363"/>
                    <a:pt x="1999" y="234"/>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6"/>
            <p:cNvSpPr/>
            <p:nvPr/>
          </p:nvSpPr>
          <p:spPr>
            <a:xfrm>
              <a:off x="5844150" y="2037000"/>
              <a:ext cx="50000" cy="11525"/>
            </a:xfrm>
            <a:custGeom>
              <a:avLst/>
              <a:gdLst/>
              <a:ahLst/>
              <a:cxnLst/>
              <a:rect l="l" t="t" r="r" b="b"/>
              <a:pathLst>
                <a:path w="2000" h="461" extrusionOk="0">
                  <a:moveTo>
                    <a:pt x="234" y="0"/>
                  </a:moveTo>
                  <a:cubicBezTo>
                    <a:pt x="105" y="0"/>
                    <a:pt x="1" y="103"/>
                    <a:pt x="1" y="227"/>
                  </a:cubicBezTo>
                  <a:cubicBezTo>
                    <a:pt x="1" y="357"/>
                    <a:pt x="105" y="461"/>
                    <a:pt x="234" y="461"/>
                  </a:cubicBezTo>
                  <a:lnTo>
                    <a:pt x="1766" y="461"/>
                  </a:lnTo>
                  <a:cubicBezTo>
                    <a:pt x="1895" y="461"/>
                    <a:pt x="1999" y="357"/>
                    <a:pt x="1999" y="227"/>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6"/>
            <p:cNvSpPr/>
            <p:nvPr/>
          </p:nvSpPr>
          <p:spPr>
            <a:xfrm>
              <a:off x="5844150" y="2015500"/>
              <a:ext cx="50000" cy="11550"/>
            </a:xfrm>
            <a:custGeom>
              <a:avLst/>
              <a:gdLst/>
              <a:ahLst/>
              <a:cxnLst/>
              <a:rect l="l" t="t" r="r" b="b"/>
              <a:pathLst>
                <a:path w="2000" h="462" extrusionOk="0">
                  <a:moveTo>
                    <a:pt x="234" y="1"/>
                  </a:moveTo>
                  <a:cubicBezTo>
                    <a:pt x="105" y="1"/>
                    <a:pt x="1" y="104"/>
                    <a:pt x="1" y="234"/>
                  </a:cubicBezTo>
                  <a:cubicBezTo>
                    <a:pt x="1" y="358"/>
                    <a:pt x="105" y="461"/>
                    <a:pt x="234" y="461"/>
                  </a:cubicBezTo>
                  <a:lnTo>
                    <a:pt x="1766" y="461"/>
                  </a:lnTo>
                  <a:cubicBezTo>
                    <a:pt x="1895" y="461"/>
                    <a:pt x="1999" y="358"/>
                    <a:pt x="1999" y="234"/>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6"/>
            <p:cNvSpPr/>
            <p:nvPr/>
          </p:nvSpPr>
          <p:spPr>
            <a:xfrm>
              <a:off x="5844150" y="1994025"/>
              <a:ext cx="50000" cy="11550"/>
            </a:xfrm>
            <a:custGeom>
              <a:avLst/>
              <a:gdLst/>
              <a:ahLst/>
              <a:cxnLst/>
              <a:rect l="l" t="t" r="r" b="b"/>
              <a:pathLst>
                <a:path w="2000" h="462" extrusionOk="0">
                  <a:moveTo>
                    <a:pt x="234" y="0"/>
                  </a:moveTo>
                  <a:cubicBezTo>
                    <a:pt x="105" y="0"/>
                    <a:pt x="1" y="105"/>
                    <a:pt x="1" y="234"/>
                  </a:cubicBezTo>
                  <a:cubicBezTo>
                    <a:pt x="1" y="358"/>
                    <a:pt x="105" y="461"/>
                    <a:pt x="234" y="461"/>
                  </a:cubicBezTo>
                  <a:lnTo>
                    <a:pt x="1766" y="461"/>
                  </a:lnTo>
                  <a:cubicBezTo>
                    <a:pt x="1895" y="461"/>
                    <a:pt x="1999" y="358"/>
                    <a:pt x="1999" y="234"/>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6"/>
            <p:cNvSpPr/>
            <p:nvPr/>
          </p:nvSpPr>
          <p:spPr>
            <a:xfrm>
              <a:off x="5844150" y="1972700"/>
              <a:ext cx="50000" cy="11525"/>
            </a:xfrm>
            <a:custGeom>
              <a:avLst/>
              <a:gdLst/>
              <a:ahLst/>
              <a:cxnLst/>
              <a:rect l="l" t="t" r="r" b="b"/>
              <a:pathLst>
                <a:path w="2000" h="461" extrusionOk="0">
                  <a:moveTo>
                    <a:pt x="234" y="0"/>
                  </a:moveTo>
                  <a:cubicBezTo>
                    <a:pt x="105" y="0"/>
                    <a:pt x="1" y="103"/>
                    <a:pt x="1" y="227"/>
                  </a:cubicBezTo>
                  <a:cubicBezTo>
                    <a:pt x="1" y="356"/>
                    <a:pt x="105" y="461"/>
                    <a:pt x="234" y="461"/>
                  </a:cubicBezTo>
                  <a:lnTo>
                    <a:pt x="1766" y="461"/>
                  </a:lnTo>
                  <a:cubicBezTo>
                    <a:pt x="1895" y="461"/>
                    <a:pt x="1999" y="356"/>
                    <a:pt x="1999" y="227"/>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6"/>
            <p:cNvSpPr/>
            <p:nvPr/>
          </p:nvSpPr>
          <p:spPr>
            <a:xfrm>
              <a:off x="5844150" y="1950300"/>
              <a:ext cx="50000" cy="11550"/>
            </a:xfrm>
            <a:custGeom>
              <a:avLst/>
              <a:gdLst/>
              <a:ahLst/>
              <a:cxnLst/>
              <a:rect l="l" t="t" r="r" b="b"/>
              <a:pathLst>
                <a:path w="2000" h="462" extrusionOk="0">
                  <a:moveTo>
                    <a:pt x="234" y="1"/>
                  </a:moveTo>
                  <a:cubicBezTo>
                    <a:pt x="105" y="1"/>
                    <a:pt x="1" y="104"/>
                    <a:pt x="1" y="234"/>
                  </a:cubicBezTo>
                  <a:cubicBezTo>
                    <a:pt x="1" y="358"/>
                    <a:pt x="105" y="461"/>
                    <a:pt x="234" y="461"/>
                  </a:cubicBezTo>
                  <a:lnTo>
                    <a:pt x="1766" y="461"/>
                  </a:lnTo>
                  <a:cubicBezTo>
                    <a:pt x="1895" y="461"/>
                    <a:pt x="1999" y="358"/>
                    <a:pt x="1999" y="234"/>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6"/>
            <p:cNvSpPr/>
            <p:nvPr/>
          </p:nvSpPr>
          <p:spPr>
            <a:xfrm>
              <a:off x="5844150" y="1928825"/>
              <a:ext cx="50000" cy="11525"/>
            </a:xfrm>
            <a:custGeom>
              <a:avLst/>
              <a:gdLst/>
              <a:ahLst/>
              <a:cxnLst/>
              <a:rect l="l" t="t" r="r" b="b"/>
              <a:pathLst>
                <a:path w="2000" h="461" extrusionOk="0">
                  <a:moveTo>
                    <a:pt x="234" y="0"/>
                  </a:moveTo>
                  <a:cubicBezTo>
                    <a:pt x="105" y="0"/>
                    <a:pt x="1" y="105"/>
                    <a:pt x="1" y="234"/>
                  </a:cubicBezTo>
                  <a:cubicBezTo>
                    <a:pt x="1" y="358"/>
                    <a:pt x="105" y="461"/>
                    <a:pt x="234" y="461"/>
                  </a:cubicBezTo>
                  <a:lnTo>
                    <a:pt x="1766" y="461"/>
                  </a:lnTo>
                  <a:cubicBezTo>
                    <a:pt x="1895" y="461"/>
                    <a:pt x="1999" y="358"/>
                    <a:pt x="1999" y="234"/>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6"/>
            <p:cNvSpPr/>
            <p:nvPr/>
          </p:nvSpPr>
          <p:spPr>
            <a:xfrm>
              <a:off x="5844150" y="1907475"/>
              <a:ext cx="50000" cy="11550"/>
            </a:xfrm>
            <a:custGeom>
              <a:avLst/>
              <a:gdLst/>
              <a:ahLst/>
              <a:cxnLst/>
              <a:rect l="l" t="t" r="r" b="b"/>
              <a:pathLst>
                <a:path w="2000" h="462" extrusionOk="0">
                  <a:moveTo>
                    <a:pt x="234" y="1"/>
                  </a:moveTo>
                  <a:cubicBezTo>
                    <a:pt x="105" y="1"/>
                    <a:pt x="1" y="99"/>
                    <a:pt x="1" y="228"/>
                  </a:cubicBezTo>
                  <a:cubicBezTo>
                    <a:pt x="1" y="357"/>
                    <a:pt x="105" y="462"/>
                    <a:pt x="234" y="462"/>
                  </a:cubicBezTo>
                  <a:lnTo>
                    <a:pt x="1766" y="462"/>
                  </a:lnTo>
                  <a:cubicBezTo>
                    <a:pt x="1895" y="462"/>
                    <a:pt x="1999" y="357"/>
                    <a:pt x="1999" y="228"/>
                  </a:cubicBezTo>
                  <a:cubicBezTo>
                    <a:pt x="1999" y="99"/>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6"/>
            <p:cNvSpPr/>
            <p:nvPr/>
          </p:nvSpPr>
          <p:spPr>
            <a:xfrm>
              <a:off x="5844150" y="1886000"/>
              <a:ext cx="50000" cy="11550"/>
            </a:xfrm>
            <a:custGeom>
              <a:avLst/>
              <a:gdLst/>
              <a:ahLst/>
              <a:cxnLst/>
              <a:rect l="l" t="t" r="r" b="b"/>
              <a:pathLst>
                <a:path w="2000" h="462" extrusionOk="0">
                  <a:moveTo>
                    <a:pt x="234" y="1"/>
                  </a:moveTo>
                  <a:cubicBezTo>
                    <a:pt x="105" y="1"/>
                    <a:pt x="1" y="105"/>
                    <a:pt x="1" y="229"/>
                  </a:cubicBezTo>
                  <a:cubicBezTo>
                    <a:pt x="1" y="358"/>
                    <a:pt x="105" y="461"/>
                    <a:pt x="234" y="461"/>
                  </a:cubicBezTo>
                  <a:lnTo>
                    <a:pt x="1766" y="461"/>
                  </a:lnTo>
                  <a:cubicBezTo>
                    <a:pt x="1895" y="461"/>
                    <a:pt x="1999" y="358"/>
                    <a:pt x="1999" y="229"/>
                  </a:cubicBezTo>
                  <a:cubicBezTo>
                    <a:pt x="1999" y="105"/>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6"/>
            <p:cNvSpPr/>
            <p:nvPr/>
          </p:nvSpPr>
          <p:spPr>
            <a:xfrm>
              <a:off x="5844150" y="1863625"/>
              <a:ext cx="50000" cy="11525"/>
            </a:xfrm>
            <a:custGeom>
              <a:avLst/>
              <a:gdLst/>
              <a:ahLst/>
              <a:cxnLst/>
              <a:rect l="l" t="t" r="r" b="b"/>
              <a:pathLst>
                <a:path w="2000" h="461" extrusionOk="0">
                  <a:moveTo>
                    <a:pt x="234" y="0"/>
                  </a:moveTo>
                  <a:cubicBezTo>
                    <a:pt x="105" y="0"/>
                    <a:pt x="1" y="104"/>
                    <a:pt x="1" y="234"/>
                  </a:cubicBezTo>
                  <a:cubicBezTo>
                    <a:pt x="1" y="358"/>
                    <a:pt x="105" y="461"/>
                    <a:pt x="234" y="461"/>
                  </a:cubicBezTo>
                  <a:lnTo>
                    <a:pt x="1766" y="461"/>
                  </a:lnTo>
                  <a:cubicBezTo>
                    <a:pt x="1895" y="461"/>
                    <a:pt x="1999" y="358"/>
                    <a:pt x="1999" y="234"/>
                  </a:cubicBezTo>
                  <a:cubicBezTo>
                    <a:pt x="1999" y="104"/>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6"/>
            <p:cNvSpPr/>
            <p:nvPr/>
          </p:nvSpPr>
          <p:spPr>
            <a:xfrm>
              <a:off x="5844150" y="1842150"/>
              <a:ext cx="50000" cy="11675"/>
            </a:xfrm>
            <a:custGeom>
              <a:avLst/>
              <a:gdLst/>
              <a:ahLst/>
              <a:cxnLst/>
              <a:rect l="l" t="t" r="r" b="b"/>
              <a:pathLst>
                <a:path w="2000" h="467" extrusionOk="0">
                  <a:moveTo>
                    <a:pt x="234" y="1"/>
                  </a:moveTo>
                  <a:cubicBezTo>
                    <a:pt x="105" y="1"/>
                    <a:pt x="1" y="104"/>
                    <a:pt x="1" y="233"/>
                  </a:cubicBezTo>
                  <a:cubicBezTo>
                    <a:pt x="1" y="362"/>
                    <a:pt x="105" y="467"/>
                    <a:pt x="234" y="467"/>
                  </a:cubicBezTo>
                  <a:lnTo>
                    <a:pt x="1766" y="467"/>
                  </a:lnTo>
                  <a:cubicBezTo>
                    <a:pt x="1895" y="467"/>
                    <a:pt x="1999" y="362"/>
                    <a:pt x="1999" y="233"/>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6"/>
            <p:cNvSpPr/>
            <p:nvPr/>
          </p:nvSpPr>
          <p:spPr>
            <a:xfrm>
              <a:off x="5844150" y="1820800"/>
              <a:ext cx="50000" cy="11550"/>
            </a:xfrm>
            <a:custGeom>
              <a:avLst/>
              <a:gdLst/>
              <a:ahLst/>
              <a:cxnLst/>
              <a:rect l="l" t="t" r="r" b="b"/>
              <a:pathLst>
                <a:path w="2000" h="462" extrusionOk="0">
                  <a:moveTo>
                    <a:pt x="234" y="0"/>
                  </a:moveTo>
                  <a:cubicBezTo>
                    <a:pt x="105" y="0"/>
                    <a:pt x="1" y="105"/>
                    <a:pt x="1" y="229"/>
                  </a:cubicBezTo>
                  <a:cubicBezTo>
                    <a:pt x="1" y="358"/>
                    <a:pt x="105" y="461"/>
                    <a:pt x="234" y="461"/>
                  </a:cubicBezTo>
                  <a:lnTo>
                    <a:pt x="1766" y="461"/>
                  </a:lnTo>
                  <a:cubicBezTo>
                    <a:pt x="1895" y="461"/>
                    <a:pt x="1999" y="358"/>
                    <a:pt x="1999" y="229"/>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16"/>
            <p:cNvSpPr/>
            <p:nvPr/>
          </p:nvSpPr>
          <p:spPr>
            <a:xfrm>
              <a:off x="5844150" y="1799350"/>
              <a:ext cx="50000" cy="11500"/>
            </a:xfrm>
            <a:custGeom>
              <a:avLst/>
              <a:gdLst/>
              <a:ahLst/>
              <a:cxnLst/>
              <a:rect l="l" t="t" r="r" b="b"/>
              <a:pathLst>
                <a:path w="2000" h="460" extrusionOk="0">
                  <a:moveTo>
                    <a:pt x="234" y="0"/>
                  </a:moveTo>
                  <a:cubicBezTo>
                    <a:pt x="105" y="0"/>
                    <a:pt x="1" y="103"/>
                    <a:pt x="1" y="233"/>
                  </a:cubicBezTo>
                  <a:cubicBezTo>
                    <a:pt x="1" y="357"/>
                    <a:pt x="105" y="460"/>
                    <a:pt x="234" y="460"/>
                  </a:cubicBezTo>
                  <a:lnTo>
                    <a:pt x="1766" y="460"/>
                  </a:lnTo>
                  <a:cubicBezTo>
                    <a:pt x="1895" y="460"/>
                    <a:pt x="1999" y="357"/>
                    <a:pt x="1999" y="233"/>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16"/>
            <p:cNvSpPr/>
            <p:nvPr/>
          </p:nvSpPr>
          <p:spPr>
            <a:xfrm>
              <a:off x="5844150" y="1776950"/>
              <a:ext cx="50000" cy="11550"/>
            </a:xfrm>
            <a:custGeom>
              <a:avLst/>
              <a:gdLst/>
              <a:ahLst/>
              <a:cxnLst/>
              <a:rect l="l" t="t" r="r" b="b"/>
              <a:pathLst>
                <a:path w="2000" h="462" extrusionOk="0">
                  <a:moveTo>
                    <a:pt x="234" y="1"/>
                  </a:moveTo>
                  <a:cubicBezTo>
                    <a:pt x="105" y="1"/>
                    <a:pt x="1" y="104"/>
                    <a:pt x="1" y="233"/>
                  </a:cubicBezTo>
                  <a:cubicBezTo>
                    <a:pt x="1" y="357"/>
                    <a:pt x="105" y="462"/>
                    <a:pt x="234" y="462"/>
                  </a:cubicBezTo>
                  <a:lnTo>
                    <a:pt x="1766" y="462"/>
                  </a:lnTo>
                  <a:cubicBezTo>
                    <a:pt x="1895" y="462"/>
                    <a:pt x="1999" y="357"/>
                    <a:pt x="1999" y="233"/>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16"/>
            <p:cNvSpPr/>
            <p:nvPr/>
          </p:nvSpPr>
          <p:spPr>
            <a:xfrm>
              <a:off x="5844150" y="1755600"/>
              <a:ext cx="50000" cy="11550"/>
            </a:xfrm>
            <a:custGeom>
              <a:avLst/>
              <a:gdLst/>
              <a:ahLst/>
              <a:cxnLst/>
              <a:rect l="l" t="t" r="r" b="b"/>
              <a:pathLst>
                <a:path w="2000" h="462" extrusionOk="0">
                  <a:moveTo>
                    <a:pt x="234" y="0"/>
                  </a:moveTo>
                  <a:cubicBezTo>
                    <a:pt x="105" y="0"/>
                    <a:pt x="1" y="105"/>
                    <a:pt x="1" y="229"/>
                  </a:cubicBezTo>
                  <a:cubicBezTo>
                    <a:pt x="1" y="358"/>
                    <a:pt x="105" y="461"/>
                    <a:pt x="234" y="461"/>
                  </a:cubicBezTo>
                  <a:lnTo>
                    <a:pt x="1766" y="461"/>
                  </a:lnTo>
                  <a:cubicBezTo>
                    <a:pt x="1895" y="461"/>
                    <a:pt x="1999" y="358"/>
                    <a:pt x="1999" y="229"/>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16"/>
            <p:cNvSpPr/>
            <p:nvPr/>
          </p:nvSpPr>
          <p:spPr>
            <a:xfrm>
              <a:off x="5844150" y="1734150"/>
              <a:ext cx="50000" cy="11500"/>
            </a:xfrm>
            <a:custGeom>
              <a:avLst/>
              <a:gdLst/>
              <a:ahLst/>
              <a:cxnLst/>
              <a:rect l="l" t="t" r="r" b="b"/>
              <a:pathLst>
                <a:path w="2000" h="460" extrusionOk="0">
                  <a:moveTo>
                    <a:pt x="234" y="0"/>
                  </a:moveTo>
                  <a:cubicBezTo>
                    <a:pt x="105" y="0"/>
                    <a:pt x="1" y="103"/>
                    <a:pt x="1" y="228"/>
                  </a:cubicBezTo>
                  <a:cubicBezTo>
                    <a:pt x="1" y="357"/>
                    <a:pt x="105" y="460"/>
                    <a:pt x="234" y="460"/>
                  </a:cubicBezTo>
                  <a:lnTo>
                    <a:pt x="1766" y="460"/>
                  </a:lnTo>
                  <a:cubicBezTo>
                    <a:pt x="1895" y="460"/>
                    <a:pt x="1999" y="357"/>
                    <a:pt x="1999" y="228"/>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16"/>
            <p:cNvSpPr/>
            <p:nvPr/>
          </p:nvSpPr>
          <p:spPr>
            <a:xfrm>
              <a:off x="5844150" y="1712650"/>
              <a:ext cx="50000" cy="11550"/>
            </a:xfrm>
            <a:custGeom>
              <a:avLst/>
              <a:gdLst/>
              <a:ahLst/>
              <a:cxnLst/>
              <a:rect l="l" t="t" r="r" b="b"/>
              <a:pathLst>
                <a:path w="2000" h="462" extrusionOk="0">
                  <a:moveTo>
                    <a:pt x="234" y="1"/>
                  </a:moveTo>
                  <a:cubicBezTo>
                    <a:pt x="105" y="1"/>
                    <a:pt x="1" y="104"/>
                    <a:pt x="1" y="233"/>
                  </a:cubicBezTo>
                  <a:cubicBezTo>
                    <a:pt x="1" y="357"/>
                    <a:pt x="105" y="462"/>
                    <a:pt x="234" y="462"/>
                  </a:cubicBezTo>
                  <a:lnTo>
                    <a:pt x="1766" y="462"/>
                  </a:lnTo>
                  <a:cubicBezTo>
                    <a:pt x="1895" y="462"/>
                    <a:pt x="1999" y="357"/>
                    <a:pt x="1999" y="233"/>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16"/>
            <p:cNvSpPr/>
            <p:nvPr/>
          </p:nvSpPr>
          <p:spPr>
            <a:xfrm>
              <a:off x="5844150" y="1690400"/>
              <a:ext cx="50000" cy="11550"/>
            </a:xfrm>
            <a:custGeom>
              <a:avLst/>
              <a:gdLst/>
              <a:ahLst/>
              <a:cxnLst/>
              <a:rect l="l" t="t" r="r" b="b"/>
              <a:pathLst>
                <a:path w="2000" h="462" extrusionOk="0">
                  <a:moveTo>
                    <a:pt x="234" y="0"/>
                  </a:moveTo>
                  <a:cubicBezTo>
                    <a:pt x="105" y="0"/>
                    <a:pt x="1" y="105"/>
                    <a:pt x="1" y="229"/>
                  </a:cubicBezTo>
                  <a:cubicBezTo>
                    <a:pt x="1" y="358"/>
                    <a:pt x="105" y="461"/>
                    <a:pt x="234" y="461"/>
                  </a:cubicBezTo>
                  <a:lnTo>
                    <a:pt x="1766" y="461"/>
                  </a:lnTo>
                  <a:cubicBezTo>
                    <a:pt x="1895" y="461"/>
                    <a:pt x="1999" y="358"/>
                    <a:pt x="1999" y="229"/>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16"/>
            <p:cNvSpPr/>
            <p:nvPr/>
          </p:nvSpPr>
          <p:spPr>
            <a:xfrm>
              <a:off x="5844150" y="1668950"/>
              <a:ext cx="50000" cy="11500"/>
            </a:xfrm>
            <a:custGeom>
              <a:avLst/>
              <a:gdLst/>
              <a:ahLst/>
              <a:cxnLst/>
              <a:rect l="l" t="t" r="r" b="b"/>
              <a:pathLst>
                <a:path w="2000" h="460" extrusionOk="0">
                  <a:moveTo>
                    <a:pt x="234" y="0"/>
                  </a:moveTo>
                  <a:cubicBezTo>
                    <a:pt x="105" y="0"/>
                    <a:pt x="1" y="103"/>
                    <a:pt x="1" y="227"/>
                  </a:cubicBezTo>
                  <a:cubicBezTo>
                    <a:pt x="1" y="357"/>
                    <a:pt x="105" y="460"/>
                    <a:pt x="234" y="460"/>
                  </a:cubicBezTo>
                  <a:lnTo>
                    <a:pt x="1766" y="460"/>
                  </a:lnTo>
                  <a:cubicBezTo>
                    <a:pt x="1895" y="460"/>
                    <a:pt x="1999" y="357"/>
                    <a:pt x="1999" y="227"/>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6"/>
            <p:cNvSpPr/>
            <p:nvPr/>
          </p:nvSpPr>
          <p:spPr>
            <a:xfrm>
              <a:off x="5844150" y="1647450"/>
              <a:ext cx="50000" cy="11550"/>
            </a:xfrm>
            <a:custGeom>
              <a:avLst/>
              <a:gdLst/>
              <a:ahLst/>
              <a:cxnLst/>
              <a:rect l="l" t="t" r="r" b="b"/>
              <a:pathLst>
                <a:path w="2000" h="462" extrusionOk="0">
                  <a:moveTo>
                    <a:pt x="234" y="1"/>
                  </a:moveTo>
                  <a:cubicBezTo>
                    <a:pt x="105" y="1"/>
                    <a:pt x="1" y="104"/>
                    <a:pt x="1" y="233"/>
                  </a:cubicBezTo>
                  <a:cubicBezTo>
                    <a:pt x="1" y="357"/>
                    <a:pt x="105" y="462"/>
                    <a:pt x="234" y="462"/>
                  </a:cubicBezTo>
                  <a:lnTo>
                    <a:pt x="1766" y="462"/>
                  </a:lnTo>
                  <a:cubicBezTo>
                    <a:pt x="1895" y="462"/>
                    <a:pt x="1999" y="357"/>
                    <a:pt x="1999" y="233"/>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6"/>
            <p:cNvSpPr/>
            <p:nvPr/>
          </p:nvSpPr>
          <p:spPr>
            <a:xfrm>
              <a:off x="5844150" y="1625975"/>
              <a:ext cx="50000" cy="11550"/>
            </a:xfrm>
            <a:custGeom>
              <a:avLst/>
              <a:gdLst/>
              <a:ahLst/>
              <a:cxnLst/>
              <a:rect l="l" t="t" r="r" b="b"/>
              <a:pathLst>
                <a:path w="2000" h="462" extrusionOk="0">
                  <a:moveTo>
                    <a:pt x="234" y="0"/>
                  </a:moveTo>
                  <a:cubicBezTo>
                    <a:pt x="105" y="0"/>
                    <a:pt x="1" y="105"/>
                    <a:pt x="1" y="234"/>
                  </a:cubicBezTo>
                  <a:cubicBezTo>
                    <a:pt x="1" y="358"/>
                    <a:pt x="105" y="461"/>
                    <a:pt x="234" y="461"/>
                  </a:cubicBezTo>
                  <a:lnTo>
                    <a:pt x="1766" y="461"/>
                  </a:lnTo>
                  <a:cubicBezTo>
                    <a:pt x="1895" y="461"/>
                    <a:pt x="1999" y="358"/>
                    <a:pt x="1999" y="234"/>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6"/>
            <p:cNvSpPr/>
            <p:nvPr/>
          </p:nvSpPr>
          <p:spPr>
            <a:xfrm>
              <a:off x="5844150" y="1603750"/>
              <a:ext cx="50000" cy="11500"/>
            </a:xfrm>
            <a:custGeom>
              <a:avLst/>
              <a:gdLst/>
              <a:ahLst/>
              <a:cxnLst/>
              <a:rect l="l" t="t" r="r" b="b"/>
              <a:pathLst>
                <a:path w="2000" h="460" extrusionOk="0">
                  <a:moveTo>
                    <a:pt x="234" y="0"/>
                  </a:moveTo>
                  <a:cubicBezTo>
                    <a:pt x="105" y="0"/>
                    <a:pt x="1" y="103"/>
                    <a:pt x="1" y="227"/>
                  </a:cubicBezTo>
                  <a:cubicBezTo>
                    <a:pt x="1" y="357"/>
                    <a:pt x="105" y="460"/>
                    <a:pt x="234" y="460"/>
                  </a:cubicBezTo>
                  <a:lnTo>
                    <a:pt x="1766" y="460"/>
                  </a:lnTo>
                  <a:cubicBezTo>
                    <a:pt x="1895" y="460"/>
                    <a:pt x="1999" y="357"/>
                    <a:pt x="1999" y="227"/>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6"/>
            <p:cNvSpPr/>
            <p:nvPr/>
          </p:nvSpPr>
          <p:spPr>
            <a:xfrm>
              <a:off x="5844150" y="1582250"/>
              <a:ext cx="50000" cy="11550"/>
            </a:xfrm>
            <a:custGeom>
              <a:avLst/>
              <a:gdLst/>
              <a:ahLst/>
              <a:cxnLst/>
              <a:rect l="l" t="t" r="r" b="b"/>
              <a:pathLst>
                <a:path w="2000" h="462" extrusionOk="0">
                  <a:moveTo>
                    <a:pt x="234" y="1"/>
                  </a:moveTo>
                  <a:cubicBezTo>
                    <a:pt x="105" y="1"/>
                    <a:pt x="1" y="104"/>
                    <a:pt x="1" y="233"/>
                  </a:cubicBezTo>
                  <a:cubicBezTo>
                    <a:pt x="1" y="357"/>
                    <a:pt x="105" y="461"/>
                    <a:pt x="234" y="461"/>
                  </a:cubicBezTo>
                  <a:lnTo>
                    <a:pt x="1766" y="461"/>
                  </a:lnTo>
                  <a:cubicBezTo>
                    <a:pt x="1895" y="461"/>
                    <a:pt x="1999" y="357"/>
                    <a:pt x="1999" y="233"/>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6"/>
            <p:cNvSpPr/>
            <p:nvPr/>
          </p:nvSpPr>
          <p:spPr>
            <a:xfrm>
              <a:off x="5844150" y="1560775"/>
              <a:ext cx="50000" cy="11550"/>
            </a:xfrm>
            <a:custGeom>
              <a:avLst/>
              <a:gdLst/>
              <a:ahLst/>
              <a:cxnLst/>
              <a:rect l="l" t="t" r="r" b="b"/>
              <a:pathLst>
                <a:path w="2000" h="462" extrusionOk="0">
                  <a:moveTo>
                    <a:pt x="234" y="0"/>
                  </a:moveTo>
                  <a:cubicBezTo>
                    <a:pt x="105" y="0"/>
                    <a:pt x="1" y="105"/>
                    <a:pt x="1" y="234"/>
                  </a:cubicBezTo>
                  <a:cubicBezTo>
                    <a:pt x="1" y="358"/>
                    <a:pt x="105" y="461"/>
                    <a:pt x="234" y="461"/>
                  </a:cubicBezTo>
                  <a:lnTo>
                    <a:pt x="1766" y="461"/>
                  </a:lnTo>
                  <a:cubicBezTo>
                    <a:pt x="1895" y="461"/>
                    <a:pt x="1999" y="358"/>
                    <a:pt x="1999" y="234"/>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16"/>
            <p:cNvSpPr/>
            <p:nvPr/>
          </p:nvSpPr>
          <p:spPr>
            <a:xfrm>
              <a:off x="5844150" y="1539450"/>
              <a:ext cx="50000" cy="11525"/>
            </a:xfrm>
            <a:custGeom>
              <a:avLst/>
              <a:gdLst/>
              <a:ahLst/>
              <a:cxnLst/>
              <a:rect l="l" t="t" r="r" b="b"/>
              <a:pathLst>
                <a:path w="2000" h="461" extrusionOk="0">
                  <a:moveTo>
                    <a:pt x="234" y="0"/>
                  </a:moveTo>
                  <a:cubicBezTo>
                    <a:pt x="105" y="0"/>
                    <a:pt x="1" y="103"/>
                    <a:pt x="1" y="227"/>
                  </a:cubicBezTo>
                  <a:cubicBezTo>
                    <a:pt x="1" y="357"/>
                    <a:pt x="105" y="461"/>
                    <a:pt x="234" y="461"/>
                  </a:cubicBezTo>
                  <a:lnTo>
                    <a:pt x="1766" y="461"/>
                  </a:lnTo>
                  <a:cubicBezTo>
                    <a:pt x="1895" y="461"/>
                    <a:pt x="1999" y="357"/>
                    <a:pt x="1999" y="227"/>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16"/>
            <p:cNvSpPr/>
            <p:nvPr/>
          </p:nvSpPr>
          <p:spPr>
            <a:xfrm>
              <a:off x="5844150" y="1517050"/>
              <a:ext cx="50000" cy="11550"/>
            </a:xfrm>
            <a:custGeom>
              <a:avLst/>
              <a:gdLst/>
              <a:ahLst/>
              <a:cxnLst/>
              <a:rect l="l" t="t" r="r" b="b"/>
              <a:pathLst>
                <a:path w="2000" h="462" extrusionOk="0">
                  <a:moveTo>
                    <a:pt x="234" y="1"/>
                  </a:moveTo>
                  <a:cubicBezTo>
                    <a:pt x="105" y="1"/>
                    <a:pt x="1" y="104"/>
                    <a:pt x="1" y="228"/>
                  </a:cubicBezTo>
                  <a:cubicBezTo>
                    <a:pt x="1" y="357"/>
                    <a:pt x="105" y="461"/>
                    <a:pt x="234" y="461"/>
                  </a:cubicBezTo>
                  <a:lnTo>
                    <a:pt x="1766" y="461"/>
                  </a:lnTo>
                  <a:cubicBezTo>
                    <a:pt x="1895" y="461"/>
                    <a:pt x="1999" y="357"/>
                    <a:pt x="1999" y="228"/>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16"/>
            <p:cNvSpPr/>
            <p:nvPr/>
          </p:nvSpPr>
          <p:spPr>
            <a:xfrm>
              <a:off x="5844150" y="1495575"/>
              <a:ext cx="50000" cy="11525"/>
            </a:xfrm>
            <a:custGeom>
              <a:avLst/>
              <a:gdLst/>
              <a:ahLst/>
              <a:cxnLst/>
              <a:rect l="l" t="t" r="r" b="b"/>
              <a:pathLst>
                <a:path w="2000" h="461" extrusionOk="0">
                  <a:moveTo>
                    <a:pt x="234" y="0"/>
                  </a:moveTo>
                  <a:cubicBezTo>
                    <a:pt x="105" y="0"/>
                    <a:pt x="1" y="105"/>
                    <a:pt x="1" y="234"/>
                  </a:cubicBezTo>
                  <a:cubicBezTo>
                    <a:pt x="1" y="358"/>
                    <a:pt x="105" y="461"/>
                    <a:pt x="234" y="461"/>
                  </a:cubicBezTo>
                  <a:lnTo>
                    <a:pt x="1766" y="461"/>
                  </a:lnTo>
                  <a:cubicBezTo>
                    <a:pt x="1895" y="461"/>
                    <a:pt x="1999" y="358"/>
                    <a:pt x="1999" y="234"/>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16"/>
            <p:cNvSpPr/>
            <p:nvPr/>
          </p:nvSpPr>
          <p:spPr>
            <a:xfrm>
              <a:off x="5844150" y="1474125"/>
              <a:ext cx="50000" cy="11650"/>
            </a:xfrm>
            <a:custGeom>
              <a:avLst/>
              <a:gdLst/>
              <a:ahLst/>
              <a:cxnLst/>
              <a:rect l="l" t="t" r="r" b="b"/>
              <a:pathLst>
                <a:path w="2000" h="466" extrusionOk="0">
                  <a:moveTo>
                    <a:pt x="234" y="0"/>
                  </a:moveTo>
                  <a:cubicBezTo>
                    <a:pt x="105" y="0"/>
                    <a:pt x="1" y="103"/>
                    <a:pt x="1" y="232"/>
                  </a:cubicBezTo>
                  <a:cubicBezTo>
                    <a:pt x="1" y="361"/>
                    <a:pt x="105" y="466"/>
                    <a:pt x="234" y="466"/>
                  </a:cubicBezTo>
                  <a:lnTo>
                    <a:pt x="1766" y="466"/>
                  </a:lnTo>
                  <a:cubicBezTo>
                    <a:pt x="1895" y="466"/>
                    <a:pt x="1999" y="361"/>
                    <a:pt x="1999" y="232"/>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16"/>
            <p:cNvSpPr/>
            <p:nvPr/>
          </p:nvSpPr>
          <p:spPr>
            <a:xfrm>
              <a:off x="5844150" y="1452750"/>
              <a:ext cx="50000" cy="11550"/>
            </a:xfrm>
            <a:custGeom>
              <a:avLst/>
              <a:gdLst/>
              <a:ahLst/>
              <a:cxnLst/>
              <a:rect l="l" t="t" r="r" b="b"/>
              <a:pathLst>
                <a:path w="2000" h="462" extrusionOk="0">
                  <a:moveTo>
                    <a:pt x="234" y="1"/>
                  </a:moveTo>
                  <a:cubicBezTo>
                    <a:pt x="105" y="1"/>
                    <a:pt x="1" y="104"/>
                    <a:pt x="1" y="228"/>
                  </a:cubicBezTo>
                  <a:cubicBezTo>
                    <a:pt x="1" y="358"/>
                    <a:pt x="105" y="461"/>
                    <a:pt x="234" y="461"/>
                  </a:cubicBezTo>
                  <a:lnTo>
                    <a:pt x="1766" y="461"/>
                  </a:lnTo>
                  <a:cubicBezTo>
                    <a:pt x="1895" y="461"/>
                    <a:pt x="1999" y="358"/>
                    <a:pt x="1999" y="228"/>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16"/>
            <p:cNvSpPr/>
            <p:nvPr/>
          </p:nvSpPr>
          <p:spPr>
            <a:xfrm>
              <a:off x="5844150" y="1431425"/>
              <a:ext cx="50000" cy="11500"/>
            </a:xfrm>
            <a:custGeom>
              <a:avLst/>
              <a:gdLst/>
              <a:ahLst/>
              <a:cxnLst/>
              <a:rect l="l" t="t" r="r" b="b"/>
              <a:pathLst>
                <a:path w="2000" h="460" extrusionOk="0">
                  <a:moveTo>
                    <a:pt x="234" y="0"/>
                  </a:moveTo>
                  <a:cubicBezTo>
                    <a:pt x="105" y="0"/>
                    <a:pt x="1" y="103"/>
                    <a:pt x="1" y="233"/>
                  </a:cubicBezTo>
                  <a:cubicBezTo>
                    <a:pt x="1" y="357"/>
                    <a:pt x="105" y="460"/>
                    <a:pt x="234" y="460"/>
                  </a:cubicBezTo>
                  <a:lnTo>
                    <a:pt x="1766" y="460"/>
                  </a:lnTo>
                  <a:cubicBezTo>
                    <a:pt x="1895" y="460"/>
                    <a:pt x="1999" y="357"/>
                    <a:pt x="1999" y="233"/>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16"/>
            <p:cNvSpPr/>
            <p:nvPr/>
          </p:nvSpPr>
          <p:spPr>
            <a:xfrm>
              <a:off x="5844150" y="1410050"/>
              <a:ext cx="50000" cy="11550"/>
            </a:xfrm>
            <a:custGeom>
              <a:avLst/>
              <a:gdLst/>
              <a:ahLst/>
              <a:cxnLst/>
              <a:rect l="l" t="t" r="r" b="b"/>
              <a:pathLst>
                <a:path w="2000" h="462" extrusionOk="0">
                  <a:moveTo>
                    <a:pt x="234" y="1"/>
                  </a:moveTo>
                  <a:cubicBezTo>
                    <a:pt x="105" y="1"/>
                    <a:pt x="1" y="99"/>
                    <a:pt x="1" y="228"/>
                  </a:cubicBezTo>
                  <a:cubicBezTo>
                    <a:pt x="1" y="359"/>
                    <a:pt x="105" y="462"/>
                    <a:pt x="234" y="462"/>
                  </a:cubicBezTo>
                  <a:lnTo>
                    <a:pt x="1766" y="462"/>
                  </a:lnTo>
                  <a:cubicBezTo>
                    <a:pt x="1895" y="462"/>
                    <a:pt x="1999" y="359"/>
                    <a:pt x="1999" y="228"/>
                  </a:cubicBezTo>
                  <a:cubicBezTo>
                    <a:pt x="1999" y="99"/>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16"/>
            <p:cNvSpPr/>
            <p:nvPr/>
          </p:nvSpPr>
          <p:spPr>
            <a:xfrm>
              <a:off x="5844150" y="1387675"/>
              <a:ext cx="50000" cy="11550"/>
            </a:xfrm>
            <a:custGeom>
              <a:avLst/>
              <a:gdLst/>
              <a:ahLst/>
              <a:cxnLst/>
              <a:rect l="l" t="t" r="r" b="b"/>
              <a:pathLst>
                <a:path w="2000" h="462" extrusionOk="0">
                  <a:moveTo>
                    <a:pt x="234" y="0"/>
                  </a:moveTo>
                  <a:cubicBezTo>
                    <a:pt x="105" y="0"/>
                    <a:pt x="1" y="105"/>
                    <a:pt x="1" y="229"/>
                  </a:cubicBezTo>
                  <a:cubicBezTo>
                    <a:pt x="1" y="358"/>
                    <a:pt x="105" y="461"/>
                    <a:pt x="234" y="461"/>
                  </a:cubicBezTo>
                  <a:lnTo>
                    <a:pt x="1766" y="461"/>
                  </a:lnTo>
                  <a:cubicBezTo>
                    <a:pt x="1895" y="461"/>
                    <a:pt x="1999" y="358"/>
                    <a:pt x="1999" y="229"/>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16"/>
            <p:cNvSpPr/>
            <p:nvPr/>
          </p:nvSpPr>
          <p:spPr>
            <a:xfrm>
              <a:off x="5844150" y="1366225"/>
              <a:ext cx="50000" cy="11500"/>
            </a:xfrm>
            <a:custGeom>
              <a:avLst/>
              <a:gdLst/>
              <a:ahLst/>
              <a:cxnLst/>
              <a:rect l="l" t="t" r="r" b="b"/>
              <a:pathLst>
                <a:path w="2000" h="460" extrusionOk="0">
                  <a:moveTo>
                    <a:pt x="234" y="0"/>
                  </a:moveTo>
                  <a:cubicBezTo>
                    <a:pt x="105" y="0"/>
                    <a:pt x="1" y="103"/>
                    <a:pt x="1" y="233"/>
                  </a:cubicBezTo>
                  <a:cubicBezTo>
                    <a:pt x="1" y="357"/>
                    <a:pt x="105" y="460"/>
                    <a:pt x="234" y="460"/>
                  </a:cubicBezTo>
                  <a:lnTo>
                    <a:pt x="1766" y="460"/>
                  </a:lnTo>
                  <a:cubicBezTo>
                    <a:pt x="1895" y="460"/>
                    <a:pt x="1999" y="357"/>
                    <a:pt x="1999" y="233"/>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16"/>
            <p:cNvSpPr/>
            <p:nvPr/>
          </p:nvSpPr>
          <p:spPr>
            <a:xfrm>
              <a:off x="5844150" y="1344725"/>
              <a:ext cx="50000" cy="11550"/>
            </a:xfrm>
            <a:custGeom>
              <a:avLst/>
              <a:gdLst/>
              <a:ahLst/>
              <a:cxnLst/>
              <a:rect l="l" t="t" r="r" b="b"/>
              <a:pathLst>
                <a:path w="2000" h="462" extrusionOk="0">
                  <a:moveTo>
                    <a:pt x="234" y="1"/>
                  </a:moveTo>
                  <a:cubicBezTo>
                    <a:pt x="105" y="1"/>
                    <a:pt x="1" y="104"/>
                    <a:pt x="1" y="233"/>
                  </a:cubicBezTo>
                  <a:cubicBezTo>
                    <a:pt x="1" y="364"/>
                    <a:pt x="105" y="462"/>
                    <a:pt x="234" y="462"/>
                  </a:cubicBezTo>
                  <a:lnTo>
                    <a:pt x="1766" y="462"/>
                  </a:lnTo>
                  <a:cubicBezTo>
                    <a:pt x="1895" y="462"/>
                    <a:pt x="1999" y="364"/>
                    <a:pt x="1999" y="233"/>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16"/>
            <p:cNvSpPr/>
            <p:nvPr/>
          </p:nvSpPr>
          <p:spPr>
            <a:xfrm>
              <a:off x="5844150" y="1323375"/>
              <a:ext cx="50000" cy="11550"/>
            </a:xfrm>
            <a:custGeom>
              <a:avLst/>
              <a:gdLst/>
              <a:ahLst/>
              <a:cxnLst/>
              <a:rect l="l" t="t" r="r" b="b"/>
              <a:pathLst>
                <a:path w="2000" h="462" extrusionOk="0">
                  <a:moveTo>
                    <a:pt x="234" y="0"/>
                  </a:moveTo>
                  <a:cubicBezTo>
                    <a:pt x="105" y="0"/>
                    <a:pt x="1" y="105"/>
                    <a:pt x="1" y="229"/>
                  </a:cubicBezTo>
                  <a:cubicBezTo>
                    <a:pt x="1" y="358"/>
                    <a:pt x="105" y="461"/>
                    <a:pt x="234" y="461"/>
                  </a:cubicBezTo>
                  <a:lnTo>
                    <a:pt x="1766" y="461"/>
                  </a:lnTo>
                  <a:cubicBezTo>
                    <a:pt x="1895" y="461"/>
                    <a:pt x="1999" y="358"/>
                    <a:pt x="1999" y="229"/>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6"/>
            <p:cNvSpPr/>
            <p:nvPr/>
          </p:nvSpPr>
          <p:spPr>
            <a:xfrm>
              <a:off x="5844150" y="1301025"/>
              <a:ext cx="50000" cy="11500"/>
            </a:xfrm>
            <a:custGeom>
              <a:avLst/>
              <a:gdLst/>
              <a:ahLst/>
              <a:cxnLst/>
              <a:rect l="l" t="t" r="r" b="b"/>
              <a:pathLst>
                <a:path w="2000" h="460" extrusionOk="0">
                  <a:moveTo>
                    <a:pt x="234" y="0"/>
                  </a:moveTo>
                  <a:cubicBezTo>
                    <a:pt x="105" y="0"/>
                    <a:pt x="1" y="103"/>
                    <a:pt x="1" y="232"/>
                  </a:cubicBezTo>
                  <a:cubicBezTo>
                    <a:pt x="1" y="357"/>
                    <a:pt x="105" y="460"/>
                    <a:pt x="234" y="460"/>
                  </a:cubicBezTo>
                  <a:lnTo>
                    <a:pt x="1766" y="460"/>
                  </a:lnTo>
                  <a:cubicBezTo>
                    <a:pt x="1895" y="460"/>
                    <a:pt x="1999" y="357"/>
                    <a:pt x="1999" y="232"/>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6"/>
            <p:cNvSpPr/>
            <p:nvPr/>
          </p:nvSpPr>
          <p:spPr>
            <a:xfrm>
              <a:off x="5844150" y="1279525"/>
              <a:ext cx="50000" cy="11550"/>
            </a:xfrm>
            <a:custGeom>
              <a:avLst/>
              <a:gdLst/>
              <a:ahLst/>
              <a:cxnLst/>
              <a:rect l="l" t="t" r="r" b="b"/>
              <a:pathLst>
                <a:path w="2000" h="462" extrusionOk="0">
                  <a:moveTo>
                    <a:pt x="234" y="1"/>
                  </a:moveTo>
                  <a:cubicBezTo>
                    <a:pt x="105" y="1"/>
                    <a:pt x="1" y="104"/>
                    <a:pt x="1" y="233"/>
                  </a:cubicBezTo>
                  <a:cubicBezTo>
                    <a:pt x="1" y="357"/>
                    <a:pt x="105" y="462"/>
                    <a:pt x="234" y="462"/>
                  </a:cubicBezTo>
                  <a:lnTo>
                    <a:pt x="1766" y="462"/>
                  </a:lnTo>
                  <a:cubicBezTo>
                    <a:pt x="1895" y="462"/>
                    <a:pt x="1999" y="357"/>
                    <a:pt x="1999" y="233"/>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6"/>
            <p:cNvSpPr/>
            <p:nvPr/>
          </p:nvSpPr>
          <p:spPr>
            <a:xfrm>
              <a:off x="5844150" y="1258175"/>
              <a:ext cx="50000" cy="11550"/>
            </a:xfrm>
            <a:custGeom>
              <a:avLst/>
              <a:gdLst/>
              <a:ahLst/>
              <a:cxnLst/>
              <a:rect l="l" t="t" r="r" b="b"/>
              <a:pathLst>
                <a:path w="2000" h="462" extrusionOk="0">
                  <a:moveTo>
                    <a:pt x="234" y="0"/>
                  </a:moveTo>
                  <a:cubicBezTo>
                    <a:pt x="105" y="0"/>
                    <a:pt x="1" y="105"/>
                    <a:pt x="1" y="229"/>
                  </a:cubicBezTo>
                  <a:cubicBezTo>
                    <a:pt x="1" y="358"/>
                    <a:pt x="105" y="461"/>
                    <a:pt x="234" y="461"/>
                  </a:cubicBezTo>
                  <a:lnTo>
                    <a:pt x="1766" y="461"/>
                  </a:lnTo>
                  <a:cubicBezTo>
                    <a:pt x="1895" y="461"/>
                    <a:pt x="1999" y="358"/>
                    <a:pt x="1999" y="229"/>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16"/>
            <p:cNvSpPr/>
            <p:nvPr/>
          </p:nvSpPr>
          <p:spPr>
            <a:xfrm>
              <a:off x="5844150" y="1236725"/>
              <a:ext cx="50000" cy="11525"/>
            </a:xfrm>
            <a:custGeom>
              <a:avLst/>
              <a:gdLst/>
              <a:ahLst/>
              <a:cxnLst/>
              <a:rect l="l" t="t" r="r" b="b"/>
              <a:pathLst>
                <a:path w="2000" h="461" extrusionOk="0">
                  <a:moveTo>
                    <a:pt x="234" y="0"/>
                  </a:moveTo>
                  <a:cubicBezTo>
                    <a:pt x="105" y="0"/>
                    <a:pt x="1" y="103"/>
                    <a:pt x="1" y="227"/>
                  </a:cubicBezTo>
                  <a:cubicBezTo>
                    <a:pt x="1" y="357"/>
                    <a:pt x="105" y="461"/>
                    <a:pt x="234" y="461"/>
                  </a:cubicBezTo>
                  <a:lnTo>
                    <a:pt x="1766" y="461"/>
                  </a:lnTo>
                  <a:cubicBezTo>
                    <a:pt x="1895" y="461"/>
                    <a:pt x="1999" y="357"/>
                    <a:pt x="1999" y="227"/>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16"/>
            <p:cNvSpPr/>
            <p:nvPr/>
          </p:nvSpPr>
          <p:spPr>
            <a:xfrm>
              <a:off x="5844150" y="1214325"/>
              <a:ext cx="50000" cy="11550"/>
            </a:xfrm>
            <a:custGeom>
              <a:avLst/>
              <a:gdLst/>
              <a:ahLst/>
              <a:cxnLst/>
              <a:rect l="l" t="t" r="r" b="b"/>
              <a:pathLst>
                <a:path w="2000" h="462" extrusionOk="0">
                  <a:moveTo>
                    <a:pt x="234" y="1"/>
                  </a:moveTo>
                  <a:cubicBezTo>
                    <a:pt x="105" y="1"/>
                    <a:pt x="1" y="104"/>
                    <a:pt x="1" y="233"/>
                  </a:cubicBezTo>
                  <a:cubicBezTo>
                    <a:pt x="1" y="357"/>
                    <a:pt x="105" y="462"/>
                    <a:pt x="234" y="462"/>
                  </a:cubicBezTo>
                  <a:lnTo>
                    <a:pt x="1766" y="462"/>
                  </a:lnTo>
                  <a:cubicBezTo>
                    <a:pt x="1895" y="462"/>
                    <a:pt x="1999" y="357"/>
                    <a:pt x="1999" y="233"/>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16"/>
            <p:cNvSpPr/>
            <p:nvPr/>
          </p:nvSpPr>
          <p:spPr>
            <a:xfrm>
              <a:off x="5844150" y="1192975"/>
              <a:ext cx="50000" cy="11550"/>
            </a:xfrm>
            <a:custGeom>
              <a:avLst/>
              <a:gdLst/>
              <a:ahLst/>
              <a:cxnLst/>
              <a:rect l="l" t="t" r="r" b="b"/>
              <a:pathLst>
                <a:path w="2000" h="462" extrusionOk="0">
                  <a:moveTo>
                    <a:pt x="234" y="0"/>
                  </a:moveTo>
                  <a:cubicBezTo>
                    <a:pt x="105" y="0"/>
                    <a:pt x="1" y="100"/>
                    <a:pt x="1" y="229"/>
                  </a:cubicBezTo>
                  <a:cubicBezTo>
                    <a:pt x="1" y="358"/>
                    <a:pt x="105" y="461"/>
                    <a:pt x="234" y="461"/>
                  </a:cubicBezTo>
                  <a:lnTo>
                    <a:pt x="1766" y="461"/>
                  </a:lnTo>
                  <a:cubicBezTo>
                    <a:pt x="1895" y="461"/>
                    <a:pt x="1999" y="358"/>
                    <a:pt x="1999" y="229"/>
                  </a:cubicBezTo>
                  <a:cubicBezTo>
                    <a:pt x="1999" y="100"/>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16"/>
            <p:cNvSpPr/>
            <p:nvPr/>
          </p:nvSpPr>
          <p:spPr>
            <a:xfrm>
              <a:off x="5844150" y="1171525"/>
              <a:ext cx="50000" cy="11525"/>
            </a:xfrm>
            <a:custGeom>
              <a:avLst/>
              <a:gdLst/>
              <a:ahLst/>
              <a:cxnLst/>
              <a:rect l="l" t="t" r="r" b="b"/>
              <a:pathLst>
                <a:path w="2000" h="461" extrusionOk="0">
                  <a:moveTo>
                    <a:pt x="234" y="0"/>
                  </a:moveTo>
                  <a:cubicBezTo>
                    <a:pt x="105" y="0"/>
                    <a:pt x="1" y="103"/>
                    <a:pt x="1" y="227"/>
                  </a:cubicBezTo>
                  <a:cubicBezTo>
                    <a:pt x="1" y="357"/>
                    <a:pt x="105" y="461"/>
                    <a:pt x="234" y="461"/>
                  </a:cubicBezTo>
                  <a:lnTo>
                    <a:pt x="1766" y="461"/>
                  </a:lnTo>
                  <a:cubicBezTo>
                    <a:pt x="1895" y="461"/>
                    <a:pt x="1999" y="357"/>
                    <a:pt x="1999" y="227"/>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16"/>
            <p:cNvSpPr/>
            <p:nvPr/>
          </p:nvSpPr>
          <p:spPr>
            <a:xfrm>
              <a:off x="5844150" y="1150025"/>
              <a:ext cx="50000" cy="11550"/>
            </a:xfrm>
            <a:custGeom>
              <a:avLst/>
              <a:gdLst/>
              <a:ahLst/>
              <a:cxnLst/>
              <a:rect l="l" t="t" r="r" b="b"/>
              <a:pathLst>
                <a:path w="2000" h="462" extrusionOk="0">
                  <a:moveTo>
                    <a:pt x="234" y="1"/>
                  </a:moveTo>
                  <a:cubicBezTo>
                    <a:pt x="105" y="1"/>
                    <a:pt x="1" y="104"/>
                    <a:pt x="1" y="234"/>
                  </a:cubicBezTo>
                  <a:cubicBezTo>
                    <a:pt x="1" y="358"/>
                    <a:pt x="105" y="461"/>
                    <a:pt x="234" y="461"/>
                  </a:cubicBezTo>
                  <a:lnTo>
                    <a:pt x="1766" y="461"/>
                  </a:lnTo>
                  <a:cubicBezTo>
                    <a:pt x="1895" y="461"/>
                    <a:pt x="1999" y="358"/>
                    <a:pt x="1999" y="234"/>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6"/>
            <p:cNvSpPr/>
            <p:nvPr/>
          </p:nvSpPr>
          <p:spPr>
            <a:xfrm>
              <a:off x="5844150" y="1127650"/>
              <a:ext cx="50000" cy="11650"/>
            </a:xfrm>
            <a:custGeom>
              <a:avLst/>
              <a:gdLst/>
              <a:ahLst/>
              <a:cxnLst/>
              <a:rect l="l" t="t" r="r" b="b"/>
              <a:pathLst>
                <a:path w="2000" h="466" extrusionOk="0">
                  <a:moveTo>
                    <a:pt x="234" y="0"/>
                  </a:moveTo>
                  <a:cubicBezTo>
                    <a:pt x="105" y="0"/>
                    <a:pt x="1" y="105"/>
                    <a:pt x="1" y="234"/>
                  </a:cubicBezTo>
                  <a:cubicBezTo>
                    <a:pt x="1" y="363"/>
                    <a:pt x="105" y="466"/>
                    <a:pt x="234" y="466"/>
                  </a:cubicBezTo>
                  <a:lnTo>
                    <a:pt x="1766" y="466"/>
                  </a:lnTo>
                  <a:cubicBezTo>
                    <a:pt x="1895" y="466"/>
                    <a:pt x="1999" y="363"/>
                    <a:pt x="1999" y="234"/>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6"/>
            <p:cNvSpPr/>
            <p:nvPr/>
          </p:nvSpPr>
          <p:spPr>
            <a:xfrm>
              <a:off x="5844150" y="1106325"/>
              <a:ext cx="50000" cy="11525"/>
            </a:xfrm>
            <a:custGeom>
              <a:avLst/>
              <a:gdLst/>
              <a:ahLst/>
              <a:cxnLst/>
              <a:rect l="l" t="t" r="r" b="b"/>
              <a:pathLst>
                <a:path w="2000" h="461" extrusionOk="0">
                  <a:moveTo>
                    <a:pt x="234" y="0"/>
                  </a:moveTo>
                  <a:cubicBezTo>
                    <a:pt x="105" y="0"/>
                    <a:pt x="1" y="103"/>
                    <a:pt x="1" y="227"/>
                  </a:cubicBezTo>
                  <a:cubicBezTo>
                    <a:pt x="1" y="356"/>
                    <a:pt x="105" y="461"/>
                    <a:pt x="234" y="461"/>
                  </a:cubicBezTo>
                  <a:lnTo>
                    <a:pt x="1766" y="461"/>
                  </a:lnTo>
                  <a:cubicBezTo>
                    <a:pt x="1895" y="461"/>
                    <a:pt x="1999" y="356"/>
                    <a:pt x="1999" y="227"/>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6"/>
            <p:cNvSpPr/>
            <p:nvPr/>
          </p:nvSpPr>
          <p:spPr>
            <a:xfrm>
              <a:off x="5844150" y="1084825"/>
              <a:ext cx="50000" cy="11550"/>
            </a:xfrm>
            <a:custGeom>
              <a:avLst/>
              <a:gdLst/>
              <a:ahLst/>
              <a:cxnLst/>
              <a:rect l="l" t="t" r="r" b="b"/>
              <a:pathLst>
                <a:path w="2000" h="462" extrusionOk="0">
                  <a:moveTo>
                    <a:pt x="234" y="1"/>
                  </a:moveTo>
                  <a:cubicBezTo>
                    <a:pt x="105" y="1"/>
                    <a:pt x="1" y="104"/>
                    <a:pt x="1" y="234"/>
                  </a:cubicBezTo>
                  <a:cubicBezTo>
                    <a:pt x="1" y="358"/>
                    <a:pt x="105" y="461"/>
                    <a:pt x="234" y="461"/>
                  </a:cubicBezTo>
                  <a:lnTo>
                    <a:pt x="1766" y="461"/>
                  </a:lnTo>
                  <a:cubicBezTo>
                    <a:pt x="1895" y="461"/>
                    <a:pt x="1999" y="358"/>
                    <a:pt x="1999" y="234"/>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6"/>
            <p:cNvSpPr/>
            <p:nvPr/>
          </p:nvSpPr>
          <p:spPr>
            <a:xfrm>
              <a:off x="5844150" y="1063350"/>
              <a:ext cx="50000" cy="11525"/>
            </a:xfrm>
            <a:custGeom>
              <a:avLst/>
              <a:gdLst/>
              <a:ahLst/>
              <a:cxnLst/>
              <a:rect l="l" t="t" r="r" b="b"/>
              <a:pathLst>
                <a:path w="2000" h="461" extrusionOk="0">
                  <a:moveTo>
                    <a:pt x="234" y="0"/>
                  </a:moveTo>
                  <a:cubicBezTo>
                    <a:pt x="105" y="0"/>
                    <a:pt x="1" y="105"/>
                    <a:pt x="1" y="234"/>
                  </a:cubicBezTo>
                  <a:cubicBezTo>
                    <a:pt x="1" y="358"/>
                    <a:pt x="105" y="461"/>
                    <a:pt x="234" y="461"/>
                  </a:cubicBezTo>
                  <a:lnTo>
                    <a:pt x="1766" y="461"/>
                  </a:lnTo>
                  <a:cubicBezTo>
                    <a:pt x="1895" y="461"/>
                    <a:pt x="1999" y="358"/>
                    <a:pt x="1999" y="234"/>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6"/>
            <p:cNvSpPr/>
            <p:nvPr/>
          </p:nvSpPr>
          <p:spPr>
            <a:xfrm>
              <a:off x="5844150" y="1041100"/>
              <a:ext cx="50000" cy="11550"/>
            </a:xfrm>
            <a:custGeom>
              <a:avLst/>
              <a:gdLst/>
              <a:ahLst/>
              <a:cxnLst/>
              <a:rect l="l" t="t" r="r" b="b"/>
              <a:pathLst>
                <a:path w="2000" h="462" extrusionOk="0">
                  <a:moveTo>
                    <a:pt x="234" y="1"/>
                  </a:moveTo>
                  <a:cubicBezTo>
                    <a:pt x="105" y="1"/>
                    <a:pt x="1" y="104"/>
                    <a:pt x="1" y="228"/>
                  </a:cubicBezTo>
                  <a:cubicBezTo>
                    <a:pt x="1" y="357"/>
                    <a:pt x="105" y="462"/>
                    <a:pt x="234" y="462"/>
                  </a:cubicBezTo>
                  <a:lnTo>
                    <a:pt x="1766" y="462"/>
                  </a:lnTo>
                  <a:cubicBezTo>
                    <a:pt x="1895" y="462"/>
                    <a:pt x="1999" y="357"/>
                    <a:pt x="1999" y="228"/>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6"/>
            <p:cNvSpPr/>
            <p:nvPr/>
          </p:nvSpPr>
          <p:spPr>
            <a:xfrm>
              <a:off x="5844150" y="1019625"/>
              <a:ext cx="50000" cy="11550"/>
            </a:xfrm>
            <a:custGeom>
              <a:avLst/>
              <a:gdLst/>
              <a:ahLst/>
              <a:cxnLst/>
              <a:rect l="l" t="t" r="r" b="b"/>
              <a:pathLst>
                <a:path w="2000" h="462" extrusionOk="0">
                  <a:moveTo>
                    <a:pt x="234" y="1"/>
                  </a:moveTo>
                  <a:cubicBezTo>
                    <a:pt x="105" y="1"/>
                    <a:pt x="1" y="104"/>
                    <a:pt x="1" y="228"/>
                  </a:cubicBezTo>
                  <a:cubicBezTo>
                    <a:pt x="1" y="358"/>
                    <a:pt x="105" y="461"/>
                    <a:pt x="234" y="461"/>
                  </a:cubicBezTo>
                  <a:lnTo>
                    <a:pt x="1766" y="461"/>
                  </a:lnTo>
                  <a:cubicBezTo>
                    <a:pt x="1895" y="461"/>
                    <a:pt x="1999" y="358"/>
                    <a:pt x="1999" y="228"/>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6"/>
            <p:cNvSpPr/>
            <p:nvPr/>
          </p:nvSpPr>
          <p:spPr>
            <a:xfrm>
              <a:off x="5844150" y="998150"/>
              <a:ext cx="50000" cy="11525"/>
            </a:xfrm>
            <a:custGeom>
              <a:avLst/>
              <a:gdLst/>
              <a:ahLst/>
              <a:cxnLst/>
              <a:rect l="l" t="t" r="r" b="b"/>
              <a:pathLst>
                <a:path w="2000" h="461" extrusionOk="0">
                  <a:moveTo>
                    <a:pt x="234" y="0"/>
                  </a:moveTo>
                  <a:cubicBezTo>
                    <a:pt x="105" y="0"/>
                    <a:pt x="1" y="104"/>
                    <a:pt x="1" y="234"/>
                  </a:cubicBezTo>
                  <a:cubicBezTo>
                    <a:pt x="1" y="358"/>
                    <a:pt x="105" y="461"/>
                    <a:pt x="234" y="461"/>
                  </a:cubicBezTo>
                  <a:lnTo>
                    <a:pt x="1766" y="461"/>
                  </a:lnTo>
                  <a:cubicBezTo>
                    <a:pt x="1895" y="461"/>
                    <a:pt x="1999" y="358"/>
                    <a:pt x="1999" y="234"/>
                  </a:cubicBezTo>
                  <a:cubicBezTo>
                    <a:pt x="1999" y="104"/>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6"/>
            <p:cNvSpPr/>
            <p:nvPr/>
          </p:nvSpPr>
          <p:spPr>
            <a:xfrm>
              <a:off x="5844150" y="976675"/>
              <a:ext cx="50000" cy="11675"/>
            </a:xfrm>
            <a:custGeom>
              <a:avLst/>
              <a:gdLst/>
              <a:ahLst/>
              <a:cxnLst/>
              <a:rect l="l" t="t" r="r" b="b"/>
              <a:pathLst>
                <a:path w="2000" h="467" extrusionOk="0">
                  <a:moveTo>
                    <a:pt x="234" y="1"/>
                  </a:moveTo>
                  <a:cubicBezTo>
                    <a:pt x="105" y="1"/>
                    <a:pt x="1" y="104"/>
                    <a:pt x="1" y="233"/>
                  </a:cubicBezTo>
                  <a:cubicBezTo>
                    <a:pt x="1" y="362"/>
                    <a:pt x="105" y="467"/>
                    <a:pt x="234" y="467"/>
                  </a:cubicBezTo>
                  <a:lnTo>
                    <a:pt x="1766" y="467"/>
                  </a:lnTo>
                  <a:cubicBezTo>
                    <a:pt x="1895" y="467"/>
                    <a:pt x="1999" y="362"/>
                    <a:pt x="1999" y="233"/>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6"/>
            <p:cNvSpPr/>
            <p:nvPr/>
          </p:nvSpPr>
          <p:spPr>
            <a:xfrm>
              <a:off x="5844150" y="957925"/>
              <a:ext cx="50000" cy="11525"/>
            </a:xfrm>
            <a:custGeom>
              <a:avLst/>
              <a:gdLst/>
              <a:ahLst/>
              <a:cxnLst/>
              <a:rect l="l" t="t" r="r" b="b"/>
              <a:pathLst>
                <a:path w="2000" h="461" extrusionOk="0">
                  <a:moveTo>
                    <a:pt x="234" y="1"/>
                  </a:moveTo>
                  <a:cubicBezTo>
                    <a:pt x="105" y="1"/>
                    <a:pt x="1" y="104"/>
                    <a:pt x="1" y="228"/>
                  </a:cubicBezTo>
                  <a:cubicBezTo>
                    <a:pt x="1" y="357"/>
                    <a:pt x="105" y="460"/>
                    <a:pt x="234" y="460"/>
                  </a:cubicBezTo>
                  <a:lnTo>
                    <a:pt x="1766" y="460"/>
                  </a:lnTo>
                  <a:cubicBezTo>
                    <a:pt x="1895" y="460"/>
                    <a:pt x="1999" y="357"/>
                    <a:pt x="1999" y="228"/>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6"/>
            <p:cNvSpPr/>
            <p:nvPr/>
          </p:nvSpPr>
          <p:spPr>
            <a:xfrm>
              <a:off x="5844150" y="936450"/>
              <a:ext cx="50000" cy="11550"/>
            </a:xfrm>
            <a:custGeom>
              <a:avLst/>
              <a:gdLst/>
              <a:ahLst/>
              <a:cxnLst/>
              <a:rect l="l" t="t" r="r" b="b"/>
              <a:pathLst>
                <a:path w="2000" h="462" extrusionOk="0">
                  <a:moveTo>
                    <a:pt x="234" y="0"/>
                  </a:moveTo>
                  <a:cubicBezTo>
                    <a:pt x="105" y="0"/>
                    <a:pt x="1" y="104"/>
                    <a:pt x="1" y="233"/>
                  </a:cubicBezTo>
                  <a:cubicBezTo>
                    <a:pt x="1" y="357"/>
                    <a:pt x="105" y="461"/>
                    <a:pt x="234" y="461"/>
                  </a:cubicBezTo>
                  <a:lnTo>
                    <a:pt x="1766" y="461"/>
                  </a:lnTo>
                  <a:cubicBezTo>
                    <a:pt x="1895" y="461"/>
                    <a:pt x="1999" y="357"/>
                    <a:pt x="1999" y="233"/>
                  </a:cubicBezTo>
                  <a:cubicBezTo>
                    <a:pt x="1999" y="104"/>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6"/>
            <p:cNvSpPr/>
            <p:nvPr/>
          </p:nvSpPr>
          <p:spPr>
            <a:xfrm>
              <a:off x="5844150" y="914975"/>
              <a:ext cx="50000" cy="11525"/>
            </a:xfrm>
            <a:custGeom>
              <a:avLst/>
              <a:gdLst/>
              <a:ahLst/>
              <a:cxnLst/>
              <a:rect l="l" t="t" r="r" b="b"/>
              <a:pathLst>
                <a:path w="2000" h="461" extrusionOk="0">
                  <a:moveTo>
                    <a:pt x="234" y="0"/>
                  </a:moveTo>
                  <a:cubicBezTo>
                    <a:pt x="105" y="0"/>
                    <a:pt x="1" y="104"/>
                    <a:pt x="1" y="233"/>
                  </a:cubicBezTo>
                  <a:cubicBezTo>
                    <a:pt x="1" y="358"/>
                    <a:pt x="105" y="461"/>
                    <a:pt x="234" y="461"/>
                  </a:cubicBezTo>
                  <a:lnTo>
                    <a:pt x="1766" y="461"/>
                  </a:lnTo>
                  <a:cubicBezTo>
                    <a:pt x="1895" y="461"/>
                    <a:pt x="1999" y="358"/>
                    <a:pt x="1999" y="233"/>
                  </a:cubicBezTo>
                  <a:cubicBezTo>
                    <a:pt x="1999" y="104"/>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16"/>
            <p:cNvSpPr/>
            <p:nvPr/>
          </p:nvSpPr>
          <p:spPr>
            <a:xfrm>
              <a:off x="5903425" y="874225"/>
              <a:ext cx="11550" cy="1954900"/>
            </a:xfrm>
            <a:custGeom>
              <a:avLst/>
              <a:gdLst/>
              <a:ahLst/>
              <a:cxnLst/>
              <a:rect l="l" t="t" r="r" b="b"/>
              <a:pathLst>
                <a:path w="462" h="78196" extrusionOk="0">
                  <a:moveTo>
                    <a:pt x="233" y="1"/>
                  </a:moveTo>
                  <a:cubicBezTo>
                    <a:pt x="104" y="1"/>
                    <a:pt x="1" y="104"/>
                    <a:pt x="1" y="233"/>
                  </a:cubicBezTo>
                  <a:lnTo>
                    <a:pt x="1" y="25822"/>
                  </a:lnTo>
                  <a:lnTo>
                    <a:pt x="1" y="77963"/>
                  </a:lnTo>
                  <a:cubicBezTo>
                    <a:pt x="1" y="78092"/>
                    <a:pt x="104" y="78195"/>
                    <a:pt x="233" y="78195"/>
                  </a:cubicBezTo>
                  <a:cubicBezTo>
                    <a:pt x="357" y="78195"/>
                    <a:pt x="461" y="78092"/>
                    <a:pt x="461" y="77963"/>
                  </a:cubicBezTo>
                  <a:lnTo>
                    <a:pt x="461" y="25822"/>
                  </a:lnTo>
                  <a:lnTo>
                    <a:pt x="461" y="233"/>
                  </a:lnTo>
                  <a:cubicBezTo>
                    <a:pt x="461" y="104"/>
                    <a:pt x="357" y="1"/>
                    <a:pt x="2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9" name="Google Shape;1879;p16"/>
          <p:cNvSpPr txBox="1">
            <a:spLocks noGrp="1"/>
          </p:cNvSpPr>
          <p:nvPr>
            <p:ph type="title" hasCustomPrompt="1"/>
          </p:nvPr>
        </p:nvSpPr>
        <p:spPr>
          <a:xfrm>
            <a:off x="1276350" y="1315100"/>
            <a:ext cx="6591300" cy="2052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12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880" name="Google Shape;1880;p16"/>
          <p:cNvSpPr txBox="1">
            <a:spLocks noGrp="1"/>
          </p:cNvSpPr>
          <p:nvPr>
            <p:ph type="subTitle" idx="1"/>
          </p:nvPr>
        </p:nvSpPr>
        <p:spPr>
          <a:xfrm>
            <a:off x="3093300" y="3367688"/>
            <a:ext cx="2957400" cy="63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2">
  <p:cSld name="BIG_NUMBER_1_1">
    <p:spTree>
      <p:nvGrpSpPr>
        <p:cNvPr id="1" name="Shape 1881"/>
        <p:cNvGrpSpPr/>
        <p:nvPr/>
      </p:nvGrpSpPr>
      <p:grpSpPr>
        <a:xfrm>
          <a:off x="0" y="0"/>
          <a:ext cx="0" cy="0"/>
          <a:chOff x="0" y="0"/>
          <a:chExt cx="0" cy="0"/>
        </a:xfrm>
      </p:grpSpPr>
      <p:pic>
        <p:nvPicPr>
          <p:cNvPr id="1882" name="Google Shape;1882;p17"/>
          <p:cNvPicPr preferRelativeResize="0"/>
          <p:nvPr/>
        </p:nvPicPr>
        <p:blipFill>
          <a:blip r:embed="rId2">
            <a:alphaModFix/>
          </a:blip>
          <a:stretch>
            <a:fillRect/>
          </a:stretch>
        </p:blipFill>
        <p:spPr>
          <a:xfrm>
            <a:off x="0" y="0"/>
            <a:ext cx="9144000" cy="5143500"/>
          </a:xfrm>
          <a:prstGeom prst="rect">
            <a:avLst/>
          </a:prstGeom>
          <a:noFill/>
          <a:ln>
            <a:noFill/>
          </a:ln>
        </p:spPr>
      </p:pic>
      <p:sp>
        <p:nvSpPr>
          <p:cNvPr id="1883" name="Google Shape;1883;p17"/>
          <p:cNvSpPr txBox="1">
            <a:spLocks noGrp="1"/>
          </p:cNvSpPr>
          <p:nvPr>
            <p:ph type="title" hasCustomPrompt="1"/>
          </p:nvPr>
        </p:nvSpPr>
        <p:spPr>
          <a:xfrm>
            <a:off x="1063275" y="1595700"/>
            <a:ext cx="4317300" cy="1694700"/>
          </a:xfrm>
          <a:prstGeom prst="rect">
            <a:avLst/>
          </a:prstGeom>
        </p:spPr>
        <p:txBody>
          <a:bodyPr spcFirstLastPara="1" wrap="square" lIns="91425" tIns="91425" rIns="91425" bIns="91425" anchor="t" anchorCtr="0">
            <a:noAutofit/>
          </a:bodyPr>
          <a:lstStyle>
            <a:lvl1pPr lvl="0" rtl="0">
              <a:spcBef>
                <a:spcPts val="0"/>
              </a:spcBef>
              <a:spcAft>
                <a:spcPts val="0"/>
              </a:spcAft>
              <a:buSzPts val="9600"/>
              <a:buNone/>
              <a:defRPr sz="109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884" name="Google Shape;1884;p17"/>
          <p:cNvSpPr txBox="1">
            <a:spLocks noGrp="1"/>
          </p:cNvSpPr>
          <p:nvPr>
            <p:ph type="subTitle" idx="1"/>
          </p:nvPr>
        </p:nvSpPr>
        <p:spPr>
          <a:xfrm>
            <a:off x="1063275" y="3366600"/>
            <a:ext cx="4317300" cy="7089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85" name="Google Shape;1885;p17"/>
          <p:cNvSpPr txBox="1">
            <a:spLocks noGrp="1"/>
          </p:cNvSpPr>
          <p:nvPr>
            <p:ph type="title" idx="2"/>
          </p:nvPr>
        </p:nvSpPr>
        <p:spPr>
          <a:xfrm>
            <a:off x="1063286" y="1068007"/>
            <a:ext cx="2184000" cy="5277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000"/>
              <a:buNone/>
              <a:defRPr sz="2500">
                <a:solidFill>
                  <a:schemeClr val="accent4"/>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grpSp>
        <p:nvGrpSpPr>
          <p:cNvPr id="1886" name="Google Shape;1886;p17"/>
          <p:cNvGrpSpPr/>
          <p:nvPr/>
        </p:nvGrpSpPr>
        <p:grpSpPr>
          <a:xfrm>
            <a:off x="185643" y="-34"/>
            <a:ext cx="386030" cy="5143561"/>
            <a:chOff x="-97212" y="2941375"/>
            <a:chExt cx="97200" cy="1959825"/>
          </a:xfrm>
        </p:grpSpPr>
        <p:sp>
          <p:nvSpPr>
            <p:cNvPr id="1887" name="Google Shape;1887;p17"/>
            <p:cNvSpPr/>
            <p:nvPr/>
          </p:nvSpPr>
          <p:spPr>
            <a:xfrm rot="5400000">
              <a:off x="-117512" y="2961950"/>
              <a:ext cx="137800" cy="96650"/>
            </a:xfrm>
            <a:custGeom>
              <a:avLst/>
              <a:gdLst/>
              <a:ahLst/>
              <a:cxnLst/>
              <a:rect l="l" t="t" r="r" b="b"/>
              <a:pathLst>
                <a:path w="5512" h="3866" extrusionOk="0">
                  <a:moveTo>
                    <a:pt x="2759" y="600"/>
                  </a:moveTo>
                  <a:lnTo>
                    <a:pt x="4658" y="1935"/>
                  </a:lnTo>
                  <a:lnTo>
                    <a:pt x="2759" y="3265"/>
                  </a:lnTo>
                  <a:lnTo>
                    <a:pt x="854" y="1935"/>
                  </a:lnTo>
                  <a:lnTo>
                    <a:pt x="2759" y="600"/>
                  </a:lnTo>
                  <a:close/>
                  <a:moveTo>
                    <a:pt x="2759" y="0"/>
                  </a:moveTo>
                  <a:lnTo>
                    <a:pt x="1" y="1935"/>
                  </a:lnTo>
                  <a:lnTo>
                    <a:pt x="2759" y="3865"/>
                  </a:lnTo>
                  <a:lnTo>
                    <a:pt x="5511" y="1935"/>
                  </a:lnTo>
                  <a:lnTo>
                    <a:pt x="2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7"/>
            <p:cNvSpPr/>
            <p:nvPr/>
          </p:nvSpPr>
          <p:spPr>
            <a:xfrm rot="5400000">
              <a:off x="-75975" y="2991038"/>
              <a:ext cx="54750" cy="38475"/>
            </a:xfrm>
            <a:custGeom>
              <a:avLst/>
              <a:gdLst/>
              <a:ahLst/>
              <a:cxnLst/>
              <a:rect l="l" t="t" r="r" b="b"/>
              <a:pathLst>
                <a:path w="2190" h="1539" extrusionOk="0">
                  <a:moveTo>
                    <a:pt x="1098" y="1"/>
                  </a:moveTo>
                  <a:lnTo>
                    <a:pt x="0" y="772"/>
                  </a:lnTo>
                  <a:lnTo>
                    <a:pt x="1098" y="1538"/>
                  </a:lnTo>
                  <a:lnTo>
                    <a:pt x="2190" y="772"/>
                  </a:lnTo>
                  <a:lnTo>
                    <a:pt x="10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7"/>
            <p:cNvSpPr/>
            <p:nvPr/>
          </p:nvSpPr>
          <p:spPr>
            <a:xfrm rot="5400000">
              <a:off x="-117437" y="3113775"/>
              <a:ext cx="137650" cy="96650"/>
            </a:xfrm>
            <a:custGeom>
              <a:avLst/>
              <a:gdLst/>
              <a:ahLst/>
              <a:cxnLst/>
              <a:rect l="l" t="t" r="r" b="b"/>
              <a:pathLst>
                <a:path w="5506" h="3866" extrusionOk="0">
                  <a:moveTo>
                    <a:pt x="2752" y="600"/>
                  </a:moveTo>
                  <a:lnTo>
                    <a:pt x="4657" y="1935"/>
                  </a:lnTo>
                  <a:lnTo>
                    <a:pt x="2752" y="3265"/>
                  </a:lnTo>
                  <a:lnTo>
                    <a:pt x="853" y="1935"/>
                  </a:lnTo>
                  <a:lnTo>
                    <a:pt x="2752" y="600"/>
                  </a:lnTo>
                  <a:close/>
                  <a:moveTo>
                    <a:pt x="2752" y="0"/>
                  </a:moveTo>
                  <a:lnTo>
                    <a:pt x="0" y="1935"/>
                  </a:lnTo>
                  <a:lnTo>
                    <a:pt x="2752" y="3865"/>
                  </a:lnTo>
                  <a:lnTo>
                    <a:pt x="5506" y="1935"/>
                  </a:lnTo>
                  <a:lnTo>
                    <a:pt x="27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17"/>
            <p:cNvSpPr/>
            <p:nvPr/>
          </p:nvSpPr>
          <p:spPr>
            <a:xfrm rot="5400000">
              <a:off x="-75987" y="3142925"/>
              <a:ext cx="54775" cy="38475"/>
            </a:xfrm>
            <a:custGeom>
              <a:avLst/>
              <a:gdLst/>
              <a:ahLst/>
              <a:cxnLst/>
              <a:rect l="l" t="t" r="r" b="b"/>
              <a:pathLst>
                <a:path w="2191" h="1539" extrusionOk="0">
                  <a:moveTo>
                    <a:pt x="1092" y="1"/>
                  </a:moveTo>
                  <a:lnTo>
                    <a:pt x="1" y="772"/>
                  </a:lnTo>
                  <a:lnTo>
                    <a:pt x="1092" y="1538"/>
                  </a:lnTo>
                  <a:lnTo>
                    <a:pt x="2190" y="772"/>
                  </a:lnTo>
                  <a:lnTo>
                    <a:pt x="10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7"/>
            <p:cNvSpPr/>
            <p:nvPr/>
          </p:nvSpPr>
          <p:spPr>
            <a:xfrm rot="5400000">
              <a:off x="-117462" y="3265650"/>
              <a:ext cx="137700" cy="96650"/>
            </a:xfrm>
            <a:custGeom>
              <a:avLst/>
              <a:gdLst/>
              <a:ahLst/>
              <a:cxnLst/>
              <a:rect l="l" t="t" r="r" b="b"/>
              <a:pathLst>
                <a:path w="5508" h="3866" extrusionOk="0">
                  <a:moveTo>
                    <a:pt x="2754" y="600"/>
                  </a:moveTo>
                  <a:lnTo>
                    <a:pt x="4658" y="1935"/>
                  </a:lnTo>
                  <a:lnTo>
                    <a:pt x="2754" y="3265"/>
                  </a:lnTo>
                  <a:lnTo>
                    <a:pt x="850" y="1935"/>
                  </a:lnTo>
                  <a:lnTo>
                    <a:pt x="2754" y="600"/>
                  </a:lnTo>
                  <a:close/>
                  <a:moveTo>
                    <a:pt x="2754" y="0"/>
                  </a:moveTo>
                  <a:lnTo>
                    <a:pt x="1" y="1935"/>
                  </a:lnTo>
                  <a:lnTo>
                    <a:pt x="2754" y="3865"/>
                  </a:lnTo>
                  <a:lnTo>
                    <a:pt x="5507" y="1935"/>
                  </a:lnTo>
                  <a:lnTo>
                    <a:pt x="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7"/>
            <p:cNvSpPr/>
            <p:nvPr/>
          </p:nvSpPr>
          <p:spPr>
            <a:xfrm rot="5400000">
              <a:off x="-75900" y="3294738"/>
              <a:ext cx="54600" cy="38475"/>
            </a:xfrm>
            <a:custGeom>
              <a:avLst/>
              <a:gdLst/>
              <a:ahLst/>
              <a:cxnLst/>
              <a:rect l="l" t="t" r="r" b="b"/>
              <a:pathLst>
                <a:path w="2184" h="1539" extrusionOk="0">
                  <a:moveTo>
                    <a:pt x="1092" y="1"/>
                  </a:moveTo>
                  <a:lnTo>
                    <a:pt x="0" y="772"/>
                  </a:lnTo>
                  <a:lnTo>
                    <a:pt x="1092" y="1538"/>
                  </a:lnTo>
                  <a:lnTo>
                    <a:pt x="2184" y="772"/>
                  </a:lnTo>
                  <a:lnTo>
                    <a:pt x="10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17"/>
            <p:cNvSpPr/>
            <p:nvPr/>
          </p:nvSpPr>
          <p:spPr>
            <a:xfrm rot="5400000">
              <a:off x="-117500" y="3417463"/>
              <a:ext cx="137775" cy="96650"/>
            </a:xfrm>
            <a:custGeom>
              <a:avLst/>
              <a:gdLst/>
              <a:ahLst/>
              <a:cxnLst/>
              <a:rect l="l" t="t" r="r" b="b"/>
              <a:pathLst>
                <a:path w="5511" h="3866" extrusionOk="0">
                  <a:moveTo>
                    <a:pt x="2758" y="600"/>
                  </a:moveTo>
                  <a:lnTo>
                    <a:pt x="4657" y="1935"/>
                  </a:lnTo>
                  <a:lnTo>
                    <a:pt x="2758" y="3265"/>
                  </a:lnTo>
                  <a:lnTo>
                    <a:pt x="853" y="1935"/>
                  </a:lnTo>
                  <a:lnTo>
                    <a:pt x="2758" y="600"/>
                  </a:lnTo>
                  <a:close/>
                  <a:moveTo>
                    <a:pt x="2758" y="0"/>
                  </a:moveTo>
                  <a:lnTo>
                    <a:pt x="0" y="1935"/>
                  </a:lnTo>
                  <a:lnTo>
                    <a:pt x="2758" y="3865"/>
                  </a:lnTo>
                  <a:lnTo>
                    <a:pt x="5511" y="1935"/>
                  </a:lnTo>
                  <a:lnTo>
                    <a:pt x="27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17"/>
            <p:cNvSpPr/>
            <p:nvPr/>
          </p:nvSpPr>
          <p:spPr>
            <a:xfrm rot="5400000">
              <a:off x="-75987" y="3446550"/>
              <a:ext cx="54775" cy="38475"/>
            </a:xfrm>
            <a:custGeom>
              <a:avLst/>
              <a:gdLst/>
              <a:ahLst/>
              <a:cxnLst/>
              <a:rect l="l" t="t" r="r" b="b"/>
              <a:pathLst>
                <a:path w="2191" h="1539" extrusionOk="0">
                  <a:moveTo>
                    <a:pt x="1098" y="1"/>
                  </a:moveTo>
                  <a:lnTo>
                    <a:pt x="1" y="772"/>
                  </a:lnTo>
                  <a:lnTo>
                    <a:pt x="1098" y="1538"/>
                  </a:lnTo>
                  <a:lnTo>
                    <a:pt x="2190" y="772"/>
                  </a:lnTo>
                  <a:lnTo>
                    <a:pt x="10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17"/>
            <p:cNvSpPr/>
            <p:nvPr/>
          </p:nvSpPr>
          <p:spPr>
            <a:xfrm rot="5400000">
              <a:off x="-117462" y="3569275"/>
              <a:ext cx="137700" cy="96650"/>
            </a:xfrm>
            <a:custGeom>
              <a:avLst/>
              <a:gdLst/>
              <a:ahLst/>
              <a:cxnLst/>
              <a:rect l="l" t="t" r="r" b="b"/>
              <a:pathLst>
                <a:path w="5508" h="3866" extrusionOk="0">
                  <a:moveTo>
                    <a:pt x="2754" y="600"/>
                  </a:moveTo>
                  <a:lnTo>
                    <a:pt x="4658" y="1935"/>
                  </a:lnTo>
                  <a:lnTo>
                    <a:pt x="2754" y="3265"/>
                  </a:lnTo>
                  <a:lnTo>
                    <a:pt x="855" y="1935"/>
                  </a:lnTo>
                  <a:lnTo>
                    <a:pt x="2754" y="600"/>
                  </a:lnTo>
                  <a:close/>
                  <a:moveTo>
                    <a:pt x="2754" y="0"/>
                  </a:moveTo>
                  <a:lnTo>
                    <a:pt x="0" y="1935"/>
                  </a:lnTo>
                  <a:lnTo>
                    <a:pt x="2754" y="3865"/>
                  </a:lnTo>
                  <a:lnTo>
                    <a:pt x="5507" y="1935"/>
                  </a:lnTo>
                  <a:lnTo>
                    <a:pt x="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7"/>
            <p:cNvSpPr/>
            <p:nvPr/>
          </p:nvSpPr>
          <p:spPr>
            <a:xfrm rot="5400000">
              <a:off x="-75962" y="3598425"/>
              <a:ext cx="54725" cy="38475"/>
            </a:xfrm>
            <a:custGeom>
              <a:avLst/>
              <a:gdLst/>
              <a:ahLst/>
              <a:cxnLst/>
              <a:rect l="l" t="t" r="r" b="b"/>
              <a:pathLst>
                <a:path w="2189" h="1539" extrusionOk="0">
                  <a:moveTo>
                    <a:pt x="1092" y="1"/>
                  </a:moveTo>
                  <a:lnTo>
                    <a:pt x="0" y="772"/>
                  </a:lnTo>
                  <a:lnTo>
                    <a:pt x="1092" y="1538"/>
                  </a:lnTo>
                  <a:lnTo>
                    <a:pt x="2188" y="772"/>
                  </a:lnTo>
                  <a:lnTo>
                    <a:pt x="10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7"/>
            <p:cNvSpPr/>
            <p:nvPr/>
          </p:nvSpPr>
          <p:spPr>
            <a:xfrm rot="5400000">
              <a:off x="-117450" y="3721138"/>
              <a:ext cx="137675" cy="96650"/>
            </a:xfrm>
            <a:custGeom>
              <a:avLst/>
              <a:gdLst/>
              <a:ahLst/>
              <a:cxnLst/>
              <a:rect l="l" t="t" r="r" b="b"/>
              <a:pathLst>
                <a:path w="5507" h="3866" extrusionOk="0">
                  <a:moveTo>
                    <a:pt x="2754" y="600"/>
                  </a:moveTo>
                  <a:lnTo>
                    <a:pt x="4658" y="1935"/>
                  </a:lnTo>
                  <a:lnTo>
                    <a:pt x="2754" y="3265"/>
                  </a:lnTo>
                  <a:lnTo>
                    <a:pt x="849" y="1935"/>
                  </a:lnTo>
                  <a:lnTo>
                    <a:pt x="2754" y="600"/>
                  </a:lnTo>
                  <a:close/>
                  <a:moveTo>
                    <a:pt x="2754" y="0"/>
                  </a:moveTo>
                  <a:lnTo>
                    <a:pt x="1" y="1935"/>
                  </a:lnTo>
                  <a:lnTo>
                    <a:pt x="2754" y="3865"/>
                  </a:lnTo>
                  <a:lnTo>
                    <a:pt x="5507" y="1935"/>
                  </a:lnTo>
                  <a:lnTo>
                    <a:pt x="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7"/>
            <p:cNvSpPr/>
            <p:nvPr/>
          </p:nvSpPr>
          <p:spPr>
            <a:xfrm rot="5400000">
              <a:off x="-75912" y="3750250"/>
              <a:ext cx="54625" cy="38475"/>
            </a:xfrm>
            <a:custGeom>
              <a:avLst/>
              <a:gdLst/>
              <a:ahLst/>
              <a:cxnLst/>
              <a:rect l="l" t="t" r="r" b="b"/>
              <a:pathLst>
                <a:path w="2185" h="1539" extrusionOk="0">
                  <a:moveTo>
                    <a:pt x="1092" y="1"/>
                  </a:moveTo>
                  <a:lnTo>
                    <a:pt x="1" y="772"/>
                  </a:lnTo>
                  <a:lnTo>
                    <a:pt x="1092" y="1538"/>
                  </a:lnTo>
                  <a:lnTo>
                    <a:pt x="2184" y="772"/>
                  </a:lnTo>
                  <a:lnTo>
                    <a:pt x="10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7"/>
            <p:cNvSpPr/>
            <p:nvPr/>
          </p:nvSpPr>
          <p:spPr>
            <a:xfrm rot="5400000">
              <a:off x="-117450" y="3873038"/>
              <a:ext cx="137675" cy="96650"/>
            </a:xfrm>
            <a:custGeom>
              <a:avLst/>
              <a:gdLst/>
              <a:ahLst/>
              <a:cxnLst/>
              <a:rect l="l" t="t" r="r" b="b"/>
              <a:pathLst>
                <a:path w="5507" h="3866" extrusionOk="0">
                  <a:moveTo>
                    <a:pt x="2753" y="600"/>
                  </a:moveTo>
                  <a:lnTo>
                    <a:pt x="4653" y="1935"/>
                  </a:lnTo>
                  <a:lnTo>
                    <a:pt x="2753" y="3265"/>
                  </a:lnTo>
                  <a:lnTo>
                    <a:pt x="849" y="1935"/>
                  </a:lnTo>
                  <a:lnTo>
                    <a:pt x="2753" y="600"/>
                  </a:lnTo>
                  <a:close/>
                  <a:moveTo>
                    <a:pt x="2753" y="0"/>
                  </a:moveTo>
                  <a:lnTo>
                    <a:pt x="1" y="1935"/>
                  </a:lnTo>
                  <a:lnTo>
                    <a:pt x="2753" y="3865"/>
                  </a:lnTo>
                  <a:lnTo>
                    <a:pt x="5506" y="1935"/>
                  </a:lnTo>
                  <a:lnTo>
                    <a:pt x="27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7"/>
            <p:cNvSpPr/>
            <p:nvPr/>
          </p:nvSpPr>
          <p:spPr>
            <a:xfrm rot="5400000">
              <a:off x="-75975" y="3902063"/>
              <a:ext cx="54750" cy="38475"/>
            </a:xfrm>
            <a:custGeom>
              <a:avLst/>
              <a:gdLst/>
              <a:ahLst/>
              <a:cxnLst/>
              <a:rect l="l" t="t" r="r" b="b"/>
              <a:pathLst>
                <a:path w="2190" h="1539" extrusionOk="0">
                  <a:moveTo>
                    <a:pt x="1097" y="1"/>
                  </a:moveTo>
                  <a:lnTo>
                    <a:pt x="0" y="772"/>
                  </a:lnTo>
                  <a:lnTo>
                    <a:pt x="1097" y="1538"/>
                  </a:lnTo>
                  <a:lnTo>
                    <a:pt x="2190" y="772"/>
                  </a:lnTo>
                  <a:lnTo>
                    <a:pt x="10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7"/>
            <p:cNvSpPr/>
            <p:nvPr/>
          </p:nvSpPr>
          <p:spPr>
            <a:xfrm rot="5400000">
              <a:off x="-117525" y="4024838"/>
              <a:ext cx="137825" cy="96650"/>
            </a:xfrm>
            <a:custGeom>
              <a:avLst/>
              <a:gdLst/>
              <a:ahLst/>
              <a:cxnLst/>
              <a:rect l="l" t="t" r="r" b="b"/>
              <a:pathLst>
                <a:path w="5513" h="3866" extrusionOk="0">
                  <a:moveTo>
                    <a:pt x="2754" y="600"/>
                  </a:moveTo>
                  <a:lnTo>
                    <a:pt x="4658" y="1935"/>
                  </a:lnTo>
                  <a:lnTo>
                    <a:pt x="2754" y="3265"/>
                  </a:lnTo>
                  <a:lnTo>
                    <a:pt x="855" y="1935"/>
                  </a:lnTo>
                  <a:lnTo>
                    <a:pt x="2754" y="600"/>
                  </a:lnTo>
                  <a:close/>
                  <a:moveTo>
                    <a:pt x="2754" y="0"/>
                  </a:moveTo>
                  <a:lnTo>
                    <a:pt x="1" y="1935"/>
                  </a:lnTo>
                  <a:lnTo>
                    <a:pt x="2754" y="3865"/>
                  </a:lnTo>
                  <a:lnTo>
                    <a:pt x="5513" y="1935"/>
                  </a:lnTo>
                  <a:lnTo>
                    <a:pt x="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17"/>
            <p:cNvSpPr/>
            <p:nvPr/>
          </p:nvSpPr>
          <p:spPr>
            <a:xfrm rot="5400000">
              <a:off x="-75962" y="4053925"/>
              <a:ext cx="54725" cy="38475"/>
            </a:xfrm>
            <a:custGeom>
              <a:avLst/>
              <a:gdLst/>
              <a:ahLst/>
              <a:cxnLst/>
              <a:rect l="l" t="t" r="r" b="b"/>
              <a:pathLst>
                <a:path w="2189" h="1539" extrusionOk="0">
                  <a:moveTo>
                    <a:pt x="1092" y="1"/>
                  </a:moveTo>
                  <a:lnTo>
                    <a:pt x="1" y="772"/>
                  </a:lnTo>
                  <a:lnTo>
                    <a:pt x="1092" y="1538"/>
                  </a:lnTo>
                  <a:lnTo>
                    <a:pt x="2189" y="772"/>
                  </a:lnTo>
                  <a:lnTo>
                    <a:pt x="10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17"/>
            <p:cNvSpPr/>
            <p:nvPr/>
          </p:nvSpPr>
          <p:spPr>
            <a:xfrm rot="5400000">
              <a:off x="-117437" y="4176650"/>
              <a:ext cx="137650" cy="96650"/>
            </a:xfrm>
            <a:custGeom>
              <a:avLst/>
              <a:gdLst/>
              <a:ahLst/>
              <a:cxnLst/>
              <a:rect l="l" t="t" r="r" b="b"/>
              <a:pathLst>
                <a:path w="5506" h="3866" extrusionOk="0">
                  <a:moveTo>
                    <a:pt x="2754" y="600"/>
                  </a:moveTo>
                  <a:lnTo>
                    <a:pt x="4658" y="1935"/>
                  </a:lnTo>
                  <a:lnTo>
                    <a:pt x="2754" y="3265"/>
                  </a:lnTo>
                  <a:lnTo>
                    <a:pt x="849" y="1935"/>
                  </a:lnTo>
                  <a:lnTo>
                    <a:pt x="2754" y="600"/>
                  </a:lnTo>
                  <a:close/>
                  <a:moveTo>
                    <a:pt x="2754" y="0"/>
                  </a:moveTo>
                  <a:lnTo>
                    <a:pt x="0" y="1935"/>
                  </a:lnTo>
                  <a:lnTo>
                    <a:pt x="2754" y="3865"/>
                  </a:lnTo>
                  <a:lnTo>
                    <a:pt x="5506" y="1935"/>
                  </a:lnTo>
                  <a:lnTo>
                    <a:pt x="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7"/>
            <p:cNvSpPr/>
            <p:nvPr/>
          </p:nvSpPr>
          <p:spPr>
            <a:xfrm rot="5400000">
              <a:off x="-75925" y="4205738"/>
              <a:ext cx="54650" cy="38475"/>
            </a:xfrm>
            <a:custGeom>
              <a:avLst/>
              <a:gdLst/>
              <a:ahLst/>
              <a:cxnLst/>
              <a:rect l="l" t="t" r="r" b="b"/>
              <a:pathLst>
                <a:path w="2186" h="1539" extrusionOk="0">
                  <a:moveTo>
                    <a:pt x="1094" y="1"/>
                  </a:moveTo>
                  <a:lnTo>
                    <a:pt x="1" y="772"/>
                  </a:lnTo>
                  <a:lnTo>
                    <a:pt x="1094" y="1538"/>
                  </a:lnTo>
                  <a:lnTo>
                    <a:pt x="2186" y="772"/>
                  </a:lnTo>
                  <a:lnTo>
                    <a:pt x="109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7"/>
            <p:cNvSpPr/>
            <p:nvPr/>
          </p:nvSpPr>
          <p:spPr>
            <a:xfrm rot="5400000">
              <a:off x="-117437" y="4328550"/>
              <a:ext cx="137650" cy="96650"/>
            </a:xfrm>
            <a:custGeom>
              <a:avLst/>
              <a:gdLst/>
              <a:ahLst/>
              <a:cxnLst/>
              <a:rect l="l" t="t" r="r" b="b"/>
              <a:pathLst>
                <a:path w="5506" h="3866" extrusionOk="0">
                  <a:moveTo>
                    <a:pt x="2752" y="600"/>
                  </a:moveTo>
                  <a:lnTo>
                    <a:pt x="4651" y="1935"/>
                  </a:lnTo>
                  <a:lnTo>
                    <a:pt x="2752" y="3265"/>
                  </a:lnTo>
                  <a:lnTo>
                    <a:pt x="848" y="1935"/>
                  </a:lnTo>
                  <a:lnTo>
                    <a:pt x="2752" y="600"/>
                  </a:lnTo>
                  <a:close/>
                  <a:moveTo>
                    <a:pt x="2752" y="0"/>
                  </a:moveTo>
                  <a:lnTo>
                    <a:pt x="0" y="1935"/>
                  </a:lnTo>
                  <a:lnTo>
                    <a:pt x="2752" y="3865"/>
                  </a:lnTo>
                  <a:lnTo>
                    <a:pt x="5506" y="1935"/>
                  </a:lnTo>
                  <a:lnTo>
                    <a:pt x="27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7"/>
            <p:cNvSpPr/>
            <p:nvPr/>
          </p:nvSpPr>
          <p:spPr>
            <a:xfrm rot="5400000">
              <a:off x="-75962" y="4357550"/>
              <a:ext cx="54725" cy="38475"/>
            </a:xfrm>
            <a:custGeom>
              <a:avLst/>
              <a:gdLst/>
              <a:ahLst/>
              <a:cxnLst/>
              <a:rect l="l" t="t" r="r" b="b"/>
              <a:pathLst>
                <a:path w="2189" h="1539" extrusionOk="0">
                  <a:moveTo>
                    <a:pt x="1097" y="1"/>
                  </a:moveTo>
                  <a:lnTo>
                    <a:pt x="1" y="772"/>
                  </a:lnTo>
                  <a:lnTo>
                    <a:pt x="1097" y="1538"/>
                  </a:lnTo>
                  <a:lnTo>
                    <a:pt x="2189" y="772"/>
                  </a:lnTo>
                  <a:lnTo>
                    <a:pt x="10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7"/>
            <p:cNvSpPr/>
            <p:nvPr/>
          </p:nvSpPr>
          <p:spPr>
            <a:xfrm rot="5400000">
              <a:off x="-117525" y="4480363"/>
              <a:ext cx="137825" cy="96650"/>
            </a:xfrm>
            <a:custGeom>
              <a:avLst/>
              <a:gdLst/>
              <a:ahLst/>
              <a:cxnLst/>
              <a:rect l="l" t="t" r="r" b="b"/>
              <a:pathLst>
                <a:path w="5513" h="3866" extrusionOk="0">
                  <a:moveTo>
                    <a:pt x="2754" y="600"/>
                  </a:moveTo>
                  <a:lnTo>
                    <a:pt x="4658" y="1935"/>
                  </a:lnTo>
                  <a:lnTo>
                    <a:pt x="2754" y="3265"/>
                  </a:lnTo>
                  <a:lnTo>
                    <a:pt x="855" y="1935"/>
                  </a:lnTo>
                  <a:lnTo>
                    <a:pt x="2754" y="600"/>
                  </a:lnTo>
                  <a:close/>
                  <a:moveTo>
                    <a:pt x="2754" y="0"/>
                  </a:moveTo>
                  <a:lnTo>
                    <a:pt x="0" y="1935"/>
                  </a:lnTo>
                  <a:lnTo>
                    <a:pt x="2754" y="3865"/>
                  </a:lnTo>
                  <a:lnTo>
                    <a:pt x="5512" y="1935"/>
                  </a:lnTo>
                  <a:lnTo>
                    <a:pt x="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7"/>
            <p:cNvSpPr/>
            <p:nvPr/>
          </p:nvSpPr>
          <p:spPr>
            <a:xfrm rot="5400000">
              <a:off x="-75962" y="4509450"/>
              <a:ext cx="54725" cy="38475"/>
            </a:xfrm>
            <a:custGeom>
              <a:avLst/>
              <a:gdLst/>
              <a:ahLst/>
              <a:cxnLst/>
              <a:rect l="l" t="t" r="r" b="b"/>
              <a:pathLst>
                <a:path w="2189" h="1539" extrusionOk="0">
                  <a:moveTo>
                    <a:pt x="1092" y="1"/>
                  </a:moveTo>
                  <a:lnTo>
                    <a:pt x="0" y="772"/>
                  </a:lnTo>
                  <a:lnTo>
                    <a:pt x="1092" y="1538"/>
                  </a:lnTo>
                  <a:lnTo>
                    <a:pt x="2188" y="772"/>
                  </a:lnTo>
                  <a:lnTo>
                    <a:pt x="10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7"/>
            <p:cNvSpPr/>
            <p:nvPr/>
          </p:nvSpPr>
          <p:spPr>
            <a:xfrm rot="5400000">
              <a:off x="-117450" y="4632163"/>
              <a:ext cx="137675" cy="96650"/>
            </a:xfrm>
            <a:custGeom>
              <a:avLst/>
              <a:gdLst/>
              <a:ahLst/>
              <a:cxnLst/>
              <a:rect l="l" t="t" r="r" b="b"/>
              <a:pathLst>
                <a:path w="5507" h="3866" extrusionOk="0">
                  <a:moveTo>
                    <a:pt x="2753" y="600"/>
                  </a:moveTo>
                  <a:lnTo>
                    <a:pt x="4658" y="1935"/>
                  </a:lnTo>
                  <a:lnTo>
                    <a:pt x="2753" y="3265"/>
                  </a:lnTo>
                  <a:lnTo>
                    <a:pt x="854" y="1935"/>
                  </a:lnTo>
                  <a:lnTo>
                    <a:pt x="2753" y="600"/>
                  </a:lnTo>
                  <a:close/>
                  <a:moveTo>
                    <a:pt x="2753" y="0"/>
                  </a:moveTo>
                  <a:lnTo>
                    <a:pt x="1" y="1935"/>
                  </a:lnTo>
                  <a:lnTo>
                    <a:pt x="2753" y="3865"/>
                  </a:lnTo>
                  <a:lnTo>
                    <a:pt x="5506" y="1935"/>
                  </a:lnTo>
                  <a:lnTo>
                    <a:pt x="27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7"/>
            <p:cNvSpPr/>
            <p:nvPr/>
          </p:nvSpPr>
          <p:spPr>
            <a:xfrm rot="5400000">
              <a:off x="-75912" y="4661250"/>
              <a:ext cx="54625" cy="38475"/>
            </a:xfrm>
            <a:custGeom>
              <a:avLst/>
              <a:gdLst/>
              <a:ahLst/>
              <a:cxnLst/>
              <a:rect l="l" t="t" r="r" b="b"/>
              <a:pathLst>
                <a:path w="2185" h="1539" extrusionOk="0">
                  <a:moveTo>
                    <a:pt x="1092" y="1"/>
                  </a:moveTo>
                  <a:lnTo>
                    <a:pt x="0" y="772"/>
                  </a:lnTo>
                  <a:lnTo>
                    <a:pt x="1092" y="1538"/>
                  </a:lnTo>
                  <a:lnTo>
                    <a:pt x="2185" y="772"/>
                  </a:lnTo>
                  <a:lnTo>
                    <a:pt x="10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7"/>
            <p:cNvSpPr/>
            <p:nvPr/>
          </p:nvSpPr>
          <p:spPr>
            <a:xfrm rot="5400000">
              <a:off x="-117450" y="4784038"/>
              <a:ext cx="137675" cy="96650"/>
            </a:xfrm>
            <a:custGeom>
              <a:avLst/>
              <a:gdLst/>
              <a:ahLst/>
              <a:cxnLst/>
              <a:rect l="l" t="t" r="r" b="b"/>
              <a:pathLst>
                <a:path w="5507" h="3866" extrusionOk="0">
                  <a:moveTo>
                    <a:pt x="2754" y="600"/>
                  </a:moveTo>
                  <a:lnTo>
                    <a:pt x="4653" y="1935"/>
                  </a:lnTo>
                  <a:lnTo>
                    <a:pt x="2754" y="3265"/>
                  </a:lnTo>
                  <a:lnTo>
                    <a:pt x="850" y="1935"/>
                  </a:lnTo>
                  <a:lnTo>
                    <a:pt x="2754" y="600"/>
                  </a:lnTo>
                  <a:close/>
                  <a:moveTo>
                    <a:pt x="2754" y="0"/>
                  </a:moveTo>
                  <a:lnTo>
                    <a:pt x="0" y="1935"/>
                  </a:lnTo>
                  <a:lnTo>
                    <a:pt x="2754" y="3865"/>
                  </a:lnTo>
                  <a:lnTo>
                    <a:pt x="5507" y="1935"/>
                  </a:lnTo>
                  <a:lnTo>
                    <a:pt x="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7"/>
            <p:cNvSpPr/>
            <p:nvPr/>
          </p:nvSpPr>
          <p:spPr>
            <a:xfrm rot="5400000">
              <a:off x="-75912" y="4813125"/>
              <a:ext cx="54625" cy="38475"/>
            </a:xfrm>
            <a:custGeom>
              <a:avLst/>
              <a:gdLst/>
              <a:ahLst/>
              <a:cxnLst/>
              <a:rect l="l" t="t" r="r" b="b"/>
              <a:pathLst>
                <a:path w="2185" h="1539" extrusionOk="0">
                  <a:moveTo>
                    <a:pt x="1093" y="1"/>
                  </a:moveTo>
                  <a:lnTo>
                    <a:pt x="1" y="772"/>
                  </a:lnTo>
                  <a:lnTo>
                    <a:pt x="1093" y="1538"/>
                  </a:lnTo>
                  <a:lnTo>
                    <a:pt x="2184" y="772"/>
                  </a:lnTo>
                  <a:lnTo>
                    <a:pt x="10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17"/>
            <p:cNvSpPr/>
            <p:nvPr/>
          </p:nvSpPr>
          <p:spPr>
            <a:xfrm rot="5400000">
              <a:off x="-129525" y="3979663"/>
              <a:ext cx="99750" cy="35125"/>
            </a:xfrm>
            <a:custGeom>
              <a:avLst/>
              <a:gdLst/>
              <a:ahLst/>
              <a:cxnLst/>
              <a:rect l="l" t="t" r="r" b="b"/>
              <a:pathLst>
                <a:path w="3990" h="1405" extrusionOk="0">
                  <a:moveTo>
                    <a:pt x="1997" y="1"/>
                  </a:moveTo>
                  <a:lnTo>
                    <a:pt x="0" y="1404"/>
                  </a:lnTo>
                  <a:lnTo>
                    <a:pt x="3990" y="1404"/>
                  </a:lnTo>
                  <a:lnTo>
                    <a:pt x="19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17"/>
            <p:cNvSpPr/>
            <p:nvPr/>
          </p:nvSpPr>
          <p:spPr>
            <a:xfrm rot="5400000">
              <a:off x="-67462" y="3827800"/>
              <a:ext cx="99800" cy="35100"/>
            </a:xfrm>
            <a:custGeom>
              <a:avLst/>
              <a:gdLst/>
              <a:ahLst/>
              <a:cxnLst/>
              <a:rect l="l" t="t" r="r" b="b"/>
              <a:pathLst>
                <a:path w="3992" h="1404" extrusionOk="0">
                  <a:moveTo>
                    <a:pt x="1" y="0"/>
                  </a:moveTo>
                  <a:lnTo>
                    <a:pt x="1999" y="1403"/>
                  </a:lnTo>
                  <a:lnTo>
                    <a:pt x="39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7"/>
            <p:cNvSpPr/>
            <p:nvPr/>
          </p:nvSpPr>
          <p:spPr>
            <a:xfrm rot="5400000">
              <a:off x="-67437" y="3676050"/>
              <a:ext cx="99750" cy="35100"/>
            </a:xfrm>
            <a:custGeom>
              <a:avLst/>
              <a:gdLst/>
              <a:ahLst/>
              <a:cxnLst/>
              <a:rect l="l" t="t" r="r" b="b"/>
              <a:pathLst>
                <a:path w="3990" h="1404" extrusionOk="0">
                  <a:moveTo>
                    <a:pt x="1" y="0"/>
                  </a:moveTo>
                  <a:lnTo>
                    <a:pt x="1993" y="1403"/>
                  </a:lnTo>
                  <a:lnTo>
                    <a:pt x="39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7"/>
            <p:cNvSpPr/>
            <p:nvPr/>
          </p:nvSpPr>
          <p:spPr>
            <a:xfrm rot="5400000">
              <a:off x="-67462" y="3524175"/>
              <a:ext cx="99800" cy="35100"/>
            </a:xfrm>
            <a:custGeom>
              <a:avLst/>
              <a:gdLst/>
              <a:ahLst/>
              <a:cxnLst/>
              <a:rect l="l" t="t" r="r" b="b"/>
              <a:pathLst>
                <a:path w="3992" h="1404" extrusionOk="0">
                  <a:moveTo>
                    <a:pt x="1" y="0"/>
                  </a:moveTo>
                  <a:lnTo>
                    <a:pt x="1993" y="1403"/>
                  </a:lnTo>
                  <a:lnTo>
                    <a:pt x="39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17"/>
            <p:cNvSpPr/>
            <p:nvPr/>
          </p:nvSpPr>
          <p:spPr>
            <a:xfrm rot="5400000">
              <a:off x="-129550" y="3827788"/>
              <a:ext cx="99800" cy="35125"/>
            </a:xfrm>
            <a:custGeom>
              <a:avLst/>
              <a:gdLst/>
              <a:ahLst/>
              <a:cxnLst/>
              <a:rect l="l" t="t" r="r" b="b"/>
              <a:pathLst>
                <a:path w="3992" h="1405" extrusionOk="0">
                  <a:moveTo>
                    <a:pt x="1999" y="1"/>
                  </a:moveTo>
                  <a:lnTo>
                    <a:pt x="1" y="1404"/>
                  </a:lnTo>
                  <a:lnTo>
                    <a:pt x="3991" y="1404"/>
                  </a:lnTo>
                  <a:lnTo>
                    <a:pt x="19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17"/>
            <p:cNvSpPr/>
            <p:nvPr/>
          </p:nvSpPr>
          <p:spPr>
            <a:xfrm rot="5400000">
              <a:off x="-129550" y="3524163"/>
              <a:ext cx="99800" cy="35125"/>
            </a:xfrm>
            <a:custGeom>
              <a:avLst/>
              <a:gdLst/>
              <a:ahLst/>
              <a:cxnLst/>
              <a:rect l="l" t="t" r="r" b="b"/>
              <a:pathLst>
                <a:path w="3992" h="1405" extrusionOk="0">
                  <a:moveTo>
                    <a:pt x="1993" y="1"/>
                  </a:moveTo>
                  <a:lnTo>
                    <a:pt x="1" y="1404"/>
                  </a:lnTo>
                  <a:lnTo>
                    <a:pt x="3991" y="1404"/>
                  </a:lnTo>
                  <a:lnTo>
                    <a:pt x="19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17"/>
            <p:cNvSpPr/>
            <p:nvPr/>
          </p:nvSpPr>
          <p:spPr>
            <a:xfrm rot="5400000">
              <a:off x="-129525" y="3676038"/>
              <a:ext cx="99750" cy="35125"/>
            </a:xfrm>
            <a:custGeom>
              <a:avLst/>
              <a:gdLst/>
              <a:ahLst/>
              <a:cxnLst/>
              <a:rect l="l" t="t" r="r" b="b"/>
              <a:pathLst>
                <a:path w="3990" h="1405" extrusionOk="0">
                  <a:moveTo>
                    <a:pt x="1993" y="1"/>
                  </a:moveTo>
                  <a:lnTo>
                    <a:pt x="1" y="1404"/>
                  </a:lnTo>
                  <a:lnTo>
                    <a:pt x="3990" y="1404"/>
                  </a:lnTo>
                  <a:lnTo>
                    <a:pt x="19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17"/>
            <p:cNvSpPr/>
            <p:nvPr/>
          </p:nvSpPr>
          <p:spPr>
            <a:xfrm rot="5400000">
              <a:off x="-129462" y="3220475"/>
              <a:ext cx="99625" cy="35125"/>
            </a:xfrm>
            <a:custGeom>
              <a:avLst/>
              <a:gdLst/>
              <a:ahLst/>
              <a:cxnLst/>
              <a:rect l="l" t="t" r="r" b="b"/>
              <a:pathLst>
                <a:path w="3985" h="1405" extrusionOk="0">
                  <a:moveTo>
                    <a:pt x="1992" y="1"/>
                  </a:moveTo>
                  <a:lnTo>
                    <a:pt x="0" y="1404"/>
                  </a:lnTo>
                  <a:lnTo>
                    <a:pt x="3984" y="1404"/>
                  </a:lnTo>
                  <a:lnTo>
                    <a:pt x="19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17"/>
            <p:cNvSpPr/>
            <p:nvPr/>
          </p:nvSpPr>
          <p:spPr>
            <a:xfrm rot="5400000">
              <a:off x="-67450" y="3372288"/>
              <a:ext cx="99775" cy="35100"/>
            </a:xfrm>
            <a:custGeom>
              <a:avLst/>
              <a:gdLst/>
              <a:ahLst/>
              <a:cxnLst/>
              <a:rect l="l" t="t" r="r" b="b"/>
              <a:pathLst>
                <a:path w="3991" h="1404" extrusionOk="0">
                  <a:moveTo>
                    <a:pt x="0" y="0"/>
                  </a:moveTo>
                  <a:lnTo>
                    <a:pt x="1999" y="1403"/>
                  </a:lnTo>
                  <a:lnTo>
                    <a:pt x="39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17"/>
            <p:cNvSpPr/>
            <p:nvPr/>
          </p:nvSpPr>
          <p:spPr>
            <a:xfrm rot="5400000">
              <a:off x="-9137" y="4859975"/>
              <a:ext cx="10725" cy="7525"/>
            </a:xfrm>
            <a:custGeom>
              <a:avLst/>
              <a:gdLst/>
              <a:ahLst/>
              <a:cxnLst/>
              <a:rect l="l" t="t" r="r" b="b"/>
              <a:pathLst>
                <a:path w="429" h="301" extrusionOk="0">
                  <a:moveTo>
                    <a:pt x="0" y="0"/>
                  </a:moveTo>
                  <a:lnTo>
                    <a:pt x="429" y="301"/>
                  </a:lnTo>
                  <a:lnTo>
                    <a:pt x="4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7"/>
            <p:cNvSpPr/>
            <p:nvPr/>
          </p:nvSpPr>
          <p:spPr>
            <a:xfrm rot="5400000">
              <a:off x="-129537" y="3068650"/>
              <a:ext cx="99775" cy="35125"/>
            </a:xfrm>
            <a:custGeom>
              <a:avLst/>
              <a:gdLst/>
              <a:ahLst/>
              <a:cxnLst/>
              <a:rect l="l" t="t" r="r" b="b"/>
              <a:pathLst>
                <a:path w="3991" h="1405" extrusionOk="0">
                  <a:moveTo>
                    <a:pt x="1993" y="1"/>
                  </a:moveTo>
                  <a:lnTo>
                    <a:pt x="0" y="1404"/>
                  </a:lnTo>
                  <a:lnTo>
                    <a:pt x="3991" y="1404"/>
                  </a:lnTo>
                  <a:lnTo>
                    <a:pt x="19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7"/>
            <p:cNvSpPr/>
            <p:nvPr/>
          </p:nvSpPr>
          <p:spPr>
            <a:xfrm rot="5400000">
              <a:off x="-129537" y="3372275"/>
              <a:ext cx="99775" cy="35125"/>
            </a:xfrm>
            <a:custGeom>
              <a:avLst/>
              <a:gdLst/>
              <a:ahLst/>
              <a:cxnLst/>
              <a:rect l="l" t="t" r="r" b="b"/>
              <a:pathLst>
                <a:path w="3991" h="1405" extrusionOk="0">
                  <a:moveTo>
                    <a:pt x="1999" y="1"/>
                  </a:moveTo>
                  <a:lnTo>
                    <a:pt x="0" y="1404"/>
                  </a:lnTo>
                  <a:lnTo>
                    <a:pt x="3991" y="1404"/>
                  </a:lnTo>
                  <a:lnTo>
                    <a:pt x="19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17"/>
            <p:cNvSpPr/>
            <p:nvPr/>
          </p:nvSpPr>
          <p:spPr>
            <a:xfrm rot="5400000">
              <a:off x="-67375" y="3220488"/>
              <a:ext cx="99625" cy="35100"/>
            </a:xfrm>
            <a:custGeom>
              <a:avLst/>
              <a:gdLst/>
              <a:ahLst/>
              <a:cxnLst/>
              <a:rect l="l" t="t" r="r" b="b"/>
              <a:pathLst>
                <a:path w="3985" h="1404" extrusionOk="0">
                  <a:moveTo>
                    <a:pt x="0" y="0"/>
                  </a:moveTo>
                  <a:lnTo>
                    <a:pt x="1992" y="1403"/>
                  </a:lnTo>
                  <a:lnTo>
                    <a:pt x="39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17"/>
            <p:cNvSpPr/>
            <p:nvPr/>
          </p:nvSpPr>
          <p:spPr>
            <a:xfrm rot="5400000">
              <a:off x="-67450" y="3068663"/>
              <a:ext cx="99775" cy="35100"/>
            </a:xfrm>
            <a:custGeom>
              <a:avLst/>
              <a:gdLst/>
              <a:ahLst/>
              <a:cxnLst/>
              <a:rect l="l" t="t" r="r" b="b"/>
              <a:pathLst>
                <a:path w="3991" h="1404" extrusionOk="0">
                  <a:moveTo>
                    <a:pt x="0" y="0"/>
                  </a:moveTo>
                  <a:lnTo>
                    <a:pt x="1993" y="1403"/>
                  </a:lnTo>
                  <a:lnTo>
                    <a:pt x="39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17"/>
            <p:cNvSpPr/>
            <p:nvPr/>
          </p:nvSpPr>
          <p:spPr>
            <a:xfrm rot="5400000">
              <a:off x="-67375" y="4738863"/>
              <a:ext cx="99625" cy="35100"/>
            </a:xfrm>
            <a:custGeom>
              <a:avLst/>
              <a:gdLst/>
              <a:ahLst/>
              <a:cxnLst/>
              <a:rect l="l" t="t" r="r" b="b"/>
              <a:pathLst>
                <a:path w="3985" h="1404" extrusionOk="0">
                  <a:moveTo>
                    <a:pt x="1" y="0"/>
                  </a:moveTo>
                  <a:lnTo>
                    <a:pt x="1993" y="1403"/>
                  </a:lnTo>
                  <a:lnTo>
                    <a:pt x="39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17"/>
            <p:cNvSpPr/>
            <p:nvPr/>
          </p:nvSpPr>
          <p:spPr>
            <a:xfrm rot="5400000">
              <a:off x="-129537" y="4587050"/>
              <a:ext cx="99775" cy="35125"/>
            </a:xfrm>
            <a:custGeom>
              <a:avLst/>
              <a:gdLst/>
              <a:ahLst/>
              <a:cxnLst/>
              <a:rect l="l" t="t" r="r" b="b"/>
              <a:pathLst>
                <a:path w="3991" h="1405" extrusionOk="0">
                  <a:moveTo>
                    <a:pt x="1994" y="1"/>
                  </a:moveTo>
                  <a:lnTo>
                    <a:pt x="0" y="1404"/>
                  </a:lnTo>
                  <a:lnTo>
                    <a:pt x="3991" y="1404"/>
                  </a:lnTo>
                  <a:lnTo>
                    <a:pt x="199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17"/>
            <p:cNvSpPr/>
            <p:nvPr/>
          </p:nvSpPr>
          <p:spPr>
            <a:xfrm rot="5400000">
              <a:off x="-67437" y="3979675"/>
              <a:ext cx="99750" cy="35100"/>
            </a:xfrm>
            <a:custGeom>
              <a:avLst/>
              <a:gdLst/>
              <a:ahLst/>
              <a:cxnLst/>
              <a:rect l="l" t="t" r="r" b="b"/>
              <a:pathLst>
                <a:path w="3990" h="1404" extrusionOk="0">
                  <a:moveTo>
                    <a:pt x="0" y="0"/>
                  </a:moveTo>
                  <a:lnTo>
                    <a:pt x="1997" y="1403"/>
                  </a:lnTo>
                  <a:lnTo>
                    <a:pt x="39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17"/>
            <p:cNvSpPr/>
            <p:nvPr/>
          </p:nvSpPr>
          <p:spPr>
            <a:xfrm rot="5400000">
              <a:off x="-129462" y="4738850"/>
              <a:ext cx="99625" cy="35125"/>
            </a:xfrm>
            <a:custGeom>
              <a:avLst/>
              <a:gdLst/>
              <a:ahLst/>
              <a:cxnLst/>
              <a:rect l="l" t="t" r="r" b="b"/>
              <a:pathLst>
                <a:path w="3985" h="1405" extrusionOk="0">
                  <a:moveTo>
                    <a:pt x="1993" y="1"/>
                  </a:moveTo>
                  <a:lnTo>
                    <a:pt x="1" y="1404"/>
                  </a:lnTo>
                  <a:lnTo>
                    <a:pt x="3985" y="1404"/>
                  </a:lnTo>
                  <a:lnTo>
                    <a:pt x="19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17"/>
            <p:cNvSpPr/>
            <p:nvPr/>
          </p:nvSpPr>
          <p:spPr>
            <a:xfrm rot="5400000">
              <a:off x="-98800" y="4859963"/>
              <a:ext cx="10725" cy="7550"/>
            </a:xfrm>
            <a:custGeom>
              <a:avLst/>
              <a:gdLst/>
              <a:ahLst/>
              <a:cxnLst/>
              <a:rect l="l" t="t" r="r" b="b"/>
              <a:pathLst>
                <a:path w="429" h="302" extrusionOk="0">
                  <a:moveTo>
                    <a:pt x="429" y="1"/>
                  </a:moveTo>
                  <a:lnTo>
                    <a:pt x="0" y="301"/>
                  </a:lnTo>
                  <a:lnTo>
                    <a:pt x="429" y="301"/>
                  </a:lnTo>
                  <a:lnTo>
                    <a:pt x="4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17"/>
            <p:cNvSpPr/>
            <p:nvPr/>
          </p:nvSpPr>
          <p:spPr>
            <a:xfrm rot="5400000">
              <a:off x="-9100" y="2975138"/>
              <a:ext cx="10650" cy="7525"/>
            </a:xfrm>
            <a:custGeom>
              <a:avLst/>
              <a:gdLst/>
              <a:ahLst/>
              <a:cxnLst/>
              <a:rect l="l" t="t" r="r" b="b"/>
              <a:pathLst>
                <a:path w="426" h="301" extrusionOk="0">
                  <a:moveTo>
                    <a:pt x="1" y="0"/>
                  </a:moveTo>
                  <a:lnTo>
                    <a:pt x="1" y="301"/>
                  </a:lnTo>
                  <a:lnTo>
                    <a:pt x="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7"/>
            <p:cNvSpPr/>
            <p:nvPr/>
          </p:nvSpPr>
          <p:spPr>
            <a:xfrm rot="5400000">
              <a:off x="-98762" y="2975125"/>
              <a:ext cx="10650" cy="7550"/>
            </a:xfrm>
            <a:custGeom>
              <a:avLst/>
              <a:gdLst/>
              <a:ahLst/>
              <a:cxnLst/>
              <a:rect l="l" t="t" r="r" b="b"/>
              <a:pathLst>
                <a:path w="426" h="302" extrusionOk="0">
                  <a:moveTo>
                    <a:pt x="1" y="1"/>
                  </a:moveTo>
                  <a:lnTo>
                    <a:pt x="1" y="301"/>
                  </a:lnTo>
                  <a:lnTo>
                    <a:pt x="425" y="30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17"/>
            <p:cNvSpPr/>
            <p:nvPr/>
          </p:nvSpPr>
          <p:spPr>
            <a:xfrm rot="5400000">
              <a:off x="-67450" y="4587063"/>
              <a:ext cx="99775" cy="35100"/>
            </a:xfrm>
            <a:custGeom>
              <a:avLst/>
              <a:gdLst/>
              <a:ahLst/>
              <a:cxnLst/>
              <a:rect l="l" t="t" r="r" b="b"/>
              <a:pathLst>
                <a:path w="3991" h="1404" extrusionOk="0">
                  <a:moveTo>
                    <a:pt x="0" y="0"/>
                  </a:moveTo>
                  <a:lnTo>
                    <a:pt x="1994" y="1403"/>
                  </a:lnTo>
                  <a:lnTo>
                    <a:pt x="39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7"/>
            <p:cNvSpPr/>
            <p:nvPr/>
          </p:nvSpPr>
          <p:spPr>
            <a:xfrm rot="5400000">
              <a:off x="-129475" y="4283363"/>
              <a:ext cx="99650" cy="35125"/>
            </a:xfrm>
            <a:custGeom>
              <a:avLst/>
              <a:gdLst/>
              <a:ahLst/>
              <a:cxnLst/>
              <a:rect l="l" t="t" r="r" b="b"/>
              <a:pathLst>
                <a:path w="3986" h="1405" extrusionOk="0">
                  <a:moveTo>
                    <a:pt x="1992" y="1"/>
                  </a:moveTo>
                  <a:lnTo>
                    <a:pt x="0" y="1404"/>
                  </a:lnTo>
                  <a:lnTo>
                    <a:pt x="3986" y="1404"/>
                  </a:lnTo>
                  <a:lnTo>
                    <a:pt x="19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17"/>
            <p:cNvSpPr/>
            <p:nvPr/>
          </p:nvSpPr>
          <p:spPr>
            <a:xfrm rot="5400000">
              <a:off x="-67450" y="4131563"/>
              <a:ext cx="99775" cy="35100"/>
            </a:xfrm>
            <a:custGeom>
              <a:avLst/>
              <a:gdLst/>
              <a:ahLst/>
              <a:cxnLst/>
              <a:rect l="l" t="t" r="r" b="b"/>
              <a:pathLst>
                <a:path w="3991" h="1404" extrusionOk="0">
                  <a:moveTo>
                    <a:pt x="1" y="0"/>
                  </a:moveTo>
                  <a:lnTo>
                    <a:pt x="1993" y="1403"/>
                  </a:lnTo>
                  <a:lnTo>
                    <a:pt x="39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17"/>
            <p:cNvSpPr/>
            <p:nvPr/>
          </p:nvSpPr>
          <p:spPr>
            <a:xfrm rot="5400000">
              <a:off x="-129537" y="4131550"/>
              <a:ext cx="99775" cy="35125"/>
            </a:xfrm>
            <a:custGeom>
              <a:avLst/>
              <a:gdLst/>
              <a:ahLst/>
              <a:cxnLst/>
              <a:rect l="l" t="t" r="r" b="b"/>
              <a:pathLst>
                <a:path w="3991" h="1405" extrusionOk="0">
                  <a:moveTo>
                    <a:pt x="1993" y="1"/>
                  </a:moveTo>
                  <a:lnTo>
                    <a:pt x="1" y="1404"/>
                  </a:lnTo>
                  <a:lnTo>
                    <a:pt x="3990" y="1404"/>
                  </a:lnTo>
                  <a:lnTo>
                    <a:pt x="19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7"/>
            <p:cNvSpPr/>
            <p:nvPr/>
          </p:nvSpPr>
          <p:spPr>
            <a:xfrm rot="5400000">
              <a:off x="-67387" y="4283375"/>
              <a:ext cx="99650" cy="35100"/>
            </a:xfrm>
            <a:custGeom>
              <a:avLst/>
              <a:gdLst/>
              <a:ahLst/>
              <a:cxnLst/>
              <a:rect l="l" t="t" r="r" b="b"/>
              <a:pathLst>
                <a:path w="3986" h="1404" extrusionOk="0">
                  <a:moveTo>
                    <a:pt x="0" y="0"/>
                  </a:moveTo>
                  <a:lnTo>
                    <a:pt x="1992" y="1403"/>
                  </a:lnTo>
                  <a:lnTo>
                    <a:pt x="39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17"/>
            <p:cNvSpPr/>
            <p:nvPr/>
          </p:nvSpPr>
          <p:spPr>
            <a:xfrm rot="5400000">
              <a:off x="-129525" y="4435163"/>
              <a:ext cx="99750" cy="35125"/>
            </a:xfrm>
            <a:custGeom>
              <a:avLst/>
              <a:gdLst/>
              <a:ahLst/>
              <a:cxnLst/>
              <a:rect l="l" t="t" r="r" b="b"/>
              <a:pathLst>
                <a:path w="3990" h="1405" extrusionOk="0">
                  <a:moveTo>
                    <a:pt x="1998" y="1"/>
                  </a:moveTo>
                  <a:lnTo>
                    <a:pt x="1" y="1404"/>
                  </a:lnTo>
                  <a:lnTo>
                    <a:pt x="3990" y="1404"/>
                  </a:lnTo>
                  <a:lnTo>
                    <a:pt x="19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17"/>
            <p:cNvSpPr/>
            <p:nvPr/>
          </p:nvSpPr>
          <p:spPr>
            <a:xfrm rot="5400000">
              <a:off x="-67437" y="4435175"/>
              <a:ext cx="99750" cy="35100"/>
            </a:xfrm>
            <a:custGeom>
              <a:avLst/>
              <a:gdLst/>
              <a:ahLst/>
              <a:cxnLst/>
              <a:rect l="l" t="t" r="r" b="b"/>
              <a:pathLst>
                <a:path w="3990" h="1404" extrusionOk="0">
                  <a:moveTo>
                    <a:pt x="1" y="0"/>
                  </a:moveTo>
                  <a:lnTo>
                    <a:pt x="1998" y="1403"/>
                  </a:lnTo>
                  <a:lnTo>
                    <a:pt x="39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941"/>
        <p:cNvGrpSpPr/>
        <p:nvPr/>
      </p:nvGrpSpPr>
      <p:grpSpPr>
        <a:xfrm>
          <a:off x="0" y="0"/>
          <a:ext cx="0" cy="0"/>
          <a:chOff x="0" y="0"/>
          <a:chExt cx="0" cy="0"/>
        </a:xfrm>
      </p:grpSpPr>
      <p:pic>
        <p:nvPicPr>
          <p:cNvPr id="1942" name="Google Shape;1942;p18"/>
          <p:cNvPicPr preferRelativeResize="0"/>
          <p:nvPr/>
        </p:nvPicPr>
        <p:blipFill>
          <a:blip r:embed="rId2">
            <a:alphaModFix/>
          </a:blip>
          <a:stretch>
            <a:fillRect/>
          </a:stretch>
        </p:blipFill>
        <p:spPr>
          <a:xfrm>
            <a:off x="0" y="0"/>
            <a:ext cx="9144000" cy="5143500"/>
          </a:xfrm>
          <a:prstGeom prst="rect">
            <a:avLst/>
          </a:prstGeom>
          <a:noFill/>
          <a:ln>
            <a:noFill/>
          </a:ln>
        </p:spPr>
      </p:pic>
      <p:sp>
        <p:nvSpPr>
          <p:cNvPr id="1943" name="Google Shape;1943;p18"/>
          <p:cNvSpPr txBox="1">
            <a:spLocks noGrp="1"/>
          </p:cNvSpPr>
          <p:nvPr>
            <p:ph type="title"/>
          </p:nvPr>
        </p:nvSpPr>
        <p:spPr>
          <a:xfrm>
            <a:off x="3406361" y="1443032"/>
            <a:ext cx="2184000" cy="5277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000"/>
              <a:buNone/>
              <a:defRPr sz="2000">
                <a:solidFill>
                  <a:schemeClr val="accent4"/>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944" name="Google Shape;1944;p18"/>
          <p:cNvSpPr txBox="1">
            <a:spLocks noGrp="1"/>
          </p:cNvSpPr>
          <p:nvPr>
            <p:ph type="title" idx="2" hasCustomPrompt="1"/>
          </p:nvPr>
        </p:nvSpPr>
        <p:spPr>
          <a:xfrm>
            <a:off x="3406361" y="1025609"/>
            <a:ext cx="1275300" cy="41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945" name="Google Shape;1945;p18"/>
          <p:cNvSpPr txBox="1">
            <a:spLocks noGrp="1"/>
          </p:cNvSpPr>
          <p:nvPr>
            <p:ph type="subTitle" idx="1"/>
          </p:nvPr>
        </p:nvSpPr>
        <p:spPr>
          <a:xfrm>
            <a:off x="3406361" y="1928939"/>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46" name="Google Shape;1946;p18"/>
          <p:cNvSpPr txBox="1">
            <a:spLocks noGrp="1"/>
          </p:cNvSpPr>
          <p:nvPr>
            <p:ph type="title" idx="3"/>
          </p:nvPr>
        </p:nvSpPr>
        <p:spPr>
          <a:xfrm>
            <a:off x="6090161" y="1443032"/>
            <a:ext cx="2184000" cy="5277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000"/>
              <a:buNone/>
              <a:defRPr sz="2000">
                <a:solidFill>
                  <a:schemeClr val="accent4"/>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947" name="Google Shape;1947;p18"/>
          <p:cNvSpPr txBox="1">
            <a:spLocks noGrp="1"/>
          </p:cNvSpPr>
          <p:nvPr>
            <p:ph type="title" idx="4" hasCustomPrompt="1"/>
          </p:nvPr>
        </p:nvSpPr>
        <p:spPr>
          <a:xfrm>
            <a:off x="6090161" y="1025609"/>
            <a:ext cx="1275300" cy="41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948" name="Google Shape;1948;p18"/>
          <p:cNvSpPr txBox="1">
            <a:spLocks noGrp="1"/>
          </p:cNvSpPr>
          <p:nvPr>
            <p:ph type="subTitle" idx="5"/>
          </p:nvPr>
        </p:nvSpPr>
        <p:spPr>
          <a:xfrm>
            <a:off x="6090161" y="1928939"/>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49" name="Google Shape;1949;p18"/>
          <p:cNvSpPr txBox="1">
            <a:spLocks noGrp="1"/>
          </p:cNvSpPr>
          <p:nvPr>
            <p:ph type="title" idx="6"/>
          </p:nvPr>
        </p:nvSpPr>
        <p:spPr>
          <a:xfrm>
            <a:off x="3406361" y="3264706"/>
            <a:ext cx="2184000" cy="5277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000"/>
              <a:buNone/>
              <a:defRPr sz="2000">
                <a:solidFill>
                  <a:schemeClr val="accent4"/>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950" name="Google Shape;1950;p18"/>
          <p:cNvSpPr txBox="1">
            <a:spLocks noGrp="1"/>
          </p:cNvSpPr>
          <p:nvPr>
            <p:ph type="title" idx="7" hasCustomPrompt="1"/>
          </p:nvPr>
        </p:nvSpPr>
        <p:spPr>
          <a:xfrm>
            <a:off x="3406361" y="2847332"/>
            <a:ext cx="1275300" cy="41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951" name="Google Shape;1951;p18"/>
          <p:cNvSpPr txBox="1">
            <a:spLocks noGrp="1"/>
          </p:cNvSpPr>
          <p:nvPr>
            <p:ph type="subTitle" idx="8"/>
          </p:nvPr>
        </p:nvSpPr>
        <p:spPr>
          <a:xfrm>
            <a:off x="3406361" y="3750607"/>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52" name="Google Shape;1952;p18"/>
          <p:cNvSpPr txBox="1">
            <a:spLocks noGrp="1"/>
          </p:cNvSpPr>
          <p:nvPr>
            <p:ph type="title" idx="9"/>
          </p:nvPr>
        </p:nvSpPr>
        <p:spPr>
          <a:xfrm>
            <a:off x="6090161" y="3264706"/>
            <a:ext cx="2184000" cy="5277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000"/>
              <a:buNone/>
              <a:defRPr sz="2000">
                <a:solidFill>
                  <a:schemeClr val="accent4"/>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953" name="Google Shape;1953;p18"/>
          <p:cNvSpPr txBox="1">
            <a:spLocks noGrp="1"/>
          </p:cNvSpPr>
          <p:nvPr>
            <p:ph type="title" idx="13" hasCustomPrompt="1"/>
          </p:nvPr>
        </p:nvSpPr>
        <p:spPr>
          <a:xfrm>
            <a:off x="6090161" y="2847332"/>
            <a:ext cx="1275300" cy="41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954" name="Google Shape;1954;p18"/>
          <p:cNvSpPr txBox="1">
            <a:spLocks noGrp="1"/>
          </p:cNvSpPr>
          <p:nvPr>
            <p:ph type="subTitle" idx="14"/>
          </p:nvPr>
        </p:nvSpPr>
        <p:spPr>
          <a:xfrm>
            <a:off x="6090161" y="3750607"/>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55" name="Google Shape;1955;p18"/>
          <p:cNvSpPr txBox="1">
            <a:spLocks noGrp="1"/>
          </p:cNvSpPr>
          <p:nvPr>
            <p:ph type="title" idx="15"/>
          </p:nvPr>
        </p:nvSpPr>
        <p:spPr>
          <a:xfrm>
            <a:off x="720000" y="1158918"/>
            <a:ext cx="2390700" cy="28395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956" name="Google Shape;1956;p18"/>
          <p:cNvGrpSpPr/>
          <p:nvPr/>
        </p:nvGrpSpPr>
        <p:grpSpPr>
          <a:xfrm>
            <a:off x="-1694409" y="-5"/>
            <a:ext cx="12527726" cy="503723"/>
            <a:chOff x="-3211955" y="-5"/>
            <a:chExt cx="12527726" cy="503723"/>
          </a:xfrm>
        </p:grpSpPr>
        <p:grpSp>
          <p:nvGrpSpPr>
            <p:cNvPr id="1957" name="Google Shape;1957;p18"/>
            <p:cNvGrpSpPr/>
            <p:nvPr/>
          </p:nvGrpSpPr>
          <p:grpSpPr>
            <a:xfrm>
              <a:off x="4916579" y="-5"/>
              <a:ext cx="4399191" cy="503723"/>
              <a:chOff x="3736175" y="2983400"/>
              <a:chExt cx="2301675" cy="263550"/>
            </a:xfrm>
          </p:grpSpPr>
          <p:sp>
            <p:nvSpPr>
              <p:cNvPr id="1958" name="Google Shape;1958;p18"/>
              <p:cNvSpPr/>
              <p:nvPr/>
            </p:nvSpPr>
            <p:spPr>
              <a:xfrm>
                <a:off x="3792875" y="2983400"/>
                <a:ext cx="2159075" cy="14225"/>
              </a:xfrm>
              <a:custGeom>
                <a:avLst/>
                <a:gdLst/>
                <a:ahLst/>
                <a:cxnLst/>
                <a:rect l="l" t="t" r="r" b="b"/>
                <a:pathLst>
                  <a:path w="86363" h="569" extrusionOk="0">
                    <a:moveTo>
                      <a:pt x="1" y="1"/>
                    </a:moveTo>
                    <a:lnTo>
                      <a:pt x="1" y="568"/>
                    </a:lnTo>
                    <a:lnTo>
                      <a:pt x="86362" y="568"/>
                    </a:lnTo>
                    <a:lnTo>
                      <a:pt x="863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8"/>
              <p:cNvSpPr/>
              <p:nvPr/>
            </p:nvSpPr>
            <p:spPr>
              <a:xfrm>
                <a:off x="3792875" y="3072650"/>
                <a:ext cx="2159075" cy="13350"/>
              </a:xfrm>
              <a:custGeom>
                <a:avLst/>
                <a:gdLst/>
                <a:ahLst/>
                <a:cxnLst/>
                <a:rect l="l" t="t" r="r" b="b"/>
                <a:pathLst>
                  <a:path w="86363" h="534" extrusionOk="0">
                    <a:moveTo>
                      <a:pt x="1" y="0"/>
                    </a:moveTo>
                    <a:lnTo>
                      <a:pt x="1" y="534"/>
                    </a:lnTo>
                    <a:lnTo>
                      <a:pt x="86362" y="534"/>
                    </a:lnTo>
                    <a:lnTo>
                      <a:pt x="863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8"/>
              <p:cNvSpPr/>
              <p:nvPr/>
            </p:nvSpPr>
            <p:spPr>
              <a:xfrm>
                <a:off x="3842925" y="3094325"/>
                <a:ext cx="177650" cy="152625"/>
              </a:xfrm>
              <a:custGeom>
                <a:avLst/>
                <a:gdLst/>
                <a:ahLst/>
                <a:cxnLst/>
                <a:rect l="l" t="t" r="r" b="b"/>
                <a:pathLst>
                  <a:path w="7106" h="6105" extrusionOk="0">
                    <a:moveTo>
                      <a:pt x="0" y="0"/>
                    </a:moveTo>
                    <a:lnTo>
                      <a:pt x="3569" y="6105"/>
                    </a:lnTo>
                    <a:lnTo>
                      <a:pt x="7105" y="0"/>
                    </a:lnTo>
                    <a:lnTo>
                      <a:pt x="6638" y="0"/>
                    </a:lnTo>
                    <a:lnTo>
                      <a:pt x="3569"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8"/>
              <p:cNvSpPr/>
              <p:nvPr/>
            </p:nvSpPr>
            <p:spPr>
              <a:xfrm>
                <a:off x="3844575" y="3128525"/>
                <a:ext cx="25" cy="25"/>
              </a:xfrm>
              <a:custGeom>
                <a:avLst/>
                <a:gdLst/>
                <a:ahLst/>
                <a:cxnLst/>
                <a:rect l="l" t="t" r="r" b="b"/>
                <a:pathLst>
                  <a:path w="1" h="1" extrusionOk="0">
                    <a:moveTo>
                      <a:pt x="1"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18"/>
              <p:cNvSpPr/>
              <p:nvPr/>
            </p:nvSpPr>
            <p:spPr>
              <a:xfrm>
                <a:off x="3736175" y="3094325"/>
                <a:ext cx="176825" cy="152625"/>
              </a:xfrm>
              <a:custGeom>
                <a:avLst/>
                <a:gdLst/>
                <a:ahLst/>
                <a:cxnLst/>
                <a:rect l="l" t="t" r="r" b="b"/>
                <a:pathLst>
                  <a:path w="7073" h="6105" extrusionOk="0">
                    <a:moveTo>
                      <a:pt x="3536" y="0"/>
                    </a:moveTo>
                    <a:lnTo>
                      <a:pt x="2736" y="1368"/>
                    </a:lnTo>
                    <a:lnTo>
                      <a:pt x="2569" y="1635"/>
                    </a:lnTo>
                    <a:lnTo>
                      <a:pt x="1902" y="2769"/>
                    </a:lnTo>
                    <a:lnTo>
                      <a:pt x="1501" y="3503"/>
                    </a:lnTo>
                    <a:lnTo>
                      <a:pt x="1101" y="4170"/>
                    </a:lnTo>
                    <a:lnTo>
                      <a:pt x="0" y="6105"/>
                    </a:lnTo>
                    <a:lnTo>
                      <a:pt x="7072" y="6105"/>
                    </a:lnTo>
                    <a:lnTo>
                      <a:pt x="5938" y="4170"/>
                    </a:lnTo>
                    <a:lnTo>
                      <a:pt x="5104" y="2769"/>
                    </a:lnTo>
                    <a:lnTo>
                      <a:pt x="4337" y="1368"/>
                    </a:lnTo>
                    <a:lnTo>
                      <a:pt x="35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8"/>
              <p:cNvSpPr/>
              <p:nvPr/>
            </p:nvSpPr>
            <p:spPr>
              <a:xfrm>
                <a:off x="3872100" y="3094325"/>
                <a:ext cx="119275" cy="103425"/>
              </a:xfrm>
              <a:custGeom>
                <a:avLst/>
                <a:gdLst/>
                <a:ahLst/>
                <a:cxnLst/>
                <a:rect l="l" t="t" r="r" b="b"/>
                <a:pathLst>
                  <a:path w="4771" h="4137" extrusionOk="0">
                    <a:moveTo>
                      <a:pt x="1" y="0"/>
                    </a:moveTo>
                    <a:lnTo>
                      <a:pt x="2402" y="4137"/>
                    </a:lnTo>
                    <a:lnTo>
                      <a:pt x="47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8"/>
              <p:cNvSpPr/>
              <p:nvPr/>
            </p:nvSpPr>
            <p:spPr>
              <a:xfrm>
                <a:off x="4055575" y="3094325"/>
                <a:ext cx="177650" cy="152625"/>
              </a:xfrm>
              <a:custGeom>
                <a:avLst/>
                <a:gdLst/>
                <a:ahLst/>
                <a:cxnLst/>
                <a:rect l="l" t="t" r="r" b="b"/>
                <a:pathLst>
                  <a:path w="7106" h="6105" extrusionOk="0">
                    <a:moveTo>
                      <a:pt x="0" y="0"/>
                    </a:moveTo>
                    <a:lnTo>
                      <a:pt x="3536" y="6105"/>
                    </a:lnTo>
                    <a:lnTo>
                      <a:pt x="7105" y="0"/>
                    </a:lnTo>
                    <a:lnTo>
                      <a:pt x="6605" y="0"/>
                    </a:lnTo>
                    <a:lnTo>
                      <a:pt x="3536"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8"/>
              <p:cNvSpPr/>
              <p:nvPr/>
            </p:nvSpPr>
            <p:spPr>
              <a:xfrm>
                <a:off x="4057225" y="3128525"/>
                <a:ext cx="25" cy="25"/>
              </a:xfrm>
              <a:custGeom>
                <a:avLst/>
                <a:gdLst/>
                <a:ahLst/>
                <a:cxnLst/>
                <a:rect l="l" t="t" r="r" b="b"/>
                <a:pathLst>
                  <a:path w="1" h="1" extrusionOk="0">
                    <a:moveTo>
                      <a:pt x="1"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8"/>
              <p:cNvSpPr/>
              <p:nvPr/>
            </p:nvSpPr>
            <p:spPr>
              <a:xfrm>
                <a:off x="3948825" y="3094325"/>
                <a:ext cx="175975" cy="152625"/>
              </a:xfrm>
              <a:custGeom>
                <a:avLst/>
                <a:gdLst/>
                <a:ahLst/>
                <a:cxnLst/>
                <a:rect l="l" t="t" r="r" b="b"/>
                <a:pathLst>
                  <a:path w="7039" h="6105" extrusionOk="0">
                    <a:moveTo>
                      <a:pt x="3536" y="0"/>
                    </a:moveTo>
                    <a:lnTo>
                      <a:pt x="2736" y="1368"/>
                    </a:lnTo>
                    <a:lnTo>
                      <a:pt x="2702" y="1368"/>
                    </a:lnTo>
                    <a:lnTo>
                      <a:pt x="2569" y="1635"/>
                    </a:lnTo>
                    <a:lnTo>
                      <a:pt x="1902" y="2769"/>
                    </a:lnTo>
                    <a:lnTo>
                      <a:pt x="1502" y="3503"/>
                    </a:lnTo>
                    <a:lnTo>
                      <a:pt x="1101" y="4170"/>
                    </a:lnTo>
                    <a:lnTo>
                      <a:pt x="0" y="6105"/>
                    </a:lnTo>
                    <a:lnTo>
                      <a:pt x="7039" y="6105"/>
                    </a:lnTo>
                    <a:lnTo>
                      <a:pt x="5938" y="4170"/>
                    </a:lnTo>
                    <a:lnTo>
                      <a:pt x="5905" y="4170"/>
                    </a:lnTo>
                    <a:lnTo>
                      <a:pt x="5104" y="2769"/>
                    </a:lnTo>
                    <a:lnTo>
                      <a:pt x="4337" y="1368"/>
                    </a:lnTo>
                    <a:lnTo>
                      <a:pt x="35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8"/>
              <p:cNvSpPr/>
              <p:nvPr/>
            </p:nvSpPr>
            <p:spPr>
              <a:xfrm>
                <a:off x="4083925" y="3094325"/>
                <a:ext cx="120100" cy="103425"/>
              </a:xfrm>
              <a:custGeom>
                <a:avLst/>
                <a:gdLst/>
                <a:ahLst/>
                <a:cxnLst/>
                <a:rect l="l" t="t" r="r" b="b"/>
                <a:pathLst>
                  <a:path w="4804" h="4137" extrusionOk="0">
                    <a:moveTo>
                      <a:pt x="0" y="0"/>
                    </a:moveTo>
                    <a:lnTo>
                      <a:pt x="2402" y="4137"/>
                    </a:lnTo>
                    <a:lnTo>
                      <a:pt x="48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8"/>
              <p:cNvSpPr/>
              <p:nvPr/>
            </p:nvSpPr>
            <p:spPr>
              <a:xfrm>
                <a:off x="4268225" y="3094325"/>
                <a:ext cx="176800" cy="152625"/>
              </a:xfrm>
              <a:custGeom>
                <a:avLst/>
                <a:gdLst/>
                <a:ahLst/>
                <a:cxnLst/>
                <a:rect l="l" t="t" r="r" b="b"/>
                <a:pathLst>
                  <a:path w="7072" h="6105" extrusionOk="0">
                    <a:moveTo>
                      <a:pt x="0" y="0"/>
                    </a:moveTo>
                    <a:lnTo>
                      <a:pt x="3569" y="6105"/>
                    </a:lnTo>
                    <a:lnTo>
                      <a:pt x="7072" y="0"/>
                    </a:lnTo>
                    <a:lnTo>
                      <a:pt x="6605" y="0"/>
                    </a:lnTo>
                    <a:lnTo>
                      <a:pt x="3569"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8"/>
              <p:cNvSpPr/>
              <p:nvPr/>
            </p:nvSpPr>
            <p:spPr>
              <a:xfrm>
                <a:off x="4269050" y="3128525"/>
                <a:ext cx="25" cy="25"/>
              </a:xfrm>
              <a:custGeom>
                <a:avLst/>
                <a:gdLst/>
                <a:ahLst/>
                <a:cxnLst/>
                <a:rect l="l" t="t" r="r" b="b"/>
                <a:pathLst>
                  <a:path w="1" h="1" extrusionOk="0">
                    <a:moveTo>
                      <a:pt x="1"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8"/>
              <p:cNvSpPr/>
              <p:nvPr/>
            </p:nvSpPr>
            <p:spPr>
              <a:xfrm>
                <a:off x="4161475" y="3094325"/>
                <a:ext cx="175975" cy="152625"/>
              </a:xfrm>
              <a:custGeom>
                <a:avLst/>
                <a:gdLst/>
                <a:ahLst/>
                <a:cxnLst/>
                <a:rect l="l" t="t" r="r" b="b"/>
                <a:pathLst>
                  <a:path w="7039" h="6105" extrusionOk="0">
                    <a:moveTo>
                      <a:pt x="3536" y="0"/>
                    </a:moveTo>
                    <a:lnTo>
                      <a:pt x="2702" y="1368"/>
                    </a:lnTo>
                    <a:lnTo>
                      <a:pt x="2569" y="1635"/>
                    </a:lnTo>
                    <a:lnTo>
                      <a:pt x="1902" y="2769"/>
                    </a:lnTo>
                    <a:lnTo>
                      <a:pt x="1502" y="3503"/>
                    </a:lnTo>
                    <a:lnTo>
                      <a:pt x="1101" y="4170"/>
                    </a:lnTo>
                    <a:lnTo>
                      <a:pt x="1" y="6105"/>
                    </a:lnTo>
                    <a:lnTo>
                      <a:pt x="7039" y="6105"/>
                    </a:lnTo>
                    <a:lnTo>
                      <a:pt x="5905" y="4170"/>
                    </a:lnTo>
                    <a:lnTo>
                      <a:pt x="5104" y="2769"/>
                    </a:lnTo>
                    <a:lnTo>
                      <a:pt x="4304" y="1368"/>
                    </a:lnTo>
                    <a:lnTo>
                      <a:pt x="35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8"/>
              <p:cNvSpPr/>
              <p:nvPr/>
            </p:nvSpPr>
            <p:spPr>
              <a:xfrm>
                <a:off x="4296575" y="3094325"/>
                <a:ext cx="120100" cy="103425"/>
              </a:xfrm>
              <a:custGeom>
                <a:avLst/>
                <a:gdLst/>
                <a:ahLst/>
                <a:cxnLst/>
                <a:rect l="l" t="t" r="r" b="b"/>
                <a:pathLst>
                  <a:path w="4804" h="4137" extrusionOk="0">
                    <a:moveTo>
                      <a:pt x="0" y="0"/>
                    </a:moveTo>
                    <a:lnTo>
                      <a:pt x="2435" y="4137"/>
                    </a:lnTo>
                    <a:lnTo>
                      <a:pt x="48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8"/>
              <p:cNvSpPr/>
              <p:nvPr/>
            </p:nvSpPr>
            <p:spPr>
              <a:xfrm>
                <a:off x="4480875" y="3094325"/>
                <a:ext cx="176825" cy="152625"/>
              </a:xfrm>
              <a:custGeom>
                <a:avLst/>
                <a:gdLst/>
                <a:ahLst/>
                <a:cxnLst/>
                <a:rect l="l" t="t" r="r" b="b"/>
                <a:pathLst>
                  <a:path w="7073" h="6105" extrusionOk="0">
                    <a:moveTo>
                      <a:pt x="0" y="0"/>
                    </a:moveTo>
                    <a:lnTo>
                      <a:pt x="3503" y="6105"/>
                    </a:lnTo>
                    <a:lnTo>
                      <a:pt x="7072" y="0"/>
                    </a:lnTo>
                    <a:lnTo>
                      <a:pt x="6605" y="0"/>
                    </a:lnTo>
                    <a:lnTo>
                      <a:pt x="3503"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8"/>
              <p:cNvSpPr/>
              <p:nvPr/>
            </p:nvSpPr>
            <p:spPr>
              <a:xfrm>
                <a:off x="4482550" y="3128525"/>
                <a:ext cx="25" cy="25"/>
              </a:xfrm>
              <a:custGeom>
                <a:avLst/>
                <a:gdLst/>
                <a:ahLst/>
                <a:cxnLst/>
                <a:rect l="l" t="t" r="r" b="b"/>
                <a:pathLst>
                  <a:path w="1" h="1" extrusionOk="0">
                    <a:moveTo>
                      <a:pt x="0"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8"/>
              <p:cNvSpPr/>
              <p:nvPr/>
            </p:nvSpPr>
            <p:spPr>
              <a:xfrm>
                <a:off x="4373300" y="3094325"/>
                <a:ext cx="176800" cy="152625"/>
              </a:xfrm>
              <a:custGeom>
                <a:avLst/>
                <a:gdLst/>
                <a:ahLst/>
                <a:cxnLst/>
                <a:rect l="l" t="t" r="r" b="b"/>
                <a:pathLst>
                  <a:path w="7072" h="6105" extrusionOk="0">
                    <a:moveTo>
                      <a:pt x="3536" y="0"/>
                    </a:moveTo>
                    <a:lnTo>
                      <a:pt x="2736" y="1368"/>
                    </a:lnTo>
                    <a:lnTo>
                      <a:pt x="2602" y="1635"/>
                    </a:lnTo>
                    <a:lnTo>
                      <a:pt x="1935" y="2769"/>
                    </a:lnTo>
                    <a:lnTo>
                      <a:pt x="1535" y="3503"/>
                    </a:lnTo>
                    <a:lnTo>
                      <a:pt x="1134" y="4170"/>
                    </a:lnTo>
                    <a:lnTo>
                      <a:pt x="0" y="6105"/>
                    </a:lnTo>
                    <a:lnTo>
                      <a:pt x="7072" y="6105"/>
                    </a:lnTo>
                    <a:lnTo>
                      <a:pt x="5938" y="4170"/>
                    </a:lnTo>
                    <a:lnTo>
                      <a:pt x="5137" y="2769"/>
                    </a:lnTo>
                    <a:lnTo>
                      <a:pt x="4370" y="1368"/>
                    </a:lnTo>
                    <a:lnTo>
                      <a:pt x="35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8"/>
              <p:cNvSpPr/>
              <p:nvPr/>
            </p:nvSpPr>
            <p:spPr>
              <a:xfrm>
                <a:off x="4509225" y="3094325"/>
                <a:ext cx="120100" cy="103425"/>
              </a:xfrm>
              <a:custGeom>
                <a:avLst/>
                <a:gdLst/>
                <a:ahLst/>
                <a:cxnLst/>
                <a:rect l="l" t="t" r="r" b="b"/>
                <a:pathLst>
                  <a:path w="4804" h="4137" extrusionOk="0">
                    <a:moveTo>
                      <a:pt x="0" y="0"/>
                    </a:moveTo>
                    <a:lnTo>
                      <a:pt x="2369" y="4137"/>
                    </a:lnTo>
                    <a:lnTo>
                      <a:pt x="48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8"/>
              <p:cNvSpPr/>
              <p:nvPr/>
            </p:nvSpPr>
            <p:spPr>
              <a:xfrm>
                <a:off x="4693525" y="3094325"/>
                <a:ext cx="176825" cy="152625"/>
              </a:xfrm>
              <a:custGeom>
                <a:avLst/>
                <a:gdLst/>
                <a:ahLst/>
                <a:cxnLst/>
                <a:rect l="l" t="t" r="r" b="b"/>
                <a:pathLst>
                  <a:path w="7073" h="6105" extrusionOk="0">
                    <a:moveTo>
                      <a:pt x="0" y="0"/>
                    </a:moveTo>
                    <a:lnTo>
                      <a:pt x="3503" y="6105"/>
                    </a:lnTo>
                    <a:lnTo>
                      <a:pt x="7072" y="0"/>
                    </a:lnTo>
                    <a:lnTo>
                      <a:pt x="6605" y="0"/>
                    </a:lnTo>
                    <a:lnTo>
                      <a:pt x="3503"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18"/>
              <p:cNvSpPr/>
              <p:nvPr/>
            </p:nvSpPr>
            <p:spPr>
              <a:xfrm>
                <a:off x="4693525" y="3128525"/>
                <a:ext cx="1700" cy="25"/>
              </a:xfrm>
              <a:custGeom>
                <a:avLst/>
                <a:gdLst/>
                <a:ahLst/>
                <a:cxnLst/>
                <a:rect l="l" t="t" r="r" b="b"/>
                <a:pathLst>
                  <a:path w="68" h="1" extrusionOk="0">
                    <a:moveTo>
                      <a:pt x="67" y="0"/>
                    </a:move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8"/>
              <p:cNvSpPr/>
              <p:nvPr/>
            </p:nvSpPr>
            <p:spPr>
              <a:xfrm>
                <a:off x="4586775" y="3094325"/>
                <a:ext cx="176000" cy="152625"/>
              </a:xfrm>
              <a:custGeom>
                <a:avLst/>
                <a:gdLst/>
                <a:ahLst/>
                <a:cxnLst/>
                <a:rect l="l" t="t" r="r" b="b"/>
                <a:pathLst>
                  <a:path w="7040" h="6105" extrusionOk="0">
                    <a:moveTo>
                      <a:pt x="3503" y="0"/>
                    </a:moveTo>
                    <a:lnTo>
                      <a:pt x="2703" y="1368"/>
                    </a:lnTo>
                    <a:lnTo>
                      <a:pt x="2569" y="1635"/>
                    </a:lnTo>
                    <a:lnTo>
                      <a:pt x="1902" y="2769"/>
                    </a:lnTo>
                    <a:lnTo>
                      <a:pt x="1435" y="3503"/>
                    </a:lnTo>
                    <a:lnTo>
                      <a:pt x="1101" y="4170"/>
                    </a:lnTo>
                    <a:lnTo>
                      <a:pt x="1068" y="4170"/>
                    </a:lnTo>
                    <a:lnTo>
                      <a:pt x="1" y="6105"/>
                    </a:lnTo>
                    <a:lnTo>
                      <a:pt x="7039" y="6105"/>
                    </a:lnTo>
                    <a:lnTo>
                      <a:pt x="5905" y="4170"/>
                    </a:lnTo>
                    <a:lnTo>
                      <a:pt x="5104" y="2769"/>
                    </a:lnTo>
                    <a:lnTo>
                      <a:pt x="4337" y="1368"/>
                    </a:lnTo>
                    <a:lnTo>
                      <a:pt x="4270" y="1368"/>
                    </a:lnTo>
                    <a:lnTo>
                      <a:pt x="35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8"/>
              <p:cNvSpPr/>
              <p:nvPr/>
            </p:nvSpPr>
            <p:spPr>
              <a:xfrm>
                <a:off x="4721875" y="3094325"/>
                <a:ext cx="120100" cy="103425"/>
              </a:xfrm>
              <a:custGeom>
                <a:avLst/>
                <a:gdLst/>
                <a:ahLst/>
                <a:cxnLst/>
                <a:rect l="l" t="t" r="r" b="b"/>
                <a:pathLst>
                  <a:path w="4804" h="4137" extrusionOk="0">
                    <a:moveTo>
                      <a:pt x="1" y="0"/>
                    </a:moveTo>
                    <a:lnTo>
                      <a:pt x="2369" y="4137"/>
                    </a:lnTo>
                    <a:lnTo>
                      <a:pt x="48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8"/>
              <p:cNvSpPr/>
              <p:nvPr/>
            </p:nvSpPr>
            <p:spPr>
              <a:xfrm>
                <a:off x="4905350" y="3094325"/>
                <a:ext cx="177650" cy="152625"/>
              </a:xfrm>
              <a:custGeom>
                <a:avLst/>
                <a:gdLst/>
                <a:ahLst/>
                <a:cxnLst/>
                <a:rect l="l" t="t" r="r" b="b"/>
                <a:pathLst>
                  <a:path w="7106" h="6105" extrusionOk="0">
                    <a:moveTo>
                      <a:pt x="0" y="0"/>
                    </a:moveTo>
                    <a:lnTo>
                      <a:pt x="3536" y="6105"/>
                    </a:lnTo>
                    <a:lnTo>
                      <a:pt x="7105" y="0"/>
                    </a:lnTo>
                    <a:lnTo>
                      <a:pt x="6638" y="0"/>
                    </a:lnTo>
                    <a:lnTo>
                      <a:pt x="3536"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8"/>
              <p:cNvSpPr/>
              <p:nvPr/>
            </p:nvSpPr>
            <p:spPr>
              <a:xfrm>
                <a:off x="4906175" y="3128525"/>
                <a:ext cx="25" cy="25"/>
              </a:xfrm>
              <a:custGeom>
                <a:avLst/>
                <a:gdLst/>
                <a:ahLst/>
                <a:cxnLst/>
                <a:rect l="l" t="t" r="r" b="b"/>
                <a:pathLst>
                  <a:path w="1" h="1" extrusionOk="0">
                    <a:moveTo>
                      <a:pt x="0"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8"/>
              <p:cNvSpPr/>
              <p:nvPr/>
            </p:nvSpPr>
            <p:spPr>
              <a:xfrm>
                <a:off x="4797775" y="3094325"/>
                <a:ext cx="177650" cy="152625"/>
              </a:xfrm>
              <a:custGeom>
                <a:avLst/>
                <a:gdLst/>
                <a:ahLst/>
                <a:cxnLst/>
                <a:rect l="l" t="t" r="r" b="b"/>
                <a:pathLst>
                  <a:path w="7106" h="6105" extrusionOk="0">
                    <a:moveTo>
                      <a:pt x="3569" y="0"/>
                    </a:moveTo>
                    <a:lnTo>
                      <a:pt x="2769" y="1368"/>
                    </a:lnTo>
                    <a:lnTo>
                      <a:pt x="2602" y="1635"/>
                    </a:lnTo>
                    <a:lnTo>
                      <a:pt x="1968" y="2769"/>
                    </a:lnTo>
                    <a:lnTo>
                      <a:pt x="1501" y="3503"/>
                    </a:lnTo>
                    <a:lnTo>
                      <a:pt x="1134" y="4170"/>
                    </a:lnTo>
                    <a:lnTo>
                      <a:pt x="0" y="6105"/>
                    </a:lnTo>
                    <a:lnTo>
                      <a:pt x="7105" y="6105"/>
                    </a:lnTo>
                    <a:lnTo>
                      <a:pt x="5971" y="4170"/>
                    </a:lnTo>
                    <a:lnTo>
                      <a:pt x="5170" y="2769"/>
                    </a:lnTo>
                    <a:lnTo>
                      <a:pt x="4336" y="1368"/>
                    </a:lnTo>
                    <a:lnTo>
                      <a:pt x="35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8"/>
              <p:cNvSpPr/>
              <p:nvPr/>
            </p:nvSpPr>
            <p:spPr>
              <a:xfrm>
                <a:off x="4934525" y="3094325"/>
                <a:ext cx="120125" cy="103425"/>
              </a:xfrm>
              <a:custGeom>
                <a:avLst/>
                <a:gdLst/>
                <a:ahLst/>
                <a:cxnLst/>
                <a:rect l="l" t="t" r="r" b="b"/>
                <a:pathLst>
                  <a:path w="4805" h="4137" extrusionOk="0">
                    <a:moveTo>
                      <a:pt x="1" y="0"/>
                    </a:moveTo>
                    <a:lnTo>
                      <a:pt x="2369" y="4137"/>
                    </a:lnTo>
                    <a:lnTo>
                      <a:pt x="48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18"/>
              <p:cNvSpPr/>
              <p:nvPr/>
            </p:nvSpPr>
            <p:spPr>
              <a:xfrm>
                <a:off x="5118000" y="3094325"/>
                <a:ext cx="177650" cy="152625"/>
              </a:xfrm>
              <a:custGeom>
                <a:avLst/>
                <a:gdLst/>
                <a:ahLst/>
                <a:cxnLst/>
                <a:rect l="l" t="t" r="r" b="b"/>
                <a:pathLst>
                  <a:path w="7106" h="6105" extrusionOk="0">
                    <a:moveTo>
                      <a:pt x="0" y="0"/>
                    </a:moveTo>
                    <a:lnTo>
                      <a:pt x="3536" y="6105"/>
                    </a:lnTo>
                    <a:lnTo>
                      <a:pt x="7105" y="0"/>
                    </a:lnTo>
                    <a:lnTo>
                      <a:pt x="6638" y="0"/>
                    </a:lnTo>
                    <a:lnTo>
                      <a:pt x="3536"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8"/>
              <p:cNvSpPr/>
              <p:nvPr/>
            </p:nvSpPr>
            <p:spPr>
              <a:xfrm>
                <a:off x="5118825" y="3128525"/>
                <a:ext cx="25" cy="25"/>
              </a:xfrm>
              <a:custGeom>
                <a:avLst/>
                <a:gdLst/>
                <a:ahLst/>
                <a:cxnLst/>
                <a:rect l="l" t="t" r="r" b="b"/>
                <a:pathLst>
                  <a:path w="1" h="1" extrusionOk="0">
                    <a:moveTo>
                      <a:pt x="1"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8"/>
              <p:cNvSpPr/>
              <p:nvPr/>
            </p:nvSpPr>
            <p:spPr>
              <a:xfrm>
                <a:off x="5010425" y="3094325"/>
                <a:ext cx="177650" cy="152625"/>
              </a:xfrm>
              <a:custGeom>
                <a:avLst/>
                <a:gdLst/>
                <a:ahLst/>
                <a:cxnLst/>
                <a:rect l="l" t="t" r="r" b="b"/>
                <a:pathLst>
                  <a:path w="7106" h="6105" extrusionOk="0">
                    <a:moveTo>
                      <a:pt x="3569" y="0"/>
                    </a:moveTo>
                    <a:lnTo>
                      <a:pt x="2769" y="1368"/>
                    </a:lnTo>
                    <a:lnTo>
                      <a:pt x="2602" y="1635"/>
                    </a:lnTo>
                    <a:lnTo>
                      <a:pt x="1968" y="2769"/>
                    </a:lnTo>
                    <a:lnTo>
                      <a:pt x="1935" y="2769"/>
                    </a:lnTo>
                    <a:lnTo>
                      <a:pt x="1501" y="3503"/>
                    </a:lnTo>
                    <a:lnTo>
                      <a:pt x="1134" y="4170"/>
                    </a:lnTo>
                    <a:lnTo>
                      <a:pt x="0" y="6105"/>
                    </a:lnTo>
                    <a:lnTo>
                      <a:pt x="7105" y="6105"/>
                    </a:lnTo>
                    <a:lnTo>
                      <a:pt x="5971" y="4170"/>
                    </a:lnTo>
                    <a:lnTo>
                      <a:pt x="5170" y="2769"/>
                    </a:lnTo>
                    <a:lnTo>
                      <a:pt x="5137" y="2769"/>
                    </a:lnTo>
                    <a:lnTo>
                      <a:pt x="4337" y="1368"/>
                    </a:lnTo>
                    <a:lnTo>
                      <a:pt x="35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8"/>
              <p:cNvSpPr/>
              <p:nvPr/>
            </p:nvSpPr>
            <p:spPr>
              <a:xfrm>
                <a:off x="5147175" y="3094325"/>
                <a:ext cx="119275" cy="103425"/>
              </a:xfrm>
              <a:custGeom>
                <a:avLst/>
                <a:gdLst/>
                <a:ahLst/>
                <a:cxnLst/>
                <a:rect l="l" t="t" r="r" b="b"/>
                <a:pathLst>
                  <a:path w="4771" h="4137" extrusionOk="0">
                    <a:moveTo>
                      <a:pt x="1" y="0"/>
                    </a:moveTo>
                    <a:lnTo>
                      <a:pt x="2369" y="4137"/>
                    </a:lnTo>
                    <a:lnTo>
                      <a:pt x="47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8"/>
              <p:cNvSpPr/>
              <p:nvPr/>
            </p:nvSpPr>
            <p:spPr>
              <a:xfrm>
                <a:off x="5330650" y="3094325"/>
                <a:ext cx="177650" cy="152625"/>
              </a:xfrm>
              <a:custGeom>
                <a:avLst/>
                <a:gdLst/>
                <a:ahLst/>
                <a:cxnLst/>
                <a:rect l="l" t="t" r="r" b="b"/>
                <a:pathLst>
                  <a:path w="7106" h="6105" extrusionOk="0">
                    <a:moveTo>
                      <a:pt x="0" y="0"/>
                    </a:moveTo>
                    <a:lnTo>
                      <a:pt x="3536" y="6105"/>
                    </a:lnTo>
                    <a:lnTo>
                      <a:pt x="7105" y="0"/>
                    </a:lnTo>
                    <a:lnTo>
                      <a:pt x="6638" y="0"/>
                    </a:lnTo>
                    <a:lnTo>
                      <a:pt x="3536"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8"/>
              <p:cNvSpPr/>
              <p:nvPr/>
            </p:nvSpPr>
            <p:spPr>
              <a:xfrm>
                <a:off x="5331475" y="3128525"/>
                <a:ext cx="25" cy="25"/>
              </a:xfrm>
              <a:custGeom>
                <a:avLst/>
                <a:gdLst/>
                <a:ahLst/>
                <a:cxnLst/>
                <a:rect l="l" t="t" r="r" b="b"/>
                <a:pathLst>
                  <a:path w="1" h="1" extrusionOk="0">
                    <a:moveTo>
                      <a:pt x="1"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8"/>
              <p:cNvSpPr/>
              <p:nvPr/>
            </p:nvSpPr>
            <p:spPr>
              <a:xfrm>
                <a:off x="5223075" y="3094325"/>
                <a:ext cx="177650" cy="152625"/>
              </a:xfrm>
              <a:custGeom>
                <a:avLst/>
                <a:gdLst/>
                <a:ahLst/>
                <a:cxnLst/>
                <a:rect l="l" t="t" r="r" b="b"/>
                <a:pathLst>
                  <a:path w="7106" h="6105" extrusionOk="0">
                    <a:moveTo>
                      <a:pt x="3569" y="0"/>
                    </a:moveTo>
                    <a:lnTo>
                      <a:pt x="2769" y="1368"/>
                    </a:lnTo>
                    <a:lnTo>
                      <a:pt x="2602" y="1635"/>
                    </a:lnTo>
                    <a:lnTo>
                      <a:pt x="1935" y="2769"/>
                    </a:lnTo>
                    <a:lnTo>
                      <a:pt x="1501" y="3503"/>
                    </a:lnTo>
                    <a:lnTo>
                      <a:pt x="1134" y="4170"/>
                    </a:lnTo>
                    <a:lnTo>
                      <a:pt x="0" y="6105"/>
                    </a:lnTo>
                    <a:lnTo>
                      <a:pt x="7105" y="6105"/>
                    </a:lnTo>
                    <a:lnTo>
                      <a:pt x="5971" y="4170"/>
                    </a:lnTo>
                    <a:lnTo>
                      <a:pt x="5137" y="2769"/>
                    </a:lnTo>
                    <a:lnTo>
                      <a:pt x="4337" y="1368"/>
                    </a:lnTo>
                    <a:lnTo>
                      <a:pt x="35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8"/>
              <p:cNvSpPr/>
              <p:nvPr/>
            </p:nvSpPr>
            <p:spPr>
              <a:xfrm>
                <a:off x="5359825" y="3094325"/>
                <a:ext cx="119275" cy="103425"/>
              </a:xfrm>
              <a:custGeom>
                <a:avLst/>
                <a:gdLst/>
                <a:ahLst/>
                <a:cxnLst/>
                <a:rect l="l" t="t" r="r" b="b"/>
                <a:pathLst>
                  <a:path w="4771" h="4137" extrusionOk="0">
                    <a:moveTo>
                      <a:pt x="1" y="0"/>
                    </a:moveTo>
                    <a:lnTo>
                      <a:pt x="2369" y="4137"/>
                    </a:lnTo>
                    <a:lnTo>
                      <a:pt x="47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8"/>
              <p:cNvSpPr/>
              <p:nvPr/>
            </p:nvSpPr>
            <p:spPr>
              <a:xfrm>
                <a:off x="5543300" y="3094325"/>
                <a:ext cx="177650" cy="152625"/>
              </a:xfrm>
              <a:custGeom>
                <a:avLst/>
                <a:gdLst/>
                <a:ahLst/>
                <a:cxnLst/>
                <a:rect l="l" t="t" r="r" b="b"/>
                <a:pathLst>
                  <a:path w="7106" h="6105" extrusionOk="0">
                    <a:moveTo>
                      <a:pt x="0" y="0"/>
                    </a:moveTo>
                    <a:lnTo>
                      <a:pt x="3536" y="6105"/>
                    </a:lnTo>
                    <a:lnTo>
                      <a:pt x="7105" y="0"/>
                    </a:lnTo>
                    <a:lnTo>
                      <a:pt x="6605" y="0"/>
                    </a:lnTo>
                    <a:lnTo>
                      <a:pt x="3536"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8"/>
              <p:cNvSpPr/>
              <p:nvPr/>
            </p:nvSpPr>
            <p:spPr>
              <a:xfrm>
                <a:off x="5544125" y="3128525"/>
                <a:ext cx="25" cy="25"/>
              </a:xfrm>
              <a:custGeom>
                <a:avLst/>
                <a:gdLst/>
                <a:ahLst/>
                <a:cxnLst/>
                <a:rect l="l" t="t" r="r" b="b"/>
                <a:pathLst>
                  <a:path w="1" h="1" extrusionOk="0">
                    <a:moveTo>
                      <a:pt x="1"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8"/>
              <p:cNvSpPr/>
              <p:nvPr/>
            </p:nvSpPr>
            <p:spPr>
              <a:xfrm>
                <a:off x="5435725" y="3094325"/>
                <a:ext cx="176800" cy="152625"/>
              </a:xfrm>
              <a:custGeom>
                <a:avLst/>
                <a:gdLst/>
                <a:ahLst/>
                <a:cxnLst/>
                <a:rect l="l" t="t" r="r" b="b"/>
                <a:pathLst>
                  <a:path w="7072" h="6105" extrusionOk="0">
                    <a:moveTo>
                      <a:pt x="3569" y="0"/>
                    </a:moveTo>
                    <a:lnTo>
                      <a:pt x="2769" y="1368"/>
                    </a:lnTo>
                    <a:lnTo>
                      <a:pt x="2736" y="1368"/>
                    </a:lnTo>
                    <a:lnTo>
                      <a:pt x="2602" y="1635"/>
                    </a:lnTo>
                    <a:lnTo>
                      <a:pt x="1935" y="2769"/>
                    </a:lnTo>
                    <a:lnTo>
                      <a:pt x="1501" y="3503"/>
                    </a:lnTo>
                    <a:lnTo>
                      <a:pt x="1134" y="4170"/>
                    </a:lnTo>
                    <a:lnTo>
                      <a:pt x="0" y="6105"/>
                    </a:lnTo>
                    <a:lnTo>
                      <a:pt x="7072" y="6105"/>
                    </a:lnTo>
                    <a:lnTo>
                      <a:pt x="5971" y="4170"/>
                    </a:lnTo>
                    <a:lnTo>
                      <a:pt x="5938" y="4170"/>
                    </a:lnTo>
                    <a:lnTo>
                      <a:pt x="5137" y="2769"/>
                    </a:lnTo>
                    <a:lnTo>
                      <a:pt x="4337" y="1368"/>
                    </a:lnTo>
                    <a:lnTo>
                      <a:pt x="35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8"/>
              <p:cNvSpPr/>
              <p:nvPr/>
            </p:nvSpPr>
            <p:spPr>
              <a:xfrm>
                <a:off x="5571650" y="3094325"/>
                <a:ext cx="120100" cy="103425"/>
              </a:xfrm>
              <a:custGeom>
                <a:avLst/>
                <a:gdLst/>
                <a:ahLst/>
                <a:cxnLst/>
                <a:rect l="l" t="t" r="r" b="b"/>
                <a:pathLst>
                  <a:path w="4804" h="4137" extrusionOk="0">
                    <a:moveTo>
                      <a:pt x="0" y="0"/>
                    </a:moveTo>
                    <a:lnTo>
                      <a:pt x="2402" y="4137"/>
                    </a:lnTo>
                    <a:lnTo>
                      <a:pt x="48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8"/>
              <p:cNvSpPr/>
              <p:nvPr/>
            </p:nvSpPr>
            <p:spPr>
              <a:xfrm>
                <a:off x="5755950" y="3094325"/>
                <a:ext cx="175975" cy="152625"/>
              </a:xfrm>
              <a:custGeom>
                <a:avLst/>
                <a:gdLst/>
                <a:ahLst/>
                <a:cxnLst/>
                <a:rect l="l" t="t" r="r" b="b"/>
                <a:pathLst>
                  <a:path w="7039" h="6105" extrusionOk="0">
                    <a:moveTo>
                      <a:pt x="0" y="0"/>
                    </a:moveTo>
                    <a:lnTo>
                      <a:pt x="3536" y="6105"/>
                    </a:lnTo>
                    <a:lnTo>
                      <a:pt x="7039" y="0"/>
                    </a:lnTo>
                    <a:lnTo>
                      <a:pt x="6605" y="0"/>
                    </a:lnTo>
                    <a:lnTo>
                      <a:pt x="3536"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18"/>
              <p:cNvSpPr/>
              <p:nvPr/>
            </p:nvSpPr>
            <p:spPr>
              <a:xfrm>
                <a:off x="5756775" y="3128525"/>
                <a:ext cx="25" cy="25"/>
              </a:xfrm>
              <a:custGeom>
                <a:avLst/>
                <a:gdLst/>
                <a:ahLst/>
                <a:cxnLst/>
                <a:rect l="l" t="t" r="r" b="b"/>
                <a:pathLst>
                  <a:path w="1" h="1" extrusionOk="0">
                    <a:moveTo>
                      <a:pt x="1"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18"/>
              <p:cNvSpPr/>
              <p:nvPr/>
            </p:nvSpPr>
            <p:spPr>
              <a:xfrm>
                <a:off x="5648375" y="3094325"/>
                <a:ext cx="176825" cy="152625"/>
              </a:xfrm>
              <a:custGeom>
                <a:avLst/>
                <a:gdLst/>
                <a:ahLst/>
                <a:cxnLst/>
                <a:rect l="l" t="t" r="r" b="b"/>
                <a:pathLst>
                  <a:path w="7073" h="6105" extrusionOk="0">
                    <a:moveTo>
                      <a:pt x="3570" y="0"/>
                    </a:moveTo>
                    <a:lnTo>
                      <a:pt x="2736" y="1368"/>
                    </a:lnTo>
                    <a:lnTo>
                      <a:pt x="2602" y="1635"/>
                    </a:lnTo>
                    <a:lnTo>
                      <a:pt x="1935" y="2769"/>
                    </a:lnTo>
                    <a:lnTo>
                      <a:pt x="1501" y="3503"/>
                    </a:lnTo>
                    <a:lnTo>
                      <a:pt x="1134" y="4170"/>
                    </a:lnTo>
                    <a:lnTo>
                      <a:pt x="0" y="6105"/>
                    </a:lnTo>
                    <a:lnTo>
                      <a:pt x="7072" y="6105"/>
                    </a:lnTo>
                    <a:lnTo>
                      <a:pt x="5938" y="4170"/>
                    </a:lnTo>
                    <a:lnTo>
                      <a:pt x="5137" y="2769"/>
                    </a:lnTo>
                    <a:lnTo>
                      <a:pt x="4337" y="1368"/>
                    </a:lnTo>
                    <a:lnTo>
                      <a:pt x="35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8"/>
              <p:cNvSpPr/>
              <p:nvPr/>
            </p:nvSpPr>
            <p:spPr>
              <a:xfrm>
                <a:off x="5784300" y="3094325"/>
                <a:ext cx="120100" cy="103425"/>
              </a:xfrm>
              <a:custGeom>
                <a:avLst/>
                <a:gdLst/>
                <a:ahLst/>
                <a:cxnLst/>
                <a:rect l="l" t="t" r="r" b="b"/>
                <a:pathLst>
                  <a:path w="4804" h="4137" extrusionOk="0">
                    <a:moveTo>
                      <a:pt x="1" y="0"/>
                    </a:moveTo>
                    <a:lnTo>
                      <a:pt x="2402" y="4137"/>
                    </a:lnTo>
                    <a:lnTo>
                      <a:pt x="48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8"/>
              <p:cNvSpPr/>
              <p:nvPr/>
            </p:nvSpPr>
            <p:spPr>
              <a:xfrm>
                <a:off x="5969425" y="3128525"/>
                <a:ext cx="25" cy="25"/>
              </a:xfrm>
              <a:custGeom>
                <a:avLst/>
                <a:gdLst/>
                <a:ahLst/>
                <a:cxnLst/>
                <a:rect l="l" t="t" r="r" b="b"/>
                <a:pathLst>
                  <a:path w="1" h="1" extrusionOk="0">
                    <a:moveTo>
                      <a:pt x="1"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8"/>
              <p:cNvSpPr/>
              <p:nvPr/>
            </p:nvSpPr>
            <p:spPr>
              <a:xfrm>
                <a:off x="5861025" y="3094325"/>
                <a:ext cx="176825" cy="152625"/>
              </a:xfrm>
              <a:custGeom>
                <a:avLst/>
                <a:gdLst/>
                <a:ahLst/>
                <a:cxnLst/>
                <a:rect l="l" t="t" r="r" b="b"/>
                <a:pathLst>
                  <a:path w="7073" h="6105" extrusionOk="0">
                    <a:moveTo>
                      <a:pt x="3503" y="0"/>
                    </a:moveTo>
                    <a:lnTo>
                      <a:pt x="2736" y="1368"/>
                    </a:lnTo>
                    <a:lnTo>
                      <a:pt x="2602" y="1635"/>
                    </a:lnTo>
                    <a:lnTo>
                      <a:pt x="1935" y="2769"/>
                    </a:lnTo>
                    <a:lnTo>
                      <a:pt x="1468" y="3503"/>
                    </a:lnTo>
                    <a:lnTo>
                      <a:pt x="1135" y="4170"/>
                    </a:lnTo>
                    <a:lnTo>
                      <a:pt x="0" y="6105"/>
                    </a:lnTo>
                    <a:lnTo>
                      <a:pt x="7072" y="6105"/>
                    </a:lnTo>
                    <a:lnTo>
                      <a:pt x="5938" y="4170"/>
                    </a:lnTo>
                    <a:lnTo>
                      <a:pt x="5137" y="2769"/>
                    </a:lnTo>
                    <a:lnTo>
                      <a:pt x="4337" y="1368"/>
                    </a:lnTo>
                    <a:lnTo>
                      <a:pt x="35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8"/>
              <p:cNvSpPr/>
              <p:nvPr/>
            </p:nvSpPr>
            <p:spPr>
              <a:xfrm>
                <a:off x="3798725" y="3007600"/>
                <a:ext cx="56725" cy="51725"/>
              </a:xfrm>
              <a:custGeom>
                <a:avLst/>
                <a:gdLst/>
                <a:ahLst/>
                <a:cxnLst/>
                <a:rect l="l" t="t" r="r" b="b"/>
                <a:pathLst>
                  <a:path w="2269" h="2069" extrusionOk="0">
                    <a:moveTo>
                      <a:pt x="1101" y="0"/>
                    </a:moveTo>
                    <a:lnTo>
                      <a:pt x="0" y="2068"/>
                    </a:lnTo>
                    <a:lnTo>
                      <a:pt x="2268" y="2068"/>
                    </a:lnTo>
                    <a:lnTo>
                      <a:pt x="11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8"/>
              <p:cNvSpPr/>
              <p:nvPr/>
            </p:nvSpPr>
            <p:spPr>
              <a:xfrm>
                <a:off x="3890450" y="3007600"/>
                <a:ext cx="58400" cy="51725"/>
              </a:xfrm>
              <a:custGeom>
                <a:avLst/>
                <a:gdLst/>
                <a:ahLst/>
                <a:cxnLst/>
                <a:rect l="l" t="t" r="r" b="b"/>
                <a:pathLst>
                  <a:path w="2336" h="2069" extrusionOk="0">
                    <a:moveTo>
                      <a:pt x="1168" y="0"/>
                    </a:moveTo>
                    <a:lnTo>
                      <a:pt x="0" y="2068"/>
                    </a:lnTo>
                    <a:lnTo>
                      <a:pt x="2335"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8"/>
              <p:cNvSpPr/>
              <p:nvPr/>
            </p:nvSpPr>
            <p:spPr>
              <a:xfrm>
                <a:off x="3983025" y="3007600"/>
                <a:ext cx="58400" cy="51725"/>
              </a:xfrm>
              <a:custGeom>
                <a:avLst/>
                <a:gdLst/>
                <a:ahLst/>
                <a:cxnLst/>
                <a:rect l="l" t="t" r="r" b="b"/>
                <a:pathLst>
                  <a:path w="2336" h="2069" extrusionOk="0">
                    <a:moveTo>
                      <a:pt x="1168" y="0"/>
                    </a:moveTo>
                    <a:lnTo>
                      <a:pt x="0" y="2068"/>
                    </a:lnTo>
                    <a:lnTo>
                      <a:pt x="2335"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8"/>
              <p:cNvSpPr/>
              <p:nvPr/>
            </p:nvSpPr>
            <p:spPr>
              <a:xfrm>
                <a:off x="4075575" y="3007600"/>
                <a:ext cx="57575" cy="51725"/>
              </a:xfrm>
              <a:custGeom>
                <a:avLst/>
                <a:gdLst/>
                <a:ahLst/>
                <a:cxnLst/>
                <a:rect l="l" t="t" r="r" b="b"/>
                <a:pathLst>
                  <a:path w="2303" h="2069" extrusionOk="0">
                    <a:moveTo>
                      <a:pt x="1168" y="0"/>
                    </a:moveTo>
                    <a:lnTo>
                      <a:pt x="1" y="2068"/>
                    </a:lnTo>
                    <a:lnTo>
                      <a:pt x="2302"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8"/>
              <p:cNvSpPr/>
              <p:nvPr/>
            </p:nvSpPr>
            <p:spPr>
              <a:xfrm>
                <a:off x="4168150" y="3007600"/>
                <a:ext cx="57575" cy="51725"/>
              </a:xfrm>
              <a:custGeom>
                <a:avLst/>
                <a:gdLst/>
                <a:ahLst/>
                <a:cxnLst/>
                <a:rect l="l" t="t" r="r" b="b"/>
                <a:pathLst>
                  <a:path w="2303" h="2069" extrusionOk="0">
                    <a:moveTo>
                      <a:pt x="1135" y="0"/>
                    </a:moveTo>
                    <a:lnTo>
                      <a:pt x="0" y="2068"/>
                    </a:lnTo>
                    <a:lnTo>
                      <a:pt x="2302" y="2068"/>
                    </a:lnTo>
                    <a:lnTo>
                      <a:pt x="11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8"/>
              <p:cNvSpPr/>
              <p:nvPr/>
            </p:nvSpPr>
            <p:spPr>
              <a:xfrm>
                <a:off x="4259875" y="3007600"/>
                <a:ext cx="58400" cy="51725"/>
              </a:xfrm>
              <a:custGeom>
                <a:avLst/>
                <a:gdLst/>
                <a:ahLst/>
                <a:cxnLst/>
                <a:rect l="l" t="t" r="r" b="b"/>
                <a:pathLst>
                  <a:path w="2336" h="2069" extrusionOk="0">
                    <a:moveTo>
                      <a:pt x="1168" y="0"/>
                    </a:moveTo>
                    <a:lnTo>
                      <a:pt x="1" y="2068"/>
                    </a:lnTo>
                    <a:lnTo>
                      <a:pt x="2336"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8"/>
              <p:cNvSpPr/>
              <p:nvPr/>
            </p:nvSpPr>
            <p:spPr>
              <a:xfrm>
                <a:off x="4352450" y="3007600"/>
                <a:ext cx="59225" cy="51725"/>
              </a:xfrm>
              <a:custGeom>
                <a:avLst/>
                <a:gdLst/>
                <a:ahLst/>
                <a:cxnLst/>
                <a:rect l="l" t="t" r="r" b="b"/>
                <a:pathLst>
                  <a:path w="2369" h="2069" extrusionOk="0">
                    <a:moveTo>
                      <a:pt x="1201" y="0"/>
                    </a:moveTo>
                    <a:lnTo>
                      <a:pt x="0" y="2068"/>
                    </a:lnTo>
                    <a:lnTo>
                      <a:pt x="2369" y="2068"/>
                    </a:lnTo>
                    <a:lnTo>
                      <a:pt x="12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8"/>
              <p:cNvSpPr/>
              <p:nvPr/>
            </p:nvSpPr>
            <p:spPr>
              <a:xfrm>
                <a:off x="4445850" y="3007600"/>
                <a:ext cx="58400" cy="51725"/>
              </a:xfrm>
              <a:custGeom>
                <a:avLst/>
                <a:gdLst/>
                <a:ahLst/>
                <a:cxnLst/>
                <a:rect l="l" t="t" r="r" b="b"/>
                <a:pathLst>
                  <a:path w="2336" h="2069" extrusionOk="0">
                    <a:moveTo>
                      <a:pt x="1168" y="0"/>
                    </a:moveTo>
                    <a:lnTo>
                      <a:pt x="0" y="2068"/>
                    </a:lnTo>
                    <a:lnTo>
                      <a:pt x="2335"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8"/>
              <p:cNvSpPr/>
              <p:nvPr/>
            </p:nvSpPr>
            <p:spPr>
              <a:xfrm>
                <a:off x="4538400" y="3007600"/>
                <a:ext cx="57575" cy="51725"/>
              </a:xfrm>
              <a:custGeom>
                <a:avLst/>
                <a:gdLst/>
                <a:ahLst/>
                <a:cxnLst/>
                <a:rect l="l" t="t" r="r" b="b"/>
                <a:pathLst>
                  <a:path w="2303" h="2069" extrusionOk="0">
                    <a:moveTo>
                      <a:pt x="1135" y="0"/>
                    </a:moveTo>
                    <a:lnTo>
                      <a:pt x="1" y="2068"/>
                    </a:lnTo>
                    <a:lnTo>
                      <a:pt x="2303" y="2068"/>
                    </a:lnTo>
                    <a:lnTo>
                      <a:pt x="11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8"/>
              <p:cNvSpPr/>
              <p:nvPr/>
            </p:nvSpPr>
            <p:spPr>
              <a:xfrm>
                <a:off x="4630150" y="3007600"/>
                <a:ext cx="58400" cy="51725"/>
              </a:xfrm>
              <a:custGeom>
                <a:avLst/>
                <a:gdLst/>
                <a:ahLst/>
                <a:cxnLst/>
                <a:rect l="l" t="t" r="r" b="b"/>
                <a:pathLst>
                  <a:path w="2336" h="2069" extrusionOk="0">
                    <a:moveTo>
                      <a:pt x="1168" y="0"/>
                    </a:moveTo>
                    <a:lnTo>
                      <a:pt x="0" y="2068"/>
                    </a:lnTo>
                    <a:lnTo>
                      <a:pt x="2335"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8"/>
              <p:cNvSpPr/>
              <p:nvPr/>
            </p:nvSpPr>
            <p:spPr>
              <a:xfrm>
                <a:off x="4722700" y="3007600"/>
                <a:ext cx="58400" cy="51725"/>
              </a:xfrm>
              <a:custGeom>
                <a:avLst/>
                <a:gdLst/>
                <a:ahLst/>
                <a:cxnLst/>
                <a:rect l="l" t="t" r="r" b="b"/>
                <a:pathLst>
                  <a:path w="2336" h="2069" extrusionOk="0">
                    <a:moveTo>
                      <a:pt x="1168" y="0"/>
                    </a:moveTo>
                    <a:lnTo>
                      <a:pt x="1" y="2068"/>
                    </a:lnTo>
                    <a:lnTo>
                      <a:pt x="2336"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18"/>
              <p:cNvSpPr/>
              <p:nvPr/>
            </p:nvSpPr>
            <p:spPr>
              <a:xfrm>
                <a:off x="4816100" y="3007600"/>
                <a:ext cx="58400" cy="51725"/>
              </a:xfrm>
              <a:custGeom>
                <a:avLst/>
                <a:gdLst/>
                <a:ahLst/>
                <a:cxnLst/>
                <a:rect l="l" t="t" r="r" b="b"/>
                <a:pathLst>
                  <a:path w="2336" h="2069" extrusionOk="0">
                    <a:moveTo>
                      <a:pt x="1168" y="0"/>
                    </a:moveTo>
                    <a:lnTo>
                      <a:pt x="1" y="2068"/>
                    </a:lnTo>
                    <a:lnTo>
                      <a:pt x="2336"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18"/>
              <p:cNvSpPr/>
              <p:nvPr/>
            </p:nvSpPr>
            <p:spPr>
              <a:xfrm>
                <a:off x="4908675" y="3007600"/>
                <a:ext cx="57575" cy="51725"/>
              </a:xfrm>
              <a:custGeom>
                <a:avLst/>
                <a:gdLst/>
                <a:ahLst/>
                <a:cxnLst/>
                <a:rect l="l" t="t" r="r" b="b"/>
                <a:pathLst>
                  <a:path w="2303" h="2069" extrusionOk="0">
                    <a:moveTo>
                      <a:pt x="1168" y="0"/>
                    </a:moveTo>
                    <a:lnTo>
                      <a:pt x="1" y="2068"/>
                    </a:lnTo>
                    <a:lnTo>
                      <a:pt x="2302"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18"/>
              <p:cNvSpPr/>
              <p:nvPr/>
            </p:nvSpPr>
            <p:spPr>
              <a:xfrm>
                <a:off x="5001250" y="3007600"/>
                <a:ext cx="57550" cy="51725"/>
              </a:xfrm>
              <a:custGeom>
                <a:avLst/>
                <a:gdLst/>
                <a:ahLst/>
                <a:cxnLst/>
                <a:rect l="l" t="t" r="r" b="b"/>
                <a:pathLst>
                  <a:path w="2302" h="2069" extrusionOk="0">
                    <a:moveTo>
                      <a:pt x="1134" y="0"/>
                    </a:moveTo>
                    <a:lnTo>
                      <a:pt x="0" y="2068"/>
                    </a:lnTo>
                    <a:lnTo>
                      <a:pt x="2302" y="2068"/>
                    </a:lnTo>
                    <a:lnTo>
                      <a:pt x="11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18"/>
              <p:cNvSpPr/>
              <p:nvPr/>
            </p:nvSpPr>
            <p:spPr>
              <a:xfrm>
                <a:off x="5096300" y="3007600"/>
                <a:ext cx="57575" cy="51725"/>
              </a:xfrm>
              <a:custGeom>
                <a:avLst/>
                <a:gdLst/>
                <a:ahLst/>
                <a:cxnLst/>
                <a:rect l="l" t="t" r="r" b="b"/>
                <a:pathLst>
                  <a:path w="2303" h="2069" extrusionOk="0">
                    <a:moveTo>
                      <a:pt x="1168" y="0"/>
                    </a:moveTo>
                    <a:lnTo>
                      <a:pt x="1" y="2068"/>
                    </a:lnTo>
                    <a:lnTo>
                      <a:pt x="2303"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8"/>
              <p:cNvSpPr/>
              <p:nvPr/>
            </p:nvSpPr>
            <p:spPr>
              <a:xfrm>
                <a:off x="5188875" y="3007600"/>
                <a:ext cx="57575" cy="51725"/>
              </a:xfrm>
              <a:custGeom>
                <a:avLst/>
                <a:gdLst/>
                <a:ahLst/>
                <a:cxnLst/>
                <a:rect l="l" t="t" r="r" b="b"/>
                <a:pathLst>
                  <a:path w="2303" h="2069" extrusionOk="0">
                    <a:moveTo>
                      <a:pt x="1135" y="0"/>
                    </a:moveTo>
                    <a:lnTo>
                      <a:pt x="1" y="2068"/>
                    </a:lnTo>
                    <a:lnTo>
                      <a:pt x="2302" y="2068"/>
                    </a:lnTo>
                    <a:lnTo>
                      <a:pt x="11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8"/>
              <p:cNvSpPr/>
              <p:nvPr/>
            </p:nvSpPr>
            <p:spPr>
              <a:xfrm>
                <a:off x="5280600" y="3007600"/>
                <a:ext cx="58400" cy="51725"/>
              </a:xfrm>
              <a:custGeom>
                <a:avLst/>
                <a:gdLst/>
                <a:ahLst/>
                <a:cxnLst/>
                <a:rect l="l" t="t" r="r" b="b"/>
                <a:pathLst>
                  <a:path w="2336" h="2069" extrusionOk="0">
                    <a:moveTo>
                      <a:pt x="1168" y="0"/>
                    </a:moveTo>
                    <a:lnTo>
                      <a:pt x="1" y="2068"/>
                    </a:lnTo>
                    <a:lnTo>
                      <a:pt x="2336"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18"/>
              <p:cNvSpPr/>
              <p:nvPr/>
            </p:nvSpPr>
            <p:spPr>
              <a:xfrm>
                <a:off x="5373175" y="3007600"/>
                <a:ext cx="58400" cy="51725"/>
              </a:xfrm>
              <a:custGeom>
                <a:avLst/>
                <a:gdLst/>
                <a:ahLst/>
                <a:cxnLst/>
                <a:rect l="l" t="t" r="r" b="b"/>
                <a:pathLst>
                  <a:path w="2336" h="2069" extrusionOk="0">
                    <a:moveTo>
                      <a:pt x="1168" y="0"/>
                    </a:moveTo>
                    <a:lnTo>
                      <a:pt x="0" y="2068"/>
                    </a:lnTo>
                    <a:lnTo>
                      <a:pt x="2335"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18"/>
              <p:cNvSpPr/>
              <p:nvPr/>
            </p:nvSpPr>
            <p:spPr>
              <a:xfrm>
                <a:off x="5466575" y="3007600"/>
                <a:ext cx="58400" cy="51725"/>
              </a:xfrm>
              <a:custGeom>
                <a:avLst/>
                <a:gdLst/>
                <a:ahLst/>
                <a:cxnLst/>
                <a:rect l="l" t="t" r="r" b="b"/>
                <a:pathLst>
                  <a:path w="2336" h="2069" extrusionOk="0">
                    <a:moveTo>
                      <a:pt x="1168" y="0"/>
                    </a:moveTo>
                    <a:lnTo>
                      <a:pt x="0" y="2068"/>
                    </a:lnTo>
                    <a:lnTo>
                      <a:pt x="2335"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8"/>
              <p:cNvSpPr/>
              <p:nvPr/>
            </p:nvSpPr>
            <p:spPr>
              <a:xfrm>
                <a:off x="5559150" y="3007600"/>
                <a:ext cx="57550" cy="51725"/>
              </a:xfrm>
              <a:custGeom>
                <a:avLst/>
                <a:gdLst/>
                <a:ahLst/>
                <a:cxnLst/>
                <a:rect l="l" t="t" r="r" b="b"/>
                <a:pathLst>
                  <a:path w="2302" h="2069" extrusionOk="0">
                    <a:moveTo>
                      <a:pt x="1134" y="0"/>
                    </a:moveTo>
                    <a:lnTo>
                      <a:pt x="0" y="2068"/>
                    </a:lnTo>
                    <a:lnTo>
                      <a:pt x="2302" y="2068"/>
                    </a:lnTo>
                    <a:lnTo>
                      <a:pt x="11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18"/>
              <p:cNvSpPr/>
              <p:nvPr/>
            </p:nvSpPr>
            <p:spPr>
              <a:xfrm>
                <a:off x="5650875" y="3007600"/>
                <a:ext cx="58400" cy="51725"/>
              </a:xfrm>
              <a:custGeom>
                <a:avLst/>
                <a:gdLst/>
                <a:ahLst/>
                <a:cxnLst/>
                <a:rect l="l" t="t" r="r" b="b"/>
                <a:pathLst>
                  <a:path w="2336" h="2069" extrusionOk="0">
                    <a:moveTo>
                      <a:pt x="1168" y="0"/>
                    </a:moveTo>
                    <a:lnTo>
                      <a:pt x="0" y="2068"/>
                    </a:lnTo>
                    <a:lnTo>
                      <a:pt x="2335"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18"/>
              <p:cNvSpPr/>
              <p:nvPr/>
            </p:nvSpPr>
            <p:spPr>
              <a:xfrm>
                <a:off x="5743450" y="3007600"/>
                <a:ext cx="58400" cy="51725"/>
              </a:xfrm>
              <a:custGeom>
                <a:avLst/>
                <a:gdLst/>
                <a:ahLst/>
                <a:cxnLst/>
                <a:rect l="l" t="t" r="r" b="b"/>
                <a:pathLst>
                  <a:path w="2336" h="2069" extrusionOk="0">
                    <a:moveTo>
                      <a:pt x="1168" y="0"/>
                    </a:moveTo>
                    <a:lnTo>
                      <a:pt x="0" y="2068"/>
                    </a:lnTo>
                    <a:lnTo>
                      <a:pt x="2335"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18"/>
              <p:cNvSpPr/>
              <p:nvPr/>
            </p:nvSpPr>
            <p:spPr>
              <a:xfrm>
                <a:off x="5836000" y="3007600"/>
                <a:ext cx="58400" cy="51725"/>
              </a:xfrm>
              <a:custGeom>
                <a:avLst/>
                <a:gdLst/>
                <a:ahLst/>
                <a:cxnLst/>
                <a:rect l="l" t="t" r="r" b="b"/>
                <a:pathLst>
                  <a:path w="2336" h="2069" extrusionOk="0">
                    <a:moveTo>
                      <a:pt x="1168" y="0"/>
                    </a:moveTo>
                    <a:lnTo>
                      <a:pt x="1" y="2068"/>
                    </a:lnTo>
                    <a:lnTo>
                      <a:pt x="2336"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18"/>
              <p:cNvSpPr/>
              <p:nvPr/>
            </p:nvSpPr>
            <p:spPr>
              <a:xfrm>
                <a:off x="5929400" y="3007600"/>
                <a:ext cx="56725" cy="51725"/>
              </a:xfrm>
              <a:custGeom>
                <a:avLst/>
                <a:gdLst/>
                <a:ahLst/>
                <a:cxnLst/>
                <a:rect l="l" t="t" r="r" b="b"/>
                <a:pathLst>
                  <a:path w="2269" h="2069" extrusionOk="0">
                    <a:moveTo>
                      <a:pt x="1168" y="0"/>
                    </a:moveTo>
                    <a:lnTo>
                      <a:pt x="1" y="2068"/>
                    </a:lnTo>
                    <a:lnTo>
                      <a:pt x="2269"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18"/>
              <p:cNvSpPr/>
              <p:nvPr/>
            </p:nvSpPr>
            <p:spPr>
              <a:xfrm>
                <a:off x="3862925" y="3010925"/>
                <a:ext cx="20875" cy="20875"/>
              </a:xfrm>
              <a:custGeom>
                <a:avLst/>
                <a:gdLst/>
                <a:ahLst/>
                <a:cxnLst/>
                <a:rect l="l" t="t" r="r" b="b"/>
                <a:pathLst>
                  <a:path w="835" h="835" extrusionOk="0">
                    <a:moveTo>
                      <a:pt x="401" y="1"/>
                    </a:moveTo>
                    <a:cubicBezTo>
                      <a:pt x="167" y="1"/>
                      <a:pt x="1" y="201"/>
                      <a:pt x="1" y="434"/>
                    </a:cubicBezTo>
                    <a:cubicBezTo>
                      <a:pt x="1" y="668"/>
                      <a:pt x="167" y="835"/>
                      <a:pt x="401" y="835"/>
                    </a:cubicBezTo>
                    <a:cubicBezTo>
                      <a:pt x="668" y="835"/>
                      <a:pt x="835" y="635"/>
                      <a:pt x="835" y="434"/>
                    </a:cubicBezTo>
                    <a:cubicBezTo>
                      <a:pt x="835" y="201"/>
                      <a:pt x="668" y="1"/>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18"/>
              <p:cNvSpPr/>
              <p:nvPr/>
            </p:nvSpPr>
            <p:spPr>
              <a:xfrm>
                <a:off x="3954650" y="3010925"/>
                <a:ext cx="20875" cy="20875"/>
              </a:xfrm>
              <a:custGeom>
                <a:avLst/>
                <a:gdLst/>
                <a:ahLst/>
                <a:cxnLst/>
                <a:rect l="l" t="t" r="r" b="b"/>
                <a:pathLst>
                  <a:path w="835" h="835" extrusionOk="0">
                    <a:moveTo>
                      <a:pt x="435" y="1"/>
                    </a:moveTo>
                    <a:cubicBezTo>
                      <a:pt x="168" y="1"/>
                      <a:pt x="1" y="201"/>
                      <a:pt x="1" y="434"/>
                    </a:cubicBezTo>
                    <a:cubicBezTo>
                      <a:pt x="1" y="668"/>
                      <a:pt x="201" y="835"/>
                      <a:pt x="435" y="835"/>
                    </a:cubicBezTo>
                    <a:cubicBezTo>
                      <a:pt x="668" y="835"/>
                      <a:pt x="835" y="635"/>
                      <a:pt x="835" y="434"/>
                    </a:cubicBezTo>
                    <a:cubicBezTo>
                      <a:pt x="835" y="201"/>
                      <a:pt x="668" y="34"/>
                      <a:pt x="4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18"/>
              <p:cNvSpPr/>
              <p:nvPr/>
            </p:nvSpPr>
            <p:spPr>
              <a:xfrm>
                <a:off x="4046400" y="3010925"/>
                <a:ext cx="20875" cy="20875"/>
              </a:xfrm>
              <a:custGeom>
                <a:avLst/>
                <a:gdLst/>
                <a:ahLst/>
                <a:cxnLst/>
                <a:rect l="l" t="t" r="r" b="b"/>
                <a:pathLst>
                  <a:path w="835" h="835" extrusionOk="0">
                    <a:moveTo>
                      <a:pt x="434" y="1"/>
                    </a:moveTo>
                    <a:cubicBezTo>
                      <a:pt x="167" y="1"/>
                      <a:pt x="0" y="201"/>
                      <a:pt x="0" y="434"/>
                    </a:cubicBezTo>
                    <a:cubicBezTo>
                      <a:pt x="0" y="668"/>
                      <a:pt x="200" y="835"/>
                      <a:pt x="434" y="835"/>
                    </a:cubicBezTo>
                    <a:cubicBezTo>
                      <a:pt x="667" y="835"/>
                      <a:pt x="834" y="635"/>
                      <a:pt x="834" y="434"/>
                    </a:cubicBezTo>
                    <a:cubicBezTo>
                      <a:pt x="834" y="201"/>
                      <a:pt x="667" y="34"/>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18"/>
              <p:cNvSpPr/>
              <p:nvPr/>
            </p:nvSpPr>
            <p:spPr>
              <a:xfrm>
                <a:off x="4141450" y="3010925"/>
                <a:ext cx="20875" cy="20875"/>
              </a:xfrm>
              <a:custGeom>
                <a:avLst/>
                <a:gdLst/>
                <a:ahLst/>
                <a:cxnLst/>
                <a:rect l="l" t="t" r="r" b="b"/>
                <a:pathLst>
                  <a:path w="835" h="835" extrusionOk="0">
                    <a:moveTo>
                      <a:pt x="401" y="1"/>
                    </a:moveTo>
                    <a:cubicBezTo>
                      <a:pt x="168" y="1"/>
                      <a:pt x="1" y="201"/>
                      <a:pt x="1" y="434"/>
                    </a:cubicBezTo>
                    <a:cubicBezTo>
                      <a:pt x="1" y="668"/>
                      <a:pt x="168" y="835"/>
                      <a:pt x="401" y="835"/>
                    </a:cubicBezTo>
                    <a:cubicBezTo>
                      <a:pt x="668" y="835"/>
                      <a:pt x="835" y="635"/>
                      <a:pt x="835" y="434"/>
                    </a:cubicBezTo>
                    <a:cubicBezTo>
                      <a:pt x="835" y="201"/>
                      <a:pt x="668" y="1"/>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18"/>
              <p:cNvSpPr/>
              <p:nvPr/>
            </p:nvSpPr>
            <p:spPr>
              <a:xfrm>
                <a:off x="4234025" y="3010925"/>
                <a:ext cx="20875" cy="20875"/>
              </a:xfrm>
              <a:custGeom>
                <a:avLst/>
                <a:gdLst/>
                <a:ahLst/>
                <a:cxnLst/>
                <a:rect l="l" t="t" r="r" b="b"/>
                <a:pathLst>
                  <a:path w="835" h="835" extrusionOk="0">
                    <a:moveTo>
                      <a:pt x="434" y="1"/>
                    </a:moveTo>
                    <a:cubicBezTo>
                      <a:pt x="167" y="1"/>
                      <a:pt x="1" y="201"/>
                      <a:pt x="1" y="434"/>
                    </a:cubicBezTo>
                    <a:cubicBezTo>
                      <a:pt x="1" y="668"/>
                      <a:pt x="201" y="835"/>
                      <a:pt x="434" y="835"/>
                    </a:cubicBezTo>
                    <a:cubicBezTo>
                      <a:pt x="668" y="835"/>
                      <a:pt x="835" y="635"/>
                      <a:pt x="835" y="434"/>
                    </a:cubicBezTo>
                    <a:cubicBezTo>
                      <a:pt x="835" y="201"/>
                      <a:pt x="634" y="34"/>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18"/>
              <p:cNvSpPr/>
              <p:nvPr/>
            </p:nvSpPr>
            <p:spPr>
              <a:xfrm>
                <a:off x="4326600" y="3010925"/>
                <a:ext cx="20875" cy="20875"/>
              </a:xfrm>
              <a:custGeom>
                <a:avLst/>
                <a:gdLst/>
                <a:ahLst/>
                <a:cxnLst/>
                <a:rect l="l" t="t" r="r" b="b"/>
                <a:pathLst>
                  <a:path w="835" h="835" extrusionOk="0">
                    <a:moveTo>
                      <a:pt x="434" y="1"/>
                    </a:moveTo>
                    <a:cubicBezTo>
                      <a:pt x="167" y="1"/>
                      <a:pt x="0" y="201"/>
                      <a:pt x="0" y="434"/>
                    </a:cubicBezTo>
                    <a:cubicBezTo>
                      <a:pt x="0" y="668"/>
                      <a:pt x="167" y="835"/>
                      <a:pt x="434" y="835"/>
                    </a:cubicBezTo>
                    <a:cubicBezTo>
                      <a:pt x="667" y="835"/>
                      <a:pt x="834" y="635"/>
                      <a:pt x="834" y="434"/>
                    </a:cubicBezTo>
                    <a:cubicBezTo>
                      <a:pt x="834" y="201"/>
                      <a:pt x="667"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18"/>
              <p:cNvSpPr/>
              <p:nvPr/>
            </p:nvSpPr>
            <p:spPr>
              <a:xfrm>
                <a:off x="4420000" y="3010925"/>
                <a:ext cx="20875" cy="20875"/>
              </a:xfrm>
              <a:custGeom>
                <a:avLst/>
                <a:gdLst/>
                <a:ahLst/>
                <a:cxnLst/>
                <a:rect l="l" t="t" r="r" b="b"/>
                <a:pathLst>
                  <a:path w="835" h="835" extrusionOk="0">
                    <a:moveTo>
                      <a:pt x="401" y="1"/>
                    </a:moveTo>
                    <a:cubicBezTo>
                      <a:pt x="167" y="1"/>
                      <a:pt x="0" y="201"/>
                      <a:pt x="0" y="434"/>
                    </a:cubicBezTo>
                    <a:cubicBezTo>
                      <a:pt x="0" y="668"/>
                      <a:pt x="200" y="835"/>
                      <a:pt x="401" y="835"/>
                    </a:cubicBezTo>
                    <a:cubicBezTo>
                      <a:pt x="667" y="835"/>
                      <a:pt x="834" y="635"/>
                      <a:pt x="834" y="434"/>
                    </a:cubicBezTo>
                    <a:cubicBezTo>
                      <a:pt x="834" y="201"/>
                      <a:pt x="601" y="34"/>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18"/>
              <p:cNvSpPr/>
              <p:nvPr/>
            </p:nvSpPr>
            <p:spPr>
              <a:xfrm>
                <a:off x="4512550" y="3010925"/>
                <a:ext cx="20875" cy="20875"/>
              </a:xfrm>
              <a:custGeom>
                <a:avLst/>
                <a:gdLst/>
                <a:ahLst/>
                <a:cxnLst/>
                <a:rect l="l" t="t" r="r" b="b"/>
                <a:pathLst>
                  <a:path w="835" h="835" extrusionOk="0">
                    <a:moveTo>
                      <a:pt x="401" y="1"/>
                    </a:moveTo>
                    <a:cubicBezTo>
                      <a:pt x="168" y="1"/>
                      <a:pt x="1" y="201"/>
                      <a:pt x="1" y="434"/>
                    </a:cubicBezTo>
                    <a:cubicBezTo>
                      <a:pt x="1" y="668"/>
                      <a:pt x="168" y="835"/>
                      <a:pt x="401" y="835"/>
                    </a:cubicBezTo>
                    <a:cubicBezTo>
                      <a:pt x="668" y="835"/>
                      <a:pt x="835" y="635"/>
                      <a:pt x="835" y="434"/>
                    </a:cubicBezTo>
                    <a:cubicBezTo>
                      <a:pt x="835" y="201"/>
                      <a:pt x="668" y="1"/>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8"/>
              <p:cNvSpPr/>
              <p:nvPr/>
            </p:nvSpPr>
            <p:spPr>
              <a:xfrm>
                <a:off x="4605125" y="3010925"/>
                <a:ext cx="20875" cy="20875"/>
              </a:xfrm>
              <a:custGeom>
                <a:avLst/>
                <a:gdLst/>
                <a:ahLst/>
                <a:cxnLst/>
                <a:rect l="l" t="t" r="r" b="b"/>
                <a:pathLst>
                  <a:path w="835" h="835" extrusionOk="0">
                    <a:moveTo>
                      <a:pt x="434" y="1"/>
                    </a:moveTo>
                    <a:cubicBezTo>
                      <a:pt x="167" y="1"/>
                      <a:pt x="1" y="201"/>
                      <a:pt x="1" y="434"/>
                    </a:cubicBezTo>
                    <a:cubicBezTo>
                      <a:pt x="1" y="668"/>
                      <a:pt x="201" y="835"/>
                      <a:pt x="434" y="835"/>
                    </a:cubicBezTo>
                    <a:cubicBezTo>
                      <a:pt x="668" y="835"/>
                      <a:pt x="834" y="635"/>
                      <a:pt x="834" y="434"/>
                    </a:cubicBezTo>
                    <a:cubicBezTo>
                      <a:pt x="834" y="201"/>
                      <a:pt x="634" y="34"/>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8"/>
              <p:cNvSpPr/>
              <p:nvPr/>
            </p:nvSpPr>
            <p:spPr>
              <a:xfrm>
                <a:off x="4697700" y="3010925"/>
                <a:ext cx="20875" cy="20875"/>
              </a:xfrm>
              <a:custGeom>
                <a:avLst/>
                <a:gdLst/>
                <a:ahLst/>
                <a:cxnLst/>
                <a:rect l="l" t="t" r="r" b="b"/>
                <a:pathLst>
                  <a:path w="835" h="835" extrusionOk="0">
                    <a:moveTo>
                      <a:pt x="434" y="1"/>
                    </a:moveTo>
                    <a:cubicBezTo>
                      <a:pt x="167" y="1"/>
                      <a:pt x="0" y="201"/>
                      <a:pt x="0" y="434"/>
                    </a:cubicBezTo>
                    <a:cubicBezTo>
                      <a:pt x="0" y="668"/>
                      <a:pt x="234" y="835"/>
                      <a:pt x="434" y="835"/>
                    </a:cubicBezTo>
                    <a:cubicBezTo>
                      <a:pt x="667" y="835"/>
                      <a:pt x="834" y="635"/>
                      <a:pt x="834" y="434"/>
                    </a:cubicBezTo>
                    <a:cubicBezTo>
                      <a:pt x="834" y="201"/>
                      <a:pt x="667" y="34"/>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18"/>
              <p:cNvSpPr/>
              <p:nvPr/>
            </p:nvSpPr>
            <p:spPr>
              <a:xfrm>
                <a:off x="4791100" y="3010925"/>
                <a:ext cx="20875" cy="20875"/>
              </a:xfrm>
              <a:custGeom>
                <a:avLst/>
                <a:gdLst/>
                <a:ahLst/>
                <a:cxnLst/>
                <a:rect l="l" t="t" r="r" b="b"/>
                <a:pathLst>
                  <a:path w="835" h="835" extrusionOk="0">
                    <a:moveTo>
                      <a:pt x="400" y="1"/>
                    </a:moveTo>
                    <a:cubicBezTo>
                      <a:pt x="134" y="1"/>
                      <a:pt x="0" y="201"/>
                      <a:pt x="0" y="434"/>
                    </a:cubicBezTo>
                    <a:cubicBezTo>
                      <a:pt x="0" y="668"/>
                      <a:pt x="200" y="835"/>
                      <a:pt x="400" y="835"/>
                    </a:cubicBezTo>
                    <a:cubicBezTo>
                      <a:pt x="667" y="835"/>
                      <a:pt x="834" y="635"/>
                      <a:pt x="834" y="434"/>
                    </a:cubicBezTo>
                    <a:cubicBezTo>
                      <a:pt x="834" y="201"/>
                      <a:pt x="667" y="34"/>
                      <a:pt x="4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8"/>
              <p:cNvSpPr/>
              <p:nvPr/>
            </p:nvSpPr>
            <p:spPr>
              <a:xfrm>
                <a:off x="4883650" y="3010925"/>
                <a:ext cx="20875" cy="20875"/>
              </a:xfrm>
              <a:custGeom>
                <a:avLst/>
                <a:gdLst/>
                <a:ahLst/>
                <a:cxnLst/>
                <a:rect l="l" t="t" r="r" b="b"/>
                <a:pathLst>
                  <a:path w="835" h="835" extrusionOk="0">
                    <a:moveTo>
                      <a:pt x="401" y="1"/>
                    </a:moveTo>
                    <a:cubicBezTo>
                      <a:pt x="168" y="1"/>
                      <a:pt x="1" y="201"/>
                      <a:pt x="1" y="434"/>
                    </a:cubicBezTo>
                    <a:cubicBezTo>
                      <a:pt x="1" y="668"/>
                      <a:pt x="201" y="835"/>
                      <a:pt x="401" y="835"/>
                    </a:cubicBezTo>
                    <a:cubicBezTo>
                      <a:pt x="668" y="835"/>
                      <a:pt x="835" y="635"/>
                      <a:pt x="835" y="434"/>
                    </a:cubicBezTo>
                    <a:cubicBezTo>
                      <a:pt x="835" y="201"/>
                      <a:pt x="668" y="34"/>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8"/>
              <p:cNvSpPr/>
              <p:nvPr/>
            </p:nvSpPr>
            <p:spPr>
              <a:xfrm>
                <a:off x="4976225" y="3010925"/>
                <a:ext cx="20875" cy="20875"/>
              </a:xfrm>
              <a:custGeom>
                <a:avLst/>
                <a:gdLst/>
                <a:ahLst/>
                <a:cxnLst/>
                <a:rect l="l" t="t" r="r" b="b"/>
                <a:pathLst>
                  <a:path w="835" h="835" extrusionOk="0">
                    <a:moveTo>
                      <a:pt x="434" y="1"/>
                    </a:moveTo>
                    <a:cubicBezTo>
                      <a:pt x="167" y="1"/>
                      <a:pt x="0" y="201"/>
                      <a:pt x="0" y="434"/>
                    </a:cubicBezTo>
                    <a:cubicBezTo>
                      <a:pt x="0" y="668"/>
                      <a:pt x="201" y="835"/>
                      <a:pt x="434" y="835"/>
                    </a:cubicBezTo>
                    <a:cubicBezTo>
                      <a:pt x="668" y="835"/>
                      <a:pt x="834" y="635"/>
                      <a:pt x="834" y="434"/>
                    </a:cubicBezTo>
                    <a:cubicBezTo>
                      <a:pt x="834" y="201"/>
                      <a:pt x="668" y="34"/>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18"/>
              <p:cNvSpPr/>
              <p:nvPr/>
            </p:nvSpPr>
            <p:spPr>
              <a:xfrm>
                <a:off x="5068800" y="3010925"/>
                <a:ext cx="20875" cy="20875"/>
              </a:xfrm>
              <a:custGeom>
                <a:avLst/>
                <a:gdLst/>
                <a:ahLst/>
                <a:cxnLst/>
                <a:rect l="l" t="t" r="r" b="b"/>
                <a:pathLst>
                  <a:path w="835" h="835" extrusionOk="0">
                    <a:moveTo>
                      <a:pt x="434" y="1"/>
                    </a:moveTo>
                    <a:cubicBezTo>
                      <a:pt x="167" y="1"/>
                      <a:pt x="0" y="201"/>
                      <a:pt x="0" y="434"/>
                    </a:cubicBezTo>
                    <a:cubicBezTo>
                      <a:pt x="0" y="668"/>
                      <a:pt x="234" y="835"/>
                      <a:pt x="434" y="835"/>
                    </a:cubicBezTo>
                    <a:cubicBezTo>
                      <a:pt x="667" y="835"/>
                      <a:pt x="834" y="635"/>
                      <a:pt x="834" y="434"/>
                    </a:cubicBezTo>
                    <a:cubicBezTo>
                      <a:pt x="834" y="201"/>
                      <a:pt x="667" y="34"/>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18"/>
              <p:cNvSpPr/>
              <p:nvPr/>
            </p:nvSpPr>
            <p:spPr>
              <a:xfrm>
                <a:off x="5162200" y="3010925"/>
                <a:ext cx="20875" cy="20875"/>
              </a:xfrm>
              <a:custGeom>
                <a:avLst/>
                <a:gdLst/>
                <a:ahLst/>
                <a:cxnLst/>
                <a:rect l="l" t="t" r="r" b="b"/>
                <a:pathLst>
                  <a:path w="835" h="835" extrusionOk="0">
                    <a:moveTo>
                      <a:pt x="400" y="1"/>
                    </a:moveTo>
                    <a:cubicBezTo>
                      <a:pt x="167" y="1"/>
                      <a:pt x="0" y="201"/>
                      <a:pt x="0" y="434"/>
                    </a:cubicBezTo>
                    <a:cubicBezTo>
                      <a:pt x="0" y="668"/>
                      <a:pt x="200" y="835"/>
                      <a:pt x="400" y="835"/>
                    </a:cubicBezTo>
                    <a:cubicBezTo>
                      <a:pt x="667" y="835"/>
                      <a:pt x="834" y="635"/>
                      <a:pt x="834" y="434"/>
                    </a:cubicBezTo>
                    <a:cubicBezTo>
                      <a:pt x="834" y="201"/>
                      <a:pt x="667" y="34"/>
                      <a:pt x="4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8"/>
              <p:cNvSpPr/>
              <p:nvPr/>
            </p:nvSpPr>
            <p:spPr>
              <a:xfrm>
                <a:off x="5254750" y="3010925"/>
                <a:ext cx="20875" cy="20875"/>
              </a:xfrm>
              <a:custGeom>
                <a:avLst/>
                <a:gdLst/>
                <a:ahLst/>
                <a:cxnLst/>
                <a:rect l="l" t="t" r="r" b="b"/>
                <a:pathLst>
                  <a:path w="835" h="835" extrusionOk="0">
                    <a:moveTo>
                      <a:pt x="401" y="1"/>
                    </a:moveTo>
                    <a:cubicBezTo>
                      <a:pt x="168" y="1"/>
                      <a:pt x="1" y="201"/>
                      <a:pt x="1" y="434"/>
                    </a:cubicBezTo>
                    <a:cubicBezTo>
                      <a:pt x="1" y="668"/>
                      <a:pt x="168" y="835"/>
                      <a:pt x="401" y="835"/>
                    </a:cubicBezTo>
                    <a:cubicBezTo>
                      <a:pt x="668" y="835"/>
                      <a:pt x="835" y="635"/>
                      <a:pt x="835" y="434"/>
                    </a:cubicBezTo>
                    <a:cubicBezTo>
                      <a:pt x="835" y="201"/>
                      <a:pt x="668" y="1"/>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8"/>
              <p:cNvSpPr/>
              <p:nvPr/>
            </p:nvSpPr>
            <p:spPr>
              <a:xfrm>
                <a:off x="5347325" y="3010925"/>
                <a:ext cx="20875" cy="20875"/>
              </a:xfrm>
              <a:custGeom>
                <a:avLst/>
                <a:gdLst/>
                <a:ahLst/>
                <a:cxnLst/>
                <a:rect l="l" t="t" r="r" b="b"/>
                <a:pathLst>
                  <a:path w="835" h="835" extrusionOk="0">
                    <a:moveTo>
                      <a:pt x="434" y="1"/>
                    </a:moveTo>
                    <a:cubicBezTo>
                      <a:pt x="167" y="1"/>
                      <a:pt x="0" y="201"/>
                      <a:pt x="0" y="434"/>
                    </a:cubicBezTo>
                    <a:cubicBezTo>
                      <a:pt x="0" y="668"/>
                      <a:pt x="201" y="835"/>
                      <a:pt x="434" y="835"/>
                    </a:cubicBezTo>
                    <a:cubicBezTo>
                      <a:pt x="668" y="835"/>
                      <a:pt x="834" y="635"/>
                      <a:pt x="834" y="434"/>
                    </a:cubicBezTo>
                    <a:cubicBezTo>
                      <a:pt x="834" y="201"/>
                      <a:pt x="668" y="34"/>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18"/>
              <p:cNvSpPr/>
              <p:nvPr/>
            </p:nvSpPr>
            <p:spPr>
              <a:xfrm>
                <a:off x="5441550" y="3010925"/>
                <a:ext cx="20875" cy="20875"/>
              </a:xfrm>
              <a:custGeom>
                <a:avLst/>
                <a:gdLst/>
                <a:ahLst/>
                <a:cxnLst/>
                <a:rect l="l" t="t" r="r" b="b"/>
                <a:pathLst>
                  <a:path w="835" h="835" extrusionOk="0">
                    <a:moveTo>
                      <a:pt x="401" y="1"/>
                    </a:moveTo>
                    <a:cubicBezTo>
                      <a:pt x="168" y="1"/>
                      <a:pt x="1" y="201"/>
                      <a:pt x="1" y="434"/>
                    </a:cubicBezTo>
                    <a:cubicBezTo>
                      <a:pt x="1" y="668"/>
                      <a:pt x="168" y="835"/>
                      <a:pt x="401" y="835"/>
                    </a:cubicBezTo>
                    <a:cubicBezTo>
                      <a:pt x="668" y="835"/>
                      <a:pt x="835" y="635"/>
                      <a:pt x="835" y="434"/>
                    </a:cubicBezTo>
                    <a:cubicBezTo>
                      <a:pt x="835" y="201"/>
                      <a:pt x="668" y="1"/>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18"/>
              <p:cNvSpPr/>
              <p:nvPr/>
            </p:nvSpPr>
            <p:spPr>
              <a:xfrm>
                <a:off x="5534125" y="3010925"/>
                <a:ext cx="20875" cy="20875"/>
              </a:xfrm>
              <a:custGeom>
                <a:avLst/>
                <a:gdLst/>
                <a:ahLst/>
                <a:cxnLst/>
                <a:rect l="l" t="t" r="r" b="b"/>
                <a:pathLst>
                  <a:path w="835" h="835" extrusionOk="0">
                    <a:moveTo>
                      <a:pt x="401" y="1"/>
                    </a:moveTo>
                    <a:cubicBezTo>
                      <a:pt x="167" y="1"/>
                      <a:pt x="0" y="201"/>
                      <a:pt x="0" y="434"/>
                    </a:cubicBezTo>
                    <a:cubicBezTo>
                      <a:pt x="0" y="668"/>
                      <a:pt x="201" y="835"/>
                      <a:pt x="401" y="835"/>
                    </a:cubicBezTo>
                    <a:cubicBezTo>
                      <a:pt x="668" y="835"/>
                      <a:pt x="834" y="635"/>
                      <a:pt x="834" y="434"/>
                    </a:cubicBezTo>
                    <a:cubicBezTo>
                      <a:pt x="834" y="201"/>
                      <a:pt x="634" y="34"/>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8"/>
              <p:cNvSpPr/>
              <p:nvPr/>
            </p:nvSpPr>
            <p:spPr>
              <a:xfrm>
                <a:off x="5626700" y="3010925"/>
                <a:ext cx="20850" cy="20875"/>
              </a:xfrm>
              <a:custGeom>
                <a:avLst/>
                <a:gdLst/>
                <a:ahLst/>
                <a:cxnLst/>
                <a:rect l="l" t="t" r="r" b="b"/>
                <a:pathLst>
                  <a:path w="834" h="835" extrusionOk="0">
                    <a:moveTo>
                      <a:pt x="434" y="1"/>
                    </a:moveTo>
                    <a:cubicBezTo>
                      <a:pt x="167" y="1"/>
                      <a:pt x="0" y="201"/>
                      <a:pt x="0" y="434"/>
                    </a:cubicBezTo>
                    <a:cubicBezTo>
                      <a:pt x="0" y="668"/>
                      <a:pt x="167" y="835"/>
                      <a:pt x="434" y="835"/>
                    </a:cubicBezTo>
                    <a:cubicBezTo>
                      <a:pt x="667" y="835"/>
                      <a:pt x="834" y="635"/>
                      <a:pt x="834" y="434"/>
                    </a:cubicBezTo>
                    <a:cubicBezTo>
                      <a:pt x="834" y="201"/>
                      <a:pt x="667"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18"/>
              <p:cNvSpPr/>
              <p:nvPr/>
            </p:nvSpPr>
            <p:spPr>
              <a:xfrm>
                <a:off x="5719250" y="3010925"/>
                <a:ext cx="20875" cy="20875"/>
              </a:xfrm>
              <a:custGeom>
                <a:avLst/>
                <a:gdLst/>
                <a:ahLst/>
                <a:cxnLst/>
                <a:rect l="l" t="t" r="r" b="b"/>
                <a:pathLst>
                  <a:path w="835" h="835" extrusionOk="0">
                    <a:moveTo>
                      <a:pt x="434" y="1"/>
                    </a:moveTo>
                    <a:cubicBezTo>
                      <a:pt x="167" y="1"/>
                      <a:pt x="1" y="201"/>
                      <a:pt x="1" y="434"/>
                    </a:cubicBezTo>
                    <a:cubicBezTo>
                      <a:pt x="1" y="668"/>
                      <a:pt x="234" y="835"/>
                      <a:pt x="434" y="835"/>
                    </a:cubicBezTo>
                    <a:cubicBezTo>
                      <a:pt x="668" y="835"/>
                      <a:pt x="835" y="635"/>
                      <a:pt x="835" y="434"/>
                    </a:cubicBezTo>
                    <a:cubicBezTo>
                      <a:pt x="835" y="201"/>
                      <a:pt x="634" y="34"/>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8"/>
              <p:cNvSpPr/>
              <p:nvPr/>
            </p:nvSpPr>
            <p:spPr>
              <a:xfrm>
                <a:off x="5812650" y="3010925"/>
                <a:ext cx="20875" cy="20875"/>
              </a:xfrm>
              <a:custGeom>
                <a:avLst/>
                <a:gdLst/>
                <a:ahLst/>
                <a:cxnLst/>
                <a:rect l="l" t="t" r="r" b="b"/>
                <a:pathLst>
                  <a:path w="835" h="835" extrusionOk="0">
                    <a:moveTo>
                      <a:pt x="401" y="1"/>
                    </a:moveTo>
                    <a:cubicBezTo>
                      <a:pt x="134" y="1"/>
                      <a:pt x="1" y="201"/>
                      <a:pt x="1" y="434"/>
                    </a:cubicBezTo>
                    <a:cubicBezTo>
                      <a:pt x="1" y="668"/>
                      <a:pt x="201" y="835"/>
                      <a:pt x="401" y="835"/>
                    </a:cubicBezTo>
                    <a:cubicBezTo>
                      <a:pt x="668" y="835"/>
                      <a:pt x="835" y="635"/>
                      <a:pt x="835" y="434"/>
                    </a:cubicBezTo>
                    <a:cubicBezTo>
                      <a:pt x="835" y="201"/>
                      <a:pt x="601" y="34"/>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8"/>
              <p:cNvSpPr/>
              <p:nvPr/>
            </p:nvSpPr>
            <p:spPr>
              <a:xfrm>
                <a:off x="5905225" y="3010925"/>
                <a:ext cx="20875" cy="20875"/>
              </a:xfrm>
              <a:custGeom>
                <a:avLst/>
                <a:gdLst/>
                <a:ahLst/>
                <a:cxnLst/>
                <a:rect l="l" t="t" r="r" b="b"/>
                <a:pathLst>
                  <a:path w="835" h="835" extrusionOk="0">
                    <a:moveTo>
                      <a:pt x="401" y="1"/>
                    </a:moveTo>
                    <a:cubicBezTo>
                      <a:pt x="167" y="1"/>
                      <a:pt x="0" y="201"/>
                      <a:pt x="0" y="434"/>
                    </a:cubicBezTo>
                    <a:cubicBezTo>
                      <a:pt x="0" y="668"/>
                      <a:pt x="201" y="835"/>
                      <a:pt x="401" y="835"/>
                    </a:cubicBezTo>
                    <a:cubicBezTo>
                      <a:pt x="668" y="835"/>
                      <a:pt x="834" y="635"/>
                      <a:pt x="834" y="434"/>
                    </a:cubicBezTo>
                    <a:cubicBezTo>
                      <a:pt x="834" y="201"/>
                      <a:pt x="634" y="34"/>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9" name="Google Shape;2049;p18"/>
            <p:cNvGrpSpPr/>
            <p:nvPr/>
          </p:nvGrpSpPr>
          <p:grpSpPr>
            <a:xfrm>
              <a:off x="856061" y="-5"/>
              <a:ext cx="4268459" cy="503723"/>
              <a:chOff x="3736175" y="2983400"/>
              <a:chExt cx="2233275" cy="263550"/>
            </a:xfrm>
          </p:grpSpPr>
          <p:sp>
            <p:nvSpPr>
              <p:cNvPr id="2050" name="Google Shape;2050;p18"/>
              <p:cNvSpPr/>
              <p:nvPr/>
            </p:nvSpPr>
            <p:spPr>
              <a:xfrm>
                <a:off x="3792875" y="2983400"/>
                <a:ext cx="2159075" cy="14225"/>
              </a:xfrm>
              <a:custGeom>
                <a:avLst/>
                <a:gdLst/>
                <a:ahLst/>
                <a:cxnLst/>
                <a:rect l="l" t="t" r="r" b="b"/>
                <a:pathLst>
                  <a:path w="86363" h="569" extrusionOk="0">
                    <a:moveTo>
                      <a:pt x="1" y="1"/>
                    </a:moveTo>
                    <a:lnTo>
                      <a:pt x="1" y="568"/>
                    </a:lnTo>
                    <a:lnTo>
                      <a:pt x="86362" y="568"/>
                    </a:lnTo>
                    <a:lnTo>
                      <a:pt x="863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8"/>
              <p:cNvSpPr/>
              <p:nvPr/>
            </p:nvSpPr>
            <p:spPr>
              <a:xfrm>
                <a:off x="3792875" y="3072650"/>
                <a:ext cx="2159075" cy="13350"/>
              </a:xfrm>
              <a:custGeom>
                <a:avLst/>
                <a:gdLst/>
                <a:ahLst/>
                <a:cxnLst/>
                <a:rect l="l" t="t" r="r" b="b"/>
                <a:pathLst>
                  <a:path w="86363" h="534" extrusionOk="0">
                    <a:moveTo>
                      <a:pt x="1" y="0"/>
                    </a:moveTo>
                    <a:lnTo>
                      <a:pt x="1" y="534"/>
                    </a:lnTo>
                    <a:lnTo>
                      <a:pt x="86362" y="534"/>
                    </a:lnTo>
                    <a:lnTo>
                      <a:pt x="863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8"/>
              <p:cNvSpPr/>
              <p:nvPr/>
            </p:nvSpPr>
            <p:spPr>
              <a:xfrm>
                <a:off x="3842925" y="3094325"/>
                <a:ext cx="177650" cy="152625"/>
              </a:xfrm>
              <a:custGeom>
                <a:avLst/>
                <a:gdLst/>
                <a:ahLst/>
                <a:cxnLst/>
                <a:rect l="l" t="t" r="r" b="b"/>
                <a:pathLst>
                  <a:path w="7106" h="6105" extrusionOk="0">
                    <a:moveTo>
                      <a:pt x="0" y="0"/>
                    </a:moveTo>
                    <a:lnTo>
                      <a:pt x="3569" y="6105"/>
                    </a:lnTo>
                    <a:lnTo>
                      <a:pt x="7105" y="0"/>
                    </a:lnTo>
                    <a:lnTo>
                      <a:pt x="6638" y="0"/>
                    </a:lnTo>
                    <a:lnTo>
                      <a:pt x="3569"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18"/>
              <p:cNvSpPr/>
              <p:nvPr/>
            </p:nvSpPr>
            <p:spPr>
              <a:xfrm>
                <a:off x="3844575" y="3128525"/>
                <a:ext cx="25" cy="25"/>
              </a:xfrm>
              <a:custGeom>
                <a:avLst/>
                <a:gdLst/>
                <a:ahLst/>
                <a:cxnLst/>
                <a:rect l="l" t="t" r="r" b="b"/>
                <a:pathLst>
                  <a:path w="1" h="1" extrusionOk="0">
                    <a:moveTo>
                      <a:pt x="1"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8"/>
              <p:cNvSpPr/>
              <p:nvPr/>
            </p:nvSpPr>
            <p:spPr>
              <a:xfrm>
                <a:off x="3736175" y="3094325"/>
                <a:ext cx="176825" cy="152625"/>
              </a:xfrm>
              <a:custGeom>
                <a:avLst/>
                <a:gdLst/>
                <a:ahLst/>
                <a:cxnLst/>
                <a:rect l="l" t="t" r="r" b="b"/>
                <a:pathLst>
                  <a:path w="7073" h="6105" extrusionOk="0">
                    <a:moveTo>
                      <a:pt x="3536" y="0"/>
                    </a:moveTo>
                    <a:lnTo>
                      <a:pt x="2736" y="1368"/>
                    </a:lnTo>
                    <a:lnTo>
                      <a:pt x="2569" y="1635"/>
                    </a:lnTo>
                    <a:lnTo>
                      <a:pt x="1902" y="2769"/>
                    </a:lnTo>
                    <a:lnTo>
                      <a:pt x="1501" y="3503"/>
                    </a:lnTo>
                    <a:lnTo>
                      <a:pt x="1101" y="4170"/>
                    </a:lnTo>
                    <a:lnTo>
                      <a:pt x="0" y="6105"/>
                    </a:lnTo>
                    <a:lnTo>
                      <a:pt x="7072" y="6105"/>
                    </a:lnTo>
                    <a:lnTo>
                      <a:pt x="5938" y="4170"/>
                    </a:lnTo>
                    <a:lnTo>
                      <a:pt x="5104" y="2769"/>
                    </a:lnTo>
                    <a:lnTo>
                      <a:pt x="4337" y="1368"/>
                    </a:lnTo>
                    <a:lnTo>
                      <a:pt x="35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18"/>
              <p:cNvSpPr/>
              <p:nvPr/>
            </p:nvSpPr>
            <p:spPr>
              <a:xfrm>
                <a:off x="3872100" y="3094325"/>
                <a:ext cx="119275" cy="103425"/>
              </a:xfrm>
              <a:custGeom>
                <a:avLst/>
                <a:gdLst/>
                <a:ahLst/>
                <a:cxnLst/>
                <a:rect l="l" t="t" r="r" b="b"/>
                <a:pathLst>
                  <a:path w="4771" h="4137" extrusionOk="0">
                    <a:moveTo>
                      <a:pt x="1" y="0"/>
                    </a:moveTo>
                    <a:lnTo>
                      <a:pt x="2402" y="4137"/>
                    </a:lnTo>
                    <a:lnTo>
                      <a:pt x="47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8"/>
              <p:cNvSpPr/>
              <p:nvPr/>
            </p:nvSpPr>
            <p:spPr>
              <a:xfrm>
                <a:off x="4055575" y="3094325"/>
                <a:ext cx="177650" cy="152625"/>
              </a:xfrm>
              <a:custGeom>
                <a:avLst/>
                <a:gdLst/>
                <a:ahLst/>
                <a:cxnLst/>
                <a:rect l="l" t="t" r="r" b="b"/>
                <a:pathLst>
                  <a:path w="7106" h="6105" extrusionOk="0">
                    <a:moveTo>
                      <a:pt x="0" y="0"/>
                    </a:moveTo>
                    <a:lnTo>
                      <a:pt x="3536" y="6105"/>
                    </a:lnTo>
                    <a:lnTo>
                      <a:pt x="7105" y="0"/>
                    </a:lnTo>
                    <a:lnTo>
                      <a:pt x="6605" y="0"/>
                    </a:lnTo>
                    <a:lnTo>
                      <a:pt x="3536"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18"/>
              <p:cNvSpPr/>
              <p:nvPr/>
            </p:nvSpPr>
            <p:spPr>
              <a:xfrm>
                <a:off x="4057225" y="3128525"/>
                <a:ext cx="25" cy="25"/>
              </a:xfrm>
              <a:custGeom>
                <a:avLst/>
                <a:gdLst/>
                <a:ahLst/>
                <a:cxnLst/>
                <a:rect l="l" t="t" r="r" b="b"/>
                <a:pathLst>
                  <a:path w="1" h="1" extrusionOk="0">
                    <a:moveTo>
                      <a:pt x="1"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18"/>
              <p:cNvSpPr/>
              <p:nvPr/>
            </p:nvSpPr>
            <p:spPr>
              <a:xfrm>
                <a:off x="3948825" y="3094325"/>
                <a:ext cx="175975" cy="152625"/>
              </a:xfrm>
              <a:custGeom>
                <a:avLst/>
                <a:gdLst/>
                <a:ahLst/>
                <a:cxnLst/>
                <a:rect l="l" t="t" r="r" b="b"/>
                <a:pathLst>
                  <a:path w="7039" h="6105" extrusionOk="0">
                    <a:moveTo>
                      <a:pt x="3536" y="0"/>
                    </a:moveTo>
                    <a:lnTo>
                      <a:pt x="2736" y="1368"/>
                    </a:lnTo>
                    <a:lnTo>
                      <a:pt x="2702" y="1368"/>
                    </a:lnTo>
                    <a:lnTo>
                      <a:pt x="2569" y="1635"/>
                    </a:lnTo>
                    <a:lnTo>
                      <a:pt x="1902" y="2769"/>
                    </a:lnTo>
                    <a:lnTo>
                      <a:pt x="1502" y="3503"/>
                    </a:lnTo>
                    <a:lnTo>
                      <a:pt x="1101" y="4170"/>
                    </a:lnTo>
                    <a:lnTo>
                      <a:pt x="0" y="6105"/>
                    </a:lnTo>
                    <a:lnTo>
                      <a:pt x="7039" y="6105"/>
                    </a:lnTo>
                    <a:lnTo>
                      <a:pt x="5938" y="4170"/>
                    </a:lnTo>
                    <a:lnTo>
                      <a:pt x="5905" y="4170"/>
                    </a:lnTo>
                    <a:lnTo>
                      <a:pt x="5104" y="2769"/>
                    </a:lnTo>
                    <a:lnTo>
                      <a:pt x="4337" y="1368"/>
                    </a:lnTo>
                    <a:lnTo>
                      <a:pt x="35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18"/>
              <p:cNvSpPr/>
              <p:nvPr/>
            </p:nvSpPr>
            <p:spPr>
              <a:xfrm>
                <a:off x="4083925" y="3094325"/>
                <a:ext cx="120100" cy="103425"/>
              </a:xfrm>
              <a:custGeom>
                <a:avLst/>
                <a:gdLst/>
                <a:ahLst/>
                <a:cxnLst/>
                <a:rect l="l" t="t" r="r" b="b"/>
                <a:pathLst>
                  <a:path w="4804" h="4137" extrusionOk="0">
                    <a:moveTo>
                      <a:pt x="0" y="0"/>
                    </a:moveTo>
                    <a:lnTo>
                      <a:pt x="2402" y="4137"/>
                    </a:lnTo>
                    <a:lnTo>
                      <a:pt x="48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18"/>
              <p:cNvSpPr/>
              <p:nvPr/>
            </p:nvSpPr>
            <p:spPr>
              <a:xfrm>
                <a:off x="4268225" y="3094325"/>
                <a:ext cx="176800" cy="152625"/>
              </a:xfrm>
              <a:custGeom>
                <a:avLst/>
                <a:gdLst/>
                <a:ahLst/>
                <a:cxnLst/>
                <a:rect l="l" t="t" r="r" b="b"/>
                <a:pathLst>
                  <a:path w="7072" h="6105" extrusionOk="0">
                    <a:moveTo>
                      <a:pt x="0" y="0"/>
                    </a:moveTo>
                    <a:lnTo>
                      <a:pt x="3569" y="6105"/>
                    </a:lnTo>
                    <a:lnTo>
                      <a:pt x="7072" y="0"/>
                    </a:lnTo>
                    <a:lnTo>
                      <a:pt x="6605" y="0"/>
                    </a:lnTo>
                    <a:lnTo>
                      <a:pt x="3569"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8"/>
              <p:cNvSpPr/>
              <p:nvPr/>
            </p:nvSpPr>
            <p:spPr>
              <a:xfrm>
                <a:off x="4269050" y="3128525"/>
                <a:ext cx="25" cy="25"/>
              </a:xfrm>
              <a:custGeom>
                <a:avLst/>
                <a:gdLst/>
                <a:ahLst/>
                <a:cxnLst/>
                <a:rect l="l" t="t" r="r" b="b"/>
                <a:pathLst>
                  <a:path w="1" h="1" extrusionOk="0">
                    <a:moveTo>
                      <a:pt x="1"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18"/>
              <p:cNvSpPr/>
              <p:nvPr/>
            </p:nvSpPr>
            <p:spPr>
              <a:xfrm>
                <a:off x="4161475" y="3094325"/>
                <a:ext cx="175975" cy="152625"/>
              </a:xfrm>
              <a:custGeom>
                <a:avLst/>
                <a:gdLst/>
                <a:ahLst/>
                <a:cxnLst/>
                <a:rect l="l" t="t" r="r" b="b"/>
                <a:pathLst>
                  <a:path w="7039" h="6105" extrusionOk="0">
                    <a:moveTo>
                      <a:pt x="3536" y="0"/>
                    </a:moveTo>
                    <a:lnTo>
                      <a:pt x="2702" y="1368"/>
                    </a:lnTo>
                    <a:lnTo>
                      <a:pt x="2569" y="1635"/>
                    </a:lnTo>
                    <a:lnTo>
                      <a:pt x="1902" y="2769"/>
                    </a:lnTo>
                    <a:lnTo>
                      <a:pt x="1502" y="3503"/>
                    </a:lnTo>
                    <a:lnTo>
                      <a:pt x="1101" y="4170"/>
                    </a:lnTo>
                    <a:lnTo>
                      <a:pt x="1" y="6105"/>
                    </a:lnTo>
                    <a:lnTo>
                      <a:pt x="7039" y="6105"/>
                    </a:lnTo>
                    <a:lnTo>
                      <a:pt x="5905" y="4170"/>
                    </a:lnTo>
                    <a:lnTo>
                      <a:pt x="5104" y="2769"/>
                    </a:lnTo>
                    <a:lnTo>
                      <a:pt x="4304" y="1368"/>
                    </a:lnTo>
                    <a:lnTo>
                      <a:pt x="35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8"/>
              <p:cNvSpPr/>
              <p:nvPr/>
            </p:nvSpPr>
            <p:spPr>
              <a:xfrm>
                <a:off x="4296575" y="3094325"/>
                <a:ext cx="120100" cy="103425"/>
              </a:xfrm>
              <a:custGeom>
                <a:avLst/>
                <a:gdLst/>
                <a:ahLst/>
                <a:cxnLst/>
                <a:rect l="l" t="t" r="r" b="b"/>
                <a:pathLst>
                  <a:path w="4804" h="4137" extrusionOk="0">
                    <a:moveTo>
                      <a:pt x="0" y="0"/>
                    </a:moveTo>
                    <a:lnTo>
                      <a:pt x="2435" y="4137"/>
                    </a:lnTo>
                    <a:lnTo>
                      <a:pt x="48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8"/>
              <p:cNvSpPr/>
              <p:nvPr/>
            </p:nvSpPr>
            <p:spPr>
              <a:xfrm>
                <a:off x="4480875" y="3094325"/>
                <a:ext cx="176825" cy="152625"/>
              </a:xfrm>
              <a:custGeom>
                <a:avLst/>
                <a:gdLst/>
                <a:ahLst/>
                <a:cxnLst/>
                <a:rect l="l" t="t" r="r" b="b"/>
                <a:pathLst>
                  <a:path w="7073" h="6105" extrusionOk="0">
                    <a:moveTo>
                      <a:pt x="0" y="0"/>
                    </a:moveTo>
                    <a:lnTo>
                      <a:pt x="3503" y="6105"/>
                    </a:lnTo>
                    <a:lnTo>
                      <a:pt x="7072" y="0"/>
                    </a:lnTo>
                    <a:lnTo>
                      <a:pt x="6605" y="0"/>
                    </a:lnTo>
                    <a:lnTo>
                      <a:pt x="3503"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18"/>
              <p:cNvSpPr/>
              <p:nvPr/>
            </p:nvSpPr>
            <p:spPr>
              <a:xfrm>
                <a:off x="4482550" y="3128525"/>
                <a:ext cx="25" cy="25"/>
              </a:xfrm>
              <a:custGeom>
                <a:avLst/>
                <a:gdLst/>
                <a:ahLst/>
                <a:cxnLst/>
                <a:rect l="l" t="t" r="r" b="b"/>
                <a:pathLst>
                  <a:path w="1" h="1" extrusionOk="0">
                    <a:moveTo>
                      <a:pt x="0"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18"/>
              <p:cNvSpPr/>
              <p:nvPr/>
            </p:nvSpPr>
            <p:spPr>
              <a:xfrm>
                <a:off x="4373300" y="3094325"/>
                <a:ext cx="176800" cy="152625"/>
              </a:xfrm>
              <a:custGeom>
                <a:avLst/>
                <a:gdLst/>
                <a:ahLst/>
                <a:cxnLst/>
                <a:rect l="l" t="t" r="r" b="b"/>
                <a:pathLst>
                  <a:path w="7072" h="6105" extrusionOk="0">
                    <a:moveTo>
                      <a:pt x="3536" y="0"/>
                    </a:moveTo>
                    <a:lnTo>
                      <a:pt x="2736" y="1368"/>
                    </a:lnTo>
                    <a:lnTo>
                      <a:pt x="2602" y="1635"/>
                    </a:lnTo>
                    <a:lnTo>
                      <a:pt x="1935" y="2769"/>
                    </a:lnTo>
                    <a:lnTo>
                      <a:pt x="1535" y="3503"/>
                    </a:lnTo>
                    <a:lnTo>
                      <a:pt x="1134" y="4170"/>
                    </a:lnTo>
                    <a:lnTo>
                      <a:pt x="0" y="6105"/>
                    </a:lnTo>
                    <a:lnTo>
                      <a:pt x="7072" y="6105"/>
                    </a:lnTo>
                    <a:lnTo>
                      <a:pt x="5938" y="4170"/>
                    </a:lnTo>
                    <a:lnTo>
                      <a:pt x="5137" y="2769"/>
                    </a:lnTo>
                    <a:lnTo>
                      <a:pt x="4370" y="1368"/>
                    </a:lnTo>
                    <a:lnTo>
                      <a:pt x="35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18"/>
              <p:cNvSpPr/>
              <p:nvPr/>
            </p:nvSpPr>
            <p:spPr>
              <a:xfrm>
                <a:off x="4509225" y="3094325"/>
                <a:ext cx="120100" cy="103425"/>
              </a:xfrm>
              <a:custGeom>
                <a:avLst/>
                <a:gdLst/>
                <a:ahLst/>
                <a:cxnLst/>
                <a:rect l="l" t="t" r="r" b="b"/>
                <a:pathLst>
                  <a:path w="4804" h="4137" extrusionOk="0">
                    <a:moveTo>
                      <a:pt x="0" y="0"/>
                    </a:moveTo>
                    <a:lnTo>
                      <a:pt x="2369" y="4137"/>
                    </a:lnTo>
                    <a:lnTo>
                      <a:pt x="48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8"/>
              <p:cNvSpPr/>
              <p:nvPr/>
            </p:nvSpPr>
            <p:spPr>
              <a:xfrm>
                <a:off x="4693525" y="3094325"/>
                <a:ext cx="176825" cy="152625"/>
              </a:xfrm>
              <a:custGeom>
                <a:avLst/>
                <a:gdLst/>
                <a:ahLst/>
                <a:cxnLst/>
                <a:rect l="l" t="t" r="r" b="b"/>
                <a:pathLst>
                  <a:path w="7073" h="6105" extrusionOk="0">
                    <a:moveTo>
                      <a:pt x="0" y="0"/>
                    </a:moveTo>
                    <a:lnTo>
                      <a:pt x="3503" y="6105"/>
                    </a:lnTo>
                    <a:lnTo>
                      <a:pt x="7072" y="0"/>
                    </a:lnTo>
                    <a:lnTo>
                      <a:pt x="6605" y="0"/>
                    </a:lnTo>
                    <a:lnTo>
                      <a:pt x="3503"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8"/>
              <p:cNvSpPr/>
              <p:nvPr/>
            </p:nvSpPr>
            <p:spPr>
              <a:xfrm>
                <a:off x="4693525" y="3128525"/>
                <a:ext cx="1700" cy="25"/>
              </a:xfrm>
              <a:custGeom>
                <a:avLst/>
                <a:gdLst/>
                <a:ahLst/>
                <a:cxnLst/>
                <a:rect l="l" t="t" r="r" b="b"/>
                <a:pathLst>
                  <a:path w="68" h="1" extrusionOk="0">
                    <a:moveTo>
                      <a:pt x="67" y="0"/>
                    </a:move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8"/>
              <p:cNvSpPr/>
              <p:nvPr/>
            </p:nvSpPr>
            <p:spPr>
              <a:xfrm>
                <a:off x="4586775" y="3094325"/>
                <a:ext cx="176000" cy="152625"/>
              </a:xfrm>
              <a:custGeom>
                <a:avLst/>
                <a:gdLst/>
                <a:ahLst/>
                <a:cxnLst/>
                <a:rect l="l" t="t" r="r" b="b"/>
                <a:pathLst>
                  <a:path w="7040" h="6105" extrusionOk="0">
                    <a:moveTo>
                      <a:pt x="3503" y="0"/>
                    </a:moveTo>
                    <a:lnTo>
                      <a:pt x="2703" y="1368"/>
                    </a:lnTo>
                    <a:lnTo>
                      <a:pt x="2569" y="1635"/>
                    </a:lnTo>
                    <a:lnTo>
                      <a:pt x="1902" y="2769"/>
                    </a:lnTo>
                    <a:lnTo>
                      <a:pt x="1435" y="3503"/>
                    </a:lnTo>
                    <a:lnTo>
                      <a:pt x="1101" y="4170"/>
                    </a:lnTo>
                    <a:lnTo>
                      <a:pt x="1068" y="4170"/>
                    </a:lnTo>
                    <a:lnTo>
                      <a:pt x="1" y="6105"/>
                    </a:lnTo>
                    <a:lnTo>
                      <a:pt x="7039" y="6105"/>
                    </a:lnTo>
                    <a:lnTo>
                      <a:pt x="5905" y="4170"/>
                    </a:lnTo>
                    <a:lnTo>
                      <a:pt x="5104" y="2769"/>
                    </a:lnTo>
                    <a:lnTo>
                      <a:pt x="4337" y="1368"/>
                    </a:lnTo>
                    <a:lnTo>
                      <a:pt x="4270" y="1368"/>
                    </a:lnTo>
                    <a:lnTo>
                      <a:pt x="35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8"/>
              <p:cNvSpPr/>
              <p:nvPr/>
            </p:nvSpPr>
            <p:spPr>
              <a:xfrm>
                <a:off x="4721875" y="3094325"/>
                <a:ext cx="120100" cy="103425"/>
              </a:xfrm>
              <a:custGeom>
                <a:avLst/>
                <a:gdLst/>
                <a:ahLst/>
                <a:cxnLst/>
                <a:rect l="l" t="t" r="r" b="b"/>
                <a:pathLst>
                  <a:path w="4804" h="4137" extrusionOk="0">
                    <a:moveTo>
                      <a:pt x="1" y="0"/>
                    </a:moveTo>
                    <a:lnTo>
                      <a:pt x="2369" y="4137"/>
                    </a:lnTo>
                    <a:lnTo>
                      <a:pt x="48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8"/>
              <p:cNvSpPr/>
              <p:nvPr/>
            </p:nvSpPr>
            <p:spPr>
              <a:xfrm>
                <a:off x="4905350" y="3094325"/>
                <a:ext cx="177650" cy="152625"/>
              </a:xfrm>
              <a:custGeom>
                <a:avLst/>
                <a:gdLst/>
                <a:ahLst/>
                <a:cxnLst/>
                <a:rect l="l" t="t" r="r" b="b"/>
                <a:pathLst>
                  <a:path w="7106" h="6105" extrusionOk="0">
                    <a:moveTo>
                      <a:pt x="0" y="0"/>
                    </a:moveTo>
                    <a:lnTo>
                      <a:pt x="3536" y="6105"/>
                    </a:lnTo>
                    <a:lnTo>
                      <a:pt x="7105" y="0"/>
                    </a:lnTo>
                    <a:lnTo>
                      <a:pt x="6638" y="0"/>
                    </a:lnTo>
                    <a:lnTo>
                      <a:pt x="3536"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8"/>
              <p:cNvSpPr/>
              <p:nvPr/>
            </p:nvSpPr>
            <p:spPr>
              <a:xfrm>
                <a:off x="4906175" y="3128525"/>
                <a:ext cx="25" cy="25"/>
              </a:xfrm>
              <a:custGeom>
                <a:avLst/>
                <a:gdLst/>
                <a:ahLst/>
                <a:cxnLst/>
                <a:rect l="l" t="t" r="r" b="b"/>
                <a:pathLst>
                  <a:path w="1" h="1" extrusionOk="0">
                    <a:moveTo>
                      <a:pt x="0"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8"/>
              <p:cNvSpPr/>
              <p:nvPr/>
            </p:nvSpPr>
            <p:spPr>
              <a:xfrm>
                <a:off x="4797775" y="3094325"/>
                <a:ext cx="177650" cy="152625"/>
              </a:xfrm>
              <a:custGeom>
                <a:avLst/>
                <a:gdLst/>
                <a:ahLst/>
                <a:cxnLst/>
                <a:rect l="l" t="t" r="r" b="b"/>
                <a:pathLst>
                  <a:path w="7106" h="6105" extrusionOk="0">
                    <a:moveTo>
                      <a:pt x="3569" y="0"/>
                    </a:moveTo>
                    <a:lnTo>
                      <a:pt x="2769" y="1368"/>
                    </a:lnTo>
                    <a:lnTo>
                      <a:pt x="2602" y="1635"/>
                    </a:lnTo>
                    <a:lnTo>
                      <a:pt x="1968" y="2769"/>
                    </a:lnTo>
                    <a:lnTo>
                      <a:pt x="1501" y="3503"/>
                    </a:lnTo>
                    <a:lnTo>
                      <a:pt x="1134" y="4170"/>
                    </a:lnTo>
                    <a:lnTo>
                      <a:pt x="0" y="6105"/>
                    </a:lnTo>
                    <a:lnTo>
                      <a:pt x="7105" y="6105"/>
                    </a:lnTo>
                    <a:lnTo>
                      <a:pt x="5971" y="4170"/>
                    </a:lnTo>
                    <a:lnTo>
                      <a:pt x="5170" y="2769"/>
                    </a:lnTo>
                    <a:lnTo>
                      <a:pt x="4336" y="1368"/>
                    </a:lnTo>
                    <a:lnTo>
                      <a:pt x="35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8"/>
              <p:cNvSpPr/>
              <p:nvPr/>
            </p:nvSpPr>
            <p:spPr>
              <a:xfrm>
                <a:off x="4934525" y="3094325"/>
                <a:ext cx="120125" cy="103425"/>
              </a:xfrm>
              <a:custGeom>
                <a:avLst/>
                <a:gdLst/>
                <a:ahLst/>
                <a:cxnLst/>
                <a:rect l="l" t="t" r="r" b="b"/>
                <a:pathLst>
                  <a:path w="4805" h="4137" extrusionOk="0">
                    <a:moveTo>
                      <a:pt x="1" y="0"/>
                    </a:moveTo>
                    <a:lnTo>
                      <a:pt x="2369" y="4137"/>
                    </a:lnTo>
                    <a:lnTo>
                      <a:pt x="48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8"/>
              <p:cNvSpPr/>
              <p:nvPr/>
            </p:nvSpPr>
            <p:spPr>
              <a:xfrm>
                <a:off x="5118000" y="3094325"/>
                <a:ext cx="177650" cy="152625"/>
              </a:xfrm>
              <a:custGeom>
                <a:avLst/>
                <a:gdLst/>
                <a:ahLst/>
                <a:cxnLst/>
                <a:rect l="l" t="t" r="r" b="b"/>
                <a:pathLst>
                  <a:path w="7106" h="6105" extrusionOk="0">
                    <a:moveTo>
                      <a:pt x="0" y="0"/>
                    </a:moveTo>
                    <a:lnTo>
                      <a:pt x="3536" y="6105"/>
                    </a:lnTo>
                    <a:lnTo>
                      <a:pt x="7105" y="0"/>
                    </a:lnTo>
                    <a:lnTo>
                      <a:pt x="6638" y="0"/>
                    </a:lnTo>
                    <a:lnTo>
                      <a:pt x="3536"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8"/>
              <p:cNvSpPr/>
              <p:nvPr/>
            </p:nvSpPr>
            <p:spPr>
              <a:xfrm>
                <a:off x="5118825" y="3128525"/>
                <a:ext cx="25" cy="25"/>
              </a:xfrm>
              <a:custGeom>
                <a:avLst/>
                <a:gdLst/>
                <a:ahLst/>
                <a:cxnLst/>
                <a:rect l="l" t="t" r="r" b="b"/>
                <a:pathLst>
                  <a:path w="1" h="1" extrusionOk="0">
                    <a:moveTo>
                      <a:pt x="1"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8"/>
              <p:cNvSpPr/>
              <p:nvPr/>
            </p:nvSpPr>
            <p:spPr>
              <a:xfrm>
                <a:off x="5010425" y="3094325"/>
                <a:ext cx="177650" cy="152625"/>
              </a:xfrm>
              <a:custGeom>
                <a:avLst/>
                <a:gdLst/>
                <a:ahLst/>
                <a:cxnLst/>
                <a:rect l="l" t="t" r="r" b="b"/>
                <a:pathLst>
                  <a:path w="7106" h="6105" extrusionOk="0">
                    <a:moveTo>
                      <a:pt x="3569" y="0"/>
                    </a:moveTo>
                    <a:lnTo>
                      <a:pt x="2769" y="1368"/>
                    </a:lnTo>
                    <a:lnTo>
                      <a:pt x="2602" y="1635"/>
                    </a:lnTo>
                    <a:lnTo>
                      <a:pt x="1968" y="2769"/>
                    </a:lnTo>
                    <a:lnTo>
                      <a:pt x="1935" y="2769"/>
                    </a:lnTo>
                    <a:lnTo>
                      <a:pt x="1501" y="3503"/>
                    </a:lnTo>
                    <a:lnTo>
                      <a:pt x="1134" y="4170"/>
                    </a:lnTo>
                    <a:lnTo>
                      <a:pt x="0" y="6105"/>
                    </a:lnTo>
                    <a:lnTo>
                      <a:pt x="7105" y="6105"/>
                    </a:lnTo>
                    <a:lnTo>
                      <a:pt x="5971" y="4170"/>
                    </a:lnTo>
                    <a:lnTo>
                      <a:pt x="5170" y="2769"/>
                    </a:lnTo>
                    <a:lnTo>
                      <a:pt x="5137" y="2769"/>
                    </a:lnTo>
                    <a:lnTo>
                      <a:pt x="4337" y="1368"/>
                    </a:lnTo>
                    <a:lnTo>
                      <a:pt x="35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8"/>
              <p:cNvSpPr/>
              <p:nvPr/>
            </p:nvSpPr>
            <p:spPr>
              <a:xfrm>
                <a:off x="5147175" y="3094325"/>
                <a:ext cx="119275" cy="103425"/>
              </a:xfrm>
              <a:custGeom>
                <a:avLst/>
                <a:gdLst/>
                <a:ahLst/>
                <a:cxnLst/>
                <a:rect l="l" t="t" r="r" b="b"/>
                <a:pathLst>
                  <a:path w="4771" h="4137" extrusionOk="0">
                    <a:moveTo>
                      <a:pt x="1" y="0"/>
                    </a:moveTo>
                    <a:lnTo>
                      <a:pt x="2369" y="4137"/>
                    </a:lnTo>
                    <a:lnTo>
                      <a:pt x="47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18"/>
              <p:cNvSpPr/>
              <p:nvPr/>
            </p:nvSpPr>
            <p:spPr>
              <a:xfrm>
                <a:off x="5330650" y="3094325"/>
                <a:ext cx="177650" cy="152625"/>
              </a:xfrm>
              <a:custGeom>
                <a:avLst/>
                <a:gdLst/>
                <a:ahLst/>
                <a:cxnLst/>
                <a:rect l="l" t="t" r="r" b="b"/>
                <a:pathLst>
                  <a:path w="7106" h="6105" extrusionOk="0">
                    <a:moveTo>
                      <a:pt x="0" y="0"/>
                    </a:moveTo>
                    <a:lnTo>
                      <a:pt x="3536" y="6105"/>
                    </a:lnTo>
                    <a:lnTo>
                      <a:pt x="7105" y="0"/>
                    </a:lnTo>
                    <a:lnTo>
                      <a:pt x="6638" y="0"/>
                    </a:lnTo>
                    <a:lnTo>
                      <a:pt x="3536"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18"/>
              <p:cNvSpPr/>
              <p:nvPr/>
            </p:nvSpPr>
            <p:spPr>
              <a:xfrm>
                <a:off x="5331475" y="3128525"/>
                <a:ext cx="25" cy="25"/>
              </a:xfrm>
              <a:custGeom>
                <a:avLst/>
                <a:gdLst/>
                <a:ahLst/>
                <a:cxnLst/>
                <a:rect l="l" t="t" r="r" b="b"/>
                <a:pathLst>
                  <a:path w="1" h="1" extrusionOk="0">
                    <a:moveTo>
                      <a:pt x="1"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8"/>
              <p:cNvSpPr/>
              <p:nvPr/>
            </p:nvSpPr>
            <p:spPr>
              <a:xfrm>
                <a:off x="5223075" y="3094325"/>
                <a:ext cx="177650" cy="152625"/>
              </a:xfrm>
              <a:custGeom>
                <a:avLst/>
                <a:gdLst/>
                <a:ahLst/>
                <a:cxnLst/>
                <a:rect l="l" t="t" r="r" b="b"/>
                <a:pathLst>
                  <a:path w="7106" h="6105" extrusionOk="0">
                    <a:moveTo>
                      <a:pt x="3569" y="0"/>
                    </a:moveTo>
                    <a:lnTo>
                      <a:pt x="2769" y="1368"/>
                    </a:lnTo>
                    <a:lnTo>
                      <a:pt x="2602" y="1635"/>
                    </a:lnTo>
                    <a:lnTo>
                      <a:pt x="1935" y="2769"/>
                    </a:lnTo>
                    <a:lnTo>
                      <a:pt x="1501" y="3503"/>
                    </a:lnTo>
                    <a:lnTo>
                      <a:pt x="1134" y="4170"/>
                    </a:lnTo>
                    <a:lnTo>
                      <a:pt x="0" y="6105"/>
                    </a:lnTo>
                    <a:lnTo>
                      <a:pt x="7105" y="6105"/>
                    </a:lnTo>
                    <a:lnTo>
                      <a:pt x="5971" y="4170"/>
                    </a:lnTo>
                    <a:lnTo>
                      <a:pt x="5137" y="2769"/>
                    </a:lnTo>
                    <a:lnTo>
                      <a:pt x="4337" y="1368"/>
                    </a:lnTo>
                    <a:lnTo>
                      <a:pt x="35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8"/>
              <p:cNvSpPr/>
              <p:nvPr/>
            </p:nvSpPr>
            <p:spPr>
              <a:xfrm>
                <a:off x="5359825" y="3094325"/>
                <a:ext cx="119275" cy="103425"/>
              </a:xfrm>
              <a:custGeom>
                <a:avLst/>
                <a:gdLst/>
                <a:ahLst/>
                <a:cxnLst/>
                <a:rect l="l" t="t" r="r" b="b"/>
                <a:pathLst>
                  <a:path w="4771" h="4137" extrusionOk="0">
                    <a:moveTo>
                      <a:pt x="1" y="0"/>
                    </a:moveTo>
                    <a:lnTo>
                      <a:pt x="2369" y="4137"/>
                    </a:lnTo>
                    <a:lnTo>
                      <a:pt x="47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8"/>
              <p:cNvSpPr/>
              <p:nvPr/>
            </p:nvSpPr>
            <p:spPr>
              <a:xfrm>
                <a:off x="5543300" y="3094325"/>
                <a:ext cx="177650" cy="152625"/>
              </a:xfrm>
              <a:custGeom>
                <a:avLst/>
                <a:gdLst/>
                <a:ahLst/>
                <a:cxnLst/>
                <a:rect l="l" t="t" r="r" b="b"/>
                <a:pathLst>
                  <a:path w="7106" h="6105" extrusionOk="0">
                    <a:moveTo>
                      <a:pt x="0" y="0"/>
                    </a:moveTo>
                    <a:lnTo>
                      <a:pt x="3536" y="6105"/>
                    </a:lnTo>
                    <a:lnTo>
                      <a:pt x="7105" y="0"/>
                    </a:lnTo>
                    <a:lnTo>
                      <a:pt x="6605" y="0"/>
                    </a:lnTo>
                    <a:lnTo>
                      <a:pt x="3536"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8"/>
              <p:cNvSpPr/>
              <p:nvPr/>
            </p:nvSpPr>
            <p:spPr>
              <a:xfrm>
                <a:off x="5544125" y="3128525"/>
                <a:ext cx="25" cy="25"/>
              </a:xfrm>
              <a:custGeom>
                <a:avLst/>
                <a:gdLst/>
                <a:ahLst/>
                <a:cxnLst/>
                <a:rect l="l" t="t" r="r" b="b"/>
                <a:pathLst>
                  <a:path w="1" h="1" extrusionOk="0">
                    <a:moveTo>
                      <a:pt x="1"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8"/>
              <p:cNvSpPr/>
              <p:nvPr/>
            </p:nvSpPr>
            <p:spPr>
              <a:xfrm>
                <a:off x="5435725" y="3094325"/>
                <a:ext cx="176800" cy="152625"/>
              </a:xfrm>
              <a:custGeom>
                <a:avLst/>
                <a:gdLst/>
                <a:ahLst/>
                <a:cxnLst/>
                <a:rect l="l" t="t" r="r" b="b"/>
                <a:pathLst>
                  <a:path w="7072" h="6105" extrusionOk="0">
                    <a:moveTo>
                      <a:pt x="3569" y="0"/>
                    </a:moveTo>
                    <a:lnTo>
                      <a:pt x="2769" y="1368"/>
                    </a:lnTo>
                    <a:lnTo>
                      <a:pt x="2736" y="1368"/>
                    </a:lnTo>
                    <a:lnTo>
                      <a:pt x="2602" y="1635"/>
                    </a:lnTo>
                    <a:lnTo>
                      <a:pt x="1935" y="2769"/>
                    </a:lnTo>
                    <a:lnTo>
                      <a:pt x="1501" y="3503"/>
                    </a:lnTo>
                    <a:lnTo>
                      <a:pt x="1134" y="4170"/>
                    </a:lnTo>
                    <a:lnTo>
                      <a:pt x="0" y="6105"/>
                    </a:lnTo>
                    <a:lnTo>
                      <a:pt x="7072" y="6105"/>
                    </a:lnTo>
                    <a:lnTo>
                      <a:pt x="5971" y="4170"/>
                    </a:lnTo>
                    <a:lnTo>
                      <a:pt x="5938" y="4170"/>
                    </a:lnTo>
                    <a:lnTo>
                      <a:pt x="5137" y="2769"/>
                    </a:lnTo>
                    <a:lnTo>
                      <a:pt x="4337" y="1368"/>
                    </a:lnTo>
                    <a:lnTo>
                      <a:pt x="35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8"/>
              <p:cNvSpPr/>
              <p:nvPr/>
            </p:nvSpPr>
            <p:spPr>
              <a:xfrm>
                <a:off x="5571650" y="3094325"/>
                <a:ext cx="120100" cy="103425"/>
              </a:xfrm>
              <a:custGeom>
                <a:avLst/>
                <a:gdLst/>
                <a:ahLst/>
                <a:cxnLst/>
                <a:rect l="l" t="t" r="r" b="b"/>
                <a:pathLst>
                  <a:path w="4804" h="4137" extrusionOk="0">
                    <a:moveTo>
                      <a:pt x="0" y="0"/>
                    </a:moveTo>
                    <a:lnTo>
                      <a:pt x="2402" y="4137"/>
                    </a:lnTo>
                    <a:lnTo>
                      <a:pt x="48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8"/>
              <p:cNvSpPr/>
              <p:nvPr/>
            </p:nvSpPr>
            <p:spPr>
              <a:xfrm>
                <a:off x="5755950" y="3094325"/>
                <a:ext cx="175975" cy="152625"/>
              </a:xfrm>
              <a:custGeom>
                <a:avLst/>
                <a:gdLst/>
                <a:ahLst/>
                <a:cxnLst/>
                <a:rect l="l" t="t" r="r" b="b"/>
                <a:pathLst>
                  <a:path w="7039" h="6105" extrusionOk="0">
                    <a:moveTo>
                      <a:pt x="0" y="0"/>
                    </a:moveTo>
                    <a:lnTo>
                      <a:pt x="3536" y="6105"/>
                    </a:lnTo>
                    <a:lnTo>
                      <a:pt x="7039" y="0"/>
                    </a:lnTo>
                    <a:lnTo>
                      <a:pt x="6605" y="0"/>
                    </a:lnTo>
                    <a:lnTo>
                      <a:pt x="3536"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8"/>
              <p:cNvSpPr/>
              <p:nvPr/>
            </p:nvSpPr>
            <p:spPr>
              <a:xfrm>
                <a:off x="5756775" y="3128525"/>
                <a:ext cx="25" cy="25"/>
              </a:xfrm>
              <a:custGeom>
                <a:avLst/>
                <a:gdLst/>
                <a:ahLst/>
                <a:cxnLst/>
                <a:rect l="l" t="t" r="r" b="b"/>
                <a:pathLst>
                  <a:path w="1" h="1" extrusionOk="0">
                    <a:moveTo>
                      <a:pt x="1"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8"/>
              <p:cNvSpPr/>
              <p:nvPr/>
            </p:nvSpPr>
            <p:spPr>
              <a:xfrm>
                <a:off x="5648375" y="3094325"/>
                <a:ext cx="176825" cy="152625"/>
              </a:xfrm>
              <a:custGeom>
                <a:avLst/>
                <a:gdLst/>
                <a:ahLst/>
                <a:cxnLst/>
                <a:rect l="l" t="t" r="r" b="b"/>
                <a:pathLst>
                  <a:path w="7073" h="6105" extrusionOk="0">
                    <a:moveTo>
                      <a:pt x="3570" y="0"/>
                    </a:moveTo>
                    <a:lnTo>
                      <a:pt x="2736" y="1368"/>
                    </a:lnTo>
                    <a:lnTo>
                      <a:pt x="2602" y="1635"/>
                    </a:lnTo>
                    <a:lnTo>
                      <a:pt x="1935" y="2769"/>
                    </a:lnTo>
                    <a:lnTo>
                      <a:pt x="1501" y="3503"/>
                    </a:lnTo>
                    <a:lnTo>
                      <a:pt x="1134" y="4170"/>
                    </a:lnTo>
                    <a:lnTo>
                      <a:pt x="0" y="6105"/>
                    </a:lnTo>
                    <a:lnTo>
                      <a:pt x="7072" y="6105"/>
                    </a:lnTo>
                    <a:lnTo>
                      <a:pt x="5938" y="4170"/>
                    </a:lnTo>
                    <a:lnTo>
                      <a:pt x="5137" y="2769"/>
                    </a:lnTo>
                    <a:lnTo>
                      <a:pt x="4337" y="1368"/>
                    </a:lnTo>
                    <a:lnTo>
                      <a:pt x="35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8"/>
              <p:cNvSpPr/>
              <p:nvPr/>
            </p:nvSpPr>
            <p:spPr>
              <a:xfrm>
                <a:off x="5784300" y="3094325"/>
                <a:ext cx="120100" cy="103425"/>
              </a:xfrm>
              <a:custGeom>
                <a:avLst/>
                <a:gdLst/>
                <a:ahLst/>
                <a:cxnLst/>
                <a:rect l="l" t="t" r="r" b="b"/>
                <a:pathLst>
                  <a:path w="4804" h="4137" extrusionOk="0">
                    <a:moveTo>
                      <a:pt x="1" y="0"/>
                    </a:moveTo>
                    <a:lnTo>
                      <a:pt x="2402" y="4137"/>
                    </a:lnTo>
                    <a:lnTo>
                      <a:pt x="48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8"/>
              <p:cNvSpPr/>
              <p:nvPr/>
            </p:nvSpPr>
            <p:spPr>
              <a:xfrm>
                <a:off x="5969425" y="3128525"/>
                <a:ext cx="25" cy="25"/>
              </a:xfrm>
              <a:custGeom>
                <a:avLst/>
                <a:gdLst/>
                <a:ahLst/>
                <a:cxnLst/>
                <a:rect l="l" t="t" r="r" b="b"/>
                <a:pathLst>
                  <a:path w="1" h="1" extrusionOk="0">
                    <a:moveTo>
                      <a:pt x="1"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8"/>
              <p:cNvSpPr/>
              <p:nvPr/>
            </p:nvSpPr>
            <p:spPr>
              <a:xfrm>
                <a:off x="3798725" y="3007600"/>
                <a:ext cx="56725" cy="51725"/>
              </a:xfrm>
              <a:custGeom>
                <a:avLst/>
                <a:gdLst/>
                <a:ahLst/>
                <a:cxnLst/>
                <a:rect l="l" t="t" r="r" b="b"/>
                <a:pathLst>
                  <a:path w="2269" h="2069" extrusionOk="0">
                    <a:moveTo>
                      <a:pt x="1101" y="0"/>
                    </a:moveTo>
                    <a:lnTo>
                      <a:pt x="0" y="2068"/>
                    </a:lnTo>
                    <a:lnTo>
                      <a:pt x="2268" y="2068"/>
                    </a:lnTo>
                    <a:lnTo>
                      <a:pt x="11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8"/>
              <p:cNvSpPr/>
              <p:nvPr/>
            </p:nvSpPr>
            <p:spPr>
              <a:xfrm>
                <a:off x="3890450" y="3007600"/>
                <a:ext cx="58400" cy="51725"/>
              </a:xfrm>
              <a:custGeom>
                <a:avLst/>
                <a:gdLst/>
                <a:ahLst/>
                <a:cxnLst/>
                <a:rect l="l" t="t" r="r" b="b"/>
                <a:pathLst>
                  <a:path w="2336" h="2069" extrusionOk="0">
                    <a:moveTo>
                      <a:pt x="1168" y="0"/>
                    </a:moveTo>
                    <a:lnTo>
                      <a:pt x="0" y="2068"/>
                    </a:lnTo>
                    <a:lnTo>
                      <a:pt x="2335"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8"/>
              <p:cNvSpPr/>
              <p:nvPr/>
            </p:nvSpPr>
            <p:spPr>
              <a:xfrm>
                <a:off x="3983025" y="3007600"/>
                <a:ext cx="58400" cy="51725"/>
              </a:xfrm>
              <a:custGeom>
                <a:avLst/>
                <a:gdLst/>
                <a:ahLst/>
                <a:cxnLst/>
                <a:rect l="l" t="t" r="r" b="b"/>
                <a:pathLst>
                  <a:path w="2336" h="2069" extrusionOk="0">
                    <a:moveTo>
                      <a:pt x="1168" y="0"/>
                    </a:moveTo>
                    <a:lnTo>
                      <a:pt x="0" y="2068"/>
                    </a:lnTo>
                    <a:lnTo>
                      <a:pt x="2335"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18"/>
              <p:cNvSpPr/>
              <p:nvPr/>
            </p:nvSpPr>
            <p:spPr>
              <a:xfrm>
                <a:off x="4075575" y="3007600"/>
                <a:ext cx="57575" cy="51725"/>
              </a:xfrm>
              <a:custGeom>
                <a:avLst/>
                <a:gdLst/>
                <a:ahLst/>
                <a:cxnLst/>
                <a:rect l="l" t="t" r="r" b="b"/>
                <a:pathLst>
                  <a:path w="2303" h="2069" extrusionOk="0">
                    <a:moveTo>
                      <a:pt x="1168" y="0"/>
                    </a:moveTo>
                    <a:lnTo>
                      <a:pt x="1" y="2068"/>
                    </a:lnTo>
                    <a:lnTo>
                      <a:pt x="2302"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18"/>
              <p:cNvSpPr/>
              <p:nvPr/>
            </p:nvSpPr>
            <p:spPr>
              <a:xfrm>
                <a:off x="4168150" y="3007600"/>
                <a:ext cx="57575" cy="51725"/>
              </a:xfrm>
              <a:custGeom>
                <a:avLst/>
                <a:gdLst/>
                <a:ahLst/>
                <a:cxnLst/>
                <a:rect l="l" t="t" r="r" b="b"/>
                <a:pathLst>
                  <a:path w="2303" h="2069" extrusionOk="0">
                    <a:moveTo>
                      <a:pt x="1135" y="0"/>
                    </a:moveTo>
                    <a:lnTo>
                      <a:pt x="0" y="2068"/>
                    </a:lnTo>
                    <a:lnTo>
                      <a:pt x="2302" y="2068"/>
                    </a:lnTo>
                    <a:lnTo>
                      <a:pt x="11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8"/>
              <p:cNvSpPr/>
              <p:nvPr/>
            </p:nvSpPr>
            <p:spPr>
              <a:xfrm>
                <a:off x="4259875" y="3007600"/>
                <a:ext cx="58400" cy="51725"/>
              </a:xfrm>
              <a:custGeom>
                <a:avLst/>
                <a:gdLst/>
                <a:ahLst/>
                <a:cxnLst/>
                <a:rect l="l" t="t" r="r" b="b"/>
                <a:pathLst>
                  <a:path w="2336" h="2069" extrusionOk="0">
                    <a:moveTo>
                      <a:pt x="1168" y="0"/>
                    </a:moveTo>
                    <a:lnTo>
                      <a:pt x="1" y="2068"/>
                    </a:lnTo>
                    <a:lnTo>
                      <a:pt x="2336"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8"/>
              <p:cNvSpPr/>
              <p:nvPr/>
            </p:nvSpPr>
            <p:spPr>
              <a:xfrm>
                <a:off x="4352450" y="3007600"/>
                <a:ext cx="59225" cy="51725"/>
              </a:xfrm>
              <a:custGeom>
                <a:avLst/>
                <a:gdLst/>
                <a:ahLst/>
                <a:cxnLst/>
                <a:rect l="l" t="t" r="r" b="b"/>
                <a:pathLst>
                  <a:path w="2369" h="2069" extrusionOk="0">
                    <a:moveTo>
                      <a:pt x="1201" y="0"/>
                    </a:moveTo>
                    <a:lnTo>
                      <a:pt x="0" y="2068"/>
                    </a:lnTo>
                    <a:lnTo>
                      <a:pt x="2369" y="2068"/>
                    </a:lnTo>
                    <a:lnTo>
                      <a:pt x="12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8"/>
              <p:cNvSpPr/>
              <p:nvPr/>
            </p:nvSpPr>
            <p:spPr>
              <a:xfrm>
                <a:off x="4445850" y="3007600"/>
                <a:ext cx="58400" cy="51725"/>
              </a:xfrm>
              <a:custGeom>
                <a:avLst/>
                <a:gdLst/>
                <a:ahLst/>
                <a:cxnLst/>
                <a:rect l="l" t="t" r="r" b="b"/>
                <a:pathLst>
                  <a:path w="2336" h="2069" extrusionOk="0">
                    <a:moveTo>
                      <a:pt x="1168" y="0"/>
                    </a:moveTo>
                    <a:lnTo>
                      <a:pt x="0" y="2068"/>
                    </a:lnTo>
                    <a:lnTo>
                      <a:pt x="2335"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8"/>
              <p:cNvSpPr/>
              <p:nvPr/>
            </p:nvSpPr>
            <p:spPr>
              <a:xfrm>
                <a:off x="4538400" y="3007600"/>
                <a:ext cx="57575" cy="51725"/>
              </a:xfrm>
              <a:custGeom>
                <a:avLst/>
                <a:gdLst/>
                <a:ahLst/>
                <a:cxnLst/>
                <a:rect l="l" t="t" r="r" b="b"/>
                <a:pathLst>
                  <a:path w="2303" h="2069" extrusionOk="0">
                    <a:moveTo>
                      <a:pt x="1135" y="0"/>
                    </a:moveTo>
                    <a:lnTo>
                      <a:pt x="1" y="2068"/>
                    </a:lnTo>
                    <a:lnTo>
                      <a:pt x="2303" y="2068"/>
                    </a:lnTo>
                    <a:lnTo>
                      <a:pt x="11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8"/>
              <p:cNvSpPr/>
              <p:nvPr/>
            </p:nvSpPr>
            <p:spPr>
              <a:xfrm>
                <a:off x="4630150" y="3007600"/>
                <a:ext cx="58400" cy="51725"/>
              </a:xfrm>
              <a:custGeom>
                <a:avLst/>
                <a:gdLst/>
                <a:ahLst/>
                <a:cxnLst/>
                <a:rect l="l" t="t" r="r" b="b"/>
                <a:pathLst>
                  <a:path w="2336" h="2069" extrusionOk="0">
                    <a:moveTo>
                      <a:pt x="1168" y="0"/>
                    </a:moveTo>
                    <a:lnTo>
                      <a:pt x="0" y="2068"/>
                    </a:lnTo>
                    <a:lnTo>
                      <a:pt x="2335"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8"/>
              <p:cNvSpPr/>
              <p:nvPr/>
            </p:nvSpPr>
            <p:spPr>
              <a:xfrm>
                <a:off x="4722700" y="3007600"/>
                <a:ext cx="58400" cy="51725"/>
              </a:xfrm>
              <a:custGeom>
                <a:avLst/>
                <a:gdLst/>
                <a:ahLst/>
                <a:cxnLst/>
                <a:rect l="l" t="t" r="r" b="b"/>
                <a:pathLst>
                  <a:path w="2336" h="2069" extrusionOk="0">
                    <a:moveTo>
                      <a:pt x="1168" y="0"/>
                    </a:moveTo>
                    <a:lnTo>
                      <a:pt x="1" y="2068"/>
                    </a:lnTo>
                    <a:lnTo>
                      <a:pt x="2336"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8"/>
              <p:cNvSpPr/>
              <p:nvPr/>
            </p:nvSpPr>
            <p:spPr>
              <a:xfrm>
                <a:off x="4816100" y="3007600"/>
                <a:ext cx="58400" cy="51725"/>
              </a:xfrm>
              <a:custGeom>
                <a:avLst/>
                <a:gdLst/>
                <a:ahLst/>
                <a:cxnLst/>
                <a:rect l="l" t="t" r="r" b="b"/>
                <a:pathLst>
                  <a:path w="2336" h="2069" extrusionOk="0">
                    <a:moveTo>
                      <a:pt x="1168" y="0"/>
                    </a:moveTo>
                    <a:lnTo>
                      <a:pt x="1" y="2068"/>
                    </a:lnTo>
                    <a:lnTo>
                      <a:pt x="2336"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8"/>
              <p:cNvSpPr/>
              <p:nvPr/>
            </p:nvSpPr>
            <p:spPr>
              <a:xfrm>
                <a:off x="4908675" y="3007600"/>
                <a:ext cx="57575" cy="51725"/>
              </a:xfrm>
              <a:custGeom>
                <a:avLst/>
                <a:gdLst/>
                <a:ahLst/>
                <a:cxnLst/>
                <a:rect l="l" t="t" r="r" b="b"/>
                <a:pathLst>
                  <a:path w="2303" h="2069" extrusionOk="0">
                    <a:moveTo>
                      <a:pt x="1168" y="0"/>
                    </a:moveTo>
                    <a:lnTo>
                      <a:pt x="1" y="2068"/>
                    </a:lnTo>
                    <a:lnTo>
                      <a:pt x="2302"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8"/>
              <p:cNvSpPr/>
              <p:nvPr/>
            </p:nvSpPr>
            <p:spPr>
              <a:xfrm>
                <a:off x="5001250" y="3007600"/>
                <a:ext cx="57550" cy="51725"/>
              </a:xfrm>
              <a:custGeom>
                <a:avLst/>
                <a:gdLst/>
                <a:ahLst/>
                <a:cxnLst/>
                <a:rect l="l" t="t" r="r" b="b"/>
                <a:pathLst>
                  <a:path w="2302" h="2069" extrusionOk="0">
                    <a:moveTo>
                      <a:pt x="1134" y="0"/>
                    </a:moveTo>
                    <a:lnTo>
                      <a:pt x="0" y="2068"/>
                    </a:lnTo>
                    <a:lnTo>
                      <a:pt x="2302" y="2068"/>
                    </a:lnTo>
                    <a:lnTo>
                      <a:pt x="11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8"/>
              <p:cNvSpPr/>
              <p:nvPr/>
            </p:nvSpPr>
            <p:spPr>
              <a:xfrm>
                <a:off x="5096300" y="3007600"/>
                <a:ext cx="57575" cy="51725"/>
              </a:xfrm>
              <a:custGeom>
                <a:avLst/>
                <a:gdLst/>
                <a:ahLst/>
                <a:cxnLst/>
                <a:rect l="l" t="t" r="r" b="b"/>
                <a:pathLst>
                  <a:path w="2303" h="2069" extrusionOk="0">
                    <a:moveTo>
                      <a:pt x="1168" y="0"/>
                    </a:moveTo>
                    <a:lnTo>
                      <a:pt x="1" y="2068"/>
                    </a:lnTo>
                    <a:lnTo>
                      <a:pt x="2303"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8"/>
              <p:cNvSpPr/>
              <p:nvPr/>
            </p:nvSpPr>
            <p:spPr>
              <a:xfrm>
                <a:off x="5188875" y="3007600"/>
                <a:ext cx="57575" cy="51725"/>
              </a:xfrm>
              <a:custGeom>
                <a:avLst/>
                <a:gdLst/>
                <a:ahLst/>
                <a:cxnLst/>
                <a:rect l="l" t="t" r="r" b="b"/>
                <a:pathLst>
                  <a:path w="2303" h="2069" extrusionOk="0">
                    <a:moveTo>
                      <a:pt x="1135" y="0"/>
                    </a:moveTo>
                    <a:lnTo>
                      <a:pt x="1" y="2068"/>
                    </a:lnTo>
                    <a:lnTo>
                      <a:pt x="2302" y="2068"/>
                    </a:lnTo>
                    <a:lnTo>
                      <a:pt x="11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8"/>
              <p:cNvSpPr/>
              <p:nvPr/>
            </p:nvSpPr>
            <p:spPr>
              <a:xfrm>
                <a:off x="5280600" y="3007600"/>
                <a:ext cx="58400" cy="51725"/>
              </a:xfrm>
              <a:custGeom>
                <a:avLst/>
                <a:gdLst/>
                <a:ahLst/>
                <a:cxnLst/>
                <a:rect l="l" t="t" r="r" b="b"/>
                <a:pathLst>
                  <a:path w="2336" h="2069" extrusionOk="0">
                    <a:moveTo>
                      <a:pt x="1168" y="0"/>
                    </a:moveTo>
                    <a:lnTo>
                      <a:pt x="1" y="2068"/>
                    </a:lnTo>
                    <a:lnTo>
                      <a:pt x="2336"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8"/>
              <p:cNvSpPr/>
              <p:nvPr/>
            </p:nvSpPr>
            <p:spPr>
              <a:xfrm>
                <a:off x="5373175" y="3007600"/>
                <a:ext cx="58400" cy="51725"/>
              </a:xfrm>
              <a:custGeom>
                <a:avLst/>
                <a:gdLst/>
                <a:ahLst/>
                <a:cxnLst/>
                <a:rect l="l" t="t" r="r" b="b"/>
                <a:pathLst>
                  <a:path w="2336" h="2069" extrusionOk="0">
                    <a:moveTo>
                      <a:pt x="1168" y="0"/>
                    </a:moveTo>
                    <a:lnTo>
                      <a:pt x="0" y="2068"/>
                    </a:lnTo>
                    <a:lnTo>
                      <a:pt x="2335"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8"/>
              <p:cNvSpPr/>
              <p:nvPr/>
            </p:nvSpPr>
            <p:spPr>
              <a:xfrm>
                <a:off x="5466575" y="3007600"/>
                <a:ext cx="58400" cy="51725"/>
              </a:xfrm>
              <a:custGeom>
                <a:avLst/>
                <a:gdLst/>
                <a:ahLst/>
                <a:cxnLst/>
                <a:rect l="l" t="t" r="r" b="b"/>
                <a:pathLst>
                  <a:path w="2336" h="2069" extrusionOk="0">
                    <a:moveTo>
                      <a:pt x="1168" y="0"/>
                    </a:moveTo>
                    <a:lnTo>
                      <a:pt x="0" y="2068"/>
                    </a:lnTo>
                    <a:lnTo>
                      <a:pt x="2335"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8"/>
              <p:cNvSpPr/>
              <p:nvPr/>
            </p:nvSpPr>
            <p:spPr>
              <a:xfrm>
                <a:off x="5559150" y="3007600"/>
                <a:ext cx="57550" cy="51725"/>
              </a:xfrm>
              <a:custGeom>
                <a:avLst/>
                <a:gdLst/>
                <a:ahLst/>
                <a:cxnLst/>
                <a:rect l="l" t="t" r="r" b="b"/>
                <a:pathLst>
                  <a:path w="2302" h="2069" extrusionOk="0">
                    <a:moveTo>
                      <a:pt x="1134" y="0"/>
                    </a:moveTo>
                    <a:lnTo>
                      <a:pt x="0" y="2068"/>
                    </a:lnTo>
                    <a:lnTo>
                      <a:pt x="2302" y="2068"/>
                    </a:lnTo>
                    <a:lnTo>
                      <a:pt x="11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8"/>
              <p:cNvSpPr/>
              <p:nvPr/>
            </p:nvSpPr>
            <p:spPr>
              <a:xfrm>
                <a:off x="5650875" y="3007600"/>
                <a:ext cx="58400" cy="51725"/>
              </a:xfrm>
              <a:custGeom>
                <a:avLst/>
                <a:gdLst/>
                <a:ahLst/>
                <a:cxnLst/>
                <a:rect l="l" t="t" r="r" b="b"/>
                <a:pathLst>
                  <a:path w="2336" h="2069" extrusionOk="0">
                    <a:moveTo>
                      <a:pt x="1168" y="0"/>
                    </a:moveTo>
                    <a:lnTo>
                      <a:pt x="0" y="2068"/>
                    </a:lnTo>
                    <a:lnTo>
                      <a:pt x="2335"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8"/>
              <p:cNvSpPr/>
              <p:nvPr/>
            </p:nvSpPr>
            <p:spPr>
              <a:xfrm>
                <a:off x="5743450" y="3007600"/>
                <a:ext cx="58400" cy="51725"/>
              </a:xfrm>
              <a:custGeom>
                <a:avLst/>
                <a:gdLst/>
                <a:ahLst/>
                <a:cxnLst/>
                <a:rect l="l" t="t" r="r" b="b"/>
                <a:pathLst>
                  <a:path w="2336" h="2069" extrusionOk="0">
                    <a:moveTo>
                      <a:pt x="1168" y="0"/>
                    </a:moveTo>
                    <a:lnTo>
                      <a:pt x="0" y="2068"/>
                    </a:lnTo>
                    <a:lnTo>
                      <a:pt x="2335"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8"/>
              <p:cNvSpPr/>
              <p:nvPr/>
            </p:nvSpPr>
            <p:spPr>
              <a:xfrm>
                <a:off x="5836000" y="3007600"/>
                <a:ext cx="58400" cy="51725"/>
              </a:xfrm>
              <a:custGeom>
                <a:avLst/>
                <a:gdLst/>
                <a:ahLst/>
                <a:cxnLst/>
                <a:rect l="l" t="t" r="r" b="b"/>
                <a:pathLst>
                  <a:path w="2336" h="2069" extrusionOk="0">
                    <a:moveTo>
                      <a:pt x="1168" y="0"/>
                    </a:moveTo>
                    <a:lnTo>
                      <a:pt x="1" y="2068"/>
                    </a:lnTo>
                    <a:lnTo>
                      <a:pt x="2336"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8"/>
              <p:cNvSpPr/>
              <p:nvPr/>
            </p:nvSpPr>
            <p:spPr>
              <a:xfrm>
                <a:off x="3862925" y="3010925"/>
                <a:ext cx="20875" cy="20875"/>
              </a:xfrm>
              <a:custGeom>
                <a:avLst/>
                <a:gdLst/>
                <a:ahLst/>
                <a:cxnLst/>
                <a:rect l="l" t="t" r="r" b="b"/>
                <a:pathLst>
                  <a:path w="835" h="835" extrusionOk="0">
                    <a:moveTo>
                      <a:pt x="401" y="1"/>
                    </a:moveTo>
                    <a:cubicBezTo>
                      <a:pt x="167" y="1"/>
                      <a:pt x="1" y="201"/>
                      <a:pt x="1" y="434"/>
                    </a:cubicBezTo>
                    <a:cubicBezTo>
                      <a:pt x="1" y="668"/>
                      <a:pt x="167" y="835"/>
                      <a:pt x="401" y="835"/>
                    </a:cubicBezTo>
                    <a:cubicBezTo>
                      <a:pt x="668" y="835"/>
                      <a:pt x="835" y="635"/>
                      <a:pt x="835" y="434"/>
                    </a:cubicBezTo>
                    <a:cubicBezTo>
                      <a:pt x="835" y="201"/>
                      <a:pt x="668" y="1"/>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8"/>
              <p:cNvSpPr/>
              <p:nvPr/>
            </p:nvSpPr>
            <p:spPr>
              <a:xfrm>
                <a:off x="3954650" y="3010925"/>
                <a:ext cx="20875" cy="20875"/>
              </a:xfrm>
              <a:custGeom>
                <a:avLst/>
                <a:gdLst/>
                <a:ahLst/>
                <a:cxnLst/>
                <a:rect l="l" t="t" r="r" b="b"/>
                <a:pathLst>
                  <a:path w="835" h="835" extrusionOk="0">
                    <a:moveTo>
                      <a:pt x="435" y="1"/>
                    </a:moveTo>
                    <a:cubicBezTo>
                      <a:pt x="168" y="1"/>
                      <a:pt x="1" y="201"/>
                      <a:pt x="1" y="434"/>
                    </a:cubicBezTo>
                    <a:cubicBezTo>
                      <a:pt x="1" y="668"/>
                      <a:pt x="201" y="835"/>
                      <a:pt x="435" y="835"/>
                    </a:cubicBezTo>
                    <a:cubicBezTo>
                      <a:pt x="668" y="835"/>
                      <a:pt x="835" y="635"/>
                      <a:pt x="835" y="434"/>
                    </a:cubicBezTo>
                    <a:cubicBezTo>
                      <a:pt x="835" y="201"/>
                      <a:pt x="668" y="34"/>
                      <a:pt x="4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8"/>
              <p:cNvSpPr/>
              <p:nvPr/>
            </p:nvSpPr>
            <p:spPr>
              <a:xfrm>
                <a:off x="4046400" y="3010925"/>
                <a:ext cx="20875" cy="20875"/>
              </a:xfrm>
              <a:custGeom>
                <a:avLst/>
                <a:gdLst/>
                <a:ahLst/>
                <a:cxnLst/>
                <a:rect l="l" t="t" r="r" b="b"/>
                <a:pathLst>
                  <a:path w="835" h="835" extrusionOk="0">
                    <a:moveTo>
                      <a:pt x="434" y="1"/>
                    </a:moveTo>
                    <a:cubicBezTo>
                      <a:pt x="167" y="1"/>
                      <a:pt x="0" y="201"/>
                      <a:pt x="0" y="434"/>
                    </a:cubicBezTo>
                    <a:cubicBezTo>
                      <a:pt x="0" y="668"/>
                      <a:pt x="200" y="835"/>
                      <a:pt x="434" y="835"/>
                    </a:cubicBezTo>
                    <a:cubicBezTo>
                      <a:pt x="667" y="835"/>
                      <a:pt x="834" y="635"/>
                      <a:pt x="834" y="434"/>
                    </a:cubicBezTo>
                    <a:cubicBezTo>
                      <a:pt x="834" y="201"/>
                      <a:pt x="667" y="34"/>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8"/>
              <p:cNvSpPr/>
              <p:nvPr/>
            </p:nvSpPr>
            <p:spPr>
              <a:xfrm>
                <a:off x="4141450" y="3010925"/>
                <a:ext cx="20875" cy="20875"/>
              </a:xfrm>
              <a:custGeom>
                <a:avLst/>
                <a:gdLst/>
                <a:ahLst/>
                <a:cxnLst/>
                <a:rect l="l" t="t" r="r" b="b"/>
                <a:pathLst>
                  <a:path w="835" h="835" extrusionOk="0">
                    <a:moveTo>
                      <a:pt x="401" y="1"/>
                    </a:moveTo>
                    <a:cubicBezTo>
                      <a:pt x="168" y="1"/>
                      <a:pt x="1" y="201"/>
                      <a:pt x="1" y="434"/>
                    </a:cubicBezTo>
                    <a:cubicBezTo>
                      <a:pt x="1" y="668"/>
                      <a:pt x="168" y="835"/>
                      <a:pt x="401" y="835"/>
                    </a:cubicBezTo>
                    <a:cubicBezTo>
                      <a:pt x="668" y="835"/>
                      <a:pt x="835" y="635"/>
                      <a:pt x="835" y="434"/>
                    </a:cubicBezTo>
                    <a:cubicBezTo>
                      <a:pt x="835" y="201"/>
                      <a:pt x="668" y="1"/>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8"/>
              <p:cNvSpPr/>
              <p:nvPr/>
            </p:nvSpPr>
            <p:spPr>
              <a:xfrm>
                <a:off x="4234025" y="3010925"/>
                <a:ext cx="20875" cy="20875"/>
              </a:xfrm>
              <a:custGeom>
                <a:avLst/>
                <a:gdLst/>
                <a:ahLst/>
                <a:cxnLst/>
                <a:rect l="l" t="t" r="r" b="b"/>
                <a:pathLst>
                  <a:path w="835" h="835" extrusionOk="0">
                    <a:moveTo>
                      <a:pt x="434" y="1"/>
                    </a:moveTo>
                    <a:cubicBezTo>
                      <a:pt x="167" y="1"/>
                      <a:pt x="1" y="201"/>
                      <a:pt x="1" y="434"/>
                    </a:cubicBezTo>
                    <a:cubicBezTo>
                      <a:pt x="1" y="668"/>
                      <a:pt x="201" y="835"/>
                      <a:pt x="434" y="835"/>
                    </a:cubicBezTo>
                    <a:cubicBezTo>
                      <a:pt x="668" y="835"/>
                      <a:pt x="835" y="635"/>
                      <a:pt x="835" y="434"/>
                    </a:cubicBezTo>
                    <a:cubicBezTo>
                      <a:pt x="835" y="201"/>
                      <a:pt x="634" y="34"/>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8"/>
              <p:cNvSpPr/>
              <p:nvPr/>
            </p:nvSpPr>
            <p:spPr>
              <a:xfrm>
                <a:off x="4326600" y="3010925"/>
                <a:ext cx="20875" cy="20875"/>
              </a:xfrm>
              <a:custGeom>
                <a:avLst/>
                <a:gdLst/>
                <a:ahLst/>
                <a:cxnLst/>
                <a:rect l="l" t="t" r="r" b="b"/>
                <a:pathLst>
                  <a:path w="835" h="835" extrusionOk="0">
                    <a:moveTo>
                      <a:pt x="434" y="1"/>
                    </a:moveTo>
                    <a:cubicBezTo>
                      <a:pt x="167" y="1"/>
                      <a:pt x="0" y="201"/>
                      <a:pt x="0" y="434"/>
                    </a:cubicBezTo>
                    <a:cubicBezTo>
                      <a:pt x="0" y="668"/>
                      <a:pt x="167" y="835"/>
                      <a:pt x="434" y="835"/>
                    </a:cubicBezTo>
                    <a:cubicBezTo>
                      <a:pt x="667" y="835"/>
                      <a:pt x="834" y="635"/>
                      <a:pt x="834" y="434"/>
                    </a:cubicBezTo>
                    <a:cubicBezTo>
                      <a:pt x="834" y="201"/>
                      <a:pt x="667"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8"/>
              <p:cNvSpPr/>
              <p:nvPr/>
            </p:nvSpPr>
            <p:spPr>
              <a:xfrm>
                <a:off x="4420000" y="3010925"/>
                <a:ext cx="20875" cy="20875"/>
              </a:xfrm>
              <a:custGeom>
                <a:avLst/>
                <a:gdLst/>
                <a:ahLst/>
                <a:cxnLst/>
                <a:rect l="l" t="t" r="r" b="b"/>
                <a:pathLst>
                  <a:path w="835" h="835" extrusionOk="0">
                    <a:moveTo>
                      <a:pt x="401" y="1"/>
                    </a:moveTo>
                    <a:cubicBezTo>
                      <a:pt x="167" y="1"/>
                      <a:pt x="0" y="201"/>
                      <a:pt x="0" y="434"/>
                    </a:cubicBezTo>
                    <a:cubicBezTo>
                      <a:pt x="0" y="668"/>
                      <a:pt x="200" y="835"/>
                      <a:pt x="401" y="835"/>
                    </a:cubicBezTo>
                    <a:cubicBezTo>
                      <a:pt x="667" y="835"/>
                      <a:pt x="834" y="635"/>
                      <a:pt x="834" y="434"/>
                    </a:cubicBezTo>
                    <a:cubicBezTo>
                      <a:pt x="834" y="201"/>
                      <a:pt x="601" y="34"/>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8"/>
              <p:cNvSpPr/>
              <p:nvPr/>
            </p:nvSpPr>
            <p:spPr>
              <a:xfrm>
                <a:off x="4512550" y="3010925"/>
                <a:ext cx="20875" cy="20875"/>
              </a:xfrm>
              <a:custGeom>
                <a:avLst/>
                <a:gdLst/>
                <a:ahLst/>
                <a:cxnLst/>
                <a:rect l="l" t="t" r="r" b="b"/>
                <a:pathLst>
                  <a:path w="835" h="835" extrusionOk="0">
                    <a:moveTo>
                      <a:pt x="401" y="1"/>
                    </a:moveTo>
                    <a:cubicBezTo>
                      <a:pt x="168" y="1"/>
                      <a:pt x="1" y="201"/>
                      <a:pt x="1" y="434"/>
                    </a:cubicBezTo>
                    <a:cubicBezTo>
                      <a:pt x="1" y="668"/>
                      <a:pt x="168" y="835"/>
                      <a:pt x="401" y="835"/>
                    </a:cubicBezTo>
                    <a:cubicBezTo>
                      <a:pt x="668" y="835"/>
                      <a:pt x="835" y="635"/>
                      <a:pt x="835" y="434"/>
                    </a:cubicBezTo>
                    <a:cubicBezTo>
                      <a:pt x="835" y="201"/>
                      <a:pt x="668" y="1"/>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8"/>
              <p:cNvSpPr/>
              <p:nvPr/>
            </p:nvSpPr>
            <p:spPr>
              <a:xfrm>
                <a:off x="4605125" y="3010925"/>
                <a:ext cx="20875" cy="20875"/>
              </a:xfrm>
              <a:custGeom>
                <a:avLst/>
                <a:gdLst/>
                <a:ahLst/>
                <a:cxnLst/>
                <a:rect l="l" t="t" r="r" b="b"/>
                <a:pathLst>
                  <a:path w="835" h="835" extrusionOk="0">
                    <a:moveTo>
                      <a:pt x="434" y="1"/>
                    </a:moveTo>
                    <a:cubicBezTo>
                      <a:pt x="167" y="1"/>
                      <a:pt x="1" y="201"/>
                      <a:pt x="1" y="434"/>
                    </a:cubicBezTo>
                    <a:cubicBezTo>
                      <a:pt x="1" y="668"/>
                      <a:pt x="201" y="835"/>
                      <a:pt x="434" y="835"/>
                    </a:cubicBezTo>
                    <a:cubicBezTo>
                      <a:pt x="668" y="835"/>
                      <a:pt x="834" y="635"/>
                      <a:pt x="834" y="434"/>
                    </a:cubicBezTo>
                    <a:cubicBezTo>
                      <a:pt x="834" y="201"/>
                      <a:pt x="634" y="34"/>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8"/>
              <p:cNvSpPr/>
              <p:nvPr/>
            </p:nvSpPr>
            <p:spPr>
              <a:xfrm>
                <a:off x="4697700" y="3010925"/>
                <a:ext cx="20875" cy="20875"/>
              </a:xfrm>
              <a:custGeom>
                <a:avLst/>
                <a:gdLst/>
                <a:ahLst/>
                <a:cxnLst/>
                <a:rect l="l" t="t" r="r" b="b"/>
                <a:pathLst>
                  <a:path w="835" h="835" extrusionOk="0">
                    <a:moveTo>
                      <a:pt x="434" y="1"/>
                    </a:moveTo>
                    <a:cubicBezTo>
                      <a:pt x="167" y="1"/>
                      <a:pt x="0" y="201"/>
                      <a:pt x="0" y="434"/>
                    </a:cubicBezTo>
                    <a:cubicBezTo>
                      <a:pt x="0" y="668"/>
                      <a:pt x="234" y="835"/>
                      <a:pt x="434" y="835"/>
                    </a:cubicBezTo>
                    <a:cubicBezTo>
                      <a:pt x="667" y="835"/>
                      <a:pt x="834" y="635"/>
                      <a:pt x="834" y="434"/>
                    </a:cubicBezTo>
                    <a:cubicBezTo>
                      <a:pt x="834" y="201"/>
                      <a:pt x="667" y="34"/>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8"/>
              <p:cNvSpPr/>
              <p:nvPr/>
            </p:nvSpPr>
            <p:spPr>
              <a:xfrm>
                <a:off x="4791100" y="3010925"/>
                <a:ext cx="20875" cy="20875"/>
              </a:xfrm>
              <a:custGeom>
                <a:avLst/>
                <a:gdLst/>
                <a:ahLst/>
                <a:cxnLst/>
                <a:rect l="l" t="t" r="r" b="b"/>
                <a:pathLst>
                  <a:path w="835" h="835" extrusionOk="0">
                    <a:moveTo>
                      <a:pt x="400" y="1"/>
                    </a:moveTo>
                    <a:cubicBezTo>
                      <a:pt x="134" y="1"/>
                      <a:pt x="0" y="201"/>
                      <a:pt x="0" y="434"/>
                    </a:cubicBezTo>
                    <a:cubicBezTo>
                      <a:pt x="0" y="668"/>
                      <a:pt x="200" y="835"/>
                      <a:pt x="400" y="835"/>
                    </a:cubicBezTo>
                    <a:cubicBezTo>
                      <a:pt x="667" y="835"/>
                      <a:pt x="834" y="635"/>
                      <a:pt x="834" y="434"/>
                    </a:cubicBezTo>
                    <a:cubicBezTo>
                      <a:pt x="834" y="201"/>
                      <a:pt x="667" y="34"/>
                      <a:pt x="4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8"/>
              <p:cNvSpPr/>
              <p:nvPr/>
            </p:nvSpPr>
            <p:spPr>
              <a:xfrm>
                <a:off x="4883650" y="3010925"/>
                <a:ext cx="20875" cy="20875"/>
              </a:xfrm>
              <a:custGeom>
                <a:avLst/>
                <a:gdLst/>
                <a:ahLst/>
                <a:cxnLst/>
                <a:rect l="l" t="t" r="r" b="b"/>
                <a:pathLst>
                  <a:path w="835" h="835" extrusionOk="0">
                    <a:moveTo>
                      <a:pt x="401" y="1"/>
                    </a:moveTo>
                    <a:cubicBezTo>
                      <a:pt x="168" y="1"/>
                      <a:pt x="1" y="201"/>
                      <a:pt x="1" y="434"/>
                    </a:cubicBezTo>
                    <a:cubicBezTo>
                      <a:pt x="1" y="668"/>
                      <a:pt x="201" y="835"/>
                      <a:pt x="401" y="835"/>
                    </a:cubicBezTo>
                    <a:cubicBezTo>
                      <a:pt x="668" y="835"/>
                      <a:pt x="835" y="635"/>
                      <a:pt x="835" y="434"/>
                    </a:cubicBezTo>
                    <a:cubicBezTo>
                      <a:pt x="835" y="201"/>
                      <a:pt x="668" y="34"/>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8"/>
              <p:cNvSpPr/>
              <p:nvPr/>
            </p:nvSpPr>
            <p:spPr>
              <a:xfrm>
                <a:off x="4976225" y="3010925"/>
                <a:ext cx="20875" cy="20875"/>
              </a:xfrm>
              <a:custGeom>
                <a:avLst/>
                <a:gdLst/>
                <a:ahLst/>
                <a:cxnLst/>
                <a:rect l="l" t="t" r="r" b="b"/>
                <a:pathLst>
                  <a:path w="835" h="835" extrusionOk="0">
                    <a:moveTo>
                      <a:pt x="434" y="1"/>
                    </a:moveTo>
                    <a:cubicBezTo>
                      <a:pt x="167" y="1"/>
                      <a:pt x="0" y="201"/>
                      <a:pt x="0" y="434"/>
                    </a:cubicBezTo>
                    <a:cubicBezTo>
                      <a:pt x="0" y="668"/>
                      <a:pt x="201" y="835"/>
                      <a:pt x="434" y="835"/>
                    </a:cubicBezTo>
                    <a:cubicBezTo>
                      <a:pt x="668" y="835"/>
                      <a:pt x="834" y="635"/>
                      <a:pt x="834" y="434"/>
                    </a:cubicBezTo>
                    <a:cubicBezTo>
                      <a:pt x="834" y="201"/>
                      <a:pt x="668" y="34"/>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8"/>
              <p:cNvSpPr/>
              <p:nvPr/>
            </p:nvSpPr>
            <p:spPr>
              <a:xfrm>
                <a:off x="5068800" y="3010925"/>
                <a:ext cx="20875" cy="20875"/>
              </a:xfrm>
              <a:custGeom>
                <a:avLst/>
                <a:gdLst/>
                <a:ahLst/>
                <a:cxnLst/>
                <a:rect l="l" t="t" r="r" b="b"/>
                <a:pathLst>
                  <a:path w="835" h="835" extrusionOk="0">
                    <a:moveTo>
                      <a:pt x="434" y="1"/>
                    </a:moveTo>
                    <a:cubicBezTo>
                      <a:pt x="167" y="1"/>
                      <a:pt x="0" y="201"/>
                      <a:pt x="0" y="434"/>
                    </a:cubicBezTo>
                    <a:cubicBezTo>
                      <a:pt x="0" y="668"/>
                      <a:pt x="234" y="835"/>
                      <a:pt x="434" y="835"/>
                    </a:cubicBezTo>
                    <a:cubicBezTo>
                      <a:pt x="667" y="835"/>
                      <a:pt x="834" y="635"/>
                      <a:pt x="834" y="434"/>
                    </a:cubicBezTo>
                    <a:cubicBezTo>
                      <a:pt x="834" y="201"/>
                      <a:pt x="667" y="34"/>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18"/>
              <p:cNvSpPr/>
              <p:nvPr/>
            </p:nvSpPr>
            <p:spPr>
              <a:xfrm>
                <a:off x="5162200" y="3010925"/>
                <a:ext cx="20875" cy="20875"/>
              </a:xfrm>
              <a:custGeom>
                <a:avLst/>
                <a:gdLst/>
                <a:ahLst/>
                <a:cxnLst/>
                <a:rect l="l" t="t" r="r" b="b"/>
                <a:pathLst>
                  <a:path w="835" h="835" extrusionOk="0">
                    <a:moveTo>
                      <a:pt x="400" y="1"/>
                    </a:moveTo>
                    <a:cubicBezTo>
                      <a:pt x="167" y="1"/>
                      <a:pt x="0" y="201"/>
                      <a:pt x="0" y="434"/>
                    </a:cubicBezTo>
                    <a:cubicBezTo>
                      <a:pt x="0" y="668"/>
                      <a:pt x="200" y="835"/>
                      <a:pt x="400" y="835"/>
                    </a:cubicBezTo>
                    <a:cubicBezTo>
                      <a:pt x="667" y="835"/>
                      <a:pt x="834" y="635"/>
                      <a:pt x="834" y="434"/>
                    </a:cubicBezTo>
                    <a:cubicBezTo>
                      <a:pt x="834" y="201"/>
                      <a:pt x="667" y="34"/>
                      <a:pt x="4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18"/>
              <p:cNvSpPr/>
              <p:nvPr/>
            </p:nvSpPr>
            <p:spPr>
              <a:xfrm>
                <a:off x="5254750" y="3010925"/>
                <a:ext cx="20875" cy="20875"/>
              </a:xfrm>
              <a:custGeom>
                <a:avLst/>
                <a:gdLst/>
                <a:ahLst/>
                <a:cxnLst/>
                <a:rect l="l" t="t" r="r" b="b"/>
                <a:pathLst>
                  <a:path w="835" h="835" extrusionOk="0">
                    <a:moveTo>
                      <a:pt x="401" y="1"/>
                    </a:moveTo>
                    <a:cubicBezTo>
                      <a:pt x="168" y="1"/>
                      <a:pt x="1" y="201"/>
                      <a:pt x="1" y="434"/>
                    </a:cubicBezTo>
                    <a:cubicBezTo>
                      <a:pt x="1" y="668"/>
                      <a:pt x="168" y="835"/>
                      <a:pt x="401" y="835"/>
                    </a:cubicBezTo>
                    <a:cubicBezTo>
                      <a:pt x="668" y="835"/>
                      <a:pt x="835" y="635"/>
                      <a:pt x="835" y="434"/>
                    </a:cubicBezTo>
                    <a:cubicBezTo>
                      <a:pt x="835" y="201"/>
                      <a:pt x="668" y="1"/>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8"/>
              <p:cNvSpPr/>
              <p:nvPr/>
            </p:nvSpPr>
            <p:spPr>
              <a:xfrm>
                <a:off x="5347325" y="3010925"/>
                <a:ext cx="20875" cy="20875"/>
              </a:xfrm>
              <a:custGeom>
                <a:avLst/>
                <a:gdLst/>
                <a:ahLst/>
                <a:cxnLst/>
                <a:rect l="l" t="t" r="r" b="b"/>
                <a:pathLst>
                  <a:path w="835" h="835" extrusionOk="0">
                    <a:moveTo>
                      <a:pt x="434" y="1"/>
                    </a:moveTo>
                    <a:cubicBezTo>
                      <a:pt x="167" y="1"/>
                      <a:pt x="0" y="201"/>
                      <a:pt x="0" y="434"/>
                    </a:cubicBezTo>
                    <a:cubicBezTo>
                      <a:pt x="0" y="668"/>
                      <a:pt x="201" y="835"/>
                      <a:pt x="434" y="835"/>
                    </a:cubicBezTo>
                    <a:cubicBezTo>
                      <a:pt x="668" y="835"/>
                      <a:pt x="834" y="635"/>
                      <a:pt x="834" y="434"/>
                    </a:cubicBezTo>
                    <a:cubicBezTo>
                      <a:pt x="834" y="201"/>
                      <a:pt x="668" y="34"/>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8"/>
              <p:cNvSpPr/>
              <p:nvPr/>
            </p:nvSpPr>
            <p:spPr>
              <a:xfrm>
                <a:off x="5441550" y="3010925"/>
                <a:ext cx="20875" cy="20875"/>
              </a:xfrm>
              <a:custGeom>
                <a:avLst/>
                <a:gdLst/>
                <a:ahLst/>
                <a:cxnLst/>
                <a:rect l="l" t="t" r="r" b="b"/>
                <a:pathLst>
                  <a:path w="835" h="835" extrusionOk="0">
                    <a:moveTo>
                      <a:pt x="401" y="1"/>
                    </a:moveTo>
                    <a:cubicBezTo>
                      <a:pt x="168" y="1"/>
                      <a:pt x="1" y="201"/>
                      <a:pt x="1" y="434"/>
                    </a:cubicBezTo>
                    <a:cubicBezTo>
                      <a:pt x="1" y="668"/>
                      <a:pt x="168" y="835"/>
                      <a:pt x="401" y="835"/>
                    </a:cubicBezTo>
                    <a:cubicBezTo>
                      <a:pt x="668" y="835"/>
                      <a:pt x="835" y="635"/>
                      <a:pt x="835" y="434"/>
                    </a:cubicBezTo>
                    <a:cubicBezTo>
                      <a:pt x="835" y="201"/>
                      <a:pt x="668" y="1"/>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8"/>
              <p:cNvSpPr/>
              <p:nvPr/>
            </p:nvSpPr>
            <p:spPr>
              <a:xfrm>
                <a:off x="5534125" y="3010925"/>
                <a:ext cx="20875" cy="20875"/>
              </a:xfrm>
              <a:custGeom>
                <a:avLst/>
                <a:gdLst/>
                <a:ahLst/>
                <a:cxnLst/>
                <a:rect l="l" t="t" r="r" b="b"/>
                <a:pathLst>
                  <a:path w="835" h="835" extrusionOk="0">
                    <a:moveTo>
                      <a:pt x="401" y="1"/>
                    </a:moveTo>
                    <a:cubicBezTo>
                      <a:pt x="167" y="1"/>
                      <a:pt x="0" y="201"/>
                      <a:pt x="0" y="434"/>
                    </a:cubicBezTo>
                    <a:cubicBezTo>
                      <a:pt x="0" y="668"/>
                      <a:pt x="201" y="835"/>
                      <a:pt x="401" y="835"/>
                    </a:cubicBezTo>
                    <a:cubicBezTo>
                      <a:pt x="668" y="835"/>
                      <a:pt x="834" y="635"/>
                      <a:pt x="834" y="434"/>
                    </a:cubicBezTo>
                    <a:cubicBezTo>
                      <a:pt x="834" y="201"/>
                      <a:pt x="634" y="34"/>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8"/>
              <p:cNvSpPr/>
              <p:nvPr/>
            </p:nvSpPr>
            <p:spPr>
              <a:xfrm>
                <a:off x="5626700" y="3010925"/>
                <a:ext cx="20850" cy="20875"/>
              </a:xfrm>
              <a:custGeom>
                <a:avLst/>
                <a:gdLst/>
                <a:ahLst/>
                <a:cxnLst/>
                <a:rect l="l" t="t" r="r" b="b"/>
                <a:pathLst>
                  <a:path w="834" h="835" extrusionOk="0">
                    <a:moveTo>
                      <a:pt x="434" y="1"/>
                    </a:moveTo>
                    <a:cubicBezTo>
                      <a:pt x="167" y="1"/>
                      <a:pt x="0" y="201"/>
                      <a:pt x="0" y="434"/>
                    </a:cubicBezTo>
                    <a:cubicBezTo>
                      <a:pt x="0" y="668"/>
                      <a:pt x="167" y="835"/>
                      <a:pt x="434" y="835"/>
                    </a:cubicBezTo>
                    <a:cubicBezTo>
                      <a:pt x="667" y="835"/>
                      <a:pt x="834" y="635"/>
                      <a:pt x="834" y="434"/>
                    </a:cubicBezTo>
                    <a:cubicBezTo>
                      <a:pt x="834" y="201"/>
                      <a:pt x="667"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8"/>
              <p:cNvSpPr/>
              <p:nvPr/>
            </p:nvSpPr>
            <p:spPr>
              <a:xfrm>
                <a:off x="5719250" y="3010925"/>
                <a:ext cx="20875" cy="20875"/>
              </a:xfrm>
              <a:custGeom>
                <a:avLst/>
                <a:gdLst/>
                <a:ahLst/>
                <a:cxnLst/>
                <a:rect l="l" t="t" r="r" b="b"/>
                <a:pathLst>
                  <a:path w="835" h="835" extrusionOk="0">
                    <a:moveTo>
                      <a:pt x="434" y="1"/>
                    </a:moveTo>
                    <a:cubicBezTo>
                      <a:pt x="167" y="1"/>
                      <a:pt x="1" y="201"/>
                      <a:pt x="1" y="434"/>
                    </a:cubicBezTo>
                    <a:cubicBezTo>
                      <a:pt x="1" y="668"/>
                      <a:pt x="234" y="835"/>
                      <a:pt x="434" y="835"/>
                    </a:cubicBezTo>
                    <a:cubicBezTo>
                      <a:pt x="668" y="835"/>
                      <a:pt x="835" y="635"/>
                      <a:pt x="835" y="434"/>
                    </a:cubicBezTo>
                    <a:cubicBezTo>
                      <a:pt x="835" y="201"/>
                      <a:pt x="634" y="34"/>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8"/>
              <p:cNvSpPr/>
              <p:nvPr/>
            </p:nvSpPr>
            <p:spPr>
              <a:xfrm>
                <a:off x="5812650" y="3010925"/>
                <a:ext cx="20875" cy="20875"/>
              </a:xfrm>
              <a:custGeom>
                <a:avLst/>
                <a:gdLst/>
                <a:ahLst/>
                <a:cxnLst/>
                <a:rect l="l" t="t" r="r" b="b"/>
                <a:pathLst>
                  <a:path w="835" h="835" extrusionOk="0">
                    <a:moveTo>
                      <a:pt x="401" y="1"/>
                    </a:moveTo>
                    <a:cubicBezTo>
                      <a:pt x="134" y="1"/>
                      <a:pt x="1" y="201"/>
                      <a:pt x="1" y="434"/>
                    </a:cubicBezTo>
                    <a:cubicBezTo>
                      <a:pt x="1" y="668"/>
                      <a:pt x="201" y="835"/>
                      <a:pt x="401" y="835"/>
                    </a:cubicBezTo>
                    <a:cubicBezTo>
                      <a:pt x="668" y="835"/>
                      <a:pt x="835" y="635"/>
                      <a:pt x="835" y="434"/>
                    </a:cubicBezTo>
                    <a:cubicBezTo>
                      <a:pt x="835" y="201"/>
                      <a:pt x="601" y="34"/>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8"/>
              <p:cNvSpPr/>
              <p:nvPr/>
            </p:nvSpPr>
            <p:spPr>
              <a:xfrm>
                <a:off x="5905225" y="3010925"/>
                <a:ext cx="20875" cy="20875"/>
              </a:xfrm>
              <a:custGeom>
                <a:avLst/>
                <a:gdLst/>
                <a:ahLst/>
                <a:cxnLst/>
                <a:rect l="l" t="t" r="r" b="b"/>
                <a:pathLst>
                  <a:path w="835" h="835" extrusionOk="0">
                    <a:moveTo>
                      <a:pt x="401" y="1"/>
                    </a:moveTo>
                    <a:cubicBezTo>
                      <a:pt x="167" y="1"/>
                      <a:pt x="0" y="201"/>
                      <a:pt x="0" y="434"/>
                    </a:cubicBezTo>
                    <a:cubicBezTo>
                      <a:pt x="0" y="668"/>
                      <a:pt x="201" y="835"/>
                      <a:pt x="401" y="835"/>
                    </a:cubicBezTo>
                    <a:cubicBezTo>
                      <a:pt x="668" y="835"/>
                      <a:pt x="834" y="635"/>
                      <a:pt x="834" y="434"/>
                    </a:cubicBezTo>
                    <a:cubicBezTo>
                      <a:pt x="834" y="201"/>
                      <a:pt x="634" y="34"/>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9" name="Google Shape;2139;p18"/>
            <p:cNvGrpSpPr/>
            <p:nvPr/>
          </p:nvGrpSpPr>
          <p:grpSpPr>
            <a:xfrm>
              <a:off x="-3211955" y="-5"/>
              <a:ext cx="4268459" cy="503723"/>
              <a:chOff x="3736175" y="2983400"/>
              <a:chExt cx="2233275" cy="263550"/>
            </a:xfrm>
          </p:grpSpPr>
          <p:sp>
            <p:nvSpPr>
              <p:cNvPr id="2140" name="Google Shape;2140;p18"/>
              <p:cNvSpPr/>
              <p:nvPr/>
            </p:nvSpPr>
            <p:spPr>
              <a:xfrm>
                <a:off x="3792875" y="2983400"/>
                <a:ext cx="2159075" cy="14225"/>
              </a:xfrm>
              <a:custGeom>
                <a:avLst/>
                <a:gdLst/>
                <a:ahLst/>
                <a:cxnLst/>
                <a:rect l="l" t="t" r="r" b="b"/>
                <a:pathLst>
                  <a:path w="86363" h="569" extrusionOk="0">
                    <a:moveTo>
                      <a:pt x="1" y="1"/>
                    </a:moveTo>
                    <a:lnTo>
                      <a:pt x="1" y="568"/>
                    </a:lnTo>
                    <a:lnTo>
                      <a:pt x="86362" y="568"/>
                    </a:lnTo>
                    <a:lnTo>
                      <a:pt x="863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8"/>
              <p:cNvSpPr/>
              <p:nvPr/>
            </p:nvSpPr>
            <p:spPr>
              <a:xfrm>
                <a:off x="3792875" y="3072650"/>
                <a:ext cx="2159075" cy="13350"/>
              </a:xfrm>
              <a:custGeom>
                <a:avLst/>
                <a:gdLst/>
                <a:ahLst/>
                <a:cxnLst/>
                <a:rect l="l" t="t" r="r" b="b"/>
                <a:pathLst>
                  <a:path w="86363" h="534" extrusionOk="0">
                    <a:moveTo>
                      <a:pt x="1" y="0"/>
                    </a:moveTo>
                    <a:lnTo>
                      <a:pt x="1" y="534"/>
                    </a:lnTo>
                    <a:lnTo>
                      <a:pt x="86362" y="534"/>
                    </a:lnTo>
                    <a:lnTo>
                      <a:pt x="863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18"/>
              <p:cNvSpPr/>
              <p:nvPr/>
            </p:nvSpPr>
            <p:spPr>
              <a:xfrm>
                <a:off x="3842925" y="3094325"/>
                <a:ext cx="177650" cy="152625"/>
              </a:xfrm>
              <a:custGeom>
                <a:avLst/>
                <a:gdLst/>
                <a:ahLst/>
                <a:cxnLst/>
                <a:rect l="l" t="t" r="r" b="b"/>
                <a:pathLst>
                  <a:path w="7106" h="6105" extrusionOk="0">
                    <a:moveTo>
                      <a:pt x="0" y="0"/>
                    </a:moveTo>
                    <a:lnTo>
                      <a:pt x="3569" y="6105"/>
                    </a:lnTo>
                    <a:lnTo>
                      <a:pt x="7105" y="0"/>
                    </a:lnTo>
                    <a:lnTo>
                      <a:pt x="6638" y="0"/>
                    </a:lnTo>
                    <a:lnTo>
                      <a:pt x="3569"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18"/>
              <p:cNvSpPr/>
              <p:nvPr/>
            </p:nvSpPr>
            <p:spPr>
              <a:xfrm>
                <a:off x="3844575" y="3128525"/>
                <a:ext cx="25" cy="25"/>
              </a:xfrm>
              <a:custGeom>
                <a:avLst/>
                <a:gdLst/>
                <a:ahLst/>
                <a:cxnLst/>
                <a:rect l="l" t="t" r="r" b="b"/>
                <a:pathLst>
                  <a:path w="1" h="1" extrusionOk="0">
                    <a:moveTo>
                      <a:pt x="1"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18"/>
              <p:cNvSpPr/>
              <p:nvPr/>
            </p:nvSpPr>
            <p:spPr>
              <a:xfrm>
                <a:off x="3736175" y="3094325"/>
                <a:ext cx="176825" cy="152625"/>
              </a:xfrm>
              <a:custGeom>
                <a:avLst/>
                <a:gdLst/>
                <a:ahLst/>
                <a:cxnLst/>
                <a:rect l="l" t="t" r="r" b="b"/>
                <a:pathLst>
                  <a:path w="7073" h="6105" extrusionOk="0">
                    <a:moveTo>
                      <a:pt x="3536" y="0"/>
                    </a:moveTo>
                    <a:lnTo>
                      <a:pt x="2736" y="1368"/>
                    </a:lnTo>
                    <a:lnTo>
                      <a:pt x="2569" y="1635"/>
                    </a:lnTo>
                    <a:lnTo>
                      <a:pt x="1902" y="2769"/>
                    </a:lnTo>
                    <a:lnTo>
                      <a:pt x="1501" y="3503"/>
                    </a:lnTo>
                    <a:lnTo>
                      <a:pt x="1101" y="4170"/>
                    </a:lnTo>
                    <a:lnTo>
                      <a:pt x="0" y="6105"/>
                    </a:lnTo>
                    <a:lnTo>
                      <a:pt x="7072" y="6105"/>
                    </a:lnTo>
                    <a:lnTo>
                      <a:pt x="5938" y="4170"/>
                    </a:lnTo>
                    <a:lnTo>
                      <a:pt x="5104" y="2769"/>
                    </a:lnTo>
                    <a:lnTo>
                      <a:pt x="4337" y="1368"/>
                    </a:lnTo>
                    <a:lnTo>
                      <a:pt x="35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18"/>
              <p:cNvSpPr/>
              <p:nvPr/>
            </p:nvSpPr>
            <p:spPr>
              <a:xfrm>
                <a:off x="3872100" y="3094325"/>
                <a:ext cx="119275" cy="103425"/>
              </a:xfrm>
              <a:custGeom>
                <a:avLst/>
                <a:gdLst/>
                <a:ahLst/>
                <a:cxnLst/>
                <a:rect l="l" t="t" r="r" b="b"/>
                <a:pathLst>
                  <a:path w="4771" h="4137" extrusionOk="0">
                    <a:moveTo>
                      <a:pt x="1" y="0"/>
                    </a:moveTo>
                    <a:lnTo>
                      <a:pt x="2402" y="4137"/>
                    </a:lnTo>
                    <a:lnTo>
                      <a:pt x="47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18"/>
              <p:cNvSpPr/>
              <p:nvPr/>
            </p:nvSpPr>
            <p:spPr>
              <a:xfrm>
                <a:off x="4055575" y="3094325"/>
                <a:ext cx="177650" cy="152625"/>
              </a:xfrm>
              <a:custGeom>
                <a:avLst/>
                <a:gdLst/>
                <a:ahLst/>
                <a:cxnLst/>
                <a:rect l="l" t="t" r="r" b="b"/>
                <a:pathLst>
                  <a:path w="7106" h="6105" extrusionOk="0">
                    <a:moveTo>
                      <a:pt x="0" y="0"/>
                    </a:moveTo>
                    <a:lnTo>
                      <a:pt x="3536" y="6105"/>
                    </a:lnTo>
                    <a:lnTo>
                      <a:pt x="7105" y="0"/>
                    </a:lnTo>
                    <a:lnTo>
                      <a:pt x="6605" y="0"/>
                    </a:lnTo>
                    <a:lnTo>
                      <a:pt x="3536"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18"/>
              <p:cNvSpPr/>
              <p:nvPr/>
            </p:nvSpPr>
            <p:spPr>
              <a:xfrm>
                <a:off x="4057225" y="3128525"/>
                <a:ext cx="25" cy="25"/>
              </a:xfrm>
              <a:custGeom>
                <a:avLst/>
                <a:gdLst/>
                <a:ahLst/>
                <a:cxnLst/>
                <a:rect l="l" t="t" r="r" b="b"/>
                <a:pathLst>
                  <a:path w="1" h="1" extrusionOk="0">
                    <a:moveTo>
                      <a:pt x="1"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18"/>
              <p:cNvSpPr/>
              <p:nvPr/>
            </p:nvSpPr>
            <p:spPr>
              <a:xfrm>
                <a:off x="3948825" y="3094325"/>
                <a:ext cx="175975" cy="152625"/>
              </a:xfrm>
              <a:custGeom>
                <a:avLst/>
                <a:gdLst/>
                <a:ahLst/>
                <a:cxnLst/>
                <a:rect l="l" t="t" r="r" b="b"/>
                <a:pathLst>
                  <a:path w="7039" h="6105" extrusionOk="0">
                    <a:moveTo>
                      <a:pt x="3536" y="0"/>
                    </a:moveTo>
                    <a:lnTo>
                      <a:pt x="2736" y="1368"/>
                    </a:lnTo>
                    <a:lnTo>
                      <a:pt x="2702" y="1368"/>
                    </a:lnTo>
                    <a:lnTo>
                      <a:pt x="2569" y="1635"/>
                    </a:lnTo>
                    <a:lnTo>
                      <a:pt x="1902" y="2769"/>
                    </a:lnTo>
                    <a:lnTo>
                      <a:pt x="1502" y="3503"/>
                    </a:lnTo>
                    <a:lnTo>
                      <a:pt x="1101" y="4170"/>
                    </a:lnTo>
                    <a:lnTo>
                      <a:pt x="0" y="6105"/>
                    </a:lnTo>
                    <a:lnTo>
                      <a:pt x="7039" y="6105"/>
                    </a:lnTo>
                    <a:lnTo>
                      <a:pt x="5938" y="4170"/>
                    </a:lnTo>
                    <a:lnTo>
                      <a:pt x="5905" y="4170"/>
                    </a:lnTo>
                    <a:lnTo>
                      <a:pt x="5104" y="2769"/>
                    </a:lnTo>
                    <a:lnTo>
                      <a:pt x="4337" y="1368"/>
                    </a:lnTo>
                    <a:lnTo>
                      <a:pt x="35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18"/>
              <p:cNvSpPr/>
              <p:nvPr/>
            </p:nvSpPr>
            <p:spPr>
              <a:xfrm>
                <a:off x="4083925" y="3094325"/>
                <a:ext cx="120100" cy="103425"/>
              </a:xfrm>
              <a:custGeom>
                <a:avLst/>
                <a:gdLst/>
                <a:ahLst/>
                <a:cxnLst/>
                <a:rect l="l" t="t" r="r" b="b"/>
                <a:pathLst>
                  <a:path w="4804" h="4137" extrusionOk="0">
                    <a:moveTo>
                      <a:pt x="0" y="0"/>
                    </a:moveTo>
                    <a:lnTo>
                      <a:pt x="2402" y="4137"/>
                    </a:lnTo>
                    <a:lnTo>
                      <a:pt x="48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18"/>
              <p:cNvSpPr/>
              <p:nvPr/>
            </p:nvSpPr>
            <p:spPr>
              <a:xfrm>
                <a:off x="4268225" y="3094325"/>
                <a:ext cx="176800" cy="152625"/>
              </a:xfrm>
              <a:custGeom>
                <a:avLst/>
                <a:gdLst/>
                <a:ahLst/>
                <a:cxnLst/>
                <a:rect l="l" t="t" r="r" b="b"/>
                <a:pathLst>
                  <a:path w="7072" h="6105" extrusionOk="0">
                    <a:moveTo>
                      <a:pt x="0" y="0"/>
                    </a:moveTo>
                    <a:lnTo>
                      <a:pt x="3569" y="6105"/>
                    </a:lnTo>
                    <a:lnTo>
                      <a:pt x="7072" y="0"/>
                    </a:lnTo>
                    <a:lnTo>
                      <a:pt x="6605" y="0"/>
                    </a:lnTo>
                    <a:lnTo>
                      <a:pt x="3569"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18"/>
              <p:cNvSpPr/>
              <p:nvPr/>
            </p:nvSpPr>
            <p:spPr>
              <a:xfrm>
                <a:off x="4269050" y="3128525"/>
                <a:ext cx="25" cy="25"/>
              </a:xfrm>
              <a:custGeom>
                <a:avLst/>
                <a:gdLst/>
                <a:ahLst/>
                <a:cxnLst/>
                <a:rect l="l" t="t" r="r" b="b"/>
                <a:pathLst>
                  <a:path w="1" h="1" extrusionOk="0">
                    <a:moveTo>
                      <a:pt x="1"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18"/>
              <p:cNvSpPr/>
              <p:nvPr/>
            </p:nvSpPr>
            <p:spPr>
              <a:xfrm>
                <a:off x="4161475" y="3094325"/>
                <a:ext cx="175975" cy="152625"/>
              </a:xfrm>
              <a:custGeom>
                <a:avLst/>
                <a:gdLst/>
                <a:ahLst/>
                <a:cxnLst/>
                <a:rect l="l" t="t" r="r" b="b"/>
                <a:pathLst>
                  <a:path w="7039" h="6105" extrusionOk="0">
                    <a:moveTo>
                      <a:pt x="3536" y="0"/>
                    </a:moveTo>
                    <a:lnTo>
                      <a:pt x="2702" y="1368"/>
                    </a:lnTo>
                    <a:lnTo>
                      <a:pt x="2569" y="1635"/>
                    </a:lnTo>
                    <a:lnTo>
                      <a:pt x="1902" y="2769"/>
                    </a:lnTo>
                    <a:lnTo>
                      <a:pt x="1502" y="3503"/>
                    </a:lnTo>
                    <a:lnTo>
                      <a:pt x="1101" y="4170"/>
                    </a:lnTo>
                    <a:lnTo>
                      <a:pt x="1" y="6105"/>
                    </a:lnTo>
                    <a:lnTo>
                      <a:pt x="7039" y="6105"/>
                    </a:lnTo>
                    <a:lnTo>
                      <a:pt x="5905" y="4170"/>
                    </a:lnTo>
                    <a:lnTo>
                      <a:pt x="5104" y="2769"/>
                    </a:lnTo>
                    <a:lnTo>
                      <a:pt x="4304" y="1368"/>
                    </a:lnTo>
                    <a:lnTo>
                      <a:pt x="35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18"/>
              <p:cNvSpPr/>
              <p:nvPr/>
            </p:nvSpPr>
            <p:spPr>
              <a:xfrm>
                <a:off x="4296575" y="3094325"/>
                <a:ext cx="120100" cy="103425"/>
              </a:xfrm>
              <a:custGeom>
                <a:avLst/>
                <a:gdLst/>
                <a:ahLst/>
                <a:cxnLst/>
                <a:rect l="l" t="t" r="r" b="b"/>
                <a:pathLst>
                  <a:path w="4804" h="4137" extrusionOk="0">
                    <a:moveTo>
                      <a:pt x="0" y="0"/>
                    </a:moveTo>
                    <a:lnTo>
                      <a:pt x="2435" y="4137"/>
                    </a:lnTo>
                    <a:lnTo>
                      <a:pt x="48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18"/>
              <p:cNvSpPr/>
              <p:nvPr/>
            </p:nvSpPr>
            <p:spPr>
              <a:xfrm>
                <a:off x="4480875" y="3094325"/>
                <a:ext cx="176825" cy="152625"/>
              </a:xfrm>
              <a:custGeom>
                <a:avLst/>
                <a:gdLst/>
                <a:ahLst/>
                <a:cxnLst/>
                <a:rect l="l" t="t" r="r" b="b"/>
                <a:pathLst>
                  <a:path w="7073" h="6105" extrusionOk="0">
                    <a:moveTo>
                      <a:pt x="0" y="0"/>
                    </a:moveTo>
                    <a:lnTo>
                      <a:pt x="3503" y="6105"/>
                    </a:lnTo>
                    <a:lnTo>
                      <a:pt x="7072" y="0"/>
                    </a:lnTo>
                    <a:lnTo>
                      <a:pt x="6605" y="0"/>
                    </a:lnTo>
                    <a:lnTo>
                      <a:pt x="3503"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18"/>
              <p:cNvSpPr/>
              <p:nvPr/>
            </p:nvSpPr>
            <p:spPr>
              <a:xfrm>
                <a:off x="4482550" y="3128525"/>
                <a:ext cx="25" cy="25"/>
              </a:xfrm>
              <a:custGeom>
                <a:avLst/>
                <a:gdLst/>
                <a:ahLst/>
                <a:cxnLst/>
                <a:rect l="l" t="t" r="r" b="b"/>
                <a:pathLst>
                  <a:path w="1" h="1" extrusionOk="0">
                    <a:moveTo>
                      <a:pt x="0"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18"/>
              <p:cNvSpPr/>
              <p:nvPr/>
            </p:nvSpPr>
            <p:spPr>
              <a:xfrm>
                <a:off x="4373300" y="3094325"/>
                <a:ext cx="176800" cy="152625"/>
              </a:xfrm>
              <a:custGeom>
                <a:avLst/>
                <a:gdLst/>
                <a:ahLst/>
                <a:cxnLst/>
                <a:rect l="l" t="t" r="r" b="b"/>
                <a:pathLst>
                  <a:path w="7072" h="6105" extrusionOk="0">
                    <a:moveTo>
                      <a:pt x="3536" y="0"/>
                    </a:moveTo>
                    <a:lnTo>
                      <a:pt x="2736" y="1368"/>
                    </a:lnTo>
                    <a:lnTo>
                      <a:pt x="2602" y="1635"/>
                    </a:lnTo>
                    <a:lnTo>
                      <a:pt x="1935" y="2769"/>
                    </a:lnTo>
                    <a:lnTo>
                      <a:pt x="1535" y="3503"/>
                    </a:lnTo>
                    <a:lnTo>
                      <a:pt x="1134" y="4170"/>
                    </a:lnTo>
                    <a:lnTo>
                      <a:pt x="0" y="6105"/>
                    </a:lnTo>
                    <a:lnTo>
                      <a:pt x="7072" y="6105"/>
                    </a:lnTo>
                    <a:lnTo>
                      <a:pt x="5938" y="4170"/>
                    </a:lnTo>
                    <a:lnTo>
                      <a:pt x="5137" y="2769"/>
                    </a:lnTo>
                    <a:lnTo>
                      <a:pt x="4370" y="1368"/>
                    </a:lnTo>
                    <a:lnTo>
                      <a:pt x="35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8"/>
              <p:cNvSpPr/>
              <p:nvPr/>
            </p:nvSpPr>
            <p:spPr>
              <a:xfrm>
                <a:off x="4509225" y="3094325"/>
                <a:ext cx="120100" cy="103425"/>
              </a:xfrm>
              <a:custGeom>
                <a:avLst/>
                <a:gdLst/>
                <a:ahLst/>
                <a:cxnLst/>
                <a:rect l="l" t="t" r="r" b="b"/>
                <a:pathLst>
                  <a:path w="4804" h="4137" extrusionOk="0">
                    <a:moveTo>
                      <a:pt x="0" y="0"/>
                    </a:moveTo>
                    <a:lnTo>
                      <a:pt x="2369" y="4137"/>
                    </a:lnTo>
                    <a:lnTo>
                      <a:pt x="48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18"/>
              <p:cNvSpPr/>
              <p:nvPr/>
            </p:nvSpPr>
            <p:spPr>
              <a:xfrm>
                <a:off x="4693525" y="3094325"/>
                <a:ext cx="176825" cy="152625"/>
              </a:xfrm>
              <a:custGeom>
                <a:avLst/>
                <a:gdLst/>
                <a:ahLst/>
                <a:cxnLst/>
                <a:rect l="l" t="t" r="r" b="b"/>
                <a:pathLst>
                  <a:path w="7073" h="6105" extrusionOk="0">
                    <a:moveTo>
                      <a:pt x="0" y="0"/>
                    </a:moveTo>
                    <a:lnTo>
                      <a:pt x="3503" y="6105"/>
                    </a:lnTo>
                    <a:lnTo>
                      <a:pt x="7072" y="0"/>
                    </a:lnTo>
                    <a:lnTo>
                      <a:pt x="6605" y="0"/>
                    </a:lnTo>
                    <a:lnTo>
                      <a:pt x="3503"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18"/>
              <p:cNvSpPr/>
              <p:nvPr/>
            </p:nvSpPr>
            <p:spPr>
              <a:xfrm>
                <a:off x="4693525" y="3128525"/>
                <a:ext cx="1700" cy="25"/>
              </a:xfrm>
              <a:custGeom>
                <a:avLst/>
                <a:gdLst/>
                <a:ahLst/>
                <a:cxnLst/>
                <a:rect l="l" t="t" r="r" b="b"/>
                <a:pathLst>
                  <a:path w="68" h="1" extrusionOk="0">
                    <a:moveTo>
                      <a:pt x="67" y="0"/>
                    </a:move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18"/>
              <p:cNvSpPr/>
              <p:nvPr/>
            </p:nvSpPr>
            <p:spPr>
              <a:xfrm>
                <a:off x="4586775" y="3094325"/>
                <a:ext cx="176000" cy="152625"/>
              </a:xfrm>
              <a:custGeom>
                <a:avLst/>
                <a:gdLst/>
                <a:ahLst/>
                <a:cxnLst/>
                <a:rect l="l" t="t" r="r" b="b"/>
                <a:pathLst>
                  <a:path w="7040" h="6105" extrusionOk="0">
                    <a:moveTo>
                      <a:pt x="3503" y="0"/>
                    </a:moveTo>
                    <a:lnTo>
                      <a:pt x="2703" y="1368"/>
                    </a:lnTo>
                    <a:lnTo>
                      <a:pt x="2569" y="1635"/>
                    </a:lnTo>
                    <a:lnTo>
                      <a:pt x="1902" y="2769"/>
                    </a:lnTo>
                    <a:lnTo>
                      <a:pt x="1435" y="3503"/>
                    </a:lnTo>
                    <a:lnTo>
                      <a:pt x="1101" y="4170"/>
                    </a:lnTo>
                    <a:lnTo>
                      <a:pt x="1068" y="4170"/>
                    </a:lnTo>
                    <a:lnTo>
                      <a:pt x="1" y="6105"/>
                    </a:lnTo>
                    <a:lnTo>
                      <a:pt x="7039" y="6105"/>
                    </a:lnTo>
                    <a:lnTo>
                      <a:pt x="5905" y="4170"/>
                    </a:lnTo>
                    <a:lnTo>
                      <a:pt x="5104" y="2769"/>
                    </a:lnTo>
                    <a:lnTo>
                      <a:pt x="4337" y="1368"/>
                    </a:lnTo>
                    <a:lnTo>
                      <a:pt x="4270" y="1368"/>
                    </a:lnTo>
                    <a:lnTo>
                      <a:pt x="35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18"/>
              <p:cNvSpPr/>
              <p:nvPr/>
            </p:nvSpPr>
            <p:spPr>
              <a:xfrm>
                <a:off x="4721875" y="3094325"/>
                <a:ext cx="120100" cy="103425"/>
              </a:xfrm>
              <a:custGeom>
                <a:avLst/>
                <a:gdLst/>
                <a:ahLst/>
                <a:cxnLst/>
                <a:rect l="l" t="t" r="r" b="b"/>
                <a:pathLst>
                  <a:path w="4804" h="4137" extrusionOk="0">
                    <a:moveTo>
                      <a:pt x="1" y="0"/>
                    </a:moveTo>
                    <a:lnTo>
                      <a:pt x="2369" y="4137"/>
                    </a:lnTo>
                    <a:lnTo>
                      <a:pt x="48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18"/>
              <p:cNvSpPr/>
              <p:nvPr/>
            </p:nvSpPr>
            <p:spPr>
              <a:xfrm>
                <a:off x="4905350" y="3094325"/>
                <a:ext cx="177650" cy="152625"/>
              </a:xfrm>
              <a:custGeom>
                <a:avLst/>
                <a:gdLst/>
                <a:ahLst/>
                <a:cxnLst/>
                <a:rect l="l" t="t" r="r" b="b"/>
                <a:pathLst>
                  <a:path w="7106" h="6105" extrusionOk="0">
                    <a:moveTo>
                      <a:pt x="0" y="0"/>
                    </a:moveTo>
                    <a:lnTo>
                      <a:pt x="3536" y="6105"/>
                    </a:lnTo>
                    <a:lnTo>
                      <a:pt x="7105" y="0"/>
                    </a:lnTo>
                    <a:lnTo>
                      <a:pt x="6638" y="0"/>
                    </a:lnTo>
                    <a:lnTo>
                      <a:pt x="3536"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18"/>
              <p:cNvSpPr/>
              <p:nvPr/>
            </p:nvSpPr>
            <p:spPr>
              <a:xfrm>
                <a:off x="4906175" y="3128525"/>
                <a:ext cx="25" cy="25"/>
              </a:xfrm>
              <a:custGeom>
                <a:avLst/>
                <a:gdLst/>
                <a:ahLst/>
                <a:cxnLst/>
                <a:rect l="l" t="t" r="r" b="b"/>
                <a:pathLst>
                  <a:path w="1" h="1" extrusionOk="0">
                    <a:moveTo>
                      <a:pt x="0"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18"/>
              <p:cNvSpPr/>
              <p:nvPr/>
            </p:nvSpPr>
            <p:spPr>
              <a:xfrm>
                <a:off x="4797775" y="3094325"/>
                <a:ext cx="177650" cy="152625"/>
              </a:xfrm>
              <a:custGeom>
                <a:avLst/>
                <a:gdLst/>
                <a:ahLst/>
                <a:cxnLst/>
                <a:rect l="l" t="t" r="r" b="b"/>
                <a:pathLst>
                  <a:path w="7106" h="6105" extrusionOk="0">
                    <a:moveTo>
                      <a:pt x="3569" y="0"/>
                    </a:moveTo>
                    <a:lnTo>
                      <a:pt x="2769" y="1368"/>
                    </a:lnTo>
                    <a:lnTo>
                      <a:pt x="2602" y="1635"/>
                    </a:lnTo>
                    <a:lnTo>
                      <a:pt x="1968" y="2769"/>
                    </a:lnTo>
                    <a:lnTo>
                      <a:pt x="1501" y="3503"/>
                    </a:lnTo>
                    <a:lnTo>
                      <a:pt x="1134" y="4170"/>
                    </a:lnTo>
                    <a:lnTo>
                      <a:pt x="0" y="6105"/>
                    </a:lnTo>
                    <a:lnTo>
                      <a:pt x="7105" y="6105"/>
                    </a:lnTo>
                    <a:lnTo>
                      <a:pt x="5971" y="4170"/>
                    </a:lnTo>
                    <a:lnTo>
                      <a:pt x="5170" y="2769"/>
                    </a:lnTo>
                    <a:lnTo>
                      <a:pt x="4336" y="1368"/>
                    </a:lnTo>
                    <a:lnTo>
                      <a:pt x="35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18"/>
              <p:cNvSpPr/>
              <p:nvPr/>
            </p:nvSpPr>
            <p:spPr>
              <a:xfrm>
                <a:off x="4934525" y="3094325"/>
                <a:ext cx="120125" cy="103425"/>
              </a:xfrm>
              <a:custGeom>
                <a:avLst/>
                <a:gdLst/>
                <a:ahLst/>
                <a:cxnLst/>
                <a:rect l="l" t="t" r="r" b="b"/>
                <a:pathLst>
                  <a:path w="4805" h="4137" extrusionOk="0">
                    <a:moveTo>
                      <a:pt x="1" y="0"/>
                    </a:moveTo>
                    <a:lnTo>
                      <a:pt x="2369" y="4137"/>
                    </a:lnTo>
                    <a:lnTo>
                      <a:pt x="48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18"/>
              <p:cNvSpPr/>
              <p:nvPr/>
            </p:nvSpPr>
            <p:spPr>
              <a:xfrm>
                <a:off x="5118000" y="3094325"/>
                <a:ext cx="177650" cy="152625"/>
              </a:xfrm>
              <a:custGeom>
                <a:avLst/>
                <a:gdLst/>
                <a:ahLst/>
                <a:cxnLst/>
                <a:rect l="l" t="t" r="r" b="b"/>
                <a:pathLst>
                  <a:path w="7106" h="6105" extrusionOk="0">
                    <a:moveTo>
                      <a:pt x="0" y="0"/>
                    </a:moveTo>
                    <a:lnTo>
                      <a:pt x="3536" y="6105"/>
                    </a:lnTo>
                    <a:lnTo>
                      <a:pt x="7105" y="0"/>
                    </a:lnTo>
                    <a:lnTo>
                      <a:pt x="6638" y="0"/>
                    </a:lnTo>
                    <a:lnTo>
                      <a:pt x="3536"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18"/>
              <p:cNvSpPr/>
              <p:nvPr/>
            </p:nvSpPr>
            <p:spPr>
              <a:xfrm>
                <a:off x="5118825" y="3128525"/>
                <a:ext cx="25" cy="25"/>
              </a:xfrm>
              <a:custGeom>
                <a:avLst/>
                <a:gdLst/>
                <a:ahLst/>
                <a:cxnLst/>
                <a:rect l="l" t="t" r="r" b="b"/>
                <a:pathLst>
                  <a:path w="1" h="1" extrusionOk="0">
                    <a:moveTo>
                      <a:pt x="1"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18"/>
              <p:cNvSpPr/>
              <p:nvPr/>
            </p:nvSpPr>
            <p:spPr>
              <a:xfrm>
                <a:off x="5010425" y="3094325"/>
                <a:ext cx="177650" cy="152625"/>
              </a:xfrm>
              <a:custGeom>
                <a:avLst/>
                <a:gdLst/>
                <a:ahLst/>
                <a:cxnLst/>
                <a:rect l="l" t="t" r="r" b="b"/>
                <a:pathLst>
                  <a:path w="7106" h="6105" extrusionOk="0">
                    <a:moveTo>
                      <a:pt x="3569" y="0"/>
                    </a:moveTo>
                    <a:lnTo>
                      <a:pt x="2769" y="1368"/>
                    </a:lnTo>
                    <a:lnTo>
                      <a:pt x="2602" y="1635"/>
                    </a:lnTo>
                    <a:lnTo>
                      <a:pt x="1968" y="2769"/>
                    </a:lnTo>
                    <a:lnTo>
                      <a:pt x="1935" y="2769"/>
                    </a:lnTo>
                    <a:lnTo>
                      <a:pt x="1501" y="3503"/>
                    </a:lnTo>
                    <a:lnTo>
                      <a:pt x="1134" y="4170"/>
                    </a:lnTo>
                    <a:lnTo>
                      <a:pt x="0" y="6105"/>
                    </a:lnTo>
                    <a:lnTo>
                      <a:pt x="7105" y="6105"/>
                    </a:lnTo>
                    <a:lnTo>
                      <a:pt x="5971" y="4170"/>
                    </a:lnTo>
                    <a:lnTo>
                      <a:pt x="5170" y="2769"/>
                    </a:lnTo>
                    <a:lnTo>
                      <a:pt x="5137" y="2769"/>
                    </a:lnTo>
                    <a:lnTo>
                      <a:pt x="4337" y="1368"/>
                    </a:lnTo>
                    <a:lnTo>
                      <a:pt x="35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18"/>
              <p:cNvSpPr/>
              <p:nvPr/>
            </p:nvSpPr>
            <p:spPr>
              <a:xfrm>
                <a:off x="5147175" y="3094325"/>
                <a:ext cx="119275" cy="103425"/>
              </a:xfrm>
              <a:custGeom>
                <a:avLst/>
                <a:gdLst/>
                <a:ahLst/>
                <a:cxnLst/>
                <a:rect l="l" t="t" r="r" b="b"/>
                <a:pathLst>
                  <a:path w="4771" h="4137" extrusionOk="0">
                    <a:moveTo>
                      <a:pt x="1" y="0"/>
                    </a:moveTo>
                    <a:lnTo>
                      <a:pt x="2369" y="4137"/>
                    </a:lnTo>
                    <a:lnTo>
                      <a:pt x="47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18"/>
              <p:cNvSpPr/>
              <p:nvPr/>
            </p:nvSpPr>
            <p:spPr>
              <a:xfrm>
                <a:off x="5330650" y="3094325"/>
                <a:ext cx="177650" cy="152625"/>
              </a:xfrm>
              <a:custGeom>
                <a:avLst/>
                <a:gdLst/>
                <a:ahLst/>
                <a:cxnLst/>
                <a:rect l="l" t="t" r="r" b="b"/>
                <a:pathLst>
                  <a:path w="7106" h="6105" extrusionOk="0">
                    <a:moveTo>
                      <a:pt x="0" y="0"/>
                    </a:moveTo>
                    <a:lnTo>
                      <a:pt x="3536" y="6105"/>
                    </a:lnTo>
                    <a:lnTo>
                      <a:pt x="7105" y="0"/>
                    </a:lnTo>
                    <a:lnTo>
                      <a:pt x="6638" y="0"/>
                    </a:lnTo>
                    <a:lnTo>
                      <a:pt x="3536"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18"/>
              <p:cNvSpPr/>
              <p:nvPr/>
            </p:nvSpPr>
            <p:spPr>
              <a:xfrm>
                <a:off x="5331475" y="3128525"/>
                <a:ext cx="25" cy="25"/>
              </a:xfrm>
              <a:custGeom>
                <a:avLst/>
                <a:gdLst/>
                <a:ahLst/>
                <a:cxnLst/>
                <a:rect l="l" t="t" r="r" b="b"/>
                <a:pathLst>
                  <a:path w="1" h="1" extrusionOk="0">
                    <a:moveTo>
                      <a:pt x="1"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18"/>
              <p:cNvSpPr/>
              <p:nvPr/>
            </p:nvSpPr>
            <p:spPr>
              <a:xfrm>
                <a:off x="5223075" y="3094325"/>
                <a:ext cx="177650" cy="152625"/>
              </a:xfrm>
              <a:custGeom>
                <a:avLst/>
                <a:gdLst/>
                <a:ahLst/>
                <a:cxnLst/>
                <a:rect l="l" t="t" r="r" b="b"/>
                <a:pathLst>
                  <a:path w="7106" h="6105" extrusionOk="0">
                    <a:moveTo>
                      <a:pt x="3569" y="0"/>
                    </a:moveTo>
                    <a:lnTo>
                      <a:pt x="2769" y="1368"/>
                    </a:lnTo>
                    <a:lnTo>
                      <a:pt x="2602" y="1635"/>
                    </a:lnTo>
                    <a:lnTo>
                      <a:pt x="1935" y="2769"/>
                    </a:lnTo>
                    <a:lnTo>
                      <a:pt x="1501" y="3503"/>
                    </a:lnTo>
                    <a:lnTo>
                      <a:pt x="1134" y="4170"/>
                    </a:lnTo>
                    <a:lnTo>
                      <a:pt x="0" y="6105"/>
                    </a:lnTo>
                    <a:lnTo>
                      <a:pt x="7105" y="6105"/>
                    </a:lnTo>
                    <a:lnTo>
                      <a:pt x="5971" y="4170"/>
                    </a:lnTo>
                    <a:lnTo>
                      <a:pt x="5137" y="2769"/>
                    </a:lnTo>
                    <a:lnTo>
                      <a:pt x="4337" y="1368"/>
                    </a:lnTo>
                    <a:lnTo>
                      <a:pt x="35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18"/>
              <p:cNvSpPr/>
              <p:nvPr/>
            </p:nvSpPr>
            <p:spPr>
              <a:xfrm>
                <a:off x="5359825" y="3094325"/>
                <a:ext cx="119275" cy="103425"/>
              </a:xfrm>
              <a:custGeom>
                <a:avLst/>
                <a:gdLst/>
                <a:ahLst/>
                <a:cxnLst/>
                <a:rect l="l" t="t" r="r" b="b"/>
                <a:pathLst>
                  <a:path w="4771" h="4137" extrusionOk="0">
                    <a:moveTo>
                      <a:pt x="1" y="0"/>
                    </a:moveTo>
                    <a:lnTo>
                      <a:pt x="2369" y="4137"/>
                    </a:lnTo>
                    <a:lnTo>
                      <a:pt x="47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18"/>
              <p:cNvSpPr/>
              <p:nvPr/>
            </p:nvSpPr>
            <p:spPr>
              <a:xfrm>
                <a:off x="5543300" y="3094325"/>
                <a:ext cx="177650" cy="152625"/>
              </a:xfrm>
              <a:custGeom>
                <a:avLst/>
                <a:gdLst/>
                <a:ahLst/>
                <a:cxnLst/>
                <a:rect l="l" t="t" r="r" b="b"/>
                <a:pathLst>
                  <a:path w="7106" h="6105" extrusionOk="0">
                    <a:moveTo>
                      <a:pt x="0" y="0"/>
                    </a:moveTo>
                    <a:lnTo>
                      <a:pt x="3536" y="6105"/>
                    </a:lnTo>
                    <a:lnTo>
                      <a:pt x="7105" y="0"/>
                    </a:lnTo>
                    <a:lnTo>
                      <a:pt x="6605" y="0"/>
                    </a:lnTo>
                    <a:lnTo>
                      <a:pt x="3536"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18"/>
              <p:cNvSpPr/>
              <p:nvPr/>
            </p:nvSpPr>
            <p:spPr>
              <a:xfrm>
                <a:off x="5544125" y="3128525"/>
                <a:ext cx="25" cy="25"/>
              </a:xfrm>
              <a:custGeom>
                <a:avLst/>
                <a:gdLst/>
                <a:ahLst/>
                <a:cxnLst/>
                <a:rect l="l" t="t" r="r" b="b"/>
                <a:pathLst>
                  <a:path w="1" h="1" extrusionOk="0">
                    <a:moveTo>
                      <a:pt x="1"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18"/>
              <p:cNvSpPr/>
              <p:nvPr/>
            </p:nvSpPr>
            <p:spPr>
              <a:xfrm>
                <a:off x="5435725" y="3094325"/>
                <a:ext cx="176800" cy="152625"/>
              </a:xfrm>
              <a:custGeom>
                <a:avLst/>
                <a:gdLst/>
                <a:ahLst/>
                <a:cxnLst/>
                <a:rect l="l" t="t" r="r" b="b"/>
                <a:pathLst>
                  <a:path w="7072" h="6105" extrusionOk="0">
                    <a:moveTo>
                      <a:pt x="3569" y="0"/>
                    </a:moveTo>
                    <a:lnTo>
                      <a:pt x="2769" y="1368"/>
                    </a:lnTo>
                    <a:lnTo>
                      <a:pt x="2736" y="1368"/>
                    </a:lnTo>
                    <a:lnTo>
                      <a:pt x="2602" y="1635"/>
                    </a:lnTo>
                    <a:lnTo>
                      <a:pt x="1935" y="2769"/>
                    </a:lnTo>
                    <a:lnTo>
                      <a:pt x="1501" y="3503"/>
                    </a:lnTo>
                    <a:lnTo>
                      <a:pt x="1134" y="4170"/>
                    </a:lnTo>
                    <a:lnTo>
                      <a:pt x="0" y="6105"/>
                    </a:lnTo>
                    <a:lnTo>
                      <a:pt x="7072" y="6105"/>
                    </a:lnTo>
                    <a:lnTo>
                      <a:pt x="5971" y="4170"/>
                    </a:lnTo>
                    <a:lnTo>
                      <a:pt x="5938" y="4170"/>
                    </a:lnTo>
                    <a:lnTo>
                      <a:pt x="5137" y="2769"/>
                    </a:lnTo>
                    <a:lnTo>
                      <a:pt x="4337" y="1368"/>
                    </a:lnTo>
                    <a:lnTo>
                      <a:pt x="35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18"/>
              <p:cNvSpPr/>
              <p:nvPr/>
            </p:nvSpPr>
            <p:spPr>
              <a:xfrm>
                <a:off x="5571650" y="3094325"/>
                <a:ext cx="120100" cy="103425"/>
              </a:xfrm>
              <a:custGeom>
                <a:avLst/>
                <a:gdLst/>
                <a:ahLst/>
                <a:cxnLst/>
                <a:rect l="l" t="t" r="r" b="b"/>
                <a:pathLst>
                  <a:path w="4804" h="4137" extrusionOk="0">
                    <a:moveTo>
                      <a:pt x="0" y="0"/>
                    </a:moveTo>
                    <a:lnTo>
                      <a:pt x="2402" y="4137"/>
                    </a:lnTo>
                    <a:lnTo>
                      <a:pt x="48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18"/>
              <p:cNvSpPr/>
              <p:nvPr/>
            </p:nvSpPr>
            <p:spPr>
              <a:xfrm>
                <a:off x="5755950" y="3094325"/>
                <a:ext cx="175975" cy="152625"/>
              </a:xfrm>
              <a:custGeom>
                <a:avLst/>
                <a:gdLst/>
                <a:ahLst/>
                <a:cxnLst/>
                <a:rect l="l" t="t" r="r" b="b"/>
                <a:pathLst>
                  <a:path w="7039" h="6105" extrusionOk="0">
                    <a:moveTo>
                      <a:pt x="0" y="0"/>
                    </a:moveTo>
                    <a:lnTo>
                      <a:pt x="3536" y="6105"/>
                    </a:lnTo>
                    <a:lnTo>
                      <a:pt x="7039" y="0"/>
                    </a:lnTo>
                    <a:lnTo>
                      <a:pt x="6605" y="0"/>
                    </a:lnTo>
                    <a:lnTo>
                      <a:pt x="3536"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18"/>
              <p:cNvSpPr/>
              <p:nvPr/>
            </p:nvSpPr>
            <p:spPr>
              <a:xfrm>
                <a:off x="5756775" y="3128525"/>
                <a:ext cx="25" cy="25"/>
              </a:xfrm>
              <a:custGeom>
                <a:avLst/>
                <a:gdLst/>
                <a:ahLst/>
                <a:cxnLst/>
                <a:rect l="l" t="t" r="r" b="b"/>
                <a:pathLst>
                  <a:path w="1" h="1" extrusionOk="0">
                    <a:moveTo>
                      <a:pt x="1"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18"/>
              <p:cNvSpPr/>
              <p:nvPr/>
            </p:nvSpPr>
            <p:spPr>
              <a:xfrm>
                <a:off x="5648375" y="3094325"/>
                <a:ext cx="176825" cy="152625"/>
              </a:xfrm>
              <a:custGeom>
                <a:avLst/>
                <a:gdLst/>
                <a:ahLst/>
                <a:cxnLst/>
                <a:rect l="l" t="t" r="r" b="b"/>
                <a:pathLst>
                  <a:path w="7073" h="6105" extrusionOk="0">
                    <a:moveTo>
                      <a:pt x="3570" y="0"/>
                    </a:moveTo>
                    <a:lnTo>
                      <a:pt x="2736" y="1368"/>
                    </a:lnTo>
                    <a:lnTo>
                      <a:pt x="2602" y="1635"/>
                    </a:lnTo>
                    <a:lnTo>
                      <a:pt x="1935" y="2769"/>
                    </a:lnTo>
                    <a:lnTo>
                      <a:pt x="1501" y="3503"/>
                    </a:lnTo>
                    <a:lnTo>
                      <a:pt x="1134" y="4170"/>
                    </a:lnTo>
                    <a:lnTo>
                      <a:pt x="0" y="6105"/>
                    </a:lnTo>
                    <a:lnTo>
                      <a:pt x="7072" y="6105"/>
                    </a:lnTo>
                    <a:lnTo>
                      <a:pt x="5938" y="4170"/>
                    </a:lnTo>
                    <a:lnTo>
                      <a:pt x="5137" y="2769"/>
                    </a:lnTo>
                    <a:lnTo>
                      <a:pt x="4337" y="1368"/>
                    </a:lnTo>
                    <a:lnTo>
                      <a:pt x="35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18"/>
              <p:cNvSpPr/>
              <p:nvPr/>
            </p:nvSpPr>
            <p:spPr>
              <a:xfrm>
                <a:off x="5784300" y="3094325"/>
                <a:ext cx="120100" cy="103425"/>
              </a:xfrm>
              <a:custGeom>
                <a:avLst/>
                <a:gdLst/>
                <a:ahLst/>
                <a:cxnLst/>
                <a:rect l="l" t="t" r="r" b="b"/>
                <a:pathLst>
                  <a:path w="4804" h="4137" extrusionOk="0">
                    <a:moveTo>
                      <a:pt x="1" y="0"/>
                    </a:moveTo>
                    <a:lnTo>
                      <a:pt x="2402" y="4137"/>
                    </a:lnTo>
                    <a:lnTo>
                      <a:pt x="48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18"/>
              <p:cNvSpPr/>
              <p:nvPr/>
            </p:nvSpPr>
            <p:spPr>
              <a:xfrm>
                <a:off x="5969425" y="3128525"/>
                <a:ext cx="25" cy="25"/>
              </a:xfrm>
              <a:custGeom>
                <a:avLst/>
                <a:gdLst/>
                <a:ahLst/>
                <a:cxnLst/>
                <a:rect l="l" t="t" r="r" b="b"/>
                <a:pathLst>
                  <a:path w="1" h="1" extrusionOk="0">
                    <a:moveTo>
                      <a:pt x="1"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18"/>
              <p:cNvSpPr/>
              <p:nvPr/>
            </p:nvSpPr>
            <p:spPr>
              <a:xfrm>
                <a:off x="3798725" y="3007600"/>
                <a:ext cx="56725" cy="51725"/>
              </a:xfrm>
              <a:custGeom>
                <a:avLst/>
                <a:gdLst/>
                <a:ahLst/>
                <a:cxnLst/>
                <a:rect l="l" t="t" r="r" b="b"/>
                <a:pathLst>
                  <a:path w="2269" h="2069" extrusionOk="0">
                    <a:moveTo>
                      <a:pt x="1101" y="0"/>
                    </a:moveTo>
                    <a:lnTo>
                      <a:pt x="0" y="2068"/>
                    </a:lnTo>
                    <a:lnTo>
                      <a:pt x="2268" y="2068"/>
                    </a:lnTo>
                    <a:lnTo>
                      <a:pt x="11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18"/>
              <p:cNvSpPr/>
              <p:nvPr/>
            </p:nvSpPr>
            <p:spPr>
              <a:xfrm>
                <a:off x="3890450" y="3007600"/>
                <a:ext cx="58400" cy="51725"/>
              </a:xfrm>
              <a:custGeom>
                <a:avLst/>
                <a:gdLst/>
                <a:ahLst/>
                <a:cxnLst/>
                <a:rect l="l" t="t" r="r" b="b"/>
                <a:pathLst>
                  <a:path w="2336" h="2069" extrusionOk="0">
                    <a:moveTo>
                      <a:pt x="1168" y="0"/>
                    </a:moveTo>
                    <a:lnTo>
                      <a:pt x="0" y="2068"/>
                    </a:lnTo>
                    <a:lnTo>
                      <a:pt x="2335"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18"/>
              <p:cNvSpPr/>
              <p:nvPr/>
            </p:nvSpPr>
            <p:spPr>
              <a:xfrm>
                <a:off x="3983025" y="3007600"/>
                <a:ext cx="58400" cy="51725"/>
              </a:xfrm>
              <a:custGeom>
                <a:avLst/>
                <a:gdLst/>
                <a:ahLst/>
                <a:cxnLst/>
                <a:rect l="l" t="t" r="r" b="b"/>
                <a:pathLst>
                  <a:path w="2336" h="2069" extrusionOk="0">
                    <a:moveTo>
                      <a:pt x="1168" y="0"/>
                    </a:moveTo>
                    <a:lnTo>
                      <a:pt x="0" y="2068"/>
                    </a:lnTo>
                    <a:lnTo>
                      <a:pt x="2335"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18"/>
              <p:cNvSpPr/>
              <p:nvPr/>
            </p:nvSpPr>
            <p:spPr>
              <a:xfrm>
                <a:off x="4075575" y="3007600"/>
                <a:ext cx="57575" cy="51725"/>
              </a:xfrm>
              <a:custGeom>
                <a:avLst/>
                <a:gdLst/>
                <a:ahLst/>
                <a:cxnLst/>
                <a:rect l="l" t="t" r="r" b="b"/>
                <a:pathLst>
                  <a:path w="2303" h="2069" extrusionOk="0">
                    <a:moveTo>
                      <a:pt x="1168" y="0"/>
                    </a:moveTo>
                    <a:lnTo>
                      <a:pt x="1" y="2068"/>
                    </a:lnTo>
                    <a:lnTo>
                      <a:pt x="2302"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18"/>
              <p:cNvSpPr/>
              <p:nvPr/>
            </p:nvSpPr>
            <p:spPr>
              <a:xfrm>
                <a:off x="4168150" y="3007600"/>
                <a:ext cx="57575" cy="51725"/>
              </a:xfrm>
              <a:custGeom>
                <a:avLst/>
                <a:gdLst/>
                <a:ahLst/>
                <a:cxnLst/>
                <a:rect l="l" t="t" r="r" b="b"/>
                <a:pathLst>
                  <a:path w="2303" h="2069" extrusionOk="0">
                    <a:moveTo>
                      <a:pt x="1135" y="0"/>
                    </a:moveTo>
                    <a:lnTo>
                      <a:pt x="0" y="2068"/>
                    </a:lnTo>
                    <a:lnTo>
                      <a:pt x="2302" y="2068"/>
                    </a:lnTo>
                    <a:lnTo>
                      <a:pt x="11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18"/>
              <p:cNvSpPr/>
              <p:nvPr/>
            </p:nvSpPr>
            <p:spPr>
              <a:xfrm>
                <a:off x="4259875" y="3007600"/>
                <a:ext cx="58400" cy="51725"/>
              </a:xfrm>
              <a:custGeom>
                <a:avLst/>
                <a:gdLst/>
                <a:ahLst/>
                <a:cxnLst/>
                <a:rect l="l" t="t" r="r" b="b"/>
                <a:pathLst>
                  <a:path w="2336" h="2069" extrusionOk="0">
                    <a:moveTo>
                      <a:pt x="1168" y="0"/>
                    </a:moveTo>
                    <a:lnTo>
                      <a:pt x="1" y="2068"/>
                    </a:lnTo>
                    <a:lnTo>
                      <a:pt x="2336"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18"/>
              <p:cNvSpPr/>
              <p:nvPr/>
            </p:nvSpPr>
            <p:spPr>
              <a:xfrm>
                <a:off x="4352450" y="3007600"/>
                <a:ext cx="59225" cy="51725"/>
              </a:xfrm>
              <a:custGeom>
                <a:avLst/>
                <a:gdLst/>
                <a:ahLst/>
                <a:cxnLst/>
                <a:rect l="l" t="t" r="r" b="b"/>
                <a:pathLst>
                  <a:path w="2369" h="2069" extrusionOk="0">
                    <a:moveTo>
                      <a:pt x="1201" y="0"/>
                    </a:moveTo>
                    <a:lnTo>
                      <a:pt x="0" y="2068"/>
                    </a:lnTo>
                    <a:lnTo>
                      <a:pt x="2369" y="2068"/>
                    </a:lnTo>
                    <a:lnTo>
                      <a:pt x="12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18"/>
              <p:cNvSpPr/>
              <p:nvPr/>
            </p:nvSpPr>
            <p:spPr>
              <a:xfrm>
                <a:off x="4445850" y="3007600"/>
                <a:ext cx="58400" cy="51725"/>
              </a:xfrm>
              <a:custGeom>
                <a:avLst/>
                <a:gdLst/>
                <a:ahLst/>
                <a:cxnLst/>
                <a:rect l="l" t="t" r="r" b="b"/>
                <a:pathLst>
                  <a:path w="2336" h="2069" extrusionOk="0">
                    <a:moveTo>
                      <a:pt x="1168" y="0"/>
                    </a:moveTo>
                    <a:lnTo>
                      <a:pt x="0" y="2068"/>
                    </a:lnTo>
                    <a:lnTo>
                      <a:pt x="2335"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18"/>
              <p:cNvSpPr/>
              <p:nvPr/>
            </p:nvSpPr>
            <p:spPr>
              <a:xfrm>
                <a:off x="4538400" y="3007600"/>
                <a:ext cx="57575" cy="51725"/>
              </a:xfrm>
              <a:custGeom>
                <a:avLst/>
                <a:gdLst/>
                <a:ahLst/>
                <a:cxnLst/>
                <a:rect l="l" t="t" r="r" b="b"/>
                <a:pathLst>
                  <a:path w="2303" h="2069" extrusionOk="0">
                    <a:moveTo>
                      <a:pt x="1135" y="0"/>
                    </a:moveTo>
                    <a:lnTo>
                      <a:pt x="1" y="2068"/>
                    </a:lnTo>
                    <a:lnTo>
                      <a:pt x="2303" y="2068"/>
                    </a:lnTo>
                    <a:lnTo>
                      <a:pt x="11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18"/>
              <p:cNvSpPr/>
              <p:nvPr/>
            </p:nvSpPr>
            <p:spPr>
              <a:xfrm>
                <a:off x="4630150" y="3007600"/>
                <a:ext cx="58400" cy="51725"/>
              </a:xfrm>
              <a:custGeom>
                <a:avLst/>
                <a:gdLst/>
                <a:ahLst/>
                <a:cxnLst/>
                <a:rect l="l" t="t" r="r" b="b"/>
                <a:pathLst>
                  <a:path w="2336" h="2069" extrusionOk="0">
                    <a:moveTo>
                      <a:pt x="1168" y="0"/>
                    </a:moveTo>
                    <a:lnTo>
                      <a:pt x="0" y="2068"/>
                    </a:lnTo>
                    <a:lnTo>
                      <a:pt x="2335"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8"/>
              <p:cNvSpPr/>
              <p:nvPr/>
            </p:nvSpPr>
            <p:spPr>
              <a:xfrm>
                <a:off x="4722700" y="3007600"/>
                <a:ext cx="58400" cy="51725"/>
              </a:xfrm>
              <a:custGeom>
                <a:avLst/>
                <a:gdLst/>
                <a:ahLst/>
                <a:cxnLst/>
                <a:rect l="l" t="t" r="r" b="b"/>
                <a:pathLst>
                  <a:path w="2336" h="2069" extrusionOk="0">
                    <a:moveTo>
                      <a:pt x="1168" y="0"/>
                    </a:moveTo>
                    <a:lnTo>
                      <a:pt x="1" y="2068"/>
                    </a:lnTo>
                    <a:lnTo>
                      <a:pt x="2336"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18"/>
              <p:cNvSpPr/>
              <p:nvPr/>
            </p:nvSpPr>
            <p:spPr>
              <a:xfrm>
                <a:off x="4816100" y="3007600"/>
                <a:ext cx="58400" cy="51725"/>
              </a:xfrm>
              <a:custGeom>
                <a:avLst/>
                <a:gdLst/>
                <a:ahLst/>
                <a:cxnLst/>
                <a:rect l="l" t="t" r="r" b="b"/>
                <a:pathLst>
                  <a:path w="2336" h="2069" extrusionOk="0">
                    <a:moveTo>
                      <a:pt x="1168" y="0"/>
                    </a:moveTo>
                    <a:lnTo>
                      <a:pt x="1" y="2068"/>
                    </a:lnTo>
                    <a:lnTo>
                      <a:pt x="2336"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18"/>
              <p:cNvSpPr/>
              <p:nvPr/>
            </p:nvSpPr>
            <p:spPr>
              <a:xfrm>
                <a:off x="4908675" y="3007600"/>
                <a:ext cx="57575" cy="51725"/>
              </a:xfrm>
              <a:custGeom>
                <a:avLst/>
                <a:gdLst/>
                <a:ahLst/>
                <a:cxnLst/>
                <a:rect l="l" t="t" r="r" b="b"/>
                <a:pathLst>
                  <a:path w="2303" h="2069" extrusionOk="0">
                    <a:moveTo>
                      <a:pt x="1168" y="0"/>
                    </a:moveTo>
                    <a:lnTo>
                      <a:pt x="1" y="2068"/>
                    </a:lnTo>
                    <a:lnTo>
                      <a:pt x="2302"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8"/>
              <p:cNvSpPr/>
              <p:nvPr/>
            </p:nvSpPr>
            <p:spPr>
              <a:xfrm>
                <a:off x="5001250" y="3007600"/>
                <a:ext cx="57550" cy="51725"/>
              </a:xfrm>
              <a:custGeom>
                <a:avLst/>
                <a:gdLst/>
                <a:ahLst/>
                <a:cxnLst/>
                <a:rect l="l" t="t" r="r" b="b"/>
                <a:pathLst>
                  <a:path w="2302" h="2069" extrusionOk="0">
                    <a:moveTo>
                      <a:pt x="1134" y="0"/>
                    </a:moveTo>
                    <a:lnTo>
                      <a:pt x="0" y="2068"/>
                    </a:lnTo>
                    <a:lnTo>
                      <a:pt x="2302" y="2068"/>
                    </a:lnTo>
                    <a:lnTo>
                      <a:pt x="11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8"/>
              <p:cNvSpPr/>
              <p:nvPr/>
            </p:nvSpPr>
            <p:spPr>
              <a:xfrm>
                <a:off x="5096300" y="3007600"/>
                <a:ext cx="57575" cy="51725"/>
              </a:xfrm>
              <a:custGeom>
                <a:avLst/>
                <a:gdLst/>
                <a:ahLst/>
                <a:cxnLst/>
                <a:rect l="l" t="t" r="r" b="b"/>
                <a:pathLst>
                  <a:path w="2303" h="2069" extrusionOk="0">
                    <a:moveTo>
                      <a:pt x="1168" y="0"/>
                    </a:moveTo>
                    <a:lnTo>
                      <a:pt x="1" y="2068"/>
                    </a:lnTo>
                    <a:lnTo>
                      <a:pt x="2303"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18"/>
              <p:cNvSpPr/>
              <p:nvPr/>
            </p:nvSpPr>
            <p:spPr>
              <a:xfrm>
                <a:off x="5188875" y="3007600"/>
                <a:ext cx="57575" cy="51725"/>
              </a:xfrm>
              <a:custGeom>
                <a:avLst/>
                <a:gdLst/>
                <a:ahLst/>
                <a:cxnLst/>
                <a:rect l="l" t="t" r="r" b="b"/>
                <a:pathLst>
                  <a:path w="2303" h="2069" extrusionOk="0">
                    <a:moveTo>
                      <a:pt x="1135" y="0"/>
                    </a:moveTo>
                    <a:lnTo>
                      <a:pt x="1" y="2068"/>
                    </a:lnTo>
                    <a:lnTo>
                      <a:pt x="2302" y="2068"/>
                    </a:lnTo>
                    <a:lnTo>
                      <a:pt x="11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18"/>
              <p:cNvSpPr/>
              <p:nvPr/>
            </p:nvSpPr>
            <p:spPr>
              <a:xfrm>
                <a:off x="5280600" y="3007600"/>
                <a:ext cx="58400" cy="51725"/>
              </a:xfrm>
              <a:custGeom>
                <a:avLst/>
                <a:gdLst/>
                <a:ahLst/>
                <a:cxnLst/>
                <a:rect l="l" t="t" r="r" b="b"/>
                <a:pathLst>
                  <a:path w="2336" h="2069" extrusionOk="0">
                    <a:moveTo>
                      <a:pt x="1168" y="0"/>
                    </a:moveTo>
                    <a:lnTo>
                      <a:pt x="1" y="2068"/>
                    </a:lnTo>
                    <a:lnTo>
                      <a:pt x="2336"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18"/>
              <p:cNvSpPr/>
              <p:nvPr/>
            </p:nvSpPr>
            <p:spPr>
              <a:xfrm>
                <a:off x="5373175" y="3007600"/>
                <a:ext cx="58400" cy="51725"/>
              </a:xfrm>
              <a:custGeom>
                <a:avLst/>
                <a:gdLst/>
                <a:ahLst/>
                <a:cxnLst/>
                <a:rect l="l" t="t" r="r" b="b"/>
                <a:pathLst>
                  <a:path w="2336" h="2069" extrusionOk="0">
                    <a:moveTo>
                      <a:pt x="1168" y="0"/>
                    </a:moveTo>
                    <a:lnTo>
                      <a:pt x="0" y="2068"/>
                    </a:lnTo>
                    <a:lnTo>
                      <a:pt x="2335"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18"/>
              <p:cNvSpPr/>
              <p:nvPr/>
            </p:nvSpPr>
            <p:spPr>
              <a:xfrm>
                <a:off x="5466575" y="3007600"/>
                <a:ext cx="58400" cy="51725"/>
              </a:xfrm>
              <a:custGeom>
                <a:avLst/>
                <a:gdLst/>
                <a:ahLst/>
                <a:cxnLst/>
                <a:rect l="l" t="t" r="r" b="b"/>
                <a:pathLst>
                  <a:path w="2336" h="2069" extrusionOk="0">
                    <a:moveTo>
                      <a:pt x="1168" y="0"/>
                    </a:moveTo>
                    <a:lnTo>
                      <a:pt x="0" y="2068"/>
                    </a:lnTo>
                    <a:lnTo>
                      <a:pt x="2335"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18"/>
              <p:cNvSpPr/>
              <p:nvPr/>
            </p:nvSpPr>
            <p:spPr>
              <a:xfrm>
                <a:off x="5559150" y="3007600"/>
                <a:ext cx="57550" cy="51725"/>
              </a:xfrm>
              <a:custGeom>
                <a:avLst/>
                <a:gdLst/>
                <a:ahLst/>
                <a:cxnLst/>
                <a:rect l="l" t="t" r="r" b="b"/>
                <a:pathLst>
                  <a:path w="2302" h="2069" extrusionOk="0">
                    <a:moveTo>
                      <a:pt x="1134" y="0"/>
                    </a:moveTo>
                    <a:lnTo>
                      <a:pt x="0" y="2068"/>
                    </a:lnTo>
                    <a:lnTo>
                      <a:pt x="2302" y="2068"/>
                    </a:lnTo>
                    <a:lnTo>
                      <a:pt x="11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8"/>
              <p:cNvSpPr/>
              <p:nvPr/>
            </p:nvSpPr>
            <p:spPr>
              <a:xfrm>
                <a:off x="5650875" y="3007600"/>
                <a:ext cx="58400" cy="51725"/>
              </a:xfrm>
              <a:custGeom>
                <a:avLst/>
                <a:gdLst/>
                <a:ahLst/>
                <a:cxnLst/>
                <a:rect l="l" t="t" r="r" b="b"/>
                <a:pathLst>
                  <a:path w="2336" h="2069" extrusionOk="0">
                    <a:moveTo>
                      <a:pt x="1168" y="0"/>
                    </a:moveTo>
                    <a:lnTo>
                      <a:pt x="0" y="2068"/>
                    </a:lnTo>
                    <a:lnTo>
                      <a:pt x="2335"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18"/>
              <p:cNvSpPr/>
              <p:nvPr/>
            </p:nvSpPr>
            <p:spPr>
              <a:xfrm>
                <a:off x="5743450" y="3007600"/>
                <a:ext cx="58400" cy="51725"/>
              </a:xfrm>
              <a:custGeom>
                <a:avLst/>
                <a:gdLst/>
                <a:ahLst/>
                <a:cxnLst/>
                <a:rect l="l" t="t" r="r" b="b"/>
                <a:pathLst>
                  <a:path w="2336" h="2069" extrusionOk="0">
                    <a:moveTo>
                      <a:pt x="1168" y="0"/>
                    </a:moveTo>
                    <a:lnTo>
                      <a:pt x="0" y="2068"/>
                    </a:lnTo>
                    <a:lnTo>
                      <a:pt x="2335"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18"/>
              <p:cNvSpPr/>
              <p:nvPr/>
            </p:nvSpPr>
            <p:spPr>
              <a:xfrm>
                <a:off x="5836000" y="3007600"/>
                <a:ext cx="58400" cy="51725"/>
              </a:xfrm>
              <a:custGeom>
                <a:avLst/>
                <a:gdLst/>
                <a:ahLst/>
                <a:cxnLst/>
                <a:rect l="l" t="t" r="r" b="b"/>
                <a:pathLst>
                  <a:path w="2336" h="2069" extrusionOk="0">
                    <a:moveTo>
                      <a:pt x="1168" y="0"/>
                    </a:moveTo>
                    <a:lnTo>
                      <a:pt x="1" y="2068"/>
                    </a:lnTo>
                    <a:lnTo>
                      <a:pt x="2336"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18"/>
              <p:cNvSpPr/>
              <p:nvPr/>
            </p:nvSpPr>
            <p:spPr>
              <a:xfrm>
                <a:off x="3862925" y="3010925"/>
                <a:ext cx="20875" cy="20875"/>
              </a:xfrm>
              <a:custGeom>
                <a:avLst/>
                <a:gdLst/>
                <a:ahLst/>
                <a:cxnLst/>
                <a:rect l="l" t="t" r="r" b="b"/>
                <a:pathLst>
                  <a:path w="835" h="835" extrusionOk="0">
                    <a:moveTo>
                      <a:pt x="401" y="1"/>
                    </a:moveTo>
                    <a:cubicBezTo>
                      <a:pt x="167" y="1"/>
                      <a:pt x="1" y="201"/>
                      <a:pt x="1" y="434"/>
                    </a:cubicBezTo>
                    <a:cubicBezTo>
                      <a:pt x="1" y="668"/>
                      <a:pt x="167" y="835"/>
                      <a:pt x="401" y="835"/>
                    </a:cubicBezTo>
                    <a:cubicBezTo>
                      <a:pt x="668" y="835"/>
                      <a:pt x="835" y="635"/>
                      <a:pt x="835" y="434"/>
                    </a:cubicBezTo>
                    <a:cubicBezTo>
                      <a:pt x="835" y="201"/>
                      <a:pt x="668" y="1"/>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8"/>
              <p:cNvSpPr/>
              <p:nvPr/>
            </p:nvSpPr>
            <p:spPr>
              <a:xfrm>
                <a:off x="3954650" y="3010925"/>
                <a:ext cx="20875" cy="20875"/>
              </a:xfrm>
              <a:custGeom>
                <a:avLst/>
                <a:gdLst/>
                <a:ahLst/>
                <a:cxnLst/>
                <a:rect l="l" t="t" r="r" b="b"/>
                <a:pathLst>
                  <a:path w="835" h="835" extrusionOk="0">
                    <a:moveTo>
                      <a:pt x="435" y="1"/>
                    </a:moveTo>
                    <a:cubicBezTo>
                      <a:pt x="168" y="1"/>
                      <a:pt x="1" y="201"/>
                      <a:pt x="1" y="434"/>
                    </a:cubicBezTo>
                    <a:cubicBezTo>
                      <a:pt x="1" y="668"/>
                      <a:pt x="201" y="835"/>
                      <a:pt x="435" y="835"/>
                    </a:cubicBezTo>
                    <a:cubicBezTo>
                      <a:pt x="668" y="835"/>
                      <a:pt x="835" y="635"/>
                      <a:pt x="835" y="434"/>
                    </a:cubicBezTo>
                    <a:cubicBezTo>
                      <a:pt x="835" y="201"/>
                      <a:pt x="668" y="34"/>
                      <a:pt x="4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18"/>
              <p:cNvSpPr/>
              <p:nvPr/>
            </p:nvSpPr>
            <p:spPr>
              <a:xfrm>
                <a:off x="4046400" y="3010925"/>
                <a:ext cx="20875" cy="20875"/>
              </a:xfrm>
              <a:custGeom>
                <a:avLst/>
                <a:gdLst/>
                <a:ahLst/>
                <a:cxnLst/>
                <a:rect l="l" t="t" r="r" b="b"/>
                <a:pathLst>
                  <a:path w="835" h="835" extrusionOk="0">
                    <a:moveTo>
                      <a:pt x="434" y="1"/>
                    </a:moveTo>
                    <a:cubicBezTo>
                      <a:pt x="167" y="1"/>
                      <a:pt x="0" y="201"/>
                      <a:pt x="0" y="434"/>
                    </a:cubicBezTo>
                    <a:cubicBezTo>
                      <a:pt x="0" y="668"/>
                      <a:pt x="200" y="835"/>
                      <a:pt x="434" y="835"/>
                    </a:cubicBezTo>
                    <a:cubicBezTo>
                      <a:pt x="667" y="835"/>
                      <a:pt x="834" y="635"/>
                      <a:pt x="834" y="434"/>
                    </a:cubicBezTo>
                    <a:cubicBezTo>
                      <a:pt x="834" y="201"/>
                      <a:pt x="667" y="34"/>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18"/>
              <p:cNvSpPr/>
              <p:nvPr/>
            </p:nvSpPr>
            <p:spPr>
              <a:xfrm>
                <a:off x="4141450" y="3010925"/>
                <a:ext cx="20875" cy="20875"/>
              </a:xfrm>
              <a:custGeom>
                <a:avLst/>
                <a:gdLst/>
                <a:ahLst/>
                <a:cxnLst/>
                <a:rect l="l" t="t" r="r" b="b"/>
                <a:pathLst>
                  <a:path w="835" h="835" extrusionOk="0">
                    <a:moveTo>
                      <a:pt x="401" y="1"/>
                    </a:moveTo>
                    <a:cubicBezTo>
                      <a:pt x="168" y="1"/>
                      <a:pt x="1" y="201"/>
                      <a:pt x="1" y="434"/>
                    </a:cubicBezTo>
                    <a:cubicBezTo>
                      <a:pt x="1" y="668"/>
                      <a:pt x="168" y="835"/>
                      <a:pt x="401" y="835"/>
                    </a:cubicBezTo>
                    <a:cubicBezTo>
                      <a:pt x="668" y="835"/>
                      <a:pt x="835" y="635"/>
                      <a:pt x="835" y="434"/>
                    </a:cubicBezTo>
                    <a:cubicBezTo>
                      <a:pt x="835" y="201"/>
                      <a:pt x="668" y="1"/>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18"/>
              <p:cNvSpPr/>
              <p:nvPr/>
            </p:nvSpPr>
            <p:spPr>
              <a:xfrm>
                <a:off x="4234025" y="3010925"/>
                <a:ext cx="20875" cy="20875"/>
              </a:xfrm>
              <a:custGeom>
                <a:avLst/>
                <a:gdLst/>
                <a:ahLst/>
                <a:cxnLst/>
                <a:rect l="l" t="t" r="r" b="b"/>
                <a:pathLst>
                  <a:path w="835" h="835" extrusionOk="0">
                    <a:moveTo>
                      <a:pt x="434" y="1"/>
                    </a:moveTo>
                    <a:cubicBezTo>
                      <a:pt x="167" y="1"/>
                      <a:pt x="1" y="201"/>
                      <a:pt x="1" y="434"/>
                    </a:cubicBezTo>
                    <a:cubicBezTo>
                      <a:pt x="1" y="668"/>
                      <a:pt x="201" y="835"/>
                      <a:pt x="434" y="835"/>
                    </a:cubicBezTo>
                    <a:cubicBezTo>
                      <a:pt x="668" y="835"/>
                      <a:pt x="835" y="635"/>
                      <a:pt x="835" y="434"/>
                    </a:cubicBezTo>
                    <a:cubicBezTo>
                      <a:pt x="835" y="201"/>
                      <a:pt x="634" y="34"/>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8"/>
              <p:cNvSpPr/>
              <p:nvPr/>
            </p:nvSpPr>
            <p:spPr>
              <a:xfrm>
                <a:off x="4326600" y="3010925"/>
                <a:ext cx="20875" cy="20875"/>
              </a:xfrm>
              <a:custGeom>
                <a:avLst/>
                <a:gdLst/>
                <a:ahLst/>
                <a:cxnLst/>
                <a:rect l="l" t="t" r="r" b="b"/>
                <a:pathLst>
                  <a:path w="835" h="835" extrusionOk="0">
                    <a:moveTo>
                      <a:pt x="434" y="1"/>
                    </a:moveTo>
                    <a:cubicBezTo>
                      <a:pt x="167" y="1"/>
                      <a:pt x="0" y="201"/>
                      <a:pt x="0" y="434"/>
                    </a:cubicBezTo>
                    <a:cubicBezTo>
                      <a:pt x="0" y="668"/>
                      <a:pt x="167" y="835"/>
                      <a:pt x="434" y="835"/>
                    </a:cubicBezTo>
                    <a:cubicBezTo>
                      <a:pt x="667" y="835"/>
                      <a:pt x="834" y="635"/>
                      <a:pt x="834" y="434"/>
                    </a:cubicBezTo>
                    <a:cubicBezTo>
                      <a:pt x="834" y="201"/>
                      <a:pt x="667"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18"/>
              <p:cNvSpPr/>
              <p:nvPr/>
            </p:nvSpPr>
            <p:spPr>
              <a:xfrm>
                <a:off x="4420000" y="3010925"/>
                <a:ext cx="20875" cy="20875"/>
              </a:xfrm>
              <a:custGeom>
                <a:avLst/>
                <a:gdLst/>
                <a:ahLst/>
                <a:cxnLst/>
                <a:rect l="l" t="t" r="r" b="b"/>
                <a:pathLst>
                  <a:path w="835" h="835" extrusionOk="0">
                    <a:moveTo>
                      <a:pt x="401" y="1"/>
                    </a:moveTo>
                    <a:cubicBezTo>
                      <a:pt x="167" y="1"/>
                      <a:pt x="0" y="201"/>
                      <a:pt x="0" y="434"/>
                    </a:cubicBezTo>
                    <a:cubicBezTo>
                      <a:pt x="0" y="668"/>
                      <a:pt x="200" y="835"/>
                      <a:pt x="401" y="835"/>
                    </a:cubicBezTo>
                    <a:cubicBezTo>
                      <a:pt x="667" y="835"/>
                      <a:pt x="834" y="635"/>
                      <a:pt x="834" y="434"/>
                    </a:cubicBezTo>
                    <a:cubicBezTo>
                      <a:pt x="834" y="201"/>
                      <a:pt x="601" y="34"/>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18"/>
              <p:cNvSpPr/>
              <p:nvPr/>
            </p:nvSpPr>
            <p:spPr>
              <a:xfrm>
                <a:off x="4512550" y="3010925"/>
                <a:ext cx="20875" cy="20875"/>
              </a:xfrm>
              <a:custGeom>
                <a:avLst/>
                <a:gdLst/>
                <a:ahLst/>
                <a:cxnLst/>
                <a:rect l="l" t="t" r="r" b="b"/>
                <a:pathLst>
                  <a:path w="835" h="835" extrusionOk="0">
                    <a:moveTo>
                      <a:pt x="401" y="1"/>
                    </a:moveTo>
                    <a:cubicBezTo>
                      <a:pt x="168" y="1"/>
                      <a:pt x="1" y="201"/>
                      <a:pt x="1" y="434"/>
                    </a:cubicBezTo>
                    <a:cubicBezTo>
                      <a:pt x="1" y="668"/>
                      <a:pt x="168" y="835"/>
                      <a:pt x="401" y="835"/>
                    </a:cubicBezTo>
                    <a:cubicBezTo>
                      <a:pt x="668" y="835"/>
                      <a:pt x="835" y="635"/>
                      <a:pt x="835" y="434"/>
                    </a:cubicBezTo>
                    <a:cubicBezTo>
                      <a:pt x="835" y="201"/>
                      <a:pt x="668" y="1"/>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18"/>
              <p:cNvSpPr/>
              <p:nvPr/>
            </p:nvSpPr>
            <p:spPr>
              <a:xfrm>
                <a:off x="4605125" y="3010925"/>
                <a:ext cx="20875" cy="20875"/>
              </a:xfrm>
              <a:custGeom>
                <a:avLst/>
                <a:gdLst/>
                <a:ahLst/>
                <a:cxnLst/>
                <a:rect l="l" t="t" r="r" b="b"/>
                <a:pathLst>
                  <a:path w="835" h="835" extrusionOk="0">
                    <a:moveTo>
                      <a:pt x="434" y="1"/>
                    </a:moveTo>
                    <a:cubicBezTo>
                      <a:pt x="167" y="1"/>
                      <a:pt x="1" y="201"/>
                      <a:pt x="1" y="434"/>
                    </a:cubicBezTo>
                    <a:cubicBezTo>
                      <a:pt x="1" y="668"/>
                      <a:pt x="201" y="835"/>
                      <a:pt x="434" y="835"/>
                    </a:cubicBezTo>
                    <a:cubicBezTo>
                      <a:pt x="668" y="835"/>
                      <a:pt x="834" y="635"/>
                      <a:pt x="834" y="434"/>
                    </a:cubicBezTo>
                    <a:cubicBezTo>
                      <a:pt x="834" y="201"/>
                      <a:pt x="634" y="34"/>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18"/>
              <p:cNvSpPr/>
              <p:nvPr/>
            </p:nvSpPr>
            <p:spPr>
              <a:xfrm>
                <a:off x="4697700" y="3010925"/>
                <a:ext cx="20875" cy="20875"/>
              </a:xfrm>
              <a:custGeom>
                <a:avLst/>
                <a:gdLst/>
                <a:ahLst/>
                <a:cxnLst/>
                <a:rect l="l" t="t" r="r" b="b"/>
                <a:pathLst>
                  <a:path w="835" h="835" extrusionOk="0">
                    <a:moveTo>
                      <a:pt x="434" y="1"/>
                    </a:moveTo>
                    <a:cubicBezTo>
                      <a:pt x="167" y="1"/>
                      <a:pt x="0" y="201"/>
                      <a:pt x="0" y="434"/>
                    </a:cubicBezTo>
                    <a:cubicBezTo>
                      <a:pt x="0" y="668"/>
                      <a:pt x="234" y="835"/>
                      <a:pt x="434" y="835"/>
                    </a:cubicBezTo>
                    <a:cubicBezTo>
                      <a:pt x="667" y="835"/>
                      <a:pt x="834" y="635"/>
                      <a:pt x="834" y="434"/>
                    </a:cubicBezTo>
                    <a:cubicBezTo>
                      <a:pt x="834" y="201"/>
                      <a:pt x="667" y="34"/>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18"/>
              <p:cNvSpPr/>
              <p:nvPr/>
            </p:nvSpPr>
            <p:spPr>
              <a:xfrm>
                <a:off x="4791100" y="3010925"/>
                <a:ext cx="20875" cy="20875"/>
              </a:xfrm>
              <a:custGeom>
                <a:avLst/>
                <a:gdLst/>
                <a:ahLst/>
                <a:cxnLst/>
                <a:rect l="l" t="t" r="r" b="b"/>
                <a:pathLst>
                  <a:path w="835" h="835" extrusionOk="0">
                    <a:moveTo>
                      <a:pt x="400" y="1"/>
                    </a:moveTo>
                    <a:cubicBezTo>
                      <a:pt x="134" y="1"/>
                      <a:pt x="0" y="201"/>
                      <a:pt x="0" y="434"/>
                    </a:cubicBezTo>
                    <a:cubicBezTo>
                      <a:pt x="0" y="668"/>
                      <a:pt x="200" y="835"/>
                      <a:pt x="400" y="835"/>
                    </a:cubicBezTo>
                    <a:cubicBezTo>
                      <a:pt x="667" y="835"/>
                      <a:pt x="834" y="635"/>
                      <a:pt x="834" y="434"/>
                    </a:cubicBezTo>
                    <a:cubicBezTo>
                      <a:pt x="834" y="201"/>
                      <a:pt x="667" y="34"/>
                      <a:pt x="4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18"/>
              <p:cNvSpPr/>
              <p:nvPr/>
            </p:nvSpPr>
            <p:spPr>
              <a:xfrm>
                <a:off x="4883650" y="3010925"/>
                <a:ext cx="20875" cy="20875"/>
              </a:xfrm>
              <a:custGeom>
                <a:avLst/>
                <a:gdLst/>
                <a:ahLst/>
                <a:cxnLst/>
                <a:rect l="l" t="t" r="r" b="b"/>
                <a:pathLst>
                  <a:path w="835" h="835" extrusionOk="0">
                    <a:moveTo>
                      <a:pt x="401" y="1"/>
                    </a:moveTo>
                    <a:cubicBezTo>
                      <a:pt x="168" y="1"/>
                      <a:pt x="1" y="201"/>
                      <a:pt x="1" y="434"/>
                    </a:cubicBezTo>
                    <a:cubicBezTo>
                      <a:pt x="1" y="668"/>
                      <a:pt x="201" y="835"/>
                      <a:pt x="401" y="835"/>
                    </a:cubicBezTo>
                    <a:cubicBezTo>
                      <a:pt x="668" y="835"/>
                      <a:pt x="835" y="635"/>
                      <a:pt x="835" y="434"/>
                    </a:cubicBezTo>
                    <a:cubicBezTo>
                      <a:pt x="835" y="201"/>
                      <a:pt x="668" y="34"/>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18"/>
              <p:cNvSpPr/>
              <p:nvPr/>
            </p:nvSpPr>
            <p:spPr>
              <a:xfrm>
                <a:off x="4976225" y="3010925"/>
                <a:ext cx="20875" cy="20875"/>
              </a:xfrm>
              <a:custGeom>
                <a:avLst/>
                <a:gdLst/>
                <a:ahLst/>
                <a:cxnLst/>
                <a:rect l="l" t="t" r="r" b="b"/>
                <a:pathLst>
                  <a:path w="835" h="835" extrusionOk="0">
                    <a:moveTo>
                      <a:pt x="434" y="1"/>
                    </a:moveTo>
                    <a:cubicBezTo>
                      <a:pt x="167" y="1"/>
                      <a:pt x="0" y="201"/>
                      <a:pt x="0" y="434"/>
                    </a:cubicBezTo>
                    <a:cubicBezTo>
                      <a:pt x="0" y="668"/>
                      <a:pt x="201" y="835"/>
                      <a:pt x="434" y="835"/>
                    </a:cubicBezTo>
                    <a:cubicBezTo>
                      <a:pt x="668" y="835"/>
                      <a:pt x="834" y="635"/>
                      <a:pt x="834" y="434"/>
                    </a:cubicBezTo>
                    <a:cubicBezTo>
                      <a:pt x="834" y="201"/>
                      <a:pt x="668" y="34"/>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18"/>
              <p:cNvSpPr/>
              <p:nvPr/>
            </p:nvSpPr>
            <p:spPr>
              <a:xfrm>
                <a:off x="5068800" y="3010925"/>
                <a:ext cx="20875" cy="20875"/>
              </a:xfrm>
              <a:custGeom>
                <a:avLst/>
                <a:gdLst/>
                <a:ahLst/>
                <a:cxnLst/>
                <a:rect l="l" t="t" r="r" b="b"/>
                <a:pathLst>
                  <a:path w="835" h="835" extrusionOk="0">
                    <a:moveTo>
                      <a:pt x="434" y="1"/>
                    </a:moveTo>
                    <a:cubicBezTo>
                      <a:pt x="167" y="1"/>
                      <a:pt x="0" y="201"/>
                      <a:pt x="0" y="434"/>
                    </a:cubicBezTo>
                    <a:cubicBezTo>
                      <a:pt x="0" y="668"/>
                      <a:pt x="234" y="835"/>
                      <a:pt x="434" y="835"/>
                    </a:cubicBezTo>
                    <a:cubicBezTo>
                      <a:pt x="667" y="835"/>
                      <a:pt x="834" y="635"/>
                      <a:pt x="834" y="434"/>
                    </a:cubicBezTo>
                    <a:cubicBezTo>
                      <a:pt x="834" y="201"/>
                      <a:pt x="667" y="34"/>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18"/>
              <p:cNvSpPr/>
              <p:nvPr/>
            </p:nvSpPr>
            <p:spPr>
              <a:xfrm>
                <a:off x="5162200" y="3010925"/>
                <a:ext cx="20875" cy="20875"/>
              </a:xfrm>
              <a:custGeom>
                <a:avLst/>
                <a:gdLst/>
                <a:ahLst/>
                <a:cxnLst/>
                <a:rect l="l" t="t" r="r" b="b"/>
                <a:pathLst>
                  <a:path w="835" h="835" extrusionOk="0">
                    <a:moveTo>
                      <a:pt x="400" y="1"/>
                    </a:moveTo>
                    <a:cubicBezTo>
                      <a:pt x="167" y="1"/>
                      <a:pt x="0" y="201"/>
                      <a:pt x="0" y="434"/>
                    </a:cubicBezTo>
                    <a:cubicBezTo>
                      <a:pt x="0" y="668"/>
                      <a:pt x="200" y="835"/>
                      <a:pt x="400" y="835"/>
                    </a:cubicBezTo>
                    <a:cubicBezTo>
                      <a:pt x="667" y="835"/>
                      <a:pt x="834" y="635"/>
                      <a:pt x="834" y="434"/>
                    </a:cubicBezTo>
                    <a:cubicBezTo>
                      <a:pt x="834" y="201"/>
                      <a:pt x="667" y="34"/>
                      <a:pt x="4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18"/>
              <p:cNvSpPr/>
              <p:nvPr/>
            </p:nvSpPr>
            <p:spPr>
              <a:xfrm>
                <a:off x="5254750" y="3010925"/>
                <a:ext cx="20875" cy="20875"/>
              </a:xfrm>
              <a:custGeom>
                <a:avLst/>
                <a:gdLst/>
                <a:ahLst/>
                <a:cxnLst/>
                <a:rect l="l" t="t" r="r" b="b"/>
                <a:pathLst>
                  <a:path w="835" h="835" extrusionOk="0">
                    <a:moveTo>
                      <a:pt x="401" y="1"/>
                    </a:moveTo>
                    <a:cubicBezTo>
                      <a:pt x="168" y="1"/>
                      <a:pt x="1" y="201"/>
                      <a:pt x="1" y="434"/>
                    </a:cubicBezTo>
                    <a:cubicBezTo>
                      <a:pt x="1" y="668"/>
                      <a:pt x="168" y="835"/>
                      <a:pt x="401" y="835"/>
                    </a:cubicBezTo>
                    <a:cubicBezTo>
                      <a:pt x="668" y="835"/>
                      <a:pt x="835" y="635"/>
                      <a:pt x="835" y="434"/>
                    </a:cubicBezTo>
                    <a:cubicBezTo>
                      <a:pt x="835" y="201"/>
                      <a:pt x="668" y="1"/>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18"/>
              <p:cNvSpPr/>
              <p:nvPr/>
            </p:nvSpPr>
            <p:spPr>
              <a:xfrm>
                <a:off x="5347325" y="3010925"/>
                <a:ext cx="20875" cy="20875"/>
              </a:xfrm>
              <a:custGeom>
                <a:avLst/>
                <a:gdLst/>
                <a:ahLst/>
                <a:cxnLst/>
                <a:rect l="l" t="t" r="r" b="b"/>
                <a:pathLst>
                  <a:path w="835" h="835" extrusionOk="0">
                    <a:moveTo>
                      <a:pt x="434" y="1"/>
                    </a:moveTo>
                    <a:cubicBezTo>
                      <a:pt x="167" y="1"/>
                      <a:pt x="0" y="201"/>
                      <a:pt x="0" y="434"/>
                    </a:cubicBezTo>
                    <a:cubicBezTo>
                      <a:pt x="0" y="668"/>
                      <a:pt x="201" y="835"/>
                      <a:pt x="434" y="835"/>
                    </a:cubicBezTo>
                    <a:cubicBezTo>
                      <a:pt x="668" y="835"/>
                      <a:pt x="834" y="635"/>
                      <a:pt x="834" y="434"/>
                    </a:cubicBezTo>
                    <a:cubicBezTo>
                      <a:pt x="834" y="201"/>
                      <a:pt x="668" y="34"/>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18"/>
              <p:cNvSpPr/>
              <p:nvPr/>
            </p:nvSpPr>
            <p:spPr>
              <a:xfrm>
                <a:off x="5441550" y="3010925"/>
                <a:ext cx="20875" cy="20875"/>
              </a:xfrm>
              <a:custGeom>
                <a:avLst/>
                <a:gdLst/>
                <a:ahLst/>
                <a:cxnLst/>
                <a:rect l="l" t="t" r="r" b="b"/>
                <a:pathLst>
                  <a:path w="835" h="835" extrusionOk="0">
                    <a:moveTo>
                      <a:pt x="401" y="1"/>
                    </a:moveTo>
                    <a:cubicBezTo>
                      <a:pt x="168" y="1"/>
                      <a:pt x="1" y="201"/>
                      <a:pt x="1" y="434"/>
                    </a:cubicBezTo>
                    <a:cubicBezTo>
                      <a:pt x="1" y="668"/>
                      <a:pt x="168" y="835"/>
                      <a:pt x="401" y="835"/>
                    </a:cubicBezTo>
                    <a:cubicBezTo>
                      <a:pt x="668" y="835"/>
                      <a:pt x="835" y="635"/>
                      <a:pt x="835" y="434"/>
                    </a:cubicBezTo>
                    <a:cubicBezTo>
                      <a:pt x="835" y="201"/>
                      <a:pt x="668" y="1"/>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18"/>
              <p:cNvSpPr/>
              <p:nvPr/>
            </p:nvSpPr>
            <p:spPr>
              <a:xfrm>
                <a:off x="5534125" y="3010925"/>
                <a:ext cx="20875" cy="20875"/>
              </a:xfrm>
              <a:custGeom>
                <a:avLst/>
                <a:gdLst/>
                <a:ahLst/>
                <a:cxnLst/>
                <a:rect l="l" t="t" r="r" b="b"/>
                <a:pathLst>
                  <a:path w="835" h="835" extrusionOk="0">
                    <a:moveTo>
                      <a:pt x="401" y="1"/>
                    </a:moveTo>
                    <a:cubicBezTo>
                      <a:pt x="167" y="1"/>
                      <a:pt x="0" y="201"/>
                      <a:pt x="0" y="434"/>
                    </a:cubicBezTo>
                    <a:cubicBezTo>
                      <a:pt x="0" y="668"/>
                      <a:pt x="201" y="835"/>
                      <a:pt x="401" y="835"/>
                    </a:cubicBezTo>
                    <a:cubicBezTo>
                      <a:pt x="668" y="835"/>
                      <a:pt x="834" y="635"/>
                      <a:pt x="834" y="434"/>
                    </a:cubicBezTo>
                    <a:cubicBezTo>
                      <a:pt x="834" y="201"/>
                      <a:pt x="634" y="34"/>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18"/>
              <p:cNvSpPr/>
              <p:nvPr/>
            </p:nvSpPr>
            <p:spPr>
              <a:xfrm>
                <a:off x="5626700" y="3010925"/>
                <a:ext cx="20850" cy="20875"/>
              </a:xfrm>
              <a:custGeom>
                <a:avLst/>
                <a:gdLst/>
                <a:ahLst/>
                <a:cxnLst/>
                <a:rect l="l" t="t" r="r" b="b"/>
                <a:pathLst>
                  <a:path w="834" h="835" extrusionOk="0">
                    <a:moveTo>
                      <a:pt x="434" y="1"/>
                    </a:moveTo>
                    <a:cubicBezTo>
                      <a:pt x="167" y="1"/>
                      <a:pt x="0" y="201"/>
                      <a:pt x="0" y="434"/>
                    </a:cubicBezTo>
                    <a:cubicBezTo>
                      <a:pt x="0" y="668"/>
                      <a:pt x="167" y="835"/>
                      <a:pt x="434" y="835"/>
                    </a:cubicBezTo>
                    <a:cubicBezTo>
                      <a:pt x="667" y="835"/>
                      <a:pt x="834" y="635"/>
                      <a:pt x="834" y="434"/>
                    </a:cubicBezTo>
                    <a:cubicBezTo>
                      <a:pt x="834" y="201"/>
                      <a:pt x="667"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18"/>
              <p:cNvSpPr/>
              <p:nvPr/>
            </p:nvSpPr>
            <p:spPr>
              <a:xfrm>
                <a:off x="5719250" y="3010925"/>
                <a:ext cx="20875" cy="20875"/>
              </a:xfrm>
              <a:custGeom>
                <a:avLst/>
                <a:gdLst/>
                <a:ahLst/>
                <a:cxnLst/>
                <a:rect l="l" t="t" r="r" b="b"/>
                <a:pathLst>
                  <a:path w="835" h="835" extrusionOk="0">
                    <a:moveTo>
                      <a:pt x="434" y="1"/>
                    </a:moveTo>
                    <a:cubicBezTo>
                      <a:pt x="167" y="1"/>
                      <a:pt x="1" y="201"/>
                      <a:pt x="1" y="434"/>
                    </a:cubicBezTo>
                    <a:cubicBezTo>
                      <a:pt x="1" y="668"/>
                      <a:pt x="234" y="835"/>
                      <a:pt x="434" y="835"/>
                    </a:cubicBezTo>
                    <a:cubicBezTo>
                      <a:pt x="668" y="835"/>
                      <a:pt x="835" y="635"/>
                      <a:pt x="835" y="434"/>
                    </a:cubicBezTo>
                    <a:cubicBezTo>
                      <a:pt x="835" y="201"/>
                      <a:pt x="634" y="34"/>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18"/>
              <p:cNvSpPr/>
              <p:nvPr/>
            </p:nvSpPr>
            <p:spPr>
              <a:xfrm>
                <a:off x="5812650" y="3010925"/>
                <a:ext cx="20875" cy="20875"/>
              </a:xfrm>
              <a:custGeom>
                <a:avLst/>
                <a:gdLst/>
                <a:ahLst/>
                <a:cxnLst/>
                <a:rect l="l" t="t" r="r" b="b"/>
                <a:pathLst>
                  <a:path w="835" h="835" extrusionOk="0">
                    <a:moveTo>
                      <a:pt x="401" y="1"/>
                    </a:moveTo>
                    <a:cubicBezTo>
                      <a:pt x="134" y="1"/>
                      <a:pt x="1" y="201"/>
                      <a:pt x="1" y="434"/>
                    </a:cubicBezTo>
                    <a:cubicBezTo>
                      <a:pt x="1" y="668"/>
                      <a:pt x="201" y="835"/>
                      <a:pt x="401" y="835"/>
                    </a:cubicBezTo>
                    <a:cubicBezTo>
                      <a:pt x="668" y="835"/>
                      <a:pt x="835" y="635"/>
                      <a:pt x="835" y="434"/>
                    </a:cubicBezTo>
                    <a:cubicBezTo>
                      <a:pt x="835" y="201"/>
                      <a:pt x="601" y="34"/>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18"/>
              <p:cNvSpPr/>
              <p:nvPr/>
            </p:nvSpPr>
            <p:spPr>
              <a:xfrm>
                <a:off x="5905225" y="3010925"/>
                <a:ext cx="20875" cy="20875"/>
              </a:xfrm>
              <a:custGeom>
                <a:avLst/>
                <a:gdLst/>
                <a:ahLst/>
                <a:cxnLst/>
                <a:rect l="l" t="t" r="r" b="b"/>
                <a:pathLst>
                  <a:path w="835" h="835" extrusionOk="0">
                    <a:moveTo>
                      <a:pt x="401" y="1"/>
                    </a:moveTo>
                    <a:cubicBezTo>
                      <a:pt x="167" y="1"/>
                      <a:pt x="0" y="201"/>
                      <a:pt x="0" y="434"/>
                    </a:cubicBezTo>
                    <a:cubicBezTo>
                      <a:pt x="0" y="668"/>
                      <a:pt x="201" y="835"/>
                      <a:pt x="401" y="835"/>
                    </a:cubicBezTo>
                    <a:cubicBezTo>
                      <a:pt x="668" y="835"/>
                      <a:pt x="834" y="635"/>
                      <a:pt x="834" y="434"/>
                    </a:cubicBezTo>
                    <a:cubicBezTo>
                      <a:pt x="834" y="201"/>
                      <a:pt x="634" y="34"/>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29" name="Google Shape;2229;p18"/>
          <p:cNvGrpSpPr/>
          <p:nvPr/>
        </p:nvGrpSpPr>
        <p:grpSpPr>
          <a:xfrm>
            <a:off x="-298569" y="4621058"/>
            <a:ext cx="9737950" cy="527698"/>
            <a:chOff x="-298569" y="4621058"/>
            <a:chExt cx="9737950" cy="527698"/>
          </a:xfrm>
        </p:grpSpPr>
        <p:grpSp>
          <p:nvGrpSpPr>
            <p:cNvPr id="2230" name="Google Shape;2230;p18"/>
            <p:cNvGrpSpPr/>
            <p:nvPr/>
          </p:nvGrpSpPr>
          <p:grpSpPr>
            <a:xfrm rot="10800000" flipH="1">
              <a:off x="4409294" y="4621058"/>
              <a:ext cx="5030086" cy="527698"/>
              <a:chOff x="3859600" y="4372750"/>
              <a:chExt cx="2329175" cy="244350"/>
            </a:xfrm>
          </p:grpSpPr>
          <p:sp>
            <p:nvSpPr>
              <p:cNvPr id="2231" name="Google Shape;2231;p18"/>
              <p:cNvSpPr/>
              <p:nvPr/>
            </p:nvSpPr>
            <p:spPr>
              <a:xfrm>
                <a:off x="3861250" y="4372750"/>
                <a:ext cx="2222450" cy="13350"/>
              </a:xfrm>
              <a:custGeom>
                <a:avLst/>
                <a:gdLst/>
                <a:ahLst/>
                <a:cxnLst/>
                <a:rect l="l" t="t" r="r" b="b"/>
                <a:pathLst>
                  <a:path w="88898" h="534" extrusionOk="0">
                    <a:moveTo>
                      <a:pt x="1" y="0"/>
                    </a:moveTo>
                    <a:lnTo>
                      <a:pt x="1" y="534"/>
                    </a:lnTo>
                    <a:lnTo>
                      <a:pt x="88898" y="534"/>
                    </a:lnTo>
                    <a:lnTo>
                      <a:pt x="888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32" name="Google Shape;2232;p18"/>
              <p:cNvSpPr/>
              <p:nvPr/>
            </p:nvSpPr>
            <p:spPr>
              <a:xfrm>
                <a:off x="3859600" y="4456125"/>
                <a:ext cx="2222450" cy="13375"/>
              </a:xfrm>
              <a:custGeom>
                <a:avLst/>
                <a:gdLst/>
                <a:ahLst/>
                <a:cxnLst/>
                <a:rect l="l" t="t" r="r" b="b"/>
                <a:pathLst>
                  <a:path w="88898" h="535" extrusionOk="0">
                    <a:moveTo>
                      <a:pt x="0" y="1"/>
                    </a:moveTo>
                    <a:lnTo>
                      <a:pt x="0" y="534"/>
                    </a:lnTo>
                    <a:lnTo>
                      <a:pt x="88897" y="534"/>
                    </a:lnTo>
                    <a:lnTo>
                      <a:pt x="888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33" name="Google Shape;2233;p18"/>
              <p:cNvSpPr/>
              <p:nvPr/>
            </p:nvSpPr>
            <p:spPr>
              <a:xfrm>
                <a:off x="6098700" y="4403600"/>
                <a:ext cx="60900" cy="52550"/>
              </a:xfrm>
              <a:custGeom>
                <a:avLst/>
                <a:gdLst/>
                <a:ahLst/>
                <a:cxnLst/>
                <a:rect l="l" t="t" r="r" b="b"/>
                <a:pathLst>
                  <a:path w="2436" h="2102" extrusionOk="0">
                    <a:moveTo>
                      <a:pt x="0" y="0"/>
                    </a:moveTo>
                    <a:lnTo>
                      <a:pt x="1234" y="2102"/>
                    </a:lnTo>
                    <a:lnTo>
                      <a:pt x="24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34" name="Google Shape;2234;p18"/>
              <p:cNvSpPr/>
              <p:nvPr/>
            </p:nvSpPr>
            <p:spPr>
              <a:xfrm>
                <a:off x="6001950" y="4403600"/>
                <a:ext cx="60900" cy="52550"/>
              </a:xfrm>
              <a:custGeom>
                <a:avLst/>
                <a:gdLst/>
                <a:ahLst/>
                <a:cxnLst/>
                <a:rect l="l" t="t" r="r" b="b"/>
                <a:pathLst>
                  <a:path w="2436" h="2102" extrusionOk="0">
                    <a:moveTo>
                      <a:pt x="1" y="0"/>
                    </a:moveTo>
                    <a:lnTo>
                      <a:pt x="1202" y="2102"/>
                    </a:lnTo>
                    <a:lnTo>
                      <a:pt x="24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35" name="Google Shape;2235;p18"/>
              <p:cNvSpPr/>
              <p:nvPr/>
            </p:nvSpPr>
            <p:spPr>
              <a:xfrm>
                <a:off x="5906050" y="4403600"/>
                <a:ext cx="60900" cy="52550"/>
              </a:xfrm>
              <a:custGeom>
                <a:avLst/>
                <a:gdLst/>
                <a:ahLst/>
                <a:cxnLst/>
                <a:rect l="l" t="t" r="r" b="b"/>
                <a:pathLst>
                  <a:path w="2436" h="2102" extrusionOk="0">
                    <a:moveTo>
                      <a:pt x="1" y="0"/>
                    </a:moveTo>
                    <a:lnTo>
                      <a:pt x="1202" y="2102"/>
                    </a:lnTo>
                    <a:lnTo>
                      <a:pt x="24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36" name="Google Shape;2236;p18"/>
              <p:cNvSpPr/>
              <p:nvPr/>
            </p:nvSpPr>
            <p:spPr>
              <a:xfrm>
                <a:off x="5809325" y="4403600"/>
                <a:ext cx="60050" cy="52550"/>
              </a:xfrm>
              <a:custGeom>
                <a:avLst/>
                <a:gdLst/>
                <a:ahLst/>
                <a:cxnLst/>
                <a:rect l="l" t="t" r="r" b="b"/>
                <a:pathLst>
                  <a:path w="2402" h="2102" extrusionOk="0">
                    <a:moveTo>
                      <a:pt x="0" y="0"/>
                    </a:moveTo>
                    <a:lnTo>
                      <a:pt x="1201" y="2102"/>
                    </a:lnTo>
                    <a:lnTo>
                      <a:pt x="2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37" name="Google Shape;2237;p18"/>
              <p:cNvSpPr/>
              <p:nvPr/>
            </p:nvSpPr>
            <p:spPr>
              <a:xfrm>
                <a:off x="5713425" y="4403600"/>
                <a:ext cx="60050" cy="52550"/>
              </a:xfrm>
              <a:custGeom>
                <a:avLst/>
                <a:gdLst/>
                <a:ahLst/>
                <a:cxnLst/>
                <a:rect l="l" t="t" r="r" b="b"/>
                <a:pathLst>
                  <a:path w="2402" h="2102" extrusionOk="0">
                    <a:moveTo>
                      <a:pt x="0" y="0"/>
                    </a:moveTo>
                    <a:lnTo>
                      <a:pt x="1201" y="2102"/>
                    </a:lnTo>
                    <a:lnTo>
                      <a:pt x="2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38" name="Google Shape;2238;p18"/>
              <p:cNvSpPr/>
              <p:nvPr/>
            </p:nvSpPr>
            <p:spPr>
              <a:xfrm>
                <a:off x="5616675" y="4403600"/>
                <a:ext cx="60075" cy="52550"/>
              </a:xfrm>
              <a:custGeom>
                <a:avLst/>
                <a:gdLst/>
                <a:ahLst/>
                <a:cxnLst/>
                <a:rect l="l" t="t" r="r" b="b"/>
                <a:pathLst>
                  <a:path w="2403" h="2102" extrusionOk="0">
                    <a:moveTo>
                      <a:pt x="1" y="0"/>
                    </a:moveTo>
                    <a:lnTo>
                      <a:pt x="1202" y="2102"/>
                    </a:lnTo>
                    <a:lnTo>
                      <a:pt x="2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39" name="Google Shape;2239;p18"/>
              <p:cNvSpPr/>
              <p:nvPr/>
            </p:nvSpPr>
            <p:spPr>
              <a:xfrm>
                <a:off x="5520775" y="4403600"/>
                <a:ext cx="60075" cy="52550"/>
              </a:xfrm>
              <a:custGeom>
                <a:avLst/>
                <a:gdLst/>
                <a:ahLst/>
                <a:cxnLst/>
                <a:rect l="l" t="t" r="r" b="b"/>
                <a:pathLst>
                  <a:path w="2403" h="2102" extrusionOk="0">
                    <a:moveTo>
                      <a:pt x="1" y="0"/>
                    </a:moveTo>
                    <a:lnTo>
                      <a:pt x="1202" y="2102"/>
                    </a:lnTo>
                    <a:lnTo>
                      <a:pt x="2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40" name="Google Shape;2240;p18"/>
              <p:cNvSpPr/>
              <p:nvPr/>
            </p:nvSpPr>
            <p:spPr>
              <a:xfrm>
                <a:off x="5424875" y="4403600"/>
                <a:ext cx="60075" cy="52550"/>
              </a:xfrm>
              <a:custGeom>
                <a:avLst/>
                <a:gdLst/>
                <a:ahLst/>
                <a:cxnLst/>
                <a:rect l="l" t="t" r="r" b="b"/>
                <a:pathLst>
                  <a:path w="2403" h="2102" extrusionOk="0">
                    <a:moveTo>
                      <a:pt x="1" y="0"/>
                    </a:moveTo>
                    <a:lnTo>
                      <a:pt x="1201" y="2102"/>
                    </a:lnTo>
                    <a:lnTo>
                      <a:pt x="2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41" name="Google Shape;2241;p18"/>
              <p:cNvSpPr/>
              <p:nvPr/>
            </p:nvSpPr>
            <p:spPr>
              <a:xfrm>
                <a:off x="5327300" y="4403600"/>
                <a:ext cx="60900" cy="52550"/>
              </a:xfrm>
              <a:custGeom>
                <a:avLst/>
                <a:gdLst/>
                <a:ahLst/>
                <a:cxnLst/>
                <a:rect l="l" t="t" r="r" b="b"/>
                <a:pathLst>
                  <a:path w="2436" h="2102" extrusionOk="0">
                    <a:moveTo>
                      <a:pt x="1" y="0"/>
                    </a:moveTo>
                    <a:lnTo>
                      <a:pt x="1235" y="2102"/>
                    </a:lnTo>
                    <a:lnTo>
                      <a:pt x="24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42" name="Google Shape;2242;p18"/>
              <p:cNvSpPr/>
              <p:nvPr/>
            </p:nvSpPr>
            <p:spPr>
              <a:xfrm>
                <a:off x="5231400" y="4403600"/>
                <a:ext cx="60900" cy="52550"/>
              </a:xfrm>
              <a:custGeom>
                <a:avLst/>
                <a:gdLst/>
                <a:ahLst/>
                <a:cxnLst/>
                <a:rect l="l" t="t" r="r" b="b"/>
                <a:pathLst>
                  <a:path w="2436" h="2102" extrusionOk="0">
                    <a:moveTo>
                      <a:pt x="1" y="0"/>
                    </a:moveTo>
                    <a:lnTo>
                      <a:pt x="1235" y="2102"/>
                    </a:lnTo>
                    <a:lnTo>
                      <a:pt x="24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43" name="Google Shape;2243;p18"/>
              <p:cNvSpPr/>
              <p:nvPr/>
            </p:nvSpPr>
            <p:spPr>
              <a:xfrm>
                <a:off x="5134675" y="4403600"/>
                <a:ext cx="60900" cy="52550"/>
              </a:xfrm>
              <a:custGeom>
                <a:avLst/>
                <a:gdLst/>
                <a:ahLst/>
                <a:cxnLst/>
                <a:rect l="l" t="t" r="r" b="b"/>
                <a:pathLst>
                  <a:path w="2436" h="2102" extrusionOk="0">
                    <a:moveTo>
                      <a:pt x="0" y="0"/>
                    </a:moveTo>
                    <a:lnTo>
                      <a:pt x="1201" y="2102"/>
                    </a:lnTo>
                    <a:lnTo>
                      <a:pt x="24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44" name="Google Shape;2244;p18"/>
              <p:cNvSpPr/>
              <p:nvPr/>
            </p:nvSpPr>
            <p:spPr>
              <a:xfrm>
                <a:off x="5038775" y="4403600"/>
                <a:ext cx="60900" cy="52550"/>
              </a:xfrm>
              <a:custGeom>
                <a:avLst/>
                <a:gdLst/>
                <a:ahLst/>
                <a:cxnLst/>
                <a:rect l="l" t="t" r="r" b="b"/>
                <a:pathLst>
                  <a:path w="2436" h="2102" extrusionOk="0">
                    <a:moveTo>
                      <a:pt x="0" y="0"/>
                    </a:moveTo>
                    <a:lnTo>
                      <a:pt x="1201" y="2102"/>
                    </a:lnTo>
                    <a:lnTo>
                      <a:pt x="24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45" name="Google Shape;2245;p18"/>
              <p:cNvSpPr/>
              <p:nvPr/>
            </p:nvSpPr>
            <p:spPr>
              <a:xfrm>
                <a:off x="4942025" y="4403600"/>
                <a:ext cx="60075" cy="52550"/>
              </a:xfrm>
              <a:custGeom>
                <a:avLst/>
                <a:gdLst/>
                <a:ahLst/>
                <a:cxnLst/>
                <a:rect l="l" t="t" r="r" b="b"/>
                <a:pathLst>
                  <a:path w="2403" h="2102" extrusionOk="0">
                    <a:moveTo>
                      <a:pt x="1" y="0"/>
                    </a:moveTo>
                    <a:lnTo>
                      <a:pt x="1202" y="2102"/>
                    </a:lnTo>
                    <a:lnTo>
                      <a:pt x="24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46" name="Google Shape;2246;p18"/>
              <p:cNvSpPr/>
              <p:nvPr/>
            </p:nvSpPr>
            <p:spPr>
              <a:xfrm>
                <a:off x="4846125" y="4403600"/>
                <a:ext cx="60075" cy="52550"/>
              </a:xfrm>
              <a:custGeom>
                <a:avLst/>
                <a:gdLst/>
                <a:ahLst/>
                <a:cxnLst/>
                <a:rect l="l" t="t" r="r" b="b"/>
                <a:pathLst>
                  <a:path w="2403" h="2102" extrusionOk="0">
                    <a:moveTo>
                      <a:pt x="1" y="0"/>
                    </a:moveTo>
                    <a:lnTo>
                      <a:pt x="1202" y="2102"/>
                    </a:lnTo>
                    <a:lnTo>
                      <a:pt x="2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47" name="Google Shape;2247;p18"/>
              <p:cNvSpPr/>
              <p:nvPr/>
            </p:nvSpPr>
            <p:spPr>
              <a:xfrm>
                <a:off x="4746900" y="4403600"/>
                <a:ext cx="60900" cy="52550"/>
              </a:xfrm>
              <a:custGeom>
                <a:avLst/>
                <a:gdLst/>
                <a:ahLst/>
                <a:cxnLst/>
                <a:rect l="l" t="t" r="r" b="b"/>
                <a:pathLst>
                  <a:path w="2436" h="2102" extrusionOk="0">
                    <a:moveTo>
                      <a:pt x="0" y="0"/>
                    </a:moveTo>
                    <a:lnTo>
                      <a:pt x="1201" y="2102"/>
                    </a:lnTo>
                    <a:lnTo>
                      <a:pt x="24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48" name="Google Shape;2248;p18"/>
              <p:cNvSpPr/>
              <p:nvPr/>
            </p:nvSpPr>
            <p:spPr>
              <a:xfrm>
                <a:off x="4650150" y="4403600"/>
                <a:ext cx="60075" cy="52550"/>
              </a:xfrm>
              <a:custGeom>
                <a:avLst/>
                <a:gdLst/>
                <a:ahLst/>
                <a:cxnLst/>
                <a:rect l="l" t="t" r="r" b="b"/>
                <a:pathLst>
                  <a:path w="2403" h="2102" extrusionOk="0">
                    <a:moveTo>
                      <a:pt x="1" y="0"/>
                    </a:moveTo>
                    <a:lnTo>
                      <a:pt x="1202" y="2102"/>
                    </a:lnTo>
                    <a:lnTo>
                      <a:pt x="24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49" name="Google Shape;2249;p18"/>
              <p:cNvSpPr/>
              <p:nvPr/>
            </p:nvSpPr>
            <p:spPr>
              <a:xfrm>
                <a:off x="4554250" y="4403600"/>
                <a:ext cx="60075" cy="52550"/>
              </a:xfrm>
              <a:custGeom>
                <a:avLst/>
                <a:gdLst/>
                <a:ahLst/>
                <a:cxnLst/>
                <a:rect l="l" t="t" r="r" b="b"/>
                <a:pathLst>
                  <a:path w="2403" h="2102" extrusionOk="0">
                    <a:moveTo>
                      <a:pt x="1" y="0"/>
                    </a:moveTo>
                    <a:lnTo>
                      <a:pt x="1202" y="2102"/>
                    </a:lnTo>
                    <a:lnTo>
                      <a:pt x="2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50" name="Google Shape;2250;p18"/>
              <p:cNvSpPr/>
              <p:nvPr/>
            </p:nvSpPr>
            <p:spPr>
              <a:xfrm>
                <a:off x="4456675" y="4403600"/>
                <a:ext cx="60925" cy="52550"/>
              </a:xfrm>
              <a:custGeom>
                <a:avLst/>
                <a:gdLst/>
                <a:ahLst/>
                <a:cxnLst/>
                <a:rect l="l" t="t" r="r" b="b"/>
                <a:pathLst>
                  <a:path w="2437" h="2102" extrusionOk="0">
                    <a:moveTo>
                      <a:pt x="1" y="0"/>
                    </a:moveTo>
                    <a:lnTo>
                      <a:pt x="1235" y="2102"/>
                    </a:lnTo>
                    <a:lnTo>
                      <a:pt x="24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51" name="Google Shape;2251;p18"/>
              <p:cNvSpPr/>
              <p:nvPr/>
            </p:nvSpPr>
            <p:spPr>
              <a:xfrm>
                <a:off x="4361625" y="4403600"/>
                <a:ext cx="60050" cy="52550"/>
              </a:xfrm>
              <a:custGeom>
                <a:avLst/>
                <a:gdLst/>
                <a:ahLst/>
                <a:cxnLst/>
                <a:rect l="l" t="t" r="r" b="b"/>
                <a:pathLst>
                  <a:path w="2402" h="2102" extrusionOk="0">
                    <a:moveTo>
                      <a:pt x="0" y="0"/>
                    </a:moveTo>
                    <a:lnTo>
                      <a:pt x="1201" y="2102"/>
                    </a:lnTo>
                    <a:lnTo>
                      <a:pt x="2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52" name="Google Shape;2252;p18"/>
              <p:cNvSpPr/>
              <p:nvPr/>
            </p:nvSpPr>
            <p:spPr>
              <a:xfrm>
                <a:off x="4265725" y="4403600"/>
                <a:ext cx="60050" cy="52550"/>
              </a:xfrm>
              <a:custGeom>
                <a:avLst/>
                <a:gdLst/>
                <a:ahLst/>
                <a:cxnLst/>
                <a:rect l="l" t="t" r="r" b="b"/>
                <a:pathLst>
                  <a:path w="2402" h="2102" extrusionOk="0">
                    <a:moveTo>
                      <a:pt x="0" y="0"/>
                    </a:moveTo>
                    <a:lnTo>
                      <a:pt x="1201" y="2102"/>
                    </a:lnTo>
                    <a:lnTo>
                      <a:pt x="2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53" name="Google Shape;2253;p18"/>
              <p:cNvSpPr/>
              <p:nvPr/>
            </p:nvSpPr>
            <p:spPr>
              <a:xfrm>
                <a:off x="4168150" y="4403600"/>
                <a:ext cx="60900" cy="52550"/>
              </a:xfrm>
              <a:custGeom>
                <a:avLst/>
                <a:gdLst/>
                <a:ahLst/>
                <a:cxnLst/>
                <a:rect l="l" t="t" r="r" b="b"/>
                <a:pathLst>
                  <a:path w="2436" h="2102" extrusionOk="0">
                    <a:moveTo>
                      <a:pt x="0" y="0"/>
                    </a:moveTo>
                    <a:lnTo>
                      <a:pt x="1235" y="2102"/>
                    </a:lnTo>
                    <a:lnTo>
                      <a:pt x="24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54" name="Google Shape;2254;p18"/>
              <p:cNvSpPr/>
              <p:nvPr/>
            </p:nvSpPr>
            <p:spPr>
              <a:xfrm>
                <a:off x="4072250" y="4403600"/>
                <a:ext cx="60900" cy="52550"/>
              </a:xfrm>
              <a:custGeom>
                <a:avLst/>
                <a:gdLst/>
                <a:ahLst/>
                <a:cxnLst/>
                <a:rect l="l" t="t" r="r" b="b"/>
                <a:pathLst>
                  <a:path w="2436" h="2102" extrusionOk="0">
                    <a:moveTo>
                      <a:pt x="0" y="0"/>
                    </a:moveTo>
                    <a:lnTo>
                      <a:pt x="1201" y="2102"/>
                    </a:lnTo>
                    <a:lnTo>
                      <a:pt x="24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55" name="Google Shape;2255;p18"/>
              <p:cNvSpPr/>
              <p:nvPr/>
            </p:nvSpPr>
            <p:spPr>
              <a:xfrm>
                <a:off x="3975500" y="4403600"/>
                <a:ext cx="60900" cy="52550"/>
              </a:xfrm>
              <a:custGeom>
                <a:avLst/>
                <a:gdLst/>
                <a:ahLst/>
                <a:cxnLst/>
                <a:rect l="l" t="t" r="r" b="b"/>
                <a:pathLst>
                  <a:path w="2436" h="2102" extrusionOk="0">
                    <a:moveTo>
                      <a:pt x="1" y="0"/>
                    </a:moveTo>
                    <a:lnTo>
                      <a:pt x="1202" y="2102"/>
                    </a:lnTo>
                    <a:lnTo>
                      <a:pt x="24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56" name="Google Shape;2256;p18"/>
              <p:cNvSpPr/>
              <p:nvPr/>
            </p:nvSpPr>
            <p:spPr>
              <a:xfrm>
                <a:off x="3879600" y="4403600"/>
                <a:ext cx="60900" cy="52550"/>
              </a:xfrm>
              <a:custGeom>
                <a:avLst/>
                <a:gdLst/>
                <a:ahLst/>
                <a:cxnLst/>
                <a:rect l="l" t="t" r="r" b="b"/>
                <a:pathLst>
                  <a:path w="2436" h="2102" extrusionOk="0">
                    <a:moveTo>
                      <a:pt x="1" y="0"/>
                    </a:moveTo>
                    <a:lnTo>
                      <a:pt x="1202" y="2102"/>
                    </a:lnTo>
                    <a:lnTo>
                      <a:pt x="24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57" name="Google Shape;2257;p18"/>
              <p:cNvSpPr/>
              <p:nvPr/>
            </p:nvSpPr>
            <p:spPr>
              <a:xfrm>
                <a:off x="6069500" y="4431125"/>
                <a:ext cx="20875" cy="20950"/>
              </a:xfrm>
              <a:custGeom>
                <a:avLst/>
                <a:gdLst/>
                <a:ahLst/>
                <a:cxnLst/>
                <a:rect l="l" t="t" r="r" b="b"/>
                <a:pathLst>
                  <a:path w="835" h="838" extrusionOk="0">
                    <a:moveTo>
                      <a:pt x="434" y="0"/>
                    </a:moveTo>
                    <a:cubicBezTo>
                      <a:pt x="234" y="0"/>
                      <a:pt x="1" y="167"/>
                      <a:pt x="1" y="400"/>
                    </a:cubicBezTo>
                    <a:cubicBezTo>
                      <a:pt x="1" y="648"/>
                      <a:pt x="144" y="838"/>
                      <a:pt x="377" y="838"/>
                    </a:cubicBezTo>
                    <a:cubicBezTo>
                      <a:pt x="396" y="838"/>
                      <a:pt x="415" y="836"/>
                      <a:pt x="434" y="834"/>
                    </a:cubicBezTo>
                    <a:cubicBezTo>
                      <a:pt x="635" y="834"/>
                      <a:pt x="835" y="667"/>
                      <a:pt x="835" y="400"/>
                    </a:cubicBezTo>
                    <a:cubicBezTo>
                      <a:pt x="835" y="200"/>
                      <a:pt x="668"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58" name="Google Shape;2258;p18"/>
              <p:cNvSpPr/>
              <p:nvPr/>
            </p:nvSpPr>
            <p:spPr>
              <a:xfrm>
                <a:off x="5973600" y="4431125"/>
                <a:ext cx="20875" cy="20950"/>
              </a:xfrm>
              <a:custGeom>
                <a:avLst/>
                <a:gdLst/>
                <a:ahLst/>
                <a:cxnLst/>
                <a:rect l="l" t="t" r="r" b="b"/>
                <a:pathLst>
                  <a:path w="835" h="838" extrusionOk="0">
                    <a:moveTo>
                      <a:pt x="434" y="0"/>
                    </a:moveTo>
                    <a:cubicBezTo>
                      <a:pt x="234" y="0"/>
                      <a:pt x="1" y="167"/>
                      <a:pt x="1" y="400"/>
                    </a:cubicBezTo>
                    <a:cubicBezTo>
                      <a:pt x="1" y="648"/>
                      <a:pt x="144" y="838"/>
                      <a:pt x="377" y="838"/>
                    </a:cubicBezTo>
                    <a:cubicBezTo>
                      <a:pt x="396" y="838"/>
                      <a:pt x="415" y="836"/>
                      <a:pt x="434" y="834"/>
                    </a:cubicBezTo>
                    <a:cubicBezTo>
                      <a:pt x="634" y="834"/>
                      <a:pt x="835" y="667"/>
                      <a:pt x="835" y="400"/>
                    </a:cubicBezTo>
                    <a:cubicBezTo>
                      <a:pt x="835" y="200"/>
                      <a:pt x="668"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59" name="Google Shape;2259;p18"/>
              <p:cNvSpPr/>
              <p:nvPr/>
            </p:nvSpPr>
            <p:spPr>
              <a:xfrm>
                <a:off x="5877700" y="4431125"/>
                <a:ext cx="20875" cy="20950"/>
              </a:xfrm>
              <a:custGeom>
                <a:avLst/>
                <a:gdLst/>
                <a:ahLst/>
                <a:cxnLst/>
                <a:rect l="l" t="t" r="r" b="b"/>
                <a:pathLst>
                  <a:path w="835" h="838" extrusionOk="0">
                    <a:moveTo>
                      <a:pt x="434" y="0"/>
                    </a:moveTo>
                    <a:cubicBezTo>
                      <a:pt x="234" y="0"/>
                      <a:pt x="1" y="167"/>
                      <a:pt x="1" y="400"/>
                    </a:cubicBezTo>
                    <a:cubicBezTo>
                      <a:pt x="1" y="648"/>
                      <a:pt x="201" y="838"/>
                      <a:pt x="390" y="838"/>
                    </a:cubicBezTo>
                    <a:cubicBezTo>
                      <a:pt x="405" y="838"/>
                      <a:pt x="420" y="836"/>
                      <a:pt x="434" y="834"/>
                    </a:cubicBezTo>
                    <a:cubicBezTo>
                      <a:pt x="634" y="834"/>
                      <a:pt x="835" y="667"/>
                      <a:pt x="835" y="400"/>
                    </a:cubicBezTo>
                    <a:cubicBezTo>
                      <a:pt x="835" y="200"/>
                      <a:pt x="668"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60" name="Google Shape;2260;p18"/>
              <p:cNvSpPr/>
              <p:nvPr/>
            </p:nvSpPr>
            <p:spPr>
              <a:xfrm>
                <a:off x="5779300" y="4431125"/>
                <a:ext cx="20875" cy="20950"/>
              </a:xfrm>
              <a:custGeom>
                <a:avLst/>
                <a:gdLst/>
                <a:ahLst/>
                <a:cxnLst/>
                <a:rect l="l" t="t" r="r" b="b"/>
                <a:pathLst>
                  <a:path w="835" h="838" extrusionOk="0">
                    <a:moveTo>
                      <a:pt x="401" y="0"/>
                    </a:moveTo>
                    <a:cubicBezTo>
                      <a:pt x="201" y="0"/>
                      <a:pt x="0" y="167"/>
                      <a:pt x="0" y="400"/>
                    </a:cubicBezTo>
                    <a:cubicBezTo>
                      <a:pt x="0" y="648"/>
                      <a:pt x="172" y="838"/>
                      <a:pt x="357" y="838"/>
                    </a:cubicBezTo>
                    <a:cubicBezTo>
                      <a:pt x="371" y="838"/>
                      <a:pt x="386" y="836"/>
                      <a:pt x="401" y="834"/>
                    </a:cubicBezTo>
                    <a:cubicBezTo>
                      <a:pt x="601" y="834"/>
                      <a:pt x="834" y="667"/>
                      <a:pt x="834" y="400"/>
                    </a:cubicBezTo>
                    <a:cubicBezTo>
                      <a:pt x="834" y="200"/>
                      <a:pt x="668" y="0"/>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61" name="Google Shape;2261;p18"/>
              <p:cNvSpPr/>
              <p:nvPr/>
            </p:nvSpPr>
            <p:spPr>
              <a:xfrm>
                <a:off x="5683400" y="4431125"/>
                <a:ext cx="20875" cy="20850"/>
              </a:xfrm>
              <a:custGeom>
                <a:avLst/>
                <a:gdLst/>
                <a:ahLst/>
                <a:cxnLst/>
                <a:rect l="l" t="t" r="r" b="b"/>
                <a:pathLst>
                  <a:path w="835" h="834" extrusionOk="0">
                    <a:moveTo>
                      <a:pt x="401" y="0"/>
                    </a:moveTo>
                    <a:cubicBezTo>
                      <a:pt x="200" y="0"/>
                      <a:pt x="0" y="167"/>
                      <a:pt x="0" y="400"/>
                    </a:cubicBezTo>
                    <a:cubicBezTo>
                      <a:pt x="0" y="667"/>
                      <a:pt x="200" y="834"/>
                      <a:pt x="401" y="834"/>
                    </a:cubicBezTo>
                    <a:cubicBezTo>
                      <a:pt x="601" y="834"/>
                      <a:pt x="834" y="667"/>
                      <a:pt x="834" y="400"/>
                    </a:cubicBezTo>
                    <a:cubicBezTo>
                      <a:pt x="834" y="200"/>
                      <a:pt x="601" y="0"/>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62" name="Google Shape;2262;p18"/>
              <p:cNvSpPr/>
              <p:nvPr/>
            </p:nvSpPr>
            <p:spPr>
              <a:xfrm>
                <a:off x="5587500" y="4431125"/>
                <a:ext cx="20875" cy="20950"/>
              </a:xfrm>
              <a:custGeom>
                <a:avLst/>
                <a:gdLst/>
                <a:ahLst/>
                <a:cxnLst/>
                <a:rect l="l" t="t" r="r" b="b"/>
                <a:pathLst>
                  <a:path w="835" h="838" extrusionOk="0">
                    <a:moveTo>
                      <a:pt x="401" y="0"/>
                    </a:moveTo>
                    <a:cubicBezTo>
                      <a:pt x="200" y="0"/>
                      <a:pt x="0" y="167"/>
                      <a:pt x="0" y="400"/>
                    </a:cubicBezTo>
                    <a:cubicBezTo>
                      <a:pt x="0" y="648"/>
                      <a:pt x="143" y="838"/>
                      <a:pt x="350" y="838"/>
                    </a:cubicBezTo>
                    <a:cubicBezTo>
                      <a:pt x="367" y="838"/>
                      <a:pt x="383" y="836"/>
                      <a:pt x="401" y="834"/>
                    </a:cubicBezTo>
                    <a:cubicBezTo>
                      <a:pt x="601" y="834"/>
                      <a:pt x="834" y="667"/>
                      <a:pt x="834" y="400"/>
                    </a:cubicBezTo>
                    <a:cubicBezTo>
                      <a:pt x="834" y="200"/>
                      <a:pt x="667" y="0"/>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63" name="Google Shape;2263;p18"/>
              <p:cNvSpPr/>
              <p:nvPr/>
            </p:nvSpPr>
            <p:spPr>
              <a:xfrm>
                <a:off x="5489925" y="4431125"/>
                <a:ext cx="20875" cy="20950"/>
              </a:xfrm>
              <a:custGeom>
                <a:avLst/>
                <a:gdLst/>
                <a:ahLst/>
                <a:cxnLst/>
                <a:rect l="l" t="t" r="r" b="b"/>
                <a:pathLst>
                  <a:path w="835" h="838" extrusionOk="0">
                    <a:moveTo>
                      <a:pt x="434" y="0"/>
                    </a:moveTo>
                    <a:cubicBezTo>
                      <a:pt x="234" y="0"/>
                      <a:pt x="0" y="167"/>
                      <a:pt x="0" y="400"/>
                    </a:cubicBezTo>
                    <a:cubicBezTo>
                      <a:pt x="0" y="648"/>
                      <a:pt x="201" y="838"/>
                      <a:pt x="390" y="838"/>
                    </a:cubicBezTo>
                    <a:cubicBezTo>
                      <a:pt x="405" y="838"/>
                      <a:pt x="419" y="836"/>
                      <a:pt x="434" y="834"/>
                    </a:cubicBezTo>
                    <a:cubicBezTo>
                      <a:pt x="634" y="834"/>
                      <a:pt x="834" y="667"/>
                      <a:pt x="834" y="400"/>
                    </a:cubicBezTo>
                    <a:cubicBezTo>
                      <a:pt x="834" y="200"/>
                      <a:pt x="668"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64" name="Google Shape;2264;p18"/>
              <p:cNvSpPr/>
              <p:nvPr/>
            </p:nvSpPr>
            <p:spPr>
              <a:xfrm>
                <a:off x="5393200" y="4431125"/>
                <a:ext cx="20850" cy="20950"/>
              </a:xfrm>
              <a:custGeom>
                <a:avLst/>
                <a:gdLst/>
                <a:ahLst/>
                <a:cxnLst/>
                <a:rect l="l" t="t" r="r" b="b"/>
                <a:pathLst>
                  <a:path w="834" h="838" extrusionOk="0">
                    <a:moveTo>
                      <a:pt x="434" y="0"/>
                    </a:moveTo>
                    <a:cubicBezTo>
                      <a:pt x="200" y="0"/>
                      <a:pt x="0" y="167"/>
                      <a:pt x="0" y="400"/>
                    </a:cubicBezTo>
                    <a:cubicBezTo>
                      <a:pt x="0" y="648"/>
                      <a:pt x="172" y="838"/>
                      <a:pt x="383" y="838"/>
                    </a:cubicBezTo>
                    <a:cubicBezTo>
                      <a:pt x="400" y="838"/>
                      <a:pt x="417" y="836"/>
                      <a:pt x="434" y="834"/>
                    </a:cubicBezTo>
                    <a:cubicBezTo>
                      <a:pt x="634" y="834"/>
                      <a:pt x="834" y="667"/>
                      <a:pt x="834" y="400"/>
                    </a:cubicBezTo>
                    <a:cubicBezTo>
                      <a:pt x="834" y="200"/>
                      <a:pt x="667"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65" name="Google Shape;2265;p18"/>
              <p:cNvSpPr/>
              <p:nvPr/>
            </p:nvSpPr>
            <p:spPr>
              <a:xfrm>
                <a:off x="5296450" y="4431125"/>
                <a:ext cx="20875" cy="20950"/>
              </a:xfrm>
              <a:custGeom>
                <a:avLst/>
                <a:gdLst/>
                <a:ahLst/>
                <a:cxnLst/>
                <a:rect l="l" t="t" r="r" b="b"/>
                <a:pathLst>
                  <a:path w="835" h="838" extrusionOk="0">
                    <a:moveTo>
                      <a:pt x="401" y="0"/>
                    </a:moveTo>
                    <a:cubicBezTo>
                      <a:pt x="201" y="0"/>
                      <a:pt x="1" y="167"/>
                      <a:pt x="1" y="400"/>
                    </a:cubicBezTo>
                    <a:cubicBezTo>
                      <a:pt x="1" y="648"/>
                      <a:pt x="172" y="838"/>
                      <a:pt x="357" y="838"/>
                    </a:cubicBezTo>
                    <a:cubicBezTo>
                      <a:pt x="372" y="838"/>
                      <a:pt x="386" y="836"/>
                      <a:pt x="401" y="834"/>
                    </a:cubicBezTo>
                    <a:cubicBezTo>
                      <a:pt x="634" y="834"/>
                      <a:pt x="835" y="667"/>
                      <a:pt x="835" y="400"/>
                    </a:cubicBezTo>
                    <a:cubicBezTo>
                      <a:pt x="835" y="200"/>
                      <a:pt x="668" y="0"/>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66" name="Google Shape;2266;p18"/>
              <p:cNvSpPr/>
              <p:nvPr/>
            </p:nvSpPr>
            <p:spPr>
              <a:xfrm>
                <a:off x="5200550" y="4431125"/>
                <a:ext cx="20875" cy="20950"/>
              </a:xfrm>
              <a:custGeom>
                <a:avLst/>
                <a:gdLst/>
                <a:ahLst/>
                <a:cxnLst/>
                <a:rect l="l" t="t" r="r" b="b"/>
                <a:pathLst>
                  <a:path w="835" h="838" extrusionOk="0">
                    <a:moveTo>
                      <a:pt x="401" y="0"/>
                    </a:moveTo>
                    <a:cubicBezTo>
                      <a:pt x="201" y="0"/>
                      <a:pt x="1" y="167"/>
                      <a:pt x="1" y="400"/>
                    </a:cubicBezTo>
                    <a:cubicBezTo>
                      <a:pt x="1" y="648"/>
                      <a:pt x="144" y="838"/>
                      <a:pt x="351" y="838"/>
                    </a:cubicBezTo>
                    <a:cubicBezTo>
                      <a:pt x="367" y="838"/>
                      <a:pt x="384" y="836"/>
                      <a:pt x="401" y="834"/>
                    </a:cubicBezTo>
                    <a:cubicBezTo>
                      <a:pt x="634" y="834"/>
                      <a:pt x="834" y="667"/>
                      <a:pt x="834" y="400"/>
                    </a:cubicBezTo>
                    <a:cubicBezTo>
                      <a:pt x="834" y="200"/>
                      <a:pt x="668" y="0"/>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67" name="Google Shape;2267;p18"/>
              <p:cNvSpPr/>
              <p:nvPr/>
            </p:nvSpPr>
            <p:spPr>
              <a:xfrm>
                <a:off x="5103825" y="4431125"/>
                <a:ext cx="20875" cy="20850"/>
              </a:xfrm>
              <a:custGeom>
                <a:avLst/>
                <a:gdLst/>
                <a:ahLst/>
                <a:cxnLst/>
                <a:rect l="l" t="t" r="r" b="b"/>
                <a:pathLst>
                  <a:path w="835" h="834" extrusionOk="0">
                    <a:moveTo>
                      <a:pt x="400" y="0"/>
                    </a:moveTo>
                    <a:cubicBezTo>
                      <a:pt x="200" y="0"/>
                      <a:pt x="0" y="167"/>
                      <a:pt x="0" y="400"/>
                    </a:cubicBezTo>
                    <a:cubicBezTo>
                      <a:pt x="0" y="667"/>
                      <a:pt x="200" y="834"/>
                      <a:pt x="400" y="834"/>
                    </a:cubicBezTo>
                    <a:cubicBezTo>
                      <a:pt x="601" y="834"/>
                      <a:pt x="834" y="667"/>
                      <a:pt x="834" y="400"/>
                    </a:cubicBezTo>
                    <a:cubicBezTo>
                      <a:pt x="834" y="200"/>
                      <a:pt x="601" y="0"/>
                      <a:pt x="4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68" name="Google Shape;2268;p18"/>
              <p:cNvSpPr/>
              <p:nvPr/>
            </p:nvSpPr>
            <p:spPr>
              <a:xfrm>
                <a:off x="5006250" y="4431125"/>
                <a:ext cx="20875" cy="20950"/>
              </a:xfrm>
              <a:custGeom>
                <a:avLst/>
                <a:gdLst/>
                <a:ahLst/>
                <a:cxnLst/>
                <a:rect l="l" t="t" r="r" b="b"/>
                <a:pathLst>
                  <a:path w="835" h="838" extrusionOk="0">
                    <a:moveTo>
                      <a:pt x="434" y="0"/>
                    </a:moveTo>
                    <a:cubicBezTo>
                      <a:pt x="234" y="0"/>
                      <a:pt x="0" y="167"/>
                      <a:pt x="0" y="400"/>
                    </a:cubicBezTo>
                    <a:cubicBezTo>
                      <a:pt x="0" y="648"/>
                      <a:pt x="201" y="838"/>
                      <a:pt x="390" y="838"/>
                    </a:cubicBezTo>
                    <a:cubicBezTo>
                      <a:pt x="404" y="838"/>
                      <a:pt x="419" y="836"/>
                      <a:pt x="434" y="834"/>
                    </a:cubicBezTo>
                    <a:cubicBezTo>
                      <a:pt x="634" y="834"/>
                      <a:pt x="834" y="667"/>
                      <a:pt x="834" y="400"/>
                    </a:cubicBezTo>
                    <a:cubicBezTo>
                      <a:pt x="834" y="200"/>
                      <a:pt x="667"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69" name="Google Shape;2269;p18"/>
              <p:cNvSpPr/>
              <p:nvPr/>
            </p:nvSpPr>
            <p:spPr>
              <a:xfrm>
                <a:off x="4909500" y="4431125"/>
                <a:ext cx="20875" cy="20950"/>
              </a:xfrm>
              <a:custGeom>
                <a:avLst/>
                <a:gdLst/>
                <a:ahLst/>
                <a:cxnLst/>
                <a:rect l="l" t="t" r="r" b="b"/>
                <a:pathLst>
                  <a:path w="835" h="838" extrusionOk="0">
                    <a:moveTo>
                      <a:pt x="435" y="0"/>
                    </a:moveTo>
                    <a:cubicBezTo>
                      <a:pt x="201" y="0"/>
                      <a:pt x="1" y="167"/>
                      <a:pt x="1" y="400"/>
                    </a:cubicBezTo>
                    <a:cubicBezTo>
                      <a:pt x="1" y="648"/>
                      <a:pt x="173" y="838"/>
                      <a:pt x="384" y="838"/>
                    </a:cubicBezTo>
                    <a:cubicBezTo>
                      <a:pt x="400" y="838"/>
                      <a:pt x="417" y="836"/>
                      <a:pt x="435" y="834"/>
                    </a:cubicBezTo>
                    <a:cubicBezTo>
                      <a:pt x="635" y="834"/>
                      <a:pt x="835" y="667"/>
                      <a:pt x="835" y="400"/>
                    </a:cubicBezTo>
                    <a:cubicBezTo>
                      <a:pt x="835" y="200"/>
                      <a:pt x="668" y="0"/>
                      <a:pt x="4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70" name="Google Shape;2270;p18"/>
              <p:cNvSpPr/>
              <p:nvPr/>
            </p:nvSpPr>
            <p:spPr>
              <a:xfrm>
                <a:off x="4813600" y="4431125"/>
                <a:ext cx="20875" cy="20950"/>
              </a:xfrm>
              <a:custGeom>
                <a:avLst/>
                <a:gdLst/>
                <a:ahLst/>
                <a:cxnLst/>
                <a:rect l="l" t="t" r="r" b="b"/>
                <a:pathLst>
                  <a:path w="835" h="838" extrusionOk="0">
                    <a:moveTo>
                      <a:pt x="434" y="0"/>
                    </a:moveTo>
                    <a:cubicBezTo>
                      <a:pt x="201" y="0"/>
                      <a:pt x="1" y="167"/>
                      <a:pt x="1" y="400"/>
                    </a:cubicBezTo>
                    <a:cubicBezTo>
                      <a:pt x="1" y="648"/>
                      <a:pt x="144" y="838"/>
                      <a:pt x="377" y="838"/>
                    </a:cubicBezTo>
                    <a:cubicBezTo>
                      <a:pt x="396" y="838"/>
                      <a:pt x="415" y="836"/>
                      <a:pt x="434" y="834"/>
                    </a:cubicBezTo>
                    <a:cubicBezTo>
                      <a:pt x="635" y="834"/>
                      <a:pt x="835" y="667"/>
                      <a:pt x="835" y="400"/>
                    </a:cubicBezTo>
                    <a:cubicBezTo>
                      <a:pt x="835" y="200"/>
                      <a:pt x="668"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71" name="Google Shape;2271;p18"/>
              <p:cNvSpPr/>
              <p:nvPr/>
            </p:nvSpPr>
            <p:spPr>
              <a:xfrm>
                <a:off x="4716875" y="4431125"/>
                <a:ext cx="20875" cy="20850"/>
              </a:xfrm>
              <a:custGeom>
                <a:avLst/>
                <a:gdLst/>
                <a:ahLst/>
                <a:cxnLst/>
                <a:rect l="l" t="t" r="r" b="b"/>
                <a:pathLst>
                  <a:path w="835" h="834" extrusionOk="0">
                    <a:moveTo>
                      <a:pt x="401" y="0"/>
                    </a:moveTo>
                    <a:cubicBezTo>
                      <a:pt x="201" y="0"/>
                      <a:pt x="0" y="167"/>
                      <a:pt x="0" y="400"/>
                    </a:cubicBezTo>
                    <a:cubicBezTo>
                      <a:pt x="0" y="667"/>
                      <a:pt x="201" y="834"/>
                      <a:pt x="401" y="834"/>
                    </a:cubicBezTo>
                    <a:cubicBezTo>
                      <a:pt x="634" y="834"/>
                      <a:pt x="834" y="667"/>
                      <a:pt x="834" y="400"/>
                    </a:cubicBezTo>
                    <a:cubicBezTo>
                      <a:pt x="834" y="200"/>
                      <a:pt x="634" y="0"/>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72" name="Google Shape;2272;p18"/>
              <p:cNvSpPr/>
              <p:nvPr/>
            </p:nvSpPr>
            <p:spPr>
              <a:xfrm>
                <a:off x="4620125" y="4431125"/>
                <a:ext cx="20875" cy="20950"/>
              </a:xfrm>
              <a:custGeom>
                <a:avLst/>
                <a:gdLst/>
                <a:ahLst/>
                <a:cxnLst/>
                <a:rect l="l" t="t" r="r" b="b"/>
                <a:pathLst>
                  <a:path w="835" h="838" extrusionOk="0">
                    <a:moveTo>
                      <a:pt x="401" y="0"/>
                    </a:moveTo>
                    <a:cubicBezTo>
                      <a:pt x="201" y="0"/>
                      <a:pt x="1" y="167"/>
                      <a:pt x="1" y="400"/>
                    </a:cubicBezTo>
                    <a:cubicBezTo>
                      <a:pt x="1" y="648"/>
                      <a:pt x="173" y="838"/>
                      <a:pt x="357" y="838"/>
                    </a:cubicBezTo>
                    <a:cubicBezTo>
                      <a:pt x="372" y="838"/>
                      <a:pt x="387" y="836"/>
                      <a:pt x="401" y="834"/>
                    </a:cubicBezTo>
                    <a:cubicBezTo>
                      <a:pt x="601" y="834"/>
                      <a:pt x="835" y="667"/>
                      <a:pt x="835" y="400"/>
                    </a:cubicBezTo>
                    <a:cubicBezTo>
                      <a:pt x="835" y="200"/>
                      <a:pt x="668" y="0"/>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73" name="Google Shape;2273;p18"/>
              <p:cNvSpPr/>
              <p:nvPr/>
            </p:nvSpPr>
            <p:spPr>
              <a:xfrm>
                <a:off x="4522575" y="4431125"/>
                <a:ext cx="20875" cy="20850"/>
              </a:xfrm>
              <a:custGeom>
                <a:avLst/>
                <a:gdLst/>
                <a:ahLst/>
                <a:cxnLst/>
                <a:rect l="l" t="t" r="r" b="b"/>
                <a:pathLst>
                  <a:path w="835" h="834" extrusionOk="0">
                    <a:moveTo>
                      <a:pt x="434" y="0"/>
                    </a:moveTo>
                    <a:cubicBezTo>
                      <a:pt x="234" y="0"/>
                      <a:pt x="0" y="167"/>
                      <a:pt x="0" y="400"/>
                    </a:cubicBezTo>
                    <a:cubicBezTo>
                      <a:pt x="0" y="667"/>
                      <a:pt x="234" y="834"/>
                      <a:pt x="434" y="834"/>
                    </a:cubicBezTo>
                    <a:cubicBezTo>
                      <a:pt x="634" y="834"/>
                      <a:pt x="834" y="667"/>
                      <a:pt x="834" y="400"/>
                    </a:cubicBezTo>
                    <a:cubicBezTo>
                      <a:pt x="834" y="200"/>
                      <a:pt x="634"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74" name="Google Shape;2274;p18"/>
              <p:cNvSpPr/>
              <p:nvPr/>
            </p:nvSpPr>
            <p:spPr>
              <a:xfrm>
                <a:off x="4426675" y="4431125"/>
                <a:ext cx="20875" cy="20950"/>
              </a:xfrm>
              <a:custGeom>
                <a:avLst/>
                <a:gdLst/>
                <a:ahLst/>
                <a:cxnLst/>
                <a:rect l="l" t="t" r="r" b="b"/>
                <a:pathLst>
                  <a:path w="835" h="838" extrusionOk="0">
                    <a:moveTo>
                      <a:pt x="434" y="0"/>
                    </a:moveTo>
                    <a:cubicBezTo>
                      <a:pt x="234" y="0"/>
                      <a:pt x="0" y="167"/>
                      <a:pt x="0" y="400"/>
                    </a:cubicBezTo>
                    <a:cubicBezTo>
                      <a:pt x="0" y="648"/>
                      <a:pt x="143" y="838"/>
                      <a:pt x="377" y="838"/>
                    </a:cubicBezTo>
                    <a:cubicBezTo>
                      <a:pt x="395" y="838"/>
                      <a:pt x="414" y="836"/>
                      <a:pt x="434" y="834"/>
                    </a:cubicBezTo>
                    <a:cubicBezTo>
                      <a:pt x="634" y="834"/>
                      <a:pt x="834" y="667"/>
                      <a:pt x="834" y="400"/>
                    </a:cubicBezTo>
                    <a:cubicBezTo>
                      <a:pt x="834" y="200"/>
                      <a:pt x="667"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75" name="Google Shape;2275;p18"/>
              <p:cNvSpPr/>
              <p:nvPr/>
            </p:nvSpPr>
            <p:spPr>
              <a:xfrm>
                <a:off x="4329925" y="4431125"/>
                <a:ext cx="20875" cy="20950"/>
              </a:xfrm>
              <a:custGeom>
                <a:avLst/>
                <a:gdLst/>
                <a:ahLst/>
                <a:cxnLst/>
                <a:rect l="l" t="t" r="r" b="b"/>
                <a:pathLst>
                  <a:path w="835" h="838" extrusionOk="0">
                    <a:moveTo>
                      <a:pt x="434" y="0"/>
                    </a:moveTo>
                    <a:cubicBezTo>
                      <a:pt x="201" y="0"/>
                      <a:pt x="1" y="167"/>
                      <a:pt x="1" y="400"/>
                    </a:cubicBezTo>
                    <a:cubicBezTo>
                      <a:pt x="1" y="648"/>
                      <a:pt x="144" y="838"/>
                      <a:pt x="377" y="838"/>
                    </a:cubicBezTo>
                    <a:cubicBezTo>
                      <a:pt x="396" y="838"/>
                      <a:pt x="415" y="836"/>
                      <a:pt x="434" y="834"/>
                    </a:cubicBezTo>
                    <a:cubicBezTo>
                      <a:pt x="634" y="834"/>
                      <a:pt x="835" y="667"/>
                      <a:pt x="835" y="400"/>
                    </a:cubicBezTo>
                    <a:cubicBezTo>
                      <a:pt x="835" y="200"/>
                      <a:pt x="668"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76" name="Google Shape;2276;p18"/>
              <p:cNvSpPr/>
              <p:nvPr/>
            </p:nvSpPr>
            <p:spPr>
              <a:xfrm>
                <a:off x="4233200" y="4431125"/>
                <a:ext cx="20875" cy="20950"/>
              </a:xfrm>
              <a:custGeom>
                <a:avLst/>
                <a:gdLst/>
                <a:ahLst/>
                <a:cxnLst/>
                <a:rect l="l" t="t" r="r" b="b"/>
                <a:pathLst>
                  <a:path w="835" h="838" extrusionOk="0">
                    <a:moveTo>
                      <a:pt x="401" y="0"/>
                    </a:moveTo>
                    <a:cubicBezTo>
                      <a:pt x="200" y="0"/>
                      <a:pt x="0" y="167"/>
                      <a:pt x="0" y="400"/>
                    </a:cubicBezTo>
                    <a:cubicBezTo>
                      <a:pt x="0" y="648"/>
                      <a:pt x="172" y="838"/>
                      <a:pt x="357" y="838"/>
                    </a:cubicBezTo>
                    <a:cubicBezTo>
                      <a:pt x="371" y="838"/>
                      <a:pt x="386" y="836"/>
                      <a:pt x="401" y="834"/>
                    </a:cubicBezTo>
                    <a:cubicBezTo>
                      <a:pt x="601" y="834"/>
                      <a:pt x="834" y="667"/>
                      <a:pt x="834" y="400"/>
                    </a:cubicBezTo>
                    <a:cubicBezTo>
                      <a:pt x="834" y="200"/>
                      <a:pt x="667" y="0"/>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77" name="Google Shape;2277;p18"/>
              <p:cNvSpPr/>
              <p:nvPr/>
            </p:nvSpPr>
            <p:spPr>
              <a:xfrm>
                <a:off x="4136450" y="4431125"/>
                <a:ext cx="20875" cy="20950"/>
              </a:xfrm>
              <a:custGeom>
                <a:avLst/>
                <a:gdLst/>
                <a:ahLst/>
                <a:cxnLst/>
                <a:rect l="l" t="t" r="r" b="b"/>
                <a:pathLst>
                  <a:path w="835" h="838" extrusionOk="0">
                    <a:moveTo>
                      <a:pt x="401" y="0"/>
                    </a:moveTo>
                    <a:cubicBezTo>
                      <a:pt x="201" y="0"/>
                      <a:pt x="1" y="167"/>
                      <a:pt x="1" y="400"/>
                    </a:cubicBezTo>
                    <a:cubicBezTo>
                      <a:pt x="1" y="648"/>
                      <a:pt x="173" y="838"/>
                      <a:pt x="357" y="838"/>
                    </a:cubicBezTo>
                    <a:cubicBezTo>
                      <a:pt x="372" y="838"/>
                      <a:pt x="386" y="836"/>
                      <a:pt x="401" y="834"/>
                    </a:cubicBezTo>
                    <a:cubicBezTo>
                      <a:pt x="601" y="834"/>
                      <a:pt x="835" y="667"/>
                      <a:pt x="835" y="400"/>
                    </a:cubicBezTo>
                    <a:cubicBezTo>
                      <a:pt x="835" y="200"/>
                      <a:pt x="668" y="0"/>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78" name="Google Shape;2278;p18"/>
              <p:cNvSpPr/>
              <p:nvPr/>
            </p:nvSpPr>
            <p:spPr>
              <a:xfrm>
                <a:off x="4038900" y="4431125"/>
                <a:ext cx="20850" cy="20950"/>
              </a:xfrm>
              <a:custGeom>
                <a:avLst/>
                <a:gdLst/>
                <a:ahLst/>
                <a:cxnLst/>
                <a:rect l="l" t="t" r="r" b="b"/>
                <a:pathLst>
                  <a:path w="834" h="838" extrusionOk="0">
                    <a:moveTo>
                      <a:pt x="434" y="0"/>
                    </a:moveTo>
                    <a:cubicBezTo>
                      <a:pt x="234" y="0"/>
                      <a:pt x="0" y="167"/>
                      <a:pt x="0" y="400"/>
                    </a:cubicBezTo>
                    <a:cubicBezTo>
                      <a:pt x="0" y="648"/>
                      <a:pt x="201" y="838"/>
                      <a:pt x="389" y="838"/>
                    </a:cubicBezTo>
                    <a:cubicBezTo>
                      <a:pt x="404" y="838"/>
                      <a:pt x="419" y="836"/>
                      <a:pt x="434" y="834"/>
                    </a:cubicBezTo>
                    <a:cubicBezTo>
                      <a:pt x="634" y="834"/>
                      <a:pt x="834" y="667"/>
                      <a:pt x="834" y="400"/>
                    </a:cubicBezTo>
                    <a:cubicBezTo>
                      <a:pt x="834" y="200"/>
                      <a:pt x="667"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79" name="Google Shape;2279;p18"/>
              <p:cNvSpPr/>
              <p:nvPr/>
            </p:nvSpPr>
            <p:spPr>
              <a:xfrm>
                <a:off x="3942975" y="4431125"/>
                <a:ext cx="20875" cy="20950"/>
              </a:xfrm>
              <a:custGeom>
                <a:avLst/>
                <a:gdLst/>
                <a:ahLst/>
                <a:cxnLst/>
                <a:rect l="l" t="t" r="r" b="b"/>
                <a:pathLst>
                  <a:path w="835" h="838" extrusionOk="0">
                    <a:moveTo>
                      <a:pt x="435" y="0"/>
                    </a:moveTo>
                    <a:cubicBezTo>
                      <a:pt x="234" y="0"/>
                      <a:pt x="1" y="167"/>
                      <a:pt x="1" y="400"/>
                    </a:cubicBezTo>
                    <a:cubicBezTo>
                      <a:pt x="1" y="648"/>
                      <a:pt x="144" y="838"/>
                      <a:pt x="378" y="838"/>
                    </a:cubicBezTo>
                    <a:cubicBezTo>
                      <a:pt x="396" y="838"/>
                      <a:pt x="415" y="836"/>
                      <a:pt x="435" y="834"/>
                    </a:cubicBezTo>
                    <a:cubicBezTo>
                      <a:pt x="635" y="834"/>
                      <a:pt x="835" y="667"/>
                      <a:pt x="835" y="400"/>
                    </a:cubicBezTo>
                    <a:cubicBezTo>
                      <a:pt x="835" y="200"/>
                      <a:pt x="668" y="0"/>
                      <a:pt x="4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80" name="Google Shape;2280;p18"/>
              <p:cNvSpPr/>
              <p:nvPr/>
            </p:nvSpPr>
            <p:spPr>
              <a:xfrm>
                <a:off x="3865425" y="4471150"/>
                <a:ext cx="145975" cy="145950"/>
              </a:xfrm>
              <a:custGeom>
                <a:avLst/>
                <a:gdLst/>
                <a:ahLst/>
                <a:cxnLst/>
                <a:rect l="l" t="t" r="r" b="b"/>
                <a:pathLst>
                  <a:path w="5839" h="5838" extrusionOk="0">
                    <a:moveTo>
                      <a:pt x="2903" y="1401"/>
                    </a:moveTo>
                    <a:lnTo>
                      <a:pt x="4437" y="2936"/>
                    </a:lnTo>
                    <a:lnTo>
                      <a:pt x="2903" y="4470"/>
                    </a:lnTo>
                    <a:lnTo>
                      <a:pt x="1368" y="2936"/>
                    </a:lnTo>
                    <a:lnTo>
                      <a:pt x="2903" y="1401"/>
                    </a:lnTo>
                    <a:close/>
                    <a:moveTo>
                      <a:pt x="2903" y="0"/>
                    </a:moveTo>
                    <a:lnTo>
                      <a:pt x="1" y="2936"/>
                    </a:lnTo>
                    <a:lnTo>
                      <a:pt x="2903" y="5838"/>
                    </a:lnTo>
                    <a:lnTo>
                      <a:pt x="5838" y="2936"/>
                    </a:lnTo>
                    <a:lnTo>
                      <a:pt x="29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81" name="Google Shape;2281;p18"/>
              <p:cNvSpPr/>
              <p:nvPr/>
            </p:nvSpPr>
            <p:spPr>
              <a:xfrm>
                <a:off x="3991350" y="4572875"/>
                <a:ext cx="39225" cy="39225"/>
              </a:xfrm>
              <a:custGeom>
                <a:avLst/>
                <a:gdLst/>
                <a:ahLst/>
                <a:cxnLst/>
                <a:rect l="l" t="t" r="r" b="b"/>
                <a:pathLst>
                  <a:path w="1569" h="1569" extrusionOk="0">
                    <a:moveTo>
                      <a:pt x="835" y="368"/>
                    </a:moveTo>
                    <a:lnTo>
                      <a:pt x="1235" y="768"/>
                    </a:lnTo>
                    <a:lnTo>
                      <a:pt x="835" y="1202"/>
                    </a:lnTo>
                    <a:lnTo>
                      <a:pt x="401" y="768"/>
                    </a:lnTo>
                    <a:lnTo>
                      <a:pt x="835" y="368"/>
                    </a:lnTo>
                    <a:close/>
                    <a:moveTo>
                      <a:pt x="801" y="1"/>
                    </a:moveTo>
                    <a:lnTo>
                      <a:pt x="1" y="768"/>
                    </a:lnTo>
                    <a:lnTo>
                      <a:pt x="801" y="1569"/>
                    </a:lnTo>
                    <a:lnTo>
                      <a:pt x="1568"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82" name="Google Shape;2282;p18"/>
              <p:cNvSpPr/>
              <p:nvPr/>
            </p:nvSpPr>
            <p:spPr>
              <a:xfrm>
                <a:off x="4137300" y="4572875"/>
                <a:ext cx="39200" cy="39225"/>
              </a:xfrm>
              <a:custGeom>
                <a:avLst/>
                <a:gdLst/>
                <a:ahLst/>
                <a:cxnLst/>
                <a:rect l="l" t="t" r="r" b="b"/>
                <a:pathLst>
                  <a:path w="1568" h="1569" extrusionOk="0">
                    <a:moveTo>
                      <a:pt x="801" y="368"/>
                    </a:moveTo>
                    <a:lnTo>
                      <a:pt x="1201" y="768"/>
                    </a:lnTo>
                    <a:lnTo>
                      <a:pt x="801" y="1202"/>
                    </a:lnTo>
                    <a:lnTo>
                      <a:pt x="367" y="768"/>
                    </a:lnTo>
                    <a:lnTo>
                      <a:pt x="801" y="368"/>
                    </a:lnTo>
                    <a:close/>
                    <a:moveTo>
                      <a:pt x="801" y="1"/>
                    </a:moveTo>
                    <a:lnTo>
                      <a:pt x="0" y="768"/>
                    </a:lnTo>
                    <a:lnTo>
                      <a:pt x="801" y="1569"/>
                    </a:lnTo>
                    <a:lnTo>
                      <a:pt x="1568"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83" name="Google Shape;2283;p18"/>
              <p:cNvSpPr/>
              <p:nvPr/>
            </p:nvSpPr>
            <p:spPr>
              <a:xfrm>
                <a:off x="4282400" y="4572875"/>
                <a:ext cx="39225" cy="39225"/>
              </a:xfrm>
              <a:custGeom>
                <a:avLst/>
                <a:gdLst/>
                <a:ahLst/>
                <a:cxnLst/>
                <a:rect l="l" t="t" r="r" b="b"/>
                <a:pathLst>
                  <a:path w="1569" h="1569" extrusionOk="0">
                    <a:moveTo>
                      <a:pt x="768" y="368"/>
                    </a:moveTo>
                    <a:lnTo>
                      <a:pt x="1201" y="768"/>
                    </a:lnTo>
                    <a:lnTo>
                      <a:pt x="768" y="1202"/>
                    </a:lnTo>
                    <a:lnTo>
                      <a:pt x="367" y="768"/>
                    </a:lnTo>
                    <a:lnTo>
                      <a:pt x="768" y="368"/>
                    </a:lnTo>
                    <a:close/>
                    <a:moveTo>
                      <a:pt x="768" y="1"/>
                    </a:moveTo>
                    <a:lnTo>
                      <a:pt x="0" y="768"/>
                    </a:lnTo>
                    <a:lnTo>
                      <a:pt x="768" y="1569"/>
                    </a:lnTo>
                    <a:lnTo>
                      <a:pt x="1568" y="768"/>
                    </a:lnTo>
                    <a:lnTo>
                      <a:pt x="7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84" name="Google Shape;2284;p18"/>
              <p:cNvSpPr/>
              <p:nvPr/>
            </p:nvSpPr>
            <p:spPr>
              <a:xfrm>
                <a:off x="4426675" y="4572875"/>
                <a:ext cx="40050" cy="39225"/>
              </a:xfrm>
              <a:custGeom>
                <a:avLst/>
                <a:gdLst/>
                <a:ahLst/>
                <a:cxnLst/>
                <a:rect l="l" t="t" r="r" b="b"/>
                <a:pathLst>
                  <a:path w="1602" h="1569" extrusionOk="0">
                    <a:moveTo>
                      <a:pt x="834" y="368"/>
                    </a:moveTo>
                    <a:lnTo>
                      <a:pt x="1268" y="768"/>
                    </a:lnTo>
                    <a:lnTo>
                      <a:pt x="834" y="1202"/>
                    </a:lnTo>
                    <a:lnTo>
                      <a:pt x="434" y="768"/>
                    </a:lnTo>
                    <a:lnTo>
                      <a:pt x="834" y="368"/>
                    </a:lnTo>
                    <a:close/>
                    <a:moveTo>
                      <a:pt x="801" y="1"/>
                    </a:moveTo>
                    <a:lnTo>
                      <a:pt x="0" y="768"/>
                    </a:lnTo>
                    <a:lnTo>
                      <a:pt x="801" y="1569"/>
                    </a:lnTo>
                    <a:lnTo>
                      <a:pt x="1601"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85" name="Google Shape;2285;p18"/>
              <p:cNvSpPr/>
              <p:nvPr/>
            </p:nvSpPr>
            <p:spPr>
              <a:xfrm>
                <a:off x="4572600" y="4572875"/>
                <a:ext cx="40050" cy="39225"/>
              </a:xfrm>
              <a:custGeom>
                <a:avLst/>
                <a:gdLst/>
                <a:ahLst/>
                <a:cxnLst/>
                <a:rect l="l" t="t" r="r" b="b"/>
                <a:pathLst>
                  <a:path w="1602" h="1569" extrusionOk="0">
                    <a:moveTo>
                      <a:pt x="801" y="368"/>
                    </a:moveTo>
                    <a:lnTo>
                      <a:pt x="1201" y="768"/>
                    </a:lnTo>
                    <a:lnTo>
                      <a:pt x="801" y="1202"/>
                    </a:lnTo>
                    <a:lnTo>
                      <a:pt x="368" y="768"/>
                    </a:lnTo>
                    <a:lnTo>
                      <a:pt x="801" y="368"/>
                    </a:lnTo>
                    <a:close/>
                    <a:moveTo>
                      <a:pt x="801" y="1"/>
                    </a:moveTo>
                    <a:lnTo>
                      <a:pt x="1" y="768"/>
                    </a:lnTo>
                    <a:lnTo>
                      <a:pt x="801" y="1569"/>
                    </a:lnTo>
                    <a:lnTo>
                      <a:pt x="1602"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86" name="Google Shape;2286;p18"/>
              <p:cNvSpPr/>
              <p:nvPr/>
            </p:nvSpPr>
            <p:spPr>
              <a:xfrm>
                <a:off x="4717700" y="4572875"/>
                <a:ext cx="40050" cy="39225"/>
              </a:xfrm>
              <a:custGeom>
                <a:avLst/>
                <a:gdLst/>
                <a:ahLst/>
                <a:cxnLst/>
                <a:rect l="l" t="t" r="r" b="b"/>
                <a:pathLst>
                  <a:path w="1602" h="1569" extrusionOk="0">
                    <a:moveTo>
                      <a:pt x="801" y="368"/>
                    </a:moveTo>
                    <a:lnTo>
                      <a:pt x="1202" y="768"/>
                    </a:lnTo>
                    <a:lnTo>
                      <a:pt x="801" y="1202"/>
                    </a:lnTo>
                    <a:lnTo>
                      <a:pt x="368" y="768"/>
                    </a:lnTo>
                    <a:lnTo>
                      <a:pt x="801" y="368"/>
                    </a:lnTo>
                    <a:close/>
                    <a:moveTo>
                      <a:pt x="801" y="1"/>
                    </a:moveTo>
                    <a:lnTo>
                      <a:pt x="1" y="768"/>
                    </a:lnTo>
                    <a:lnTo>
                      <a:pt x="801" y="1569"/>
                    </a:lnTo>
                    <a:lnTo>
                      <a:pt x="1602"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87" name="Google Shape;2287;p18"/>
              <p:cNvSpPr/>
              <p:nvPr/>
            </p:nvSpPr>
            <p:spPr>
              <a:xfrm>
                <a:off x="4862800" y="4572875"/>
                <a:ext cx="39225" cy="39225"/>
              </a:xfrm>
              <a:custGeom>
                <a:avLst/>
                <a:gdLst/>
                <a:ahLst/>
                <a:cxnLst/>
                <a:rect l="l" t="t" r="r" b="b"/>
                <a:pathLst>
                  <a:path w="1569" h="1569" extrusionOk="0">
                    <a:moveTo>
                      <a:pt x="801" y="368"/>
                    </a:moveTo>
                    <a:lnTo>
                      <a:pt x="1202" y="768"/>
                    </a:lnTo>
                    <a:lnTo>
                      <a:pt x="801" y="1202"/>
                    </a:lnTo>
                    <a:lnTo>
                      <a:pt x="368" y="768"/>
                    </a:lnTo>
                    <a:lnTo>
                      <a:pt x="801" y="368"/>
                    </a:lnTo>
                    <a:close/>
                    <a:moveTo>
                      <a:pt x="801" y="1"/>
                    </a:moveTo>
                    <a:lnTo>
                      <a:pt x="1" y="768"/>
                    </a:lnTo>
                    <a:lnTo>
                      <a:pt x="801" y="1569"/>
                    </a:lnTo>
                    <a:lnTo>
                      <a:pt x="1569"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88" name="Google Shape;2288;p18"/>
              <p:cNvSpPr/>
              <p:nvPr/>
            </p:nvSpPr>
            <p:spPr>
              <a:xfrm>
                <a:off x="5008750" y="4572875"/>
                <a:ext cx="39225" cy="39225"/>
              </a:xfrm>
              <a:custGeom>
                <a:avLst/>
                <a:gdLst/>
                <a:ahLst/>
                <a:cxnLst/>
                <a:rect l="l" t="t" r="r" b="b"/>
                <a:pathLst>
                  <a:path w="1569" h="1569" extrusionOk="0">
                    <a:moveTo>
                      <a:pt x="801" y="368"/>
                    </a:moveTo>
                    <a:lnTo>
                      <a:pt x="1201" y="768"/>
                    </a:lnTo>
                    <a:lnTo>
                      <a:pt x="801" y="1202"/>
                    </a:lnTo>
                    <a:lnTo>
                      <a:pt x="367" y="768"/>
                    </a:lnTo>
                    <a:lnTo>
                      <a:pt x="801" y="368"/>
                    </a:lnTo>
                    <a:close/>
                    <a:moveTo>
                      <a:pt x="801" y="1"/>
                    </a:moveTo>
                    <a:lnTo>
                      <a:pt x="0" y="768"/>
                    </a:lnTo>
                    <a:lnTo>
                      <a:pt x="801" y="1569"/>
                    </a:lnTo>
                    <a:lnTo>
                      <a:pt x="1568"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89" name="Google Shape;2289;p18"/>
              <p:cNvSpPr/>
              <p:nvPr/>
            </p:nvSpPr>
            <p:spPr>
              <a:xfrm>
                <a:off x="5153850" y="4572875"/>
                <a:ext cx="39225" cy="39225"/>
              </a:xfrm>
              <a:custGeom>
                <a:avLst/>
                <a:gdLst/>
                <a:ahLst/>
                <a:cxnLst/>
                <a:rect l="l" t="t" r="r" b="b"/>
                <a:pathLst>
                  <a:path w="1569" h="1569" extrusionOk="0">
                    <a:moveTo>
                      <a:pt x="768" y="368"/>
                    </a:moveTo>
                    <a:lnTo>
                      <a:pt x="1201" y="768"/>
                    </a:lnTo>
                    <a:lnTo>
                      <a:pt x="768" y="1202"/>
                    </a:lnTo>
                    <a:lnTo>
                      <a:pt x="367" y="768"/>
                    </a:lnTo>
                    <a:lnTo>
                      <a:pt x="768" y="368"/>
                    </a:lnTo>
                    <a:close/>
                    <a:moveTo>
                      <a:pt x="768" y="1"/>
                    </a:moveTo>
                    <a:lnTo>
                      <a:pt x="1" y="768"/>
                    </a:lnTo>
                    <a:lnTo>
                      <a:pt x="768" y="1569"/>
                    </a:lnTo>
                    <a:lnTo>
                      <a:pt x="1568" y="768"/>
                    </a:lnTo>
                    <a:lnTo>
                      <a:pt x="7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90" name="Google Shape;2290;p18"/>
              <p:cNvSpPr/>
              <p:nvPr/>
            </p:nvSpPr>
            <p:spPr>
              <a:xfrm>
                <a:off x="5298125" y="4572875"/>
                <a:ext cx="40050" cy="39225"/>
              </a:xfrm>
              <a:custGeom>
                <a:avLst/>
                <a:gdLst/>
                <a:ahLst/>
                <a:cxnLst/>
                <a:rect l="l" t="t" r="r" b="b"/>
                <a:pathLst>
                  <a:path w="1602" h="1569" extrusionOk="0">
                    <a:moveTo>
                      <a:pt x="801" y="368"/>
                    </a:moveTo>
                    <a:lnTo>
                      <a:pt x="1235" y="768"/>
                    </a:lnTo>
                    <a:lnTo>
                      <a:pt x="801" y="1202"/>
                    </a:lnTo>
                    <a:lnTo>
                      <a:pt x="401" y="768"/>
                    </a:lnTo>
                    <a:lnTo>
                      <a:pt x="801" y="368"/>
                    </a:lnTo>
                    <a:close/>
                    <a:moveTo>
                      <a:pt x="801" y="1"/>
                    </a:moveTo>
                    <a:lnTo>
                      <a:pt x="0" y="768"/>
                    </a:lnTo>
                    <a:lnTo>
                      <a:pt x="801" y="1569"/>
                    </a:lnTo>
                    <a:lnTo>
                      <a:pt x="1601"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91" name="Google Shape;2291;p18"/>
              <p:cNvSpPr/>
              <p:nvPr/>
            </p:nvSpPr>
            <p:spPr>
              <a:xfrm>
                <a:off x="4009700" y="4471150"/>
                <a:ext cx="145975" cy="145950"/>
              </a:xfrm>
              <a:custGeom>
                <a:avLst/>
                <a:gdLst/>
                <a:ahLst/>
                <a:cxnLst/>
                <a:rect l="l" t="t" r="r" b="b"/>
                <a:pathLst>
                  <a:path w="5839" h="5838" extrusionOk="0">
                    <a:moveTo>
                      <a:pt x="2936" y="1401"/>
                    </a:moveTo>
                    <a:lnTo>
                      <a:pt x="4470" y="2936"/>
                    </a:lnTo>
                    <a:lnTo>
                      <a:pt x="2936" y="4470"/>
                    </a:lnTo>
                    <a:lnTo>
                      <a:pt x="1402" y="2936"/>
                    </a:lnTo>
                    <a:lnTo>
                      <a:pt x="2936" y="1401"/>
                    </a:lnTo>
                    <a:close/>
                    <a:moveTo>
                      <a:pt x="2936" y="0"/>
                    </a:moveTo>
                    <a:lnTo>
                      <a:pt x="1" y="2936"/>
                    </a:lnTo>
                    <a:lnTo>
                      <a:pt x="2936" y="5838"/>
                    </a:lnTo>
                    <a:lnTo>
                      <a:pt x="5838" y="2936"/>
                    </a:lnTo>
                    <a:lnTo>
                      <a:pt x="29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92" name="Google Shape;2292;p18"/>
              <p:cNvSpPr/>
              <p:nvPr/>
            </p:nvSpPr>
            <p:spPr>
              <a:xfrm>
                <a:off x="4154800" y="4471150"/>
                <a:ext cx="145975" cy="145950"/>
              </a:xfrm>
              <a:custGeom>
                <a:avLst/>
                <a:gdLst/>
                <a:ahLst/>
                <a:cxnLst/>
                <a:rect l="l" t="t" r="r" b="b"/>
                <a:pathLst>
                  <a:path w="5839" h="5838" extrusionOk="0">
                    <a:moveTo>
                      <a:pt x="2903" y="1401"/>
                    </a:moveTo>
                    <a:lnTo>
                      <a:pt x="4471" y="2936"/>
                    </a:lnTo>
                    <a:lnTo>
                      <a:pt x="2903" y="4470"/>
                    </a:lnTo>
                    <a:lnTo>
                      <a:pt x="1368" y="2936"/>
                    </a:lnTo>
                    <a:lnTo>
                      <a:pt x="2903" y="1401"/>
                    </a:lnTo>
                    <a:close/>
                    <a:moveTo>
                      <a:pt x="2903" y="0"/>
                    </a:moveTo>
                    <a:lnTo>
                      <a:pt x="1" y="2936"/>
                    </a:lnTo>
                    <a:lnTo>
                      <a:pt x="2903" y="5838"/>
                    </a:lnTo>
                    <a:lnTo>
                      <a:pt x="5838" y="2936"/>
                    </a:lnTo>
                    <a:lnTo>
                      <a:pt x="29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93" name="Google Shape;2293;p18"/>
              <p:cNvSpPr/>
              <p:nvPr/>
            </p:nvSpPr>
            <p:spPr>
              <a:xfrm>
                <a:off x="4300750" y="4471150"/>
                <a:ext cx="145950" cy="145950"/>
              </a:xfrm>
              <a:custGeom>
                <a:avLst/>
                <a:gdLst/>
                <a:ahLst/>
                <a:cxnLst/>
                <a:rect l="l" t="t" r="r" b="b"/>
                <a:pathLst>
                  <a:path w="5838" h="5838" extrusionOk="0">
                    <a:moveTo>
                      <a:pt x="2902" y="1401"/>
                    </a:moveTo>
                    <a:lnTo>
                      <a:pt x="4470" y="2936"/>
                    </a:lnTo>
                    <a:lnTo>
                      <a:pt x="2902" y="4470"/>
                    </a:lnTo>
                    <a:lnTo>
                      <a:pt x="1368" y="2936"/>
                    </a:lnTo>
                    <a:lnTo>
                      <a:pt x="2902" y="1401"/>
                    </a:lnTo>
                    <a:close/>
                    <a:moveTo>
                      <a:pt x="2902" y="0"/>
                    </a:moveTo>
                    <a:lnTo>
                      <a:pt x="0" y="2936"/>
                    </a:lnTo>
                    <a:lnTo>
                      <a:pt x="2902" y="5838"/>
                    </a:lnTo>
                    <a:lnTo>
                      <a:pt x="5838" y="2936"/>
                    </a:lnTo>
                    <a:lnTo>
                      <a:pt x="29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94" name="Google Shape;2294;p18"/>
              <p:cNvSpPr/>
              <p:nvPr/>
            </p:nvSpPr>
            <p:spPr>
              <a:xfrm>
                <a:off x="4445850" y="4471150"/>
                <a:ext cx="145950" cy="145950"/>
              </a:xfrm>
              <a:custGeom>
                <a:avLst/>
                <a:gdLst/>
                <a:ahLst/>
                <a:cxnLst/>
                <a:rect l="l" t="t" r="r" b="b"/>
                <a:pathLst>
                  <a:path w="5838" h="5838" extrusionOk="0">
                    <a:moveTo>
                      <a:pt x="2902" y="1401"/>
                    </a:moveTo>
                    <a:lnTo>
                      <a:pt x="4470" y="2936"/>
                    </a:lnTo>
                    <a:lnTo>
                      <a:pt x="2902" y="4470"/>
                    </a:lnTo>
                    <a:lnTo>
                      <a:pt x="1368" y="2936"/>
                    </a:lnTo>
                    <a:lnTo>
                      <a:pt x="2902" y="1401"/>
                    </a:lnTo>
                    <a:close/>
                    <a:moveTo>
                      <a:pt x="2902" y="0"/>
                    </a:moveTo>
                    <a:lnTo>
                      <a:pt x="0" y="2936"/>
                    </a:lnTo>
                    <a:lnTo>
                      <a:pt x="2902" y="5838"/>
                    </a:lnTo>
                    <a:lnTo>
                      <a:pt x="5838" y="2936"/>
                    </a:lnTo>
                    <a:lnTo>
                      <a:pt x="29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95" name="Google Shape;2295;p18"/>
              <p:cNvSpPr/>
              <p:nvPr/>
            </p:nvSpPr>
            <p:spPr>
              <a:xfrm>
                <a:off x="4590950" y="4471150"/>
                <a:ext cx="145950" cy="145950"/>
              </a:xfrm>
              <a:custGeom>
                <a:avLst/>
                <a:gdLst/>
                <a:ahLst/>
                <a:cxnLst/>
                <a:rect l="l" t="t" r="r" b="b"/>
                <a:pathLst>
                  <a:path w="5838" h="5838" extrusionOk="0">
                    <a:moveTo>
                      <a:pt x="2903" y="1401"/>
                    </a:moveTo>
                    <a:lnTo>
                      <a:pt x="4437" y="2936"/>
                    </a:lnTo>
                    <a:lnTo>
                      <a:pt x="2903" y="4470"/>
                    </a:lnTo>
                    <a:lnTo>
                      <a:pt x="1368" y="2936"/>
                    </a:lnTo>
                    <a:lnTo>
                      <a:pt x="2903" y="1401"/>
                    </a:lnTo>
                    <a:close/>
                    <a:moveTo>
                      <a:pt x="2903" y="0"/>
                    </a:moveTo>
                    <a:lnTo>
                      <a:pt x="0" y="2936"/>
                    </a:lnTo>
                    <a:lnTo>
                      <a:pt x="2903" y="5838"/>
                    </a:lnTo>
                    <a:lnTo>
                      <a:pt x="5838" y="2936"/>
                    </a:lnTo>
                    <a:lnTo>
                      <a:pt x="29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96" name="Google Shape;2296;p18"/>
              <p:cNvSpPr/>
              <p:nvPr/>
            </p:nvSpPr>
            <p:spPr>
              <a:xfrm>
                <a:off x="4736875" y="4471150"/>
                <a:ext cx="145975" cy="145950"/>
              </a:xfrm>
              <a:custGeom>
                <a:avLst/>
                <a:gdLst/>
                <a:ahLst/>
                <a:cxnLst/>
                <a:rect l="l" t="t" r="r" b="b"/>
                <a:pathLst>
                  <a:path w="5839" h="5838" extrusionOk="0">
                    <a:moveTo>
                      <a:pt x="2903" y="1401"/>
                    </a:moveTo>
                    <a:lnTo>
                      <a:pt x="4437" y="2936"/>
                    </a:lnTo>
                    <a:lnTo>
                      <a:pt x="2903" y="4470"/>
                    </a:lnTo>
                    <a:lnTo>
                      <a:pt x="1369" y="2936"/>
                    </a:lnTo>
                    <a:lnTo>
                      <a:pt x="2903" y="1401"/>
                    </a:lnTo>
                    <a:close/>
                    <a:moveTo>
                      <a:pt x="2903" y="0"/>
                    </a:moveTo>
                    <a:lnTo>
                      <a:pt x="1" y="2936"/>
                    </a:lnTo>
                    <a:lnTo>
                      <a:pt x="2903" y="5838"/>
                    </a:lnTo>
                    <a:lnTo>
                      <a:pt x="5838" y="2936"/>
                    </a:lnTo>
                    <a:lnTo>
                      <a:pt x="29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97" name="Google Shape;2297;p18"/>
              <p:cNvSpPr/>
              <p:nvPr/>
            </p:nvSpPr>
            <p:spPr>
              <a:xfrm>
                <a:off x="4881150" y="4471150"/>
                <a:ext cx="145975" cy="145950"/>
              </a:xfrm>
              <a:custGeom>
                <a:avLst/>
                <a:gdLst/>
                <a:ahLst/>
                <a:cxnLst/>
                <a:rect l="l" t="t" r="r" b="b"/>
                <a:pathLst>
                  <a:path w="5839" h="5838" extrusionOk="0">
                    <a:moveTo>
                      <a:pt x="2936" y="1401"/>
                    </a:moveTo>
                    <a:lnTo>
                      <a:pt x="4471" y="2936"/>
                    </a:lnTo>
                    <a:lnTo>
                      <a:pt x="2936" y="4470"/>
                    </a:lnTo>
                    <a:lnTo>
                      <a:pt x="1402" y="2936"/>
                    </a:lnTo>
                    <a:lnTo>
                      <a:pt x="2936" y="1401"/>
                    </a:lnTo>
                    <a:close/>
                    <a:moveTo>
                      <a:pt x="2936" y="0"/>
                    </a:moveTo>
                    <a:lnTo>
                      <a:pt x="1" y="2936"/>
                    </a:lnTo>
                    <a:lnTo>
                      <a:pt x="2936" y="5838"/>
                    </a:lnTo>
                    <a:lnTo>
                      <a:pt x="5838" y="2936"/>
                    </a:lnTo>
                    <a:lnTo>
                      <a:pt x="29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98" name="Google Shape;2298;p18"/>
              <p:cNvSpPr/>
              <p:nvPr/>
            </p:nvSpPr>
            <p:spPr>
              <a:xfrm>
                <a:off x="5026250" y="4471150"/>
                <a:ext cx="145975" cy="145950"/>
              </a:xfrm>
              <a:custGeom>
                <a:avLst/>
                <a:gdLst/>
                <a:ahLst/>
                <a:cxnLst/>
                <a:rect l="l" t="t" r="r" b="b"/>
                <a:pathLst>
                  <a:path w="5839" h="5838" extrusionOk="0">
                    <a:moveTo>
                      <a:pt x="2936" y="1401"/>
                    </a:moveTo>
                    <a:lnTo>
                      <a:pt x="4471" y="2936"/>
                    </a:lnTo>
                    <a:lnTo>
                      <a:pt x="2936" y="4470"/>
                    </a:lnTo>
                    <a:lnTo>
                      <a:pt x="1369" y="2936"/>
                    </a:lnTo>
                    <a:lnTo>
                      <a:pt x="2936" y="1401"/>
                    </a:lnTo>
                    <a:close/>
                    <a:moveTo>
                      <a:pt x="2936" y="0"/>
                    </a:moveTo>
                    <a:lnTo>
                      <a:pt x="1" y="2936"/>
                    </a:lnTo>
                    <a:lnTo>
                      <a:pt x="2936" y="5838"/>
                    </a:lnTo>
                    <a:lnTo>
                      <a:pt x="5838" y="2936"/>
                    </a:lnTo>
                    <a:lnTo>
                      <a:pt x="29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99" name="Google Shape;2299;p18"/>
              <p:cNvSpPr/>
              <p:nvPr/>
            </p:nvSpPr>
            <p:spPr>
              <a:xfrm>
                <a:off x="5171375" y="4471150"/>
                <a:ext cx="145950" cy="145950"/>
              </a:xfrm>
              <a:custGeom>
                <a:avLst/>
                <a:gdLst/>
                <a:ahLst/>
                <a:cxnLst/>
                <a:rect l="l" t="t" r="r" b="b"/>
                <a:pathLst>
                  <a:path w="5838" h="5838" extrusionOk="0">
                    <a:moveTo>
                      <a:pt x="2969" y="1401"/>
                    </a:moveTo>
                    <a:lnTo>
                      <a:pt x="4503" y="2936"/>
                    </a:lnTo>
                    <a:lnTo>
                      <a:pt x="2969" y="4470"/>
                    </a:lnTo>
                    <a:lnTo>
                      <a:pt x="1401" y="2936"/>
                    </a:lnTo>
                    <a:lnTo>
                      <a:pt x="2969" y="1401"/>
                    </a:lnTo>
                    <a:close/>
                    <a:moveTo>
                      <a:pt x="2902" y="0"/>
                    </a:moveTo>
                    <a:lnTo>
                      <a:pt x="0" y="2936"/>
                    </a:lnTo>
                    <a:lnTo>
                      <a:pt x="2902" y="5838"/>
                    </a:lnTo>
                    <a:lnTo>
                      <a:pt x="5838" y="2936"/>
                    </a:lnTo>
                    <a:lnTo>
                      <a:pt x="29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00" name="Google Shape;2300;p18"/>
              <p:cNvSpPr/>
              <p:nvPr/>
            </p:nvSpPr>
            <p:spPr>
              <a:xfrm>
                <a:off x="5317300" y="4471150"/>
                <a:ext cx="145975" cy="145950"/>
              </a:xfrm>
              <a:custGeom>
                <a:avLst/>
                <a:gdLst/>
                <a:ahLst/>
                <a:cxnLst/>
                <a:rect l="l" t="t" r="r" b="b"/>
                <a:pathLst>
                  <a:path w="5839" h="5838" extrusionOk="0">
                    <a:moveTo>
                      <a:pt x="2903" y="1401"/>
                    </a:moveTo>
                    <a:lnTo>
                      <a:pt x="4470" y="2936"/>
                    </a:lnTo>
                    <a:lnTo>
                      <a:pt x="2903" y="4470"/>
                    </a:lnTo>
                    <a:lnTo>
                      <a:pt x="1368" y="2936"/>
                    </a:lnTo>
                    <a:lnTo>
                      <a:pt x="2903" y="1401"/>
                    </a:lnTo>
                    <a:close/>
                    <a:moveTo>
                      <a:pt x="2903" y="0"/>
                    </a:moveTo>
                    <a:lnTo>
                      <a:pt x="1" y="2936"/>
                    </a:lnTo>
                    <a:lnTo>
                      <a:pt x="2903" y="5838"/>
                    </a:lnTo>
                    <a:lnTo>
                      <a:pt x="5838" y="2936"/>
                    </a:lnTo>
                    <a:lnTo>
                      <a:pt x="29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01" name="Google Shape;2301;p18"/>
              <p:cNvSpPr/>
              <p:nvPr/>
            </p:nvSpPr>
            <p:spPr>
              <a:xfrm>
                <a:off x="4590950" y="4471150"/>
                <a:ext cx="145950" cy="145950"/>
              </a:xfrm>
              <a:custGeom>
                <a:avLst/>
                <a:gdLst/>
                <a:ahLst/>
                <a:cxnLst/>
                <a:rect l="l" t="t" r="r" b="b"/>
                <a:pathLst>
                  <a:path w="5838" h="5838" extrusionOk="0">
                    <a:moveTo>
                      <a:pt x="2903" y="1401"/>
                    </a:moveTo>
                    <a:lnTo>
                      <a:pt x="4437" y="2936"/>
                    </a:lnTo>
                    <a:lnTo>
                      <a:pt x="2903" y="4470"/>
                    </a:lnTo>
                    <a:lnTo>
                      <a:pt x="1368" y="2936"/>
                    </a:lnTo>
                    <a:lnTo>
                      <a:pt x="2903" y="1401"/>
                    </a:lnTo>
                    <a:close/>
                    <a:moveTo>
                      <a:pt x="2903" y="0"/>
                    </a:moveTo>
                    <a:lnTo>
                      <a:pt x="0" y="2936"/>
                    </a:lnTo>
                    <a:lnTo>
                      <a:pt x="2903" y="5838"/>
                    </a:lnTo>
                    <a:lnTo>
                      <a:pt x="5838" y="2936"/>
                    </a:lnTo>
                    <a:lnTo>
                      <a:pt x="29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02" name="Google Shape;2302;p18"/>
              <p:cNvSpPr/>
              <p:nvPr/>
            </p:nvSpPr>
            <p:spPr>
              <a:xfrm>
                <a:off x="4717700" y="4572875"/>
                <a:ext cx="40050" cy="39225"/>
              </a:xfrm>
              <a:custGeom>
                <a:avLst/>
                <a:gdLst/>
                <a:ahLst/>
                <a:cxnLst/>
                <a:rect l="l" t="t" r="r" b="b"/>
                <a:pathLst>
                  <a:path w="1602" h="1569" extrusionOk="0">
                    <a:moveTo>
                      <a:pt x="801" y="368"/>
                    </a:moveTo>
                    <a:lnTo>
                      <a:pt x="1202" y="768"/>
                    </a:lnTo>
                    <a:lnTo>
                      <a:pt x="801" y="1202"/>
                    </a:lnTo>
                    <a:lnTo>
                      <a:pt x="368" y="768"/>
                    </a:lnTo>
                    <a:lnTo>
                      <a:pt x="801" y="368"/>
                    </a:lnTo>
                    <a:close/>
                    <a:moveTo>
                      <a:pt x="801" y="1"/>
                    </a:moveTo>
                    <a:lnTo>
                      <a:pt x="1" y="768"/>
                    </a:lnTo>
                    <a:lnTo>
                      <a:pt x="801" y="1569"/>
                    </a:lnTo>
                    <a:lnTo>
                      <a:pt x="1602"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03" name="Google Shape;2303;p18"/>
              <p:cNvSpPr/>
              <p:nvPr/>
            </p:nvSpPr>
            <p:spPr>
              <a:xfrm>
                <a:off x="4862800" y="4572875"/>
                <a:ext cx="39225" cy="39225"/>
              </a:xfrm>
              <a:custGeom>
                <a:avLst/>
                <a:gdLst/>
                <a:ahLst/>
                <a:cxnLst/>
                <a:rect l="l" t="t" r="r" b="b"/>
                <a:pathLst>
                  <a:path w="1569" h="1569" extrusionOk="0">
                    <a:moveTo>
                      <a:pt x="801" y="368"/>
                    </a:moveTo>
                    <a:lnTo>
                      <a:pt x="1202" y="768"/>
                    </a:lnTo>
                    <a:lnTo>
                      <a:pt x="801" y="1202"/>
                    </a:lnTo>
                    <a:lnTo>
                      <a:pt x="368" y="768"/>
                    </a:lnTo>
                    <a:lnTo>
                      <a:pt x="801" y="368"/>
                    </a:lnTo>
                    <a:close/>
                    <a:moveTo>
                      <a:pt x="801" y="1"/>
                    </a:moveTo>
                    <a:lnTo>
                      <a:pt x="1" y="768"/>
                    </a:lnTo>
                    <a:lnTo>
                      <a:pt x="801" y="1569"/>
                    </a:lnTo>
                    <a:lnTo>
                      <a:pt x="1569"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04" name="Google Shape;2304;p18"/>
              <p:cNvSpPr/>
              <p:nvPr/>
            </p:nvSpPr>
            <p:spPr>
              <a:xfrm>
                <a:off x="5008750" y="4572875"/>
                <a:ext cx="39225" cy="39225"/>
              </a:xfrm>
              <a:custGeom>
                <a:avLst/>
                <a:gdLst/>
                <a:ahLst/>
                <a:cxnLst/>
                <a:rect l="l" t="t" r="r" b="b"/>
                <a:pathLst>
                  <a:path w="1569" h="1569" extrusionOk="0">
                    <a:moveTo>
                      <a:pt x="801" y="368"/>
                    </a:moveTo>
                    <a:lnTo>
                      <a:pt x="1201" y="768"/>
                    </a:lnTo>
                    <a:lnTo>
                      <a:pt x="801" y="1202"/>
                    </a:lnTo>
                    <a:lnTo>
                      <a:pt x="367" y="768"/>
                    </a:lnTo>
                    <a:lnTo>
                      <a:pt x="801" y="368"/>
                    </a:lnTo>
                    <a:close/>
                    <a:moveTo>
                      <a:pt x="801" y="1"/>
                    </a:moveTo>
                    <a:lnTo>
                      <a:pt x="0" y="768"/>
                    </a:lnTo>
                    <a:lnTo>
                      <a:pt x="801" y="1569"/>
                    </a:lnTo>
                    <a:lnTo>
                      <a:pt x="1568"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05" name="Google Shape;2305;p18"/>
              <p:cNvSpPr/>
              <p:nvPr/>
            </p:nvSpPr>
            <p:spPr>
              <a:xfrm>
                <a:off x="5153850" y="4572875"/>
                <a:ext cx="39225" cy="39225"/>
              </a:xfrm>
              <a:custGeom>
                <a:avLst/>
                <a:gdLst/>
                <a:ahLst/>
                <a:cxnLst/>
                <a:rect l="l" t="t" r="r" b="b"/>
                <a:pathLst>
                  <a:path w="1569" h="1569" extrusionOk="0">
                    <a:moveTo>
                      <a:pt x="768" y="368"/>
                    </a:moveTo>
                    <a:lnTo>
                      <a:pt x="1201" y="768"/>
                    </a:lnTo>
                    <a:lnTo>
                      <a:pt x="768" y="1202"/>
                    </a:lnTo>
                    <a:lnTo>
                      <a:pt x="367" y="768"/>
                    </a:lnTo>
                    <a:lnTo>
                      <a:pt x="768" y="368"/>
                    </a:lnTo>
                    <a:close/>
                    <a:moveTo>
                      <a:pt x="768" y="1"/>
                    </a:moveTo>
                    <a:lnTo>
                      <a:pt x="1" y="768"/>
                    </a:lnTo>
                    <a:lnTo>
                      <a:pt x="768" y="1569"/>
                    </a:lnTo>
                    <a:lnTo>
                      <a:pt x="1568" y="768"/>
                    </a:lnTo>
                    <a:lnTo>
                      <a:pt x="7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06" name="Google Shape;2306;p18"/>
              <p:cNvSpPr/>
              <p:nvPr/>
            </p:nvSpPr>
            <p:spPr>
              <a:xfrm>
                <a:off x="5298125" y="4572875"/>
                <a:ext cx="40050" cy="39225"/>
              </a:xfrm>
              <a:custGeom>
                <a:avLst/>
                <a:gdLst/>
                <a:ahLst/>
                <a:cxnLst/>
                <a:rect l="l" t="t" r="r" b="b"/>
                <a:pathLst>
                  <a:path w="1602" h="1569" extrusionOk="0">
                    <a:moveTo>
                      <a:pt x="801" y="368"/>
                    </a:moveTo>
                    <a:lnTo>
                      <a:pt x="1235" y="768"/>
                    </a:lnTo>
                    <a:lnTo>
                      <a:pt x="801" y="1202"/>
                    </a:lnTo>
                    <a:lnTo>
                      <a:pt x="401" y="768"/>
                    </a:lnTo>
                    <a:lnTo>
                      <a:pt x="801" y="368"/>
                    </a:lnTo>
                    <a:close/>
                    <a:moveTo>
                      <a:pt x="801" y="1"/>
                    </a:moveTo>
                    <a:lnTo>
                      <a:pt x="0" y="768"/>
                    </a:lnTo>
                    <a:lnTo>
                      <a:pt x="801" y="1569"/>
                    </a:lnTo>
                    <a:lnTo>
                      <a:pt x="1601"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07" name="Google Shape;2307;p18"/>
              <p:cNvSpPr/>
              <p:nvPr/>
            </p:nvSpPr>
            <p:spPr>
              <a:xfrm>
                <a:off x="5444050" y="4572875"/>
                <a:ext cx="40050" cy="39225"/>
              </a:xfrm>
              <a:custGeom>
                <a:avLst/>
                <a:gdLst/>
                <a:ahLst/>
                <a:cxnLst/>
                <a:rect l="l" t="t" r="r" b="b"/>
                <a:pathLst>
                  <a:path w="1602" h="1569" extrusionOk="0">
                    <a:moveTo>
                      <a:pt x="801" y="368"/>
                    </a:moveTo>
                    <a:lnTo>
                      <a:pt x="1235" y="768"/>
                    </a:lnTo>
                    <a:lnTo>
                      <a:pt x="801" y="1202"/>
                    </a:lnTo>
                    <a:lnTo>
                      <a:pt x="401" y="768"/>
                    </a:lnTo>
                    <a:lnTo>
                      <a:pt x="801" y="368"/>
                    </a:lnTo>
                    <a:close/>
                    <a:moveTo>
                      <a:pt x="801" y="1"/>
                    </a:moveTo>
                    <a:lnTo>
                      <a:pt x="1" y="768"/>
                    </a:lnTo>
                    <a:lnTo>
                      <a:pt x="801" y="1569"/>
                    </a:lnTo>
                    <a:lnTo>
                      <a:pt x="1602"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08" name="Google Shape;2308;p18"/>
              <p:cNvSpPr/>
              <p:nvPr/>
            </p:nvSpPr>
            <p:spPr>
              <a:xfrm>
                <a:off x="5589150" y="4572875"/>
                <a:ext cx="39225" cy="39225"/>
              </a:xfrm>
              <a:custGeom>
                <a:avLst/>
                <a:gdLst/>
                <a:ahLst/>
                <a:cxnLst/>
                <a:rect l="l" t="t" r="r" b="b"/>
                <a:pathLst>
                  <a:path w="1569" h="1569" extrusionOk="0">
                    <a:moveTo>
                      <a:pt x="802" y="368"/>
                    </a:moveTo>
                    <a:lnTo>
                      <a:pt x="1202" y="768"/>
                    </a:lnTo>
                    <a:lnTo>
                      <a:pt x="802" y="1202"/>
                    </a:lnTo>
                    <a:lnTo>
                      <a:pt x="368" y="768"/>
                    </a:lnTo>
                    <a:lnTo>
                      <a:pt x="802" y="368"/>
                    </a:lnTo>
                    <a:close/>
                    <a:moveTo>
                      <a:pt x="802" y="1"/>
                    </a:moveTo>
                    <a:lnTo>
                      <a:pt x="1" y="768"/>
                    </a:lnTo>
                    <a:lnTo>
                      <a:pt x="802" y="1569"/>
                    </a:lnTo>
                    <a:lnTo>
                      <a:pt x="1569" y="768"/>
                    </a:lnTo>
                    <a:lnTo>
                      <a:pt x="8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09" name="Google Shape;2309;p18"/>
              <p:cNvSpPr/>
              <p:nvPr/>
            </p:nvSpPr>
            <p:spPr>
              <a:xfrm>
                <a:off x="5734275" y="4572875"/>
                <a:ext cx="39200" cy="39225"/>
              </a:xfrm>
              <a:custGeom>
                <a:avLst/>
                <a:gdLst/>
                <a:ahLst/>
                <a:cxnLst/>
                <a:rect l="l" t="t" r="r" b="b"/>
                <a:pathLst>
                  <a:path w="1568" h="1569" extrusionOk="0">
                    <a:moveTo>
                      <a:pt x="801" y="368"/>
                    </a:moveTo>
                    <a:lnTo>
                      <a:pt x="1201" y="768"/>
                    </a:lnTo>
                    <a:lnTo>
                      <a:pt x="801" y="1202"/>
                    </a:lnTo>
                    <a:lnTo>
                      <a:pt x="367" y="768"/>
                    </a:lnTo>
                    <a:lnTo>
                      <a:pt x="801" y="368"/>
                    </a:lnTo>
                    <a:close/>
                    <a:moveTo>
                      <a:pt x="801" y="1"/>
                    </a:moveTo>
                    <a:lnTo>
                      <a:pt x="0" y="768"/>
                    </a:lnTo>
                    <a:lnTo>
                      <a:pt x="801" y="1569"/>
                    </a:lnTo>
                    <a:lnTo>
                      <a:pt x="1568"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10" name="Google Shape;2310;p18"/>
              <p:cNvSpPr/>
              <p:nvPr/>
            </p:nvSpPr>
            <p:spPr>
              <a:xfrm>
                <a:off x="5880200" y="4572875"/>
                <a:ext cx="39225" cy="39225"/>
              </a:xfrm>
              <a:custGeom>
                <a:avLst/>
                <a:gdLst/>
                <a:ahLst/>
                <a:cxnLst/>
                <a:rect l="l" t="t" r="r" b="b"/>
                <a:pathLst>
                  <a:path w="1569" h="1569" extrusionOk="0">
                    <a:moveTo>
                      <a:pt x="801" y="368"/>
                    </a:moveTo>
                    <a:lnTo>
                      <a:pt x="1202" y="768"/>
                    </a:lnTo>
                    <a:lnTo>
                      <a:pt x="801" y="1202"/>
                    </a:lnTo>
                    <a:lnTo>
                      <a:pt x="368" y="768"/>
                    </a:lnTo>
                    <a:lnTo>
                      <a:pt x="801" y="368"/>
                    </a:lnTo>
                    <a:close/>
                    <a:moveTo>
                      <a:pt x="801" y="1"/>
                    </a:moveTo>
                    <a:lnTo>
                      <a:pt x="1" y="768"/>
                    </a:lnTo>
                    <a:lnTo>
                      <a:pt x="801" y="1569"/>
                    </a:lnTo>
                    <a:lnTo>
                      <a:pt x="1568"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11" name="Google Shape;2311;p18"/>
              <p:cNvSpPr/>
              <p:nvPr/>
            </p:nvSpPr>
            <p:spPr>
              <a:xfrm>
                <a:off x="6025300" y="4572875"/>
                <a:ext cx="39225" cy="39225"/>
              </a:xfrm>
              <a:custGeom>
                <a:avLst/>
                <a:gdLst/>
                <a:ahLst/>
                <a:cxnLst/>
                <a:rect l="l" t="t" r="r" b="b"/>
                <a:pathLst>
                  <a:path w="1569" h="1569" extrusionOk="0">
                    <a:moveTo>
                      <a:pt x="768" y="368"/>
                    </a:moveTo>
                    <a:lnTo>
                      <a:pt x="1202" y="768"/>
                    </a:lnTo>
                    <a:lnTo>
                      <a:pt x="768" y="1202"/>
                    </a:lnTo>
                    <a:lnTo>
                      <a:pt x="368" y="768"/>
                    </a:lnTo>
                    <a:lnTo>
                      <a:pt x="768" y="368"/>
                    </a:lnTo>
                    <a:close/>
                    <a:moveTo>
                      <a:pt x="768" y="1"/>
                    </a:moveTo>
                    <a:lnTo>
                      <a:pt x="1" y="768"/>
                    </a:lnTo>
                    <a:lnTo>
                      <a:pt x="768" y="1569"/>
                    </a:lnTo>
                    <a:lnTo>
                      <a:pt x="1569" y="768"/>
                    </a:lnTo>
                    <a:lnTo>
                      <a:pt x="7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12" name="Google Shape;2312;p18"/>
              <p:cNvSpPr/>
              <p:nvPr/>
            </p:nvSpPr>
            <p:spPr>
              <a:xfrm>
                <a:off x="4736875" y="4471150"/>
                <a:ext cx="145975" cy="145950"/>
              </a:xfrm>
              <a:custGeom>
                <a:avLst/>
                <a:gdLst/>
                <a:ahLst/>
                <a:cxnLst/>
                <a:rect l="l" t="t" r="r" b="b"/>
                <a:pathLst>
                  <a:path w="5839" h="5838" extrusionOk="0">
                    <a:moveTo>
                      <a:pt x="2903" y="1401"/>
                    </a:moveTo>
                    <a:lnTo>
                      <a:pt x="4437" y="2936"/>
                    </a:lnTo>
                    <a:lnTo>
                      <a:pt x="2903" y="4470"/>
                    </a:lnTo>
                    <a:lnTo>
                      <a:pt x="1369" y="2936"/>
                    </a:lnTo>
                    <a:lnTo>
                      <a:pt x="2903" y="1401"/>
                    </a:lnTo>
                    <a:close/>
                    <a:moveTo>
                      <a:pt x="2903" y="0"/>
                    </a:moveTo>
                    <a:lnTo>
                      <a:pt x="1" y="2936"/>
                    </a:lnTo>
                    <a:lnTo>
                      <a:pt x="2903" y="5838"/>
                    </a:lnTo>
                    <a:lnTo>
                      <a:pt x="5838" y="2936"/>
                    </a:lnTo>
                    <a:lnTo>
                      <a:pt x="29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13" name="Google Shape;2313;p18"/>
              <p:cNvSpPr/>
              <p:nvPr/>
            </p:nvSpPr>
            <p:spPr>
              <a:xfrm>
                <a:off x="4881150" y="4471150"/>
                <a:ext cx="145975" cy="145950"/>
              </a:xfrm>
              <a:custGeom>
                <a:avLst/>
                <a:gdLst/>
                <a:ahLst/>
                <a:cxnLst/>
                <a:rect l="l" t="t" r="r" b="b"/>
                <a:pathLst>
                  <a:path w="5839" h="5838" extrusionOk="0">
                    <a:moveTo>
                      <a:pt x="2936" y="1401"/>
                    </a:moveTo>
                    <a:lnTo>
                      <a:pt x="4471" y="2936"/>
                    </a:lnTo>
                    <a:lnTo>
                      <a:pt x="2936" y="4470"/>
                    </a:lnTo>
                    <a:lnTo>
                      <a:pt x="1402" y="2936"/>
                    </a:lnTo>
                    <a:lnTo>
                      <a:pt x="2936" y="1401"/>
                    </a:lnTo>
                    <a:close/>
                    <a:moveTo>
                      <a:pt x="2936" y="0"/>
                    </a:moveTo>
                    <a:lnTo>
                      <a:pt x="1" y="2936"/>
                    </a:lnTo>
                    <a:lnTo>
                      <a:pt x="2936" y="5838"/>
                    </a:lnTo>
                    <a:lnTo>
                      <a:pt x="5838" y="2936"/>
                    </a:lnTo>
                    <a:lnTo>
                      <a:pt x="29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14" name="Google Shape;2314;p18"/>
              <p:cNvSpPr/>
              <p:nvPr/>
            </p:nvSpPr>
            <p:spPr>
              <a:xfrm>
                <a:off x="5026250" y="4471150"/>
                <a:ext cx="145975" cy="145950"/>
              </a:xfrm>
              <a:custGeom>
                <a:avLst/>
                <a:gdLst/>
                <a:ahLst/>
                <a:cxnLst/>
                <a:rect l="l" t="t" r="r" b="b"/>
                <a:pathLst>
                  <a:path w="5839" h="5838" extrusionOk="0">
                    <a:moveTo>
                      <a:pt x="2936" y="1401"/>
                    </a:moveTo>
                    <a:lnTo>
                      <a:pt x="4471" y="2936"/>
                    </a:lnTo>
                    <a:lnTo>
                      <a:pt x="2936" y="4470"/>
                    </a:lnTo>
                    <a:lnTo>
                      <a:pt x="1369" y="2936"/>
                    </a:lnTo>
                    <a:lnTo>
                      <a:pt x="2936" y="1401"/>
                    </a:lnTo>
                    <a:close/>
                    <a:moveTo>
                      <a:pt x="2936" y="0"/>
                    </a:moveTo>
                    <a:lnTo>
                      <a:pt x="1" y="2936"/>
                    </a:lnTo>
                    <a:lnTo>
                      <a:pt x="2936" y="5838"/>
                    </a:lnTo>
                    <a:lnTo>
                      <a:pt x="5838" y="2936"/>
                    </a:lnTo>
                    <a:lnTo>
                      <a:pt x="29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15" name="Google Shape;2315;p18"/>
              <p:cNvSpPr/>
              <p:nvPr/>
            </p:nvSpPr>
            <p:spPr>
              <a:xfrm>
                <a:off x="5171375" y="4471150"/>
                <a:ext cx="145950" cy="145950"/>
              </a:xfrm>
              <a:custGeom>
                <a:avLst/>
                <a:gdLst/>
                <a:ahLst/>
                <a:cxnLst/>
                <a:rect l="l" t="t" r="r" b="b"/>
                <a:pathLst>
                  <a:path w="5838" h="5838" extrusionOk="0">
                    <a:moveTo>
                      <a:pt x="2969" y="1401"/>
                    </a:moveTo>
                    <a:lnTo>
                      <a:pt x="4503" y="2936"/>
                    </a:lnTo>
                    <a:lnTo>
                      <a:pt x="2969" y="4470"/>
                    </a:lnTo>
                    <a:lnTo>
                      <a:pt x="1401" y="2936"/>
                    </a:lnTo>
                    <a:lnTo>
                      <a:pt x="2969" y="1401"/>
                    </a:lnTo>
                    <a:close/>
                    <a:moveTo>
                      <a:pt x="2902" y="0"/>
                    </a:moveTo>
                    <a:lnTo>
                      <a:pt x="0" y="2936"/>
                    </a:lnTo>
                    <a:lnTo>
                      <a:pt x="2902" y="5838"/>
                    </a:lnTo>
                    <a:lnTo>
                      <a:pt x="5838" y="2936"/>
                    </a:lnTo>
                    <a:lnTo>
                      <a:pt x="29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16" name="Google Shape;2316;p18"/>
              <p:cNvSpPr/>
              <p:nvPr/>
            </p:nvSpPr>
            <p:spPr>
              <a:xfrm>
                <a:off x="5317300" y="4471150"/>
                <a:ext cx="145975" cy="145950"/>
              </a:xfrm>
              <a:custGeom>
                <a:avLst/>
                <a:gdLst/>
                <a:ahLst/>
                <a:cxnLst/>
                <a:rect l="l" t="t" r="r" b="b"/>
                <a:pathLst>
                  <a:path w="5839" h="5838" extrusionOk="0">
                    <a:moveTo>
                      <a:pt x="2903" y="1401"/>
                    </a:moveTo>
                    <a:lnTo>
                      <a:pt x="4470" y="2936"/>
                    </a:lnTo>
                    <a:lnTo>
                      <a:pt x="2903" y="4470"/>
                    </a:lnTo>
                    <a:lnTo>
                      <a:pt x="1368" y="2936"/>
                    </a:lnTo>
                    <a:lnTo>
                      <a:pt x="2903" y="1401"/>
                    </a:lnTo>
                    <a:close/>
                    <a:moveTo>
                      <a:pt x="2903" y="0"/>
                    </a:moveTo>
                    <a:lnTo>
                      <a:pt x="1" y="2936"/>
                    </a:lnTo>
                    <a:lnTo>
                      <a:pt x="2903" y="5838"/>
                    </a:lnTo>
                    <a:lnTo>
                      <a:pt x="5838" y="2936"/>
                    </a:lnTo>
                    <a:lnTo>
                      <a:pt x="29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17" name="Google Shape;2317;p18"/>
              <p:cNvSpPr/>
              <p:nvPr/>
            </p:nvSpPr>
            <p:spPr>
              <a:xfrm>
                <a:off x="5462400" y="4471150"/>
                <a:ext cx="145975" cy="145950"/>
              </a:xfrm>
              <a:custGeom>
                <a:avLst/>
                <a:gdLst/>
                <a:ahLst/>
                <a:cxnLst/>
                <a:rect l="l" t="t" r="r" b="b"/>
                <a:pathLst>
                  <a:path w="5839" h="5838" extrusionOk="0">
                    <a:moveTo>
                      <a:pt x="2903" y="1401"/>
                    </a:moveTo>
                    <a:lnTo>
                      <a:pt x="4437" y="2936"/>
                    </a:lnTo>
                    <a:lnTo>
                      <a:pt x="2903" y="4470"/>
                    </a:lnTo>
                    <a:lnTo>
                      <a:pt x="1368" y="2936"/>
                    </a:lnTo>
                    <a:lnTo>
                      <a:pt x="2903" y="1401"/>
                    </a:lnTo>
                    <a:close/>
                    <a:moveTo>
                      <a:pt x="2903" y="0"/>
                    </a:moveTo>
                    <a:lnTo>
                      <a:pt x="1" y="2936"/>
                    </a:lnTo>
                    <a:lnTo>
                      <a:pt x="2903" y="5838"/>
                    </a:lnTo>
                    <a:lnTo>
                      <a:pt x="5838" y="2936"/>
                    </a:lnTo>
                    <a:lnTo>
                      <a:pt x="29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18" name="Google Shape;2318;p18"/>
              <p:cNvSpPr/>
              <p:nvPr/>
            </p:nvSpPr>
            <p:spPr>
              <a:xfrm>
                <a:off x="5606675" y="4471150"/>
                <a:ext cx="145950" cy="145950"/>
              </a:xfrm>
              <a:custGeom>
                <a:avLst/>
                <a:gdLst/>
                <a:ahLst/>
                <a:cxnLst/>
                <a:rect l="l" t="t" r="r" b="b"/>
                <a:pathLst>
                  <a:path w="5838" h="5838" extrusionOk="0">
                    <a:moveTo>
                      <a:pt x="2969" y="1401"/>
                    </a:moveTo>
                    <a:lnTo>
                      <a:pt x="4504" y="2936"/>
                    </a:lnTo>
                    <a:lnTo>
                      <a:pt x="2969" y="4470"/>
                    </a:lnTo>
                    <a:lnTo>
                      <a:pt x="1435" y="2936"/>
                    </a:lnTo>
                    <a:lnTo>
                      <a:pt x="2969" y="1401"/>
                    </a:lnTo>
                    <a:close/>
                    <a:moveTo>
                      <a:pt x="2936" y="0"/>
                    </a:moveTo>
                    <a:lnTo>
                      <a:pt x="0" y="2936"/>
                    </a:lnTo>
                    <a:lnTo>
                      <a:pt x="2936" y="5838"/>
                    </a:lnTo>
                    <a:lnTo>
                      <a:pt x="5838" y="2936"/>
                    </a:lnTo>
                    <a:lnTo>
                      <a:pt x="29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19" name="Google Shape;2319;p18"/>
              <p:cNvSpPr/>
              <p:nvPr/>
            </p:nvSpPr>
            <p:spPr>
              <a:xfrm>
                <a:off x="5752600" y="4471150"/>
                <a:ext cx="145975" cy="145950"/>
              </a:xfrm>
              <a:custGeom>
                <a:avLst/>
                <a:gdLst/>
                <a:ahLst/>
                <a:cxnLst/>
                <a:rect l="l" t="t" r="r" b="b"/>
                <a:pathLst>
                  <a:path w="5839" h="5838" extrusionOk="0">
                    <a:moveTo>
                      <a:pt x="2936" y="1401"/>
                    </a:moveTo>
                    <a:lnTo>
                      <a:pt x="4471" y="2936"/>
                    </a:lnTo>
                    <a:lnTo>
                      <a:pt x="2936" y="4470"/>
                    </a:lnTo>
                    <a:lnTo>
                      <a:pt x="1402" y="2936"/>
                    </a:lnTo>
                    <a:lnTo>
                      <a:pt x="2936" y="1401"/>
                    </a:lnTo>
                    <a:close/>
                    <a:moveTo>
                      <a:pt x="2936" y="0"/>
                    </a:moveTo>
                    <a:lnTo>
                      <a:pt x="1" y="2936"/>
                    </a:lnTo>
                    <a:lnTo>
                      <a:pt x="2936" y="5838"/>
                    </a:lnTo>
                    <a:lnTo>
                      <a:pt x="5839" y="2936"/>
                    </a:lnTo>
                    <a:lnTo>
                      <a:pt x="29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20" name="Google Shape;2320;p18"/>
              <p:cNvSpPr/>
              <p:nvPr/>
            </p:nvSpPr>
            <p:spPr>
              <a:xfrm>
                <a:off x="5897725" y="4471150"/>
                <a:ext cx="145950" cy="145950"/>
              </a:xfrm>
              <a:custGeom>
                <a:avLst/>
                <a:gdLst/>
                <a:ahLst/>
                <a:cxnLst/>
                <a:rect l="l" t="t" r="r" b="b"/>
                <a:pathLst>
                  <a:path w="5838" h="5838" extrusionOk="0">
                    <a:moveTo>
                      <a:pt x="2936" y="1401"/>
                    </a:moveTo>
                    <a:lnTo>
                      <a:pt x="4470" y="2936"/>
                    </a:lnTo>
                    <a:lnTo>
                      <a:pt x="2936" y="4470"/>
                    </a:lnTo>
                    <a:lnTo>
                      <a:pt x="1368" y="2936"/>
                    </a:lnTo>
                    <a:lnTo>
                      <a:pt x="2936" y="1401"/>
                    </a:lnTo>
                    <a:close/>
                    <a:moveTo>
                      <a:pt x="2936" y="0"/>
                    </a:moveTo>
                    <a:lnTo>
                      <a:pt x="0" y="2936"/>
                    </a:lnTo>
                    <a:lnTo>
                      <a:pt x="2936" y="5838"/>
                    </a:lnTo>
                    <a:lnTo>
                      <a:pt x="5838" y="2936"/>
                    </a:lnTo>
                    <a:lnTo>
                      <a:pt x="29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21" name="Google Shape;2321;p18"/>
              <p:cNvSpPr/>
              <p:nvPr/>
            </p:nvSpPr>
            <p:spPr>
              <a:xfrm>
                <a:off x="6042825" y="4471150"/>
                <a:ext cx="145950" cy="145950"/>
              </a:xfrm>
              <a:custGeom>
                <a:avLst/>
                <a:gdLst/>
                <a:ahLst/>
                <a:cxnLst/>
                <a:rect l="l" t="t" r="r" b="b"/>
                <a:pathLst>
                  <a:path w="5838" h="5838" extrusionOk="0">
                    <a:moveTo>
                      <a:pt x="2902" y="1401"/>
                    </a:moveTo>
                    <a:lnTo>
                      <a:pt x="4470" y="2936"/>
                    </a:lnTo>
                    <a:lnTo>
                      <a:pt x="2902" y="4470"/>
                    </a:lnTo>
                    <a:lnTo>
                      <a:pt x="1368" y="2936"/>
                    </a:lnTo>
                    <a:lnTo>
                      <a:pt x="2902" y="1401"/>
                    </a:lnTo>
                    <a:close/>
                    <a:moveTo>
                      <a:pt x="2902" y="0"/>
                    </a:moveTo>
                    <a:lnTo>
                      <a:pt x="0" y="2936"/>
                    </a:lnTo>
                    <a:lnTo>
                      <a:pt x="2902" y="5838"/>
                    </a:lnTo>
                    <a:lnTo>
                      <a:pt x="5838" y="2936"/>
                    </a:lnTo>
                    <a:lnTo>
                      <a:pt x="29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grpSp>
        <p:grpSp>
          <p:nvGrpSpPr>
            <p:cNvPr id="2322" name="Google Shape;2322;p18"/>
            <p:cNvGrpSpPr/>
            <p:nvPr/>
          </p:nvGrpSpPr>
          <p:grpSpPr>
            <a:xfrm rot="10800000" flipH="1">
              <a:off x="-298569" y="4621058"/>
              <a:ext cx="5030086" cy="527698"/>
              <a:chOff x="3859600" y="4372750"/>
              <a:chExt cx="2329175" cy="244350"/>
            </a:xfrm>
          </p:grpSpPr>
          <p:sp>
            <p:nvSpPr>
              <p:cNvPr id="2323" name="Google Shape;2323;p18"/>
              <p:cNvSpPr/>
              <p:nvPr/>
            </p:nvSpPr>
            <p:spPr>
              <a:xfrm>
                <a:off x="3861250" y="4372750"/>
                <a:ext cx="2222450" cy="13350"/>
              </a:xfrm>
              <a:custGeom>
                <a:avLst/>
                <a:gdLst/>
                <a:ahLst/>
                <a:cxnLst/>
                <a:rect l="l" t="t" r="r" b="b"/>
                <a:pathLst>
                  <a:path w="88898" h="534" extrusionOk="0">
                    <a:moveTo>
                      <a:pt x="1" y="0"/>
                    </a:moveTo>
                    <a:lnTo>
                      <a:pt x="1" y="534"/>
                    </a:lnTo>
                    <a:lnTo>
                      <a:pt x="88898" y="534"/>
                    </a:lnTo>
                    <a:lnTo>
                      <a:pt x="888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24" name="Google Shape;2324;p18"/>
              <p:cNvSpPr/>
              <p:nvPr/>
            </p:nvSpPr>
            <p:spPr>
              <a:xfrm>
                <a:off x="3859600" y="4456125"/>
                <a:ext cx="2222450" cy="13375"/>
              </a:xfrm>
              <a:custGeom>
                <a:avLst/>
                <a:gdLst/>
                <a:ahLst/>
                <a:cxnLst/>
                <a:rect l="l" t="t" r="r" b="b"/>
                <a:pathLst>
                  <a:path w="88898" h="535" extrusionOk="0">
                    <a:moveTo>
                      <a:pt x="0" y="1"/>
                    </a:moveTo>
                    <a:lnTo>
                      <a:pt x="0" y="534"/>
                    </a:lnTo>
                    <a:lnTo>
                      <a:pt x="88897" y="534"/>
                    </a:lnTo>
                    <a:lnTo>
                      <a:pt x="888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25" name="Google Shape;2325;p18"/>
              <p:cNvSpPr/>
              <p:nvPr/>
            </p:nvSpPr>
            <p:spPr>
              <a:xfrm>
                <a:off x="5945918" y="4403600"/>
                <a:ext cx="60900" cy="52550"/>
              </a:xfrm>
              <a:custGeom>
                <a:avLst/>
                <a:gdLst/>
                <a:ahLst/>
                <a:cxnLst/>
                <a:rect l="l" t="t" r="r" b="b"/>
                <a:pathLst>
                  <a:path w="2436" h="2102" extrusionOk="0">
                    <a:moveTo>
                      <a:pt x="1" y="0"/>
                    </a:moveTo>
                    <a:lnTo>
                      <a:pt x="1202" y="2102"/>
                    </a:lnTo>
                    <a:lnTo>
                      <a:pt x="24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26" name="Google Shape;2326;p18"/>
              <p:cNvSpPr/>
              <p:nvPr/>
            </p:nvSpPr>
            <p:spPr>
              <a:xfrm>
                <a:off x="5826208" y="4403600"/>
                <a:ext cx="60050" cy="52550"/>
              </a:xfrm>
              <a:custGeom>
                <a:avLst/>
                <a:gdLst/>
                <a:ahLst/>
                <a:cxnLst/>
                <a:rect l="l" t="t" r="r" b="b"/>
                <a:pathLst>
                  <a:path w="2402" h="2102" extrusionOk="0">
                    <a:moveTo>
                      <a:pt x="0" y="0"/>
                    </a:moveTo>
                    <a:lnTo>
                      <a:pt x="1201" y="2102"/>
                    </a:lnTo>
                    <a:lnTo>
                      <a:pt x="2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27" name="Google Shape;2327;p18"/>
              <p:cNvSpPr/>
              <p:nvPr/>
            </p:nvSpPr>
            <p:spPr>
              <a:xfrm>
                <a:off x="5713425" y="4403600"/>
                <a:ext cx="60050" cy="52550"/>
              </a:xfrm>
              <a:custGeom>
                <a:avLst/>
                <a:gdLst/>
                <a:ahLst/>
                <a:cxnLst/>
                <a:rect l="l" t="t" r="r" b="b"/>
                <a:pathLst>
                  <a:path w="2402" h="2102" extrusionOk="0">
                    <a:moveTo>
                      <a:pt x="0" y="0"/>
                    </a:moveTo>
                    <a:lnTo>
                      <a:pt x="1201" y="2102"/>
                    </a:lnTo>
                    <a:lnTo>
                      <a:pt x="2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28" name="Google Shape;2328;p18"/>
              <p:cNvSpPr/>
              <p:nvPr/>
            </p:nvSpPr>
            <p:spPr>
              <a:xfrm>
                <a:off x="5616675" y="4403600"/>
                <a:ext cx="60075" cy="52550"/>
              </a:xfrm>
              <a:custGeom>
                <a:avLst/>
                <a:gdLst/>
                <a:ahLst/>
                <a:cxnLst/>
                <a:rect l="l" t="t" r="r" b="b"/>
                <a:pathLst>
                  <a:path w="2403" h="2102" extrusionOk="0">
                    <a:moveTo>
                      <a:pt x="1" y="0"/>
                    </a:moveTo>
                    <a:lnTo>
                      <a:pt x="1202" y="2102"/>
                    </a:lnTo>
                    <a:lnTo>
                      <a:pt x="2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29" name="Google Shape;2329;p18"/>
              <p:cNvSpPr/>
              <p:nvPr/>
            </p:nvSpPr>
            <p:spPr>
              <a:xfrm>
                <a:off x="5520775" y="4403600"/>
                <a:ext cx="60075" cy="52550"/>
              </a:xfrm>
              <a:custGeom>
                <a:avLst/>
                <a:gdLst/>
                <a:ahLst/>
                <a:cxnLst/>
                <a:rect l="l" t="t" r="r" b="b"/>
                <a:pathLst>
                  <a:path w="2403" h="2102" extrusionOk="0">
                    <a:moveTo>
                      <a:pt x="1" y="0"/>
                    </a:moveTo>
                    <a:lnTo>
                      <a:pt x="1202" y="2102"/>
                    </a:lnTo>
                    <a:lnTo>
                      <a:pt x="2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30" name="Google Shape;2330;p18"/>
              <p:cNvSpPr/>
              <p:nvPr/>
            </p:nvSpPr>
            <p:spPr>
              <a:xfrm>
                <a:off x="5424875" y="4403600"/>
                <a:ext cx="60075" cy="52550"/>
              </a:xfrm>
              <a:custGeom>
                <a:avLst/>
                <a:gdLst/>
                <a:ahLst/>
                <a:cxnLst/>
                <a:rect l="l" t="t" r="r" b="b"/>
                <a:pathLst>
                  <a:path w="2403" h="2102" extrusionOk="0">
                    <a:moveTo>
                      <a:pt x="1" y="0"/>
                    </a:moveTo>
                    <a:lnTo>
                      <a:pt x="1201" y="2102"/>
                    </a:lnTo>
                    <a:lnTo>
                      <a:pt x="2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31" name="Google Shape;2331;p18"/>
              <p:cNvSpPr/>
              <p:nvPr/>
            </p:nvSpPr>
            <p:spPr>
              <a:xfrm>
                <a:off x="5327300" y="4403600"/>
                <a:ext cx="60900" cy="52550"/>
              </a:xfrm>
              <a:custGeom>
                <a:avLst/>
                <a:gdLst/>
                <a:ahLst/>
                <a:cxnLst/>
                <a:rect l="l" t="t" r="r" b="b"/>
                <a:pathLst>
                  <a:path w="2436" h="2102" extrusionOk="0">
                    <a:moveTo>
                      <a:pt x="1" y="0"/>
                    </a:moveTo>
                    <a:lnTo>
                      <a:pt x="1235" y="2102"/>
                    </a:lnTo>
                    <a:lnTo>
                      <a:pt x="24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32" name="Google Shape;2332;p18"/>
              <p:cNvSpPr/>
              <p:nvPr/>
            </p:nvSpPr>
            <p:spPr>
              <a:xfrm>
                <a:off x="5231400" y="4403600"/>
                <a:ext cx="60900" cy="52550"/>
              </a:xfrm>
              <a:custGeom>
                <a:avLst/>
                <a:gdLst/>
                <a:ahLst/>
                <a:cxnLst/>
                <a:rect l="l" t="t" r="r" b="b"/>
                <a:pathLst>
                  <a:path w="2436" h="2102" extrusionOk="0">
                    <a:moveTo>
                      <a:pt x="1" y="0"/>
                    </a:moveTo>
                    <a:lnTo>
                      <a:pt x="1235" y="2102"/>
                    </a:lnTo>
                    <a:lnTo>
                      <a:pt x="24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33" name="Google Shape;2333;p18"/>
              <p:cNvSpPr/>
              <p:nvPr/>
            </p:nvSpPr>
            <p:spPr>
              <a:xfrm>
                <a:off x="5134675" y="4403600"/>
                <a:ext cx="60900" cy="52550"/>
              </a:xfrm>
              <a:custGeom>
                <a:avLst/>
                <a:gdLst/>
                <a:ahLst/>
                <a:cxnLst/>
                <a:rect l="l" t="t" r="r" b="b"/>
                <a:pathLst>
                  <a:path w="2436" h="2102" extrusionOk="0">
                    <a:moveTo>
                      <a:pt x="0" y="0"/>
                    </a:moveTo>
                    <a:lnTo>
                      <a:pt x="1201" y="2102"/>
                    </a:lnTo>
                    <a:lnTo>
                      <a:pt x="24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34" name="Google Shape;2334;p18"/>
              <p:cNvSpPr/>
              <p:nvPr/>
            </p:nvSpPr>
            <p:spPr>
              <a:xfrm>
                <a:off x="5038775" y="4403600"/>
                <a:ext cx="60900" cy="52550"/>
              </a:xfrm>
              <a:custGeom>
                <a:avLst/>
                <a:gdLst/>
                <a:ahLst/>
                <a:cxnLst/>
                <a:rect l="l" t="t" r="r" b="b"/>
                <a:pathLst>
                  <a:path w="2436" h="2102" extrusionOk="0">
                    <a:moveTo>
                      <a:pt x="0" y="0"/>
                    </a:moveTo>
                    <a:lnTo>
                      <a:pt x="1201" y="2102"/>
                    </a:lnTo>
                    <a:lnTo>
                      <a:pt x="24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35" name="Google Shape;2335;p18"/>
              <p:cNvSpPr/>
              <p:nvPr/>
            </p:nvSpPr>
            <p:spPr>
              <a:xfrm>
                <a:off x="4942025" y="4403600"/>
                <a:ext cx="60075" cy="52550"/>
              </a:xfrm>
              <a:custGeom>
                <a:avLst/>
                <a:gdLst/>
                <a:ahLst/>
                <a:cxnLst/>
                <a:rect l="l" t="t" r="r" b="b"/>
                <a:pathLst>
                  <a:path w="2403" h="2102" extrusionOk="0">
                    <a:moveTo>
                      <a:pt x="1" y="0"/>
                    </a:moveTo>
                    <a:lnTo>
                      <a:pt x="1202" y="2102"/>
                    </a:lnTo>
                    <a:lnTo>
                      <a:pt x="24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36" name="Google Shape;2336;p18"/>
              <p:cNvSpPr/>
              <p:nvPr/>
            </p:nvSpPr>
            <p:spPr>
              <a:xfrm>
                <a:off x="4846125" y="4403600"/>
                <a:ext cx="60075" cy="52550"/>
              </a:xfrm>
              <a:custGeom>
                <a:avLst/>
                <a:gdLst/>
                <a:ahLst/>
                <a:cxnLst/>
                <a:rect l="l" t="t" r="r" b="b"/>
                <a:pathLst>
                  <a:path w="2403" h="2102" extrusionOk="0">
                    <a:moveTo>
                      <a:pt x="1" y="0"/>
                    </a:moveTo>
                    <a:lnTo>
                      <a:pt x="1202" y="2102"/>
                    </a:lnTo>
                    <a:lnTo>
                      <a:pt x="2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37" name="Google Shape;2337;p18"/>
              <p:cNvSpPr/>
              <p:nvPr/>
            </p:nvSpPr>
            <p:spPr>
              <a:xfrm>
                <a:off x="4746900" y="4403600"/>
                <a:ext cx="60900" cy="52550"/>
              </a:xfrm>
              <a:custGeom>
                <a:avLst/>
                <a:gdLst/>
                <a:ahLst/>
                <a:cxnLst/>
                <a:rect l="l" t="t" r="r" b="b"/>
                <a:pathLst>
                  <a:path w="2436" h="2102" extrusionOk="0">
                    <a:moveTo>
                      <a:pt x="0" y="0"/>
                    </a:moveTo>
                    <a:lnTo>
                      <a:pt x="1201" y="2102"/>
                    </a:lnTo>
                    <a:lnTo>
                      <a:pt x="24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38" name="Google Shape;2338;p18"/>
              <p:cNvSpPr/>
              <p:nvPr/>
            </p:nvSpPr>
            <p:spPr>
              <a:xfrm>
                <a:off x="4650150" y="4403600"/>
                <a:ext cx="60075" cy="52550"/>
              </a:xfrm>
              <a:custGeom>
                <a:avLst/>
                <a:gdLst/>
                <a:ahLst/>
                <a:cxnLst/>
                <a:rect l="l" t="t" r="r" b="b"/>
                <a:pathLst>
                  <a:path w="2403" h="2102" extrusionOk="0">
                    <a:moveTo>
                      <a:pt x="1" y="0"/>
                    </a:moveTo>
                    <a:lnTo>
                      <a:pt x="1202" y="2102"/>
                    </a:lnTo>
                    <a:lnTo>
                      <a:pt x="24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39" name="Google Shape;2339;p18"/>
              <p:cNvSpPr/>
              <p:nvPr/>
            </p:nvSpPr>
            <p:spPr>
              <a:xfrm>
                <a:off x="4554250" y="4403600"/>
                <a:ext cx="60075" cy="52550"/>
              </a:xfrm>
              <a:custGeom>
                <a:avLst/>
                <a:gdLst/>
                <a:ahLst/>
                <a:cxnLst/>
                <a:rect l="l" t="t" r="r" b="b"/>
                <a:pathLst>
                  <a:path w="2403" h="2102" extrusionOk="0">
                    <a:moveTo>
                      <a:pt x="1" y="0"/>
                    </a:moveTo>
                    <a:lnTo>
                      <a:pt x="1202" y="2102"/>
                    </a:lnTo>
                    <a:lnTo>
                      <a:pt x="2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40" name="Google Shape;2340;p18"/>
              <p:cNvSpPr/>
              <p:nvPr/>
            </p:nvSpPr>
            <p:spPr>
              <a:xfrm>
                <a:off x="4456675" y="4403600"/>
                <a:ext cx="60925" cy="52550"/>
              </a:xfrm>
              <a:custGeom>
                <a:avLst/>
                <a:gdLst/>
                <a:ahLst/>
                <a:cxnLst/>
                <a:rect l="l" t="t" r="r" b="b"/>
                <a:pathLst>
                  <a:path w="2437" h="2102" extrusionOk="0">
                    <a:moveTo>
                      <a:pt x="1" y="0"/>
                    </a:moveTo>
                    <a:lnTo>
                      <a:pt x="1235" y="2102"/>
                    </a:lnTo>
                    <a:lnTo>
                      <a:pt x="24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41" name="Google Shape;2341;p18"/>
              <p:cNvSpPr/>
              <p:nvPr/>
            </p:nvSpPr>
            <p:spPr>
              <a:xfrm>
                <a:off x="4361625" y="4403600"/>
                <a:ext cx="60050" cy="52550"/>
              </a:xfrm>
              <a:custGeom>
                <a:avLst/>
                <a:gdLst/>
                <a:ahLst/>
                <a:cxnLst/>
                <a:rect l="l" t="t" r="r" b="b"/>
                <a:pathLst>
                  <a:path w="2402" h="2102" extrusionOk="0">
                    <a:moveTo>
                      <a:pt x="0" y="0"/>
                    </a:moveTo>
                    <a:lnTo>
                      <a:pt x="1201" y="2102"/>
                    </a:lnTo>
                    <a:lnTo>
                      <a:pt x="2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42" name="Google Shape;2342;p18"/>
              <p:cNvSpPr/>
              <p:nvPr/>
            </p:nvSpPr>
            <p:spPr>
              <a:xfrm>
                <a:off x="4265725" y="4403600"/>
                <a:ext cx="60050" cy="52550"/>
              </a:xfrm>
              <a:custGeom>
                <a:avLst/>
                <a:gdLst/>
                <a:ahLst/>
                <a:cxnLst/>
                <a:rect l="l" t="t" r="r" b="b"/>
                <a:pathLst>
                  <a:path w="2402" h="2102" extrusionOk="0">
                    <a:moveTo>
                      <a:pt x="0" y="0"/>
                    </a:moveTo>
                    <a:lnTo>
                      <a:pt x="1201" y="2102"/>
                    </a:lnTo>
                    <a:lnTo>
                      <a:pt x="2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43" name="Google Shape;2343;p18"/>
              <p:cNvSpPr/>
              <p:nvPr/>
            </p:nvSpPr>
            <p:spPr>
              <a:xfrm>
                <a:off x="4168150" y="4403600"/>
                <a:ext cx="60900" cy="52550"/>
              </a:xfrm>
              <a:custGeom>
                <a:avLst/>
                <a:gdLst/>
                <a:ahLst/>
                <a:cxnLst/>
                <a:rect l="l" t="t" r="r" b="b"/>
                <a:pathLst>
                  <a:path w="2436" h="2102" extrusionOk="0">
                    <a:moveTo>
                      <a:pt x="0" y="0"/>
                    </a:moveTo>
                    <a:lnTo>
                      <a:pt x="1235" y="2102"/>
                    </a:lnTo>
                    <a:lnTo>
                      <a:pt x="24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44" name="Google Shape;2344;p18"/>
              <p:cNvSpPr/>
              <p:nvPr/>
            </p:nvSpPr>
            <p:spPr>
              <a:xfrm>
                <a:off x="4072250" y="4403600"/>
                <a:ext cx="60900" cy="52550"/>
              </a:xfrm>
              <a:custGeom>
                <a:avLst/>
                <a:gdLst/>
                <a:ahLst/>
                <a:cxnLst/>
                <a:rect l="l" t="t" r="r" b="b"/>
                <a:pathLst>
                  <a:path w="2436" h="2102" extrusionOk="0">
                    <a:moveTo>
                      <a:pt x="0" y="0"/>
                    </a:moveTo>
                    <a:lnTo>
                      <a:pt x="1201" y="2102"/>
                    </a:lnTo>
                    <a:lnTo>
                      <a:pt x="24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45" name="Google Shape;2345;p18"/>
              <p:cNvSpPr/>
              <p:nvPr/>
            </p:nvSpPr>
            <p:spPr>
              <a:xfrm>
                <a:off x="3975500" y="4403600"/>
                <a:ext cx="60900" cy="52550"/>
              </a:xfrm>
              <a:custGeom>
                <a:avLst/>
                <a:gdLst/>
                <a:ahLst/>
                <a:cxnLst/>
                <a:rect l="l" t="t" r="r" b="b"/>
                <a:pathLst>
                  <a:path w="2436" h="2102" extrusionOk="0">
                    <a:moveTo>
                      <a:pt x="1" y="0"/>
                    </a:moveTo>
                    <a:lnTo>
                      <a:pt x="1202" y="2102"/>
                    </a:lnTo>
                    <a:lnTo>
                      <a:pt x="24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46" name="Google Shape;2346;p18"/>
              <p:cNvSpPr/>
              <p:nvPr/>
            </p:nvSpPr>
            <p:spPr>
              <a:xfrm>
                <a:off x="3879600" y="4403600"/>
                <a:ext cx="60900" cy="52550"/>
              </a:xfrm>
              <a:custGeom>
                <a:avLst/>
                <a:gdLst/>
                <a:ahLst/>
                <a:cxnLst/>
                <a:rect l="l" t="t" r="r" b="b"/>
                <a:pathLst>
                  <a:path w="2436" h="2102" extrusionOk="0">
                    <a:moveTo>
                      <a:pt x="1" y="0"/>
                    </a:moveTo>
                    <a:lnTo>
                      <a:pt x="1202" y="2102"/>
                    </a:lnTo>
                    <a:lnTo>
                      <a:pt x="24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47" name="Google Shape;2347;p18"/>
              <p:cNvSpPr/>
              <p:nvPr/>
            </p:nvSpPr>
            <p:spPr>
              <a:xfrm>
                <a:off x="6013468" y="4431125"/>
                <a:ext cx="20875" cy="20950"/>
              </a:xfrm>
              <a:custGeom>
                <a:avLst/>
                <a:gdLst/>
                <a:ahLst/>
                <a:cxnLst/>
                <a:rect l="l" t="t" r="r" b="b"/>
                <a:pathLst>
                  <a:path w="835" h="838" extrusionOk="0">
                    <a:moveTo>
                      <a:pt x="434" y="0"/>
                    </a:moveTo>
                    <a:cubicBezTo>
                      <a:pt x="234" y="0"/>
                      <a:pt x="1" y="167"/>
                      <a:pt x="1" y="400"/>
                    </a:cubicBezTo>
                    <a:cubicBezTo>
                      <a:pt x="1" y="648"/>
                      <a:pt x="144" y="838"/>
                      <a:pt x="377" y="838"/>
                    </a:cubicBezTo>
                    <a:cubicBezTo>
                      <a:pt x="396" y="838"/>
                      <a:pt x="415" y="836"/>
                      <a:pt x="434" y="834"/>
                    </a:cubicBezTo>
                    <a:cubicBezTo>
                      <a:pt x="634" y="834"/>
                      <a:pt x="835" y="667"/>
                      <a:pt x="835" y="400"/>
                    </a:cubicBezTo>
                    <a:cubicBezTo>
                      <a:pt x="835" y="200"/>
                      <a:pt x="668"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48" name="Google Shape;2348;p18"/>
              <p:cNvSpPr/>
              <p:nvPr/>
            </p:nvSpPr>
            <p:spPr>
              <a:xfrm>
                <a:off x="5894583" y="4431125"/>
                <a:ext cx="20875" cy="20950"/>
              </a:xfrm>
              <a:custGeom>
                <a:avLst/>
                <a:gdLst/>
                <a:ahLst/>
                <a:cxnLst/>
                <a:rect l="l" t="t" r="r" b="b"/>
                <a:pathLst>
                  <a:path w="835" h="838" extrusionOk="0">
                    <a:moveTo>
                      <a:pt x="434" y="0"/>
                    </a:moveTo>
                    <a:cubicBezTo>
                      <a:pt x="234" y="0"/>
                      <a:pt x="1" y="167"/>
                      <a:pt x="1" y="400"/>
                    </a:cubicBezTo>
                    <a:cubicBezTo>
                      <a:pt x="1" y="648"/>
                      <a:pt x="201" y="838"/>
                      <a:pt x="390" y="838"/>
                    </a:cubicBezTo>
                    <a:cubicBezTo>
                      <a:pt x="405" y="838"/>
                      <a:pt x="420" y="836"/>
                      <a:pt x="434" y="834"/>
                    </a:cubicBezTo>
                    <a:cubicBezTo>
                      <a:pt x="634" y="834"/>
                      <a:pt x="835" y="667"/>
                      <a:pt x="835" y="400"/>
                    </a:cubicBezTo>
                    <a:cubicBezTo>
                      <a:pt x="835" y="200"/>
                      <a:pt x="668"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49" name="Google Shape;2349;p18"/>
              <p:cNvSpPr/>
              <p:nvPr/>
            </p:nvSpPr>
            <p:spPr>
              <a:xfrm>
                <a:off x="5779300" y="4431125"/>
                <a:ext cx="20875" cy="20950"/>
              </a:xfrm>
              <a:custGeom>
                <a:avLst/>
                <a:gdLst/>
                <a:ahLst/>
                <a:cxnLst/>
                <a:rect l="l" t="t" r="r" b="b"/>
                <a:pathLst>
                  <a:path w="835" h="838" extrusionOk="0">
                    <a:moveTo>
                      <a:pt x="401" y="0"/>
                    </a:moveTo>
                    <a:cubicBezTo>
                      <a:pt x="201" y="0"/>
                      <a:pt x="0" y="167"/>
                      <a:pt x="0" y="400"/>
                    </a:cubicBezTo>
                    <a:cubicBezTo>
                      <a:pt x="0" y="648"/>
                      <a:pt x="172" y="838"/>
                      <a:pt x="357" y="838"/>
                    </a:cubicBezTo>
                    <a:cubicBezTo>
                      <a:pt x="371" y="838"/>
                      <a:pt x="386" y="836"/>
                      <a:pt x="401" y="834"/>
                    </a:cubicBezTo>
                    <a:cubicBezTo>
                      <a:pt x="601" y="834"/>
                      <a:pt x="834" y="667"/>
                      <a:pt x="834" y="400"/>
                    </a:cubicBezTo>
                    <a:cubicBezTo>
                      <a:pt x="834" y="200"/>
                      <a:pt x="668" y="0"/>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50" name="Google Shape;2350;p18"/>
              <p:cNvSpPr/>
              <p:nvPr/>
            </p:nvSpPr>
            <p:spPr>
              <a:xfrm>
                <a:off x="5683400" y="4431125"/>
                <a:ext cx="20875" cy="20850"/>
              </a:xfrm>
              <a:custGeom>
                <a:avLst/>
                <a:gdLst/>
                <a:ahLst/>
                <a:cxnLst/>
                <a:rect l="l" t="t" r="r" b="b"/>
                <a:pathLst>
                  <a:path w="835" h="834" extrusionOk="0">
                    <a:moveTo>
                      <a:pt x="401" y="0"/>
                    </a:moveTo>
                    <a:cubicBezTo>
                      <a:pt x="200" y="0"/>
                      <a:pt x="0" y="167"/>
                      <a:pt x="0" y="400"/>
                    </a:cubicBezTo>
                    <a:cubicBezTo>
                      <a:pt x="0" y="667"/>
                      <a:pt x="200" y="834"/>
                      <a:pt x="401" y="834"/>
                    </a:cubicBezTo>
                    <a:cubicBezTo>
                      <a:pt x="601" y="834"/>
                      <a:pt x="834" y="667"/>
                      <a:pt x="834" y="400"/>
                    </a:cubicBezTo>
                    <a:cubicBezTo>
                      <a:pt x="834" y="200"/>
                      <a:pt x="601" y="0"/>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51" name="Google Shape;2351;p18"/>
              <p:cNvSpPr/>
              <p:nvPr/>
            </p:nvSpPr>
            <p:spPr>
              <a:xfrm>
                <a:off x="5587500" y="4431125"/>
                <a:ext cx="20875" cy="20950"/>
              </a:xfrm>
              <a:custGeom>
                <a:avLst/>
                <a:gdLst/>
                <a:ahLst/>
                <a:cxnLst/>
                <a:rect l="l" t="t" r="r" b="b"/>
                <a:pathLst>
                  <a:path w="835" h="838" extrusionOk="0">
                    <a:moveTo>
                      <a:pt x="401" y="0"/>
                    </a:moveTo>
                    <a:cubicBezTo>
                      <a:pt x="200" y="0"/>
                      <a:pt x="0" y="167"/>
                      <a:pt x="0" y="400"/>
                    </a:cubicBezTo>
                    <a:cubicBezTo>
                      <a:pt x="0" y="648"/>
                      <a:pt x="143" y="838"/>
                      <a:pt x="350" y="838"/>
                    </a:cubicBezTo>
                    <a:cubicBezTo>
                      <a:pt x="367" y="838"/>
                      <a:pt x="383" y="836"/>
                      <a:pt x="401" y="834"/>
                    </a:cubicBezTo>
                    <a:cubicBezTo>
                      <a:pt x="601" y="834"/>
                      <a:pt x="834" y="667"/>
                      <a:pt x="834" y="400"/>
                    </a:cubicBezTo>
                    <a:cubicBezTo>
                      <a:pt x="834" y="200"/>
                      <a:pt x="667" y="0"/>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52" name="Google Shape;2352;p18"/>
              <p:cNvSpPr/>
              <p:nvPr/>
            </p:nvSpPr>
            <p:spPr>
              <a:xfrm>
                <a:off x="5489925" y="4431125"/>
                <a:ext cx="20875" cy="20950"/>
              </a:xfrm>
              <a:custGeom>
                <a:avLst/>
                <a:gdLst/>
                <a:ahLst/>
                <a:cxnLst/>
                <a:rect l="l" t="t" r="r" b="b"/>
                <a:pathLst>
                  <a:path w="835" h="838" extrusionOk="0">
                    <a:moveTo>
                      <a:pt x="434" y="0"/>
                    </a:moveTo>
                    <a:cubicBezTo>
                      <a:pt x="234" y="0"/>
                      <a:pt x="0" y="167"/>
                      <a:pt x="0" y="400"/>
                    </a:cubicBezTo>
                    <a:cubicBezTo>
                      <a:pt x="0" y="648"/>
                      <a:pt x="201" y="838"/>
                      <a:pt x="390" y="838"/>
                    </a:cubicBezTo>
                    <a:cubicBezTo>
                      <a:pt x="405" y="838"/>
                      <a:pt x="419" y="836"/>
                      <a:pt x="434" y="834"/>
                    </a:cubicBezTo>
                    <a:cubicBezTo>
                      <a:pt x="634" y="834"/>
                      <a:pt x="834" y="667"/>
                      <a:pt x="834" y="400"/>
                    </a:cubicBezTo>
                    <a:cubicBezTo>
                      <a:pt x="834" y="200"/>
                      <a:pt x="668"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53" name="Google Shape;2353;p18"/>
              <p:cNvSpPr/>
              <p:nvPr/>
            </p:nvSpPr>
            <p:spPr>
              <a:xfrm>
                <a:off x="5393200" y="4431125"/>
                <a:ext cx="20850" cy="20950"/>
              </a:xfrm>
              <a:custGeom>
                <a:avLst/>
                <a:gdLst/>
                <a:ahLst/>
                <a:cxnLst/>
                <a:rect l="l" t="t" r="r" b="b"/>
                <a:pathLst>
                  <a:path w="834" h="838" extrusionOk="0">
                    <a:moveTo>
                      <a:pt x="434" y="0"/>
                    </a:moveTo>
                    <a:cubicBezTo>
                      <a:pt x="200" y="0"/>
                      <a:pt x="0" y="167"/>
                      <a:pt x="0" y="400"/>
                    </a:cubicBezTo>
                    <a:cubicBezTo>
                      <a:pt x="0" y="648"/>
                      <a:pt x="172" y="838"/>
                      <a:pt x="383" y="838"/>
                    </a:cubicBezTo>
                    <a:cubicBezTo>
                      <a:pt x="400" y="838"/>
                      <a:pt x="417" y="836"/>
                      <a:pt x="434" y="834"/>
                    </a:cubicBezTo>
                    <a:cubicBezTo>
                      <a:pt x="634" y="834"/>
                      <a:pt x="834" y="667"/>
                      <a:pt x="834" y="400"/>
                    </a:cubicBezTo>
                    <a:cubicBezTo>
                      <a:pt x="834" y="200"/>
                      <a:pt x="667"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54" name="Google Shape;2354;p18"/>
              <p:cNvSpPr/>
              <p:nvPr/>
            </p:nvSpPr>
            <p:spPr>
              <a:xfrm>
                <a:off x="5296450" y="4431125"/>
                <a:ext cx="20875" cy="20950"/>
              </a:xfrm>
              <a:custGeom>
                <a:avLst/>
                <a:gdLst/>
                <a:ahLst/>
                <a:cxnLst/>
                <a:rect l="l" t="t" r="r" b="b"/>
                <a:pathLst>
                  <a:path w="835" h="838" extrusionOk="0">
                    <a:moveTo>
                      <a:pt x="401" y="0"/>
                    </a:moveTo>
                    <a:cubicBezTo>
                      <a:pt x="201" y="0"/>
                      <a:pt x="1" y="167"/>
                      <a:pt x="1" y="400"/>
                    </a:cubicBezTo>
                    <a:cubicBezTo>
                      <a:pt x="1" y="648"/>
                      <a:pt x="172" y="838"/>
                      <a:pt x="357" y="838"/>
                    </a:cubicBezTo>
                    <a:cubicBezTo>
                      <a:pt x="372" y="838"/>
                      <a:pt x="386" y="836"/>
                      <a:pt x="401" y="834"/>
                    </a:cubicBezTo>
                    <a:cubicBezTo>
                      <a:pt x="634" y="834"/>
                      <a:pt x="835" y="667"/>
                      <a:pt x="835" y="400"/>
                    </a:cubicBezTo>
                    <a:cubicBezTo>
                      <a:pt x="835" y="200"/>
                      <a:pt x="668" y="0"/>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55" name="Google Shape;2355;p18"/>
              <p:cNvSpPr/>
              <p:nvPr/>
            </p:nvSpPr>
            <p:spPr>
              <a:xfrm>
                <a:off x="5200550" y="4431125"/>
                <a:ext cx="20875" cy="20950"/>
              </a:xfrm>
              <a:custGeom>
                <a:avLst/>
                <a:gdLst/>
                <a:ahLst/>
                <a:cxnLst/>
                <a:rect l="l" t="t" r="r" b="b"/>
                <a:pathLst>
                  <a:path w="835" h="838" extrusionOk="0">
                    <a:moveTo>
                      <a:pt x="401" y="0"/>
                    </a:moveTo>
                    <a:cubicBezTo>
                      <a:pt x="201" y="0"/>
                      <a:pt x="1" y="167"/>
                      <a:pt x="1" y="400"/>
                    </a:cubicBezTo>
                    <a:cubicBezTo>
                      <a:pt x="1" y="648"/>
                      <a:pt x="144" y="838"/>
                      <a:pt x="351" y="838"/>
                    </a:cubicBezTo>
                    <a:cubicBezTo>
                      <a:pt x="367" y="838"/>
                      <a:pt x="384" y="836"/>
                      <a:pt x="401" y="834"/>
                    </a:cubicBezTo>
                    <a:cubicBezTo>
                      <a:pt x="634" y="834"/>
                      <a:pt x="834" y="667"/>
                      <a:pt x="834" y="400"/>
                    </a:cubicBezTo>
                    <a:cubicBezTo>
                      <a:pt x="834" y="200"/>
                      <a:pt x="668" y="0"/>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56" name="Google Shape;2356;p18"/>
              <p:cNvSpPr/>
              <p:nvPr/>
            </p:nvSpPr>
            <p:spPr>
              <a:xfrm>
                <a:off x="5103825" y="4431125"/>
                <a:ext cx="20875" cy="20850"/>
              </a:xfrm>
              <a:custGeom>
                <a:avLst/>
                <a:gdLst/>
                <a:ahLst/>
                <a:cxnLst/>
                <a:rect l="l" t="t" r="r" b="b"/>
                <a:pathLst>
                  <a:path w="835" h="834" extrusionOk="0">
                    <a:moveTo>
                      <a:pt x="400" y="0"/>
                    </a:moveTo>
                    <a:cubicBezTo>
                      <a:pt x="200" y="0"/>
                      <a:pt x="0" y="167"/>
                      <a:pt x="0" y="400"/>
                    </a:cubicBezTo>
                    <a:cubicBezTo>
                      <a:pt x="0" y="667"/>
                      <a:pt x="200" y="834"/>
                      <a:pt x="400" y="834"/>
                    </a:cubicBezTo>
                    <a:cubicBezTo>
                      <a:pt x="601" y="834"/>
                      <a:pt x="834" y="667"/>
                      <a:pt x="834" y="400"/>
                    </a:cubicBezTo>
                    <a:cubicBezTo>
                      <a:pt x="834" y="200"/>
                      <a:pt x="601" y="0"/>
                      <a:pt x="4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57" name="Google Shape;2357;p18"/>
              <p:cNvSpPr/>
              <p:nvPr/>
            </p:nvSpPr>
            <p:spPr>
              <a:xfrm>
                <a:off x="5006250" y="4431125"/>
                <a:ext cx="20875" cy="20950"/>
              </a:xfrm>
              <a:custGeom>
                <a:avLst/>
                <a:gdLst/>
                <a:ahLst/>
                <a:cxnLst/>
                <a:rect l="l" t="t" r="r" b="b"/>
                <a:pathLst>
                  <a:path w="835" h="838" extrusionOk="0">
                    <a:moveTo>
                      <a:pt x="434" y="0"/>
                    </a:moveTo>
                    <a:cubicBezTo>
                      <a:pt x="234" y="0"/>
                      <a:pt x="0" y="167"/>
                      <a:pt x="0" y="400"/>
                    </a:cubicBezTo>
                    <a:cubicBezTo>
                      <a:pt x="0" y="648"/>
                      <a:pt x="201" y="838"/>
                      <a:pt x="390" y="838"/>
                    </a:cubicBezTo>
                    <a:cubicBezTo>
                      <a:pt x="404" y="838"/>
                      <a:pt x="419" y="836"/>
                      <a:pt x="434" y="834"/>
                    </a:cubicBezTo>
                    <a:cubicBezTo>
                      <a:pt x="634" y="834"/>
                      <a:pt x="834" y="667"/>
                      <a:pt x="834" y="400"/>
                    </a:cubicBezTo>
                    <a:cubicBezTo>
                      <a:pt x="834" y="200"/>
                      <a:pt x="667"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58" name="Google Shape;2358;p18"/>
              <p:cNvSpPr/>
              <p:nvPr/>
            </p:nvSpPr>
            <p:spPr>
              <a:xfrm>
                <a:off x="4909500" y="4431125"/>
                <a:ext cx="20875" cy="20950"/>
              </a:xfrm>
              <a:custGeom>
                <a:avLst/>
                <a:gdLst/>
                <a:ahLst/>
                <a:cxnLst/>
                <a:rect l="l" t="t" r="r" b="b"/>
                <a:pathLst>
                  <a:path w="835" h="838" extrusionOk="0">
                    <a:moveTo>
                      <a:pt x="435" y="0"/>
                    </a:moveTo>
                    <a:cubicBezTo>
                      <a:pt x="201" y="0"/>
                      <a:pt x="1" y="167"/>
                      <a:pt x="1" y="400"/>
                    </a:cubicBezTo>
                    <a:cubicBezTo>
                      <a:pt x="1" y="648"/>
                      <a:pt x="173" y="838"/>
                      <a:pt x="384" y="838"/>
                    </a:cubicBezTo>
                    <a:cubicBezTo>
                      <a:pt x="400" y="838"/>
                      <a:pt x="417" y="836"/>
                      <a:pt x="435" y="834"/>
                    </a:cubicBezTo>
                    <a:cubicBezTo>
                      <a:pt x="635" y="834"/>
                      <a:pt x="835" y="667"/>
                      <a:pt x="835" y="400"/>
                    </a:cubicBezTo>
                    <a:cubicBezTo>
                      <a:pt x="835" y="200"/>
                      <a:pt x="668" y="0"/>
                      <a:pt x="4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59" name="Google Shape;2359;p18"/>
              <p:cNvSpPr/>
              <p:nvPr/>
            </p:nvSpPr>
            <p:spPr>
              <a:xfrm>
                <a:off x="4813600" y="4431125"/>
                <a:ext cx="20875" cy="20950"/>
              </a:xfrm>
              <a:custGeom>
                <a:avLst/>
                <a:gdLst/>
                <a:ahLst/>
                <a:cxnLst/>
                <a:rect l="l" t="t" r="r" b="b"/>
                <a:pathLst>
                  <a:path w="835" h="838" extrusionOk="0">
                    <a:moveTo>
                      <a:pt x="434" y="0"/>
                    </a:moveTo>
                    <a:cubicBezTo>
                      <a:pt x="201" y="0"/>
                      <a:pt x="1" y="167"/>
                      <a:pt x="1" y="400"/>
                    </a:cubicBezTo>
                    <a:cubicBezTo>
                      <a:pt x="1" y="648"/>
                      <a:pt x="144" y="838"/>
                      <a:pt x="377" y="838"/>
                    </a:cubicBezTo>
                    <a:cubicBezTo>
                      <a:pt x="396" y="838"/>
                      <a:pt x="415" y="836"/>
                      <a:pt x="434" y="834"/>
                    </a:cubicBezTo>
                    <a:cubicBezTo>
                      <a:pt x="635" y="834"/>
                      <a:pt x="835" y="667"/>
                      <a:pt x="835" y="400"/>
                    </a:cubicBezTo>
                    <a:cubicBezTo>
                      <a:pt x="835" y="200"/>
                      <a:pt x="668"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60" name="Google Shape;2360;p18"/>
              <p:cNvSpPr/>
              <p:nvPr/>
            </p:nvSpPr>
            <p:spPr>
              <a:xfrm>
                <a:off x="4716875" y="4431125"/>
                <a:ext cx="20875" cy="20850"/>
              </a:xfrm>
              <a:custGeom>
                <a:avLst/>
                <a:gdLst/>
                <a:ahLst/>
                <a:cxnLst/>
                <a:rect l="l" t="t" r="r" b="b"/>
                <a:pathLst>
                  <a:path w="835" h="834" extrusionOk="0">
                    <a:moveTo>
                      <a:pt x="401" y="0"/>
                    </a:moveTo>
                    <a:cubicBezTo>
                      <a:pt x="201" y="0"/>
                      <a:pt x="0" y="167"/>
                      <a:pt x="0" y="400"/>
                    </a:cubicBezTo>
                    <a:cubicBezTo>
                      <a:pt x="0" y="667"/>
                      <a:pt x="201" y="834"/>
                      <a:pt x="401" y="834"/>
                    </a:cubicBezTo>
                    <a:cubicBezTo>
                      <a:pt x="634" y="834"/>
                      <a:pt x="834" y="667"/>
                      <a:pt x="834" y="400"/>
                    </a:cubicBezTo>
                    <a:cubicBezTo>
                      <a:pt x="834" y="200"/>
                      <a:pt x="634" y="0"/>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61" name="Google Shape;2361;p18"/>
              <p:cNvSpPr/>
              <p:nvPr/>
            </p:nvSpPr>
            <p:spPr>
              <a:xfrm>
                <a:off x="4620125" y="4431125"/>
                <a:ext cx="20875" cy="20950"/>
              </a:xfrm>
              <a:custGeom>
                <a:avLst/>
                <a:gdLst/>
                <a:ahLst/>
                <a:cxnLst/>
                <a:rect l="l" t="t" r="r" b="b"/>
                <a:pathLst>
                  <a:path w="835" h="838" extrusionOk="0">
                    <a:moveTo>
                      <a:pt x="401" y="0"/>
                    </a:moveTo>
                    <a:cubicBezTo>
                      <a:pt x="201" y="0"/>
                      <a:pt x="1" y="167"/>
                      <a:pt x="1" y="400"/>
                    </a:cubicBezTo>
                    <a:cubicBezTo>
                      <a:pt x="1" y="648"/>
                      <a:pt x="173" y="838"/>
                      <a:pt x="357" y="838"/>
                    </a:cubicBezTo>
                    <a:cubicBezTo>
                      <a:pt x="372" y="838"/>
                      <a:pt x="387" y="836"/>
                      <a:pt x="401" y="834"/>
                    </a:cubicBezTo>
                    <a:cubicBezTo>
                      <a:pt x="601" y="834"/>
                      <a:pt x="835" y="667"/>
                      <a:pt x="835" y="400"/>
                    </a:cubicBezTo>
                    <a:cubicBezTo>
                      <a:pt x="835" y="200"/>
                      <a:pt x="668" y="0"/>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62" name="Google Shape;2362;p18"/>
              <p:cNvSpPr/>
              <p:nvPr/>
            </p:nvSpPr>
            <p:spPr>
              <a:xfrm>
                <a:off x="4522575" y="4431125"/>
                <a:ext cx="20875" cy="20850"/>
              </a:xfrm>
              <a:custGeom>
                <a:avLst/>
                <a:gdLst/>
                <a:ahLst/>
                <a:cxnLst/>
                <a:rect l="l" t="t" r="r" b="b"/>
                <a:pathLst>
                  <a:path w="835" h="834" extrusionOk="0">
                    <a:moveTo>
                      <a:pt x="434" y="0"/>
                    </a:moveTo>
                    <a:cubicBezTo>
                      <a:pt x="234" y="0"/>
                      <a:pt x="0" y="167"/>
                      <a:pt x="0" y="400"/>
                    </a:cubicBezTo>
                    <a:cubicBezTo>
                      <a:pt x="0" y="667"/>
                      <a:pt x="234" y="834"/>
                      <a:pt x="434" y="834"/>
                    </a:cubicBezTo>
                    <a:cubicBezTo>
                      <a:pt x="634" y="834"/>
                      <a:pt x="834" y="667"/>
                      <a:pt x="834" y="400"/>
                    </a:cubicBezTo>
                    <a:cubicBezTo>
                      <a:pt x="834" y="200"/>
                      <a:pt x="634"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63" name="Google Shape;2363;p18"/>
              <p:cNvSpPr/>
              <p:nvPr/>
            </p:nvSpPr>
            <p:spPr>
              <a:xfrm>
                <a:off x="4426675" y="4431125"/>
                <a:ext cx="20875" cy="20950"/>
              </a:xfrm>
              <a:custGeom>
                <a:avLst/>
                <a:gdLst/>
                <a:ahLst/>
                <a:cxnLst/>
                <a:rect l="l" t="t" r="r" b="b"/>
                <a:pathLst>
                  <a:path w="835" h="838" extrusionOk="0">
                    <a:moveTo>
                      <a:pt x="434" y="0"/>
                    </a:moveTo>
                    <a:cubicBezTo>
                      <a:pt x="234" y="0"/>
                      <a:pt x="0" y="167"/>
                      <a:pt x="0" y="400"/>
                    </a:cubicBezTo>
                    <a:cubicBezTo>
                      <a:pt x="0" y="648"/>
                      <a:pt x="143" y="838"/>
                      <a:pt x="377" y="838"/>
                    </a:cubicBezTo>
                    <a:cubicBezTo>
                      <a:pt x="395" y="838"/>
                      <a:pt x="414" y="836"/>
                      <a:pt x="434" y="834"/>
                    </a:cubicBezTo>
                    <a:cubicBezTo>
                      <a:pt x="634" y="834"/>
                      <a:pt x="834" y="667"/>
                      <a:pt x="834" y="400"/>
                    </a:cubicBezTo>
                    <a:cubicBezTo>
                      <a:pt x="834" y="200"/>
                      <a:pt x="667"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64" name="Google Shape;2364;p18"/>
              <p:cNvSpPr/>
              <p:nvPr/>
            </p:nvSpPr>
            <p:spPr>
              <a:xfrm>
                <a:off x="4329925" y="4431125"/>
                <a:ext cx="20875" cy="20950"/>
              </a:xfrm>
              <a:custGeom>
                <a:avLst/>
                <a:gdLst/>
                <a:ahLst/>
                <a:cxnLst/>
                <a:rect l="l" t="t" r="r" b="b"/>
                <a:pathLst>
                  <a:path w="835" h="838" extrusionOk="0">
                    <a:moveTo>
                      <a:pt x="434" y="0"/>
                    </a:moveTo>
                    <a:cubicBezTo>
                      <a:pt x="201" y="0"/>
                      <a:pt x="1" y="167"/>
                      <a:pt x="1" y="400"/>
                    </a:cubicBezTo>
                    <a:cubicBezTo>
                      <a:pt x="1" y="648"/>
                      <a:pt x="144" y="838"/>
                      <a:pt x="377" y="838"/>
                    </a:cubicBezTo>
                    <a:cubicBezTo>
                      <a:pt x="396" y="838"/>
                      <a:pt x="415" y="836"/>
                      <a:pt x="434" y="834"/>
                    </a:cubicBezTo>
                    <a:cubicBezTo>
                      <a:pt x="634" y="834"/>
                      <a:pt x="835" y="667"/>
                      <a:pt x="835" y="400"/>
                    </a:cubicBezTo>
                    <a:cubicBezTo>
                      <a:pt x="835" y="200"/>
                      <a:pt x="668"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65" name="Google Shape;2365;p18"/>
              <p:cNvSpPr/>
              <p:nvPr/>
            </p:nvSpPr>
            <p:spPr>
              <a:xfrm>
                <a:off x="4233200" y="4431125"/>
                <a:ext cx="20875" cy="20950"/>
              </a:xfrm>
              <a:custGeom>
                <a:avLst/>
                <a:gdLst/>
                <a:ahLst/>
                <a:cxnLst/>
                <a:rect l="l" t="t" r="r" b="b"/>
                <a:pathLst>
                  <a:path w="835" h="838" extrusionOk="0">
                    <a:moveTo>
                      <a:pt x="401" y="0"/>
                    </a:moveTo>
                    <a:cubicBezTo>
                      <a:pt x="200" y="0"/>
                      <a:pt x="0" y="167"/>
                      <a:pt x="0" y="400"/>
                    </a:cubicBezTo>
                    <a:cubicBezTo>
                      <a:pt x="0" y="648"/>
                      <a:pt x="172" y="838"/>
                      <a:pt x="357" y="838"/>
                    </a:cubicBezTo>
                    <a:cubicBezTo>
                      <a:pt x="371" y="838"/>
                      <a:pt x="386" y="836"/>
                      <a:pt x="401" y="834"/>
                    </a:cubicBezTo>
                    <a:cubicBezTo>
                      <a:pt x="601" y="834"/>
                      <a:pt x="834" y="667"/>
                      <a:pt x="834" y="400"/>
                    </a:cubicBezTo>
                    <a:cubicBezTo>
                      <a:pt x="834" y="200"/>
                      <a:pt x="667" y="0"/>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66" name="Google Shape;2366;p18"/>
              <p:cNvSpPr/>
              <p:nvPr/>
            </p:nvSpPr>
            <p:spPr>
              <a:xfrm>
                <a:off x="4136450" y="4431125"/>
                <a:ext cx="20875" cy="20950"/>
              </a:xfrm>
              <a:custGeom>
                <a:avLst/>
                <a:gdLst/>
                <a:ahLst/>
                <a:cxnLst/>
                <a:rect l="l" t="t" r="r" b="b"/>
                <a:pathLst>
                  <a:path w="835" h="838" extrusionOk="0">
                    <a:moveTo>
                      <a:pt x="401" y="0"/>
                    </a:moveTo>
                    <a:cubicBezTo>
                      <a:pt x="201" y="0"/>
                      <a:pt x="1" y="167"/>
                      <a:pt x="1" y="400"/>
                    </a:cubicBezTo>
                    <a:cubicBezTo>
                      <a:pt x="1" y="648"/>
                      <a:pt x="173" y="838"/>
                      <a:pt x="357" y="838"/>
                    </a:cubicBezTo>
                    <a:cubicBezTo>
                      <a:pt x="372" y="838"/>
                      <a:pt x="386" y="836"/>
                      <a:pt x="401" y="834"/>
                    </a:cubicBezTo>
                    <a:cubicBezTo>
                      <a:pt x="601" y="834"/>
                      <a:pt x="835" y="667"/>
                      <a:pt x="835" y="400"/>
                    </a:cubicBezTo>
                    <a:cubicBezTo>
                      <a:pt x="835" y="200"/>
                      <a:pt x="668" y="0"/>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67" name="Google Shape;2367;p18"/>
              <p:cNvSpPr/>
              <p:nvPr/>
            </p:nvSpPr>
            <p:spPr>
              <a:xfrm>
                <a:off x="4038900" y="4431125"/>
                <a:ext cx="20850" cy="20950"/>
              </a:xfrm>
              <a:custGeom>
                <a:avLst/>
                <a:gdLst/>
                <a:ahLst/>
                <a:cxnLst/>
                <a:rect l="l" t="t" r="r" b="b"/>
                <a:pathLst>
                  <a:path w="834" h="838" extrusionOk="0">
                    <a:moveTo>
                      <a:pt x="434" y="0"/>
                    </a:moveTo>
                    <a:cubicBezTo>
                      <a:pt x="234" y="0"/>
                      <a:pt x="0" y="167"/>
                      <a:pt x="0" y="400"/>
                    </a:cubicBezTo>
                    <a:cubicBezTo>
                      <a:pt x="0" y="648"/>
                      <a:pt x="201" y="838"/>
                      <a:pt x="389" y="838"/>
                    </a:cubicBezTo>
                    <a:cubicBezTo>
                      <a:pt x="404" y="838"/>
                      <a:pt x="419" y="836"/>
                      <a:pt x="434" y="834"/>
                    </a:cubicBezTo>
                    <a:cubicBezTo>
                      <a:pt x="634" y="834"/>
                      <a:pt x="834" y="667"/>
                      <a:pt x="834" y="400"/>
                    </a:cubicBezTo>
                    <a:cubicBezTo>
                      <a:pt x="834" y="200"/>
                      <a:pt x="667"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68" name="Google Shape;2368;p18"/>
              <p:cNvSpPr/>
              <p:nvPr/>
            </p:nvSpPr>
            <p:spPr>
              <a:xfrm>
                <a:off x="3942975" y="4431125"/>
                <a:ext cx="20875" cy="20950"/>
              </a:xfrm>
              <a:custGeom>
                <a:avLst/>
                <a:gdLst/>
                <a:ahLst/>
                <a:cxnLst/>
                <a:rect l="l" t="t" r="r" b="b"/>
                <a:pathLst>
                  <a:path w="835" h="838" extrusionOk="0">
                    <a:moveTo>
                      <a:pt x="435" y="0"/>
                    </a:moveTo>
                    <a:cubicBezTo>
                      <a:pt x="234" y="0"/>
                      <a:pt x="1" y="167"/>
                      <a:pt x="1" y="400"/>
                    </a:cubicBezTo>
                    <a:cubicBezTo>
                      <a:pt x="1" y="648"/>
                      <a:pt x="144" y="838"/>
                      <a:pt x="378" y="838"/>
                    </a:cubicBezTo>
                    <a:cubicBezTo>
                      <a:pt x="396" y="838"/>
                      <a:pt x="415" y="836"/>
                      <a:pt x="435" y="834"/>
                    </a:cubicBezTo>
                    <a:cubicBezTo>
                      <a:pt x="635" y="834"/>
                      <a:pt x="835" y="667"/>
                      <a:pt x="835" y="400"/>
                    </a:cubicBezTo>
                    <a:cubicBezTo>
                      <a:pt x="835" y="200"/>
                      <a:pt x="668" y="0"/>
                      <a:pt x="4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69" name="Google Shape;2369;p18"/>
              <p:cNvSpPr/>
              <p:nvPr/>
            </p:nvSpPr>
            <p:spPr>
              <a:xfrm>
                <a:off x="3865425" y="4471150"/>
                <a:ext cx="145975" cy="145950"/>
              </a:xfrm>
              <a:custGeom>
                <a:avLst/>
                <a:gdLst/>
                <a:ahLst/>
                <a:cxnLst/>
                <a:rect l="l" t="t" r="r" b="b"/>
                <a:pathLst>
                  <a:path w="5839" h="5838" extrusionOk="0">
                    <a:moveTo>
                      <a:pt x="2903" y="1401"/>
                    </a:moveTo>
                    <a:lnTo>
                      <a:pt x="4437" y="2936"/>
                    </a:lnTo>
                    <a:lnTo>
                      <a:pt x="2903" y="4470"/>
                    </a:lnTo>
                    <a:lnTo>
                      <a:pt x="1368" y="2936"/>
                    </a:lnTo>
                    <a:lnTo>
                      <a:pt x="2903" y="1401"/>
                    </a:lnTo>
                    <a:close/>
                    <a:moveTo>
                      <a:pt x="2903" y="0"/>
                    </a:moveTo>
                    <a:lnTo>
                      <a:pt x="1" y="2936"/>
                    </a:lnTo>
                    <a:lnTo>
                      <a:pt x="2903" y="5838"/>
                    </a:lnTo>
                    <a:lnTo>
                      <a:pt x="5838" y="2936"/>
                    </a:lnTo>
                    <a:lnTo>
                      <a:pt x="29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70" name="Google Shape;2370;p18"/>
              <p:cNvSpPr/>
              <p:nvPr/>
            </p:nvSpPr>
            <p:spPr>
              <a:xfrm>
                <a:off x="3991350" y="4572875"/>
                <a:ext cx="39225" cy="39225"/>
              </a:xfrm>
              <a:custGeom>
                <a:avLst/>
                <a:gdLst/>
                <a:ahLst/>
                <a:cxnLst/>
                <a:rect l="l" t="t" r="r" b="b"/>
                <a:pathLst>
                  <a:path w="1569" h="1569" extrusionOk="0">
                    <a:moveTo>
                      <a:pt x="835" y="368"/>
                    </a:moveTo>
                    <a:lnTo>
                      <a:pt x="1235" y="768"/>
                    </a:lnTo>
                    <a:lnTo>
                      <a:pt x="835" y="1202"/>
                    </a:lnTo>
                    <a:lnTo>
                      <a:pt x="401" y="768"/>
                    </a:lnTo>
                    <a:lnTo>
                      <a:pt x="835" y="368"/>
                    </a:lnTo>
                    <a:close/>
                    <a:moveTo>
                      <a:pt x="801" y="1"/>
                    </a:moveTo>
                    <a:lnTo>
                      <a:pt x="1" y="768"/>
                    </a:lnTo>
                    <a:lnTo>
                      <a:pt x="801" y="1569"/>
                    </a:lnTo>
                    <a:lnTo>
                      <a:pt x="1568"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71" name="Google Shape;2371;p18"/>
              <p:cNvSpPr/>
              <p:nvPr/>
            </p:nvSpPr>
            <p:spPr>
              <a:xfrm>
                <a:off x="4137300" y="4572875"/>
                <a:ext cx="39200" cy="39225"/>
              </a:xfrm>
              <a:custGeom>
                <a:avLst/>
                <a:gdLst/>
                <a:ahLst/>
                <a:cxnLst/>
                <a:rect l="l" t="t" r="r" b="b"/>
                <a:pathLst>
                  <a:path w="1568" h="1569" extrusionOk="0">
                    <a:moveTo>
                      <a:pt x="801" y="368"/>
                    </a:moveTo>
                    <a:lnTo>
                      <a:pt x="1201" y="768"/>
                    </a:lnTo>
                    <a:lnTo>
                      <a:pt x="801" y="1202"/>
                    </a:lnTo>
                    <a:lnTo>
                      <a:pt x="367" y="768"/>
                    </a:lnTo>
                    <a:lnTo>
                      <a:pt x="801" y="368"/>
                    </a:lnTo>
                    <a:close/>
                    <a:moveTo>
                      <a:pt x="801" y="1"/>
                    </a:moveTo>
                    <a:lnTo>
                      <a:pt x="0" y="768"/>
                    </a:lnTo>
                    <a:lnTo>
                      <a:pt x="801" y="1569"/>
                    </a:lnTo>
                    <a:lnTo>
                      <a:pt x="1568"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72" name="Google Shape;2372;p18"/>
              <p:cNvSpPr/>
              <p:nvPr/>
            </p:nvSpPr>
            <p:spPr>
              <a:xfrm>
                <a:off x="4282400" y="4572875"/>
                <a:ext cx="39225" cy="39225"/>
              </a:xfrm>
              <a:custGeom>
                <a:avLst/>
                <a:gdLst/>
                <a:ahLst/>
                <a:cxnLst/>
                <a:rect l="l" t="t" r="r" b="b"/>
                <a:pathLst>
                  <a:path w="1569" h="1569" extrusionOk="0">
                    <a:moveTo>
                      <a:pt x="768" y="368"/>
                    </a:moveTo>
                    <a:lnTo>
                      <a:pt x="1201" y="768"/>
                    </a:lnTo>
                    <a:lnTo>
                      <a:pt x="768" y="1202"/>
                    </a:lnTo>
                    <a:lnTo>
                      <a:pt x="367" y="768"/>
                    </a:lnTo>
                    <a:lnTo>
                      <a:pt x="768" y="368"/>
                    </a:lnTo>
                    <a:close/>
                    <a:moveTo>
                      <a:pt x="768" y="1"/>
                    </a:moveTo>
                    <a:lnTo>
                      <a:pt x="0" y="768"/>
                    </a:lnTo>
                    <a:lnTo>
                      <a:pt x="768" y="1569"/>
                    </a:lnTo>
                    <a:lnTo>
                      <a:pt x="1568" y="768"/>
                    </a:lnTo>
                    <a:lnTo>
                      <a:pt x="7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73" name="Google Shape;2373;p18"/>
              <p:cNvSpPr/>
              <p:nvPr/>
            </p:nvSpPr>
            <p:spPr>
              <a:xfrm>
                <a:off x="4426675" y="4572875"/>
                <a:ext cx="40050" cy="39225"/>
              </a:xfrm>
              <a:custGeom>
                <a:avLst/>
                <a:gdLst/>
                <a:ahLst/>
                <a:cxnLst/>
                <a:rect l="l" t="t" r="r" b="b"/>
                <a:pathLst>
                  <a:path w="1602" h="1569" extrusionOk="0">
                    <a:moveTo>
                      <a:pt x="834" y="368"/>
                    </a:moveTo>
                    <a:lnTo>
                      <a:pt x="1268" y="768"/>
                    </a:lnTo>
                    <a:lnTo>
                      <a:pt x="834" y="1202"/>
                    </a:lnTo>
                    <a:lnTo>
                      <a:pt x="434" y="768"/>
                    </a:lnTo>
                    <a:lnTo>
                      <a:pt x="834" y="368"/>
                    </a:lnTo>
                    <a:close/>
                    <a:moveTo>
                      <a:pt x="801" y="1"/>
                    </a:moveTo>
                    <a:lnTo>
                      <a:pt x="0" y="768"/>
                    </a:lnTo>
                    <a:lnTo>
                      <a:pt x="801" y="1569"/>
                    </a:lnTo>
                    <a:lnTo>
                      <a:pt x="1601"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74" name="Google Shape;2374;p18"/>
              <p:cNvSpPr/>
              <p:nvPr/>
            </p:nvSpPr>
            <p:spPr>
              <a:xfrm>
                <a:off x="4572600" y="4572875"/>
                <a:ext cx="40050" cy="39225"/>
              </a:xfrm>
              <a:custGeom>
                <a:avLst/>
                <a:gdLst/>
                <a:ahLst/>
                <a:cxnLst/>
                <a:rect l="l" t="t" r="r" b="b"/>
                <a:pathLst>
                  <a:path w="1602" h="1569" extrusionOk="0">
                    <a:moveTo>
                      <a:pt x="801" y="368"/>
                    </a:moveTo>
                    <a:lnTo>
                      <a:pt x="1201" y="768"/>
                    </a:lnTo>
                    <a:lnTo>
                      <a:pt x="801" y="1202"/>
                    </a:lnTo>
                    <a:lnTo>
                      <a:pt x="368" y="768"/>
                    </a:lnTo>
                    <a:lnTo>
                      <a:pt x="801" y="368"/>
                    </a:lnTo>
                    <a:close/>
                    <a:moveTo>
                      <a:pt x="801" y="1"/>
                    </a:moveTo>
                    <a:lnTo>
                      <a:pt x="1" y="768"/>
                    </a:lnTo>
                    <a:lnTo>
                      <a:pt x="801" y="1569"/>
                    </a:lnTo>
                    <a:lnTo>
                      <a:pt x="1602"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75" name="Google Shape;2375;p18"/>
              <p:cNvSpPr/>
              <p:nvPr/>
            </p:nvSpPr>
            <p:spPr>
              <a:xfrm>
                <a:off x="4717700" y="4572875"/>
                <a:ext cx="40050" cy="39225"/>
              </a:xfrm>
              <a:custGeom>
                <a:avLst/>
                <a:gdLst/>
                <a:ahLst/>
                <a:cxnLst/>
                <a:rect l="l" t="t" r="r" b="b"/>
                <a:pathLst>
                  <a:path w="1602" h="1569" extrusionOk="0">
                    <a:moveTo>
                      <a:pt x="801" y="368"/>
                    </a:moveTo>
                    <a:lnTo>
                      <a:pt x="1202" y="768"/>
                    </a:lnTo>
                    <a:lnTo>
                      <a:pt x="801" y="1202"/>
                    </a:lnTo>
                    <a:lnTo>
                      <a:pt x="368" y="768"/>
                    </a:lnTo>
                    <a:lnTo>
                      <a:pt x="801" y="368"/>
                    </a:lnTo>
                    <a:close/>
                    <a:moveTo>
                      <a:pt x="801" y="1"/>
                    </a:moveTo>
                    <a:lnTo>
                      <a:pt x="1" y="768"/>
                    </a:lnTo>
                    <a:lnTo>
                      <a:pt x="801" y="1569"/>
                    </a:lnTo>
                    <a:lnTo>
                      <a:pt x="1602"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76" name="Google Shape;2376;p18"/>
              <p:cNvSpPr/>
              <p:nvPr/>
            </p:nvSpPr>
            <p:spPr>
              <a:xfrm>
                <a:off x="4862800" y="4572875"/>
                <a:ext cx="39225" cy="39225"/>
              </a:xfrm>
              <a:custGeom>
                <a:avLst/>
                <a:gdLst/>
                <a:ahLst/>
                <a:cxnLst/>
                <a:rect l="l" t="t" r="r" b="b"/>
                <a:pathLst>
                  <a:path w="1569" h="1569" extrusionOk="0">
                    <a:moveTo>
                      <a:pt x="801" y="368"/>
                    </a:moveTo>
                    <a:lnTo>
                      <a:pt x="1202" y="768"/>
                    </a:lnTo>
                    <a:lnTo>
                      <a:pt x="801" y="1202"/>
                    </a:lnTo>
                    <a:lnTo>
                      <a:pt x="368" y="768"/>
                    </a:lnTo>
                    <a:lnTo>
                      <a:pt x="801" y="368"/>
                    </a:lnTo>
                    <a:close/>
                    <a:moveTo>
                      <a:pt x="801" y="1"/>
                    </a:moveTo>
                    <a:lnTo>
                      <a:pt x="1" y="768"/>
                    </a:lnTo>
                    <a:lnTo>
                      <a:pt x="801" y="1569"/>
                    </a:lnTo>
                    <a:lnTo>
                      <a:pt x="1569"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77" name="Google Shape;2377;p18"/>
              <p:cNvSpPr/>
              <p:nvPr/>
            </p:nvSpPr>
            <p:spPr>
              <a:xfrm>
                <a:off x="5008750" y="4572875"/>
                <a:ext cx="39225" cy="39225"/>
              </a:xfrm>
              <a:custGeom>
                <a:avLst/>
                <a:gdLst/>
                <a:ahLst/>
                <a:cxnLst/>
                <a:rect l="l" t="t" r="r" b="b"/>
                <a:pathLst>
                  <a:path w="1569" h="1569" extrusionOk="0">
                    <a:moveTo>
                      <a:pt x="801" y="368"/>
                    </a:moveTo>
                    <a:lnTo>
                      <a:pt x="1201" y="768"/>
                    </a:lnTo>
                    <a:lnTo>
                      <a:pt x="801" y="1202"/>
                    </a:lnTo>
                    <a:lnTo>
                      <a:pt x="367" y="768"/>
                    </a:lnTo>
                    <a:lnTo>
                      <a:pt x="801" y="368"/>
                    </a:lnTo>
                    <a:close/>
                    <a:moveTo>
                      <a:pt x="801" y="1"/>
                    </a:moveTo>
                    <a:lnTo>
                      <a:pt x="0" y="768"/>
                    </a:lnTo>
                    <a:lnTo>
                      <a:pt x="801" y="1569"/>
                    </a:lnTo>
                    <a:lnTo>
                      <a:pt x="1568"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78" name="Google Shape;2378;p18"/>
              <p:cNvSpPr/>
              <p:nvPr/>
            </p:nvSpPr>
            <p:spPr>
              <a:xfrm>
                <a:off x="5153850" y="4572875"/>
                <a:ext cx="39225" cy="39225"/>
              </a:xfrm>
              <a:custGeom>
                <a:avLst/>
                <a:gdLst/>
                <a:ahLst/>
                <a:cxnLst/>
                <a:rect l="l" t="t" r="r" b="b"/>
                <a:pathLst>
                  <a:path w="1569" h="1569" extrusionOk="0">
                    <a:moveTo>
                      <a:pt x="768" y="368"/>
                    </a:moveTo>
                    <a:lnTo>
                      <a:pt x="1201" y="768"/>
                    </a:lnTo>
                    <a:lnTo>
                      <a:pt x="768" y="1202"/>
                    </a:lnTo>
                    <a:lnTo>
                      <a:pt x="367" y="768"/>
                    </a:lnTo>
                    <a:lnTo>
                      <a:pt x="768" y="368"/>
                    </a:lnTo>
                    <a:close/>
                    <a:moveTo>
                      <a:pt x="768" y="1"/>
                    </a:moveTo>
                    <a:lnTo>
                      <a:pt x="1" y="768"/>
                    </a:lnTo>
                    <a:lnTo>
                      <a:pt x="768" y="1569"/>
                    </a:lnTo>
                    <a:lnTo>
                      <a:pt x="1568" y="768"/>
                    </a:lnTo>
                    <a:lnTo>
                      <a:pt x="7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79" name="Google Shape;2379;p18"/>
              <p:cNvSpPr/>
              <p:nvPr/>
            </p:nvSpPr>
            <p:spPr>
              <a:xfrm>
                <a:off x="5298125" y="4572875"/>
                <a:ext cx="40050" cy="39225"/>
              </a:xfrm>
              <a:custGeom>
                <a:avLst/>
                <a:gdLst/>
                <a:ahLst/>
                <a:cxnLst/>
                <a:rect l="l" t="t" r="r" b="b"/>
                <a:pathLst>
                  <a:path w="1602" h="1569" extrusionOk="0">
                    <a:moveTo>
                      <a:pt x="801" y="368"/>
                    </a:moveTo>
                    <a:lnTo>
                      <a:pt x="1235" y="768"/>
                    </a:lnTo>
                    <a:lnTo>
                      <a:pt x="801" y="1202"/>
                    </a:lnTo>
                    <a:lnTo>
                      <a:pt x="401" y="768"/>
                    </a:lnTo>
                    <a:lnTo>
                      <a:pt x="801" y="368"/>
                    </a:lnTo>
                    <a:close/>
                    <a:moveTo>
                      <a:pt x="801" y="1"/>
                    </a:moveTo>
                    <a:lnTo>
                      <a:pt x="0" y="768"/>
                    </a:lnTo>
                    <a:lnTo>
                      <a:pt x="801" y="1569"/>
                    </a:lnTo>
                    <a:lnTo>
                      <a:pt x="1601"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80" name="Google Shape;2380;p18"/>
              <p:cNvSpPr/>
              <p:nvPr/>
            </p:nvSpPr>
            <p:spPr>
              <a:xfrm>
                <a:off x="4009700" y="4471150"/>
                <a:ext cx="145975" cy="145950"/>
              </a:xfrm>
              <a:custGeom>
                <a:avLst/>
                <a:gdLst/>
                <a:ahLst/>
                <a:cxnLst/>
                <a:rect l="l" t="t" r="r" b="b"/>
                <a:pathLst>
                  <a:path w="5839" h="5838" extrusionOk="0">
                    <a:moveTo>
                      <a:pt x="2936" y="1401"/>
                    </a:moveTo>
                    <a:lnTo>
                      <a:pt x="4470" y="2936"/>
                    </a:lnTo>
                    <a:lnTo>
                      <a:pt x="2936" y="4470"/>
                    </a:lnTo>
                    <a:lnTo>
                      <a:pt x="1402" y="2936"/>
                    </a:lnTo>
                    <a:lnTo>
                      <a:pt x="2936" y="1401"/>
                    </a:lnTo>
                    <a:close/>
                    <a:moveTo>
                      <a:pt x="2936" y="0"/>
                    </a:moveTo>
                    <a:lnTo>
                      <a:pt x="1" y="2936"/>
                    </a:lnTo>
                    <a:lnTo>
                      <a:pt x="2936" y="5838"/>
                    </a:lnTo>
                    <a:lnTo>
                      <a:pt x="5838" y="2936"/>
                    </a:lnTo>
                    <a:lnTo>
                      <a:pt x="29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81" name="Google Shape;2381;p18"/>
              <p:cNvSpPr/>
              <p:nvPr/>
            </p:nvSpPr>
            <p:spPr>
              <a:xfrm>
                <a:off x="4154800" y="4471150"/>
                <a:ext cx="145975" cy="145950"/>
              </a:xfrm>
              <a:custGeom>
                <a:avLst/>
                <a:gdLst/>
                <a:ahLst/>
                <a:cxnLst/>
                <a:rect l="l" t="t" r="r" b="b"/>
                <a:pathLst>
                  <a:path w="5839" h="5838" extrusionOk="0">
                    <a:moveTo>
                      <a:pt x="2903" y="1401"/>
                    </a:moveTo>
                    <a:lnTo>
                      <a:pt x="4471" y="2936"/>
                    </a:lnTo>
                    <a:lnTo>
                      <a:pt x="2903" y="4470"/>
                    </a:lnTo>
                    <a:lnTo>
                      <a:pt x="1368" y="2936"/>
                    </a:lnTo>
                    <a:lnTo>
                      <a:pt x="2903" y="1401"/>
                    </a:lnTo>
                    <a:close/>
                    <a:moveTo>
                      <a:pt x="2903" y="0"/>
                    </a:moveTo>
                    <a:lnTo>
                      <a:pt x="1" y="2936"/>
                    </a:lnTo>
                    <a:lnTo>
                      <a:pt x="2903" y="5838"/>
                    </a:lnTo>
                    <a:lnTo>
                      <a:pt x="5838" y="2936"/>
                    </a:lnTo>
                    <a:lnTo>
                      <a:pt x="29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82" name="Google Shape;2382;p18"/>
              <p:cNvSpPr/>
              <p:nvPr/>
            </p:nvSpPr>
            <p:spPr>
              <a:xfrm>
                <a:off x="4300750" y="4471150"/>
                <a:ext cx="145950" cy="145950"/>
              </a:xfrm>
              <a:custGeom>
                <a:avLst/>
                <a:gdLst/>
                <a:ahLst/>
                <a:cxnLst/>
                <a:rect l="l" t="t" r="r" b="b"/>
                <a:pathLst>
                  <a:path w="5838" h="5838" extrusionOk="0">
                    <a:moveTo>
                      <a:pt x="2902" y="1401"/>
                    </a:moveTo>
                    <a:lnTo>
                      <a:pt x="4470" y="2936"/>
                    </a:lnTo>
                    <a:lnTo>
                      <a:pt x="2902" y="4470"/>
                    </a:lnTo>
                    <a:lnTo>
                      <a:pt x="1368" y="2936"/>
                    </a:lnTo>
                    <a:lnTo>
                      <a:pt x="2902" y="1401"/>
                    </a:lnTo>
                    <a:close/>
                    <a:moveTo>
                      <a:pt x="2902" y="0"/>
                    </a:moveTo>
                    <a:lnTo>
                      <a:pt x="0" y="2936"/>
                    </a:lnTo>
                    <a:lnTo>
                      <a:pt x="2902" y="5838"/>
                    </a:lnTo>
                    <a:lnTo>
                      <a:pt x="5838" y="2936"/>
                    </a:lnTo>
                    <a:lnTo>
                      <a:pt x="29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83" name="Google Shape;2383;p18"/>
              <p:cNvSpPr/>
              <p:nvPr/>
            </p:nvSpPr>
            <p:spPr>
              <a:xfrm>
                <a:off x="4445850" y="4471150"/>
                <a:ext cx="145950" cy="145950"/>
              </a:xfrm>
              <a:custGeom>
                <a:avLst/>
                <a:gdLst/>
                <a:ahLst/>
                <a:cxnLst/>
                <a:rect l="l" t="t" r="r" b="b"/>
                <a:pathLst>
                  <a:path w="5838" h="5838" extrusionOk="0">
                    <a:moveTo>
                      <a:pt x="2902" y="1401"/>
                    </a:moveTo>
                    <a:lnTo>
                      <a:pt x="4470" y="2936"/>
                    </a:lnTo>
                    <a:lnTo>
                      <a:pt x="2902" y="4470"/>
                    </a:lnTo>
                    <a:lnTo>
                      <a:pt x="1368" y="2936"/>
                    </a:lnTo>
                    <a:lnTo>
                      <a:pt x="2902" y="1401"/>
                    </a:lnTo>
                    <a:close/>
                    <a:moveTo>
                      <a:pt x="2902" y="0"/>
                    </a:moveTo>
                    <a:lnTo>
                      <a:pt x="0" y="2936"/>
                    </a:lnTo>
                    <a:lnTo>
                      <a:pt x="2902" y="5838"/>
                    </a:lnTo>
                    <a:lnTo>
                      <a:pt x="5838" y="2936"/>
                    </a:lnTo>
                    <a:lnTo>
                      <a:pt x="29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84" name="Google Shape;2384;p18"/>
              <p:cNvSpPr/>
              <p:nvPr/>
            </p:nvSpPr>
            <p:spPr>
              <a:xfrm>
                <a:off x="4590950" y="4471150"/>
                <a:ext cx="145950" cy="145950"/>
              </a:xfrm>
              <a:custGeom>
                <a:avLst/>
                <a:gdLst/>
                <a:ahLst/>
                <a:cxnLst/>
                <a:rect l="l" t="t" r="r" b="b"/>
                <a:pathLst>
                  <a:path w="5838" h="5838" extrusionOk="0">
                    <a:moveTo>
                      <a:pt x="2903" y="1401"/>
                    </a:moveTo>
                    <a:lnTo>
                      <a:pt x="4437" y="2936"/>
                    </a:lnTo>
                    <a:lnTo>
                      <a:pt x="2903" y="4470"/>
                    </a:lnTo>
                    <a:lnTo>
                      <a:pt x="1368" y="2936"/>
                    </a:lnTo>
                    <a:lnTo>
                      <a:pt x="2903" y="1401"/>
                    </a:lnTo>
                    <a:close/>
                    <a:moveTo>
                      <a:pt x="2903" y="0"/>
                    </a:moveTo>
                    <a:lnTo>
                      <a:pt x="0" y="2936"/>
                    </a:lnTo>
                    <a:lnTo>
                      <a:pt x="2903" y="5838"/>
                    </a:lnTo>
                    <a:lnTo>
                      <a:pt x="5838" y="2936"/>
                    </a:lnTo>
                    <a:lnTo>
                      <a:pt x="29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85" name="Google Shape;2385;p18"/>
              <p:cNvSpPr/>
              <p:nvPr/>
            </p:nvSpPr>
            <p:spPr>
              <a:xfrm>
                <a:off x="4736875" y="4471150"/>
                <a:ext cx="145975" cy="145950"/>
              </a:xfrm>
              <a:custGeom>
                <a:avLst/>
                <a:gdLst/>
                <a:ahLst/>
                <a:cxnLst/>
                <a:rect l="l" t="t" r="r" b="b"/>
                <a:pathLst>
                  <a:path w="5839" h="5838" extrusionOk="0">
                    <a:moveTo>
                      <a:pt x="2903" y="1401"/>
                    </a:moveTo>
                    <a:lnTo>
                      <a:pt x="4437" y="2936"/>
                    </a:lnTo>
                    <a:lnTo>
                      <a:pt x="2903" y="4470"/>
                    </a:lnTo>
                    <a:lnTo>
                      <a:pt x="1369" y="2936"/>
                    </a:lnTo>
                    <a:lnTo>
                      <a:pt x="2903" y="1401"/>
                    </a:lnTo>
                    <a:close/>
                    <a:moveTo>
                      <a:pt x="2903" y="0"/>
                    </a:moveTo>
                    <a:lnTo>
                      <a:pt x="1" y="2936"/>
                    </a:lnTo>
                    <a:lnTo>
                      <a:pt x="2903" y="5838"/>
                    </a:lnTo>
                    <a:lnTo>
                      <a:pt x="5838" y="2936"/>
                    </a:lnTo>
                    <a:lnTo>
                      <a:pt x="29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86" name="Google Shape;2386;p18"/>
              <p:cNvSpPr/>
              <p:nvPr/>
            </p:nvSpPr>
            <p:spPr>
              <a:xfrm>
                <a:off x="4881150" y="4471150"/>
                <a:ext cx="145975" cy="145950"/>
              </a:xfrm>
              <a:custGeom>
                <a:avLst/>
                <a:gdLst/>
                <a:ahLst/>
                <a:cxnLst/>
                <a:rect l="l" t="t" r="r" b="b"/>
                <a:pathLst>
                  <a:path w="5839" h="5838" extrusionOk="0">
                    <a:moveTo>
                      <a:pt x="2936" y="1401"/>
                    </a:moveTo>
                    <a:lnTo>
                      <a:pt x="4471" y="2936"/>
                    </a:lnTo>
                    <a:lnTo>
                      <a:pt x="2936" y="4470"/>
                    </a:lnTo>
                    <a:lnTo>
                      <a:pt x="1402" y="2936"/>
                    </a:lnTo>
                    <a:lnTo>
                      <a:pt x="2936" y="1401"/>
                    </a:lnTo>
                    <a:close/>
                    <a:moveTo>
                      <a:pt x="2936" y="0"/>
                    </a:moveTo>
                    <a:lnTo>
                      <a:pt x="1" y="2936"/>
                    </a:lnTo>
                    <a:lnTo>
                      <a:pt x="2936" y="5838"/>
                    </a:lnTo>
                    <a:lnTo>
                      <a:pt x="5838" y="2936"/>
                    </a:lnTo>
                    <a:lnTo>
                      <a:pt x="29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87" name="Google Shape;2387;p18"/>
              <p:cNvSpPr/>
              <p:nvPr/>
            </p:nvSpPr>
            <p:spPr>
              <a:xfrm>
                <a:off x="5026250" y="4471150"/>
                <a:ext cx="145975" cy="145950"/>
              </a:xfrm>
              <a:custGeom>
                <a:avLst/>
                <a:gdLst/>
                <a:ahLst/>
                <a:cxnLst/>
                <a:rect l="l" t="t" r="r" b="b"/>
                <a:pathLst>
                  <a:path w="5839" h="5838" extrusionOk="0">
                    <a:moveTo>
                      <a:pt x="2936" y="1401"/>
                    </a:moveTo>
                    <a:lnTo>
                      <a:pt x="4471" y="2936"/>
                    </a:lnTo>
                    <a:lnTo>
                      <a:pt x="2936" y="4470"/>
                    </a:lnTo>
                    <a:lnTo>
                      <a:pt x="1369" y="2936"/>
                    </a:lnTo>
                    <a:lnTo>
                      <a:pt x="2936" y="1401"/>
                    </a:lnTo>
                    <a:close/>
                    <a:moveTo>
                      <a:pt x="2936" y="0"/>
                    </a:moveTo>
                    <a:lnTo>
                      <a:pt x="1" y="2936"/>
                    </a:lnTo>
                    <a:lnTo>
                      <a:pt x="2936" y="5838"/>
                    </a:lnTo>
                    <a:lnTo>
                      <a:pt x="5838" y="2936"/>
                    </a:lnTo>
                    <a:lnTo>
                      <a:pt x="29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88" name="Google Shape;2388;p18"/>
              <p:cNvSpPr/>
              <p:nvPr/>
            </p:nvSpPr>
            <p:spPr>
              <a:xfrm>
                <a:off x="5171375" y="4471150"/>
                <a:ext cx="145950" cy="145950"/>
              </a:xfrm>
              <a:custGeom>
                <a:avLst/>
                <a:gdLst/>
                <a:ahLst/>
                <a:cxnLst/>
                <a:rect l="l" t="t" r="r" b="b"/>
                <a:pathLst>
                  <a:path w="5838" h="5838" extrusionOk="0">
                    <a:moveTo>
                      <a:pt x="2969" y="1401"/>
                    </a:moveTo>
                    <a:lnTo>
                      <a:pt x="4503" y="2936"/>
                    </a:lnTo>
                    <a:lnTo>
                      <a:pt x="2969" y="4470"/>
                    </a:lnTo>
                    <a:lnTo>
                      <a:pt x="1401" y="2936"/>
                    </a:lnTo>
                    <a:lnTo>
                      <a:pt x="2969" y="1401"/>
                    </a:lnTo>
                    <a:close/>
                    <a:moveTo>
                      <a:pt x="2902" y="0"/>
                    </a:moveTo>
                    <a:lnTo>
                      <a:pt x="0" y="2936"/>
                    </a:lnTo>
                    <a:lnTo>
                      <a:pt x="2902" y="5838"/>
                    </a:lnTo>
                    <a:lnTo>
                      <a:pt x="5838" y="2936"/>
                    </a:lnTo>
                    <a:lnTo>
                      <a:pt x="29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89" name="Google Shape;2389;p18"/>
              <p:cNvSpPr/>
              <p:nvPr/>
            </p:nvSpPr>
            <p:spPr>
              <a:xfrm>
                <a:off x="5317300" y="4471150"/>
                <a:ext cx="145975" cy="145950"/>
              </a:xfrm>
              <a:custGeom>
                <a:avLst/>
                <a:gdLst/>
                <a:ahLst/>
                <a:cxnLst/>
                <a:rect l="l" t="t" r="r" b="b"/>
                <a:pathLst>
                  <a:path w="5839" h="5838" extrusionOk="0">
                    <a:moveTo>
                      <a:pt x="2903" y="1401"/>
                    </a:moveTo>
                    <a:lnTo>
                      <a:pt x="4470" y="2936"/>
                    </a:lnTo>
                    <a:lnTo>
                      <a:pt x="2903" y="4470"/>
                    </a:lnTo>
                    <a:lnTo>
                      <a:pt x="1368" y="2936"/>
                    </a:lnTo>
                    <a:lnTo>
                      <a:pt x="2903" y="1401"/>
                    </a:lnTo>
                    <a:close/>
                    <a:moveTo>
                      <a:pt x="2903" y="0"/>
                    </a:moveTo>
                    <a:lnTo>
                      <a:pt x="1" y="2936"/>
                    </a:lnTo>
                    <a:lnTo>
                      <a:pt x="2903" y="5838"/>
                    </a:lnTo>
                    <a:lnTo>
                      <a:pt x="5838" y="2936"/>
                    </a:lnTo>
                    <a:lnTo>
                      <a:pt x="29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90" name="Google Shape;2390;p18"/>
              <p:cNvSpPr/>
              <p:nvPr/>
            </p:nvSpPr>
            <p:spPr>
              <a:xfrm>
                <a:off x="4590950" y="4471150"/>
                <a:ext cx="145950" cy="145950"/>
              </a:xfrm>
              <a:custGeom>
                <a:avLst/>
                <a:gdLst/>
                <a:ahLst/>
                <a:cxnLst/>
                <a:rect l="l" t="t" r="r" b="b"/>
                <a:pathLst>
                  <a:path w="5838" h="5838" extrusionOk="0">
                    <a:moveTo>
                      <a:pt x="2903" y="1401"/>
                    </a:moveTo>
                    <a:lnTo>
                      <a:pt x="4437" y="2936"/>
                    </a:lnTo>
                    <a:lnTo>
                      <a:pt x="2903" y="4470"/>
                    </a:lnTo>
                    <a:lnTo>
                      <a:pt x="1368" y="2936"/>
                    </a:lnTo>
                    <a:lnTo>
                      <a:pt x="2903" y="1401"/>
                    </a:lnTo>
                    <a:close/>
                    <a:moveTo>
                      <a:pt x="2903" y="0"/>
                    </a:moveTo>
                    <a:lnTo>
                      <a:pt x="0" y="2936"/>
                    </a:lnTo>
                    <a:lnTo>
                      <a:pt x="2903" y="5838"/>
                    </a:lnTo>
                    <a:lnTo>
                      <a:pt x="5838" y="2936"/>
                    </a:lnTo>
                    <a:lnTo>
                      <a:pt x="29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91" name="Google Shape;2391;p18"/>
              <p:cNvSpPr/>
              <p:nvPr/>
            </p:nvSpPr>
            <p:spPr>
              <a:xfrm>
                <a:off x="4717700" y="4572875"/>
                <a:ext cx="40050" cy="39225"/>
              </a:xfrm>
              <a:custGeom>
                <a:avLst/>
                <a:gdLst/>
                <a:ahLst/>
                <a:cxnLst/>
                <a:rect l="l" t="t" r="r" b="b"/>
                <a:pathLst>
                  <a:path w="1602" h="1569" extrusionOk="0">
                    <a:moveTo>
                      <a:pt x="801" y="368"/>
                    </a:moveTo>
                    <a:lnTo>
                      <a:pt x="1202" y="768"/>
                    </a:lnTo>
                    <a:lnTo>
                      <a:pt x="801" y="1202"/>
                    </a:lnTo>
                    <a:lnTo>
                      <a:pt x="368" y="768"/>
                    </a:lnTo>
                    <a:lnTo>
                      <a:pt x="801" y="368"/>
                    </a:lnTo>
                    <a:close/>
                    <a:moveTo>
                      <a:pt x="801" y="1"/>
                    </a:moveTo>
                    <a:lnTo>
                      <a:pt x="1" y="768"/>
                    </a:lnTo>
                    <a:lnTo>
                      <a:pt x="801" y="1569"/>
                    </a:lnTo>
                    <a:lnTo>
                      <a:pt x="1602"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92" name="Google Shape;2392;p18"/>
              <p:cNvSpPr/>
              <p:nvPr/>
            </p:nvSpPr>
            <p:spPr>
              <a:xfrm>
                <a:off x="4862800" y="4572875"/>
                <a:ext cx="39225" cy="39225"/>
              </a:xfrm>
              <a:custGeom>
                <a:avLst/>
                <a:gdLst/>
                <a:ahLst/>
                <a:cxnLst/>
                <a:rect l="l" t="t" r="r" b="b"/>
                <a:pathLst>
                  <a:path w="1569" h="1569" extrusionOk="0">
                    <a:moveTo>
                      <a:pt x="801" y="368"/>
                    </a:moveTo>
                    <a:lnTo>
                      <a:pt x="1202" y="768"/>
                    </a:lnTo>
                    <a:lnTo>
                      <a:pt x="801" y="1202"/>
                    </a:lnTo>
                    <a:lnTo>
                      <a:pt x="368" y="768"/>
                    </a:lnTo>
                    <a:lnTo>
                      <a:pt x="801" y="368"/>
                    </a:lnTo>
                    <a:close/>
                    <a:moveTo>
                      <a:pt x="801" y="1"/>
                    </a:moveTo>
                    <a:lnTo>
                      <a:pt x="1" y="768"/>
                    </a:lnTo>
                    <a:lnTo>
                      <a:pt x="801" y="1569"/>
                    </a:lnTo>
                    <a:lnTo>
                      <a:pt x="1569"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93" name="Google Shape;2393;p18"/>
              <p:cNvSpPr/>
              <p:nvPr/>
            </p:nvSpPr>
            <p:spPr>
              <a:xfrm>
                <a:off x="5008750" y="4572875"/>
                <a:ext cx="39225" cy="39225"/>
              </a:xfrm>
              <a:custGeom>
                <a:avLst/>
                <a:gdLst/>
                <a:ahLst/>
                <a:cxnLst/>
                <a:rect l="l" t="t" r="r" b="b"/>
                <a:pathLst>
                  <a:path w="1569" h="1569" extrusionOk="0">
                    <a:moveTo>
                      <a:pt x="801" y="368"/>
                    </a:moveTo>
                    <a:lnTo>
                      <a:pt x="1201" y="768"/>
                    </a:lnTo>
                    <a:lnTo>
                      <a:pt x="801" y="1202"/>
                    </a:lnTo>
                    <a:lnTo>
                      <a:pt x="367" y="768"/>
                    </a:lnTo>
                    <a:lnTo>
                      <a:pt x="801" y="368"/>
                    </a:lnTo>
                    <a:close/>
                    <a:moveTo>
                      <a:pt x="801" y="1"/>
                    </a:moveTo>
                    <a:lnTo>
                      <a:pt x="0" y="768"/>
                    </a:lnTo>
                    <a:lnTo>
                      <a:pt x="801" y="1569"/>
                    </a:lnTo>
                    <a:lnTo>
                      <a:pt x="1568"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94" name="Google Shape;2394;p18"/>
              <p:cNvSpPr/>
              <p:nvPr/>
            </p:nvSpPr>
            <p:spPr>
              <a:xfrm>
                <a:off x="5153850" y="4572875"/>
                <a:ext cx="39225" cy="39225"/>
              </a:xfrm>
              <a:custGeom>
                <a:avLst/>
                <a:gdLst/>
                <a:ahLst/>
                <a:cxnLst/>
                <a:rect l="l" t="t" r="r" b="b"/>
                <a:pathLst>
                  <a:path w="1569" h="1569" extrusionOk="0">
                    <a:moveTo>
                      <a:pt x="768" y="368"/>
                    </a:moveTo>
                    <a:lnTo>
                      <a:pt x="1201" y="768"/>
                    </a:lnTo>
                    <a:lnTo>
                      <a:pt x="768" y="1202"/>
                    </a:lnTo>
                    <a:lnTo>
                      <a:pt x="367" y="768"/>
                    </a:lnTo>
                    <a:lnTo>
                      <a:pt x="768" y="368"/>
                    </a:lnTo>
                    <a:close/>
                    <a:moveTo>
                      <a:pt x="768" y="1"/>
                    </a:moveTo>
                    <a:lnTo>
                      <a:pt x="1" y="768"/>
                    </a:lnTo>
                    <a:lnTo>
                      <a:pt x="768" y="1569"/>
                    </a:lnTo>
                    <a:lnTo>
                      <a:pt x="1568" y="768"/>
                    </a:lnTo>
                    <a:lnTo>
                      <a:pt x="7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95" name="Google Shape;2395;p18"/>
              <p:cNvSpPr/>
              <p:nvPr/>
            </p:nvSpPr>
            <p:spPr>
              <a:xfrm>
                <a:off x="5298125" y="4572875"/>
                <a:ext cx="40050" cy="39225"/>
              </a:xfrm>
              <a:custGeom>
                <a:avLst/>
                <a:gdLst/>
                <a:ahLst/>
                <a:cxnLst/>
                <a:rect l="l" t="t" r="r" b="b"/>
                <a:pathLst>
                  <a:path w="1602" h="1569" extrusionOk="0">
                    <a:moveTo>
                      <a:pt x="801" y="368"/>
                    </a:moveTo>
                    <a:lnTo>
                      <a:pt x="1235" y="768"/>
                    </a:lnTo>
                    <a:lnTo>
                      <a:pt x="801" y="1202"/>
                    </a:lnTo>
                    <a:lnTo>
                      <a:pt x="401" y="768"/>
                    </a:lnTo>
                    <a:lnTo>
                      <a:pt x="801" y="368"/>
                    </a:lnTo>
                    <a:close/>
                    <a:moveTo>
                      <a:pt x="801" y="1"/>
                    </a:moveTo>
                    <a:lnTo>
                      <a:pt x="0" y="768"/>
                    </a:lnTo>
                    <a:lnTo>
                      <a:pt x="801" y="1569"/>
                    </a:lnTo>
                    <a:lnTo>
                      <a:pt x="1601"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96" name="Google Shape;2396;p18"/>
              <p:cNvSpPr/>
              <p:nvPr/>
            </p:nvSpPr>
            <p:spPr>
              <a:xfrm>
                <a:off x="5444050" y="4572875"/>
                <a:ext cx="40050" cy="39225"/>
              </a:xfrm>
              <a:custGeom>
                <a:avLst/>
                <a:gdLst/>
                <a:ahLst/>
                <a:cxnLst/>
                <a:rect l="l" t="t" r="r" b="b"/>
                <a:pathLst>
                  <a:path w="1602" h="1569" extrusionOk="0">
                    <a:moveTo>
                      <a:pt x="801" y="368"/>
                    </a:moveTo>
                    <a:lnTo>
                      <a:pt x="1235" y="768"/>
                    </a:lnTo>
                    <a:lnTo>
                      <a:pt x="801" y="1202"/>
                    </a:lnTo>
                    <a:lnTo>
                      <a:pt x="401" y="768"/>
                    </a:lnTo>
                    <a:lnTo>
                      <a:pt x="801" y="368"/>
                    </a:lnTo>
                    <a:close/>
                    <a:moveTo>
                      <a:pt x="801" y="1"/>
                    </a:moveTo>
                    <a:lnTo>
                      <a:pt x="1" y="768"/>
                    </a:lnTo>
                    <a:lnTo>
                      <a:pt x="801" y="1569"/>
                    </a:lnTo>
                    <a:lnTo>
                      <a:pt x="1602"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97" name="Google Shape;2397;p18"/>
              <p:cNvSpPr/>
              <p:nvPr/>
            </p:nvSpPr>
            <p:spPr>
              <a:xfrm>
                <a:off x="5589150" y="4572875"/>
                <a:ext cx="39225" cy="39225"/>
              </a:xfrm>
              <a:custGeom>
                <a:avLst/>
                <a:gdLst/>
                <a:ahLst/>
                <a:cxnLst/>
                <a:rect l="l" t="t" r="r" b="b"/>
                <a:pathLst>
                  <a:path w="1569" h="1569" extrusionOk="0">
                    <a:moveTo>
                      <a:pt x="802" y="368"/>
                    </a:moveTo>
                    <a:lnTo>
                      <a:pt x="1202" y="768"/>
                    </a:lnTo>
                    <a:lnTo>
                      <a:pt x="802" y="1202"/>
                    </a:lnTo>
                    <a:lnTo>
                      <a:pt x="368" y="768"/>
                    </a:lnTo>
                    <a:lnTo>
                      <a:pt x="802" y="368"/>
                    </a:lnTo>
                    <a:close/>
                    <a:moveTo>
                      <a:pt x="802" y="1"/>
                    </a:moveTo>
                    <a:lnTo>
                      <a:pt x="1" y="768"/>
                    </a:lnTo>
                    <a:lnTo>
                      <a:pt x="802" y="1569"/>
                    </a:lnTo>
                    <a:lnTo>
                      <a:pt x="1569" y="768"/>
                    </a:lnTo>
                    <a:lnTo>
                      <a:pt x="8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98" name="Google Shape;2398;p18"/>
              <p:cNvSpPr/>
              <p:nvPr/>
            </p:nvSpPr>
            <p:spPr>
              <a:xfrm>
                <a:off x="5734275" y="4572875"/>
                <a:ext cx="39200" cy="39225"/>
              </a:xfrm>
              <a:custGeom>
                <a:avLst/>
                <a:gdLst/>
                <a:ahLst/>
                <a:cxnLst/>
                <a:rect l="l" t="t" r="r" b="b"/>
                <a:pathLst>
                  <a:path w="1568" h="1569" extrusionOk="0">
                    <a:moveTo>
                      <a:pt x="801" y="368"/>
                    </a:moveTo>
                    <a:lnTo>
                      <a:pt x="1201" y="768"/>
                    </a:lnTo>
                    <a:lnTo>
                      <a:pt x="801" y="1202"/>
                    </a:lnTo>
                    <a:lnTo>
                      <a:pt x="367" y="768"/>
                    </a:lnTo>
                    <a:lnTo>
                      <a:pt x="801" y="368"/>
                    </a:lnTo>
                    <a:close/>
                    <a:moveTo>
                      <a:pt x="801" y="1"/>
                    </a:moveTo>
                    <a:lnTo>
                      <a:pt x="0" y="768"/>
                    </a:lnTo>
                    <a:lnTo>
                      <a:pt x="801" y="1569"/>
                    </a:lnTo>
                    <a:lnTo>
                      <a:pt x="1568"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99" name="Google Shape;2399;p18"/>
              <p:cNvSpPr/>
              <p:nvPr/>
            </p:nvSpPr>
            <p:spPr>
              <a:xfrm>
                <a:off x="5880200" y="4572875"/>
                <a:ext cx="39225" cy="39225"/>
              </a:xfrm>
              <a:custGeom>
                <a:avLst/>
                <a:gdLst/>
                <a:ahLst/>
                <a:cxnLst/>
                <a:rect l="l" t="t" r="r" b="b"/>
                <a:pathLst>
                  <a:path w="1569" h="1569" extrusionOk="0">
                    <a:moveTo>
                      <a:pt x="801" y="368"/>
                    </a:moveTo>
                    <a:lnTo>
                      <a:pt x="1202" y="768"/>
                    </a:lnTo>
                    <a:lnTo>
                      <a:pt x="801" y="1202"/>
                    </a:lnTo>
                    <a:lnTo>
                      <a:pt x="368" y="768"/>
                    </a:lnTo>
                    <a:lnTo>
                      <a:pt x="801" y="368"/>
                    </a:lnTo>
                    <a:close/>
                    <a:moveTo>
                      <a:pt x="801" y="1"/>
                    </a:moveTo>
                    <a:lnTo>
                      <a:pt x="1" y="768"/>
                    </a:lnTo>
                    <a:lnTo>
                      <a:pt x="801" y="1569"/>
                    </a:lnTo>
                    <a:lnTo>
                      <a:pt x="1568"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400" name="Google Shape;2400;p18"/>
              <p:cNvSpPr/>
              <p:nvPr/>
            </p:nvSpPr>
            <p:spPr>
              <a:xfrm>
                <a:off x="6025300" y="4572875"/>
                <a:ext cx="39225" cy="39225"/>
              </a:xfrm>
              <a:custGeom>
                <a:avLst/>
                <a:gdLst/>
                <a:ahLst/>
                <a:cxnLst/>
                <a:rect l="l" t="t" r="r" b="b"/>
                <a:pathLst>
                  <a:path w="1569" h="1569" extrusionOk="0">
                    <a:moveTo>
                      <a:pt x="768" y="368"/>
                    </a:moveTo>
                    <a:lnTo>
                      <a:pt x="1202" y="768"/>
                    </a:lnTo>
                    <a:lnTo>
                      <a:pt x="768" y="1202"/>
                    </a:lnTo>
                    <a:lnTo>
                      <a:pt x="368" y="768"/>
                    </a:lnTo>
                    <a:lnTo>
                      <a:pt x="768" y="368"/>
                    </a:lnTo>
                    <a:close/>
                    <a:moveTo>
                      <a:pt x="768" y="1"/>
                    </a:moveTo>
                    <a:lnTo>
                      <a:pt x="1" y="768"/>
                    </a:lnTo>
                    <a:lnTo>
                      <a:pt x="768" y="1569"/>
                    </a:lnTo>
                    <a:lnTo>
                      <a:pt x="1569" y="768"/>
                    </a:lnTo>
                    <a:lnTo>
                      <a:pt x="7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401" name="Google Shape;2401;p18"/>
              <p:cNvSpPr/>
              <p:nvPr/>
            </p:nvSpPr>
            <p:spPr>
              <a:xfrm>
                <a:off x="4736875" y="4471150"/>
                <a:ext cx="145975" cy="145950"/>
              </a:xfrm>
              <a:custGeom>
                <a:avLst/>
                <a:gdLst/>
                <a:ahLst/>
                <a:cxnLst/>
                <a:rect l="l" t="t" r="r" b="b"/>
                <a:pathLst>
                  <a:path w="5839" h="5838" extrusionOk="0">
                    <a:moveTo>
                      <a:pt x="2903" y="1401"/>
                    </a:moveTo>
                    <a:lnTo>
                      <a:pt x="4437" y="2936"/>
                    </a:lnTo>
                    <a:lnTo>
                      <a:pt x="2903" y="4470"/>
                    </a:lnTo>
                    <a:lnTo>
                      <a:pt x="1369" y="2936"/>
                    </a:lnTo>
                    <a:lnTo>
                      <a:pt x="2903" y="1401"/>
                    </a:lnTo>
                    <a:close/>
                    <a:moveTo>
                      <a:pt x="2903" y="0"/>
                    </a:moveTo>
                    <a:lnTo>
                      <a:pt x="1" y="2936"/>
                    </a:lnTo>
                    <a:lnTo>
                      <a:pt x="2903" y="5838"/>
                    </a:lnTo>
                    <a:lnTo>
                      <a:pt x="5838" y="2936"/>
                    </a:lnTo>
                    <a:lnTo>
                      <a:pt x="29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402" name="Google Shape;2402;p18"/>
              <p:cNvSpPr/>
              <p:nvPr/>
            </p:nvSpPr>
            <p:spPr>
              <a:xfrm>
                <a:off x="4881150" y="4471150"/>
                <a:ext cx="145975" cy="145950"/>
              </a:xfrm>
              <a:custGeom>
                <a:avLst/>
                <a:gdLst/>
                <a:ahLst/>
                <a:cxnLst/>
                <a:rect l="l" t="t" r="r" b="b"/>
                <a:pathLst>
                  <a:path w="5839" h="5838" extrusionOk="0">
                    <a:moveTo>
                      <a:pt x="2936" y="1401"/>
                    </a:moveTo>
                    <a:lnTo>
                      <a:pt x="4471" y="2936"/>
                    </a:lnTo>
                    <a:lnTo>
                      <a:pt x="2936" y="4470"/>
                    </a:lnTo>
                    <a:lnTo>
                      <a:pt x="1402" y="2936"/>
                    </a:lnTo>
                    <a:lnTo>
                      <a:pt x="2936" y="1401"/>
                    </a:lnTo>
                    <a:close/>
                    <a:moveTo>
                      <a:pt x="2936" y="0"/>
                    </a:moveTo>
                    <a:lnTo>
                      <a:pt x="1" y="2936"/>
                    </a:lnTo>
                    <a:lnTo>
                      <a:pt x="2936" y="5838"/>
                    </a:lnTo>
                    <a:lnTo>
                      <a:pt x="5838" y="2936"/>
                    </a:lnTo>
                    <a:lnTo>
                      <a:pt x="29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403" name="Google Shape;2403;p18"/>
              <p:cNvSpPr/>
              <p:nvPr/>
            </p:nvSpPr>
            <p:spPr>
              <a:xfrm>
                <a:off x="5026250" y="4471150"/>
                <a:ext cx="145975" cy="145950"/>
              </a:xfrm>
              <a:custGeom>
                <a:avLst/>
                <a:gdLst/>
                <a:ahLst/>
                <a:cxnLst/>
                <a:rect l="l" t="t" r="r" b="b"/>
                <a:pathLst>
                  <a:path w="5839" h="5838" extrusionOk="0">
                    <a:moveTo>
                      <a:pt x="2936" y="1401"/>
                    </a:moveTo>
                    <a:lnTo>
                      <a:pt x="4471" y="2936"/>
                    </a:lnTo>
                    <a:lnTo>
                      <a:pt x="2936" y="4470"/>
                    </a:lnTo>
                    <a:lnTo>
                      <a:pt x="1369" y="2936"/>
                    </a:lnTo>
                    <a:lnTo>
                      <a:pt x="2936" y="1401"/>
                    </a:lnTo>
                    <a:close/>
                    <a:moveTo>
                      <a:pt x="2936" y="0"/>
                    </a:moveTo>
                    <a:lnTo>
                      <a:pt x="1" y="2936"/>
                    </a:lnTo>
                    <a:lnTo>
                      <a:pt x="2936" y="5838"/>
                    </a:lnTo>
                    <a:lnTo>
                      <a:pt x="5838" y="2936"/>
                    </a:lnTo>
                    <a:lnTo>
                      <a:pt x="29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404" name="Google Shape;2404;p18"/>
              <p:cNvSpPr/>
              <p:nvPr/>
            </p:nvSpPr>
            <p:spPr>
              <a:xfrm>
                <a:off x="5171375" y="4471150"/>
                <a:ext cx="145950" cy="145950"/>
              </a:xfrm>
              <a:custGeom>
                <a:avLst/>
                <a:gdLst/>
                <a:ahLst/>
                <a:cxnLst/>
                <a:rect l="l" t="t" r="r" b="b"/>
                <a:pathLst>
                  <a:path w="5838" h="5838" extrusionOk="0">
                    <a:moveTo>
                      <a:pt x="2969" y="1401"/>
                    </a:moveTo>
                    <a:lnTo>
                      <a:pt x="4503" y="2936"/>
                    </a:lnTo>
                    <a:lnTo>
                      <a:pt x="2969" y="4470"/>
                    </a:lnTo>
                    <a:lnTo>
                      <a:pt x="1401" y="2936"/>
                    </a:lnTo>
                    <a:lnTo>
                      <a:pt x="2969" y="1401"/>
                    </a:lnTo>
                    <a:close/>
                    <a:moveTo>
                      <a:pt x="2902" y="0"/>
                    </a:moveTo>
                    <a:lnTo>
                      <a:pt x="0" y="2936"/>
                    </a:lnTo>
                    <a:lnTo>
                      <a:pt x="2902" y="5838"/>
                    </a:lnTo>
                    <a:lnTo>
                      <a:pt x="5838" y="2936"/>
                    </a:lnTo>
                    <a:lnTo>
                      <a:pt x="29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405" name="Google Shape;2405;p18"/>
              <p:cNvSpPr/>
              <p:nvPr/>
            </p:nvSpPr>
            <p:spPr>
              <a:xfrm>
                <a:off x="5317300" y="4471150"/>
                <a:ext cx="145975" cy="145950"/>
              </a:xfrm>
              <a:custGeom>
                <a:avLst/>
                <a:gdLst/>
                <a:ahLst/>
                <a:cxnLst/>
                <a:rect l="l" t="t" r="r" b="b"/>
                <a:pathLst>
                  <a:path w="5839" h="5838" extrusionOk="0">
                    <a:moveTo>
                      <a:pt x="2903" y="1401"/>
                    </a:moveTo>
                    <a:lnTo>
                      <a:pt x="4470" y="2936"/>
                    </a:lnTo>
                    <a:lnTo>
                      <a:pt x="2903" y="4470"/>
                    </a:lnTo>
                    <a:lnTo>
                      <a:pt x="1368" y="2936"/>
                    </a:lnTo>
                    <a:lnTo>
                      <a:pt x="2903" y="1401"/>
                    </a:lnTo>
                    <a:close/>
                    <a:moveTo>
                      <a:pt x="2903" y="0"/>
                    </a:moveTo>
                    <a:lnTo>
                      <a:pt x="1" y="2936"/>
                    </a:lnTo>
                    <a:lnTo>
                      <a:pt x="2903" y="5838"/>
                    </a:lnTo>
                    <a:lnTo>
                      <a:pt x="5838" y="2936"/>
                    </a:lnTo>
                    <a:lnTo>
                      <a:pt x="29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406" name="Google Shape;2406;p18"/>
              <p:cNvSpPr/>
              <p:nvPr/>
            </p:nvSpPr>
            <p:spPr>
              <a:xfrm>
                <a:off x="5462400" y="4471150"/>
                <a:ext cx="145975" cy="145950"/>
              </a:xfrm>
              <a:custGeom>
                <a:avLst/>
                <a:gdLst/>
                <a:ahLst/>
                <a:cxnLst/>
                <a:rect l="l" t="t" r="r" b="b"/>
                <a:pathLst>
                  <a:path w="5839" h="5838" extrusionOk="0">
                    <a:moveTo>
                      <a:pt x="2903" y="1401"/>
                    </a:moveTo>
                    <a:lnTo>
                      <a:pt x="4437" y="2936"/>
                    </a:lnTo>
                    <a:lnTo>
                      <a:pt x="2903" y="4470"/>
                    </a:lnTo>
                    <a:lnTo>
                      <a:pt x="1368" y="2936"/>
                    </a:lnTo>
                    <a:lnTo>
                      <a:pt x="2903" y="1401"/>
                    </a:lnTo>
                    <a:close/>
                    <a:moveTo>
                      <a:pt x="2903" y="0"/>
                    </a:moveTo>
                    <a:lnTo>
                      <a:pt x="1" y="2936"/>
                    </a:lnTo>
                    <a:lnTo>
                      <a:pt x="2903" y="5838"/>
                    </a:lnTo>
                    <a:lnTo>
                      <a:pt x="5838" y="2936"/>
                    </a:lnTo>
                    <a:lnTo>
                      <a:pt x="29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407" name="Google Shape;2407;p18"/>
              <p:cNvSpPr/>
              <p:nvPr/>
            </p:nvSpPr>
            <p:spPr>
              <a:xfrm>
                <a:off x="5606675" y="4471150"/>
                <a:ext cx="145950" cy="145950"/>
              </a:xfrm>
              <a:custGeom>
                <a:avLst/>
                <a:gdLst/>
                <a:ahLst/>
                <a:cxnLst/>
                <a:rect l="l" t="t" r="r" b="b"/>
                <a:pathLst>
                  <a:path w="5838" h="5838" extrusionOk="0">
                    <a:moveTo>
                      <a:pt x="2969" y="1401"/>
                    </a:moveTo>
                    <a:lnTo>
                      <a:pt x="4504" y="2936"/>
                    </a:lnTo>
                    <a:lnTo>
                      <a:pt x="2969" y="4470"/>
                    </a:lnTo>
                    <a:lnTo>
                      <a:pt x="1435" y="2936"/>
                    </a:lnTo>
                    <a:lnTo>
                      <a:pt x="2969" y="1401"/>
                    </a:lnTo>
                    <a:close/>
                    <a:moveTo>
                      <a:pt x="2936" y="0"/>
                    </a:moveTo>
                    <a:lnTo>
                      <a:pt x="0" y="2936"/>
                    </a:lnTo>
                    <a:lnTo>
                      <a:pt x="2936" y="5838"/>
                    </a:lnTo>
                    <a:lnTo>
                      <a:pt x="5838" y="2936"/>
                    </a:lnTo>
                    <a:lnTo>
                      <a:pt x="29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408" name="Google Shape;2408;p18"/>
              <p:cNvSpPr/>
              <p:nvPr/>
            </p:nvSpPr>
            <p:spPr>
              <a:xfrm>
                <a:off x="5752600" y="4471150"/>
                <a:ext cx="145975" cy="145950"/>
              </a:xfrm>
              <a:custGeom>
                <a:avLst/>
                <a:gdLst/>
                <a:ahLst/>
                <a:cxnLst/>
                <a:rect l="l" t="t" r="r" b="b"/>
                <a:pathLst>
                  <a:path w="5839" h="5838" extrusionOk="0">
                    <a:moveTo>
                      <a:pt x="2936" y="1401"/>
                    </a:moveTo>
                    <a:lnTo>
                      <a:pt x="4471" y="2936"/>
                    </a:lnTo>
                    <a:lnTo>
                      <a:pt x="2936" y="4470"/>
                    </a:lnTo>
                    <a:lnTo>
                      <a:pt x="1402" y="2936"/>
                    </a:lnTo>
                    <a:lnTo>
                      <a:pt x="2936" y="1401"/>
                    </a:lnTo>
                    <a:close/>
                    <a:moveTo>
                      <a:pt x="2936" y="0"/>
                    </a:moveTo>
                    <a:lnTo>
                      <a:pt x="1" y="2936"/>
                    </a:lnTo>
                    <a:lnTo>
                      <a:pt x="2936" y="5838"/>
                    </a:lnTo>
                    <a:lnTo>
                      <a:pt x="5839" y="2936"/>
                    </a:lnTo>
                    <a:lnTo>
                      <a:pt x="29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409" name="Google Shape;2409;p18"/>
              <p:cNvSpPr/>
              <p:nvPr/>
            </p:nvSpPr>
            <p:spPr>
              <a:xfrm>
                <a:off x="5897725" y="4471150"/>
                <a:ext cx="145950" cy="145950"/>
              </a:xfrm>
              <a:custGeom>
                <a:avLst/>
                <a:gdLst/>
                <a:ahLst/>
                <a:cxnLst/>
                <a:rect l="l" t="t" r="r" b="b"/>
                <a:pathLst>
                  <a:path w="5838" h="5838" extrusionOk="0">
                    <a:moveTo>
                      <a:pt x="2936" y="1401"/>
                    </a:moveTo>
                    <a:lnTo>
                      <a:pt x="4470" y="2936"/>
                    </a:lnTo>
                    <a:lnTo>
                      <a:pt x="2936" y="4470"/>
                    </a:lnTo>
                    <a:lnTo>
                      <a:pt x="1368" y="2936"/>
                    </a:lnTo>
                    <a:lnTo>
                      <a:pt x="2936" y="1401"/>
                    </a:lnTo>
                    <a:close/>
                    <a:moveTo>
                      <a:pt x="2936" y="0"/>
                    </a:moveTo>
                    <a:lnTo>
                      <a:pt x="0" y="2936"/>
                    </a:lnTo>
                    <a:lnTo>
                      <a:pt x="2936" y="5838"/>
                    </a:lnTo>
                    <a:lnTo>
                      <a:pt x="5838" y="2936"/>
                    </a:lnTo>
                    <a:lnTo>
                      <a:pt x="29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410" name="Google Shape;2410;p18"/>
              <p:cNvSpPr/>
              <p:nvPr/>
            </p:nvSpPr>
            <p:spPr>
              <a:xfrm>
                <a:off x="6042825" y="4471150"/>
                <a:ext cx="145950" cy="145950"/>
              </a:xfrm>
              <a:custGeom>
                <a:avLst/>
                <a:gdLst/>
                <a:ahLst/>
                <a:cxnLst/>
                <a:rect l="l" t="t" r="r" b="b"/>
                <a:pathLst>
                  <a:path w="5838" h="5838" extrusionOk="0">
                    <a:moveTo>
                      <a:pt x="2902" y="1401"/>
                    </a:moveTo>
                    <a:lnTo>
                      <a:pt x="4470" y="2936"/>
                    </a:lnTo>
                    <a:lnTo>
                      <a:pt x="2902" y="4470"/>
                    </a:lnTo>
                    <a:lnTo>
                      <a:pt x="1368" y="2936"/>
                    </a:lnTo>
                    <a:lnTo>
                      <a:pt x="2902" y="1401"/>
                    </a:lnTo>
                    <a:close/>
                    <a:moveTo>
                      <a:pt x="2902" y="0"/>
                    </a:moveTo>
                    <a:lnTo>
                      <a:pt x="0" y="2936"/>
                    </a:lnTo>
                    <a:lnTo>
                      <a:pt x="2902" y="5838"/>
                    </a:lnTo>
                    <a:lnTo>
                      <a:pt x="5838" y="2936"/>
                    </a:lnTo>
                    <a:lnTo>
                      <a:pt x="29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2411"/>
        <p:cNvGrpSpPr/>
        <p:nvPr/>
      </p:nvGrpSpPr>
      <p:grpSpPr>
        <a:xfrm>
          <a:off x="0" y="0"/>
          <a:ext cx="0" cy="0"/>
          <a:chOff x="0" y="0"/>
          <a:chExt cx="0" cy="0"/>
        </a:xfrm>
      </p:grpSpPr>
      <p:pic>
        <p:nvPicPr>
          <p:cNvPr id="2412" name="Google Shape;2412;p19"/>
          <p:cNvPicPr preferRelativeResize="0"/>
          <p:nvPr/>
        </p:nvPicPr>
        <p:blipFill>
          <a:blip r:embed="rId2">
            <a:alphaModFix/>
          </a:blip>
          <a:stretch>
            <a:fillRect/>
          </a:stretch>
        </p:blipFill>
        <p:spPr>
          <a:xfrm>
            <a:off x="0" y="0"/>
            <a:ext cx="9144000" cy="5143500"/>
          </a:xfrm>
          <a:prstGeom prst="rect">
            <a:avLst/>
          </a:prstGeom>
          <a:noFill/>
          <a:ln>
            <a:noFill/>
          </a:ln>
        </p:spPr>
      </p:pic>
      <p:sp>
        <p:nvSpPr>
          <p:cNvPr id="2413" name="Google Shape;2413;p19"/>
          <p:cNvSpPr txBox="1">
            <a:spLocks noGrp="1"/>
          </p:cNvSpPr>
          <p:nvPr>
            <p:ph type="title"/>
          </p:nvPr>
        </p:nvSpPr>
        <p:spPr>
          <a:xfrm>
            <a:off x="3455725" y="2988293"/>
            <a:ext cx="4966500" cy="531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414" name="Google Shape;2414;p19"/>
          <p:cNvSpPr txBox="1">
            <a:spLocks noGrp="1"/>
          </p:cNvSpPr>
          <p:nvPr>
            <p:ph type="subTitle" idx="1"/>
          </p:nvPr>
        </p:nvSpPr>
        <p:spPr>
          <a:xfrm>
            <a:off x="3455714" y="1235300"/>
            <a:ext cx="4966500" cy="1986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2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2415" name="Google Shape;2415;p19"/>
          <p:cNvGrpSpPr/>
          <p:nvPr/>
        </p:nvGrpSpPr>
        <p:grpSpPr>
          <a:xfrm>
            <a:off x="-35625" y="6450"/>
            <a:ext cx="9179625" cy="368550"/>
            <a:chOff x="-35625" y="6450"/>
            <a:chExt cx="9179625" cy="368550"/>
          </a:xfrm>
        </p:grpSpPr>
        <p:grpSp>
          <p:nvGrpSpPr>
            <p:cNvPr id="2416" name="Google Shape;2416;p19"/>
            <p:cNvGrpSpPr/>
            <p:nvPr/>
          </p:nvGrpSpPr>
          <p:grpSpPr>
            <a:xfrm>
              <a:off x="2023800" y="6450"/>
              <a:ext cx="7120200" cy="368550"/>
              <a:chOff x="238125" y="470675"/>
              <a:chExt cx="7120200" cy="368550"/>
            </a:xfrm>
          </p:grpSpPr>
          <p:sp>
            <p:nvSpPr>
              <p:cNvPr id="2417" name="Google Shape;2417;p19"/>
              <p:cNvSpPr/>
              <p:nvPr/>
            </p:nvSpPr>
            <p:spPr>
              <a:xfrm>
                <a:off x="3357475" y="489650"/>
                <a:ext cx="359450" cy="311600"/>
              </a:xfrm>
              <a:custGeom>
                <a:avLst/>
                <a:gdLst/>
                <a:ahLst/>
                <a:cxnLst/>
                <a:rect l="l" t="t" r="r" b="b"/>
                <a:pathLst>
                  <a:path w="14378" h="12464" extrusionOk="0">
                    <a:moveTo>
                      <a:pt x="0" y="1"/>
                    </a:moveTo>
                    <a:lnTo>
                      <a:pt x="7174" y="12463"/>
                    </a:lnTo>
                    <a:lnTo>
                      <a:pt x="143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19"/>
              <p:cNvSpPr/>
              <p:nvPr/>
            </p:nvSpPr>
            <p:spPr>
              <a:xfrm>
                <a:off x="3324025" y="470675"/>
                <a:ext cx="425575" cy="368550"/>
              </a:xfrm>
              <a:custGeom>
                <a:avLst/>
                <a:gdLst/>
                <a:ahLst/>
                <a:cxnLst/>
                <a:rect l="l" t="t" r="r" b="b"/>
                <a:pathLst>
                  <a:path w="17023" h="14742" extrusionOk="0">
                    <a:moveTo>
                      <a:pt x="14378" y="1520"/>
                    </a:moveTo>
                    <a:lnTo>
                      <a:pt x="8512" y="11702"/>
                    </a:lnTo>
                    <a:lnTo>
                      <a:pt x="2645" y="1520"/>
                    </a:lnTo>
                    <a:close/>
                    <a:moveTo>
                      <a:pt x="1" y="0"/>
                    </a:moveTo>
                    <a:lnTo>
                      <a:pt x="8512" y="14742"/>
                    </a:lnTo>
                    <a:lnTo>
                      <a:pt x="170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19"/>
              <p:cNvSpPr/>
              <p:nvPr/>
            </p:nvSpPr>
            <p:spPr>
              <a:xfrm>
                <a:off x="2841500" y="489650"/>
                <a:ext cx="359450" cy="311600"/>
              </a:xfrm>
              <a:custGeom>
                <a:avLst/>
                <a:gdLst/>
                <a:ahLst/>
                <a:cxnLst/>
                <a:rect l="l" t="t" r="r" b="b"/>
                <a:pathLst>
                  <a:path w="14378" h="12464" extrusionOk="0">
                    <a:moveTo>
                      <a:pt x="1" y="1"/>
                    </a:moveTo>
                    <a:lnTo>
                      <a:pt x="7204" y="12463"/>
                    </a:lnTo>
                    <a:lnTo>
                      <a:pt x="143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19"/>
              <p:cNvSpPr/>
              <p:nvPr/>
            </p:nvSpPr>
            <p:spPr>
              <a:xfrm>
                <a:off x="2808075" y="470675"/>
                <a:ext cx="425550" cy="368550"/>
              </a:xfrm>
              <a:custGeom>
                <a:avLst/>
                <a:gdLst/>
                <a:ahLst/>
                <a:cxnLst/>
                <a:rect l="l" t="t" r="r" b="b"/>
                <a:pathLst>
                  <a:path w="17022" h="14742" extrusionOk="0">
                    <a:moveTo>
                      <a:pt x="14408" y="1520"/>
                    </a:moveTo>
                    <a:lnTo>
                      <a:pt x="8541" y="11702"/>
                    </a:lnTo>
                    <a:lnTo>
                      <a:pt x="2675" y="1520"/>
                    </a:lnTo>
                    <a:close/>
                    <a:moveTo>
                      <a:pt x="0" y="0"/>
                    </a:moveTo>
                    <a:lnTo>
                      <a:pt x="854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19"/>
              <p:cNvSpPr/>
              <p:nvPr/>
            </p:nvSpPr>
            <p:spPr>
              <a:xfrm>
                <a:off x="2327050" y="489650"/>
                <a:ext cx="358700" cy="311600"/>
              </a:xfrm>
              <a:custGeom>
                <a:avLst/>
                <a:gdLst/>
                <a:ahLst/>
                <a:cxnLst/>
                <a:rect l="l" t="t" r="r" b="b"/>
                <a:pathLst>
                  <a:path w="14348" h="12464" extrusionOk="0">
                    <a:moveTo>
                      <a:pt x="1" y="1"/>
                    </a:moveTo>
                    <a:lnTo>
                      <a:pt x="7174" y="12463"/>
                    </a:lnTo>
                    <a:lnTo>
                      <a:pt x="143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19"/>
              <p:cNvSpPr/>
              <p:nvPr/>
            </p:nvSpPr>
            <p:spPr>
              <a:xfrm>
                <a:off x="2293625" y="470675"/>
                <a:ext cx="425550" cy="368550"/>
              </a:xfrm>
              <a:custGeom>
                <a:avLst/>
                <a:gdLst/>
                <a:ahLst/>
                <a:cxnLst/>
                <a:rect l="l" t="t" r="r" b="b"/>
                <a:pathLst>
                  <a:path w="17022" h="14742" extrusionOk="0">
                    <a:moveTo>
                      <a:pt x="14378" y="1520"/>
                    </a:moveTo>
                    <a:lnTo>
                      <a:pt x="8511" y="11702"/>
                    </a:lnTo>
                    <a:lnTo>
                      <a:pt x="2614"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19"/>
              <p:cNvSpPr/>
              <p:nvPr/>
            </p:nvSpPr>
            <p:spPr>
              <a:xfrm>
                <a:off x="1811100" y="489650"/>
                <a:ext cx="360200" cy="311600"/>
              </a:xfrm>
              <a:custGeom>
                <a:avLst/>
                <a:gdLst/>
                <a:ahLst/>
                <a:cxnLst/>
                <a:rect l="l" t="t" r="r" b="b"/>
                <a:pathLst>
                  <a:path w="14408" h="12464" extrusionOk="0">
                    <a:moveTo>
                      <a:pt x="0" y="1"/>
                    </a:moveTo>
                    <a:lnTo>
                      <a:pt x="7234" y="12463"/>
                    </a:lnTo>
                    <a:lnTo>
                      <a:pt x="144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19"/>
              <p:cNvSpPr/>
              <p:nvPr/>
            </p:nvSpPr>
            <p:spPr>
              <a:xfrm>
                <a:off x="1777650" y="470675"/>
                <a:ext cx="425575" cy="368550"/>
              </a:xfrm>
              <a:custGeom>
                <a:avLst/>
                <a:gdLst/>
                <a:ahLst/>
                <a:cxnLst/>
                <a:rect l="l" t="t" r="r" b="b"/>
                <a:pathLst>
                  <a:path w="17023" h="14742" extrusionOk="0">
                    <a:moveTo>
                      <a:pt x="14408" y="1520"/>
                    </a:moveTo>
                    <a:lnTo>
                      <a:pt x="8572" y="11702"/>
                    </a:lnTo>
                    <a:lnTo>
                      <a:pt x="2676" y="1520"/>
                    </a:lnTo>
                    <a:close/>
                    <a:moveTo>
                      <a:pt x="1"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19"/>
              <p:cNvSpPr/>
              <p:nvPr/>
            </p:nvSpPr>
            <p:spPr>
              <a:xfrm>
                <a:off x="1296650" y="489650"/>
                <a:ext cx="358675" cy="311600"/>
              </a:xfrm>
              <a:custGeom>
                <a:avLst/>
                <a:gdLst/>
                <a:ahLst/>
                <a:cxnLst/>
                <a:rect l="l" t="t" r="r" b="b"/>
                <a:pathLst>
                  <a:path w="14347" h="12464" extrusionOk="0">
                    <a:moveTo>
                      <a:pt x="0" y="1"/>
                    </a:moveTo>
                    <a:lnTo>
                      <a:pt x="7174"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19"/>
              <p:cNvSpPr/>
              <p:nvPr/>
            </p:nvSpPr>
            <p:spPr>
              <a:xfrm>
                <a:off x="1263200" y="470675"/>
                <a:ext cx="425575" cy="368550"/>
              </a:xfrm>
              <a:custGeom>
                <a:avLst/>
                <a:gdLst/>
                <a:ahLst/>
                <a:cxnLst/>
                <a:rect l="l" t="t" r="r" b="b"/>
                <a:pathLst>
                  <a:path w="17023" h="14742" extrusionOk="0">
                    <a:moveTo>
                      <a:pt x="14408" y="1520"/>
                    </a:moveTo>
                    <a:lnTo>
                      <a:pt x="8542" y="11702"/>
                    </a:lnTo>
                    <a:lnTo>
                      <a:pt x="2645" y="1520"/>
                    </a:lnTo>
                    <a:close/>
                    <a:moveTo>
                      <a:pt x="1" y="0"/>
                    </a:moveTo>
                    <a:lnTo>
                      <a:pt x="8512"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19"/>
              <p:cNvSpPr/>
              <p:nvPr/>
            </p:nvSpPr>
            <p:spPr>
              <a:xfrm>
                <a:off x="786000" y="489650"/>
                <a:ext cx="359450" cy="311600"/>
              </a:xfrm>
              <a:custGeom>
                <a:avLst/>
                <a:gdLst/>
                <a:ahLst/>
                <a:cxnLst/>
                <a:rect l="l" t="t" r="r" b="b"/>
                <a:pathLst>
                  <a:path w="14378" h="12464" extrusionOk="0">
                    <a:moveTo>
                      <a:pt x="0" y="1"/>
                    </a:moveTo>
                    <a:lnTo>
                      <a:pt x="7174" y="12463"/>
                    </a:lnTo>
                    <a:lnTo>
                      <a:pt x="14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19"/>
              <p:cNvSpPr/>
              <p:nvPr/>
            </p:nvSpPr>
            <p:spPr>
              <a:xfrm>
                <a:off x="753325" y="470675"/>
                <a:ext cx="425550" cy="368550"/>
              </a:xfrm>
              <a:custGeom>
                <a:avLst/>
                <a:gdLst/>
                <a:ahLst/>
                <a:cxnLst/>
                <a:rect l="l" t="t" r="r" b="b"/>
                <a:pathLst>
                  <a:path w="17022" h="14742" extrusionOk="0">
                    <a:moveTo>
                      <a:pt x="14377" y="1520"/>
                    </a:moveTo>
                    <a:lnTo>
                      <a:pt x="8481" y="11702"/>
                    </a:lnTo>
                    <a:lnTo>
                      <a:pt x="2645" y="1520"/>
                    </a:lnTo>
                    <a:close/>
                    <a:moveTo>
                      <a:pt x="0" y="0"/>
                    </a:moveTo>
                    <a:lnTo>
                      <a:pt x="848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19"/>
              <p:cNvSpPr/>
              <p:nvPr/>
            </p:nvSpPr>
            <p:spPr>
              <a:xfrm>
                <a:off x="271550" y="489650"/>
                <a:ext cx="358700" cy="311600"/>
              </a:xfrm>
              <a:custGeom>
                <a:avLst/>
                <a:gdLst/>
                <a:ahLst/>
                <a:cxnLst/>
                <a:rect l="l" t="t" r="r" b="b"/>
                <a:pathLst>
                  <a:path w="14348" h="12464" extrusionOk="0">
                    <a:moveTo>
                      <a:pt x="0" y="1"/>
                    </a:moveTo>
                    <a:lnTo>
                      <a:pt x="7174"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19"/>
              <p:cNvSpPr/>
              <p:nvPr/>
            </p:nvSpPr>
            <p:spPr>
              <a:xfrm>
                <a:off x="238125" y="470675"/>
                <a:ext cx="425550" cy="368550"/>
              </a:xfrm>
              <a:custGeom>
                <a:avLst/>
                <a:gdLst/>
                <a:ahLst/>
                <a:cxnLst/>
                <a:rect l="l" t="t" r="r" b="b"/>
                <a:pathLst>
                  <a:path w="17022" h="14742" extrusionOk="0">
                    <a:moveTo>
                      <a:pt x="14347" y="1520"/>
                    </a:moveTo>
                    <a:lnTo>
                      <a:pt x="8511" y="11702"/>
                    </a:lnTo>
                    <a:lnTo>
                      <a:pt x="2614"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19"/>
              <p:cNvSpPr/>
              <p:nvPr/>
            </p:nvSpPr>
            <p:spPr>
              <a:xfrm>
                <a:off x="3870400" y="489650"/>
                <a:ext cx="360225" cy="311600"/>
              </a:xfrm>
              <a:custGeom>
                <a:avLst/>
                <a:gdLst/>
                <a:ahLst/>
                <a:cxnLst/>
                <a:rect l="l" t="t" r="r" b="b"/>
                <a:pathLst>
                  <a:path w="14409" h="12464" extrusionOk="0">
                    <a:moveTo>
                      <a:pt x="0" y="1"/>
                    </a:moveTo>
                    <a:lnTo>
                      <a:pt x="7235" y="12463"/>
                    </a:lnTo>
                    <a:lnTo>
                      <a:pt x="144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19"/>
              <p:cNvSpPr/>
              <p:nvPr/>
            </p:nvSpPr>
            <p:spPr>
              <a:xfrm>
                <a:off x="3838475" y="470675"/>
                <a:ext cx="424050" cy="368550"/>
              </a:xfrm>
              <a:custGeom>
                <a:avLst/>
                <a:gdLst/>
                <a:ahLst/>
                <a:cxnLst/>
                <a:rect l="l" t="t" r="r" b="b"/>
                <a:pathLst>
                  <a:path w="16962" h="14742" extrusionOk="0">
                    <a:moveTo>
                      <a:pt x="14348" y="1520"/>
                    </a:moveTo>
                    <a:lnTo>
                      <a:pt x="8512" y="11702"/>
                    </a:lnTo>
                    <a:lnTo>
                      <a:pt x="2615" y="1520"/>
                    </a:lnTo>
                    <a:close/>
                    <a:moveTo>
                      <a:pt x="1" y="0"/>
                    </a:moveTo>
                    <a:lnTo>
                      <a:pt x="8512" y="14742"/>
                    </a:lnTo>
                    <a:lnTo>
                      <a:pt x="169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19"/>
              <p:cNvSpPr/>
              <p:nvPr/>
            </p:nvSpPr>
            <p:spPr>
              <a:xfrm>
                <a:off x="4386375" y="489650"/>
                <a:ext cx="358675" cy="311600"/>
              </a:xfrm>
              <a:custGeom>
                <a:avLst/>
                <a:gdLst/>
                <a:ahLst/>
                <a:cxnLst/>
                <a:rect l="l" t="t" r="r" b="b"/>
                <a:pathLst>
                  <a:path w="14347" h="12464" extrusionOk="0">
                    <a:moveTo>
                      <a:pt x="0" y="1"/>
                    </a:moveTo>
                    <a:lnTo>
                      <a:pt x="7174"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19"/>
              <p:cNvSpPr/>
              <p:nvPr/>
            </p:nvSpPr>
            <p:spPr>
              <a:xfrm>
                <a:off x="4352925" y="470675"/>
                <a:ext cx="425575" cy="368550"/>
              </a:xfrm>
              <a:custGeom>
                <a:avLst/>
                <a:gdLst/>
                <a:ahLst/>
                <a:cxnLst/>
                <a:rect l="l" t="t" r="r" b="b"/>
                <a:pathLst>
                  <a:path w="17023" h="14742" extrusionOk="0">
                    <a:moveTo>
                      <a:pt x="14378" y="1520"/>
                    </a:moveTo>
                    <a:lnTo>
                      <a:pt x="8512" y="11702"/>
                    </a:lnTo>
                    <a:lnTo>
                      <a:pt x="2615" y="1520"/>
                    </a:lnTo>
                    <a:close/>
                    <a:moveTo>
                      <a:pt x="1" y="0"/>
                    </a:moveTo>
                    <a:lnTo>
                      <a:pt x="8512"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19"/>
              <p:cNvSpPr/>
              <p:nvPr/>
            </p:nvSpPr>
            <p:spPr>
              <a:xfrm>
                <a:off x="4900825" y="489650"/>
                <a:ext cx="359450" cy="311600"/>
              </a:xfrm>
              <a:custGeom>
                <a:avLst/>
                <a:gdLst/>
                <a:ahLst/>
                <a:cxnLst/>
                <a:rect l="l" t="t" r="r" b="b"/>
                <a:pathLst>
                  <a:path w="14378" h="12464" extrusionOk="0">
                    <a:moveTo>
                      <a:pt x="0" y="1"/>
                    </a:moveTo>
                    <a:lnTo>
                      <a:pt x="7204" y="12463"/>
                    </a:lnTo>
                    <a:lnTo>
                      <a:pt x="14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19"/>
              <p:cNvSpPr/>
              <p:nvPr/>
            </p:nvSpPr>
            <p:spPr>
              <a:xfrm>
                <a:off x="4868150" y="470675"/>
                <a:ext cx="425550" cy="368550"/>
              </a:xfrm>
              <a:custGeom>
                <a:avLst/>
                <a:gdLst/>
                <a:ahLst/>
                <a:cxnLst/>
                <a:rect l="l" t="t" r="r" b="b"/>
                <a:pathLst>
                  <a:path w="17022" h="14742" extrusionOk="0">
                    <a:moveTo>
                      <a:pt x="14377" y="1520"/>
                    </a:moveTo>
                    <a:lnTo>
                      <a:pt x="8541" y="11702"/>
                    </a:lnTo>
                    <a:lnTo>
                      <a:pt x="2644"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19"/>
              <p:cNvSpPr/>
              <p:nvPr/>
            </p:nvSpPr>
            <p:spPr>
              <a:xfrm>
                <a:off x="5416775" y="489650"/>
                <a:ext cx="359450" cy="311600"/>
              </a:xfrm>
              <a:custGeom>
                <a:avLst/>
                <a:gdLst/>
                <a:ahLst/>
                <a:cxnLst/>
                <a:rect l="l" t="t" r="r" b="b"/>
                <a:pathLst>
                  <a:path w="14378" h="12464" extrusionOk="0">
                    <a:moveTo>
                      <a:pt x="1" y="1"/>
                    </a:moveTo>
                    <a:lnTo>
                      <a:pt x="7174" y="12463"/>
                    </a:lnTo>
                    <a:lnTo>
                      <a:pt x="143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19"/>
              <p:cNvSpPr/>
              <p:nvPr/>
            </p:nvSpPr>
            <p:spPr>
              <a:xfrm>
                <a:off x="5382575" y="470675"/>
                <a:ext cx="425575" cy="368550"/>
              </a:xfrm>
              <a:custGeom>
                <a:avLst/>
                <a:gdLst/>
                <a:ahLst/>
                <a:cxnLst/>
                <a:rect l="l" t="t" r="r" b="b"/>
                <a:pathLst>
                  <a:path w="17023" h="14742" extrusionOk="0">
                    <a:moveTo>
                      <a:pt x="14408" y="1520"/>
                    </a:moveTo>
                    <a:lnTo>
                      <a:pt x="8542" y="11702"/>
                    </a:lnTo>
                    <a:lnTo>
                      <a:pt x="2676" y="1520"/>
                    </a:lnTo>
                    <a:close/>
                    <a:moveTo>
                      <a:pt x="1" y="0"/>
                    </a:moveTo>
                    <a:lnTo>
                      <a:pt x="8512" y="14742"/>
                    </a:lnTo>
                    <a:lnTo>
                      <a:pt x="170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19"/>
              <p:cNvSpPr/>
              <p:nvPr/>
            </p:nvSpPr>
            <p:spPr>
              <a:xfrm>
                <a:off x="5932000" y="489650"/>
                <a:ext cx="358675" cy="311600"/>
              </a:xfrm>
              <a:custGeom>
                <a:avLst/>
                <a:gdLst/>
                <a:ahLst/>
                <a:cxnLst/>
                <a:rect l="l" t="t" r="r" b="b"/>
                <a:pathLst>
                  <a:path w="14347" h="12464" extrusionOk="0">
                    <a:moveTo>
                      <a:pt x="0" y="1"/>
                    </a:moveTo>
                    <a:lnTo>
                      <a:pt x="7173"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19"/>
              <p:cNvSpPr/>
              <p:nvPr/>
            </p:nvSpPr>
            <p:spPr>
              <a:xfrm>
                <a:off x="5898550" y="470675"/>
                <a:ext cx="425575" cy="368550"/>
              </a:xfrm>
              <a:custGeom>
                <a:avLst/>
                <a:gdLst/>
                <a:ahLst/>
                <a:cxnLst/>
                <a:rect l="l" t="t" r="r" b="b"/>
                <a:pathLst>
                  <a:path w="17023" h="14742" extrusionOk="0">
                    <a:moveTo>
                      <a:pt x="14378" y="1520"/>
                    </a:moveTo>
                    <a:lnTo>
                      <a:pt x="8542" y="11702"/>
                    </a:lnTo>
                    <a:lnTo>
                      <a:pt x="2645" y="1520"/>
                    </a:lnTo>
                    <a:close/>
                    <a:moveTo>
                      <a:pt x="1"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19"/>
              <p:cNvSpPr/>
              <p:nvPr/>
            </p:nvSpPr>
            <p:spPr>
              <a:xfrm>
                <a:off x="4900825" y="489650"/>
                <a:ext cx="359450" cy="311600"/>
              </a:xfrm>
              <a:custGeom>
                <a:avLst/>
                <a:gdLst/>
                <a:ahLst/>
                <a:cxnLst/>
                <a:rect l="l" t="t" r="r" b="b"/>
                <a:pathLst>
                  <a:path w="14378" h="12464" extrusionOk="0">
                    <a:moveTo>
                      <a:pt x="0" y="1"/>
                    </a:moveTo>
                    <a:lnTo>
                      <a:pt x="7204" y="12463"/>
                    </a:lnTo>
                    <a:lnTo>
                      <a:pt x="14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19"/>
              <p:cNvSpPr/>
              <p:nvPr/>
            </p:nvSpPr>
            <p:spPr>
              <a:xfrm>
                <a:off x="4868150" y="470675"/>
                <a:ext cx="425550" cy="368550"/>
              </a:xfrm>
              <a:custGeom>
                <a:avLst/>
                <a:gdLst/>
                <a:ahLst/>
                <a:cxnLst/>
                <a:rect l="l" t="t" r="r" b="b"/>
                <a:pathLst>
                  <a:path w="17022" h="14742" extrusionOk="0">
                    <a:moveTo>
                      <a:pt x="14377" y="1520"/>
                    </a:moveTo>
                    <a:lnTo>
                      <a:pt x="8541" y="11702"/>
                    </a:lnTo>
                    <a:lnTo>
                      <a:pt x="2644"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19"/>
              <p:cNvSpPr/>
              <p:nvPr/>
            </p:nvSpPr>
            <p:spPr>
              <a:xfrm>
                <a:off x="5416775" y="489650"/>
                <a:ext cx="359450" cy="311600"/>
              </a:xfrm>
              <a:custGeom>
                <a:avLst/>
                <a:gdLst/>
                <a:ahLst/>
                <a:cxnLst/>
                <a:rect l="l" t="t" r="r" b="b"/>
                <a:pathLst>
                  <a:path w="14378" h="12464" extrusionOk="0">
                    <a:moveTo>
                      <a:pt x="1" y="1"/>
                    </a:moveTo>
                    <a:lnTo>
                      <a:pt x="7174" y="12463"/>
                    </a:lnTo>
                    <a:lnTo>
                      <a:pt x="143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19"/>
              <p:cNvSpPr/>
              <p:nvPr/>
            </p:nvSpPr>
            <p:spPr>
              <a:xfrm>
                <a:off x="5382575" y="470675"/>
                <a:ext cx="425575" cy="368550"/>
              </a:xfrm>
              <a:custGeom>
                <a:avLst/>
                <a:gdLst/>
                <a:ahLst/>
                <a:cxnLst/>
                <a:rect l="l" t="t" r="r" b="b"/>
                <a:pathLst>
                  <a:path w="17023" h="14742" extrusionOk="0">
                    <a:moveTo>
                      <a:pt x="14408" y="1520"/>
                    </a:moveTo>
                    <a:lnTo>
                      <a:pt x="8542" y="11702"/>
                    </a:lnTo>
                    <a:lnTo>
                      <a:pt x="2676" y="1520"/>
                    </a:lnTo>
                    <a:close/>
                    <a:moveTo>
                      <a:pt x="1" y="0"/>
                    </a:moveTo>
                    <a:lnTo>
                      <a:pt x="8512" y="14742"/>
                    </a:lnTo>
                    <a:lnTo>
                      <a:pt x="170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19"/>
              <p:cNvSpPr/>
              <p:nvPr/>
            </p:nvSpPr>
            <p:spPr>
              <a:xfrm>
                <a:off x="6451000" y="489650"/>
                <a:ext cx="359450" cy="311600"/>
              </a:xfrm>
              <a:custGeom>
                <a:avLst/>
                <a:gdLst/>
                <a:ahLst/>
                <a:cxnLst/>
                <a:rect l="l" t="t" r="r" b="b"/>
                <a:pathLst>
                  <a:path w="14378" h="12464" extrusionOk="0">
                    <a:moveTo>
                      <a:pt x="0" y="1"/>
                    </a:moveTo>
                    <a:lnTo>
                      <a:pt x="7204" y="12463"/>
                    </a:lnTo>
                    <a:lnTo>
                      <a:pt x="14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19"/>
              <p:cNvSpPr/>
              <p:nvPr/>
            </p:nvSpPr>
            <p:spPr>
              <a:xfrm>
                <a:off x="6418325" y="470675"/>
                <a:ext cx="425550" cy="368550"/>
              </a:xfrm>
              <a:custGeom>
                <a:avLst/>
                <a:gdLst/>
                <a:ahLst/>
                <a:cxnLst/>
                <a:rect l="l" t="t" r="r" b="b"/>
                <a:pathLst>
                  <a:path w="17022" h="14742" extrusionOk="0">
                    <a:moveTo>
                      <a:pt x="14347" y="1520"/>
                    </a:moveTo>
                    <a:lnTo>
                      <a:pt x="8511" y="11702"/>
                    </a:lnTo>
                    <a:lnTo>
                      <a:pt x="2614"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19"/>
              <p:cNvSpPr/>
              <p:nvPr/>
            </p:nvSpPr>
            <p:spPr>
              <a:xfrm>
                <a:off x="5932000" y="489650"/>
                <a:ext cx="358675" cy="311600"/>
              </a:xfrm>
              <a:custGeom>
                <a:avLst/>
                <a:gdLst/>
                <a:ahLst/>
                <a:cxnLst/>
                <a:rect l="l" t="t" r="r" b="b"/>
                <a:pathLst>
                  <a:path w="14347" h="12464" extrusionOk="0">
                    <a:moveTo>
                      <a:pt x="0" y="1"/>
                    </a:moveTo>
                    <a:lnTo>
                      <a:pt x="7173"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19"/>
              <p:cNvSpPr/>
              <p:nvPr/>
            </p:nvSpPr>
            <p:spPr>
              <a:xfrm>
                <a:off x="5898550" y="470675"/>
                <a:ext cx="425575" cy="368550"/>
              </a:xfrm>
              <a:custGeom>
                <a:avLst/>
                <a:gdLst/>
                <a:ahLst/>
                <a:cxnLst/>
                <a:rect l="l" t="t" r="r" b="b"/>
                <a:pathLst>
                  <a:path w="17023" h="14742" extrusionOk="0">
                    <a:moveTo>
                      <a:pt x="14378" y="1520"/>
                    </a:moveTo>
                    <a:lnTo>
                      <a:pt x="8542" y="11702"/>
                    </a:lnTo>
                    <a:lnTo>
                      <a:pt x="2645" y="1520"/>
                    </a:lnTo>
                    <a:close/>
                    <a:moveTo>
                      <a:pt x="1"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19"/>
              <p:cNvSpPr/>
              <p:nvPr/>
            </p:nvSpPr>
            <p:spPr>
              <a:xfrm>
                <a:off x="6966200" y="489650"/>
                <a:ext cx="358700" cy="311600"/>
              </a:xfrm>
              <a:custGeom>
                <a:avLst/>
                <a:gdLst/>
                <a:ahLst/>
                <a:cxnLst/>
                <a:rect l="l" t="t" r="r" b="b"/>
                <a:pathLst>
                  <a:path w="14348" h="12464" extrusionOk="0">
                    <a:moveTo>
                      <a:pt x="1" y="1"/>
                    </a:moveTo>
                    <a:lnTo>
                      <a:pt x="7174"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19"/>
              <p:cNvSpPr/>
              <p:nvPr/>
            </p:nvSpPr>
            <p:spPr>
              <a:xfrm>
                <a:off x="6932775" y="470675"/>
                <a:ext cx="425550" cy="368550"/>
              </a:xfrm>
              <a:custGeom>
                <a:avLst/>
                <a:gdLst/>
                <a:ahLst/>
                <a:cxnLst/>
                <a:rect l="l" t="t" r="r" b="b"/>
                <a:pathLst>
                  <a:path w="17022" h="14742" extrusionOk="0">
                    <a:moveTo>
                      <a:pt x="14408" y="1520"/>
                    </a:moveTo>
                    <a:lnTo>
                      <a:pt x="8541" y="11702"/>
                    </a:lnTo>
                    <a:lnTo>
                      <a:pt x="2675"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19"/>
              <p:cNvSpPr/>
              <p:nvPr/>
            </p:nvSpPr>
            <p:spPr>
              <a:xfrm>
                <a:off x="645425" y="628725"/>
                <a:ext cx="132225" cy="191500"/>
              </a:xfrm>
              <a:custGeom>
                <a:avLst/>
                <a:gdLst/>
                <a:ahLst/>
                <a:cxnLst/>
                <a:rect l="l" t="t" r="r" b="b"/>
                <a:pathLst>
                  <a:path w="5289" h="7660" extrusionOk="0">
                    <a:moveTo>
                      <a:pt x="2675" y="0"/>
                    </a:moveTo>
                    <a:lnTo>
                      <a:pt x="0" y="3830"/>
                    </a:lnTo>
                    <a:lnTo>
                      <a:pt x="2675" y="7660"/>
                    </a:lnTo>
                    <a:lnTo>
                      <a:pt x="5289" y="3830"/>
                    </a:lnTo>
                    <a:lnTo>
                      <a:pt x="26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19"/>
              <p:cNvSpPr/>
              <p:nvPr/>
            </p:nvSpPr>
            <p:spPr>
              <a:xfrm>
                <a:off x="633250" y="609725"/>
                <a:ext cx="157325" cy="229500"/>
              </a:xfrm>
              <a:custGeom>
                <a:avLst/>
                <a:gdLst/>
                <a:ahLst/>
                <a:cxnLst/>
                <a:rect l="l" t="t" r="r" b="b"/>
                <a:pathLst>
                  <a:path w="6293" h="9180" extrusionOk="0">
                    <a:moveTo>
                      <a:pt x="3162" y="1520"/>
                    </a:moveTo>
                    <a:lnTo>
                      <a:pt x="5290" y="4590"/>
                    </a:lnTo>
                    <a:lnTo>
                      <a:pt x="3162" y="7660"/>
                    </a:lnTo>
                    <a:lnTo>
                      <a:pt x="1034" y="4590"/>
                    </a:lnTo>
                    <a:lnTo>
                      <a:pt x="3162" y="1520"/>
                    </a:lnTo>
                    <a:close/>
                    <a:moveTo>
                      <a:pt x="3162" y="0"/>
                    </a:moveTo>
                    <a:lnTo>
                      <a:pt x="1" y="4590"/>
                    </a:lnTo>
                    <a:lnTo>
                      <a:pt x="3162" y="9180"/>
                    </a:lnTo>
                    <a:lnTo>
                      <a:pt x="6293" y="4590"/>
                    </a:lnTo>
                    <a:lnTo>
                      <a:pt x="31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19"/>
              <p:cNvSpPr/>
              <p:nvPr/>
            </p:nvSpPr>
            <p:spPr>
              <a:xfrm>
                <a:off x="1157575" y="628725"/>
                <a:ext cx="131500" cy="191500"/>
              </a:xfrm>
              <a:custGeom>
                <a:avLst/>
                <a:gdLst/>
                <a:ahLst/>
                <a:cxnLst/>
                <a:rect l="l" t="t" r="r" b="b"/>
                <a:pathLst>
                  <a:path w="5260" h="7660" extrusionOk="0">
                    <a:moveTo>
                      <a:pt x="2615" y="0"/>
                    </a:moveTo>
                    <a:lnTo>
                      <a:pt x="1" y="3830"/>
                    </a:lnTo>
                    <a:lnTo>
                      <a:pt x="2615" y="7660"/>
                    </a:lnTo>
                    <a:lnTo>
                      <a:pt x="5259" y="3830"/>
                    </a:lnTo>
                    <a:lnTo>
                      <a:pt x="2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19"/>
              <p:cNvSpPr/>
              <p:nvPr/>
            </p:nvSpPr>
            <p:spPr>
              <a:xfrm>
                <a:off x="1144675" y="609725"/>
                <a:ext cx="157300" cy="229500"/>
              </a:xfrm>
              <a:custGeom>
                <a:avLst/>
                <a:gdLst/>
                <a:ahLst/>
                <a:cxnLst/>
                <a:rect l="l" t="t" r="r" b="b"/>
                <a:pathLst>
                  <a:path w="6292" h="9180" extrusionOk="0">
                    <a:moveTo>
                      <a:pt x="3131" y="1520"/>
                    </a:moveTo>
                    <a:lnTo>
                      <a:pt x="5259" y="4590"/>
                    </a:lnTo>
                    <a:lnTo>
                      <a:pt x="3131" y="7660"/>
                    </a:lnTo>
                    <a:lnTo>
                      <a:pt x="1003" y="4590"/>
                    </a:lnTo>
                    <a:lnTo>
                      <a:pt x="3131" y="1520"/>
                    </a:lnTo>
                    <a:close/>
                    <a:moveTo>
                      <a:pt x="3131" y="0"/>
                    </a:moveTo>
                    <a:lnTo>
                      <a:pt x="0" y="4590"/>
                    </a:lnTo>
                    <a:lnTo>
                      <a:pt x="3131" y="9180"/>
                    </a:lnTo>
                    <a:lnTo>
                      <a:pt x="6292" y="4590"/>
                    </a:lnTo>
                    <a:lnTo>
                      <a:pt x="31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19"/>
              <p:cNvSpPr/>
              <p:nvPr/>
            </p:nvSpPr>
            <p:spPr>
              <a:xfrm>
                <a:off x="1669750" y="628725"/>
                <a:ext cx="130725" cy="191500"/>
              </a:xfrm>
              <a:custGeom>
                <a:avLst/>
                <a:gdLst/>
                <a:ahLst/>
                <a:cxnLst/>
                <a:rect l="l" t="t" r="r" b="b"/>
                <a:pathLst>
                  <a:path w="5229" h="7660" extrusionOk="0">
                    <a:moveTo>
                      <a:pt x="2615" y="0"/>
                    </a:moveTo>
                    <a:lnTo>
                      <a:pt x="1" y="3830"/>
                    </a:lnTo>
                    <a:lnTo>
                      <a:pt x="2615" y="7660"/>
                    </a:lnTo>
                    <a:lnTo>
                      <a:pt x="5229" y="3830"/>
                    </a:lnTo>
                    <a:lnTo>
                      <a:pt x="2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19"/>
              <p:cNvSpPr/>
              <p:nvPr/>
            </p:nvSpPr>
            <p:spPr>
              <a:xfrm>
                <a:off x="1656075" y="609725"/>
                <a:ext cx="158075" cy="229500"/>
              </a:xfrm>
              <a:custGeom>
                <a:avLst/>
                <a:gdLst/>
                <a:ahLst/>
                <a:cxnLst/>
                <a:rect l="l" t="t" r="r" b="b"/>
                <a:pathLst>
                  <a:path w="6323" h="9180" extrusionOk="0">
                    <a:moveTo>
                      <a:pt x="3162" y="1520"/>
                    </a:moveTo>
                    <a:lnTo>
                      <a:pt x="5289" y="4590"/>
                    </a:lnTo>
                    <a:lnTo>
                      <a:pt x="3162" y="7660"/>
                    </a:lnTo>
                    <a:lnTo>
                      <a:pt x="1034" y="4590"/>
                    </a:lnTo>
                    <a:lnTo>
                      <a:pt x="3162" y="1520"/>
                    </a:lnTo>
                    <a:close/>
                    <a:moveTo>
                      <a:pt x="3162" y="0"/>
                    </a:moveTo>
                    <a:lnTo>
                      <a:pt x="0" y="4590"/>
                    </a:lnTo>
                    <a:lnTo>
                      <a:pt x="3162" y="9180"/>
                    </a:lnTo>
                    <a:lnTo>
                      <a:pt x="6323" y="4590"/>
                    </a:lnTo>
                    <a:lnTo>
                      <a:pt x="31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19"/>
              <p:cNvSpPr/>
              <p:nvPr/>
            </p:nvSpPr>
            <p:spPr>
              <a:xfrm>
                <a:off x="2181925" y="628725"/>
                <a:ext cx="130725" cy="191500"/>
              </a:xfrm>
              <a:custGeom>
                <a:avLst/>
                <a:gdLst/>
                <a:ahLst/>
                <a:cxnLst/>
                <a:rect l="l" t="t" r="r" b="b"/>
                <a:pathLst>
                  <a:path w="5229" h="7660" extrusionOk="0">
                    <a:moveTo>
                      <a:pt x="2614" y="0"/>
                    </a:moveTo>
                    <a:lnTo>
                      <a:pt x="0" y="3830"/>
                    </a:lnTo>
                    <a:lnTo>
                      <a:pt x="2614" y="7660"/>
                    </a:lnTo>
                    <a:lnTo>
                      <a:pt x="5228" y="3830"/>
                    </a:lnTo>
                    <a:lnTo>
                      <a:pt x="26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19"/>
              <p:cNvSpPr/>
              <p:nvPr/>
            </p:nvSpPr>
            <p:spPr>
              <a:xfrm>
                <a:off x="2168250" y="609725"/>
                <a:ext cx="158075" cy="229500"/>
              </a:xfrm>
              <a:custGeom>
                <a:avLst/>
                <a:gdLst/>
                <a:ahLst/>
                <a:cxnLst/>
                <a:rect l="l" t="t" r="r" b="b"/>
                <a:pathLst>
                  <a:path w="6323" h="9180" extrusionOk="0">
                    <a:moveTo>
                      <a:pt x="3161" y="1520"/>
                    </a:moveTo>
                    <a:lnTo>
                      <a:pt x="5289" y="4590"/>
                    </a:lnTo>
                    <a:lnTo>
                      <a:pt x="3161" y="7660"/>
                    </a:lnTo>
                    <a:lnTo>
                      <a:pt x="1034" y="4590"/>
                    </a:lnTo>
                    <a:lnTo>
                      <a:pt x="3161" y="1520"/>
                    </a:lnTo>
                    <a:close/>
                    <a:moveTo>
                      <a:pt x="3161" y="0"/>
                    </a:moveTo>
                    <a:lnTo>
                      <a:pt x="0" y="4590"/>
                    </a:lnTo>
                    <a:lnTo>
                      <a:pt x="3161" y="9180"/>
                    </a:lnTo>
                    <a:lnTo>
                      <a:pt x="6322" y="4590"/>
                    </a:lnTo>
                    <a:lnTo>
                      <a:pt x="31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19"/>
              <p:cNvSpPr/>
              <p:nvPr/>
            </p:nvSpPr>
            <p:spPr>
              <a:xfrm>
                <a:off x="2700925" y="628725"/>
                <a:ext cx="131475" cy="191500"/>
              </a:xfrm>
              <a:custGeom>
                <a:avLst/>
                <a:gdLst/>
                <a:ahLst/>
                <a:cxnLst/>
                <a:rect l="l" t="t" r="r" b="b"/>
                <a:pathLst>
                  <a:path w="5259" h="7660" extrusionOk="0">
                    <a:moveTo>
                      <a:pt x="2645" y="0"/>
                    </a:moveTo>
                    <a:lnTo>
                      <a:pt x="0" y="3830"/>
                    </a:lnTo>
                    <a:lnTo>
                      <a:pt x="2645" y="7660"/>
                    </a:lnTo>
                    <a:lnTo>
                      <a:pt x="5259" y="3830"/>
                    </a:lnTo>
                    <a:lnTo>
                      <a:pt x="26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19"/>
              <p:cNvSpPr/>
              <p:nvPr/>
            </p:nvSpPr>
            <p:spPr>
              <a:xfrm>
                <a:off x="2688775" y="609725"/>
                <a:ext cx="158075" cy="229500"/>
              </a:xfrm>
              <a:custGeom>
                <a:avLst/>
                <a:gdLst/>
                <a:ahLst/>
                <a:cxnLst/>
                <a:rect l="l" t="t" r="r" b="b"/>
                <a:pathLst>
                  <a:path w="6323" h="9180" extrusionOk="0">
                    <a:moveTo>
                      <a:pt x="3131" y="1520"/>
                    </a:moveTo>
                    <a:lnTo>
                      <a:pt x="5259" y="4590"/>
                    </a:lnTo>
                    <a:lnTo>
                      <a:pt x="3131" y="7660"/>
                    </a:lnTo>
                    <a:lnTo>
                      <a:pt x="973" y="4590"/>
                    </a:lnTo>
                    <a:lnTo>
                      <a:pt x="3131" y="1520"/>
                    </a:lnTo>
                    <a:close/>
                    <a:moveTo>
                      <a:pt x="3131" y="0"/>
                    </a:moveTo>
                    <a:lnTo>
                      <a:pt x="0" y="4590"/>
                    </a:lnTo>
                    <a:lnTo>
                      <a:pt x="3161" y="9180"/>
                    </a:lnTo>
                    <a:lnTo>
                      <a:pt x="6322" y="4590"/>
                    </a:lnTo>
                    <a:lnTo>
                      <a:pt x="31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19"/>
              <p:cNvSpPr/>
              <p:nvPr/>
            </p:nvSpPr>
            <p:spPr>
              <a:xfrm>
                <a:off x="3221450" y="628725"/>
                <a:ext cx="131475" cy="191500"/>
              </a:xfrm>
              <a:custGeom>
                <a:avLst/>
                <a:gdLst/>
                <a:ahLst/>
                <a:cxnLst/>
                <a:rect l="l" t="t" r="r" b="b"/>
                <a:pathLst>
                  <a:path w="5259" h="7660" extrusionOk="0">
                    <a:moveTo>
                      <a:pt x="2645" y="0"/>
                    </a:moveTo>
                    <a:lnTo>
                      <a:pt x="1" y="3830"/>
                    </a:lnTo>
                    <a:lnTo>
                      <a:pt x="2645" y="7660"/>
                    </a:lnTo>
                    <a:lnTo>
                      <a:pt x="5259" y="3830"/>
                    </a:lnTo>
                    <a:lnTo>
                      <a:pt x="26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19"/>
              <p:cNvSpPr/>
              <p:nvPr/>
            </p:nvSpPr>
            <p:spPr>
              <a:xfrm>
                <a:off x="3208525" y="609725"/>
                <a:ext cx="157325" cy="229500"/>
              </a:xfrm>
              <a:custGeom>
                <a:avLst/>
                <a:gdLst/>
                <a:ahLst/>
                <a:cxnLst/>
                <a:rect l="l" t="t" r="r" b="b"/>
                <a:pathLst>
                  <a:path w="6293" h="9180" extrusionOk="0">
                    <a:moveTo>
                      <a:pt x="3162" y="1520"/>
                    </a:moveTo>
                    <a:lnTo>
                      <a:pt x="5290" y="4590"/>
                    </a:lnTo>
                    <a:lnTo>
                      <a:pt x="3162" y="7660"/>
                    </a:lnTo>
                    <a:lnTo>
                      <a:pt x="1004" y="4590"/>
                    </a:lnTo>
                    <a:lnTo>
                      <a:pt x="3162" y="1520"/>
                    </a:lnTo>
                    <a:close/>
                    <a:moveTo>
                      <a:pt x="3162" y="0"/>
                    </a:moveTo>
                    <a:lnTo>
                      <a:pt x="1" y="4590"/>
                    </a:lnTo>
                    <a:lnTo>
                      <a:pt x="3162" y="9180"/>
                    </a:lnTo>
                    <a:lnTo>
                      <a:pt x="6293" y="4590"/>
                    </a:lnTo>
                    <a:lnTo>
                      <a:pt x="31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19"/>
              <p:cNvSpPr/>
              <p:nvPr/>
            </p:nvSpPr>
            <p:spPr>
              <a:xfrm>
                <a:off x="3730575" y="628725"/>
                <a:ext cx="132250" cy="191500"/>
              </a:xfrm>
              <a:custGeom>
                <a:avLst/>
                <a:gdLst/>
                <a:ahLst/>
                <a:cxnLst/>
                <a:rect l="l" t="t" r="r" b="b"/>
                <a:pathLst>
                  <a:path w="5290" h="7660" extrusionOk="0">
                    <a:moveTo>
                      <a:pt x="2645" y="0"/>
                    </a:moveTo>
                    <a:lnTo>
                      <a:pt x="1" y="3830"/>
                    </a:lnTo>
                    <a:lnTo>
                      <a:pt x="2645" y="7660"/>
                    </a:lnTo>
                    <a:lnTo>
                      <a:pt x="5290" y="3830"/>
                    </a:lnTo>
                    <a:lnTo>
                      <a:pt x="26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19"/>
              <p:cNvSpPr/>
              <p:nvPr/>
            </p:nvSpPr>
            <p:spPr>
              <a:xfrm>
                <a:off x="3717650" y="609725"/>
                <a:ext cx="157325" cy="229500"/>
              </a:xfrm>
              <a:custGeom>
                <a:avLst/>
                <a:gdLst/>
                <a:ahLst/>
                <a:cxnLst/>
                <a:rect l="l" t="t" r="r" b="b"/>
                <a:pathLst>
                  <a:path w="6293" h="9180" extrusionOk="0">
                    <a:moveTo>
                      <a:pt x="3162" y="1520"/>
                    </a:moveTo>
                    <a:lnTo>
                      <a:pt x="5290" y="4590"/>
                    </a:lnTo>
                    <a:lnTo>
                      <a:pt x="3162" y="7660"/>
                    </a:lnTo>
                    <a:lnTo>
                      <a:pt x="1034" y="4590"/>
                    </a:lnTo>
                    <a:lnTo>
                      <a:pt x="3162" y="1520"/>
                    </a:lnTo>
                    <a:close/>
                    <a:moveTo>
                      <a:pt x="3162" y="0"/>
                    </a:moveTo>
                    <a:lnTo>
                      <a:pt x="1" y="4590"/>
                    </a:lnTo>
                    <a:lnTo>
                      <a:pt x="3162" y="9180"/>
                    </a:lnTo>
                    <a:lnTo>
                      <a:pt x="6293" y="4590"/>
                    </a:lnTo>
                    <a:lnTo>
                      <a:pt x="31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19"/>
              <p:cNvSpPr/>
              <p:nvPr/>
            </p:nvSpPr>
            <p:spPr>
              <a:xfrm>
                <a:off x="4241225" y="628725"/>
                <a:ext cx="130725" cy="191500"/>
              </a:xfrm>
              <a:custGeom>
                <a:avLst/>
                <a:gdLst/>
                <a:ahLst/>
                <a:cxnLst/>
                <a:rect l="l" t="t" r="r" b="b"/>
                <a:pathLst>
                  <a:path w="5229" h="7660" extrusionOk="0">
                    <a:moveTo>
                      <a:pt x="2615" y="0"/>
                    </a:moveTo>
                    <a:lnTo>
                      <a:pt x="1" y="3830"/>
                    </a:lnTo>
                    <a:lnTo>
                      <a:pt x="2615" y="7660"/>
                    </a:lnTo>
                    <a:lnTo>
                      <a:pt x="5229" y="3830"/>
                    </a:lnTo>
                    <a:lnTo>
                      <a:pt x="2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19"/>
              <p:cNvSpPr/>
              <p:nvPr/>
            </p:nvSpPr>
            <p:spPr>
              <a:xfrm>
                <a:off x="4227550" y="609725"/>
                <a:ext cx="158075" cy="229500"/>
              </a:xfrm>
              <a:custGeom>
                <a:avLst/>
                <a:gdLst/>
                <a:ahLst/>
                <a:cxnLst/>
                <a:rect l="l" t="t" r="r" b="b"/>
                <a:pathLst>
                  <a:path w="6323" h="9180" extrusionOk="0">
                    <a:moveTo>
                      <a:pt x="3162" y="1520"/>
                    </a:moveTo>
                    <a:lnTo>
                      <a:pt x="5289" y="4590"/>
                    </a:lnTo>
                    <a:lnTo>
                      <a:pt x="3162" y="7660"/>
                    </a:lnTo>
                    <a:lnTo>
                      <a:pt x="1034" y="4590"/>
                    </a:lnTo>
                    <a:lnTo>
                      <a:pt x="3162" y="1520"/>
                    </a:lnTo>
                    <a:close/>
                    <a:moveTo>
                      <a:pt x="3162" y="0"/>
                    </a:moveTo>
                    <a:lnTo>
                      <a:pt x="0" y="4590"/>
                    </a:lnTo>
                    <a:lnTo>
                      <a:pt x="3162" y="9180"/>
                    </a:lnTo>
                    <a:lnTo>
                      <a:pt x="6323" y="4590"/>
                    </a:lnTo>
                    <a:lnTo>
                      <a:pt x="31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19"/>
              <p:cNvSpPr/>
              <p:nvPr/>
            </p:nvSpPr>
            <p:spPr>
              <a:xfrm>
                <a:off x="4754925" y="628725"/>
                <a:ext cx="132225" cy="191500"/>
              </a:xfrm>
              <a:custGeom>
                <a:avLst/>
                <a:gdLst/>
                <a:ahLst/>
                <a:cxnLst/>
                <a:rect l="l" t="t" r="r" b="b"/>
                <a:pathLst>
                  <a:path w="5289" h="7660" extrusionOk="0">
                    <a:moveTo>
                      <a:pt x="2644" y="0"/>
                    </a:moveTo>
                    <a:lnTo>
                      <a:pt x="0" y="3830"/>
                    </a:lnTo>
                    <a:lnTo>
                      <a:pt x="2644" y="7660"/>
                    </a:lnTo>
                    <a:lnTo>
                      <a:pt x="5289" y="3830"/>
                    </a:lnTo>
                    <a:lnTo>
                      <a:pt x="26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19"/>
              <p:cNvSpPr/>
              <p:nvPr/>
            </p:nvSpPr>
            <p:spPr>
              <a:xfrm>
                <a:off x="4742750" y="609725"/>
                <a:ext cx="157325" cy="229500"/>
              </a:xfrm>
              <a:custGeom>
                <a:avLst/>
                <a:gdLst/>
                <a:ahLst/>
                <a:cxnLst/>
                <a:rect l="l" t="t" r="r" b="b"/>
                <a:pathLst>
                  <a:path w="6293" h="9180" extrusionOk="0">
                    <a:moveTo>
                      <a:pt x="3131" y="1520"/>
                    </a:moveTo>
                    <a:lnTo>
                      <a:pt x="5259" y="4590"/>
                    </a:lnTo>
                    <a:lnTo>
                      <a:pt x="3131" y="7660"/>
                    </a:lnTo>
                    <a:lnTo>
                      <a:pt x="1004" y="4590"/>
                    </a:lnTo>
                    <a:lnTo>
                      <a:pt x="3131" y="1520"/>
                    </a:lnTo>
                    <a:close/>
                    <a:moveTo>
                      <a:pt x="3131" y="0"/>
                    </a:moveTo>
                    <a:lnTo>
                      <a:pt x="1" y="4590"/>
                    </a:lnTo>
                    <a:lnTo>
                      <a:pt x="3131" y="9180"/>
                    </a:lnTo>
                    <a:lnTo>
                      <a:pt x="6293" y="4590"/>
                    </a:lnTo>
                    <a:lnTo>
                      <a:pt x="31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19"/>
              <p:cNvSpPr/>
              <p:nvPr/>
            </p:nvSpPr>
            <p:spPr>
              <a:xfrm>
                <a:off x="5268600" y="628725"/>
                <a:ext cx="131475" cy="191500"/>
              </a:xfrm>
              <a:custGeom>
                <a:avLst/>
                <a:gdLst/>
                <a:ahLst/>
                <a:cxnLst/>
                <a:rect l="l" t="t" r="r" b="b"/>
                <a:pathLst>
                  <a:path w="5259" h="7660" extrusionOk="0">
                    <a:moveTo>
                      <a:pt x="2615" y="0"/>
                    </a:moveTo>
                    <a:lnTo>
                      <a:pt x="1" y="3830"/>
                    </a:lnTo>
                    <a:lnTo>
                      <a:pt x="2615" y="7660"/>
                    </a:lnTo>
                    <a:lnTo>
                      <a:pt x="5259" y="3830"/>
                    </a:lnTo>
                    <a:lnTo>
                      <a:pt x="2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19"/>
              <p:cNvSpPr/>
              <p:nvPr/>
            </p:nvSpPr>
            <p:spPr>
              <a:xfrm>
                <a:off x="5255675" y="609725"/>
                <a:ext cx="157325" cy="229500"/>
              </a:xfrm>
              <a:custGeom>
                <a:avLst/>
                <a:gdLst/>
                <a:ahLst/>
                <a:cxnLst/>
                <a:rect l="l" t="t" r="r" b="b"/>
                <a:pathLst>
                  <a:path w="6293" h="9180" extrusionOk="0">
                    <a:moveTo>
                      <a:pt x="3132" y="1520"/>
                    </a:moveTo>
                    <a:lnTo>
                      <a:pt x="5259" y="4590"/>
                    </a:lnTo>
                    <a:lnTo>
                      <a:pt x="3132" y="7660"/>
                    </a:lnTo>
                    <a:lnTo>
                      <a:pt x="1004" y="4590"/>
                    </a:lnTo>
                    <a:lnTo>
                      <a:pt x="3132" y="1520"/>
                    </a:lnTo>
                    <a:close/>
                    <a:moveTo>
                      <a:pt x="3132" y="0"/>
                    </a:moveTo>
                    <a:lnTo>
                      <a:pt x="1" y="4590"/>
                    </a:lnTo>
                    <a:lnTo>
                      <a:pt x="3132" y="9180"/>
                    </a:lnTo>
                    <a:lnTo>
                      <a:pt x="6293" y="4590"/>
                    </a:lnTo>
                    <a:lnTo>
                      <a:pt x="31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19"/>
              <p:cNvSpPr/>
              <p:nvPr/>
            </p:nvSpPr>
            <p:spPr>
              <a:xfrm>
                <a:off x="5789125" y="628725"/>
                <a:ext cx="131500" cy="191500"/>
              </a:xfrm>
              <a:custGeom>
                <a:avLst/>
                <a:gdLst/>
                <a:ahLst/>
                <a:cxnLst/>
                <a:rect l="l" t="t" r="r" b="b"/>
                <a:pathLst>
                  <a:path w="5260" h="7660" extrusionOk="0">
                    <a:moveTo>
                      <a:pt x="2615" y="0"/>
                    </a:moveTo>
                    <a:lnTo>
                      <a:pt x="1" y="3830"/>
                    </a:lnTo>
                    <a:lnTo>
                      <a:pt x="2615" y="7660"/>
                    </a:lnTo>
                    <a:lnTo>
                      <a:pt x="5259" y="3830"/>
                    </a:lnTo>
                    <a:lnTo>
                      <a:pt x="2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19"/>
              <p:cNvSpPr/>
              <p:nvPr/>
            </p:nvSpPr>
            <p:spPr>
              <a:xfrm>
                <a:off x="5776200" y="609725"/>
                <a:ext cx="157325" cy="229500"/>
              </a:xfrm>
              <a:custGeom>
                <a:avLst/>
                <a:gdLst/>
                <a:ahLst/>
                <a:cxnLst/>
                <a:rect l="l" t="t" r="r" b="b"/>
                <a:pathLst>
                  <a:path w="6293" h="9180" extrusionOk="0">
                    <a:moveTo>
                      <a:pt x="3132" y="1520"/>
                    </a:moveTo>
                    <a:lnTo>
                      <a:pt x="5259" y="4590"/>
                    </a:lnTo>
                    <a:lnTo>
                      <a:pt x="3132" y="7660"/>
                    </a:lnTo>
                    <a:lnTo>
                      <a:pt x="1004" y="4590"/>
                    </a:lnTo>
                    <a:lnTo>
                      <a:pt x="3132" y="1520"/>
                    </a:lnTo>
                    <a:close/>
                    <a:moveTo>
                      <a:pt x="3132" y="0"/>
                    </a:moveTo>
                    <a:lnTo>
                      <a:pt x="1" y="4590"/>
                    </a:lnTo>
                    <a:lnTo>
                      <a:pt x="3132" y="9180"/>
                    </a:lnTo>
                    <a:lnTo>
                      <a:pt x="6293" y="4590"/>
                    </a:lnTo>
                    <a:lnTo>
                      <a:pt x="31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19"/>
              <p:cNvSpPr/>
              <p:nvPr/>
            </p:nvSpPr>
            <p:spPr>
              <a:xfrm>
                <a:off x="6306625" y="628725"/>
                <a:ext cx="131475" cy="191500"/>
              </a:xfrm>
              <a:custGeom>
                <a:avLst/>
                <a:gdLst/>
                <a:ahLst/>
                <a:cxnLst/>
                <a:rect l="l" t="t" r="r" b="b"/>
                <a:pathLst>
                  <a:path w="5259" h="7660" extrusionOk="0">
                    <a:moveTo>
                      <a:pt x="2614" y="0"/>
                    </a:moveTo>
                    <a:lnTo>
                      <a:pt x="0" y="3830"/>
                    </a:lnTo>
                    <a:lnTo>
                      <a:pt x="2614" y="7660"/>
                    </a:lnTo>
                    <a:lnTo>
                      <a:pt x="5259" y="3830"/>
                    </a:lnTo>
                    <a:lnTo>
                      <a:pt x="26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19"/>
              <p:cNvSpPr/>
              <p:nvPr/>
            </p:nvSpPr>
            <p:spPr>
              <a:xfrm>
                <a:off x="6293700" y="609725"/>
                <a:ext cx="157325" cy="229500"/>
              </a:xfrm>
              <a:custGeom>
                <a:avLst/>
                <a:gdLst/>
                <a:ahLst/>
                <a:cxnLst/>
                <a:rect l="l" t="t" r="r" b="b"/>
                <a:pathLst>
                  <a:path w="6293" h="9180" extrusionOk="0">
                    <a:moveTo>
                      <a:pt x="3131" y="1520"/>
                    </a:moveTo>
                    <a:lnTo>
                      <a:pt x="5289" y="4590"/>
                    </a:lnTo>
                    <a:lnTo>
                      <a:pt x="3131" y="7660"/>
                    </a:lnTo>
                    <a:lnTo>
                      <a:pt x="1003" y="4590"/>
                    </a:lnTo>
                    <a:lnTo>
                      <a:pt x="3131" y="1520"/>
                    </a:lnTo>
                    <a:close/>
                    <a:moveTo>
                      <a:pt x="3131" y="0"/>
                    </a:moveTo>
                    <a:lnTo>
                      <a:pt x="0" y="4590"/>
                    </a:lnTo>
                    <a:lnTo>
                      <a:pt x="3131" y="9180"/>
                    </a:lnTo>
                    <a:lnTo>
                      <a:pt x="6292" y="4590"/>
                    </a:lnTo>
                    <a:lnTo>
                      <a:pt x="31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19"/>
              <p:cNvSpPr/>
              <p:nvPr/>
            </p:nvSpPr>
            <p:spPr>
              <a:xfrm>
                <a:off x="6821825" y="628725"/>
                <a:ext cx="132250" cy="191500"/>
              </a:xfrm>
              <a:custGeom>
                <a:avLst/>
                <a:gdLst/>
                <a:ahLst/>
                <a:cxnLst/>
                <a:rect l="l" t="t" r="r" b="b"/>
                <a:pathLst>
                  <a:path w="5290" h="7660" extrusionOk="0">
                    <a:moveTo>
                      <a:pt x="2645" y="0"/>
                    </a:moveTo>
                    <a:lnTo>
                      <a:pt x="0" y="3830"/>
                    </a:lnTo>
                    <a:lnTo>
                      <a:pt x="2645" y="7660"/>
                    </a:lnTo>
                    <a:lnTo>
                      <a:pt x="5289" y="3830"/>
                    </a:lnTo>
                    <a:lnTo>
                      <a:pt x="26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19"/>
              <p:cNvSpPr/>
              <p:nvPr/>
            </p:nvSpPr>
            <p:spPr>
              <a:xfrm>
                <a:off x="6809675" y="609725"/>
                <a:ext cx="157300" cy="229500"/>
              </a:xfrm>
              <a:custGeom>
                <a:avLst/>
                <a:gdLst/>
                <a:ahLst/>
                <a:cxnLst/>
                <a:rect l="l" t="t" r="r" b="b"/>
                <a:pathLst>
                  <a:path w="6292" h="9180" extrusionOk="0">
                    <a:moveTo>
                      <a:pt x="3131" y="1520"/>
                    </a:moveTo>
                    <a:lnTo>
                      <a:pt x="5259" y="4590"/>
                    </a:lnTo>
                    <a:lnTo>
                      <a:pt x="3131" y="7660"/>
                    </a:lnTo>
                    <a:lnTo>
                      <a:pt x="1003" y="4590"/>
                    </a:lnTo>
                    <a:lnTo>
                      <a:pt x="3131" y="1520"/>
                    </a:lnTo>
                    <a:close/>
                    <a:moveTo>
                      <a:pt x="3131" y="0"/>
                    </a:moveTo>
                    <a:lnTo>
                      <a:pt x="0" y="4590"/>
                    </a:lnTo>
                    <a:lnTo>
                      <a:pt x="3131" y="9180"/>
                    </a:lnTo>
                    <a:lnTo>
                      <a:pt x="6292" y="4590"/>
                    </a:lnTo>
                    <a:lnTo>
                      <a:pt x="31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7" name="Google Shape;2477;p19"/>
            <p:cNvGrpSpPr/>
            <p:nvPr/>
          </p:nvGrpSpPr>
          <p:grpSpPr>
            <a:xfrm>
              <a:off x="-35625" y="6450"/>
              <a:ext cx="2490175" cy="368550"/>
              <a:chOff x="3196250" y="-1022250"/>
              <a:chExt cx="2490175" cy="368550"/>
            </a:xfrm>
          </p:grpSpPr>
          <p:sp>
            <p:nvSpPr>
              <p:cNvPr id="2478" name="Google Shape;2478;p19"/>
              <p:cNvSpPr/>
              <p:nvPr/>
            </p:nvSpPr>
            <p:spPr>
              <a:xfrm>
                <a:off x="3228925" y="-1003275"/>
                <a:ext cx="359450" cy="311600"/>
              </a:xfrm>
              <a:custGeom>
                <a:avLst/>
                <a:gdLst/>
                <a:ahLst/>
                <a:cxnLst/>
                <a:rect l="l" t="t" r="r" b="b"/>
                <a:pathLst>
                  <a:path w="14378" h="12464" extrusionOk="0">
                    <a:moveTo>
                      <a:pt x="0" y="1"/>
                    </a:moveTo>
                    <a:lnTo>
                      <a:pt x="7204" y="12463"/>
                    </a:lnTo>
                    <a:lnTo>
                      <a:pt x="14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19"/>
              <p:cNvSpPr/>
              <p:nvPr/>
            </p:nvSpPr>
            <p:spPr>
              <a:xfrm>
                <a:off x="3196250" y="-1022250"/>
                <a:ext cx="425550" cy="368550"/>
              </a:xfrm>
              <a:custGeom>
                <a:avLst/>
                <a:gdLst/>
                <a:ahLst/>
                <a:cxnLst/>
                <a:rect l="l" t="t" r="r" b="b"/>
                <a:pathLst>
                  <a:path w="17022" h="14742" extrusionOk="0">
                    <a:moveTo>
                      <a:pt x="14377" y="1520"/>
                    </a:moveTo>
                    <a:lnTo>
                      <a:pt x="8541" y="11702"/>
                    </a:lnTo>
                    <a:lnTo>
                      <a:pt x="2644"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19"/>
              <p:cNvSpPr/>
              <p:nvPr/>
            </p:nvSpPr>
            <p:spPr>
              <a:xfrm>
                <a:off x="3744875" y="-1003275"/>
                <a:ext cx="359450" cy="311600"/>
              </a:xfrm>
              <a:custGeom>
                <a:avLst/>
                <a:gdLst/>
                <a:ahLst/>
                <a:cxnLst/>
                <a:rect l="l" t="t" r="r" b="b"/>
                <a:pathLst>
                  <a:path w="14378" h="12464" extrusionOk="0">
                    <a:moveTo>
                      <a:pt x="1" y="1"/>
                    </a:moveTo>
                    <a:lnTo>
                      <a:pt x="7174" y="12463"/>
                    </a:lnTo>
                    <a:lnTo>
                      <a:pt x="143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19"/>
              <p:cNvSpPr/>
              <p:nvPr/>
            </p:nvSpPr>
            <p:spPr>
              <a:xfrm>
                <a:off x="3710675" y="-1022250"/>
                <a:ext cx="425575" cy="368550"/>
              </a:xfrm>
              <a:custGeom>
                <a:avLst/>
                <a:gdLst/>
                <a:ahLst/>
                <a:cxnLst/>
                <a:rect l="l" t="t" r="r" b="b"/>
                <a:pathLst>
                  <a:path w="17023" h="14742" extrusionOk="0">
                    <a:moveTo>
                      <a:pt x="14408" y="1520"/>
                    </a:moveTo>
                    <a:lnTo>
                      <a:pt x="8542" y="11702"/>
                    </a:lnTo>
                    <a:lnTo>
                      <a:pt x="2676" y="1520"/>
                    </a:lnTo>
                    <a:close/>
                    <a:moveTo>
                      <a:pt x="1" y="0"/>
                    </a:moveTo>
                    <a:lnTo>
                      <a:pt x="8512" y="14742"/>
                    </a:lnTo>
                    <a:lnTo>
                      <a:pt x="170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19"/>
              <p:cNvSpPr/>
              <p:nvPr/>
            </p:nvSpPr>
            <p:spPr>
              <a:xfrm>
                <a:off x="4260100" y="-1003275"/>
                <a:ext cx="358675" cy="311600"/>
              </a:xfrm>
              <a:custGeom>
                <a:avLst/>
                <a:gdLst/>
                <a:ahLst/>
                <a:cxnLst/>
                <a:rect l="l" t="t" r="r" b="b"/>
                <a:pathLst>
                  <a:path w="14347" h="12464" extrusionOk="0">
                    <a:moveTo>
                      <a:pt x="0" y="1"/>
                    </a:moveTo>
                    <a:lnTo>
                      <a:pt x="7173"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19"/>
              <p:cNvSpPr/>
              <p:nvPr/>
            </p:nvSpPr>
            <p:spPr>
              <a:xfrm>
                <a:off x="4226650" y="-1022250"/>
                <a:ext cx="425575" cy="368550"/>
              </a:xfrm>
              <a:custGeom>
                <a:avLst/>
                <a:gdLst/>
                <a:ahLst/>
                <a:cxnLst/>
                <a:rect l="l" t="t" r="r" b="b"/>
                <a:pathLst>
                  <a:path w="17023" h="14742" extrusionOk="0">
                    <a:moveTo>
                      <a:pt x="14378" y="1520"/>
                    </a:moveTo>
                    <a:lnTo>
                      <a:pt x="8542" y="11702"/>
                    </a:lnTo>
                    <a:lnTo>
                      <a:pt x="2645" y="1520"/>
                    </a:lnTo>
                    <a:close/>
                    <a:moveTo>
                      <a:pt x="1"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19"/>
              <p:cNvSpPr/>
              <p:nvPr/>
            </p:nvSpPr>
            <p:spPr>
              <a:xfrm>
                <a:off x="3228925" y="-1003275"/>
                <a:ext cx="359450" cy="311600"/>
              </a:xfrm>
              <a:custGeom>
                <a:avLst/>
                <a:gdLst/>
                <a:ahLst/>
                <a:cxnLst/>
                <a:rect l="l" t="t" r="r" b="b"/>
                <a:pathLst>
                  <a:path w="14378" h="12464" extrusionOk="0">
                    <a:moveTo>
                      <a:pt x="0" y="1"/>
                    </a:moveTo>
                    <a:lnTo>
                      <a:pt x="7204" y="12463"/>
                    </a:lnTo>
                    <a:lnTo>
                      <a:pt x="14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19"/>
              <p:cNvSpPr/>
              <p:nvPr/>
            </p:nvSpPr>
            <p:spPr>
              <a:xfrm>
                <a:off x="3196250" y="-1022250"/>
                <a:ext cx="425550" cy="368550"/>
              </a:xfrm>
              <a:custGeom>
                <a:avLst/>
                <a:gdLst/>
                <a:ahLst/>
                <a:cxnLst/>
                <a:rect l="l" t="t" r="r" b="b"/>
                <a:pathLst>
                  <a:path w="17022" h="14742" extrusionOk="0">
                    <a:moveTo>
                      <a:pt x="14377" y="1520"/>
                    </a:moveTo>
                    <a:lnTo>
                      <a:pt x="8541" y="11702"/>
                    </a:lnTo>
                    <a:lnTo>
                      <a:pt x="2644"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19"/>
              <p:cNvSpPr/>
              <p:nvPr/>
            </p:nvSpPr>
            <p:spPr>
              <a:xfrm>
                <a:off x="3744875" y="-1003275"/>
                <a:ext cx="359450" cy="311600"/>
              </a:xfrm>
              <a:custGeom>
                <a:avLst/>
                <a:gdLst/>
                <a:ahLst/>
                <a:cxnLst/>
                <a:rect l="l" t="t" r="r" b="b"/>
                <a:pathLst>
                  <a:path w="14378" h="12464" extrusionOk="0">
                    <a:moveTo>
                      <a:pt x="1" y="1"/>
                    </a:moveTo>
                    <a:lnTo>
                      <a:pt x="7174" y="12463"/>
                    </a:lnTo>
                    <a:lnTo>
                      <a:pt x="143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19"/>
              <p:cNvSpPr/>
              <p:nvPr/>
            </p:nvSpPr>
            <p:spPr>
              <a:xfrm>
                <a:off x="3710675" y="-1022250"/>
                <a:ext cx="425575" cy="368550"/>
              </a:xfrm>
              <a:custGeom>
                <a:avLst/>
                <a:gdLst/>
                <a:ahLst/>
                <a:cxnLst/>
                <a:rect l="l" t="t" r="r" b="b"/>
                <a:pathLst>
                  <a:path w="17023" h="14742" extrusionOk="0">
                    <a:moveTo>
                      <a:pt x="14408" y="1520"/>
                    </a:moveTo>
                    <a:lnTo>
                      <a:pt x="8542" y="11702"/>
                    </a:lnTo>
                    <a:lnTo>
                      <a:pt x="2676" y="1520"/>
                    </a:lnTo>
                    <a:close/>
                    <a:moveTo>
                      <a:pt x="1" y="0"/>
                    </a:moveTo>
                    <a:lnTo>
                      <a:pt x="8512" y="14742"/>
                    </a:lnTo>
                    <a:lnTo>
                      <a:pt x="170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19"/>
              <p:cNvSpPr/>
              <p:nvPr/>
            </p:nvSpPr>
            <p:spPr>
              <a:xfrm>
                <a:off x="4779100" y="-1003275"/>
                <a:ext cx="359450" cy="311600"/>
              </a:xfrm>
              <a:custGeom>
                <a:avLst/>
                <a:gdLst/>
                <a:ahLst/>
                <a:cxnLst/>
                <a:rect l="l" t="t" r="r" b="b"/>
                <a:pathLst>
                  <a:path w="14378" h="12464" extrusionOk="0">
                    <a:moveTo>
                      <a:pt x="0" y="1"/>
                    </a:moveTo>
                    <a:lnTo>
                      <a:pt x="7204" y="12463"/>
                    </a:lnTo>
                    <a:lnTo>
                      <a:pt x="14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19"/>
              <p:cNvSpPr/>
              <p:nvPr/>
            </p:nvSpPr>
            <p:spPr>
              <a:xfrm>
                <a:off x="4746425" y="-1022250"/>
                <a:ext cx="425550" cy="368550"/>
              </a:xfrm>
              <a:custGeom>
                <a:avLst/>
                <a:gdLst/>
                <a:ahLst/>
                <a:cxnLst/>
                <a:rect l="l" t="t" r="r" b="b"/>
                <a:pathLst>
                  <a:path w="17022" h="14742" extrusionOk="0">
                    <a:moveTo>
                      <a:pt x="14347" y="1520"/>
                    </a:moveTo>
                    <a:lnTo>
                      <a:pt x="8511" y="11702"/>
                    </a:lnTo>
                    <a:lnTo>
                      <a:pt x="2614"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19"/>
              <p:cNvSpPr/>
              <p:nvPr/>
            </p:nvSpPr>
            <p:spPr>
              <a:xfrm>
                <a:off x="4260100" y="-1003275"/>
                <a:ext cx="358675" cy="311600"/>
              </a:xfrm>
              <a:custGeom>
                <a:avLst/>
                <a:gdLst/>
                <a:ahLst/>
                <a:cxnLst/>
                <a:rect l="l" t="t" r="r" b="b"/>
                <a:pathLst>
                  <a:path w="14347" h="12464" extrusionOk="0">
                    <a:moveTo>
                      <a:pt x="0" y="1"/>
                    </a:moveTo>
                    <a:lnTo>
                      <a:pt x="7173"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19"/>
              <p:cNvSpPr/>
              <p:nvPr/>
            </p:nvSpPr>
            <p:spPr>
              <a:xfrm>
                <a:off x="4226650" y="-1022250"/>
                <a:ext cx="425575" cy="368550"/>
              </a:xfrm>
              <a:custGeom>
                <a:avLst/>
                <a:gdLst/>
                <a:ahLst/>
                <a:cxnLst/>
                <a:rect l="l" t="t" r="r" b="b"/>
                <a:pathLst>
                  <a:path w="17023" h="14742" extrusionOk="0">
                    <a:moveTo>
                      <a:pt x="14378" y="1520"/>
                    </a:moveTo>
                    <a:lnTo>
                      <a:pt x="8542" y="11702"/>
                    </a:lnTo>
                    <a:lnTo>
                      <a:pt x="2645" y="1520"/>
                    </a:lnTo>
                    <a:close/>
                    <a:moveTo>
                      <a:pt x="1"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19"/>
              <p:cNvSpPr/>
              <p:nvPr/>
            </p:nvSpPr>
            <p:spPr>
              <a:xfrm>
                <a:off x="5294300" y="-1003275"/>
                <a:ext cx="358700" cy="311600"/>
              </a:xfrm>
              <a:custGeom>
                <a:avLst/>
                <a:gdLst/>
                <a:ahLst/>
                <a:cxnLst/>
                <a:rect l="l" t="t" r="r" b="b"/>
                <a:pathLst>
                  <a:path w="14348" h="12464" extrusionOk="0">
                    <a:moveTo>
                      <a:pt x="1" y="1"/>
                    </a:moveTo>
                    <a:lnTo>
                      <a:pt x="7174"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19"/>
              <p:cNvSpPr/>
              <p:nvPr/>
            </p:nvSpPr>
            <p:spPr>
              <a:xfrm>
                <a:off x="5260875" y="-1022250"/>
                <a:ext cx="425550" cy="368550"/>
              </a:xfrm>
              <a:custGeom>
                <a:avLst/>
                <a:gdLst/>
                <a:ahLst/>
                <a:cxnLst/>
                <a:rect l="l" t="t" r="r" b="b"/>
                <a:pathLst>
                  <a:path w="17022" h="14742" extrusionOk="0">
                    <a:moveTo>
                      <a:pt x="14408" y="1520"/>
                    </a:moveTo>
                    <a:lnTo>
                      <a:pt x="8541" y="11702"/>
                    </a:lnTo>
                    <a:lnTo>
                      <a:pt x="2675"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19"/>
              <p:cNvSpPr/>
              <p:nvPr/>
            </p:nvSpPr>
            <p:spPr>
              <a:xfrm>
                <a:off x="3596700" y="-864200"/>
                <a:ext cx="131475" cy="191500"/>
              </a:xfrm>
              <a:custGeom>
                <a:avLst/>
                <a:gdLst/>
                <a:ahLst/>
                <a:cxnLst/>
                <a:rect l="l" t="t" r="r" b="b"/>
                <a:pathLst>
                  <a:path w="5259" h="7660" extrusionOk="0">
                    <a:moveTo>
                      <a:pt x="2615" y="0"/>
                    </a:moveTo>
                    <a:lnTo>
                      <a:pt x="1" y="3830"/>
                    </a:lnTo>
                    <a:lnTo>
                      <a:pt x="2615" y="7660"/>
                    </a:lnTo>
                    <a:lnTo>
                      <a:pt x="5259" y="3830"/>
                    </a:lnTo>
                    <a:lnTo>
                      <a:pt x="2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19"/>
              <p:cNvSpPr/>
              <p:nvPr/>
            </p:nvSpPr>
            <p:spPr>
              <a:xfrm>
                <a:off x="3583775" y="-883200"/>
                <a:ext cx="157325" cy="229500"/>
              </a:xfrm>
              <a:custGeom>
                <a:avLst/>
                <a:gdLst/>
                <a:ahLst/>
                <a:cxnLst/>
                <a:rect l="l" t="t" r="r" b="b"/>
                <a:pathLst>
                  <a:path w="6293" h="9180" extrusionOk="0">
                    <a:moveTo>
                      <a:pt x="3132" y="1520"/>
                    </a:moveTo>
                    <a:lnTo>
                      <a:pt x="5259" y="4590"/>
                    </a:lnTo>
                    <a:lnTo>
                      <a:pt x="3132" y="7660"/>
                    </a:lnTo>
                    <a:lnTo>
                      <a:pt x="1004" y="4590"/>
                    </a:lnTo>
                    <a:lnTo>
                      <a:pt x="3132" y="1520"/>
                    </a:lnTo>
                    <a:close/>
                    <a:moveTo>
                      <a:pt x="3132" y="0"/>
                    </a:moveTo>
                    <a:lnTo>
                      <a:pt x="1" y="4590"/>
                    </a:lnTo>
                    <a:lnTo>
                      <a:pt x="3132" y="9180"/>
                    </a:lnTo>
                    <a:lnTo>
                      <a:pt x="6293" y="4590"/>
                    </a:lnTo>
                    <a:lnTo>
                      <a:pt x="31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19"/>
              <p:cNvSpPr/>
              <p:nvPr/>
            </p:nvSpPr>
            <p:spPr>
              <a:xfrm>
                <a:off x="4117225" y="-864200"/>
                <a:ext cx="131500" cy="191500"/>
              </a:xfrm>
              <a:custGeom>
                <a:avLst/>
                <a:gdLst/>
                <a:ahLst/>
                <a:cxnLst/>
                <a:rect l="l" t="t" r="r" b="b"/>
                <a:pathLst>
                  <a:path w="5260" h="7660" extrusionOk="0">
                    <a:moveTo>
                      <a:pt x="2615" y="0"/>
                    </a:moveTo>
                    <a:lnTo>
                      <a:pt x="1" y="3830"/>
                    </a:lnTo>
                    <a:lnTo>
                      <a:pt x="2615" y="7660"/>
                    </a:lnTo>
                    <a:lnTo>
                      <a:pt x="5259" y="3830"/>
                    </a:lnTo>
                    <a:lnTo>
                      <a:pt x="2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19"/>
              <p:cNvSpPr/>
              <p:nvPr/>
            </p:nvSpPr>
            <p:spPr>
              <a:xfrm>
                <a:off x="4104300" y="-883200"/>
                <a:ext cx="157325" cy="229500"/>
              </a:xfrm>
              <a:custGeom>
                <a:avLst/>
                <a:gdLst/>
                <a:ahLst/>
                <a:cxnLst/>
                <a:rect l="l" t="t" r="r" b="b"/>
                <a:pathLst>
                  <a:path w="6293" h="9180" extrusionOk="0">
                    <a:moveTo>
                      <a:pt x="3132" y="1520"/>
                    </a:moveTo>
                    <a:lnTo>
                      <a:pt x="5259" y="4590"/>
                    </a:lnTo>
                    <a:lnTo>
                      <a:pt x="3132" y="7660"/>
                    </a:lnTo>
                    <a:lnTo>
                      <a:pt x="1004" y="4590"/>
                    </a:lnTo>
                    <a:lnTo>
                      <a:pt x="3132" y="1520"/>
                    </a:lnTo>
                    <a:close/>
                    <a:moveTo>
                      <a:pt x="3132" y="0"/>
                    </a:moveTo>
                    <a:lnTo>
                      <a:pt x="1" y="4590"/>
                    </a:lnTo>
                    <a:lnTo>
                      <a:pt x="3132" y="9180"/>
                    </a:lnTo>
                    <a:lnTo>
                      <a:pt x="6293" y="4590"/>
                    </a:lnTo>
                    <a:lnTo>
                      <a:pt x="31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19"/>
              <p:cNvSpPr/>
              <p:nvPr/>
            </p:nvSpPr>
            <p:spPr>
              <a:xfrm>
                <a:off x="4634725" y="-864200"/>
                <a:ext cx="131475" cy="191500"/>
              </a:xfrm>
              <a:custGeom>
                <a:avLst/>
                <a:gdLst/>
                <a:ahLst/>
                <a:cxnLst/>
                <a:rect l="l" t="t" r="r" b="b"/>
                <a:pathLst>
                  <a:path w="5259" h="7660" extrusionOk="0">
                    <a:moveTo>
                      <a:pt x="2614" y="0"/>
                    </a:moveTo>
                    <a:lnTo>
                      <a:pt x="0" y="3830"/>
                    </a:lnTo>
                    <a:lnTo>
                      <a:pt x="2614" y="7660"/>
                    </a:lnTo>
                    <a:lnTo>
                      <a:pt x="5259" y="3830"/>
                    </a:lnTo>
                    <a:lnTo>
                      <a:pt x="26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19"/>
              <p:cNvSpPr/>
              <p:nvPr/>
            </p:nvSpPr>
            <p:spPr>
              <a:xfrm>
                <a:off x="4621800" y="-883200"/>
                <a:ext cx="157325" cy="229500"/>
              </a:xfrm>
              <a:custGeom>
                <a:avLst/>
                <a:gdLst/>
                <a:ahLst/>
                <a:cxnLst/>
                <a:rect l="l" t="t" r="r" b="b"/>
                <a:pathLst>
                  <a:path w="6293" h="9180" extrusionOk="0">
                    <a:moveTo>
                      <a:pt x="3131" y="1520"/>
                    </a:moveTo>
                    <a:lnTo>
                      <a:pt x="5289" y="4590"/>
                    </a:lnTo>
                    <a:lnTo>
                      <a:pt x="3131" y="7660"/>
                    </a:lnTo>
                    <a:lnTo>
                      <a:pt x="1003" y="4590"/>
                    </a:lnTo>
                    <a:lnTo>
                      <a:pt x="3131" y="1520"/>
                    </a:lnTo>
                    <a:close/>
                    <a:moveTo>
                      <a:pt x="3131" y="0"/>
                    </a:moveTo>
                    <a:lnTo>
                      <a:pt x="0" y="4590"/>
                    </a:lnTo>
                    <a:lnTo>
                      <a:pt x="3131" y="9180"/>
                    </a:lnTo>
                    <a:lnTo>
                      <a:pt x="6292" y="4590"/>
                    </a:lnTo>
                    <a:lnTo>
                      <a:pt x="31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19"/>
              <p:cNvSpPr/>
              <p:nvPr/>
            </p:nvSpPr>
            <p:spPr>
              <a:xfrm>
                <a:off x="5149925" y="-864200"/>
                <a:ext cx="132250" cy="191500"/>
              </a:xfrm>
              <a:custGeom>
                <a:avLst/>
                <a:gdLst/>
                <a:ahLst/>
                <a:cxnLst/>
                <a:rect l="l" t="t" r="r" b="b"/>
                <a:pathLst>
                  <a:path w="5290" h="7660" extrusionOk="0">
                    <a:moveTo>
                      <a:pt x="2645" y="0"/>
                    </a:moveTo>
                    <a:lnTo>
                      <a:pt x="0" y="3830"/>
                    </a:lnTo>
                    <a:lnTo>
                      <a:pt x="2645" y="7660"/>
                    </a:lnTo>
                    <a:lnTo>
                      <a:pt x="5289" y="3830"/>
                    </a:lnTo>
                    <a:lnTo>
                      <a:pt x="26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19"/>
              <p:cNvSpPr/>
              <p:nvPr/>
            </p:nvSpPr>
            <p:spPr>
              <a:xfrm>
                <a:off x="5137775" y="-883200"/>
                <a:ext cx="157300" cy="229500"/>
              </a:xfrm>
              <a:custGeom>
                <a:avLst/>
                <a:gdLst/>
                <a:ahLst/>
                <a:cxnLst/>
                <a:rect l="l" t="t" r="r" b="b"/>
                <a:pathLst>
                  <a:path w="6292" h="9180" extrusionOk="0">
                    <a:moveTo>
                      <a:pt x="3131" y="1520"/>
                    </a:moveTo>
                    <a:lnTo>
                      <a:pt x="5259" y="4590"/>
                    </a:lnTo>
                    <a:lnTo>
                      <a:pt x="3131" y="7660"/>
                    </a:lnTo>
                    <a:lnTo>
                      <a:pt x="1003" y="4590"/>
                    </a:lnTo>
                    <a:lnTo>
                      <a:pt x="3131" y="1520"/>
                    </a:lnTo>
                    <a:close/>
                    <a:moveTo>
                      <a:pt x="3131" y="0"/>
                    </a:moveTo>
                    <a:lnTo>
                      <a:pt x="0" y="4590"/>
                    </a:lnTo>
                    <a:lnTo>
                      <a:pt x="3131" y="9180"/>
                    </a:lnTo>
                    <a:lnTo>
                      <a:pt x="6292" y="4590"/>
                    </a:lnTo>
                    <a:lnTo>
                      <a:pt x="31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02" name="Google Shape;2502;p19"/>
          <p:cNvGrpSpPr/>
          <p:nvPr/>
        </p:nvGrpSpPr>
        <p:grpSpPr>
          <a:xfrm rot="10800000" flipH="1">
            <a:off x="-35625" y="4774950"/>
            <a:ext cx="9179625" cy="368550"/>
            <a:chOff x="-35625" y="6450"/>
            <a:chExt cx="9179625" cy="368550"/>
          </a:xfrm>
        </p:grpSpPr>
        <p:grpSp>
          <p:nvGrpSpPr>
            <p:cNvPr id="2503" name="Google Shape;2503;p19"/>
            <p:cNvGrpSpPr/>
            <p:nvPr/>
          </p:nvGrpSpPr>
          <p:grpSpPr>
            <a:xfrm>
              <a:off x="2023800" y="6450"/>
              <a:ext cx="7120200" cy="368550"/>
              <a:chOff x="238125" y="470675"/>
              <a:chExt cx="7120200" cy="368550"/>
            </a:xfrm>
          </p:grpSpPr>
          <p:sp>
            <p:nvSpPr>
              <p:cNvPr id="2504" name="Google Shape;2504;p19"/>
              <p:cNvSpPr/>
              <p:nvPr/>
            </p:nvSpPr>
            <p:spPr>
              <a:xfrm>
                <a:off x="3357475" y="489650"/>
                <a:ext cx="359450" cy="311600"/>
              </a:xfrm>
              <a:custGeom>
                <a:avLst/>
                <a:gdLst/>
                <a:ahLst/>
                <a:cxnLst/>
                <a:rect l="l" t="t" r="r" b="b"/>
                <a:pathLst>
                  <a:path w="14378" h="12464" extrusionOk="0">
                    <a:moveTo>
                      <a:pt x="0" y="1"/>
                    </a:moveTo>
                    <a:lnTo>
                      <a:pt x="7174" y="12463"/>
                    </a:lnTo>
                    <a:lnTo>
                      <a:pt x="143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19"/>
              <p:cNvSpPr/>
              <p:nvPr/>
            </p:nvSpPr>
            <p:spPr>
              <a:xfrm>
                <a:off x="3324025" y="470675"/>
                <a:ext cx="425575" cy="368550"/>
              </a:xfrm>
              <a:custGeom>
                <a:avLst/>
                <a:gdLst/>
                <a:ahLst/>
                <a:cxnLst/>
                <a:rect l="l" t="t" r="r" b="b"/>
                <a:pathLst>
                  <a:path w="17023" h="14742" extrusionOk="0">
                    <a:moveTo>
                      <a:pt x="14378" y="1520"/>
                    </a:moveTo>
                    <a:lnTo>
                      <a:pt x="8512" y="11702"/>
                    </a:lnTo>
                    <a:lnTo>
                      <a:pt x="2645" y="1520"/>
                    </a:lnTo>
                    <a:close/>
                    <a:moveTo>
                      <a:pt x="1" y="0"/>
                    </a:moveTo>
                    <a:lnTo>
                      <a:pt x="8512" y="14742"/>
                    </a:lnTo>
                    <a:lnTo>
                      <a:pt x="170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19"/>
              <p:cNvSpPr/>
              <p:nvPr/>
            </p:nvSpPr>
            <p:spPr>
              <a:xfrm>
                <a:off x="2841500" y="489650"/>
                <a:ext cx="359450" cy="311600"/>
              </a:xfrm>
              <a:custGeom>
                <a:avLst/>
                <a:gdLst/>
                <a:ahLst/>
                <a:cxnLst/>
                <a:rect l="l" t="t" r="r" b="b"/>
                <a:pathLst>
                  <a:path w="14378" h="12464" extrusionOk="0">
                    <a:moveTo>
                      <a:pt x="1" y="1"/>
                    </a:moveTo>
                    <a:lnTo>
                      <a:pt x="7204" y="12463"/>
                    </a:lnTo>
                    <a:lnTo>
                      <a:pt x="143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19"/>
              <p:cNvSpPr/>
              <p:nvPr/>
            </p:nvSpPr>
            <p:spPr>
              <a:xfrm>
                <a:off x="2808075" y="470675"/>
                <a:ext cx="425550" cy="368550"/>
              </a:xfrm>
              <a:custGeom>
                <a:avLst/>
                <a:gdLst/>
                <a:ahLst/>
                <a:cxnLst/>
                <a:rect l="l" t="t" r="r" b="b"/>
                <a:pathLst>
                  <a:path w="17022" h="14742" extrusionOk="0">
                    <a:moveTo>
                      <a:pt x="14408" y="1520"/>
                    </a:moveTo>
                    <a:lnTo>
                      <a:pt x="8541" y="11702"/>
                    </a:lnTo>
                    <a:lnTo>
                      <a:pt x="2675" y="1520"/>
                    </a:lnTo>
                    <a:close/>
                    <a:moveTo>
                      <a:pt x="0" y="0"/>
                    </a:moveTo>
                    <a:lnTo>
                      <a:pt x="854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19"/>
              <p:cNvSpPr/>
              <p:nvPr/>
            </p:nvSpPr>
            <p:spPr>
              <a:xfrm>
                <a:off x="2327050" y="489650"/>
                <a:ext cx="358700" cy="311600"/>
              </a:xfrm>
              <a:custGeom>
                <a:avLst/>
                <a:gdLst/>
                <a:ahLst/>
                <a:cxnLst/>
                <a:rect l="l" t="t" r="r" b="b"/>
                <a:pathLst>
                  <a:path w="14348" h="12464" extrusionOk="0">
                    <a:moveTo>
                      <a:pt x="1" y="1"/>
                    </a:moveTo>
                    <a:lnTo>
                      <a:pt x="7174" y="12463"/>
                    </a:lnTo>
                    <a:lnTo>
                      <a:pt x="143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19"/>
              <p:cNvSpPr/>
              <p:nvPr/>
            </p:nvSpPr>
            <p:spPr>
              <a:xfrm>
                <a:off x="2293625" y="470675"/>
                <a:ext cx="425550" cy="368550"/>
              </a:xfrm>
              <a:custGeom>
                <a:avLst/>
                <a:gdLst/>
                <a:ahLst/>
                <a:cxnLst/>
                <a:rect l="l" t="t" r="r" b="b"/>
                <a:pathLst>
                  <a:path w="17022" h="14742" extrusionOk="0">
                    <a:moveTo>
                      <a:pt x="14378" y="1520"/>
                    </a:moveTo>
                    <a:lnTo>
                      <a:pt x="8511" y="11702"/>
                    </a:lnTo>
                    <a:lnTo>
                      <a:pt x="2614"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19"/>
              <p:cNvSpPr/>
              <p:nvPr/>
            </p:nvSpPr>
            <p:spPr>
              <a:xfrm>
                <a:off x="1811100" y="489650"/>
                <a:ext cx="360200" cy="311600"/>
              </a:xfrm>
              <a:custGeom>
                <a:avLst/>
                <a:gdLst/>
                <a:ahLst/>
                <a:cxnLst/>
                <a:rect l="l" t="t" r="r" b="b"/>
                <a:pathLst>
                  <a:path w="14408" h="12464" extrusionOk="0">
                    <a:moveTo>
                      <a:pt x="0" y="1"/>
                    </a:moveTo>
                    <a:lnTo>
                      <a:pt x="7234" y="12463"/>
                    </a:lnTo>
                    <a:lnTo>
                      <a:pt x="144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19"/>
              <p:cNvSpPr/>
              <p:nvPr/>
            </p:nvSpPr>
            <p:spPr>
              <a:xfrm>
                <a:off x="1777650" y="470675"/>
                <a:ext cx="425575" cy="368550"/>
              </a:xfrm>
              <a:custGeom>
                <a:avLst/>
                <a:gdLst/>
                <a:ahLst/>
                <a:cxnLst/>
                <a:rect l="l" t="t" r="r" b="b"/>
                <a:pathLst>
                  <a:path w="17023" h="14742" extrusionOk="0">
                    <a:moveTo>
                      <a:pt x="14408" y="1520"/>
                    </a:moveTo>
                    <a:lnTo>
                      <a:pt x="8572" y="11702"/>
                    </a:lnTo>
                    <a:lnTo>
                      <a:pt x="2676" y="1520"/>
                    </a:lnTo>
                    <a:close/>
                    <a:moveTo>
                      <a:pt x="1"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19"/>
              <p:cNvSpPr/>
              <p:nvPr/>
            </p:nvSpPr>
            <p:spPr>
              <a:xfrm>
                <a:off x="1296650" y="489650"/>
                <a:ext cx="358675" cy="311600"/>
              </a:xfrm>
              <a:custGeom>
                <a:avLst/>
                <a:gdLst/>
                <a:ahLst/>
                <a:cxnLst/>
                <a:rect l="l" t="t" r="r" b="b"/>
                <a:pathLst>
                  <a:path w="14347" h="12464" extrusionOk="0">
                    <a:moveTo>
                      <a:pt x="0" y="1"/>
                    </a:moveTo>
                    <a:lnTo>
                      <a:pt x="7174"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19"/>
              <p:cNvSpPr/>
              <p:nvPr/>
            </p:nvSpPr>
            <p:spPr>
              <a:xfrm>
                <a:off x="1263200" y="470675"/>
                <a:ext cx="425575" cy="368550"/>
              </a:xfrm>
              <a:custGeom>
                <a:avLst/>
                <a:gdLst/>
                <a:ahLst/>
                <a:cxnLst/>
                <a:rect l="l" t="t" r="r" b="b"/>
                <a:pathLst>
                  <a:path w="17023" h="14742" extrusionOk="0">
                    <a:moveTo>
                      <a:pt x="14408" y="1520"/>
                    </a:moveTo>
                    <a:lnTo>
                      <a:pt x="8542" y="11702"/>
                    </a:lnTo>
                    <a:lnTo>
                      <a:pt x="2645" y="1520"/>
                    </a:lnTo>
                    <a:close/>
                    <a:moveTo>
                      <a:pt x="1" y="0"/>
                    </a:moveTo>
                    <a:lnTo>
                      <a:pt x="8512"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19"/>
              <p:cNvSpPr/>
              <p:nvPr/>
            </p:nvSpPr>
            <p:spPr>
              <a:xfrm>
                <a:off x="786000" y="489650"/>
                <a:ext cx="359450" cy="311600"/>
              </a:xfrm>
              <a:custGeom>
                <a:avLst/>
                <a:gdLst/>
                <a:ahLst/>
                <a:cxnLst/>
                <a:rect l="l" t="t" r="r" b="b"/>
                <a:pathLst>
                  <a:path w="14378" h="12464" extrusionOk="0">
                    <a:moveTo>
                      <a:pt x="0" y="1"/>
                    </a:moveTo>
                    <a:lnTo>
                      <a:pt x="7174" y="12463"/>
                    </a:lnTo>
                    <a:lnTo>
                      <a:pt x="14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19"/>
              <p:cNvSpPr/>
              <p:nvPr/>
            </p:nvSpPr>
            <p:spPr>
              <a:xfrm>
                <a:off x="753325" y="470675"/>
                <a:ext cx="425550" cy="368550"/>
              </a:xfrm>
              <a:custGeom>
                <a:avLst/>
                <a:gdLst/>
                <a:ahLst/>
                <a:cxnLst/>
                <a:rect l="l" t="t" r="r" b="b"/>
                <a:pathLst>
                  <a:path w="17022" h="14742" extrusionOk="0">
                    <a:moveTo>
                      <a:pt x="14377" y="1520"/>
                    </a:moveTo>
                    <a:lnTo>
                      <a:pt x="8481" y="11702"/>
                    </a:lnTo>
                    <a:lnTo>
                      <a:pt x="2645" y="1520"/>
                    </a:lnTo>
                    <a:close/>
                    <a:moveTo>
                      <a:pt x="0" y="0"/>
                    </a:moveTo>
                    <a:lnTo>
                      <a:pt x="848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19"/>
              <p:cNvSpPr/>
              <p:nvPr/>
            </p:nvSpPr>
            <p:spPr>
              <a:xfrm>
                <a:off x="271550" y="489650"/>
                <a:ext cx="358700" cy="311600"/>
              </a:xfrm>
              <a:custGeom>
                <a:avLst/>
                <a:gdLst/>
                <a:ahLst/>
                <a:cxnLst/>
                <a:rect l="l" t="t" r="r" b="b"/>
                <a:pathLst>
                  <a:path w="14348" h="12464" extrusionOk="0">
                    <a:moveTo>
                      <a:pt x="0" y="1"/>
                    </a:moveTo>
                    <a:lnTo>
                      <a:pt x="7174"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19"/>
              <p:cNvSpPr/>
              <p:nvPr/>
            </p:nvSpPr>
            <p:spPr>
              <a:xfrm>
                <a:off x="238125" y="470675"/>
                <a:ext cx="425550" cy="368550"/>
              </a:xfrm>
              <a:custGeom>
                <a:avLst/>
                <a:gdLst/>
                <a:ahLst/>
                <a:cxnLst/>
                <a:rect l="l" t="t" r="r" b="b"/>
                <a:pathLst>
                  <a:path w="17022" h="14742" extrusionOk="0">
                    <a:moveTo>
                      <a:pt x="14347" y="1520"/>
                    </a:moveTo>
                    <a:lnTo>
                      <a:pt x="8511" y="11702"/>
                    </a:lnTo>
                    <a:lnTo>
                      <a:pt x="2614"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19"/>
              <p:cNvSpPr/>
              <p:nvPr/>
            </p:nvSpPr>
            <p:spPr>
              <a:xfrm>
                <a:off x="3870400" y="489650"/>
                <a:ext cx="360225" cy="311600"/>
              </a:xfrm>
              <a:custGeom>
                <a:avLst/>
                <a:gdLst/>
                <a:ahLst/>
                <a:cxnLst/>
                <a:rect l="l" t="t" r="r" b="b"/>
                <a:pathLst>
                  <a:path w="14409" h="12464" extrusionOk="0">
                    <a:moveTo>
                      <a:pt x="0" y="1"/>
                    </a:moveTo>
                    <a:lnTo>
                      <a:pt x="7235" y="12463"/>
                    </a:lnTo>
                    <a:lnTo>
                      <a:pt x="144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19"/>
              <p:cNvSpPr/>
              <p:nvPr/>
            </p:nvSpPr>
            <p:spPr>
              <a:xfrm>
                <a:off x="3838475" y="470675"/>
                <a:ext cx="424050" cy="368550"/>
              </a:xfrm>
              <a:custGeom>
                <a:avLst/>
                <a:gdLst/>
                <a:ahLst/>
                <a:cxnLst/>
                <a:rect l="l" t="t" r="r" b="b"/>
                <a:pathLst>
                  <a:path w="16962" h="14742" extrusionOk="0">
                    <a:moveTo>
                      <a:pt x="14348" y="1520"/>
                    </a:moveTo>
                    <a:lnTo>
                      <a:pt x="8512" y="11702"/>
                    </a:lnTo>
                    <a:lnTo>
                      <a:pt x="2615" y="1520"/>
                    </a:lnTo>
                    <a:close/>
                    <a:moveTo>
                      <a:pt x="1" y="0"/>
                    </a:moveTo>
                    <a:lnTo>
                      <a:pt x="8512" y="14742"/>
                    </a:lnTo>
                    <a:lnTo>
                      <a:pt x="169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19"/>
              <p:cNvSpPr/>
              <p:nvPr/>
            </p:nvSpPr>
            <p:spPr>
              <a:xfrm>
                <a:off x="4386375" y="489650"/>
                <a:ext cx="358675" cy="311600"/>
              </a:xfrm>
              <a:custGeom>
                <a:avLst/>
                <a:gdLst/>
                <a:ahLst/>
                <a:cxnLst/>
                <a:rect l="l" t="t" r="r" b="b"/>
                <a:pathLst>
                  <a:path w="14347" h="12464" extrusionOk="0">
                    <a:moveTo>
                      <a:pt x="0" y="1"/>
                    </a:moveTo>
                    <a:lnTo>
                      <a:pt x="7174"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19"/>
              <p:cNvSpPr/>
              <p:nvPr/>
            </p:nvSpPr>
            <p:spPr>
              <a:xfrm>
                <a:off x="4352925" y="470675"/>
                <a:ext cx="425575" cy="368550"/>
              </a:xfrm>
              <a:custGeom>
                <a:avLst/>
                <a:gdLst/>
                <a:ahLst/>
                <a:cxnLst/>
                <a:rect l="l" t="t" r="r" b="b"/>
                <a:pathLst>
                  <a:path w="17023" h="14742" extrusionOk="0">
                    <a:moveTo>
                      <a:pt x="14378" y="1520"/>
                    </a:moveTo>
                    <a:lnTo>
                      <a:pt x="8512" y="11702"/>
                    </a:lnTo>
                    <a:lnTo>
                      <a:pt x="2615" y="1520"/>
                    </a:lnTo>
                    <a:close/>
                    <a:moveTo>
                      <a:pt x="1" y="0"/>
                    </a:moveTo>
                    <a:lnTo>
                      <a:pt x="8512"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19"/>
              <p:cNvSpPr/>
              <p:nvPr/>
            </p:nvSpPr>
            <p:spPr>
              <a:xfrm>
                <a:off x="4900825" y="489650"/>
                <a:ext cx="359450" cy="311600"/>
              </a:xfrm>
              <a:custGeom>
                <a:avLst/>
                <a:gdLst/>
                <a:ahLst/>
                <a:cxnLst/>
                <a:rect l="l" t="t" r="r" b="b"/>
                <a:pathLst>
                  <a:path w="14378" h="12464" extrusionOk="0">
                    <a:moveTo>
                      <a:pt x="0" y="1"/>
                    </a:moveTo>
                    <a:lnTo>
                      <a:pt x="7204" y="12463"/>
                    </a:lnTo>
                    <a:lnTo>
                      <a:pt x="14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19"/>
              <p:cNvSpPr/>
              <p:nvPr/>
            </p:nvSpPr>
            <p:spPr>
              <a:xfrm>
                <a:off x="4868150" y="470675"/>
                <a:ext cx="425550" cy="368550"/>
              </a:xfrm>
              <a:custGeom>
                <a:avLst/>
                <a:gdLst/>
                <a:ahLst/>
                <a:cxnLst/>
                <a:rect l="l" t="t" r="r" b="b"/>
                <a:pathLst>
                  <a:path w="17022" h="14742" extrusionOk="0">
                    <a:moveTo>
                      <a:pt x="14377" y="1520"/>
                    </a:moveTo>
                    <a:lnTo>
                      <a:pt x="8541" y="11702"/>
                    </a:lnTo>
                    <a:lnTo>
                      <a:pt x="2644"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19"/>
              <p:cNvSpPr/>
              <p:nvPr/>
            </p:nvSpPr>
            <p:spPr>
              <a:xfrm>
                <a:off x="5416775" y="489650"/>
                <a:ext cx="359450" cy="311600"/>
              </a:xfrm>
              <a:custGeom>
                <a:avLst/>
                <a:gdLst/>
                <a:ahLst/>
                <a:cxnLst/>
                <a:rect l="l" t="t" r="r" b="b"/>
                <a:pathLst>
                  <a:path w="14378" h="12464" extrusionOk="0">
                    <a:moveTo>
                      <a:pt x="1" y="1"/>
                    </a:moveTo>
                    <a:lnTo>
                      <a:pt x="7174" y="12463"/>
                    </a:lnTo>
                    <a:lnTo>
                      <a:pt x="143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19"/>
              <p:cNvSpPr/>
              <p:nvPr/>
            </p:nvSpPr>
            <p:spPr>
              <a:xfrm>
                <a:off x="5382575" y="470675"/>
                <a:ext cx="425575" cy="368550"/>
              </a:xfrm>
              <a:custGeom>
                <a:avLst/>
                <a:gdLst/>
                <a:ahLst/>
                <a:cxnLst/>
                <a:rect l="l" t="t" r="r" b="b"/>
                <a:pathLst>
                  <a:path w="17023" h="14742" extrusionOk="0">
                    <a:moveTo>
                      <a:pt x="14408" y="1520"/>
                    </a:moveTo>
                    <a:lnTo>
                      <a:pt x="8542" y="11702"/>
                    </a:lnTo>
                    <a:lnTo>
                      <a:pt x="2676" y="1520"/>
                    </a:lnTo>
                    <a:close/>
                    <a:moveTo>
                      <a:pt x="1" y="0"/>
                    </a:moveTo>
                    <a:lnTo>
                      <a:pt x="8512" y="14742"/>
                    </a:lnTo>
                    <a:lnTo>
                      <a:pt x="170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19"/>
              <p:cNvSpPr/>
              <p:nvPr/>
            </p:nvSpPr>
            <p:spPr>
              <a:xfrm>
                <a:off x="5932000" y="489650"/>
                <a:ext cx="358675" cy="311600"/>
              </a:xfrm>
              <a:custGeom>
                <a:avLst/>
                <a:gdLst/>
                <a:ahLst/>
                <a:cxnLst/>
                <a:rect l="l" t="t" r="r" b="b"/>
                <a:pathLst>
                  <a:path w="14347" h="12464" extrusionOk="0">
                    <a:moveTo>
                      <a:pt x="0" y="1"/>
                    </a:moveTo>
                    <a:lnTo>
                      <a:pt x="7173"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19"/>
              <p:cNvSpPr/>
              <p:nvPr/>
            </p:nvSpPr>
            <p:spPr>
              <a:xfrm>
                <a:off x="5898550" y="470675"/>
                <a:ext cx="425575" cy="368550"/>
              </a:xfrm>
              <a:custGeom>
                <a:avLst/>
                <a:gdLst/>
                <a:ahLst/>
                <a:cxnLst/>
                <a:rect l="l" t="t" r="r" b="b"/>
                <a:pathLst>
                  <a:path w="17023" h="14742" extrusionOk="0">
                    <a:moveTo>
                      <a:pt x="14378" y="1520"/>
                    </a:moveTo>
                    <a:lnTo>
                      <a:pt x="8542" y="11702"/>
                    </a:lnTo>
                    <a:lnTo>
                      <a:pt x="2645" y="1520"/>
                    </a:lnTo>
                    <a:close/>
                    <a:moveTo>
                      <a:pt x="1"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19"/>
              <p:cNvSpPr/>
              <p:nvPr/>
            </p:nvSpPr>
            <p:spPr>
              <a:xfrm>
                <a:off x="4900825" y="489650"/>
                <a:ext cx="359450" cy="311600"/>
              </a:xfrm>
              <a:custGeom>
                <a:avLst/>
                <a:gdLst/>
                <a:ahLst/>
                <a:cxnLst/>
                <a:rect l="l" t="t" r="r" b="b"/>
                <a:pathLst>
                  <a:path w="14378" h="12464" extrusionOk="0">
                    <a:moveTo>
                      <a:pt x="0" y="1"/>
                    </a:moveTo>
                    <a:lnTo>
                      <a:pt x="7204" y="12463"/>
                    </a:lnTo>
                    <a:lnTo>
                      <a:pt x="14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19"/>
              <p:cNvSpPr/>
              <p:nvPr/>
            </p:nvSpPr>
            <p:spPr>
              <a:xfrm>
                <a:off x="4868150" y="470675"/>
                <a:ext cx="425550" cy="368550"/>
              </a:xfrm>
              <a:custGeom>
                <a:avLst/>
                <a:gdLst/>
                <a:ahLst/>
                <a:cxnLst/>
                <a:rect l="l" t="t" r="r" b="b"/>
                <a:pathLst>
                  <a:path w="17022" h="14742" extrusionOk="0">
                    <a:moveTo>
                      <a:pt x="14377" y="1520"/>
                    </a:moveTo>
                    <a:lnTo>
                      <a:pt x="8541" y="11702"/>
                    </a:lnTo>
                    <a:lnTo>
                      <a:pt x="2644"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19"/>
              <p:cNvSpPr/>
              <p:nvPr/>
            </p:nvSpPr>
            <p:spPr>
              <a:xfrm>
                <a:off x="5416775" y="489650"/>
                <a:ext cx="359450" cy="311600"/>
              </a:xfrm>
              <a:custGeom>
                <a:avLst/>
                <a:gdLst/>
                <a:ahLst/>
                <a:cxnLst/>
                <a:rect l="l" t="t" r="r" b="b"/>
                <a:pathLst>
                  <a:path w="14378" h="12464" extrusionOk="0">
                    <a:moveTo>
                      <a:pt x="1" y="1"/>
                    </a:moveTo>
                    <a:lnTo>
                      <a:pt x="7174" y="12463"/>
                    </a:lnTo>
                    <a:lnTo>
                      <a:pt x="143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19"/>
              <p:cNvSpPr/>
              <p:nvPr/>
            </p:nvSpPr>
            <p:spPr>
              <a:xfrm>
                <a:off x="5382575" y="470675"/>
                <a:ext cx="425575" cy="368550"/>
              </a:xfrm>
              <a:custGeom>
                <a:avLst/>
                <a:gdLst/>
                <a:ahLst/>
                <a:cxnLst/>
                <a:rect l="l" t="t" r="r" b="b"/>
                <a:pathLst>
                  <a:path w="17023" h="14742" extrusionOk="0">
                    <a:moveTo>
                      <a:pt x="14408" y="1520"/>
                    </a:moveTo>
                    <a:lnTo>
                      <a:pt x="8542" y="11702"/>
                    </a:lnTo>
                    <a:lnTo>
                      <a:pt x="2676" y="1520"/>
                    </a:lnTo>
                    <a:close/>
                    <a:moveTo>
                      <a:pt x="1" y="0"/>
                    </a:moveTo>
                    <a:lnTo>
                      <a:pt x="8512" y="14742"/>
                    </a:lnTo>
                    <a:lnTo>
                      <a:pt x="170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19"/>
              <p:cNvSpPr/>
              <p:nvPr/>
            </p:nvSpPr>
            <p:spPr>
              <a:xfrm>
                <a:off x="6451000" y="489650"/>
                <a:ext cx="359450" cy="311600"/>
              </a:xfrm>
              <a:custGeom>
                <a:avLst/>
                <a:gdLst/>
                <a:ahLst/>
                <a:cxnLst/>
                <a:rect l="l" t="t" r="r" b="b"/>
                <a:pathLst>
                  <a:path w="14378" h="12464" extrusionOk="0">
                    <a:moveTo>
                      <a:pt x="0" y="1"/>
                    </a:moveTo>
                    <a:lnTo>
                      <a:pt x="7204" y="12463"/>
                    </a:lnTo>
                    <a:lnTo>
                      <a:pt x="14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19"/>
              <p:cNvSpPr/>
              <p:nvPr/>
            </p:nvSpPr>
            <p:spPr>
              <a:xfrm>
                <a:off x="6418325" y="470675"/>
                <a:ext cx="425550" cy="368550"/>
              </a:xfrm>
              <a:custGeom>
                <a:avLst/>
                <a:gdLst/>
                <a:ahLst/>
                <a:cxnLst/>
                <a:rect l="l" t="t" r="r" b="b"/>
                <a:pathLst>
                  <a:path w="17022" h="14742" extrusionOk="0">
                    <a:moveTo>
                      <a:pt x="14347" y="1520"/>
                    </a:moveTo>
                    <a:lnTo>
                      <a:pt x="8511" y="11702"/>
                    </a:lnTo>
                    <a:lnTo>
                      <a:pt x="2614"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19"/>
              <p:cNvSpPr/>
              <p:nvPr/>
            </p:nvSpPr>
            <p:spPr>
              <a:xfrm>
                <a:off x="5932000" y="489650"/>
                <a:ext cx="358675" cy="311600"/>
              </a:xfrm>
              <a:custGeom>
                <a:avLst/>
                <a:gdLst/>
                <a:ahLst/>
                <a:cxnLst/>
                <a:rect l="l" t="t" r="r" b="b"/>
                <a:pathLst>
                  <a:path w="14347" h="12464" extrusionOk="0">
                    <a:moveTo>
                      <a:pt x="0" y="1"/>
                    </a:moveTo>
                    <a:lnTo>
                      <a:pt x="7173"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19"/>
              <p:cNvSpPr/>
              <p:nvPr/>
            </p:nvSpPr>
            <p:spPr>
              <a:xfrm>
                <a:off x="5898550" y="470675"/>
                <a:ext cx="425575" cy="368550"/>
              </a:xfrm>
              <a:custGeom>
                <a:avLst/>
                <a:gdLst/>
                <a:ahLst/>
                <a:cxnLst/>
                <a:rect l="l" t="t" r="r" b="b"/>
                <a:pathLst>
                  <a:path w="17023" h="14742" extrusionOk="0">
                    <a:moveTo>
                      <a:pt x="14378" y="1520"/>
                    </a:moveTo>
                    <a:lnTo>
                      <a:pt x="8542" y="11702"/>
                    </a:lnTo>
                    <a:lnTo>
                      <a:pt x="2645" y="1520"/>
                    </a:lnTo>
                    <a:close/>
                    <a:moveTo>
                      <a:pt x="1"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19"/>
              <p:cNvSpPr/>
              <p:nvPr/>
            </p:nvSpPr>
            <p:spPr>
              <a:xfrm>
                <a:off x="6966200" y="489650"/>
                <a:ext cx="358700" cy="311600"/>
              </a:xfrm>
              <a:custGeom>
                <a:avLst/>
                <a:gdLst/>
                <a:ahLst/>
                <a:cxnLst/>
                <a:rect l="l" t="t" r="r" b="b"/>
                <a:pathLst>
                  <a:path w="14348" h="12464" extrusionOk="0">
                    <a:moveTo>
                      <a:pt x="1" y="1"/>
                    </a:moveTo>
                    <a:lnTo>
                      <a:pt x="7174"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19"/>
              <p:cNvSpPr/>
              <p:nvPr/>
            </p:nvSpPr>
            <p:spPr>
              <a:xfrm>
                <a:off x="6932775" y="470675"/>
                <a:ext cx="425550" cy="368550"/>
              </a:xfrm>
              <a:custGeom>
                <a:avLst/>
                <a:gdLst/>
                <a:ahLst/>
                <a:cxnLst/>
                <a:rect l="l" t="t" r="r" b="b"/>
                <a:pathLst>
                  <a:path w="17022" h="14742" extrusionOk="0">
                    <a:moveTo>
                      <a:pt x="14408" y="1520"/>
                    </a:moveTo>
                    <a:lnTo>
                      <a:pt x="8541" y="11702"/>
                    </a:lnTo>
                    <a:lnTo>
                      <a:pt x="2675"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19"/>
              <p:cNvSpPr/>
              <p:nvPr/>
            </p:nvSpPr>
            <p:spPr>
              <a:xfrm>
                <a:off x="645425" y="628725"/>
                <a:ext cx="132225" cy="191500"/>
              </a:xfrm>
              <a:custGeom>
                <a:avLst/>
                <a:gdLst/>
                <a:ahLst/>
                <a:cxnLst/>
                <a:rect l="l" t="t" r="r" b="b"/>
                <a:pathLst>
                  <a:path w="5289" h="7660" extrusionOk="0">
                    <a:moveTo>
                      <a:pt x="2675" y="0"/>
                    </a:moveTo>
                    <a:lnTo>
                      <a:pt x="0" y="3830"/>
                    </a:lnTo>
                    <a:lnTo>
                      <a:pt x="2675" y="7660"/>
                    </a:lnTo>
                    <a:lnTo>
                      <a:pt x="5289" y="3830"/>
                    </a:lnTo>
                    <a:lnTo>
                      <a:pt x="26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19"/>
              <p:cNvSpPr/>
              <p:nvPr/>
            </p:nvSpPr>
            <p:spPr>
              <a:xfrm>
                <a:off x="633250" y="609725"/>
                <a:ext cx="157325" cy="229500"/>
              </a:xfrm>
              <a:custGeom>
                <a:avLst/>
                <a:gdLst/>
                <a:ahLst/>
                <a:cxnLst/>
                <a:rect l="l" t="t" r="r" b="b"/>
                <a:pathLst>
                  <a:path w="6293" h="9180" extrusionOk="0">
                    <a:moveTo>
                      <a:pt x="3162" y="1520"/>
                    </a:moveTo>
                    <a:lnTo>
                      <a:pt x="5290" y="4590"/>
                    </a:lnTo>
                    <a:lnTo>
                      <a:pt x="3162" y="7660"/>
                    </a:lnTo>
                    <a:lnTo>
                      <a:pt x="1034" y="4590"/>
                    </a:lnTo>
                    <a:lnTo>
                      <a:pt x="3162" y="1520"/>
                    </a:lnTo>
                    <a:close/>
                    <a:moveTo>
                      <a:pt x="3162" y="0"/>
                    </a:moveTo>
                    <a:lnTo>
                      <a:pt x="1" y="4590"/>
                    </a:lnTo>
                    <a:lnTo>
                      <a:pt x="3162" y="9180"/>
                    </a:lnTo>
                    <a:lnTo>
                      <a:pt x="6293" y="4590"/>
                    </a:lnTo>
                    <a:lnTo>
                      <a:pt x="31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19"/>
              <p:cNvSpPr/>
              <p:nvPr/>
            </p:nvSpPr>
            <p:spPr>
              <a:xfrm>
                <a:off x="1157575" y="628725"/>
                <a:ext cx="131500" cy="191500"/>
              </a:xfrm>
              <a:custGeom>
                <a:avLst/>
                <a:gdLst/>
                <a:ahLst/>
                <a:cxnLst/>
                <a:rect l="l" t="t" r="r" b="b"/>
                <a:pathLst>
                  <a:path w="5260" h="7660" extrusionOk="0">
                    <a:moveTo>
                      <a:pt x="2615" y="0"/>
                    </a:moveTo>
                    <a:lnTo>
                      <a:pt x="1" y="3830"/>
                    </a:lnTo>
                    <a:lnTo>
                      <a:pt x="2615" y="7660"/>
                    </a:lnTo>
                    <a:lnTo>
                      <a:pt x="5259" y="3830"/>
                    </a:lnTo>
                    <a:lnTo>
                      <a:pt x="2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19"/>
              <p:cNvSpPr/>
              <p:nvPr/>
            </p:nvSpPr>
            <p:spPr>
              <a:xfrm>
                <a:off x="1144675" y="609725"/>
                <a:ext cx="157300" cy="229500"/>
              </a:xfrm>
              <a:custGeom>
                <a:avLst/>
                <a:gdLst/>
                <a:ahLst/>
                <a:cxnLst/>
                <a:rect l="l" t="t" r="r" b="b"/>
                <a:pathLst>
                  <a:path w="6292" h="9180" extrusionOk="0">
                    <a:moveTo>
                      <a:pt x="3131" y="1520"/>
                    </a:moveTo>
                    <a:lnTo>
                      <a:pt x="5259" y="4590"/>
                    </a:lnTo>
                    <a:lnTo>
                      <a:pt x="3131" y="7660"/>
                    </a:lnTo>
                    <a:lnTo>
                      <a:pt x="1003" y="4590"/>
                    </a:lnTo>
                    <a:lnTo>
                      <a:pt x="3131" y="1520"/>
                    </a:lnTo>
                    <a:close/>
                    <a:moveTo>
                      <a:pt x="3131" y="0"/>
                    </a:moveTo>
                    <a:lnTo>
                      <a:pt x="0" y="4590"/>
                    </a:lnTo>
                    <a:lnTo>
                      <a:pt x="3131" y="9180"/>
                    </a:lnTo>
                    <a:lnTo>
                      <a:pt x="6292" y="4590"/>
                    </a:lnTo>
                    <a:lnTo>
                      <a:pt x="31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19"/>
              <p:cNvSpPr/>
              <p:nvPr/>
            </p:nvSpPr>
            <p:spPr>
              <a:xfrm>
                <a:off x="1669750" y="628725"/>
                <a:ext cx="130725" cy="191500"/>
              </a:xfrm>
              <a:custGeom>
                <a:avLst/>
                <a:gdLst/>
                <a:ahLst/>
                <a:cxnLst/>
                <a:rect l="l" t="t" r="r" b="b"/>
                <a:pathLst>
                  <a:path w="5229" h="7660" extrusionOk="0">
                    <a:moveTo>
                      <a:pt x="2615" y="0"/>
                    </a:moveTo>
                    <a:lnTo>
                      <a:pt x="1" y="3830"/>
                    </a:lnTo>
                    <a:lnTo>
                      <a:pt x="2615" y="7660"/>
                    </a:lnTo>
                    <a:lnTo>
                      <a:pt x="5229" y="3830"/>
                    </a:lnTo>
                    <a:lnTo>
                      <a:pt x="2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19"/>
              <p:cNvSpPr/>
              <p:nvPr/>
            </p:nvSpPr>
            <p:spPr>
              <a:xfrm>
                <a:off x="1656075" y="609725"/>
                <a:ext cx="158075" cy="229500"/>
              </a:xfrm>
              <a:custGeom>
                <a:avLst/>
                <a:gdLst/>
                <a:ahLst/>
                <a:cxnLst/>
                <a:rect l="l" t="t" r="r" b="b"/>
                <a:pathLst>
                  <a:path w="6323" h="9180" extrusionOk="0">
                    <a:moveTo>
                      <a:pt x="3162" y="1520"/>
                    </a:moveTo>
                    <a:lnTo>
                      <a:pt x="5289" y="4590"/>
                    </a:lnTo>
                    <a:lnTo>
                      <a:pt x="3162" y="7660"/>
                    </a:lnTo>
                    <a:lnTo>
                      <a:pt x="1034" y="4590"/>
                    </a:lnTo>
                    <a:lnTo>
                      <a:pt x="3162" y="1520"/>
                    </a:lnTo>
                    <a:close/>
                    <a:moveTo>
                      <a:pt x="3162" y="0"/>
                    </a:moveTo>
                    <a:lnTo>
                      <a:pt x="0" y="4590"/>
                    </a:lnTo>
                    <a:lnTo>
                      <a:pt x="3162" y="9180"/>
                    </a:lnTo>
                    <a:lnTo>
                      <a:pt x="6323" y="4590"/>
                    </a:lnTo>
                    <a:lnTo>
                      <a:pt x="31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19"/>
              <p:cNvSpPr/>
              <p:nvPr/>
            </p:nvSpPr>
            <p:spPr>
              <a:xfrm>
                <a:off x="2181925" y="628725"/>
                <a:ext cx="130725" cy="191500"/>
              </a:xfrm>
              <a:custGeom>
                <a:avLst/>
                <a:gdLst/>
                <a:ahLst/>
                <a:cxnLst/>
                <a:rect l="l" t="t" r="r" b="b"/>
                <a:pathLst>
                  <a:path w="5229" h="7660" extrusionOk="0">
                    <a:moveTo>
                      <a:pt x="2614" y="0"/>
                    </a:moveTo>
                    <a:lnTo>
                      <a:pt x="0" y="3830"/>
                    </a:lnTo>
                    <a:lnTo>
                      <a:pt x="2614" y="7660"/>
                    </a:lnTo>
                    <a:lnTo>
                      <a:pt x="5228" y="3830"/>
                    </a:lnTo>
                    <a:lnTo>
                      <a:pt x="26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19"/>
              <p:cNvSpPr/>
              <p:nvPr/>
            </p:nvSpPr>
            <p:spPr>
              <a:xfrm>
                <a:off x="2168250" y="609725"/>
                <a:ext cx="158075" cy="229500"/>
              </a:xfrm>
              <a:custGeom>
                <a:avLst/>
                <a:gdLst/>
                <a:ahLst/>
                <a:cxnLst/>
                <a:rect l="l" t="t" r="r" b="b"/>
                <a:pathLst>
                  <a:path w="6323" h="9180" extrusionOk="0">
                    <a:moveTo>
                      <a:pt x="3161" y="1520"/>
                    </a:moveTo>
                    <a:lnTo>
                      <a:pt x="5289" y="4590"/>
                    </a:lnTo>
                    <a:lnTo>
                      <a:pt x="3161" y="7660"/>
                    </a:lnTo>
                    <a:lnTo>
                      <a:pt x="1034" y="4590"/>
                    </a:lnTo>
                    <a:lnTo>
                      <a:pt x="3161" y="1520"/>
                    </a:lnTo>
                    <a:close/>
                    <a:moveTo>
                      <a:pt x="3161" y="0"/>
                    </a:moveTo>
                    <a:lnTo>
                      <a:pt x="0" y="4590"/>
                    </a:lnTo>
                    <a:lnTo>
                      <a:pt x="3161" y="9180"/>
                    </a:lnTo>
                    <a:lnTo>
                      <a:pt x="6322" y="4590"/>
                    </a:lnTo>
                    <a:lnTo>
                      <a:pt x="31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19"/>
              <p:cNvSpPr/>
              <p:nvPr/>
            </p:nvSpPr>
            <p:spPr>
              <a:xfrm>
                <a:off x="2700925" y="628725"/>
                <a:ext cx="131475" cy="191500"/>
              </a:xfrm>
              <a:custGeom>
                <a:avLst/>
                <a:gdLst/>
                <a:ahLst/>
                <a:cxnLst/>
                <a:rect l="l" t="t" r="r" b="b"/>
                <a:pathLst>
                  <a:path w="5259" h="7660" extrusionOk="0">
                    <a:moveTo>
                      <a:pt x="2645" y="0"/>
                    </a:moveTo>
                    <a:lnTo>
                      <a:pt x="0" y="3830"/>
                    </a:lnTo>
                    <a:lnTo>
                      <a:pt x="2645" y="7660"/>
                    </a:lnTo>
                    <a:lnTo>
                      <a:pt x="5259" y="3830"/>
                    </a:lnTo>
                    <a:lnTo>
                      <a:pt x="26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19"/>
              <p:cNvSpPr/>
              <p:nvPr/>
            </p:nvSpPr>
            <p:spPr>
              <a:xfrm>
                <a:off x="2688775" y="609725"/>
                <a:ext cx="158075" cy="229500"/>
              </a:xfrm>
              <a:custGeom>
                <a:avLst/>
                <a:gdLst/>
                <a:ahLst/>
                <a:cxnLst/>
                <a:rect l="l" t="t" r="r" b="b"/>
                <a:pathLst>
                  <a:path w="6323" h="9180" extrusionOk="0">
                    <a:moveTo>
                      <a:pt x="3131" y="1520"/>
                    </a:moveTo>
                    <a:lnTo>
                      <a:pt x="5259" y="4590"/>
                    </a:lnTo>
                    <a:lnTo>
                      <a:pt x="3131" y="7660"/>
                    </a:lnTo>
                    <a:lnTo>
                      <a:pt x="973" y="4590"/>
                    </a:lnTo>
                    <a:lnTo>
                      <a:pt x="3131" y="1520"/>
                    </a:lnTo>
                    <a:close/>
                    <a:moveTo>
                      <a:pt x="3131" y="0"/>
                    </a:moveTo>
                    <a:lnTo>
                      <a:pt x="0" y="4590"/>
                    </a:lnTo>
                    <a:lnTo>
                      <a:pt x="3161" y="9180"/>
                    </a:lnTo>
                    <a:lnTo>
                      <a:pt x="6322" y="4590"/>
                    </a:lnTo>
                    <a:lnTo>
                      <a:pt x="31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19"/>
              <p:cNvSpPr/>
              <p:nvPr/>
            </p:nvSpPr>
            <p:spPr>
              <a:xfrm>
                <a:off x="3221450" y="628725"/>
                <a:ext cx="131475" cy="191500"/>
              </a:xfrm>
              <a:custGeom>
                <a:avLst/>
                <a:gdLst/>
                <a:ahLst/>
                <a:cxnLst/>
                <a:rect l="l" t="t" r="r" b="b"/>
                <a:pathLst>
                  <a:path w="5259" h="7660" extrusionOk="0">
                    <a:moveTo>
                      <a:pt x="2645" y="0"/>
                    </a:moveTo>
                    <a:lnTo>
                      <a:pt x="1" y="3830"/>
                    </a:lnTo>
                    <a:lnTo>
                      <a:pt x="2645" y="7660"/>
                    </a:lnTo>
                    <a:lnTo>
                      <a:pt x="5259" y="3830"/>
                    </a:lnTo>
                    <a:lnTo>
                      <a:pt x="26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19"/>
              <p:cNvSpPr/>
              <p:nvPr/>
            </p:nvSpPr>
            <p:spPr>
              <a:xfrm>
                <a:off x="3208525" y="609725"/>
                <a:ext cx="157325" cy="229500"/>
              </a:xfrm>
              <a:custGeom>
                <a:avLst/>
                <a:gdLst/>
                <a:ahLst/>
                <a:cxnLst/>
                <a:rect l="l" t="t" r="r" b="b"/>
                <a:pathLst>
                  <a:path w="6293" h="9180" extrusionOk="0">
                    <a:moveTo>
                      <a:pt x="3162" y="1520"/>
                    </a:moveTo>
                    <a:lnTo>
                      <a:pt x="5290" y="4590"/>
                    </a:lnTo>
                    <a:lnTo>
                      <a:pt x="3162" y="7660"/>
                    </a:lnTo>
                    <a:lnTo>
                      <a:pt x="1004" y="4590"/>
                    </a:lnTo>
                    <a:lnTo>
                      <a:pt x="3162" y="1520"/>
                    </a:lnTo>
                    <a:close/>
                    <a:moveTo>
                      <a:pt x="3162" y="0"/>
                    </a:moveTo>
                    <a:lnTo>
                      <a:pt x="1" y="4590"/>
                    </a:lnTo>
                    <a:lnTo>
                      <a:pt x="3162" y="9180"/>
                    </a:lnTo>
                    <a:lnTo>
                      <a:pt x="6293" y="4590"/>
                    </a:lnTo>
                    <a:lnTo>
                      <a:pt x="31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19"/>
              <p:cNvSpPr/>
              <p:nvPr/>
            </p:nvSpPr>
            <p:spPr>
              <a:xfrm>
                <a:off x="3730575" y="628725"/>
                <a:ext cx="132250" cy="191500"/>
              </a:xfrm>
              <a:custGeom>
                <a:avLst/>
                <a:gdLst/>
                <a:ahLst/>
                <a:cxnLst/>
                <a:rect l="l" t="t" r="r" b="b"/>
                <a:pathLst>
                  <a:path w="5290" h="7660" extrusionOk="0">
                    <a:moveTo>
                      <a:pt x="2645" y="0"/>
                    </a:moveTo>
                    <a:lnTo>
                      <a:pt x="1" y="3830"/>
                    </a:lnTo>
                    <a:lnTo>
                      <a:pt x="2645" y="7660"/>
                    </a:lnTo>
                    <a:lnTo>
                      <a:pt x="5290" y="3830"/>
                    </a:lnTo>
                    <a:lnTo>
                      <a:pt x="26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19"/>
              <p:cNvSpPr/>
              <p:nvPr/>
            </p:nvSpPr>
            <p:spPr>
              <a:xfrm>
                <a:off x="3717650" y="609725"/>
                <a:ext cx="157325" cy="229500"/>
              </a:xfrm>
              <a:custGeom>
                <a:avLst/>
                <a:gdLst/>
                <a:ahLst/>
                <a:cxnLst/>
                <a:rect l="l" t="t" r="r" b="b"/>
                <a:pathLst>
                  <a:path w="6293" h="9180" extrusionOk="0">
                    <a:moveTo>
                      <a:pt x="3162" y="1520"/>
                    </a:moveTo>
                    <a:lnTo>
                      <a:pt x="5290" y="4590"/>
                    </a:lnTo>
                    <a:lnTo>
                      <a:pt x="3162" y="7660"/>
                    </a:lnTo>
                    <a:lnTo>
                      <a:pt x="1034" y="4590"/>
                    </a:lnTo>
                    <a:lnTo>
                      <a:pt x="3162" y="1520"/>
                    </a:lnTo>
                    <a:close/>
                    <a:moveTo>
                      <a:pt x="3162" y="0"/>
                    </a:moveTo>
                    <a:lnTo>
                      <a:pt x="1" y="4590"/>
                    </a:lnTo>
                    <a:lnTo>
                      <a:pt x="3162" y="9180"/>
                    </a:lnTo>
                    <a:lnTo>
                      <a:pt x="6293" y="4590"/>
                    </a:lnTo>
                    <a:lnTo>
                      <a:pt x="31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19"/>
              <p:cNvSpPr/>
              <p:nvPr/>
            </p:nvSpPr>
            <p:spPr>
              <a:xfrm>
                <a:off x="4241225" y="628725"/>
                <a:ext cx="130725" cy="191500"/>
              </a:xfrm>
              <a:custGeom>
                <a:avLst/>
                <a:gdLst/>
                <a:ahLst/>
                <a:cxnLst/>
                <a:rect l="l" t="t" r="r" b="b"/>
                <a:pathLst>
                  <a:path w="5229" h="7660" extrusionOk="0">
                    <a:moveTo>
                      <a:pt x="2615" y="0"/>
                    </a:moveTo>
                    <a:lnTo>
                      <a:pt x="1" y="3830"/>
                    </a:lnTo>
                    <a:lnTo>
                      <a:pt x="2615" y="7660"/>
                    </a:lnTo>
                    <a:lnTo>
                      <a:pt x="5229" y="3830"/>
                    </a:lnTo>
                    <a:lnTo>
                      <a:pt x="2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19"/>
              <p:cNvSpPr/>
              <p:nvPr/>
            </p:nvSpPr>
            <p:spPr>
              <a:xfrm>
                <a:off x="4227550" y="609725"/>
                <a:ext cx="158075" cy="229500"/>
              </a:xfrm>
              <a:custGeom>
                <a:avLst/>
                <a:gdLst/>
                <a:ahLst/>
                <a:cxnLst/>
                <a:rect l="l" t="t" r="r" b="b"/>
                <a:pathLst>
                  <a:path w="6323" h="9180" extrusionOk="0">
                    <a:moveTo>
                      <a:pt x="3162" y="1520"/>
                    </a:moveTo>
                    <a:lnTo>
                      <a:pt x="5289" y="4590"/>
                    </a:lnTo>
                    <a:lnTo>
                      <a:pt x="3162" y="7660"/>
                    </a:lnTo>
                    <a:lnTo>
                      <a:pt x="1034" y="4590"/>
                    </a:lnTo>
                    <a:lnTo>
                      <a:pt x="3162" y="1520"/>
                    </a:lnTo>
                    <a:close/>
                    <a:moveTo>
                      <a:pt x="3162" y="0"/>
                    </a:moveTo>
                    <a:lnTo>
                      <a:pt x="0" y="4590"/>
                    </a:lnTo>
                    <a:lnTo>
                      <a:pt x="3162" y="9180"/>
                    </a:lnTo>
                    <a:lnTo>
                      <a:pt x="6323" y="4590"/>
                    </a:lnTo>
                    <a:lnTo>
                      <a:pt x="31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19"/>
              <p:cNvSpPr/>
              <p:nvPr/>
            </p:nvSpPr>
            <p:spPr>
              <a:xfrm>
                <a:off x="4754925" y="628725"/>
                <a:ext cx="132225" cy="191500"/>
              </a:xfrm>
              <a:custGeom>
                <a:avLst/>
                <a:gdLst/>
                <a:ahLst/>
                <a:cxnLst/>
                <a:rect l="l" t="t" r="r" b="b"/>
                <a:pathLst>
                  <a:path w="5289" h="7660" extrusionOk="0">
                    <a:moveTo>
                      <a:pt x="2644" y="0"/>
                    </a:moveTo>
                    <a:lnTo>
                      <a:pt x="0" y="3830"/>
                    </a:lnTo>
                    <a:lnTo>
                      <a:pt x="2644" y="7660"/>
                    </a:lnTo>
                    <a:lnTo>
                      <a:pt x="5289" y="3830"/>
                    </a:lnTo>
                    <a:lnTo>
                      <a:pt x="26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19"/>
              <p:cNvSpPr/>
              <p:nvPr/>
            </p:nvSpPr>
            <p:spPr>
              <a:xfrm>
                <a:off x="4742750" y="609725"/>
                <a:ext cx="157325" cy="229500"/>
              </a:xfrm>
              <a:custGeom>
                <a:avLst/>
                <a:gdLst/>
                <a:ahLst/>
                <a:cxnLst/>
                <a:rect l="l" t="t" r="r" b="b"/>
                <a:pathLst>
                  <a:path w="6293" h="9180" extrusionOk="0">
                    <a:moveTo>
                      <a:pt x="3131" y="1520"/>
                    </a:moveTo>
                    <a:lnTo>
                      <a:pt x="5259" y="4590"/>
                    </a:lnTo>
                    <a:lnTo>
                      <a:pt x="3131" y="7660"/>
                    </a:lnTo>
                    <a:lnTo>
                      <a:pt x="1004" y="4590"/>
                    </a:lnTo>
                    <a:lnTo>
                      <a:pt x="3131" y="1520"/>
                    </a:lnTo>
                    <a:close/>
                    <a:moveTo>
                      <a:pt x="3131" y="0"/>
                    </a:moveTo>
                    <a:lnTo>
                      <a:pt x="1" y="4590"/>
                    </a:lnTo>
                    <a:lnTo>
                      <a:pt x="3131" y="9180"/>
                    </a:lnTo>
                    <a:lnTo>
                      <a:pt x="6293" y="4590"/>
                    </a:lnTo>
                    <a:lnTo>
                      <a:pt x="31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19"/>
              <p:cNvSpPr/>
              <p:nvPr/>
            </p:nvSpPr>
            <p:spPr>
              <a:xfrm>
                <a:off x="5268600" y="628725"/>
                <a:ext cx="131475" cy="191500"/>
              </a:xfrm>
              <a:custGeom>
                <a:avLst/>
                <a:gdLst/>
                <a:ahLst/>
                <a:cxnLst/>
                <a:rect l="l" t="t" r="r" b="b"/>
                <a:pathLst>
                  <a:path w="5259" h="7660" extrusionOk="0">
                    <a:moveTo>
                      <a:pt x="2615" y="0"/>
                    </a:moveTo>
                    <a:lnTo>
                      <a:pt x="1" y="3830"/>
                    </a:lnTo>
                    <a:lnTo>
                      <a:pt x="2615" y="7660"/>
                    </a:lnTo>
                    <a:lnTo>
                      <a:pt x="5259" y="3830"/>
                    </a:lnTo>
                    <a:lnTo>
                      <a:pt x="2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19"/>
              <p:cNvSpPr/>
              <p:nvPr/>
            </p:nvSpPr>
            <p:spPr>
              <a:xfrm>
                <a:off x="5255675" y="609725"/>
                <a:ext cx="157325" cy="229500"/>
              </a:xfrm>
              <a:custGeom>
                <a:avLst/>
                <a:gdLst/>
                <a:ahLst/>
                <a:cxnLst/>
                <a:rect l="l" t="t" r="r" b="b"/>
                <a:pathLst>
                  <a:path w="6293" h="9180" extrusionOk="0">
                    <a:moveTo>
                      <a:pt x="3132" y="1520"/>
                    </a:moveTo>
                    <a:lnTo>
                      <a:pt x="5259" y="4590"/>
                    </a:lnTo>
                    <a:lnTo>
                      <a:pt x="3132" y="7660"/>
                    </a:lnTo>
                    <a:lnTo>
                      <a:pt x="1004" y="4590"/>
                    </a:lnTo>
                    <a:lnTo>
                      <a:pt x="3132" y="1520"/>
                    </a:lnTo>
                    <a:close/>
                    <a:moveTo>
                      <a:pt x="3132" y="0"/>
                    </a:moveTo>
                    <a:lnTo>
                      <a:pt x="1" y="4590"/>
                    </a:lnTo>
                    <a:lnTo>
                      <a:pt x="3132" y="9180"/>
                    </a:lnTo>
                    <a:lnTo>
                      <a:pt x="6293" y="4590"/>
                    </a:lnTo>
                    <a:lnTo>
                      <a:pt x="31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19"/>
              <p:cNvSpPr/>
              <p:nvPr/>
            </p:nvSpPr>
            <p:spPr>
              <a:xfrm>
                <a:off x="5789125" y="628725"/>
                <a:ext cx="131500" cy="191500"/>
              </a:xfrm>
              <a:custGeom>
                <a:avLst/>
                <a:gdLst/>
                <a:ahLst/>
                <a:cxnLst/>
                <a:rect l="l" t="t" r="r" b="b"/>
                <a:pathLst>
                  <a:path w="5260" h="7660" extrusionOk="0">
                    <a:moveTo>
                      <a:pt x="2615" y="0"/>
                    </a:moveTo>
                    <a:lnTo>
                      <a:pt x="1" y="3830"/>
                    </a:lnTo>
                    <a:lnTo>
                      <a:pt x="2615" y="7660"/>
                    </a:lnTo>
                    <a:lnTo>
                      <a:pt x="5259" y="3830"/>
                    </a:lnTo>
                    <a:lnTo>
                      <a:pt x="2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19"/>
              <p:cNvSpPr/>
              <p:nvPr/>
            </p:nvSpPr>
            <p:spPr>
              <a:xfrm>
                <a:off x="5776200" y="609725"/>
                <a:ext cx="157325" cy="229500"/>
              </a:xfrm>
              <a:custGeom>
                <a:avLst/>
                <a:gdLst/>
                <a:ahLst/>
                <a:cxnLst/>
                <a:rect l="l" t="t" r="r" b="b"/>
                <a:pathLst>
                  <a:path w="6293" h="9180" extrusionOk="0">
                    <a:moveTo>
                      <a:pt x="3132" y="1520"/>
                    </a:moveTo>
                    <a:lnTo>
                      <a:pt x="5259" y="4590"/>
                    </a:lnTo>
                    <a:lnTo>
                      <a:pt x="3132" y="7660"/>
                    </a:lnTo>
                    <a:lnTo>
                      <a:pt x="1004" y="4590"/>
                    </a:lnTo>
                    <a:lnTo>
                      <a:pt x="3132" y="1520"/>
                    </a:lnTo>
                    <a:close/>
                    <a:moveTo>
                      <a:pt x="3132" y="0"/>
                    </a:moveTo>
                    <a:lnTo>
                      <a:pt x="1" y="4590"/>
                    </a:lnTo>
                    <a:lnTo>
                      <a:pt x="3132" y="9180"/>
                    </a:lnTo>
                    <a:lnTo>
                      <a:pt x="6293" y="4590"/>
                    </a:lnTo>
                    <a:lnTo>
                      <a:pt x="31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19"/>
              <p:cNvSpPr/>
              <p:nvPr/>
            </p:nvSpPr>
            <p:spPr>
              <a:xfrm>
                <a:off x="6306625" y="628725"/>
                <a:ext cx="131475" cy="191500"/>
              </a:xfrm>
              <a:custGeom>
                <a:avLst/>
                <a:gdLst/>
                <a:ahLst/>
                <a:cxnLst/>
                <a:rect l="l" t="t" r="r" b="b"/>
                <a:pathLst>
                  <a:path w="5259" h="7660" extrusionOk="0">
                    <a:moveTo>
                      <a:pt x="2614" y="0"/>
                    </a:moveTo>
                    <a:lnTo>
                      <a:pt x="0" y="3830"/>
                    </a:lnTo>
                    <a:lnTo>
                      <a:pt x="2614" y="7660"/>
                    </a:lnTo>
                    <a:lnTo>
                      <a:pt x="5259" y="3830"/>
                    </a:lnTo>
                    <a:lnTo>
                      <a:pt x="26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19"/>
              <p:cNvSpPr/>
              <p:nvPr/>
            </p:nvSpPr>
            <p:spPr>
              <a:xfrm>
                <a:off x="6293700" y="609725"/>
                <a:ext cx="157325" cy="229500"/>
              </a:xfrm>
              <a:custGeom>
                <a:avLst/>
                <a:gdLst/>
                <a:ahLst/>
                <a:cxnLst/>
                <a:rect l="l" t="t" r="r" b="b"/>
                <a:pathLst>
                  <a:path w="6293" h="9180" extrusionOk="0">
                    <a:moveTo>
                      <a:pt x="3131" y="1520"/>
                    </a:moveTo>
                    <a:lnTo>
                      <a:pt x="5289" y="4590"/>
                    </a:lnTo>
                    <a:lnTo>
                      <a:pt x="3131" y="7660"/>
                    </a:lnTo>
                    <a:lnTo>
                      <a:pt x="1003" y="4590"/>
                    </a:lnTo>
                    <a:lnTo>
                      <a:pt x="3131" y="1520"/>
                    </a:lnTo>
                    <a:close/>
                    <a:moveTo>
                      <a:pt x="3131" y="0"/>
                    </a:moveTo>
                    <a:lnTo>
                      <a:pt x="0" y="4590"/>
                    </a:lnTo>
                    <a:lnTo>
                      <a:pt x="3131" y="9180"/>
                    </a:lnTo>
                    <a:lnTo>
                      <a:pt x="6292" y="4590"/>
                    </a:lnTo>
                    <a:lnTo>
                      <a:pt x="31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19"/>
              <p:cNvSpPr/>
              <p:nvPr/>
            </p:nvSpPr>
            <p:spPr>
              <a:xfrm>
                <a:off x="6821825" y="628725"/>
                <a:ext cx="132250" cy="191500"/>
              </a:xfrm>
              <a:custGeom>
                <a:avLst/>
                <a:gdLst/>
                <a:ahLst/>
                <a:cxnLst/>
                <a:rect l="l" t="t" r="r" b="b"/>
                <a:pathLst>
                  <a:path w="5290" h="7660" extrusionOk="0">
                    <a:moveTo>
                      <a:pt x="2645" y="0"/>
                    </a:moveTo>
                    <a:lnTo>
                      <a:pt x="0" y="3830"/>
                    </a:lnTo>
                    <a:lnTo>
                      <a:pt x="2645" y="7660"/>
                    </a:lnTo>
                    <a:lnTo>
                      <a:pt x="5289" y="3830"/>
                    </a:lnTo>
                    <a:lnTo>
                      <a:pt x="26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19"/>
              <p:cNvSpPr/>
              <p:nvPr/>
            </p:nvSpPr>
            <p:spPr>
              <a:xfrm>
                <a:off x="6809675" y="609725"/>
                <a:ext cx="157300" cy="229500"/>
              </a:xfrm>
              <a:custGeom>
                <a:avLst/>
                <a:gdLst/>
                <a:ahLst/>
                <a:cxnLst/>
                <a:rect l="l" t="t" r="r" b="b"/>
                <a:pathLst>
                  <a:path w="6292" h="9180" extrusionOk="0">
                    <a:moveTo>
                      <a:pt x="3131" y="1520"/>
                    </a:moveTo>
                    <a:lnTo>
                      <a:pt x="5259" y="4590"/>
                    </a:lnTo>
                    <a:lnTo>
                      <a:pt x="3131" y="7660"/>
                    </a:lnTo>
                    <a:lnTo>
                      <a:pt x="1003" y="4590"/>
                    </a:lnTo>
                    <a:lnTo>
                      <a:pt x="3131" y="1520"/>
                    </a:lnTo>
                    <a:close/>
                    <a:moveTo>
                      <a:pt x="3131" y="0"/>
                    </a:moveTo>
                    <a:lnTo>
                      <a:pt x="0" y="4590"/>
                    </a:lnTo>
                    <a:lnTo>
                      <a:pt x="3131" y="9180"/>
                    </a:lnTo>
                    <a:lnTo>
                      <a:pt x="6292" y="4590"/>
                    </a:lnTo>
                    <a:lnTo>
                      <a:pt x="31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4" name="Google Shape;2564;p19"/>
            <p:cNvGrpSpPr/>
            <p:nvPr/>
          </p:nvGrpSpPr>
          <p:grpSpPr>
            <a:xfrm>
              <a:off x="-35625" y="6450"/>
              <a:ext cx="2490175" cy="368550"/>
              <a:chOff x="3196250" y="-1022250"/>
              <a:chExt cx="2490175" cy="368550"/>
            </a:xfrm>
          </p:grpSpPr>
          <p:sp>
            <p:nvSpPr>
              <p:cNvPr id="2565" name="Google Shape;2565;p19"/>
              <p:cNvSpPr/>
              <p:nvPr/>
            </p:nvSpPr>
            <p:spPr>
              <a:xfrm>
                <a:off x="3228925" y="-1003275"/>
                <a:ext cx="359450" cy="311600"/>
              </a:xfrm>
              <a:custGeom>
                <a:avLst/>
                <a:gdLst/>
                <a:ahLst/>
                <a:cxnLst/>
                <a:rect l="l" t="t" r="r" b="b"/>
                <a:pathLst>
                  <a:path w="14378" h="12464" extrusionOk="0">
                    <a:moveTo>
                      <a:pt x="0" y="1"/>
                    </a:moveTo>
                    <a:lnTo>
                      <a:pt x="7204" y="12463"/>
                    </a:lnTo>
                    <a:lnTo>
                      <a:pt x="14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19"/>
              <p:cNvSpPr/>
              <p:nvPr/>
            </p:nvSpPr>
            <p:spPr>
              <a:xfrm>
                <a:off x="3196250" y="-1022250"/>
                <a:ext cx="425550" cy="368550"/>
              </a:xfrm>
              <a:custGeom>
                <a:avLst/>
                <a:gdLst/>
                <a:ahLst/>
                <a:cxnLst/>
                <a:rect l="l" t="t" r="r" b="b"/>
                <a:pathLst>
                  <a:path w="17022" h="14742" extrusionOk="0">
                    <a:moveTo>
                      <a:pt x="14377" y="1520"/>
                    </a:moveTo>
                    <a:lnTo>
                      <a:pt x="8541" y="11702"/>
                    </a:lnTo>
                    <a:lnTo>
                      <a:pt x="2644"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19"/>
              <p:cNvSpPr/>
              <p:nvPr/>
            </p:nvSpPr>
            <p:spPr>
              <a:xfrm>
                <a:off x="3744875" y="-1003275"/>
                <a:ext cx="359450" cy="311600"/>
              </a:xfrm>
              <a:custGeom>
                <a:avLst/>
                <a:gdLst/>
                <a:ahLst/>
                <a:cxnLst/>
                <a:rect l="l" t="t" r="r" b="b"/>
                <a:pathLst>
                  <a:path w="14378" h="12464" extrusionOk="0">
                    <a:moveTo>
                      <a:pt x="1" y="1"/>
                    </a:moveTo>
                    <a:lnTo>
                      <a:pt x="7174" y="12463"/>
                    </a:lnTo>
                    <a:lnTo>
                      <a:pt x="143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19"/>
              <p:cNvSpPr/>
              <p:nvPr/>
            </p:nvSpPr>
            <p:spPr>
              <a:xfrm>
                <a:off x="3710675" y="-1022250"/>
                <a:ext cx="425575" cy="368550"/>
              </a:xfrm>
              <a:custGeom>
                <a:avLst/>
                <a:gdLst/>
                <a:ahLst/>
                <a:cxnLst/>
                <a:rect l="l" t="t" r="r" b="b"/>
                <a:pathLst>
                  <a:path w="17023" h="14742" extrusionOk="0">
                    <a:moveTo>
                      <a:pt x="14408" y="1520"/>
                    </a:moveTo>
                    <a:lnTo>
                      <a:pt x="8542" y="11702"/>
                    </a:lnTo>
                    <a:lnTo>
                      <a:pt x="2676" y="1520"/>
                    </a:lnTo>
                    <a:close/>
                    <a:moveTo>
                      <a:pt x="1" y="0"/>
                    </a:moveTo>
                    <a:lnTo>
                      <a:pt x="8512" y="14742"/>
                    </a:lnTo>
                    <a:lnTo>
                      <a:pt x="170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19"/>
              <p:cNvSpPr/>
              <p:nvPr/>
            </p:nvSpPr>
            <p:spPr>
              <a:xfrm>
                <a:off x="4260100" y="-1003275"/>
                <a:ext cx="358675" cy="311600"/>
              </a:xfrm>
              <a:custGeom>
                <a:avLst/>
                <a:gdLst/>
                <a:ahLst/>
                <a:cxnLst/>
                <a:rect l="l" t="t" r="r" b="b"/>
                <a:pathLst>
                  <a:path w="14347" h="12464" extrusionOk="0">
                    <a:moveTo>
                      <a:pt x="0" y="1"/>
                    </a:moveTo>
                    <a:lnTo>
                      <a:pt x="7173"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19"/>
              <p:cNvSpPr/>
              <p:nvPr/>
            </p:nvSpPr>
            <p:spPr>
              <a:xfrm>
                <a:off x="4226650" y="-1022250"/>
                <a:ext cx="425575" cy="368550"/>
              </a:xfrm>
              <a:custGeom>
                <a:avLst/>
                <a:gdLst/>
                <a:ahLst/>
                <a:cxnLst/>
                <a:rect l="l" t="t" r="r" b="b"/>
                <a:pathLst>
                  <a:path w="17023" h="14742" extrusionOk="0">
                    <a:moveTo>
                      <a:pt x="14378" y="1520"/>
                    </a:moveTo>
                    <a:lnTo>
                      <a:pt x="8542" y="11702"/>
                    </a:lnTo>
                    <a:lnTo>
                      <a:pt x="2645" y="1520"/>
                    </a:lnTo>
                    <a:close/>
                    <a:moveTo>
                      <a:pt x="1"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19"/>
              <p:cNvSpPr/>
              <p:nvPr/>
            </p:nvSpPr>
            <p:spPr>
              <a:xfrm>
                <a:off x="3228925" y="-1003275"/>
                <a:ext cx="359450" cy="311600"/>
              </a:xfrm>
              <a:custGeom>
                <a:avLst/>
                <a:gdLst/>
                <a:ahLst/>
                <a:cxnLst/>
                <a:rect l="l" t="t" r="r" b="b"/>
                <a:pathLst>
                  <a:path w="14378" h="12464" extrusionOk="0">
                    <a:moveTo>
                      <a:pt x="0" y="1"/>
                    </a:moveTo>
                    <a:lnTo>
                      <a:pt x="7204" y="12463"/>
                    </a:lnTo>
                    <a:lnTo>
                      <a:pt x="14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19"/>
              <p:cNvSpPr/>
              <p:nvPr/>
            </p:nvSpPr>
            <p:spPr>
              <a:xfrm>
                <a:off x="3196250" y="-1022250"/>
                <a:ext cx="425550" cy="368550"/>
              </a:xfrm>
              <a:custGeom>
                <a:avLst/>
                <a:gdLst/>
                <a:ahLst/>
                <a:cxnLst/>
                <a:rect l="l" t="t" r="r" b="b"/>
                <a:pathLst>
                  <a:path w="17022" h="14742" extrusionOk="0">
                    <a:moveTo>
                      <a:pt x="14377" y="1520"/>
                    </a:moveTo>
                    <a:lnTo>
                      <a:pt x="8541" y="11702"/>
                    </a:lnTo>
                    <a:lnTo>
                      <a:pt x="2644"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19"/>
              <p:cNvSpPr/>
              <p:nvPr/>
            </p:nvSpPr>
            <p:spPr>
              <a:xfrm>
                <a:off x="3744875" y="-1003275"/>
                <a:ext cx="359450" cy="311600"/>
              </a:xfrm>
              <a:custGeom>
                <a:avLst/>
                <a:gdLst/>
                <a:ahLst/>
                <a:cxnLst/>
                <a:rect l="l" t="t" r="r" b="b"/>
                <a:pathLst>
                  <a:path w="14378" h="12464" extrusionOk="0">
                    <a:moveTo>
                      <a:pt x="1" y="1"/>
                    </a:moveTo>
                    <a:lnTo>
                      <a:pt x="7174" y="12463"/>
                    </a:lnTo>
                    <a:lnTo>
                      <a:pt x="143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19"/>
              <p:cNvSpPr/>
              <p:nvPr/>
            </p:nvSpPr>
            <p:spPr>
              <a:xfrm>
                <a:off x="3710675" y="-1022250"/>
                <a:ext cx="425575" cy="368550"/>
              </a:xfrm>
              <a:custGeom>
                <a:avLst/>
                <a:gdLst/>
                <a:ahLst/>
                <a:cxnLst/>
                <a:rect l="l" t="t" r="r" b="b"/>
                <a:pathLst>
                  <a:path w="17023" h="14742" extrusionOk="0">
                    <a:moveTo>
                      <a:pt x="14408" y="1520"/>
                    </a:moveTo>
                    <a:lnTo>
                      <a:pt x="8542" y="11702"/>
                    </a:lnTo>
                    <a:lnTo>
                      <a:pt x="2676" y="1520"/>
                    </a:lnTo>
                    <a:close/>
                    <a:moveTo>
                      <a:pt x="1" y="0"/>
                    </a:moveTo>
                    <a:lnTo>
                      <a:pt x="8512" y="14742"/>
                    </a:lnTo>
                    <a:lnTo>
                      <a:pt x="170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19"/>
              <p:cNvSpPr/>
              <p:nvPr/>
            </p:nvSpPr>
            <p:spPr>
              <a:xfrm>
                <a:off x="4779100" y="-1003275"/>
                <a:ext cx="359450" cy="311600"/>
              </a:xfrm>
              <a:custGeom>
                <a:avLst/>
                <a:gdLst/>
                <a:ahLst/>
                <a:cxnLst/>
                <a:rect l="l" t="t" r="r" b="b"/>
                <a:pathLst>
                  <a:path w="14378" h="12464" extrusionOk="0">
                    <a:moveTo>
                      <a:pt x="0" y="1"/>
                    </a:moveTo>
                    <a:lnTo>
                      <a:pt x="7204" y="12463"/>
                    </a:lnTo>
                    <a:lnTo>
                      <a:pt x="14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19"/>
              <p:cNvSpPr/>
              <p:nvPr/>
            </p:nvSpPr>
            <p:spPr>
              <a:xfrm>
                <a:off x="4746425" y="-1022250"/>
                <a:ext cx="425550" cy="368550"/>
              </a:xfrm>
              <a:custGeom>
                <a:avLst/>
                <a:gdLst/>
                <a:ahLst/>
                <a:cxnLst/>
                <a:rect l="l" t="t" r="r" b="b"/>
                <a:pathLst>
                  <a:path w="17022" h="14742" extrusionOk="0">
                    <a:moveTo>
                      <a:pt x="14347" y="1520"/>
                    </a:moveTo>
                    <a:lnTo>
                      <a:pt x="8511" y="11702"/>
                    </a:lnTo>
                    <a:lnTo>
                      <a:pt x="2614"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19"/>
              <p:cNvSpPr/>
              <p:nvPr/>
            </p:nvSpPr>
            <p:spPr>
              <a:xfrm>
                <a:off x="4260100" y="-1003275"/>
                <a:ext cx="358675" cy="311600"/>
              </a:xfrm>
              <a:custGeom>
                <a:avLst/>
                <a:gdLst/>
                <a:ahLst/>
                <a:cxnLst/>
                <a:rect l="l" t="t" r="r" b="b"/>
                <a:pathLst>
                  <a:path w="14347" h="12464" extrusionOk="0">
                    <a:moveTo>
                      <a:pt x="0" y="1"/>
                    </a:moveTo>
                    <a:lnTo>
                      <a:pt x="7173"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19"/>
              <p:cNvSpPr/>
              <p:nvPr/>
            </p:nvSpPr>
            <p:spPr>
              <a:xfrm>
                <a:off x="4226650" y="-1022250"/>
                <a:ext cx="425575" cy="368550"/>
              </a:xfrm>
              <a:custGeom>
                <a:avLst/>
                <a:gdLst/>
                <a:ahLst/>
                <a:cxnLst/>
                <a:rect l="l" t="t" r="r" b="b"/>
                <a:pathLst>
                  <a:path w="17023" h="14742" extrusionOk="0">
                    <a:moveTo>
                      <a:pt x="14378" y="1520"/>
                    </a:moveTo>
                    <a:lnTo>
                      <a:pt x="8542" y="11702"/>
                    </a:lnTo>
                    <a:lnTo>
                      <a:pt x="2645" y="1520"/>
                    </a:lnTo>
                    <a:close/>
                    <a:moveTo>
                      <a:pt x="1"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19"/>
              <p:cNvSpPr/>
              <p:nvPr/>
            </p:nvSpPr>
            <p:spPr>
              <a:xfrm>
                <a:off x="5294300" y="-1003275"/>
                <a:ext cx="358700" cy="311600"/>
              </a:xfrm>
              <a:custGeom>
                <a:avLst/>
                <a:gdLst/>
                <a:ahLst/>
                <a:cxnLst/>
                <a:rect l="l" t="t" r="r" b="b"/>
                <a:pathLst>
                  <a:path w="14348" h="12464" extrusionOk="0">
                    <a:moveTo>
                      <a:pt x="1" y="1"/>
                    </a:moveTo>
                    <a:lnTo>
                      <a:pt x="7174"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19"/>
              <p:cNvSpPr/>
              <p:nvPr/>
            </p:nvSpPr>
            <p:spPr>
              <a:xfrm>
                <a:off x="5260875" y="-1022250"/>
                <a:ext cx="425550" cy="368550"/>
              </a:xfrm>
              <a:custGeom>
                <a:avLst/>
                <a:gdLst/>
                <a:ahLst/>
                <a:cxnLst/>
                <a:rect l="l" t="t" r="r" b="b"/>
                <a:pathLst>
                  <a:path w="17022" h="14742" extrusionOk="0">
                    <a:moveTo>
                      <a:pt x="14408" y="1520"/>
                    </a:moveTo>
                    <a:lnTo>
                      <a:pt x="8541" y="11702"/>
                    </a:lnTo>
                    <a:lnTo>
                      <a:pt x="2675"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19"/>
              <p:cNvSpPr/>
              <p:nvPr/>
            </p:nvSpPr>
            <p:spPr>
              <a:xfrm>
                <a:off x="3596700" y="-864200"/>
                <a:ext cx="131475" cy="191500"/>
              </a:xfrm>
              <a:custGeom>
                <a:avLst/>
                <a:gdLst/>
                <a:ahLst/>
                <a:cxnLst/>
                <a:rect l="l" t="t" r="r" b="b"/>
                <a:pathLst>
                  <a:path w="5259" h="7660" extrusionOk="0">
                    <a:moveTo>
                      <a:pt x="2615" y="0"/>
                    </a:moveTo>
                    <a:lnTo>
                      <a:pt x="1" y="3830"/>
                    </a:lnTo>
                    <a:lnTo>
                      <a:pt x="2615" y="7660"/>
                    </a:lnTo>
                    <a:lnTo>
                      <a:pt x="5259" y="3830"/>
                    </a:lnTo>
                    <a:lnTo>
                      <a:pt x="2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19"/>
              <p:cNvSpPr/>
              <p:nvPr/>
            </p:nvSpPr>
            <p:spPr>
              <a:xfrm>
                <a:off x="3583775" y="-883200"/>
                <a:ext cx="157325" cy="229500"/>
              </a:xfrm>
              <a:custGeom>
                <a:avLst/>
                <a:gdLst/>
                <a:ahLst/>
                <a:cxnLst/>
                <a:rect l="l" t="t" r="r" b="b"/>
                <a:pathLst>
                  <a:path w="6293" h="9180" extrusionOk="0">
                    <a:moveTo>
                      <a:pt x="3132" y="1520"/>
                    </a:moveTo>
                    <a:lnTo>
                      <a:pt x="5259" y="4590"/>
                    </a:lnTo>
                    <a:lnTo>
                      <a:pt x="3132" y="7660"/>
                    </a:lnTo>
                    <a:lnTo>
                      <a:pt x="1004" y="4590"/>
                    </a:lnTo>
                    <a:lnTo>
                      <a:pt x="3132" y="1520"/>
                    </a:lnTo>
                    <a:close/>
                    <a:moveTo>
                      <a:pt x="3132" y="0"/>
                    </a:moveTo>
                    <a:lnTo>
                      <a:pt x="1" y="4590"/>
                    </a:lnTo>
                    <a:lnTo>
                      <a:pt x="3132" y="9180"/>
                    </a:lnTo>
                    <a:lnTo>
                      <a:pt x="6293" y="4590"/>
                    </a:lnTo>
                    <a:lnTo>
                      <a:pt x="31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19"/>
              <p:cNvSpPr/>
              <p:nvPr/>
            </p:nvSpPr>
            <p:spPr>
              <a:xfrm>
                <a:off x="4117225" y="-864200"/>
                <a:ext cx="131500" cy="191500"/>
              </a:xfrm>
              <a:custGeom>
                <a:avLst/>
                <a:gdLst/>
                <a:ahLst/>
                <a:cxnLst/>
                <a:rect l="l" t="t" r="r" b="b"/>
                <a:pathLst>
                  <a:path w="5260" h="7660" extrusionOk="0">
                    <a:moveTo>
                      <a:pt x="2615" y="0"/>
                    </a:moveTo>
                    <a:lnTo>
                      <a:pt x="1" y="3830"/>
                    </a:lnTo>
                    <a:lnTo>
                      <a:pt x="2615" y="7660"/>
                    </a:lnTo>
                    <a:lnTo>
                      <a:pt x="5259" y="3830"/>
                    </a:lnTo>
                    <a:lnTo>
                      <a:pt x="2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19"/>
              <p:cNvSpPr/>
              <p:nvPr/>
            </p:nvSpPr>
            <p:spPr>
              <a:xfrm>
                <a:off x="4104300" y="-883200"/>
                <a:ext cx="157325" cy="229500"/>
              </a:xfrm>
              <a:custGeom>
                <a:avLst/>
                <a:gdLst/>
                <a:ahLst/>
                <a:cxnLst/>
                <a:rect l="l" t="t" r="r" b="b"/>
                <a:pathLst>
                  <a:path w="6293" h="9180" extrusionOk="0">
                    <a:moveTo>
                      <a:pt x="3132" y="1520"/>
                    </a:moveTo>
                    <a:lnTo>
                      <a:pt x="5259" y="4590"/>
                    </a:lnTo>
                    <a:lnTo>
                      <a:pt x="3132" y="7660"/>
                    </a:lnTo>
                    <a:lnTo>
                      <a:pt x="1004" y="4590"/>
                    </a:lnTo>
                    <a:lnTo>
                      <a:pt x="3132" y="1520"/>
                    </a:lnTo>
                    <a:close/>
                    <a:moveTo>
                      <a:pt x="3132" y="0"/>
                    </a:moveTo>
                    <a:lnTo>
                      <a:pt x="1" y="4590"/>
                    </a:lnTo>
                    <a:lnTo>
                      <a:pt x="3132" y="9180"/>
                    </a:lnTo>
                    <a:lnTo>
                      <a:pt x="6293" y="4590"/>
                    </a:lnTo>
                    <a:lnTo>
                      <a:pt x="31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19"/>
              <p:cNvSpPr/>
              <p:nvPr/>
            </p:nvSpPr>
            <p:spPr>
              <a:xfrm>
                <a:off x="4634725" y="-864200"/>
                <a:ext cx="131475" cy="191500"/>
              </a:xfrm>
              <a:custGeom>
                <a:avLst/>
                <a:gdLst/>
                <a:ahLst/>
                <a:cxnLst/>
                <a:rect l="l" t="t" r="r" b="b"/>
                <a:pathLst>
                  <a:path w="5259" h="7660" extrusionOk="0">
                    <a:moveTo>
                      <a:pt x="2614" y="0"/>
                    </a:moveTo>
                    <a:lnTo>
                      <a:pt x="0" y="3830"/>
                    </a:lnTo>
                    <a:lnTo>
                      <a:pt x="2614" y="7660"/>
                    </a:lnTo>
                    <a:lnTo>
                      <a:pt x="5259" y="3830"/>
                    </a:lnTo>
                    <a:lnTo>
                      <a:pt x="26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19"/>
              <p:cNvSpPr/>
              <p:nvPr/>
            </p:nvSpPr>
            <p:spPr>
              <a:xfrm>
                <a:off x="4621800" y="-883200"/>
                <a:ext cx="157325" cy="229500"/>
              </a:xfrm>
              <a:custGeom>
                <a:avLst/>
                <a:gdLst/>
                <a:ahLst/>
                <a:cxnLst/>
                <a:rect l="l" t="t" r="r" b="b"/>
                <a:pathLst>
                  <a:path w="6293" h="9180" extrusionOk="0">
                    <a:moveTo>
                      <a:pt x="3131" y="1520"/>
                    </a:moveTo>
                    <a:lnTo>
                      <a:pt x="5289" y="4590"/>
                    </a:lnTo>
                    <a:lnTo>
                      <a:pt x="3131" y="7660"/>
                    </a:lnTo>
                    <a:lnTo>
                      <a:pt x="1003" y="4590"/>
                    </a:lnTo>
                    <a:lnTo>
                      <a:pt x="3131" y="1520"/>
                    </a:lnTo>
                    <a:close/>
                    <a:moveTo>
                      <a:pt x="3131" y="0"/>
                    </a:moveTo>
                    <a:lnTo>
                      <a:pt x="0" y="4590"/>
                    </a:lnTo>
                    <a:lnTo>
                      <a:pt x="3131" y="9180"/>
                    </a:lnTo>
                    <a:lnTo>
                      <a:pt x="6292" y="4590"/>
                    </a:lnTo>
                    <a:lnTo>
                      <a:pt x="31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19"/>
              <p:cNvSpPr/>
              <p:nvPr/>
            </p:nvSpPr>
            <p:spPr>
              <a:xfrm>
                <a:off x="5149925" y="-864200"/>
                <a:ext cx="132250" cy="191500"/>
              </a:xfrm>
              <a:custGeom>
                <a:avLst/>
                <a:gdLst/>
                <a:ahLst/>
                <a:cxnLst/>
                <a:rect l="l" t="t" r="r" b="b"/>
                <a:pathLst>
                  <a:path w="5290" h="7660" extrusionOk="0">
                    <a:moveTo>
                      <a:pt x="2645" y="0"/>
                    </a:moveTo>
                    <a:lnTo>
                      <a:pt x="0" y="3830"/>
                    </a:lnTo>
                    <a:lnTo>
                      <a:pt x="2645" y="7660"/>
                    </a:lnTo>
                    <a:lnTo>
                      <a:pt x="5289" y="3830"/>
                    </a:lnTo>
                    <a:lnTo>
                      <a:pt x="26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19"/>
              <p:cNvSpPr/>
              <p:nvPr/>
            </p:nvSpPr>
            <p:spPr>
              <a:xfrm>
                <a:off x="5137775" y="-883200"/>
                <a:ext cx="157300" cy="229500"/>
              </a:xfrm>
              <a:custGeom>
                <a:avLst/>
                <a:gdLst/>
                <a:ahLst/>
                <a:cxnLst/>
                <a:rect l="l" t="t" r="r" b="b"/>
                <a:pathLst>
                  <a:path w="6292" h="9180" extrusionOk="0">
                    <a:moveTo>
                      <a:pt x="3131" y="1520"/>
                    </a:moveTo>
                    <a:lnTo>
                      <a:pt x="5259" y="4590"/>
                    </a:lnTo>
                    <a:lnTo>
                      <a:pt x="3131" y="7660"/>
                    </a:lnTo>
                    <a:lnTo>
                      <a:pt x="1003" y="4590"/>
                    </a:lnTo>
                    <a:lnTo>
                      <a:pt x="3131" y="1520"/>
                    </a:lnTo>
                    <a:close/>
                    <a:moveTo>
                      <a:pt x="3131" y="0"/>
                    </a:moveTo>
                    <a:lnTo>
                      <a:pt x="0" y="4590"/>
                    </a:lnTo>
                    <a:lnTo>
                      <a:pt x="3131" y="9180"/>
                    </a:lnTo>
                    <a:lnTo>
                      <a:pt x="6292" y="4590"/>
                    </a:lnTo>
                    <a:lnTo>
                      <a:pt x="31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1">
  <p:cSld name="CUSTOM_1_1">
    <p:spTree>
      <p:nvGrpSpPr>
        <p:cNvPr id="1" name="Shape 2589"/>
        <p:cNvGrpSpPr/>
        <p:nvPr/>
      </p:nvGrpSpPr>
      <p:grpSpPr>
        <a:xfrm>
          <a:off x="0" y="0"/>
          <a:ext cx="0" cy="0"/>
          <a:chOff x="0" y="0"/>
          <a:chExt cx="0" cy="0"/>
        </a:xfrm>
      </p:grpSpPr>
      <p:pic>
        <p:nvPicPr>
          <p:cNvPr id="2590" name="Google Shape;2590;p20"/>
          <p:cNvPicPr preferRelativeResize="0"/>
          <p:nvPr/>
        </p:nvPicPr>
        <p:blipFill>
          <a:blip r:embed="rId2">
            <a:alphaModFix/>
          </a:blip>
          <a:stretch>
            <a:fillRect/>
          </a:stretch>
        </p:blipFill>
        <p:spPr>
          <a:xfrm>
            <a:off x="0" y="0"/>
            <a:ext cx="9144000" cy="5143500"/>
          </a:xfrm>
          <a:prstGeom prst="rect">
            <a:avLst/>
          </a:prstGeom>
          <a:noFill/>
          <a:ln>
            <a:noFill/>
          </a:ln>
        </p:spPr>
      </p:pic>
      <p:sp>
        <p:nvSpPr>
          <p:cNvPr id="2591" name="Google Shape;2591;p20"/>
          <p:cNvSpPr txBox="1">
            <a:spLocks noGrp="1"/>
          </p:cNvSpPr>
          <p:nvPr>
            <p:ph type="title"/>
          </p:nvPr>
        </p:nvSpPr>
        <p:spPr>
          <a:xfrm>
            <a:off x="5627400" y="3991373"/>
            <a:ext cx="2796600" cy="523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4"/>
              </a:buClr>
              <a:buSzPts val="2500"/>
              <a:buNone/>
              <a:defRPr sz="2000">
                <a:solidFill>
                  <a:schemeClr val="accent4"/>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592" name="Google Shape;2592;p20"/>
          <p:cNvSpPr txBox="1">
            <a:spLocks noGrp="1"/>
          </p:cNvSpPr>
          <p:nvPr>
            <p:ph type="subTitle" idx="1"/>
          </p:nvPr>
        </p:nvSpPr>
        <p:spPr>
          <a:xfrm>
            <a:off x="991511" y="1831169"/>
            <a:ext cx="3930600" cy="1500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2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2593" name="Google Shape;2593;p20"/>
          <p:cNvGrpSpPr/>
          <p:nvPr/>
        </p:nvGrpSpPr>
        <p:grpSpPr>
          <a:xfrm>
            <a:off x="-96900" y="-75500"/>
            <a:ext cx="9701058" cy="5890875"/>
            <a:chOff x="-96900" y="-75500"/>
            <a:chExt cx="9701058" cy="5890875"/>
          </a:xfrm>
        </p:grpSpPr>
        <p:grpSp>
          <p:nvGrpSpPr>
            <p:cNvPr id="2594" name="Google Shape;2594;p20"/>
            <p:cNvGrpSpPr/>
            <p:nvPr/>
          </p:nvGrpSpPr>
          <p:grpSpPr>
            <a:xfrm>
              <a:off x="4151789" y="523800"/>
              <a:ext cx="1825770" cy="1820309"/>
              <a:chOff x="-96900" y="-75500"/>
              <a:chExt cx="1596650" cy="1591875"/>
            </a:xfrm>
          </p:grpSpPr>
          <p:sp>
            <p:nvSpPr>
              <p:cNvPr id="2595" name="Google Shape;2595;p20"/>
              <p:cNvSpPr/>
              <p:nvPr/>
            </p:nvSpPr>
            <p:spPr>
              <a:xfrm>
                <a:off x="391497" y="411105"/>
                <a:ext cx="606312" cy="606319"/>
              </a:xfrm>
              <a:custGeom>
                <a:avLst/>
                <a:gdLst/>
                <a:ahLst/>
                <a:cxnLst/>
                <a:rect l="l" t="t" r="r" b="b"/>
                <a:pathLst>
                  <a:path w="3044" h="3044" extrusionOk="0">
                    <a:moveTo>
                      <a:pt x="1522" y="1"/>
                    </a:moveTo>
                    <a:cubicBezTo>
                      <a:pt x="679" y="1"/>
                      <a:pt x="1" y="684"/>
                      <a:pt x="1" y="1522"/>
                    </a:cubicBezTo>
                    <a:cubicBezTo>
                      <a:pt x="1" y="2360"/>
                      <a:pt x="679" y="3043"/>
                      <a:pt x="1522" y="3043"/>
                    </a:cubicBezTo>
                    <a:cubicBezTo>
                      <a:pt x="2361" y="3043"/>
                      <a:pt x="3044" y="2360"/>
                      <a:pt x="3044" y="1522"/>
                    </a:cubicBezTo>
                    <a:cubicBezTo>
                      <a:pt x="3044" y="684"/>
                      <a:pt x="2361" y="1"/>
                      <a:pt x="15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20"/>
              <p:cNvSpPr/>
              <p:nvPr/>
            </p:nvSpPr>
            <p:spPr>
              <a:xfrm>
                <a:off x="641272" y="-75500"/>
                <a:ext cx="180459" cy="339411"/>
              </a:xfrm>
              <a:custGeom>
                <a:avLst/>
                <a:gdLst/>
                <a:ahLst/>
                <a:cxnLst/>
                <a:rect l="l" t="t" r="r" b="b"/>
                <a:pathLst>
                  <a:path w="906" h="1704" extrusionOk="0">
                    <a:moveTo>
                      <a:pt x="481" y="1"/>
                    </a:moveTo>
                    <a:cubicBezTo>
                      <a:pt x="248" y="1"/>
                      <a:pt x="41" y="370"/>
                      <a:pt x="20" y="834"/>
                    </a:cubicBezTo>
                    <a:cubicBezTo>
                      <a:pt x="0" y="1300"/>
                      <a:pt x="170" y="1694"/>
                      <a:pt x="414" y="1703"/>
                    </a:cubicBezTo>
                    <a:cubicBezTo>
                      <a:pt x="417" y="1704"/>
                      <a:pt x="420" y="1704"/>
                      <a:pt x="423" y="1704"/>
                    </a:cubicBezTo>
                    <a:cubicBezTo>
                      <a:pt x="658" y="1704"/>
                      <a:pt x="864" y="1335"/>
                      <a:pt x="884" y="875"/>
                    </a:cubicBezTo>
                    <a:cubicBezTo>
                      <a:pt x="905" y="404"/>
                      <a:pt x="729" y="12"/>
                      <a:pt x="491" y="1"/>
                    </a:cubicBezTo>
                    <a:cubicBezTo>
                      <a:pt x="488" y="1"/>
                      <a:pt x="484" y="1"/>
                      <a:pt x="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20"/>
              <p:cNvSpPr/>
              <p:nvPr/>
            </p:nvSpPr>
            <p:spPr>
              <a:xfrm>
                <a:off x="580322" y="1177960"/>
                <a:ext cx="181455" cy="338415"/>
              </a:xfrm>
              <a:custGeom>
                <a:avLst/>
                <a:gdLst/>
                <a:ahLst/>
                <a:cxnLst/>
                <a:rect l="l" t="t" r="r" b="b"/>
                <a:pathLst>
                  <a:path w="911" h="1699" extrusionOk="0">
                    <a:moveTo>
                      <a:pt x="488" y="0"/>
                    </a:moveTo>
                    <a:cubicBezTo>
                      <a:pt x="253" y="0"/>
                      <a:pt x="46" y="363"/>
                      <a:pt x="27" y="829"/>
                    </a:cubicBezTo>
                    <a:cubicBezTo>
                      <a:pt x="1" y="1300"/>
                      <a:pt x="176" y="1687"/>
                      <a:pt x="414" y="1698"/>
                    </a:cubicBezTo>
                    <a:cubicBezTo>
                      <a:pt x="419" y="1699"/>
                      <a:pt x="423" y="1699"/>
                      <a:pt x="428" y="1699"/>
                    </a:cubicBezTo>
                    <a:cubicBezTo>
                      <a:pt x="661" y="1699"/>
                      <a:pt x="865" y="1332"/>
                      <a:pt x="890" y="870"/>
                    </a:cubicBezTo>
                    <a:cubicBezTo>
                      <a:pt x="911" y="399"/>
                      <a:pt x="735" y="11"/>
                      <a:pt x="497" y="1"/>
                    </a:cubicBezTo>
                    <a:cubicBezTo>
                      <a:pt x="494" y="1"/>
                      <a:pt x="491" y="0"/>
                      <a:pt x="4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20"/>
              <p:cNvSpPr/>
              <p:nvPr/>
            </p:nvSpPr>
            <p:spPr>
              <a:xfrm>
                <a:off x="898617" y="33254"/>
                <a:ext cx="258141" cy="303558"/>
              </a:xfrm>
              <a:custGeom>
                <a:avLst/>
                <a:gdLst/>
                <a:ahLst/>
                <a:cxnLst/>
                <a:rect l="l" t="t" r="r" b="b"/>
                <a:pathLst>
                  <a:path w="1296" h="1524" extrusionOk="0">
                    <a:moveTo>
                      <a:pt x="960" y="1"/>
                    </a:moveTo>
                    <a:cubicBezTo>
                      <a:pt x="754" y="1"/>
                      <a:pt x="474" y="212"/>
                      <a:pt x="275" y="536"/>
                    </a:cubicBezTo>
                    <a:cubicBezTo>
                      <a:pt x="32" y="940"/>
                      <a:pt x="1" y="1365"/>
                      <a:pt x="203" y="1489"/>
                    </a:cubicBezTo>
                    <a:cubicBezTo>
                      <a:pt x="241" y="1512"/>
                      <a:pt x="285" y="1523"/>
                      <a:pt x="332" y="1523"/>
                    </a:cubicBezTo>
                    <a:cubicBezTo>
                      <a:pt x="538" y="1523"/>
                      <a:pt x="818" y="1315"/>
                      <a:pt x="1016" y="987"/>
                    </a:cubicBezTo>
                    <a:cubicBezTo>
                      <a:pt x="1259" y="584"/>
                      <a:pt x="1295" y="159"/>
                      <a:pt x="1088" y="35"/>
                    </a:cubicBezTo>
                    <a:cubicBezTo>
                      <a:pt x="1050" y="12"/>
                      <a:pt x="1007" y="1"/>
                      <a:pt x="9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20"/>
              <p:cNvSpPr/>
              <p:nvPr/>
            </p:nvSpPr>
            <p:spPr>
              <a:xfrm>
                <a:off x="246292" y="1105059"/>
                <a:ext cx="257742" cy="303558"/>
              </a:xfrm>
              <a:custGeom>
                <a:avLst/>
                <a:gdLst/>
                <a:ahLst/>
                <a:cxnLst/>
                <a:rect l="l" t="t" r="r" b="b"/>
                <a:pathLst>
                  <a:path w="1294" h="1524" extrusionOk="0">
                    <a:moveTo>
                      <a:pt x="959" y="1"/>
                    </a:moveTo>
                    <a:cubicBezTo>
                      <a:pt x="754" y="1"/>
                      <a:pt x="478" y="209"/>
                      <a:pt x="280" y="537"/>
                    </a:cubicBezTo>
                    <a:cubicBezTo>
                      <a:pt x="32" y="935"/>
                      <a:pt x="1" y="1365"/>
                      <a:pt x="202" y="1489"/>
                    </a:cubicBezTo>
                    <a:cubicBezTo>
                      <a:pt x="241" y="1512"/>
                      <a:pt x="284" y="1523"/>
                      <a:pt x="332" y="1523"/>
                    </a:cubicBezTo>
                    <a:cubicBezTo>
                      <a:pt x="540" y="1523"/>
                      <a:pt x="817" y="1312"/>
                      <a:pt x="1014" y="988"/>
                    </a:cubicBezTo>
                    <a:cubicBezTo>
                      <a:pt x="1263" y="584"/>
                      <a:pt x="1294" y="159"/>
                      <a:pt x="1088" y="35"/>
                    </a:cubicBezTo>
                    <a:cubicBezTo>
                      <a:pt x="1050" y="12"/>
                      <a:pt x="1006" y="1"/>
                      <a:pt x="9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20"/>
              <p:cNvSpPr/>
              <p:nvPr/>
            </p:nvSpPr>
            <p:spPr>
              <a:xfrm>
                <a:off x="1085251" y="323464"/>
                <a:ext cx="345582" cy="218506"/>
              </a:xfrm>
              <a:custGeom>
                <a:avLst/>
                <a:gdLst/>
                <a:ahLst/>
                <a:cxnLst/>
                <a:rect l="l" t="t" r="r" b="b"/>
                <a:pathLst>
                  <a:path w="1735" h="1097" extrusionOk="0">
                    <a:moveTo>
                      <a:pt x="1272" y="0"/>
                    </a:moveTo>
                    <a:cubicBezTo>
                      <a:pt x="1097" y="0"/>
                      <a:pt x="881" y="56"/>
                      <a:pt x="669" y="166"/>
                    </a:cubicBezTo>
                    <a:cubicBezTo>
                      <a:pt x="255" y="379"/>
                      <a:pt x="0" y="725"/>
                      <a:pt x="115" y="937"/>
                    </a:cubicBezTo>
                    <a:cubicBezTo>
                      <a:pt x="169" y="1043"/>
                      <a:pt x="301" y="1096"/>
                      <a:pt x="471" y="1096"/>
                    </a:cubicBezTo>
                    <a:cubicBezTo>
                      <a:pt x="644" y="1096"/>
                      <a:pt x="856" y="1042"/>
                      <a:pt x="1067" y="932"/>
                    </a:cubicBezTo>
                    <a:cubicBezTo>
                      <a:pt x="1486" y="715"/>
                      <a:pt x="1734" y="369"/>
                      <a:pt x="1626" y="156"/>
                    </a:cubicBezTo>
                    <a:cubicBezTo>
                      <a:pt x="1572" y="52"/>
                      <a:pt x="1441"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20"/>
              <p:cNvSpPr/>
              <p:nvPr/>
            </p:nvSpPr>
            <p:spPr>
              <a:xfrm>
                <a:off x="-27983" y="899502"/>
                <a:ext cx="344586" cy="219103"/>
              </a:xfrm>
              <a:custGeom>
                <a:avLst/>
                <a:gdLst/>
                <a:ahLst/>
                <a:cxnLst/>
                <a:rect l="l" t="t" r="r" b="b"/>
                <a:pathLst>
                  <a:path w="1730" h="1100" extrusionOk="0">
                    <a:moveTo>
                      <a:pt x="1268" y="1"/>
                    </a:moveTo>
                    <a:cubicBezTo>
                      <a:pt x="1093" y="1"/>
                      <a:pt x="877" y="56"/>
                      <a:pt x="664" y="167"/>
                    </a:cubicBezTo>
                    <a:cubicBezTo>
                      <a:pt x="249" y="384"/>
                      <a:pt x="1" y="731"/>
                      <a:pt x="110" y="943"/>
                    </a:cubicBezTo>
                    <a:cubicBezTo>
                      <a:pt x="163" y="1047"/>
                      <a:pt x="294" y="1099"/>
                      <a:pt x="462" y="1099"/>
                    </a:cubicBezTo>
                    <a:cubicBezTo>
                      <a:pt x="637" y="1099"/>
                      <a:pt x="851" y="1043"/>
                      <a:pt x="1062" y="933"/>
                    </a:cubicBezTo>
                    <a:cubicBezTo>
                      <a:pt x="1481" y="716"/>
                      <a:pt x="1729" y="369"/>
                      <a:pt x="1621" y="157"/>
                    </a:cubicBezTo>
                    <a:cubicBezTo>
                      <a:pt x="1568" y="52"/>
                      <a:pt x="1437" y="1"/>
                      <a:pt x="1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20"/>
              <p:cNvSpPr/>
              <p:nvPr/>
            </p:nvSpPr>
            <p:spPr>
              <a:xfrm>
                <a:off x="1154567" y="677213"/>
                <a:ext cx="345183" cy="173889"/>
              </a:xfrm>
              <a:custGeom>
                <a:avLst/>
                <a:gdLst/>
                <a:ahLst/>
                <a:cxnLst/>
                <a:rect l="l" t="t" r="r" b="b"/>
                <a:pathLst>
                  <a:path w="1733" h="873" extrusionOk="0">
                    <a:moveTo>
                      <a:pt x="781" y="1"/>
                    </a:moveTo>
                    <a:cubicBezTo>
                      <a:pt x="362" y="1"/>
                      <a:pt x="30" y="158"/>
                      <a:pt x="15" y="377"/>
                    </a:cubicBezTo>
                    <a:cubicBezTo>
                      <a:pt x="0" y="616"/>
                      <a:pt x="366" y="838"/>
                      <a:pt x="838" y="869"/>
                    </a:cubicBezTo>
                    <a:cubicBezTo>
                      <a:pt x="876" y="872"/>
                      <a:pt x="914" y="873"/>
                      <a:pt x="950" y="873"/>
                    </a:cubicBezTo>
                    <a:cubicBezTo>
                      <a:pt x="1365" y="873"/>
                      <a:pt x="1698" y="716"/>
                      <a:pt x="1713" y="497"/>
                    </a:cubicBezTo>
                    <a:cubicBezTo>
                      <a:pt x="1733" y="258"/>
                      <a:pt x="1366" y="36"/>
                      <a:pt x="894" y="5"/>
                    </a:cubicBezTo>
                    <a:cubicBezTo>
                      <a:pt x="856" y="2"/>
                      <a:pt x="818" y="1"/>
                      <a:pt x="7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20"/>
              <p:cNvSpPr/>
              <p:nvPr/>
            </p:nvSpPr>
            <p:spPr>
              <a:xfrm>
                <a:off x="-96900" y="590768"/>
                <a:ext cx="345382" cy="173889"/>
              </a:xfrm>
              <a:custGeom>
                <a:avLst/>
                <a:gdLst/>
                <a:ahLst/>
                <a:cxnLst/>
                <a:rect l="l" t="t" r="r" b="b"/>
                <a:pathLst>
                  <a:path w="1734" h="873" extrusionOk="0">
                    <a:moveTo>
                      <a:pt x="783" y="0"/>
                    </a:moveTo>
                    <a:cubicBezTo>
                      <a:pt x="363" y="0"/>
                      <a:pt x="30" y="158"/>
                      <a:pt x="16" y="377"/>
                    </a:cubicBezTo>
                    <a:cubicBezTo>
                      <a:pt x="0" y="615"/>
                      <a:pt x="368" y="832"/>
                      <a:pt x="833" y="868"/>
                    </a:cubicBezTo>
                    <a:cubicBezTo>
                      <a:pt x="872" y="871"/>
                      <a:pt x="909" y="872"/>
                      <a:pt x="946" y="872"/>
                    </a:cubicBezTo>
                    <a:cubicBezTo>
                      <a:pt x="1366" y="872"/>
                      <a:pt x="1699" y="715"/>
                      <a:pt x="1713" y="496"/>
                    </a:cubicBezTo>
                    <a:cubicBezTo>
                      <a:pt x="1734" y="257"/>
                      <a:pt x="1366" y="35"/>
                      <a:pt x="896" y="4"/>
                    </a:cubicBezTo>
                    <a:cubicBezTo>
                      <a:pt x="857" y="2"/>
                      <a:pt x="820" y="0"/>
                      <a:pt x="7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20"/>
              <p:cNvSpPr/>
              <p:nvPr/>
            </p:nvSpPr>
            <p:spPr>
              <a:xfrm>
                <a:off x="1047207" y="962244"/>
                <a:ext cx="332037" cy="241811"/>
              </a:xfrm>
              <a:custGeom>
                <a:avLst/>
                <a:gdLst/>
                <a:ahLst/>
                <a:cxnLst/>
                <a:rect l="l" t="t" r="r" b="b"/>
                <a:pathLst>
                  <a:path w="1667" h="1214" extrusionOk="0">
                    <a:moveTo>
                      <a:pt x="414" y="1"/>
                    </a:moveTo>
                    <a:cubicBezTo>
                      <a:pt x="292" y="1"/>
                      <a:pt x="193" y="38"/>
                      <a:pt x="140" y="116"/>
                    </a:cubicBezTo>
                    <a:cubicBezTo>
                      <a:pt x="0" y="307"/>
                      <a:pt x="203" y="690"/>
                      <a:pt x="585" y="959"/>
                    </a:cubicBezTo>
                    <a:cubicBezTo>
                      <a:pt x="817" y="1126"/>
                      <a:pt x="1064" y="1214"/>
                      <a:pt x="1252" y="1214"/>
                    </a:cubicBezTo>
                    <a:cubicBezTo>
                      <a:pt x="1375" y="1214"/>
                      <a:pt x="1474" y="1176"/>
                      <a:pt x="1526" y="1099"/>
                    </a:cubicBezTo>
                    <a:cubicBezTo>
                      <a:pt x="1667" y="902"/>
                      <a:pt x="1464" y="525"/>
                      <a:pt x="1082" y="255"/>
                    </a:cubicBezTo>
                    <a:cubicBezTo>
                      <a:pt x="850" y="89"/>
                      <a:pt x="603" y="1"/>
                      <a:pt x="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20"/>
              <p:cNvSpPr/>
              <p:nvPr/>
            </p:nvSpPr>
            <p:spPr>
              <a:xfrm>
                <a:off x="23805" y="237815"/>
                <a:ext cx="331838" cy="241811"/>
              </a:xfrm>
              <a:custGeom>
                <a:avLst/>
                <a:gdLst/>
                <a:ahLst/>
                <a:cxnLst/>
                <a:rect l="l" t="t" r="r" b="b"/>
                <a:pathLst>
                  <a:path w="1666" h="1214" extrusionOk="0">
                    <a:moveTo>
                      <a:pt x="413" y="0"/>
                    </a:moveTo>
                    <a:cubicBezTo>
                      <a:pt x="289" y="0"/>
                      <a:pt x="190" y="38"/>
                      <a:pt x="134" y="116"/>
                    </a:cubicBezTo>
                    <a:cubicBezTo>
                      <a:pt x="0" y="312"/>
                      <a:pt x="196" y="689"/>
                      <a:pt x="579" y="959"/>
                    </a:cubicBezTo>
                    <a:cubicBezTo>
                      <a:pt x="811" y="1125"/>
                      <a:pt x="1058" y="1213"/>
                      <a:pt x="1248" y="1213"/>
                    </a:cubicBezTo>
                    <a:cubicBezTo>
                      <a:pt x="1372" y="1213"/>
                      <a:pt x="1471" y="1176"/>
                      <a:pt x="1527" y="1098"/>
                    </a:cubicBezTo>
                    <a:cubicBezTo>
                      <a:pt x="1666" y="902"/>
                      <a:pt x="1464" y="524"/>
                      <a:pt x="1082" y="255"/>
                    </a:cubicBezTo>
                    <a:cubicBezTo>
                      <a:pt x="850" y="88"/>
                      <a:pt x="603" y="0"/>
                      <a:pt x="4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20"/>
              <p:cNvSpPr/>
              <p:nvPr/>
            </p:nvSpPr>
            <p:spPr>
              <a:xfrm>
                <a:off x="833882" y="1137127"/>
                <a:ext cx="233044" cy="318696"/>
              </a:xfrm>
              <a:custGeom>
                <a:avLst/>
                <a:gdLst/>
                <a:ahLst/>
                <a:cxnLst/>
                <a:rect l="l" t="t" r="r" b="b"/>
                <a:pathLst>
                  <a:path w="1170" h="1600" extrusionOk="0">
                    <a:moveTo>
                      <a:pt x="341" y="1"/>
                    </a:moveTo>
                    <a:cubicBezTo>
                      <a:pt x="309" y="1"/>
                      <a:pt x="278" y="7"/>
                      <a:pt x="249" y="19"/>
                    </a:cubicBezTo>
                    <a:cubicBezTo>
                      <a:pt x="27" y="113"/>
                      <a:pt x="1" y="542"/>
                      <a:pt x="187" y="972"/>
                    </a:cubicBezTo>
                    <a:cubicBezTo>
                      <a:pt x="349" y="1344"/>
                      <a:pt x="619" y="1600"/>
                      <a:pt x="830" y="1600"/>
                    </a:cubicBezTo>
                    <a:cubicBezTo>
                      <a:pt x="862" y="1600"/>
                      <a:pt x="892" y="1594"/>
                      <a:pt x="921" y="1582"/>
                    </a:cubicBezTo>
                    <a:cubicBezTo>
                      <a:pt x="1144" y="1484"/>
                      <a:pt x="1169" y="1059"/>
                      <a:pt x="983" y="630"/>
                    </a:cubicBezTo>
                    <a:cubicBezTo>
                      <a:pt x="817" y="254"/>
                      <a:pt x="551" y="1"/>
                      <a:pt x="3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20"/>
              <p:cNvSpPr/>
              <p:nvPr/>
            </p:nvSpPr>
            <p:spPr>
              <a:xfrm>
                <a:off x="335925" y="-14152"/>
                <a:ext cx="232247" cy="318696"/>
              </a:xfrm>
              <a:custGeom>
                <a:avLst/>
                <a:gdLst/>
                <a:ahLst/>
                <a:cxnLst/>
                <a:rect l="l" t="t" r="r" b="b"/>
                <a:pathLst>
                  <a:path w="1166" h="1600" extrusionOk="0">
                    <a:moveTo>
                      <a:pt x="338" y="1"/>
                    </a:moveTo>
                    <a:cubicBezTo>
                      <a:pt x="305" y="1"/>
                      <a:pt x="274" y="7"/>
                      <a:pt x="244" y="19"/>
                    </a:cubicBezTo>
                    <a:cubicBezTo>
                      <a:pt x="27" y="113"/>
                      <a:pt x="1" y="542"/>
                      <a:pt x="187" y="971"/>
                    </a:cubicBezTo>
                    <a:cubicBezTo>
                      <a:pt x="349" y="1344"/>
                      <a:pt x="620" y="1600"/>
                      <a:pt x="831" y="1600"/>
                    </a:cubicBezTo>
                    <a:cubicBezTo>
                      <a:pt x="863" y="1600"/>
                      <a:pt x="893" y="1594"/>
                      <a:pt x="922" y="1582"/>
                    </a:cubicBezTo>
                    <a:cubicBezTo>
                      <a:pt x="1139" y="1489"/>
                      <a:pt x="1165" y="1059"/>
                      <a:pt x="979" y="629"/>
                    </a:cubicBezTo>
                    <a:cubicBezTo>
                      <a:pt x="818" y="253"/>
                      <a:pt x="551" y="1"/>
                      <a:pt x="3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8" name="Google Shape;2608;p20"/>
            <p:cNvGrpSpPr/>
            <p:nvPr/>
          </p:nvGrpSpPr>
          <p:grpSpPr>
            <a:xfrm>
              <a:off x="-96900" y="-75500"/>
              <a:ext cx="1596650" cy="1591875"/>
              <a:chOff x="-96900" y="-75500"/>
              <a:chExt cx="1596650" cy="1591875"/>
            </a:xfrm>
          </p:grpSpPr>
          <p:sp>
            <p:nvSpPr>
              <p:cNvPr id="2609" name="Google Shape;2609;p20"/>
              <p:cNvSpPr/>
              <p:nvPr/>
            </p:nvSpPr>
            <p:spPr>
              <a:xfrm>
                <a:off x="391497" y="411105"/>
                <a:ext cx="606312" cy="606319"/>
              </a:xfrm>
              <a:custGeom>
                <a:avLst/>
                <a:gdLst/>
                <a:ahLst/>
                <a:cxnLst/>
                <a:rect l="l" t="t" r="r" b="b"/>
                <a:pathLst>
                  <a:path w="3044" h="3044" extrusionOk="0">
                    <a:moveTo>
                      <a:pt x="1522" y="1"/>
                    </a:moveTo>
                    <a:cubicBezTo>
                      <a:pt x="679" y="1"/>
                      <a:pt x="1" y="684"/>
                      <a:pt x="1" y="1522"/>
                    </a:cubicBezTo>
                    <a:cubicBezTo>
                      <a:pt x="1" y="2360"/>
                      <a:pt x="679" y="3043"/>
                      <a:pt x="1522" y="3043"/>
                    </a:cubicBezTo>
                    <a:cubicBezTo>
                      <a:pt x="2361" y="3043"/>
                      <a:pt x="3044" y="2360"/>
                      <a:pt x="3044" y="1522"/>
                    </a:cubicBezTo>
                    <a:cubicBezTo>
                      <a:pt x="3044" y="684"/>
                      <a:pt x="2361" y="1"/>
                      <a:pt x="15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20"/>
              <p:cNvSpPr/>
              <p:nvPr/>
            </p:nvSpPr>
            <p:spPr>
              <a:xfrm>
                <a:off x="641272" y="-75500"/>
                <a:ext cx="180459" cy="339411"/>
              </a:xfrm>
              <a:custGeom>
                <a:avLst/>
                <a:gdLst/>
                <a:ahLst/>
                <a:cxnLst/>
                <a:rect l="l" t="t" r="r" b="b"/>
                <a:pathLst>
                  <a:path w="906" h="1704" extrusionOk="0">
                    <a:moveTo>
                      <a:pt x="481" y="1"/>
                    </a:moveTo>
                    <a:cubicBezTo>
                      <a:pt x="248" y="1"/>
                      <a:pt x="41" y="370"/>
                      <a:pt x="20" y="834"/>
                    </a:cubicBezTo>
                    <a:cubicBezTo>
                      <a:pt x="0" y="1300"/>
                      <a:pt x="170" y="1694"/>
                      <a:pt x="414" y="1703"/>
                    </a:cubicBezTo>
                    <a:cubicBezTo>
                      <a:pt x="417" y="1704"/>
                      <a:pt x="420" y="1704"/>
                      <a:pt x="423" y="1704"/>
                    </a:cubicBezTo>
                    <a:cubicBezTo>
                      <a:pt x="658" y="1704"/>
                      <a:pt x="864" y="1335"/>
                      <a:pt x="884" y="875"/>
                    </a:cubicBezTo>
                    <a:cubicBezTo>
                      <a:pt x="905" y="404"/>
                      <a:pt x="729" y="12"/>
                      <a:pt x="491" y="1"/>
                    </a:cubicBezTo>
                    <a:cubicBezTo>
                      <a:pt x="488" y="1"/>
                      <a:pt x="484" y="1"/>
                      <a:pt x="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20"/>
              <p:cNvSpPr/>
              <p:nvPr/>
            </p:nvSpPr>
            <p:spPr>
              <a:xfrm>
                <a:off x="580322" y="1177960"/>
                <a:ext cx="181455" cy="338415"/>
              </a:xfrm>
              <a:custGeom>
                <a:avLst/>
                <a:gdLst/>
                <a:ahLst/>
                <a:cxnLst/>
                <a:rect l="l" t="t" r="r" b="b"/>
                <a:pathLst>
                  <a:path w="911" h="1699" extrusionOk="0">
                    <a:moveTo>
                      <a:pt x="488" y="0"/>
                    </a:moveTo>
                    <a:cubicBezTo>
                      <a:pt x="253" y="0"/>
                      <a:pt x="46" y="363"/>
                      <a:pt x="27" y="829"/>
                    </a:cubicBezTo>
                    <a:cubicBezTo>
                      <a:pt x="1" y="1300"/>
                      <a:pt x="176" y="1687"/>
                      <a:pt x="414" y="1698"/>
                    </a:cubicBezTo>
                    <a:cubicBezTo>
                      <a:pt x="419" y="1699"/>
                      <a:pt x="423" y="1699"/>
                      <a:pt x="428" y="1699"/>
                    </a:cubicBezTo>
                    <a:cubicBezTo>
                      <a:pt x="661" y="1699"/>
                      <a:pt x="865" y="1332"/>
                      <a:pt x="890" y="870"/>
                    </a:cubicBezTo>
                    <a:cubicBezTo>
                      <a:pt x="911" y="399"/>
                      <a:pt x="735" y="11"/>
                      <a:pt x="497" y="1"/>
                    </a:cubicBezTo>
                    <a:cubicBezTo>
                      <a:pt x="494" y="1"/>
                      <a:pt x="491" y="0"/>
                      <a:pt x="4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20"/>
              <p:cNvSpPr/>
              <p:nvPr/>
            </p:nvSpPr>
            <p:spPr>
              <a:xfrm>
                <a:off x="898617" y="33254"/>
                <a:ext cx="258141" cy="303558"/>
              </a:xfrm>
              <a:custGeom>
                <a:avLst/>
                <a:gdLst/>
                <a:ahLst/>
                <a:cxnLst/>
                <a:rect l="l" t="t" r="r" b="b"/>
                <a:pathLst>
                  <a:path w="1296" h="1524" extrusionOk="0">
                    <a:moveTo>
                      <a:pt x="960" y="1"/>
                    </a:moveTo>
                    <a:cubicBezTo>
                      <a:pt x="754" y="1"/>
                      <a:pt x="474" y="212"/>
                      <a:pt x="275" y="536"/>
                    </a:cubicBezTo>
                    <a:cubicBezTo>
                      <a:pt x="32" y="940"/>
                      <a:pt x="1" y="1365"/>
                      <a:pt x="203" y="1489"/>
                    </a:cubicBezTo>
                    <a:cubicBezTo>
                      <a:pt x="241" y="1512"/>
                      <a:pt x="285" y="1523"/>
                      <a:pt x="332" y="1523"/>
                    </a:cubicBezTo>
                    <a:cubicBezTo>
                      <a:pt x="538" y="1523"/>
                      <a:pt x="818" y="1315"/>
                      <a:pt x="1016" y="987"/>
                    </a:cubicBezTo>
                    <a:cubicBezTo>
                      <a:pt x="1259" y="584"/>
                      <a:pt x="1295" y="159"/>
                      <a:pt x="1088" y="35"/>
                    </a:cubicBezTo>
                    <a:cubicBezTo>
                      <a:pt x="1050" y="12"/>
                      <a:pt x="1007" y="1"/>
                      <a:pt x="9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20"/>
              <p:cNvSpPr/>
              <p:nvPr/>
            </p:nvSpPr>
            <p:spPr>
              <a:xfrm>
                <a:off x="246292" y="1105059"/>
                <a:ext cx="257742" cy="303558"/>
              </a:xfrm>
              <a:custGeom>
                <a:avLst/>
                <a:gdLst/>
                <a:ahLst/>
                <a:cxnLst/>
                <a:rect l="l" t="t" r="r" b="b"/>
                <a:pathLst>
                  <a:path w="1294" h="1524" extrusionOk="0">
                    <a:moveTo>
                      <a:pt x="959" y="1"/>
                    </a:moveTo>
                    <a:cubicBezTo>
                      <a:pt x="754" y="1"/>
                      <a:pt x="478" y="209"/>
                      <a:pt x="280" y="537"/>
                    </a:cubicBezTo>
                    <a:cubicBezTo>
                      <a:pt x="32" y="935"/>
                      <a:pt x="1" y="1365"/>
                      <a:pt x="202" y="1489"/>
                    </a:cubicBezTo>
                    <a:cubicBezTo>
                      <a:pt x="241" y="1512"/>
                      <a:pt x="284" y="1523"/>
                      <a:pt x="332" y="1523"/>
                    </a:cubicBezTo>
                    <a:cubicBezTo>
                      <a:pt x="540" y="1523"/>
                      <a:pt x="817" y="1312"/>
                      <a:pt x="1014" y="988"/>
                    </a:cubicBezTo>
                    <a:cubicBezTo>
                      <a:pt x="1263" y="584"/>
                      <a:pt x="1294" y="159"/>
                      <a:pt x="1088" y="35"/>
                    </a:cubicBezTo>
                    <a:cubicBezTo>
                      <a:pt x="1050" y="12"/>
                      <a:pt x="1006" y="1"/>
                      <a:pt x="9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20"/>
              <p:cNvSpPr/>
              <p:nvPr/>
            </p:nvSpPr>
            <p:spPr>
              <a:xfrm>
                <a:off x="1085251" y="323464"/>
                <a:ext cx="345582" cy="218506"/>
              </a:xfrm>
              <a:custGeom>
                <a:avLst/>
                <a:gdLst/>
                <a:ahLst/>
                <a:cxnLst/>
                <a:rect l="l" t="t" r="r" b="b"/>
                <a:pathLst>
                  <a:path w="1735" h="1097" extrusionOk="0">
                    <a:moveTo>
                      <a:pt x="1272" y="0"/>
                    </a:moveTo>
                    <a:cubicBezTo>
                      <a:pt x="1097" y="0"/>
                      <a:pt x="881" y="56"/>
                      <a:pt x="669" y="166"/>
                    </a:cubicBezTo>
                    <a:cubicBezTo>
                      <a:pt x="255" y="379"/>
                      <a:pt x="0" y="725"/>
                      <a:pt x="115" y="937"/>
                    </a:cubicBezTo>
                    <a:cubicBezTo>
                      <a:pt x="169" y="1043"/>
                      <a:pt x="301" y="1096"/>
                      <a:pt x="471" y="1096"/>
                    </a:cubicBezTo>
                    <a:cubicBezTo>
                      <a:pt x="644" y="1096"/>
                      <a:pt x="856" y="1042"/>
                      <a:pt x="1067" y="932"/>
                    </a:cubicBezTo>
                    <a:cubicBezTo>
                      <a:pt x="1486" y="715"/>
                      <a:pt x="1734" y="369"/>
                      <a:pt x="1626" y="156"/>
                    </a:cubicBezTo>
                    <a:cubicBezTo>
                      <a:pt x="1572" y="52"/>
                      <a:pt x="1441"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20"/>
              <p:cNvSpPr/>
              <p:nvPr/>
            </p:nvSpPr>
            <p:spPr>
              <a:xfrm>
                <a:off x="-27983" y="899502"/>
                <a:ext cx="344586" cy="219103"/>
              </a:xfrm>
              <a:custGeom>
                <a:avLst/>
                <a:gdLst/>
                <a:ahLst/>
                <a:cxnLst/>
                <a:rect l="l" t="t" r="r" b="b"/>
                <a:pathLst>
                  <a:path w="1730" h="1100" extrusionOk="0">
                    <a:moveTo>
                      <a:pt x="1268" y="1"/>
                    </a:moveTo>
                    <a:cubicBezTo>
                      <a:pt x="1093" y="1"/>
                      <a:pt x="877" y="56"/>
                      <a:pt x="664" y="167"/>
                    </a:cubicBezTo>
                    <a:cubicBezTo>
                      <a:pt x="249" y="384"/>
                      <a:pt x="1" y="731"/>
                      <a:pt x="110" y="943"/>
                    </a:cubicBezTo>
                    <a:cubicBezTo>
                      <a:pt x="163" y="1047"/>
                      <a:pt x="294" y="1099"/>
                      <a:pt x="462" y="1099"/>
                    </a:cubicBezTo>
                    <a:cubicBezTo>
                      <a:pt x="637" y="1099"/>
                      <a:pt x="851" y="1043"/>
                      <a:pt x="1062" y="933"/>
                    </a:cubicBezTo>
                    <a:cubicBezTo>
                      <a:pt x="1481" y="716"/>
                      <a:pt x="1729" y="369"/>
                      <a:pt x="1621" y="157"/>
                    </a:cubicBezTo>
                    <a:cubicBezTo>
                      <a:pt x="1568" y="52"/>
                      <a:pt x="1437" y="1"/>
                      <a:pt x="1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20"/>
              <p:cNvSpPr/>
              <p:nvPr/>
            </p:nvSpPr>
            <p:spPr>
              <a:xfrm>
                <a:off x="1154567" y="677213"/>
                <a:ext cx="345183" cy="173889"/>
              </a:xfrm>
              <a:custGeom>
                <a:avLst/>
                <a:gdLst/>
                <a:ahLst/>
                <a:cxnLst/>
                <a:rect l="l" t="t" r="r" b="b"/>
                <a:pathLst>
                  <a:path w="1733" h="873" extrusionOk="0">
                    <a:moveTo>
                      <a:pt x="781" y="1"/>
                    </a:moveTo>
                    <a:cubicBezTo>
                      <a:pt x="362" y="1"/>
                      <a:pt x="30" y="158"/>
                      <a:pt x="15" y="377"/>
                    </a:cubicBezTo>
                    <a:cubicBezTo>
                      <a:pt x="0" y="616"/>
                      <a:pt x="366" y="838"/>
                      <a:pt x="838" y="869"/>
                    </a:cubicBezTo>
                    <a:cubicBezTo>
                      <a:pt x="876" y="872"/>
                      <a:pt x="914" y="873"/>
                      <a:pt x="950" y="873"/>
                    </a:cubicBezTo>
                    <a:cubicBezTo>
                      <a:pt x="1365" y="873"/>
                      <a:pt x="1698" y="716"/>
                      <a:pt x="1713" y="497"/>
                    </a:cubicBezTo>
                    <a:cubicBezTo>
                      <a:pt x="1733" y="258"/>
                      <a:pt x="1366" y="36"/>
                      <a:pt x="894" y="5"/>
                    </a:cubicBezTo>
                    <a:cubicBezTo>
                      <a:pt x="856" y="2"/>
                      <a:pt x="818" y="1"/>
                      <a:pt x="7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20"/>
              <p:cNvSpPr/>
              <p:nvPr/>
            </p:nvSpPr>
            <p:spPr>
              <a:xfrm>
                <a:off x="-96900" y="590768"/>
                <a:ext cx="345382" cy="173889"/>
              </a:xfrm>
              <a:custGeom>
                <a:avLst/>
                <a:gdLst/>
                <a:ahLst/>
                <a:cxnLst/>
                <a:rect l="l" t="t" r="r" b="b"/>
                <a:pathLst>
                  <a:path w="1734" h="873" extrusionOk="0">
                    <a:moveTo>
                      <a:pt x="783" y="0"/>
                    </a:moveTo>
                    <a:cubicBezTo>
                      <a:pt x="363" y="0"/>
                      <a:pt x="30" y="158"/>
                      <a:pt x="16" y="377"/>
                    </a:cubicBezTo>
                    <a:cubicBezTo>
                      <a:pt x="0" y="615"/>
                      <a:pt x="368" y="832"/>
                      <a:pt x="833" y="868"/>
                    </a:cubicBezTo>
                    <a:cubicBezTo>
                      <a:pt x="872" y="871"/>
                      <a:pt x="909" y="872"/>
                      <a:pt x="946" y="872"/>
                    </a:cubicBezTo>
                    <a:cubicBezTo>
                      <a:pt x="1366" y="872"/>
                      <a:pt x="1699" y="715"/>
                      <a:pt x="1713" y="496"/>
                    </a:cubicBezTo>
                    <a:cubicBezTo>
                      <a:pt x="1734" y="257"/>
                      <a:pt x="1366" y="35"/>
                      <a:pt x="896" y="4"/>
                    </a:cubicBezTo>
                    <a:cubicBezTo>
                      <a:pt x="857" y="2"/>
                      <a:pt x="820" y="0"/>
                      <a:pt x="7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20"/>
              <p:cNvSpPr/>
              <p:nvPr/>
            </p:nvSpPr>
            <p:spPr>
              <a:xfrm>
                <a:off x="1047207" y="962244"/>
                <a:ext cx="332037" cy="241811"/>
              </a:xfrm>
              <a:custGeom>
                <a:avLst/>
                <a:gdLst/>
                <a:ahLst/>
                <a:cxnLst/>
                <a:rect l="l" t="t" r="r" b="b"/>
                <a:pathLst>
                  <a:path w="1667" h="1214" extrusionOk="0">
                    <a:moveTo>
                      <a:pt x="414" y="1"/>
                    </a:moveTo>
                    <a:cubicBezTo>
                      <a:pt x="292" y="1"/>
                      <a:pt x="193" y="38"/>
                      <a:pt x="140" y="116"/>
                    </a:cubicBezTo>
                    <a:cubicBezTo>
                      <a:pt x="0" y="307"/>
                      <a:pt x="203" y="690"/>
                      <a:pt x="585" y="959"/>
                    </a:cubicBezTo>
                    <a:cubicBezTo>
                      <a:pt x="817" y="1126"/>
                      <a:pt x="1064" y="1214"/>
                      <a:pt x="1252" y="1214"/>
                    </a:cubicBezTo>
                    <a:cubicBezTo>
                      <a:pt x="1375" y="1214"/>
                      <a:pt x="1474" y="1176"/>
                      <a:pt x="1526" y="1099"/>
                    </a:cubicBezTo>
                    <a:cubicBezTo>
                      <a:pt x="1667" y="902"/>
                      <a:pt x="1464" y="525"/>
                      <a:pt x="1082" y="255"/>
                    </a:cubicBezTo>
                    <a:cubicBezTo>
                      <a:pt x="850" y="89"/>
                      <a:pt x="603" y="1"/>
                      <a:pt x="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20"/>
              <p:cNvSpPr/>
              <p:nvPr/>
            </p:nvSpPr>
            <p:spPr>
              <a:xfrm>
                <a:off x="23805" y="237815"/>
                <a:ext cx="331838" cy="241811"/>
              </a:xfrm>
              <a:custGeom>
                <a:avLst/>
                <a:gdLst/>
                <a:ahLst/>
                <a:cxnLst/>
                <a:rect l="l" t="t" r="r" b="b"/>
                <a:pathLst>
                  <a:path w="1666" h="1214" extrusionOk="0">
                    <a:moveTo>
                      <a:pt x="413" y="0"/>
                    </a:moveTo>
                    <a:cubicBezTo>
                      <a:pt x="289" y="0"/>
                      <a:pt x="190" y="38"/>
                      <a:pt x="134" y="116"/>
                    </a:cubicBezTo>
                    <a:cubicBezTo>
                      <a:pt x="0" y="312"/>
                      <a:pt x="196" y="689"/>
                      <a:pt x="579" y="959"/>
                    </a:cubicBezTo>
                    <a:cubicBezTo>
                      <a:pt x="811" y="1125"/>
                      <a:pt x="1058" y="1213"/>
                      <a:pt x="1248" y="1213"/>
                    </a:cubicBezTo>
                    <a:cubicBezTo>
                      <a:pt x="1372" y="1213"/>
                      <a:pt x="1471" y="1176"/>
                      <a:pt x="1527" y="1098"/>
                    </a:cubicBezTo>
                    <a:cubicBezTo>
                      <a:pt x="1666" y="902"/>
                      <a:pt x="1464" y="524"/>
                      <a:pt x="1082" y="255"/>
                    </a:cubicBezTo>
                    <a:cubicBezTo>
                      <a:pt x="850" y="88"/>
                      <a:pt x="603" y="0"/>
                      <a:pt x="4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20"/>
              <p:cNvSpPr/>
              <p:nvPr/>
            </p:nvSpPr>
            <p:spPr>
              <a:xfrm>
                <a:off x="833882" y="1137127"/>
                <a:ext cx="233044" cy="318696"/>
              </a:xfrm>
              <a:custGeom>
                <a:avLst/>
                <a:gdLst/>
                <a:ahLst/>
                <a:cxnLst/>
                <a:rect l="l" t="t" r="r" b="b"/>
                <a:pathLst>
                  <a:path w="1170" h="1600" extrusionOk="0">
                    <a:moveTo>
                      <a:pt x="341" y="1"/>
                    </a:moveTo>
                    <a:cubicBezTo>
                      <a:pt x="309" y="1"/>
                      <a:pt x="278" y="7"/>
                      <a:pt x="249" y="19"/>
                    </a:cubicBezTo>
                    <a:cubicBezTo>
                      <a:pt x="27" y="113"/>
                      <a:pt x="1" y="542"/>
                      <a:pt x="187" y="972"/>
                    </a:cubicBezTo>
                    <a:cubicBezTo>
                      <a:pt x="349" y="1344"/>
                      <a:pt x="619" y="1600"/>
                      <a:pt x="830" y="1600"/>
                    </a:cubicBezTo>
                    <a:cubicBezTo>
                      <a:pt x="862" y="1600"/>
                      <a:pt x="892" y="1594"/>
                      <a:pt x="921" y="1582"/>
                    </a:cubicBezTo>
                    <a:cubicBezTo>
                      <a:pt x="1144" y="1484"/>
                      <a:pt x="1169" y="1059"/>
                      <a:pt x="983" y="630"/>
                    </a:cubicBezTo>
                    <a:cubicBezTo>
                      <a:pt x="817" y="254"/>
                      <a:pt x="551" y="1"/>
                      <a:pt x="3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20"/>
              <p:cNvSpPr/>
              <p:nvPr/>
            </p:nvSpPr>
            <p:spPr>
              <a:xfrm>
                <a:off x="335925" y="-14152"/>
                <a:ext cx="232247" cy="318696"/>
              </a:xfrm>
              <a:custGeom>
                <a:avLst/>
                <a:gdLst/>
                <a:ahLst/>
                <a:cxnLst/>
                <a:rect l="l" t="t" r="r" b="b"/>
                <a:pathLst>
                  <a:path w="1166" h="1600" extrusionOk="0">
                    <a:moveTo>
                      <a:pt x="338" y="1"/>
                    </a:moveTo>
                    <a:cubicBezTo>
                      <a:pt x="305" y="1"/>
                      <a:pt x="274" y="7"/>
                      <a:pt x="244" y="19"/>
                    </a:cubicBezTo>
                    <a:cubicBezTo>
                      <a:pt x="27" y="113"/>
                      <a:pt x="1" y="542"/>
                      <a:pt x="187" y="971"/>
                    </a:cubicBezTo>
                    <a:cubicBezTo>
                      <a:pt x="349" y="1344"/>
                      <a:pt x="620" y="1600"/>
                      <a:pt x="831" y="1600"/>
                    </a:cubicBezTo>
                    <a:cubicBezTo>
                      <a:pt x="863" y="1600"/>
                      <a:pt x="893" y="1594"/>
                      <a:pt x="922" y="1582"/>
                    </a:cubicBezTo>
                    <a:cubicBezTo>
                      <a:pt x="1139" y="1489"/>
                      <a:pt x="1165" y="1059"/>
                      <a:pt x="979" y="629"/>
                    </a:cubicBezTo>
                    <a:cubicBezTo>
                      <a:pt x="818" y="253"/>
                      <a:pt x="551" y="1"/>
                      <a:pt x="3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2" name="Google Shape;2622;p20"/>
            <p:cNvGrpSpPr/>
            <p:nvPr/>
          </p:nvGrpSpPr>
          <p:grpSpPr>
            <a:xfrm>
              <a:off x="1296148" y="3550456"/>
              <a:ext cx="2271714" cy="2264920"/>
              <a:chOff x="-96900" y="-75500"/>
              <a:chExt cx="1596650" cy="1591875"/>
            </a:xfrm>
          </p:grpSpPr>
          <p:sp>
            <p:nvSpPr>
              <p:cNvPr id="2623" name="Google Shape;2623;p20"/>
              <p:cNvSpPr/>
              <p:nvPr/>
            </p:nvSpPr>
            <p:spPr>
              <a:xfrm>
                <a:off x="391497" y="411105"/>
                <a:ext cx="606312" cy="606319"/>
              </a:xfrm>
              <a:custGeom>
                <a:avLst/>
                <a:gdLst/>
                <a:ahLst/>
                <a:cxnLst/>
                <a:rect l="l" t="t" r="r" b="b"/>
                <a:pathLst>
                  <a:path w="3044" h="3044" extrusionOk="0">
                    <a:moveTo>
                      <a:pt x="1522" y="1"/>
                    </a:moveTo>
                    <a:cubicBezTo>
                      <a:pt x="679" y="1"/>
                      <a:pt x="1" y="684"/>
                      <a:pt x="1" y="1522"/>
                    </a:cubicBezTo>
                    <a:cubicBezTo>
                      <a:pt x="1" y="2360"/>
                      <a:pt x="679" y="3043"/>
                      <a:pt x="1522" y="3043"/>
                    </a:cubicBezTo>
                    <a:cubicBezTo>
                      <a:pt x="2361" y="3043"/>
                      <a:pt x="3044" y="2360"/>
                      <a:pt x="3044" y="1522"/>
                    </a:cubicBezTo>
                    <a:cubicBezTo>
                      <a:pt x="3044" y="684"/>
                      <a:pt x="2361" y="1"/>
                      <a:pt x="15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20"/>
              <p:cNvSpPr/>
              <p:nvPr/>
            </p:nvSpPr>
            <p:spPr>
              <a:xfrm>
                <a:off x="641272" y="-75500"/>
                <a:ext cx="180459" cy="339411"/>
              </a:xfrm>
              <a:custGeom>
                <a:avLst/>
                <a:gdLst/>
                <a:ahLst/>
                <a:cxnLst/>
                <a:rect l="l" t="t" r="r" b="b"/>
                <a:pathLst>
                  <a:path w="906" h="1704" extrusionOk="0">
                    <a:moveTo>
                      <a:pt x="481" y="1"/>
                    </a:moveTo>
                    <a:cubicBezTo>
                      <a:pt x="248" y="1"/>
                      <a:pt x="41" y="370"/>
                      <a:pt x="20" y="834"/>
                    </a:cubicBezTo>
                    <a:cubicBezTo>
                      <a:pt x="0" y="1300"/>
                      <a:pt x="170" y="1694"/>
                      <a:pt x="414" y="1703"/>
                    </a:cubicBezTo>
                    <a:cubicBezTo>
                      <a:pt x="417" y="1704"/>
                      <a:pt x="420" y="1704"/>
                      <a:pt x="423" y="1704"/>
                    </a:cubicBezTo>
                    <a:cubicBezTo>
                      <a:pt x="658" y="1704"/>
                      <a:pt x="864" y="1335"/>
                      <a:pt x="884" y="875"/>
                    </a:cubicBezTo>
                    <a:cubicBezTo>
                      <a:pt x="905" y="404"/>
                      <a:pt x="729" y="12"/>
                      <a:pt x="491" y="1"/>
                    </a:cubicBezTo>
                    <a:cubicBezTo>
                      <a:pt x="488" y="1"/>
                      <a:pt x="484" y="1"/>
                      <a:pt x="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20"/>
              <p:cNvSpPr/>
              <p:nvPr/>
            </p:nvSpPr>
            <p:spPr>
              <a:xfrm>
                <a:off x="580322" y="1177960"/>
                <a:ext cx="181455" cy="338415"/>
              </a:xfrm>
              <a:custGeom>
                <a:avLst/>
                <a:gdLst/>
                <a:ahLst/>
                <a:cxnLst/>
                <a:rect l="l" t="t" r="r" b="b"/>
                <a:pathLst>
                  <a:path w="911" h="1699" extrusionOk="0">
                    <a:moveTo>
                      <a:pt x="488" y="0"/>
                    </a:moveTo>
                    <a:cubicBezTo>
                      <a:pt x="253" y="0"/>
                      <a:pt x="46" y="363"/>
                      <a:pt x="27" y="829"/>
                    </a:cubicBezTo>
                    <a:cubicBezTo>
                      <a:pt x="1" y="1300"/>
                      <a:pt x="176" y="1687"/>
                      <a:pt x="414" y="1698"/>
                    </a:cubicBezTo>
                    <a:cubicBezTo>
                      <a:pt x="419" y="1699"/>
                      <a:pt x="423" y="1699"/>
                      <a:pt x="428" y="1699"/>
                    </a:cubicBezTo>
                    <a:cubicBezTo>
                      <a:pt x="661" y="1699"/>
                      <a:pt x="865" y="1332"/>
                      <a:pt x="890" y="870"/>
                    </a:cubicBezTo>
                    <a:cubicBezTo>
                      <a:pt x="911" y="399"/>
                      <a:pt x="735" y="11"/>
                      <a:pt x="497" y="1"/>
                    </a:cubicBezTo>
                    <a:cubicBezTo>
                      <a:pt x="494" y="1"/>
                      <a:pt x="491" y="0"/>
                      <a:pt x="4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20"/>
              <p:cNvSpPr/>
              <p:nvPr/>
            </p:nvSpPr>
            <p:spPr>
              <a:xfrm>
                <a:off x="898617" y="33254"/>
                <a:ext cx="258141" cy="303558"/>
              </a:xfrm>
              <a:custGeom>
                <a:avLst/>
                <a:gdLst/>
                <a:ahLst/>
                <a:cxnLst/>
                <a:rect l="l" t="t" r="r" b="b"/>
                <a:pathLst>
                  <a:path w="1296" h="1524" extrusionOk="0">
                    <a:moveTo>
                      <a:pt x="960" y="1"/>
                    </a:moveTo>
                    <a:cubicBezTo>
                      <a:pt x="754" y="1"/>
                      <a:pt x="474" y="212"/>
                      <a:pt x="275" y="536"/>
                    </a:cubicBezTo>
                    <a:cubicBezTo>
                      <a:pt x="32" y="940"/>
                      <a:pt x="1" y="1365"/>
                      <a:pt x="203" y="1489"/>
                    </a:cubicBezTo>
                    <a:cubicBezTo>
                      <a:pt x="241" y="1512"/>
                      <a:pt x="285" y="1523"/>
                      <a:pt x="332" y="1523"/>
                    </a:cubicBezTo>
                    <a:cubicBezTo>
                      <a:pt x="538" y="1523"/>
                      <a:pt x="818" y="1315"/>
                      <a:pt x="1016" y="987"/>
                    </a:cubicBezTo>
                    <a:cubicBezTo>
                      <a:pt x="1259" y="584"/>
                      <a:pt x="1295" y="159"/>
                      <a:pt x="1088" y="35"/>
                    </a:cubicBezTo>
                    <a:cubicBezTo>
                      <a:pt x="1050" y="12"/>
                      <a:pt x="1007" y="1"/>
                      <a:pt x="9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20"/>
              <p:cNvSpPr/>
              <p:nvPr/>
            </p:nvSpPr>
            <p:spPr>
              <a:xfrm>
                <a:off x="246292" y="1105059"/>
                <a:ext cx="257742" cy="303558"/>
              </a:xfrm>
              <a:custGeom>
                <a:avLst/>
                <a:gdLst/>
                <a:ahLst/>
                <a:cxnLst/>
                <a:rect l="l" t="t" r="r" b="b"/>
                <a:pathLst>
                  <a:path w="1294" h="1524" extrusionOk="0">
                    <a:moveTo>
                      <a:pt x="959" y="1"/>
                    </a:moveTo>
                    <a:cubicBezTo>
                      <a:pt x="754" y="1"/>
                      <a:pt x="478" y="209"/>
                      <a:pt x="280" y="537"/>
                    </a:cubicBezTo>
                    <a:cubicBezTo>
                      <a:pt x="32" y="935"/>
                      <a:pt x="1" y="1365"/>
                      <a:pt x="202" y="1489"/>
                    </a:cubicBezTo>
                    <a:cubicBezTo>
                      <a:pt x="241" y="1512"/>
                      <a:pt x="284" y="1523"/>
                      <a:pt x="332" y="1523"/>
                    </a:cubicBezTo>
                    <a:cubicBezTo>
                      <a:pt x="540" y="1523"/>
                      <a:pt x="817" y="1312"/>
                      <a:pt x="1014" y="988"/>
                    </a:cubicBezTo>
                    <a:cubicBezTo>
                      <a:pt x="1263" y="584"/>
                      <a:pt x="1294" y="159"/>
                      <a:pt x="1088" y="35"/>
                    </a:cubicBezTo>
                    <a:cubicBezTo>
                      <a:pt x="1050" y="12"/>
                      <a:pt x="1006" y="1"/>
                      <a:pt x="9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20"/>
              <p:cNvSpPr/>
              <p:nvPr/>
            </p:nvSpPr>
            <p:spPr>
              <a:xfrm>
                <a:off x="1085251" y="323464"/>
                <a:ext cx="345582" cy="218506"/>
              </a:xfrm>
              <a:custGeom>
                <a:avLst/>
                <a:gdLst/>
                <a:ahLst/>
                <a:cxnLst/>
                <a:rect l="l" t="t" r="r" b="b"/>
                <a:pathLst>
                  <a:path w="1735" h="1097" extrusionOk="0">
                    <a:moveTo>
                      <a:pt x="1272" y="0"/>
                    </a:moveTo>
                    <a:cubicBezTo>
                      <a:pt x="1097" y="0"/>
                      <a:pt x="881" y="56"/>
                      <a:pt x="669" y="166"/>
                    </a:cubicBezTo>
                    <a:cubicBezTo>
                      <a:pt x="255" y="379"/>
                      <a:pt x="0" y="725"/>
                      <a:pt x="115" y="937"/>
                    </a:cubicBezTo>
                    <a:cubicBezTo>
                      <a:pt x="169" y="1043"/>
                      <a:pt x="301" y="1096"/>
                      <a:pt x="471" y="1096"/>
                    </a:cubicBezTo>
                    <a:cubicBezTo>
                      <a:pt x="644" y="1096"/>
                      <a:pt x="856" y="1042"/>
                      <a:pt x="1067" y="932"/>
                    </a:cubicBezTo>
                    <a:cubicBezTo>
                      <a:pt x="1486" y="715"/>
                      <a:pt x="1734" y="369"/>
                      <a:pt x="1626" y="156"/>
                    </a:cubicBezTo>
                    <a:cubicBezTo>
                      <a:pt x="1572" y="52"/>
                      <a:pt x="1441"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20"/>
              <p:cNvSpPr/>
              <p:nvPr/>
            </p:nvSpPr>
            <p:spPr>
              <a:xfrm>
                <a:off x="-27983" y="899502"/>
                <a:ext cx="344586" cy="219103"/>
              </a:xfrm>
              <a:custGeom>
                <a:avLst/>
                <a:gdLst/>
                <a:ahLst/>
                <a:cxnLst/>
                <a:rect l="l" t="t" r="r" b="b"/>
                <a:pathLst>
                  <a:path w="1730" h="1100" extrusionOk="0">
                    <a:moveTo>
                      <a:pt x="1268" y="1"/>
                    </a:moveTo>
                    <a:cubicBezTo>
                      <a:pt x="1093" y="1"/>
                      <a:pt x="877" y="56"/>
                      <a:pt x="664" y="167"/>
                    </a:cubicBezTo>
                    <a:cubicBezTo>
                      <a:pt x="249" y="384"/>
                      <a:pt x="1" y="731"/>
                      <a:pt x="110" y="943"/>
                    </a:cubicBezTo>
                    <a:cubicBezTo>
                      <a:pt x="163" y="1047"/>
                      <a:pt x="294" y="1099"/>
                      <a:pt x="462" y="1099"/>
                    </a:cubicBezTo>
                    <a:cubicBezTo>
                      <a:pt x="637" y="1099"/>
                      <a:pt x="851" y="1043"/>
                      <a:pt x="1062" y="933"/>
                    </a:cubicBezTo>
                    <a:cubicBezTo>
                      <a:pt x="1481" y="716"/>
                      <a:pt x="1729" y="369"/>
                      <a:pt x="1621" y="157"/>
                    </a:cubicBezTo>
                    <a:cubicBezTo>
                      <a:pt x="1568" y="52"/>
                      <a:pt x="1437" y="1"/>
                      <a:pt x="1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20"/>
              <p:cNvSpPr/>
              <p:nvPr/>
            </p:nvSpPr>
            <p:spPr>
              <a:xfrm>
                <a:off x="1154567" y="677213"/>
                <a:ext cx="345183" cy="173889"/>
              </a:xfrm>
              <a:custGeom>
                <a:avLst/>
                <a:gdLst/>
                <a:ahLst/>
                <a:cxnLst/>
                <a:rect l="l" t="t" r="r" b="b"/>
                <a:pathLst>
                  <a:path w="1733" h="873" extrusionOk="0">
                    <a:moveTo>
                      <a:pt x="781" y="1"/>
                    </a:moveTo>
                    <a:cubicBezTo>
                      <a:pt x="362" y="1"/>
                      <a:pt x="30" y="158"/>
                      <a:pt x="15" y="377"/>
                    </a:cubicBezTo>
                    <a:cubicBezTo>
                      <a:pt x="0" y="616"/>
                      <a:pt x="366" y="838"/>
                      <a:pt x="838" y="869"/>
                    </a:cubicBezTo>
                    <a:cubicBezTo>
                      <a:pt x="876" y="872"/>
                      <a:pt x="914" y="873"/>
                      <a:pt x="950" y="873"/>
                    </a:cubicBezTo>
                    <a:cubicBezTo>
                      <a:pt x="1365" y="873"/>
                      <a:pt x="1698" y="716"/>
                      <a:pt x="1713" y="497"/>
                    </a:cubicBezTo>
                    <a:cubicBezTo>
                      <a:pt x="1733" y="258"/>
                      <a:pt x="1366" y="36"/>
                      <a:pt x="894" y="5"/>
                    </a:cubicBezTo>
                    <a:cubicBezTo>
                      <a:pt x="856" y="2"/>
                      <a:pt x="818" y="1"/>
                      <a:pt x="7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20"/>
              <p:cNvSpPr/>
              <p:nvPr/>
            </p:nvSpPr>
            <p:spPr>
              <a:xfrm>
                <a:off x="-96900" y="590768"/>
                <a:ext cx="345382" cy="173889"/>
              </a:xfrm>
              <a:custGeom>
                <a:avLst/>
                <a:gdLst/>
                <a:ahLst/>
                <a:cxnLst/>
                <a:rect l="l" t="t" r="r" b="b"/>
                <a:pathLst>
                  <a:path w="1734" h="873" extrusionOk="0">
                    <a:moveTo>
                      <a:pt x="783" y="0"/>
                    </a:moveTo>
                    <a:cubicBezTo>
                      <a:pt x="363" y="0"/>
                      <a:pt x="30" y="158"/>
                      <a:pt x="16" y="377"/>
                    </a:cubicBezTo>
                    <a:cubicBezTo>
                      <a:pt x="0" y="615"/>
                      <a:pt x="368" y="832"/>
                      <a:pt x="833" y="868"/>
                    </a:cubicBezTo>
                    <a:cubicBezTo>
                      <a:pt x="872" y="871"/>
                      <a:pt x="909" y="872"/>
                      <a:pt x="946" y="872"/>
                    </a:cubicBezTo>
                    <a:cubicBezTo>
                      <a:pt x="1366" y="872"/>
                      <a:pt x="1699" y="715"/>
                      <a:pt x="1713" y="496"/>
                    </a:cubicBezTo>
                    <a:cubicBezTo>
                      <a:pt x="1734" y="257"/>
                      <a:pt x="1366" y="35"/>
                      <a:pt x="896" y="4"/>
                    </a:cubicBezTo>
                    <a:cubicBezTo>
                      <a:pt x="857" y="2"/>
                      <a:pt x="820" y="0"/>
                      <a:pt x="7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20"/>
              <p:cNvSpPr/>
              <p:nvPr/>
            </p:nvSpPr>
            <p:spPr>
              <a:xfrm>
                <a:off x="1047207" y="962244"/>
                <a:ext cx="332037" cy="241811"/>
              </a:xfrm>
              <a:custGeom>
                <a:avLst/>
                <a:gdLst/>
                <a:ahLst/>
                <a:cxnLst/>
                <a:rect l="l" t="t" r="r" b="b"/>
                <a:pathLst>
                  <a:path w="1667" h="1214" extrusionOk="0">
                    <a:moveTo>
                      <a:pt x="414" y="1"/>
                    </a:moveTo>
                    <a:cubicBezTo>
                      <a:pt x="292" y="1"/>
                      <a:pt x="193" y="38"/>
                      <a:pt x="140" y="116"/>
                    </a:cubicBezTo>
                    <a:cubicBezTo>
                      <a:pt x="0" y="307"/>
                      <a:pt x="203" y="690"/>
                      <a:pt x="585" y="959"/>
                    </a:cubicBezTo>
                    <a:cubicBezTo>
                      <a:pt x="817" y="1126"/>
                      <a:pt x="1064" y="1214"/>
                      <a:pt x="1252" y="1214"/>
                    </a:cubicBezTo>
                    <a:cubicBezTo>
                      <a:pt x="1375" y="1214"/>
                      <a:pt x="1474" y="1176"/>
                      <a:pt x="1526" y="1099"/>
                    </a:cubicBezTo>
                    <a:cubicBezTo>
                      <a:pt x="1667" y="902"/>
                      <a:pt x="1464" y="525"/>
                      <a:pt x="1082" y="255"/>
                    </a:cubicBezTo>
                    <a:cubicBezTo>
                      <a:pt x="850" y="89"/>
                      <a:pt x="603" y="1"/>
                      <a:pt x="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20"/>
              <p:cNvSpPr/>
              <p:nvPr/>
            </p:nvSpPr>
            <p:spPr>
              <a:xfrm>
                <a:off x="23805" y="237815"/>
                <a:ext cx="331838" cy="241811"/>
              </a:xfrm>
              <a:custGeom>
                <a:avLst/>
                <a:gdLst/>
                <a:ahLst/>
                <a:cxnLst/>
                <a:rect l="l" t="t" r="r" b="b"/>
                <a:pathLst>
                  <a:path w="1666" h="1214" extrusionOk="0">
                    <a:moveTo>
                      <a:pt x="413" y="0"/>
                    </a:moveTo>
                    <a:cubicBezTo>
                      <a:pt x="289" y="0"/>
                      <a:pt x="190" y="38"/>
                      <a:pt x="134" y="116"/>
                    </a:cubicBezTo>
                    <a:cubicBezTo>
                      <a:pt x="0" y="312"/>
                      <a:pt x="196" y="689"/>
                      <a:pt x="579" y="959"/>
                    </a:cubicBezTo>
                    <a:cubicBezTo>
                      <a:pt x="811" y="1125"/>
                      <a:pt x="1058" y="1213"/>
                      <a:pt x="1248" y="1213"/>
                    </a:cubicBezTo>
                    <a:cubicBezTo>
                      <a:pt x="1372" y="1213"/>
                      <a:pt x="1471" y="1176"/>
                      <a:pt x="1527" y="1098"/>
                    </a:cubicBezTo>
                    <a:cubicBezTo>
                      <a:pt x="1666" y="902"/>
                      <a:pt x="1464" y="524"/>
                      <a:pt x="1082" y="255"/>
                    </a:cubicBezTo>
                    <a:cubicBezTo>
                      <a:pt x="850" y="88"/>
                      <a:pt x="603" y="0"/>
                      <a:pt x="4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20"/>
              <p:cNvSpPr/>
              <p:nvPr/>
            </p:nvSpPr>
            <p:spPr>
              <a:xfrm>
                <a:off x="833882" y="1137127"/>
                <a:ext cx="233044" cy="318696"/>
              </a:xfrm>
              <a:custGeom>
                <a:avLst/>
                <a:gdLst/>
                <a:ahLst/>
                <a:cxnLst/>
                <a:rect l="l" t="t" r="r" b="b"/>
                <a:pathLst>
                  <a:path w="1170" h="1600" extrusionOk="0">
                    <a:moveTo>
                      <a:pt x="341" y="1"/>
                    </a:moveTo>
                    <a:cubicBezTo>
                      <a:pt x="309" y="1"/>
                      <a:pt x="278" y="7"/>
                      <a:pt x="249" y="19"/>
                    </a:cubicBezTo>
                    <a:cubicBezTo>
                      <a:pt x="27" y="113"/>
                      <a:pt x="1" y="542"/>
                      <a:pt x="187" y="972"/>
                    </a:cubicBezTo>
                    <a:cubicBezTo>
                      <a:pt x="349" y="1344"/>
                      <a:pt x="619" y="1600"/>
                      <a:pt x="830" y="1600"/>
                    </a:cubicBezTo>
                    <a:cubicBezTo>
                      <a:pt x="862" y="1600"/>
                      <a:pt x="892" y="1594"/>
                      <a:pt x="921" y="1582"/>
                    </a:cubicBezTo>
                    <a:cubicBezTo>
                      <a:pt x="1144" y="1484"/>
                      <a:pt x="1169" y="1059"/>
                      <a:pt x="983" y="630"/>
                    </a:cubicBezTo>
                    <a:cubicBezTo>
                      <a:pt x="817" y="254"/>
                      <a:pt x="551" y="1"/>
                      <a:pt x="3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20"/>
              <p:cNvSpPr/>
              <p:nvPr/>
            </p:nvSpPr>
            <p:spPr>
              <a:xfrm>
                <a:off x="335925" y="-14152"/>
                <a:ext cx="232247" cy="318696"/>
              </a:xfrm>
              <a:custGeom>
                <a:avLst/>
                <a:gdLst/>
                <a:ahLst/>
                <a:cxnLst/>
                <a:rect l="l" t="t" r="r" b="b"/>
                <a:pathLst>
                  <a:path w="1166" h="1600" extrusionOk="0">
                    <a:moveTo>
                      <a:pt x="338" y="1"/>
                    </a:moveTo>
                    <a:cubicBezTo>
                      <a:pt x="305" y="1"/>
                      <a:pt x="274" y="7"/>
                      <a:pt x="244" y="19"/>
                    </a:cubicBezTo>
                    <a:cubicBezTo>
                      <a:pt x="27" y="113"/>
                      <a:pt x="1" y="542"/>
                      <a:pt x="187" y="971"/>
                    </a:cubicBezTo>
                    <a:cubicBezTo>
                      <a:pt x="349" y="1344"/>
                      <a:pt x="620" y="1600"/>
                      <a:pt x="831" y="1600"/>
                    </a:cubicBezTo>
                    <a:cubicBezTo>
                      <a:pt x="863" y="1600"/>
                      <a:pt x="893" y="1594"/>
                      <a:pt x="922" y="1582"/>
                    </a:cubicBezTo>
                    <a:cubicBezTo>
                      <a:pt x="1139" y="1489"/>
                      <a:pt x="1165" y="1059"/>
                      <a:pt x="979" y="629"/>
                    </a:cubicBezTo>
                    <a:cubicBezTo>
                      <a:pt x="818" y="253"/>
                      <a:pt x="551" y="1"/>
                      <a:pt x="3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6" name="Google Shape;2636;p20"/>
            <p:cNvGrpSpPr/>
            <p:nvPr/>
          </p:nvGrpSpPr>
          <p:grpSpPr>
            <a:xfrm>
              <a:off x="8206291" y="3332072"/>
              <a:ext cx="1397867" cy="1393687"/>
              <a:chOff x="-96900" y="-75500"/>
              <a:chExt cx="1596650" cy="1591875"/>
            </a:xfrm>
          </p:grpSpPr>
          <p:sp>
            <p:nvSpPr>
              <p:cNvPr id="2637" name="Google Shape;2637;p20"/>
              <p:cNvSpPr/>
              <p:nvPr/>
            </p:nvSpPr>
            <p:spPr>
              <a:xfrm>
                <a:off x="391497" y="411105"/>
                <a:ext cx="606312" cy="606319"/>
              </a:xfrm>
              <a:custGeom>
                <a:avLst/>
                <a:gdLst/>
                <a:ahLst/>
                <a:cxnLst/>
                <a:rect l="l" t="t" r="r" b="b"/>
                <a:pathLst>
                  <a:path w="3044" h="3044" extrusionOk="0">
                    <a:moveTo>
                      <a:pt x="1522" y="1"/>
                    </a:moveTo>
                    <a:cubicBezTo>
                      <a:pt x="679" y="1"/>
                      <a:pt x="1" y="684"/>
                      <a:pt x="1" y="1522"/>
                    </a:cubicBezTo>
                    <a:cubicBezTo>
                      <a:pt x="1" y="2360"/>
                      <a:pt x="679" y="3043"/>
                      <a:pt x="1522" y="3043"/>
                    </a:cubicBezTo>
                    <a:cubicBezTo>
                      <a:pt x="2361" y="3043"/>
                      <a:pt x="3044" y="2360"/>
                      <a:pt x="3044" y="1522"/>
                    </a:cubicBezTo>
                    <a:cubicBezTo>
                      <a:pt x="3044" y="684"/>
                      <a:pt x="2361" y="1"/>
                      <a:pt x="15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20"/>
              <p:cNvSpPr/>
              <p:nvPr/>
            </p:nvSpPr>
            <p:spPr>
              <a:xfrm>
                <a:off x="641272" y="-75500"/>
                <a:ext cx="180459" cy="339411"/>
              </a:xfrm>
              <a:custGeom>
                <a:avLst/>
                <a:gdLst/>
                <a:ahLst/>
                <a:cxnLst/>
                <a:rect l="l" t="t" r="r" b="b"/>
                <a:pathLst>
                  <a:path w="906" h="1704" extrusionOk="0">
                    <a:moveTo>
                      <a:pt x="481" y="1"/>
                    </a:moveTo>
                    <a:cubicBezTo>
                      <a:pt x="248" y="1"/>
                      <a:pt x="41" y="370"/>
                      <a:pt x="20" y="834"/>
                    </a:cubicBezTo>
                    <a:cubicBezTo>
                      <a:pt x="0" y="1300"/>
                      <a:pt x="170" y="1694"/>
                      <a:pt x="414" y="1703"/>
                    </a:cubicBezTo>
                    <a:cubicBezTo>
                      <a:pt x="417" y="1704"/>
                      <a:pt x="420" y="1704"/>
                      <a:pt x="423" y="1704"/>
                    </a:cubicBezTo>
                    <a:cubicBezTo>
                      <a:pt x="658" y="1704"/>
                      <a:pt x="864" y="1335"/>
                      <a:pt x="884" y="875"/>
                    </a:cubicBezTo>
                    <a:cubicBezTo>
                      <a:pt x="905" y="404"/>
                      <a:pt x="729" y="12"/>
                      <a:pt x="491" y="1"/>
                    </a:cubicBezTo>
                    <a:cubicBezTo>
                      <a:pt x="488" y="1"/>
                      <a:pt x="484" y="1"/>
                      <a:pt x="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20"/>
              <p:cNvSpPr/>
              <p:nvPr/>
            </p:nvSpPr>
            <p:spPr>
              <a:xfrm>
                <a:off x="580322" y="1177960"/>
                <a:ext cx="181455" cy="338415"/>
              </a:xfrm>
              <a:custGeom>
                <a:avLst/>
                <a:gdLst/>
                <a:ahLst/>
                <a:cxnLst/>
                <a:rect l="l" t="t" r="r" b="b"/>
                <a:pathLst>
                  <a:path w="911" h="1699" extrusionOk="0">
                    <a:moveTo>
                      <a:pt x="488" y="0"/>
                    </a:moveTo>
                    <a:cubicBezTo>
                      <a:pt x="253" y="0"/>
                      <a:pt x="46" y="363"/>
                      <a:pt x="27" y="829"/>
                    </a:cubicBezTo>
                    <a:cubicBezTo>
                      <a:pt x="1" y="1300"/>
                      <a:pt x="176" y="1687"/>
                      <a:pt x="414" y="1698"/>
                    </a:cubicBezTo>
                    <a:cubicBezTo>
                      <a:pt x="419" y="1699"/>
                      <a:pt x="423" y="1699"/>
                      <a:pt x="428" y="1699"/>
                    </a:cubicBezTo>
                    <a:cubicBezTo>
                      <a:pt x="661" y="1699"/>
                      <a:pt x="865" y="1332"/>
                      <a:pt x="890" y="870"/>
                    </a:cubicBezTo>
                    <a:cubicBezTo>
                      <a:pt x="911" y="399"/>
                      <a:pt x="735" y="11"/>
                      <a:pt x="497" y="1"/>
                    </a:cubicBezTo>
                    <a:cubicBezTo>
                      <a:pt x="494" y="1"/>
                      <a:pt x="491" y="0"/>
                      <a:pt x="4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20"/>
              <p:cNvSpPr/>
              <p:nvPr/>
            </p:nvSpPr>
            <p:spPr>
              <a:xfrm>
                <a:off x="898617" y="33254"/>
                <a:ext cx="258141" cy="303558"/>
              </a:xfrm>
              <a:custGeom>
                <a:avLst/>
                <a:gdLst/>
                <a:ahLst/>
                <a:cxnLst/>
                <a:rect l="l" t="t" r="r" b="b"/>
                <a:pathLst>
                  <a:path w="1296" h="1524" extrusionOk="0">
                    <a:moveTo>
                      <a:pt x="960" y="1"/>
                    </a:moveTo>
                    <a:cubicBezTo>
                      <a:pt x="754" y="1"/>
                      <a:pt x="474" y="212"/>
                      <a:pt x="275" y="536"/>
                    </a:cubicBezTo>
                    <a:cubicBezTo>
                      <a:pt x="32" y="940"/>
                      <a:pt x="1" y="1365"/>
                      <a:pt x="203" y="1489"/>
                    </a:cubicBezTo>
                    <a:cubicBezTo>
                      <a:pt x="241" y="1512"/>
                      <a:pt x="285" y="1523"/>
                      <a:pt x="332" y="1523"/>
                    </a:cubicBezTo>
                    <a:cubicBezTo>
                      <a:pt x="538" y="1523"/>
                      <a:pt x="818" y="1315"/>
                      <a:pt x="1016" y="987"/>
                    </a:cubicBezTo>
                    <a:cubicBezTo>
                      <a:pt x="1259" y="584"/>
                      <a:pt x="1295" y="159"/>
                      <a:pt x="1088" y="35"/>
                    </a:cubicBezTo>
                    <a:cubicBezTo>
                      <a:pt x="1050" y="12"/>
                      <a:pt x="1007" y="1"/>
                      <a:pt x="9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20"/>
              <p:cNvSpPr/>
              <p:nvPr/>
            </p:nvSpPr>
            <p:spPr>
              <a:xfrm>
                <a:off x="246292" y="1105059"/>
                <a:ext cx="257742" cy="303558"/>
              </a:xfrm>
              <a:custGeom>
                <a:avLst/>
                <a:gdLst/>
                <a:ahLst/>
                <a:cxnLst/>
                <a:rect l="l" t="t" r="r" b="b"/>
                <a:pathLst>
                  <a:path w="1294" h="1524" extrusionOk="0">
                    <a:moveTo>
                      <a:pt x="959" y="1"/>
                    </a:moveTo>
                    <a:cubicBezTo>
                      <a:pt x="754" y="1"/>
                      <a:pt x="478" y="209"/>
                      <a:pt x="280" y="537"/>
                    </a:cubicBezTo>
                    <a:cubicBezTo>
                      <a:pt x="32" y="935"/>
                      <a:pt x="1" y="1365"/>
                      <a:pt x="202" y="1489"/>
                    </a:cubicBezTo>
                    <a:cubicBezTo>
                      <a:pt x="241" y="1512"/>
                      <a:pt x="284" y="1523"/>
                      <a:pt x="332" y="1523"/>
                    </a:cubicBezTo>
                    <a:cubicBezTo>
                      <a:pt x="540" y="1523"/>
                      <a:pt x="817" y="1312"/>
                      <a:pt x="1014" y="988"/>
                    </a:cubicBezTo>
                    <a:cubicBezTo>
                      <a:pt x="1263" y="584"/>
                      <a:pt x="1294" y="159"/>
                      <a:pt x="1088" y="35"/>
                    </a:cubicBezTo>
                    <a:cubicBezTo>
                      <a:pt x="1050" y="12"/>
                      <a:pt x="1006" y="1"/>
                      <a:pt x="9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20"/>
              <p:cNvSpPr/>
              <p:nvPr/>
            </p:nvSpPr>
            <p:spPr>
              <a:xfrm>
                <a:off x="1085251" y="323464"/>
                <a:ext cx="345582" cy="218506"/>
              </a:xfrm>
              <a:custGeom>
                <a:avLst/>
                <a:gdLst/>
                <a:ahLst/>
                <a:cxnLst/>
                <a:rect l="l" t="t" r="r" b="b"/>
                <a:pathLst>
                  <a:path w="1735" h="1097" extrusionOk="0">
                    <a:moveTo>
                      <a:pt x="1272" y="0"/>
                    </a:moveTo>
                    <a:cubicBezTo>
                      <a:pt x="1097" y="0"/>
                      <a:pt x="881" y="56"/>
                      <a:pt x="669" y="166"/>
                    </a:cubicBezTo>
                    <a:cubicBezTo>
                      <a:pt x="255" y="379"/>
                      <a:pt x="0" y="725"/>
                      <a:pt x="115" y="937"/>
                    </a:cubicBezTo>
                    <a:cubicBezTo>
                      <a:pt x="169" y="1043"/>
                      <a:pt x="301" y="1096"/>
                      <a:pt x="471" y="1096"/>
                    </a:cubicBezTo>
                    <a:cubicBezTo>
                      <a:pt x="644" y="1096"/>
                      <a:pt x="856" y="1042"/>
                      <a:pt x="1067" y="932"/>
                    </a:cubicBezTo>
                    <a:cubicBezTo>
                      <a:pt x="1486" y="715"/>
                      <a:pt x="1734" y="369"/>
                      <a:pt x="1626" y="156"/>
                    </a:cubicBezTo>
                    <a:cubicBezTo>
                      <a:pt x="1572" y="52"/>
                      <a:pt x="1441"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20"/>
              <p:cNvSpPr/>
              <p:nvPr/>
            </p:nvSpPr>
            <p:spPr>
              <a:xfrm>
                <a:off x="-27983" y="899502"/>
                <a:ext cx="344586" cy="219103"/>
              </a:xfrm>
              <a:custGeom>
                <a:avLst/>
                <a:gdLst/>
                <a:ahLst/>
                <a:cxnLst/>
                <a:rect l="l" t="t" r="r" b="b"/>
                <a:pathLst>
                  <a:path w="1730" h="1100" extrusionOk="0">
                    <a:moveTo>
                      <a:pt x="1268" y="1"/>
                    </a:moveTo>
                    <a:cubicBezTo>
                      <a:pt x="1093" y="1"/>
                      <a:pt x="877" y="56"/>
                      <a:pt x="664" y="167"/>
                    </a:cubicBezTo>
                    <a:cubicBezTo>
                      <a:pt x="249" y="384"/>
                      <a:pt x="1" y="731"/>
                      <a:pt x="110" y="943"/>
                    </a:cubicBezTo>
                    <a:cubicBezTo>
                      <a:pt x="163" y="1047"/>
                      <a:pt x="294" y="1099"/>
                      <a:pt x="462" y="1099"/>
                    </a:cubicBezTo>
                    <a:cubicBezTo>
                      <a:pt x="637" y="1099"/>
                      <a:pt x="851" y="1043"/>
                      <a:pt x="1062" y="933"/>
                    </a:cubicBezTo>
                    <a:cubicBezTo>
                      <a:pt x="1481" y="716"/>
                      <a:pt x="1729" y="369"/>
                      <a:pt x="1621" y="157"/>
                    </a:cubicBezTo>
                    <a:cubicBezTo>
                      <a:pt x="1568" y="52"/>
                      <a:pt x="1437" y="1"/>
                      <a:pt x="1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20"/>
              <p:cNvSpPr/>
              <p:nvPr/>
            </p:nvSpPr>
            <p:spPr>
              <a:xfrm>
                <a:off x="1154567" y="677213"/>
                <a:ext cx="345183" cy="173889"/>
              </a:xfrm>
              <a:custGeom>
                <a:avLst/>
                <a:gdLst/>
                <a:ahLst/>
                <a:cxnLst/>
                <a:rect l="l" t="t" r="r" b="b"/>
                <a:pathLst>
                  <a:path w="1733" h="873" extrusionOk="0">
                    <a:moveTo>
                      <a:pt x="781" y="1"/>
                    </a:moveTo>
                    <a:cubicBezTo>
                      <a:pt x="362" y="1"/>
                      <a:pt x="30" y="158"/>
                      <a:pt x="15" y="377"/>
                    </a:cubicBezTo>
                    <a:cubicBezTo>
                      <a:pt x="0" y="616"/>
                      <a:pt x="366" y="838"/>
                      <a:pt x="838" y="869"/>
                    </a:cubicBezTo>
                    <a:cubicBezTo>
                      <a:pt x="876" y="872"/>
                      <a:pt x="914" y="873"/>
                      <a:pt x="950" y="873"/>
                    </a:cubicBezTo>
                    <a:cubicBezTo>
                      <a:pt x="1365" y="873"/>
                      <a:pt x="1698" y="716"/>
                      <a:pt x="1713" y="497"/>
                    </a:cubicBezTo>
                    <a:cubicBezTo>
                      <a:pt x="1733" y="258"/>
                      <a:pt x="1366" y="36"/>
                      <a:pt x="894" y="5"/>
                    </a:cubicBezTo>
                    <a:cubicBezTo>
                      <a:pt x="856" y="2"/>
                      <a:pt x="818" y="1"/>
                      <a:pt x="7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20"/>
              <p:cNvSpPr/>
              <p:nvPr/>
            </p:nvSpPr>
            <p:spPr>
              <a:xfrm>
                <a:off x="-96900" y="590768"/>
                <a:ext cx="345382" cy="173889"/>
              </a:xfrm>
              <a:custGeom>
                <a:avLst/>
                <a:gdLst/>
                <a:ahLst/>
                <a:cxnLst/>
                <a:rect l="l" t="t" r="r" b="b"/>
                <a:pathLst>
                  <a:path w="1734" h="873" extrusionOk="0">
                    <a:moveTo>
                      <a:pt x="783" y="0"/>
                    </a:moveTo>
                    <a:cubicBezTo>
                      <a:pt x="363" y="0"/>
                      <a:pt x="30" y="158"/>
                      <a:pt x="16" y="377"/>
                    </a:cubicBezTo>
                    <a:cubicBezTo>
                      <a:pt x="0" y="615"/>
                      <a:pt x="368" y="832"/>
                      <a:pt x="833" y="868"/>
                    </a:cubicBezTo>
                    <a:cubicBezTo>
                      <a:pt x="872" y="871"/>
                      <a:pt x="909" y="872"/>
                      <a:pt x="946" y="872"/>
                    </a:cubicBezTo>
                    <a:cubicBezTo>
                      <a:pt x="1366" y="872"/>
                      <a:pt x="1699" y="715"/>
                      <a:pt x="1713" y="496"/>
                    </a:cubicBezTo>
                    <a:cubicBezTo>
                      <a:pt x="1734" y="257"/>
                      <a:pt x="1366" y="35"/>
                      <a:pt x="896" y="4"/>
                    </a:cubicBezTo>
                    <a:cubicBezTo>
                      <a:pt x="857" y="2"/>
                      <a:pt x="820" y="0"/>
                      <a:pt x="7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20"/>
              <p:cNvSpPr/>
              <p:nvPr/>
            </p:nvSpPr>
            <p:spPr>
              <a:xfrm>
                <a:off x="1047207" y="962244"/>
                <a:ext cx="332037" cy="241811"/>
              </a:xfrm>
              <a:custGeom>
                <a:avLst/>
                <a:gdLst/>
                <a:ahLst/>
                <a:cxnLst/>
                <a:rect l="l" t="t" r="r" b="b"/>
                <a:pathLst>
                  <a:path w="1667" h="1214" extrusionOk="0">
                    <a:moveTo>
                      <a:pt x="414" y="1"/>
                    </a:moveTo>
                    <a:cubicBezTo>
                      <a:pt x="292" y="1"/>
                      <a:pt x="193" y="38"/>
                      <a:pt x="140" y="116"/>
                    </a:cubicBezTo>
                    <a:cubicBezTo>
                      <a:pt x="0" y="307"/>
                      <a:pt x="203" y="690"/>
                      <a:pt x="585" y="959"/>
                    </a:cubicBezTo>
                    <a:cubicBezTo>
                      <a:pt x="817" y="1126"/>
                      <a:pt x="1064" y="1214"/>
                      <a:pt x="1252" y="1214"/>
                    </a:cubicBezTo>
                    <a:cubicBezTo>
                      <a:pt x="1375" y="1214"/>
                      <a:pt x="1474" y="1176"/>
                      <a:pt x="1526" y="1099"/>
                    </a:cubicBezTo>
                    <a:cubicBezTo>
                      <a:pt x="1667" y="902"/>
                      <a:pt x="1464" y="525"/>
                      <a:pt x="1082" y="255"/>
                    </a:cubicBezTo>
                    <a:cubicBezTo>
                      <a:pt x="850" y="89"/>
                      <a:pt x="603" y="1"/>
                      <a:pt x="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20"/>
              <p:cNvSpPr/>
              <p:nvPr/>
            </p:nvSpPr>
            <p:spPr>
              <a:xfrm>
                <a:off x="23805" y="237815"/>
                <a:ext cx="331838" cy="241811"/>
              </a:xfrm>
              <a:custGeom>
                <a:avLst/>
                <a:gdLst/>
                <a:ahLst/>
                <a:cxnLst/>
                <a:rect l="l" t="t" r="r" b="b"/>
                <a:pathLst>
                  <a:path w="1666" h="1214" extrusionOk="0">
                    <a:moveTo>
                      <a:pt x="413" y="0"/>
                    </a:moveTo>
                    <a:cubicBezTo>
                      <a:pt x="289" y="0"/>
                      <a:pt x="190" y="38"/>
                      <a:pt x="134" y="116"/>
                    </a:cubicBezTo>
                    <a:cubicBezTo>
                      <a:pt x="0" y="312"/>
                      <a:pt x="196" y="689"/>
                      <a:pt x="579" y="959"/>
                    </a:cubicBezTo>
                    <a:cubicBezTo>
                      <a:pt x="811" y="1125"/>
                      <a:pt x="1058" y="1213"/>
                      <a:pt x="1248" y="1213"/>
                    </a:cubicBezTo>
                    <a:cubicBezTo>
                      <a:pt x="1372" y="1213"/>
                      <a:pt x="1471" y="1176"/>
                      <a:pt x="1527" y="1098"/>
                    </a:cubicBezTo>
                    <a:cubicBezTo>
                      <a:pt x="1666" y="902"/>
                      <a:pt x="1464" y="524"/>
                      <a:pt x="1082" y="255"/>
                    </a:cubicBezTo>
                    <a:cubicBezTo>
                      <a:pt x="850" y="88"/>
                      <a:pt x="603" y="0"/>
                      <a:pt x="4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20"/>
              <p:cNvSpPr/>
              <p:nvPr/>
            </p:nvSpPr>
            <p:spPr>
              <a:xfrm>
                <a:off x="833882" y="1137127"/>
                <a:ext cx="233044" cy="318696"/>
              </a:xfrm>
              <a:custGeom>
                <a:avLst/>
                <a:gdLst/>
                <a:ahLst/>
                <a:cxnLst/>
                <a:rect l="l" t="t" r="r" b="b"/>
                <a:pathLst>
                  <a:path w="1170" h="1600" extrusionOk="0">
                    <a:moveTo>
                      <a:pt x="341" y="1"/>
                    </a:moveTo>
                    <a:cubicBezTo>
                      <a:pt x="309" y="1"/>
                      <a:pt x="278" y="7"/>
                      <a:pt x="249" y="19"/>
                    </a:cubicBezTo>
                    <a:cubicBezTo>
                      <a:pt x="27" y="113"/>
                      <a:pt x="1" y="542"/>
                      <a:pt x="187" y="972"/>
                    </a:cubicBezTo>
                    <a:cubicBezTo>
                      <a:pt x="349" y="1344"/>
                      <a:pt x="619" y="1600"/>
                      <a:pt x="830" y="1600"/>
                    </a:cubicBezTo>
                    <a:cubicBezTo>
                      <a:pt x="862" y="1600"/>
                      <a:pt x="892" y="1594"/>
                      <a:pt x="921" y="1582"/>
                    </a:cubicBezTo>
                    <a:cubicBezTo>
                      <a:pt x="1144" y="1484"/>
                      <a:pt x="1169" y="1059"/>
                      <a:pt x="983" y="630"/>
                    </a:cubicBezTo>
                    <a:cubicBezTo>
                      <a:pt x="817" y="254"/>
                      <a:pt x="551" y="1"/>
                      <a:pt x="3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20"/>
              <p:cNvSpPr/>
              <p:nvPr/>
            </p:nvSpPr>
            <p:spPr>
              <a:xfrm>
                <a:off x="335925" y="-14152"/>
                <a:ext cx="232247" cy="318696"/>
              </a:xfrm>
              <a:custGeom>
                <a:avLst/>
                <a:gdLst/>
                <a:ahLst/>
                <a:cxnLst/>
                <a:rect l="l" t="t" r="r" b="b"/>
                <a:pathLst>
                  <a:path w="1166" h="1600" extrusionOk="0">
                    <a:moveTo>
                      <a:pt x="338" y="1"/>
                    </a:moveTo>
                    <a:cubicBezTo>
                      <a:pt x="305" y="1"/>
                      <a:pt x="274" y="7"/>
                      <a:pt x="244" y="19"/>
                    </a:cubicBezTo>
                    <a:cubicBezTo>
                      <a:pt x="27" y="113"/>
                      <a:pt x="1" y="542"/>
                      <a:pt x="187" y="971"/>
                    </a:cubicBezTo>
                    <a:cubicBezTo>
                      <a:pt x="349" y="1344"/>
                      <a:pt x="620" y="1600"/>
                      <a:pt x="831" y="1600"/>
                    </a:cubicBezTo>
                    <a:cubicBezTo>
                      <a:pt x="863" y="1600"/>
                      <a:pt x="893" y="1594"/>
                      <a:pt x="922" y="1582"/>
                    </a:cubicBezTo>
                    <a:cubicBezTo>
                      <a:pt x="1139" y="1489"/>
                      <a:pt x="1165" y="1059"/>
                      <a:pt x="979" y="629"/>
                    </a:cubicBezTo>
                    <a:cubicBezTo>
                      <a:pt x="818" y="253"/>
                      <a:pt x="551" y="1"/>
                      <a:pt x="3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 name="Shape 2650"/>
        <p:cNvGrpSpPr/>
        <p:nvPr/>
      </p:nvGrpSpPr>
      <p:grpSpPr>
        <a:xfrm>
          <a:off x="0" y="0"/>
          <a:ext cx="0" cy="0"/>
          <a:chOff x="0" y="0"/>
          <a:chExt cx="0" cy="0"/>
        </a:xfrm>
      </p:grpSpPr>
      <p:pic>
        <p:nvPicPr>
          <p:cNvPr id="2651" name="Google Shape;2651;p21"/>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2652" name="Google Shape;2652;p21"/>
          <p:cNvGrpSpPr/>
          <p:nvPr/>
        </p:nvGrpSpPr>
        <p:grpSpPr>
          <a:xfrm>
            <a:off x="-18557" y="250739"/>
            <a:ext cx="10002151" cy="289260"/>
            <a:chOff x="-18557" y="250739"/>
            <a:chExt cx="10002151" cy="289260"/>
          </a:xfrm>
        </p:grpSpPr>
        <p:grpSp>
          <p:nvGrpSpPr>
            <p:cNvPr id="2653" name="Google Shape;2653;p21"/>
            <p:cNvGrpSpPr/>
            <p:nvPr/>
          </p:nvGrpSpPr>
          <p:grpSpPr>
            <a:xfrm>
              <a:off x="-18557" y="250739"/>
              <a:ext cx="8227790" cy="288085"/>
              <a:chOff x="-523373" y="394766"/>
              <a:chExt cx="9826574" cy="288056"/>
            </a:xfrm>
          </p:grpSpPr>
          <p:grpSp>
            <p:nvGrpSpPr>
              <p:cNvPr id="2654" name="Google Shape;2654;p21"/>
              <p:cNvGrpSpPr/>
              <p:nvPr/>
            </p:nvGrpSpPr>
            <p:grpSpPr>
              <a:xfrm>
                <a:off x="188492" y="394766"/>
                <a:ext cx="4572159" cy="288056"/>
                <a:chOff x="5131250" y="478475"/>
                <a:chExt cx="4408175" cy="277725"/>
              </a:xfrm>
            </p:grpSpPr>
            <p:sp>
              <p:nvSpPr>
                <p:cNvPr id="2655" name="Google Shape;2655;p21"/>
                <p:cNvSpPr/>
                <p:nvPr/>
              </p:nvSpPr>
              <p:spPr>
                <a:xfrm>
                  <a:off x="6137800" y="478475"/>
                  <a:ext cx="350275" cy="277725"/>
                </a:xfrm>
                <a:custGeom>
                  <a:avLst/>
                  <a:gdLst/>
                  <a:ahLst/>
                  <a:cxnLst/>
                  <a:rect l="l" t="t" r="r" b="b"/>
                  <a:pathLst>
                    <a:path w="14011" h="11109" extrusionOk="0">
                      <a:moveTo>
                        <a:pt x="7006" y="1"/>
                      </a:moveTo>
                      <a:lnTo>
                        <a:pt x="1" y="5571"/>
                      </a:lnTo>
                      <a:lnTo>
                        <a:pt x="7006" y="11109"/>
                      </a:lnTo>
                      <a:lnTo>
                        <a:pt x="14011"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21"/>
                <p:cNvSpPr/>
                <p:nvPr/>
              </p:nvSpPr>
              <p:spPr>
                <a:xfrm>
                  <a:off x="6208700" y="535175"/>
                  <a:ext cx="207650" cy="164325"/>
                </a:xfrm>
                <a:custGeom>
                  <a:avLst/>
                  <a:gdLst/>
                  <a:ahLst/>
                  <a:cxnLst/>
                  <a:rect l="l" t="t" r="r" b="b"/>
                  <a:pathLst>
                    <a:path w="8306" h="6573" extrusionOk="0">
                      <a:moveTo>
                        <a:pt x="4170" y="1"/>
                      </a:moveTo>
                      <a:lnTo>
                        <a:pt x="0" y="3303"/>
                      </a:lnTo>
                      <a:lnTo>
                        <a:pt x="4170" y="6572"/>
                      </a:lnTo>
                      <a:lnTo>
                        <a:pt x="8306"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21"/>
                <p:cNvSpPr/>
                <p:nvPr/>
              </p:nvSpPr>
              <p:spPr>
                <a:xfrm>
                  <a:off x="6257900" y="574375"/>
                  <a:ext cx="109250" cy="86750"/>
                </a:xfrm>
                <a:custGeom>
                  <a:avLst/>
                  <a:gdLst/>
                  <a:ahLst/>
                  <a:cxnLst/>
                  <a:rect l="l" t="t" r="r" b="b"/>
                  <a:pathLst>
                    <a:path w="4370" h="3470" extrusionOk="0">
                      <a:moveTo>
                        <a:pt x="2202" y="1"/>
                      </a:moveTo>
                      <a:lnTo>
                        <a:pt x="0" y="1735"/>
                      </a:lnTo>
                      <a:lnTo>
                        <a:pt x="2202" y="3470"/>
                      </a:lnTo>
                      <a:lnTo>
                        <a:pt x="4370"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21"/>
                <p:cNvSpPr/>
                <p:nvPr/>
              </p:nvSpPr>
              <p:spPr>
                <a:xfrm>
                  <a:off x="5801725" y="478475"/>
                  <a:ext cx="350275" cy="277725"/>
                </a:xfrm>
                <a:custGeom>
                  <a:avLst/>
                  <a:gdLst/>
                  <a:ahLst/>
                  <a:cxnLst/>
                  <a:rect l="l" t="t" r="r" b="b"/>
                  <a:pathLst>
                    <a:path w="14011" h="11109" extrusionOk="0">
                      <a:moveTo>
                        <a:pt x="7006" y="1"/>
                      </a:moveTo>
                      <a:lnTo>
                        <a:pt x="1" y="5571"/>
                      </a:lnTo>
                      <a:lnTo>
                        <a:pt x="7006" y="11109"/>
                      </a:lnTo>
                      <a:lnTo>
                        <a:pt x="14011"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21"/>
                <p:cNvSpPr/>
                <p:nvPr/>
              </p:nvSpPr>
              <p:spPr>
                <a:xfrm>
                  <a:off x="5872625" y="535175"/>
                  <a:ext cx="208500" cy="164325"/>
                </a:xfrm>
                <a:custGeom>
                  <a:avLst/>
                  <a:gdLst/>
                  <a:ahLst/>
                  <a:cxnLst/>
                  <a:rect l="l" t="t" r="r" b="b"/>
                  <a:pathLst>
                    <a:path w="8340" h="6573" extrusionOk="0">
                      <a:moveTo>
                        <a:pt x="4170" y="1"/>
                      </a:moveTo>
                      <a:lnTo>
                        <a:pt x="0" y="3303"/>
                      </a:lnTo>
                      <a:lnTo>
                        <a:pt x="4170" y="6572"/>
                      </a:lnTo>
                      <a:lnTo>
                        <a:pt x="8339"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21"/>
                <p:cNvSpPr/>
                <p:nvPr/>
              </p:nvSpPr>
              <p:spPr>
                <a:xfrm>
                  <a:off x="5921825" y="574375"/>
                  <a:ext cx="110925" cy="86750"/>
                </a:xfrm>
                <a:custGeom>
                  <a:avLst/>
                  <a:gdLst/>
                  <a:ahLst/>
                  <a:cxnLst/>
                  <a:rect l="l" t="t" r="r" b="b"/>
                  <a:pathLst>
                    <a:path w="4437" h="3470" extrusionOk="0">
                      <a:moveTo>
                        <a:pt x="2202" y="1"/>
                      </a:moveTo>
                      <a:lnTo>
                        <a:pt x="0" y="1735"/>
                      </a:lnTo>
                      <a:lnTo>
                        <a:pt x="2202" y="3470"/>
                      </a:lnTo>
                      <a:lnTo>
                        <a:pt x="4437"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21"/>
                <p:cNvSpPr/>
                <p:nvPr/>
              </p:nvSpPr>
              <p:spPr>
                <a:xfrm>
                  <a:off x="5466500" y="478475"/>
                  <a:ext cx="350275" cy="277725"/>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21"/>
                <p:cNvSpPr/>
                <p:nvPr/>
              </p:nvSpPr>
              <p:spPr>
                <a:xfrm>
                  <a:off x="5538200" y="535175"/>
                  <a:ext cx="207675" cy="164325"/>
                </a:xfrm>
                <a:custGeom>
                  <a:avLst/>
                  <a:gdLst/>
                  <a:ahLst/>
                  <a:cxnLst/>
                  <a:rect l="l" t="t" r="r" b="b"/>
                  <a:pathLst>
                    <a:path w="8307" h="6573" extrusionOk="0">
                      <a:moveTo>
                        <a:pt x="4137" y="1"/>
                      </a:moveTo>
                      <a:lnTo>
                        <a:pt x="1" y="3303"/>
                      </a:lnTo>
                      <a:lnTo>
                        <a:pt x="4137" y="6572"/>
                      </a:lnTo>
                      <a:lnTo>
                        <a:pt x="8307" y="3303"/>
                      </a:lnTo>
                      <a:lnTo>
                        <a:pt x="41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21"/>
                <p:cNvSpPr/>
                <p:nvPr/>
              </p:nvSpPr>
              <p:spPr>
                <a:xfrm>
                  <a:off x="5587400" y="574375"/>
                  <a:ext cx="109275" cy="86750"/>
                </a:xfrm>
                <a:custGeom>
                  <a:avLst/>
                  <a:gdLst/>
                  <a:ahLst/>
                  <a:cxnLst/>
                  <a:rect l="l" t="t" r="r" b="b"/>
                  <a:pathLst>
                    <a:path w="4371" h="3470" extrusionOk="0">
                      <a:moveTo>
                        <a:pt x="2169" y="1"/>
                      </a:moveTo>
                      <a:lnTo>
                        <a:pt x="1" y="1735"/>
                      </a:lnTo>
                      <a:lnTo>
                        <a:pt x="2169" y="3470"/>
                      </a:lnTo>
                      <a:lnTo>
                        <a:pt x="4371" y="1735"/>
                      </a:lnTo>
                      <a:lnTo>
                        <a:pt x="21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21"/>
                <p:cNvSpPr/>
                <p:nvPr/>
              </p:nvSpPr>
              <p:spPr>
                <a:xfrm>
                  <a:off x="5131250" y="478475"/>
                  <a:ext cx="351100" cy="277725"/>
                </a:xfrm>
                <a:custGeom>
                  <a:avLst/>
                  <a:gdLst/>
                  <a:ahLst/>
                  <a:cxnLst/>
                  <a:rect l="l" t="t" r="r" b="b"/>
                  <a:pathLst>
                    <a:path w="14044" h="11109" extrusionOk="0">
                      <a:moveTo>
                        <a:pt x="7039" y="1"/>
                      </a:moveTo>
                      <a:lnTo>
                        <a:pt x="1" y="5571"/>
                      </a:lnTo>
                      <a:lnTo>
                        <a:pt x="7039" y="11109"/>
                      </a:lnTo>
                      <a:lnTo>
                        <a:pt x="14044" y="5571"/>
                      </a:lnTo>
                      <a:lnTo>
                        <a:pt x="70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21"/>
                <p:cNvSpPr/>
                <p:nvPr/>
              </p:nvSpPr>
              <p:spPr>
                <a:xfrm>
                  <a:off x="5202975" y="535175"/>
                  <a:ext cx="206825" cy="164325"/>
                </a:xfrm>
                <a:custGeom>
                  <a:avLst/>
                  <a:gdLst/>
                  <a:ahLst/>
                  <a:cxnLst/>
                  <a:rect l="l" t="t" r="r" b="b"/>
                  <a:pathLst>
                    <a:path w="8273" h="6573" extrusionOk="0">
                      <a:moveTo>
                        <a:pt x="4170" y="1"/>
                      </a:moveTo>
                      <a:lnTo>
                        <a:pt x="0" y="3303"/>
                      </a:lnTo>
                      <a:lnTo>
                        <a:pt x="4170" y="6572"/>
                      </a:lnTo>
                      <a:lnTo>
                        <a:pt x="8273"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21"/>
                <p:cNvSpPr/>
                <p:nvPr/>
              </p:nvSpPr>
              <p:spPr>
                <a:xfrm>
                  <a:off x="5251350" y="574375"/>
                  <a:ext cx="110100" cy="86750"/>
                </a:xfrm>
                <a:custGeom>
                  <a:avLst/>
                  <a:gdLst/>
                  <a:ahLst/>
                  <a:cxnLst/>
                  <a:rect l="l" t="t" r="r" b="b"/>
                  <a:pathLst>
                    <a:path w="4404" h="3470" extrusionOk="0">
                      <a:moveTo>
                        <a:pt x="2235" y="1"/>
                      </a:moveTo>
                      <a:lnTo>
                        <a:pt x="0" y="1735"/>
                      </a:lnTo>
                      <a:lnTo>
                        <a:pt x="2235" y="3470"/>
                      </a:lnTo>
                      <a:lnTo>
                        <a:pt x="4403" y="1735"/>
                      </a:lnTo>
                      <a:lnTo>
                        <a:pt x="22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21"/>
                <p:cNvSpPr/>
                <p:nvPr/>
              </p:nvSpPr>
              <p:spPr>
                <a:xfrm>
                  <a:off x="7489600" y="478475"/>
                  <a:ext cx="350275" cy="277725"/>
                </a:xfrm>
                <a:custGeom>
                  <a:avLst/>
                  <a:gdLst/>
                  <a:ahLst/>
                  <a:cxnLst/>
                  <a:rect l="l" t="t" r="r" b="b"/>
                  <a:pathLst>
                    <a:path w="14011" h="11109" extrusionOk="0">
                      <a:moveTo>
                        <a:pt x="7006" y="1"/>
                      </a:moveTo>
                      <a:lnTo>
                        <a:pt x="1" y="5571"/>
                      </a:lnTo>
                      <a:lnTo>
                        <a:pt x="7006" y="11109"/>
                      </a:lnTo>
                      <a:lnTo>
                        <a:pt x="14011"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21"/>
                <p:cNvSpPr/>
                <p:nvPr/>
              </p:nvSpPr>
              <p:spPr>
                <a:xfrm>
                  <a:off x="7560475" y="535175"/>
                  <a:ext cx="208525" cy="164325"/>
                </a:xfrm>
                <a:custGeom>
                  <a:avLst/>
                  <a:gdLst/>
                  <a:ahLst/>
                  <a:cxnLst/>
                  <a:rect l="l" t="t" r="r" b="b"/>
                  <a:pathLst>
                    <a:path w="8341" h="6573" extrusionOk="0">
                      <a:moveTo>
                        <a:pt x="4171" y="1"/>
                      </a:moveTo>
                      <a:lnTo>
                        <a:pt x="1" y="3303"/>
                      </a:lnTo>
                      <a:lnTo>
                        <a:pt x="4171" y="6572"/>
                      </a:lnTo>
                      <a:lnTo>
                        <a:pt x="8340" y="3303"/>
                      </a:lnTo>
                      <a:lnTo>
                        <a:pt x="41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21"/>
                <p:cNvSpPr/>
                <p:nvPr/>
              </p:nvSpPr>
              <p:spPr>
                <a:xfrm>
                  <a:off x="7609700" y="574375"/>
                  <a:ext cx="110100" cy="86750"/>
                </a:xfrm>
                <a:custGeom>
                  <a:avLst/>
                  <a:gdLst/>
                  <a:ahLst/>
                  <a:cxnLst/>
                  <a:rect l="l" t="t" r="r" b="b"/>
                  <a:pathLst>
                    <a:path w="4404" h="3470" extrusionOk="0">
                      <a:moveTo>
                        <a:pt x="2202" y="1"/>
                      </a:moveTo>
                      <a:lnTo>
                        <a:pt x="0" y="1735"/>
                      </a:lnTo>
                      <a:lnTo>
                        <a:pt x="2202" y="3470"/>
                      </a:lnTo>
                      <a:lnTo>
                        <a:pt x="4403"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21"/>
                <p:cNvSpPr/>
                <p:nvPr/>
              </p:nvSpPr>
              <p:spPr>
                <a:xfrm>
                  <a:off x="7154375" y="478475"/>
                  <a:ext cx="351100" cy="277725"/>
                </a:xfrm>
                <a:custGeom>
                  <a:avLst/>
                  <a:gdLst/>
                  <a:ahLst/>
                  <a:cxnLst/>
                  <a:rect l="l" t="t" r="r" b="b"/>
                  <a:pathLst>
                    <a:path w="14044" h="11109" extrusionOk="0">
                      <a:moveTo>
                        <a:pt x="7038" y="1"/>
                      </a:moveTo>
                      <a:lnTo>
                        <a:pt x="0" y="5571"/>
                      </a:lnTo>
                      <a:lnTo>
                        <a:pt x="7038" y="11109"/>
                      </a:lnTo>
                      <a:lnTo>
                        <a:pt x="14043" y="5571"/>
                      </a:lnTo>
                      <a:lnTo>
                        <a:pt x="70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21"/>
                <p:cNvSpPr/>
                <p:nvPr/>
              </p:nvSpPr>
              <p:spPr>
                <a:xfrm>
                  <a:off x="7226075" y="535175"/>
                  <a:ext cx="207675" cy="164325"/>
                </a:xfrm>
                <a:custGeom>
                  <a:avLst/>
                  <a:gdLst/>
                  <a:ahLst/>
                  <a:cxnLst/>
                  <a:rect l="l" t="t" r="r" b="b"/>
                  <a:pathLst>
                    <a:path w="8307" h="6573" extrusionOk="0">
                      <a:moveTo>
                        <a:pt x="4170" y="1"/>
                      </a:moveTo>
                      <a:lnTo>
                        <a:pt x="1" y="3303"/>
                      </a:lnTo>
                      <a:lnTo>
                        <a:pt x="4170" y="6572"/>
                      </a:lnTo>
                      <a:lnTo>
                        <a:pt x="8307"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21"/>
                <p:cNvSpPr/>
                <p:nvPr/>
              </p:nvSpPr>
              <p:spPr>
                <a:xfrm>
                  <a:off x="7275275" y="574375"/>
                  <a:ext cx="109275" cy="86750"/>
                </a:xfrm>
                <a:custGeom>
                  <a:avLst/>
                  <a:gdLst/>
                  <a:ahLst/>
                  <a:cxnLst/>
                  <a:rect l="l" t="t" r="r" b="b"/>
                  <a:pathLst>
                    <a:path w="4371" h="3470" extrusionOk="0">
                      <a:moveTo>
                        <a:pt x="2202" y="1"/>
                      </a:moveTo>
                      <a:lnTo>
                        <a:pt x="1" y="1735"/>
                      </a:lnTo>
                      <a:lnTo>
                        <a:pt x="2202" y="3470"/>
                      </a:lnTo>
                      <a:lnTo>
                        <a:pt x="4371"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21"/>
                <p:cNvSpPr/>
                <p:nvPr/>
              </p:nvSpPr>
              <p:spPr>
                <a:xfrm>
                  <a:off x="6819125" y="478475"/>
                  <a:ext cx="350275" cy="277725"/>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21"/>
                <p:cNvSpPr/>
                <p:nvPr/>
              </p:nvSpPr>
              <p:spPr>
                <a:xfrm>
                  <a:off x="6890000" y="535175"/>
                  <a:ext cx="208525" cy="164325"/>
                </a:xfrm>
                <a:custGeom>
                  <a:avLst/>
                  <a:gdLst/>
                  <a:ahLst/>
                  <a:cxnLst/>
                  <a:rect l="l" t="t" r="r" b="b"/>
                  <a:pathLst>
                    <a:path w="8341" h="6573" extrusionOk="0">
                      <a:moveTo>
                        <a:pt x="4170" y="1"/>
                      </a:moveTo>
                      <a:lnTo>
                        <a:pt x="1" y="3303"/>
                      </a:lnTo>
                      <a:lnTo>
                        <a:pt x="4170" y="6572"/>
                      </a:lnTo>
                      <a:lnTo>
                        <a:pt x="8340"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21"/>
                <p:cNvSpPr/>
                <p:nvPr/>
              </p:nvSpPr>
              <p:spPr>
                <a:xfrm>
                  <a:off x="6939200" y="574375"/>
                  <a:ext cx="110950" cy="86750"/>
                </a:xfrm>
                <a:custGeom>
                  <a:avLst/>
                  <a:gdLst/>
                  <a:ahLst/>
                  <a:cxnLst/>
                  <a:rect l="l" t="t" r="r" b="b"/>
                  <a:pathLst>
                    <a:path w="4438" h="3470" extrusionOk="0">
                      <a:moveTo>
                        <a:pt x="2202" y="1"/>
                      </a:moveTo>
                      <a:lnTo>
                        <a:pt x="1" y="1735"/>
                      </a:lnTo>
                      <a:lnTo>
                        <a:pt x="2202" y="3470"/>
                      </a:lnTo>
                      <a:lnTo>
                        <a:pt x="4437"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21"/>
                <p:cNvSpPr/>
                <p:nvPr/>
              </p:nvSpPr>
              <p:spPr>
                <a:xfrm>
                  <a:off x="6483875" y="478475"/>
                  <a:ext cx="350275" cy="277725"/>
                </a:xfrm>
                <a:custGeom>
                  <a:avLst/>
                  <a:gdLst/>
                  <a:ahLst/>
                  <a:cxnLst/>
                  <a:rect l="l" t="t" r="r" b="b"/>
                  <a:pathLst>
                    <a:path w="14011" h="11109" extrusionOk="0">
                      <a:moveTo>
                        <a:pt x="7006" y="1"/>
                      </a:moveTo>
                      <a:lnTo>
                        <a:pt x="1" y="5571"/>
                      </a:lnTo>
                      <a:lnTo>
                        <a:pt x="7006" y="11109"/>
                      </a:lnTo>
                      <a:lnTo>
                        <a:pt x="14011"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21"/>
                <p:cNvSpPr/>
                <p:nvPr/>
              </p:nvSpPr>
              <p:spPr>
                <a:xfrm>
                  <a:off x="6555600" y="535175"/>
                  <a:ext cx="207675" cy="164325"/>
                </a:xfrm>
                <a:custGeom>
                  <a:avLst/>
                  <a:gdLst/>
                  <a:ahLst/>
                  <a:cxnLst/>
                  <a:rect l="l" t="t" r="r" b="b"/>
                  <a:pathLst>
                    <a:path w="8307" h="6573" extrusionOk="0">
                      <a:moveTo>
                        <a:pt x="4137" y="1"/>
                      </a:moveTo>
                      <a:lnTo>
                        <a:pt x="1" y="3303"/>
                      </a:lnTo>
                      <a:lnTo>
                        <a:pt x="4137" y="6572"/>
                      </a:lnTo>
                      <a:lnTo>
                        <a:pt x="8307" y="3303"/>
                      </a:lnTo>
                      <a:lnTo>
                        <a:pt x="41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21"/>
                <p:cNvSpPr/>
                <p:nvPr/>
              </p:nvSpPr>
              <p:spPr>
                <a:xfrm>
                  <a:off x="6604800" y="574375"/>
                  <a:ext cx="109275" cy="86750"/>
                </a:xfrm>
                <a:custGeom>
                  <a:avLst/>
                  <a:gdLst/>
                  <a:ahLst/>
                  <a:cxnLst/>
                  <a:rect l="l" t="t" r="r" b="b"/>
                  <a:pathLst>
                    <a:path w="4371" h="3470" extrusionOk="0">
                      <a:moveTo>
                        <a:pt x="2169" y="1"/>
                      </a:moveTo>
                      <a:lnTo>
                        <a:pt x="1" y="1735"/>
                      </a:lnTo>
                      <a:lnTo>
                        <a:pt x="2169" y="3470"/>
                      </a:lnTo>
                      <a:lnTo>
                        <a:pt x="4370" y="1735"/>
                      </a:lnTo>
                      <a:lnTo>
                        <a:pt x="21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21"/>
                <p:cNvSpPr/>
                <p:nvPr/>
              </p:nvSpPr>
              <p:spPr>
                <a:xfrm>
                  <a:off x="8843075" y="478475"/>
                  <a:ext cx="350275" cy="277725"/>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21"/>
                <p:cNvSpPr/>
                <p:nvPr/>
              </p:nvSpPr>
              <p:spPr>
                <a:xfrm>
                  <a:off x="8913950" y="535175"/>
                  <a:ext cx="206850" cy="164325"/>
                </a:xfrm>
                <a:custGeom>
                  <a:avLst/>
                  <a:gdLst/>
                  <a:ahLst/>
                  <a:cxnLst/>
                  <a:rect l="l" t="t" r="r" b="b"/>
                  <a:pathLst>
                    <a:path w="8274" h="6573" extrusionOk="0">
                      <a:moveTo>
                        <a:pt x="4170" y="1"/>
                      </a:moveTo>
                      <a:lnTo>
                        <a:pt x="1" y="3303"/>
                      </a:lnTo>
                      <a:lnTo>
                        <a:pt x="4170" y="6572"/>
                      </a:lnTo>
                      <a:lnTo>
                        <a:pt x="8273"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21"/>
                <p:cNvSpPr/>
                <p:nvPr/>
              </p:nvSpPr>
              <p:spPr>
                <a:xfrm>
                  <a:off x="8962325" y="574375"/>
                  <a:ext cx="110100" cy="86750"/>
                </a:xfrm>
                <a:custGeom>
                  <a:avLst/>
                  <a:gdLst/>
                  <a:ahLst/>
                  <a:cxnLst/>
                  <a:rect l="l" t="t" r="r" b="b"/>
                  <a:pathLst>
                    <a:path w="4404" h="3470" extrusionOk="0">
                      <a:moveTo>
                        <a:pt x="2235" y="1"/>
                      </a:moveTo>
                      <a:lnTo>
                        <a:pt x="0" y="1735"/>
                      </a:lnTo>
                      <a:lnTo>
                        <a:pt x="2235" y="3470"/>
                      </a:lnTo>
                      <a:lnTo>
                        <a:pt x="4403" y="1735"/>
                      </a:lnTo>
                      <a:lnTo>
                        <a:pt x="22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21"/>
                <p:cNvSpPr/>
                <p:nvPr/>
              </p:nvSpPr>
              <p:spPr>
                <a:xfrm>
                  <a:off x="8507000" y="478475"/>
                  <a:ext cx="350275" cy="277725"/>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21"/>
                <p:cNvSpPr/>
                <p:nvPr/>
              </p:nvSpPr>
              <p:spPr>
                <a:xfrm>
                  <a:off x="8577875" y="535175"/>
                  <a:ext cx="208500" cy="164325"/>
                </a:xfrm>
                <a:custGeom>
                  <a:avLst/>
                  <a:gdLst/>
                  <a:ahLst/>
                  <a:cxnLst/>
                  <a:rect l="l" t="t" r="r" b="b"/>
                  <a:pathLst>
                    <a:path w="8340" h="6573" extrusionOk="0">
                      <a:moveTo>
                        <a:pt x="4170" y="1"/>
                      </a:moveTo>
                      <a:lnTo>
                        <a:pt x="1" y="3303"/>
                      </a:lnTo>
                      <a:lnTo>
                        <a:pt x="4170" y="6572"/>
                      </a:lnTo>
                      <a:lnTo>
                        <a:pt x="8340"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21"/>
                <p:cNvSpPr/>
                <p:nvPr/>
              </p:nvSpPr>
              <p:spPr>
                <a:xfrm>
                  <a:off x="8627075" y="574375"/>
                  <a:ext cx="110100" cy="86750"/>
                </a:xfrm>
                <a:custGeom>
                  <a:avLst/>
                  <a:gdLst/>
                  <a:ahLst/>
                  <a:cxnLst/>
                  <a:rect l="l" t="t" r="r" b="b"/>
                  <a:pathLst>
                    <a:path w="4404" h="3470" extrusionOk="0">
                      <a:moveTo>
                        <a:pt x="2202" y="1"/>
                      </a:moveTo>
                      <a:lnTo>
                        <a:pt x="1" y="1735"/>
                      </a:lnTo>
                      <a:lnTo>
                        <a:pt x="2202" y="3470"/>
                      </a:lnTo>
                      <a:lnTo>
                        <a:pt x="4404"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21"/>
                <p:cNvSpPr/>
                <p:nvPr/>
              </p:nvSpPr>
              <p:spPr>
                <a:xfrm>
                  <a:off x="8171750" y="478475"/>
                  <a:ext cx="351125" cy="277725"/>
                </a:xfrm>
                <a:custGeom>
                  <a:avLst/>
                  <a:gdLst/>
                  <a:ahLst/>
                  <a:cxnLst/>
                  <a:rect l="l" t="t" r="r" b="b"/>
                  <a:pathLst>
                    <a:path w="14045" h="11109" extrusionOk="0">
                      <a:moveTo>
                        <a:pt x="7006" y="1"/>
                      </a:moveTo>
                      <a:lnTo>
                        <a:pt x="1" y="5571"/>
                      </a:lnTo>
                      <a:lnTo>
                        <a:pt x="7006" y="11109"/>
                      </a:lnTo>
                      <a:lnTo>
                        <a:pt x="14044"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21"/>
                <p:cNvSpPr/>
                <p:nvPr/>
              </p:nvSpPr>
              <p:spPr>
                <a:xfrm>
                  <a:off x="8243475" y="535175"/>
                  <a:ext cx="207675" cy="164325"/>
                </a:xfrm>
                <a:custGeom>
                  <a:avLst/>
                  <a:gdLst/>
                  <a:ahLst/>
                  <a:cxnLst/>
                  <a:rect l="l" t="t" r="r" b="b"/>
                  <a:pathLst>
                    <a:path w="8307" h="6573" extrusionOk="0">
                      <a:moveTo>
                        <a:pt x="4137" y="1"/>
                      </a:moveTo>
                      <a:lnTo>
                        <a:pt x="0" y="3303"/>
                      </a:lnTo>
                      <a:lnTo>
                        <a:pt x="4137" y="6572"/>
                      </a:lnTo>
                      <a:lnTo>
                        <a:pt x="8306" y="3303"/>
                      </a:lnTo>
                      <a:lnTo>
                        <a:pt x="41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21"/>
                <p:cNvSpPr/>
                <p:nvPr/>
              </p:nvSpPr>
              <p:spPr>
                <a:xfrm>
                  <a:off x="8292675" y="574375"/>
                  <a:ext cx="109275" cy="86750"/>
                </a:xfrm>
                <a:custGeom>
                  <a:avLst/>
                  <a:gdLst/>
                  <a:ahLst/>
                  <a:cxnLst/>
                  <a:rect l="l" t="t" r="r" b="b"/>
                  <a:pathLst>
                    <a:path w="4371" h="3470" extrusionOk="0">
                      <a:moveTo>
                        <a:pt x="2169" y="1"/>
                      </a:moveTo>
                      <a:lnTo>
                        <a:pt x="1" y="1735"/>
                      </a:lnTo>
                      <a:lnTo>
                        <a:pt x="2169" y="3470"/>
                      </a:lnTo>
                      <a:lnTo>
                        <a:pt x="4370" y="1735"/>
                      </a:lnTo>
                      <a:lnTo>
                        <a:pt x="21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21"/>
                <p:cNvSpPr/>
                <p:nvPr/>
              </p:nvSpPr>
              <p:spPr>
                <a:xfrm>
                  <a:off x="7836525" y="478475"/>
                  <a:ext cx="350275" cy="277725"/>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21"/>
                <p:cNvSpPr/>
                <p:nvPr/>
              </p:nvSpPr>
              <p:spPr>
                <a:xfrm>
                  <a:off x="7907400" y="535175"/>
                  <a:ext cx="208500" cy="164325"/>
                </a:xfrm>
                <a:custGeom>
                  <a:avLst/>
                  <a:gdLst/>
                  <a:ahLst/>
                  <a:cxnLst/>
                  <a:rect l="l" t="t" r="r" b="b"/>
                  <a:pathLst>
                    <a:path w="8340" h="6573" extrusionOk="0">
                      <a:moveTo>
                        <a:pt x="4170" y="1"/>
                      </a:moveTo>
                      <a:lnTo>
                        <a:pt x="1" y="3303"/>
                      </a:lnTo>
                      <a:lnTo>
                        <a:pt x="4170" y="6572"/>
                      </a:lnTo>
                      <a:lnTo>
                        <a:pt x="8340"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21"/>
                <p:cNvSpPr/>
                <p:nvPr/>
              </p:nvSpPr>
              <p:spPr>
                <a:xfrm>
                  <a:off x="7956600" y="574375"/>
                  <a:ext cx="110100" cy="86750"/>
                </a:xfrm>
                <a:custGeom>
                  <a:avLst/>
                  <a:gdLst/>
                  <a:ahLst/>
                  <a:cxnLst/>
                  <a:rect l="l" t="t" r="r" b="b"/>
                  <a:pathLst>
                    <a:path w="4404" h="3470" extrusionOk="0">
                      <a:moveTo>
                        <a:pt x="2202" y="1"/>
                      </a:moveTo>
                      <a:lnTo>
                        <a:pt x="1" y="1735"/>
                      </a:lnTo>
                      <a:lnTo>
                        <a:pt x="2202" y="3470"/>
                      </a:lnTo>
                      <a:lnTo>
                        <a:pt x="4404"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21"/>
                <p:cNvSpPr/>
                <p:nvPr/>
              </p:nvSpPr>
              <p:spPr>
                <a:xfrm>
                  <a:off x="9189150" y="478475"/>
                  <a:ext cx="350275" cy="277725"/>
                </a:xfrm>
                <a:custGeom>
                  <a:avLst/>
                  <a:gdLst/>
                  <a:ahLst/>
                  <a:cxnLst/>
                  <a:rect l="l" t="t" r="r" b="b"/>
                  <a:pathLst>
                    <a:path w="14011" h="11109" extrusionOk="0">
                      <a:moveTo>
                        <a:pt x="7005" y="1"/>
                      </a:moveTo>
                      <a:lnTo>
                        <a:pt x="0" y="5571"/>
                      </a:lnTo>
                      <a:lnTo>
                        <a:pt x="7005" y="11109"/>
                      </a:lnTo>
                      <a:lnTo>
                        <a:pt x="14011"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21"/>
                <p:cNvSpPr/>
                <p:nvPr/>
              </p:nvSpPr>
              <p:spPr>
                <a:xfrm>
                  <a:off x="9260875" y="535175"/>
                  <a:ext cx="207675" cy="164325"/>
                </a:xfrm>
                <a:custGeom>
                  <a:avLst/>
                  <a:gdLst/>
                  <a:ahLst/>
                  <a:cxnLst/>
                  <a:rect l="l" t="t" r="r" b="b"/>
                  <a:pathLst>
                    <a:path w="8307" h="6573" extrusionOk="0">
                      <a:moveTo>
                        <a:pt x="4136" y="1"/>
                      </a:moveTo>
                      <a:lnTo>
                        <a:pt x="0" y="3303"/>
                      </a:lnTo>
                      <a:lnTo>
                        <a:pt x="4136" y="6572"/>
                      </a:lnTo>
                      <a:lnTo>
                        <a:pt x="8306" y="3303"/>
                      </a:lnTo>
                      <a:lnTo>
                        <a:pt x="413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21"/>
                <p:cNvSpPr/>
                <p:nvPr/>
              </p:nvSpPr>
              <p:spPr>
                <a:xfrm>
                  <a:off x="9310075" y="574375"/>
                  <a:ext cx="109275" cy="86750"/>
                </a:xfrm>
                <a:custGeom>
                  <a:avLst/>
                  <a:gdLst/>
                  <a:ahLst/>
                  <a:cxnLst/>
                  <a:rect l="l" t="t" r="r" b="b"/>
                  <a:pathLst>
                    <a:path w="4371" h="3470" extrusionOk="0">
                      <a:moveTo>
                        <a:pt x="2168" y="1"/>
                      </a:moveTo>
                      <a:lnTo>
                        <a:pt x="0" y="1735"/>
                      </a:lnTo>
                      <a:lnTo>
                        <a:pt x="2168" y="3470"/>
                      </a:lnTo>
                      <a:lnTo>
                        <a:pt x="4370" y="1735"/>
                      </a:lnTo>
                      <a:lnTo>
                        <a:pt x="21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4" name="Google Shape;2694;p21"/>
              <p:cNvGrpSpPr/>
              <p:nvPr/>
            </p:nvGrpSpPr>
            <p:grpSpPr>
              <a:xfrm>
                <a:off x="4731042" y="394766"/>
                <a:ext cx="4572159" cy="288056"/>
                <a:chOff x="5131250" y="478475"/>
                <a:chExt cx="4408175" cy="277725"/>
              </a:xfrm>
            </p:grpSpPr>
            <p:sp>
              <p:nvSpPr>
                <p:cNvPr id="2695" name="Google Shape;2695;p21"/>
                <p:cNvSpPr/>
                <p:nvPr/>
              </p:nvSpPr>
              <p:spPr>
                <a:xfrm>
                  <a:off x="6137800" y="478475"/>
                  <a:ext cx="350275" cy="277725"/>
                </a:xfrm>
                <a:custGeom>
                  <a:avLst/>
                  <a:gdLst/>
                  <a:ahLst/>
                  <a:cxnLst/>
                  <a:rect l="l" t="t" r="r" b="b"/>
                  <a:pathLst>
                    <a:path w="14011" h="11109" extrusionOk="0">
                      <a:moveTo>
                        <a:pt x="7006" y="1"/>
                      </a:moveTo>
                      <a:lnTo>
                        <a:pt x="1" y="5571"/>
                      </a:lnTo>
                      <a:lnTo>
                        <a:pt x="7006" y="11109"/>
                      </a:lnTo>
                      <a:lnTo>
                        <a:pt x="14011"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21"/>
                <p:cNvSpPr/>
                <p:nvPr/>
              </p:nvSpPr>
              <p:spPr>
                <a:xfrm>
                  <a:off x="6208700" y="535175"/>
                  <a:ext cx="207650" cy="164325"/>
                </a:xfrm>
                <a:custGeom>
                  <a:avLst/>
                  <a:gdLst/>
                  <a:ahLst/>
                  <a:cxnLst/>
                  <a:rect l="l" t="t" r="r" b="b"/>
                  <a:pathLst>
                    <a:path w="8306" h="6573" extrusionOk="0">
                      <a:moveTo>
                        <a:pt x="4170" y="1"/>
                      </a:moveTo>
                      <a:lnTo>
                        <a:pt x="0" y="3303"/>
                      </a:lnTo>
                      <a:lnTo>
                        <a:pt x="4170" y="6572"/>
                      </a:lnTo>
                      <a:lnTo>
                        <a:pt x="8306"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21"/>
                <p:cNvSpPr/>
                <p:nvPr/>
              </p:nvSpPr>
              <p:spPr>
                <a:xfrm>
                  <a:off x="6257900" y="574375"/>
                  <a:ext cx="109250" cy="86750"/>
                </a:xfrm>
                <a:custGeom>
                  <a:avLst/>
                  <a:gdLst/>
                  <a:ahLst/>
                  <a:cxnLst/>
                  <a:rect l="l" t="t" r="r" b="b"/>
                  <a:pathLst>
                    <a:path w="4370" h="3470" extrusionOk="0">
                      <a:moveTo>
                        <a:pt x="2202" y="1"/>
                      </a:moveTo>
                      <a:lnTo>
                        <a:pt x="0" y="1735"/>
                      </a:lnTo>
                      <a:lnTo>
                        <a:pt x="2202" y="3470"/>
                      </a:lnTo>
                      <a:lnTo>
                        <a:pt x="4370"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21"/>
                <p:cNvSpPr/>
                <p:nvPr/>
              </p:nvSpPr>
              <p:spPr>
                <a:xfrm>
                  <a:off x="5801725" y="478475"/>
                  <a:ext cx="350275" cy="277725"/>
                </a:xfrm>
                <a:custGeom>
                  <a:avLst/>
                  <a:gdLst/>
                  <a:ahLst/>
                  <a:cxnLst/>
                  <a:rect l="l" t="t" r="r" b="b"/>
                  <a:pathLst>
                    <a:path w="14011" h="11109" extrusionOk="0">
                      <a:moveTo>
                        <a:pt x="7006" y="1"/>
                      </a:moveTo>
                      <a:lnTo>
                        <a:pt x="1" y="5571"/>
                      </a:lnTo>
                      <a:lnTo>
                        <a:pt x="7006" y="11109"/>
                      </a:lnTo>
                      <a:lnTo>
                        <a:pt x="14011"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21"/>
                <p:cNvSpPr/>
                <p:nvPr/>
              </p:nvSpPr>
              <p:spPr>
                <a:xfrm>
                  <a:off x="5872625" y="535175"/>
                  <a:ext cx="208500" cy="164325"/>
                </a:xfrm>
                <a:custGeom>
                  <a:avLst/>
                  <a:gdLst/>
                  <a:ahLst/>
                  <a:cxnLst/>
                  <a:rect l="l" t="t" r="r" b="b"/>
                  <a:pathLst>
                    <a:path w="8340" h="6573" extrusionOk="0">
                      <a:moveTo>
                        <a:pt x="4170" y="1"/>
                      </a:moveTo>
                      <a:lnTo>
                        <a:pt x="0" y="3303"/>
                      </a:lnTo>
                      <a:lnTo>
                        <a:pt x="4170" y="6572"/>
                      </a:lnTo>
                      <a:lnTo>
                        <a:pt x="8339"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21"/>
                <p:cNvSpPr/>
                <p:nvPr/>
              </p:nvSpPr>
              <p:spPr>
                <a:xfrm>
                  <a:off x="5921825" y="574375"/>
                  <a:ext cx="110925" cy="86750"/>
                </a:xfrm>
                <a:custGeom>
                  <a:avLst/>
                  <a:gdLst/>
                  <a:ahLst/>
                  <a:cxnLst/>
                  <a:rect l="l" t="t" r="r" b="b"/>
                  <a:pathLst>
                    <a:path w="4437" h="3470" extrusionOk="0">
                      <a:moveTo>
                        <a:pt x="2202" y="1"/>
                      </a:moveTo>
                      <a:lnTo>
                        <a:pt x="0" y="1735"/>
                      </a:lnTo>
                      <a:lnTo>
                        <a:pt x="2202" y="3470"/>
                      </a:lnTo>
                      <a:lnTo>
                        <a:pt x="4437"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21"/>
                <p:cNvSpPr/>
                <p:nvPr/>
              </p:nvSpPr>
              <p:spPr>
                <a:xfrm>
                  <a:off x="5466500" y="478475"/>
                  <a:ext cx="350275" cy="277725"/>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21"/>
                <p:cNvSpPr/>
                <p:nvPr/>
              </p:nvSpPr>
              <p:spPr>
                <a:xfrm>
                  <a:off x="5538200" y="535175"/>
                  <a:ext cx="207675" cy="164325"/>
                </a:xfrm>
                <a:custGeom>
                  <a:avLst/>
                  <a:gdLst/>
                  <a:ahLst/>
                  <a:cxnLst/>
                  <a:rect l="l" t="t" r="r" b="b"/>
                  <a:pathLst>
                    <a:path w="8307" h="6573" extrusionOk="0">
                      <a:moveTo>
                        <a:pt x="4137" y="1"/>
                      </a:moveTo>
                      <a:lnTo>
                        <a:pt x="1" y="3303"/>
                      </a:lnTo>
                      <a:lnTo>
                        <a:pt x="4137" y="6572"/>
                      </a:lnTo>
                      <a:lnTo>
                        <a:pt x="8307" y="3303"/>
                      </a:lnTo>
                      <a:lnTo>
                        <a:pt x="41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21"/>
                <p:cNvSpPr/>
                <p:nvPr/>
              </p:nvSpPr>
              <p:spPr>
                <a:xfrm>
                  <a:off x="5587400" y="574375"/>
                  <a:ext cx="109275" cy="86750"/>
                </a:xfrm>
                <a:custGeom>
                  <a:avLst/>
                  <a:gdLst/>
                  <a:ahLst/>
                  <a:cxnLst/>
                  <a:rect l="l" t="t" r="r" b="b"/>
                  <a:pathLst>
                    <a:path w="4371" h="3470" extrusionOk="0">
                      <a:moveTo>
                        <a:pt x="2169" y="1"/>
                      </a:moveTo>
                      <a:lnTo>
                        <a:pt x="1" y="1735"/>
                      </a:lnTo>
                      <a:lnTo>
                        <a:pt x="2169" y="3470"/>
                      </a:lnTo>
                      <a:lnTo>
                        <a:pt x="4371" y="1735"/>
                      </a:lnTo>
                      <a:lnTo>
                        <a:pt x="21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21"/>
                <p:cNvSpPr/>
                <p:nvPr/>
              </p:nvSpPr>
              <p:spPr>
                <a:xfrm>
                  <a:off x="5131250" y="478475"/>
                  <a:ext cx="351100" cy="277725"/>
                </a:xfrm>
                <a:custGeom>
                  <a:avLst/>
                  <a:gdLst/>
                  <a:ahLst/>
                  <a:cxnLst/>
                  <a:rect l="l" t="t" r="r" b="b"/>
                  <a:pathLst>
                    <a:path w="14044" h="11109" extrusionOk="0">
                      <a:moveTo>
                        <a:pt x="7039" y="1"/>
                      </a:moveTo>
                      <a:lnTo>
                        <a:pt x="1" y="5571"/>
                      </a:lnTo>
                      <a:lnTo>
                        <a:pt x="7039" y="11109"/>
                      </a:lnTo>
                      <a:lnTo>
                        <a:pt x="14044" y="5571"/>
                      </a:lnTo>
                      <a:lnTo>
                        <a:pt x="70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21"/>
                <p:cNvSpPr/>
                <p:nvPr/>
              </p:nvSpPr>
              <p:spPr>
                <a:xfrm>
                  <a:off x="5202975" y="535175"/>
                  <a:ext cx="206825" cy="164325"/>
                </a:xfrm>
                <a:custGeom>
                  <a:avLst/>
                  <a:gdLst/>
                  <a:ahLst/>
                  <a:cxnLst/>
                  <a:rect l="l" t="t" r="r" b="b"/>
                  <a:pathLst>
                    <a:path w="8273" h="6573" extrusionOk="0">
                      <a:moveTo>
                        <a:pt x="4170" y="1"/>
                      </a:moveTo>
                      <a:lnTo>
                        <a:pt x="0" y="3303"/>
                      </a:lnTo>
                      <a:lnTo>
                        <a:pt x="4170" y="6572"/>
                      </a:lnTo>
                      <a:lnTo>
                        <a:pt x="8273"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21"/>
                <p:cNvSpPr/>
                <p:nvPr/>
              </p:nvSpPr>
              <p:spPr>
                <a:xfrm>
                  <a:off x="5251350" y="574375"/>
                  <a:ext cx="110100" cy="86750"/>
                </a:xfrm>
                <a:custGeom>
                  <a:avLst/>
                  <a:gdLst/>
                  <a:ahLst/>
                  <a:cxnLst/>
                  <a:rect l="l" t="t" r="r" b="b"/>
                  <a:pathLst>
                    <a:path w="4404" h="3470" extrusionOk="0">
                      <a:moveTo>
                        <a:pt x="2235" y="1"/>
                      </a:moveTo>
                      <a:lnTo>
                        <a:pt x="0" y="1735"/>
                      </a:lnTo>
                      <a:lnTo>
                        <a:pt x="2235" y="3470"/>
                      </a:lnTo>
                      <a:lnTo>
                        <a:pt x="4403" y="1735"/>
                      </a:lnTo>
                      <a:lnTo>
                        <a:pt x="22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21"/>
                <p:cNvSpPr/>
                <p:nvPr/>
              </p:nvSpPr>
              <p:spPr>
                <a:xfrm>
                  <a:off x="7489600" y="478475"/>
                  <a:ext cx="350275" cy="277725"/>
                </a:xfrm>
                <a:custGeom>
                  <a:avLst/>
                  <a:gdLst/>
                  <a:ahLst/>
                  <a:cxnLst/>
                  <a:rect l="l" t="t" r="r" b="b"/>
                  <a:pathLst>
                    <a:path w="14011" h="11109" extrusionOk="0">
                      <a:moveTo>
                        <a:pt x="7006" y="1"/>
                      </a:moveTo>
                      <a:lnTo>
                        <a:pt x="1" y="5571"/>
                      </a:lnTo>
                      <a:lnTo>
                        <a:pt x="7006" y="11109"/>
                      </a:lnTo>
                      <a:lnTo>
                        <a:pt x="14011"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21"/>
                <p:cNvSpPr/>
                <p:nvPr/>
              </p:nvSpPr>
              <p:spPr>
                <a:xfrm>
                  <a:off x="7560475" y="535175"/>
                  <a:ext cx="208525" cy="164325"/>
                </a:xfrm>
                <a:custGeom>
                  <a:avLst/>
                  <a:gdLst/>
                  <a:ahLst/>
                  <a:cxnLst/>
                  <a:rect l="l" t="t" r="r" b="b"/>
                  <a:pathLst>
                    <a:path w="8341" h="6573" extrusionOk="0">
                      <a:moveTo>
                        <a:pt x="4171" y="1"/>
                      </a:moveTo>
                      <a:lnTo>
                        <a:pt x="1" y="3303"/>
                      </a:lnTo>
                      <a:lnTo>
                        <a:pt x="4171" y="6572"/>
                      </a:lnTo>
                      <a:lnTo>
                        <a:pt x="8340" y="3303"/>
                      </a:lnTo>
                      <a:lnTo>
                        <a:pt x="41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21"/>
                <p:cNvSpPr/>
                <p:nvPr/>
              </p:nvSpPr>
              <p:spPr>
                <a:xfrm>
                  <a:off x="7609700" y="574375"/>
                  <a:ext cx="110100" cy="86750"/>
                </a:xfrm>
                <a:custGeom>
                  <a:avLst/>
                  <a:gdLst/>
                  <a:ahLst/>
                  <a:cxnLst/>
                  <a:rect l="l" t="t" r="r" b="b"/>
                  <a:pathLst>
                    <a:path w="4404" h="3470" extrusionOk="0">
                      <a:moveTo>
                        <a:pt x="2202" y="1"/>
                      </a:moveTo>
                      <a:lnTo>
                        <a:pt x="0" y="1735"/>
                      </a:lnTo>
                      <a:lnTo>
                        <a:pt x="2202" y="3470"/>
                      </a:lnTo>
                      <a:lnTo>
                        <a:pt x="4403"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21"/>
                <p:cNvSpPr/>
                <p:nvPr/>
              </p:nvSpPr>
              <p:spPr>
                <a:xfrm>
                  <a:off x="7154375" y="478475"/>
                  <a:ext cx="351100" cy="277725"/>
                </a:xfrm>
                <a:custGeom>
                  <a:avLst/>
                  <a:gdLst/>
                  <a:ahLst/>
                  <a:cxnLst/>
                  <a:rect l="l" t="t" r="r" b="b"/>
                  <a:pathLst>
                    <a:path w="14044" h="11109" extrusionOk="0">
                      <a:moveTo>
                        <a:pt x="7038" y="1"/>
                      </a:moveTo>
                      <a:lnTo>
                        <a:pt x="0" y="5571"/>
                      </a:lnTo>
                      <a:lnTo>
                        <a:pt x="7038" y="11109"/>
                      </a:lnTo>
                      <a:lnTo>
                        <a:pt x="14043" y="5571"/>
                      </a:lnTo>
                      <a:lnTo>
                        <a:pt x="70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21"/>
                <p:cNvSpPr/>
                <p:nvPr/>
              </p:nvSpPr>
              <p:spPr>
                <a:xfrm>
                  <a:off x="7226075" y="535175"/>
                  <a:ext cx="207675" cy="164325"/>
                </a:xfrm>
                <a:custGeom>
                  <a:avLst/>
                  <a:gdLst/>
                  <a:ahLst/>
                  <a:cxnLst/>
                  <a:rect l="l" t="t" r="r" b="b"/>
                  <a:pathLst>
                    <a:path w="8307" h="6573" extrusionOk="0">
                      <a:moveTo>
                        <a:pt x="4170" y="1"/>
                      </a:moveTo>
                      <a:lnTo>
                        <a:pt x="1" y="3303"/>
                      </a:lnTo>
                      <a:lnTo>
                        <a:pt x="4170" y="6572"/>
                      </a:lnTo>
                      <a:lnTo>
                        <a:pt x="8307"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21"/>
                <p:cNvSpPr/>
                <p:nvPr/>
              </p:nvSpPr>
              <p:spPr>
                <a:xfrm>
                  <a:off x="7275275" y="574375"/>
                  <a:ext cx="109275" cy="86750"/>
                </a:xfrm>
                <a:custGeom>
                  <a:avLst/>
                  <a:gdLst/>
                  <a:ahLst/>
                  <a:cxnLst/>
                  <a:rect l="l" t="t" r="r" b="b"/>
                  <a:pathLst>
                    <a:path w="4371" h="3470" extrusionOk="0">
                      <a:moveTo>
                        <a:pt x="2202" y="1"/>
                      </a:moveTo>
                      <a:lnTo>
                        <a:pt x="1" y="1735"/>
                      </a:lnTo>
                      <a:lnTo>
                        <a:pt x="2202" y="3470"/>
                      </a:lnTo>
                      <a:lnTo>
                        <a:pt x="4371"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21"/>
                <p:cNvSpPr/>
                <p:nvPr/>
              </p:nvSpPr>
              <p:spPr>
                <a:xfrm>
                  <a:off x="6819125" y="478475"/>
                  <a:ext cx="350275" cy="277725"/>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21"/>
                <p:cNvSpPr/>
                <p:nvPr/>
              </p:nvSpPr>
              <p:spPr>
                <a:xfrm>
                  <a:off x="6890000" y="535175"/>
                  <a:ext cx="208525" cy="164325"/>
                </a:xfrm>
                <a:custGeom>
                  <a:avLst/>
                  <a:gdLst/>
                  <a:ahLst/>
                  <a:cxnLst/>
                  <a:rect l="l" t="t" r="r" b="b"/>
                  <a:pathLst>
                    <a:path w="8341" h="6573" extrusionOk="0">
                      <a:moveTo>
                        <a:pt x="4170" y="1"/>
                      </a:moveTo>
                      <a:lnTo>
                        <a:pt x="1" y="3303"/>
                      </a:lnTo>
                      <a:lnTo>
                        <a:pt x="4170" y="6572"/>
                      </a:lnTo>
                      <a:lnTo>
                        <a:pt x="8340"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21"/>
                <p:cNvSpPr/>
                <p:nvPr/>
              </p:nvSpPr>
              <p:spPr>
                <a:xfrm>
                  <a:off x="6939200" y="574375"/>
                  <a:ext cx="110950" cy="86750"/>
                </a:xfrm>
                <a:custGeom>
                  <a:avLst/>
                  <a:gdLst/>
                  <a:ahLst/>
                  <a:cxnLst/>
                  <a:rect l="l" t="t" r="r" b="b"/>
                  <a:pathLst>
                    <a:path w="4438" h="3470" extrusionOk="0">
                      <a:moveTo>
                        <a:pt x="2202" y="1"/>
                      </a:moveTo>
                      <a:lnTo>
                        <a:pt x="1" y="1735"/>
                      </a:lnTo>
                      <a:lnTo>
                        <a:pt x="2202" y="3470"/>
                      </a:lnTo>
                      <a:lnTo>
                        <a:pt x="4437"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21"/>
                <p:cNvSpPr/>
                <p:nvPr/>
              </p:nvSpPr>
              <p:spPr>
                <a:xfrm>
                  <a:off x="6483875" y="478475"/>
                  <a:ext cx="350275" cy="277725"/>
                </a:xfrm>
                <a:custGeom>
                  <a:avLst/>
                  <a:gdLst/>
                  <a:ahLst/>
                  <a:cxnLst/>
                  <a:rect l="l" t="t" r="r" b="b"/>
                  <a:pathLst>
                    <a:path w="14011" h="11109" extrusionOk="0">
                      <a:moveTo>
                        <a:pt x="7006" y="1"/>
                      </a:moveTo>
                      <a:lnTo>
                        <a:pt x="1" y="5571"/>
                      </a:lnTo>
                      <a:lnTo>
                        <a:pt x="7006" y="11109"/>
                      </a:lnTo>
                      <a:lnTo>
                        <a:pt x="14011"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21"/>
                <p:cNvSpPr/>
                <p:nvPr/>
              </p:nvSpPr>
              <p:spPr>
                <a:xfrm>
                  <a:off x="6555600" y="535175"/>
                  <a:ext cx="207675" cy="164325"/>
                </a:xfrm>
                <a:custGeom>
                  <a:avLst/>
                  <a:gdLst/>
                  <a:ahLst/>
                  <a:cxnLst/>
                  <a:rect l="l" t="t" r="r" b="b"/>
                  <a:pathLst>
                    <a:path w="8307" h="6573" extrusionOk="0">
                      <a:moveTo>
                        <a:pt x="4137" y="1"/>
                      </a:moveTo>
                      <a:lnTo>
                        <a:pt x="1" y="3303"/>
                      </a:lnTo>
                      <a:lnTo>
                        <a:pt x="4137" y="6572"/>
                      </a:lnTo>
                      <a:lnTo>
                        <a:pt x="8307" y="3303"/>
                      </a:lnTo>
                      <a:lnTo>
                        <a:pt x="41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21"/>
                <p:cNvSpPr/>
                <p:nvPr/>
              </p:nvSpPr>
              <p:spPr>
                <a:xfrm>
                  <a:off x="6604800" y="574375"/>
                  <a:ext cx="109275" cy="86750"/>
                </a:xfrm>
                <a:custGeom>
                  <a:avLst/>
                  <a:gdLst/>
                  <a:ahLst/>
                  <a:cxnLst/>
                  <a:rect l="l" t="t" r="r" b="b"/>
                  <a:pathLst>
                    <a:path w="4371" h="3470" extrusionOk="0">
                      <a:moveTo>
                        <a:pt x="2169" y="1"/>
                      </a:moveTo>
                      <a:lnTo>
                        <a:pt x="1" y="1735"/>
                      </a:lnTo>
                      <a:lnTo>
                        <a:pt x="2169" y="3470"/>
                      </a:lnTo>
                      <a:lnTo>
                        <a:pt x="4370" y="1735"/>
                      </a:lnTo>
                      <a:lnTo>
                        <a:pt x="21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21"/>
                <p:cNvSpPr/>
                <p:nvPr/>
              </p:nvSpPr>
              <p:spPr>
                <a:xfrm>
                  <a:off x="8843075" y="478475"/>
                  <a:ext cx="350275" cy="277725"/>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21"/>
                <p:cNvSpPr/>
                <p:nvPr/>
              </p:nvSpPr>
              <p:spPr>
                <a:xfrm>
                  <a:off x="8913950" y="535175"/>
                  <a:ext cx="206850" cy="164325"/>
                </a:xfrm>
                <a:custGeom>
                  <a:avLst/>
                  <a:gdLst/>
                  <a:ahLst/>
                  <a:cxnLst/>
                  <a:rect l="l" t="t" r="r" b="b"/>
                  <a:pathLst>
                    <a:path w="8274" h="6573" extrusionOk="0">
                      <a:moveTo>
                        <a:pt x="4170" y="1"/>
                      </a:moveTo>
                      <a:lnTo>
                        <a:pt x="1" y="3303"/>
                      </a:lnTo>
                      <a:lnTo>
                        <a:pt x="4170" y="6572"/>
                      </a:lnTo>
                      <a:lnTo>
                        <a:pt x="8273"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21"/>
                <p:cNvSpPr/>
                <p:nvPr/>
              </p:nvSpPr>
              <p:spPr>
                <a:xfrm>
                  <a:off x="8962325" y="574375"/>
                  <a:ext cx="110100" cy="86750"/>
                </a:xfrm>
                <a:custGeom>
                  <a:avLst/>
                  <a:gdLst/>
                  <a:ahLst/>
                  <a:cxnLst/>
                  <a:rect l="l" t="t" r="r" b="b"/>
                  <a:pathLst>
                    <a:path w="4404" h="3470" extrusionOk="0">
                      <a:moveTo>
                        <a:pt x="2235" y="1"/>
                      </a:moveTo>
                      <a:lnTo>
                        <a:pt x="0" y="1735"/>
                      </a:lnTo>
                      <a:lnTo>
                        <a:pt x="2235" y="3470"/>
                      </a:lnTo>
                      <a:lnTo>
                        <a:pt x="4403" y="1735"/>
                      </a:lnTo>
                      <a:lnTo>
                        <a:pt x="22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21"/>
                <p:cNvSpPr/>
                <p:nvPr/>
              </p:nvSpPr>
              <p:spPr>
                <a:xfrm>
                  <a:off x="8507000" y="478475"/>
                  <a:ext cx="350275" cy="277725"/>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21"/>
                <p:cNvSpPr/>
                <p:nvPr/>
              </p:nvSpPr>
              <p:spPr>
                <a:xfrm>
                  <a:off x="8577875" y="535175"/>
                  <a:ext cx="208500" cy="164325"/>
                </a:xfrm>
                <a:custGeom>
                  <a:avLst/>
                  <a:gdLst/>
                  <a:ahLst/>
                  <a:cxnLst/>
                  <a:rect l="l" t="t" r="r" b="b"/>
                  <a:pathLst>
                    <a:path w="8340" h="6573" extrusionOk="0">
                      <a:moveTo>
                        <a:pt x="4170" y="1"/>
                      </a:moveTo>
                      <a:lnTo>
                        <a:pt x="1" y="3303"/>
                      </a:lnTo>
                      <a:lnTo>
                        <a:pt x="4170" y="6572"/>
                      </a:lnTo>
                      <a:lnTo>
                        <a:pt x="8340"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21"/>
                <p:cNvSpPr/>
                <p:nvPr/>
              </p:nvSpPr>
              <p:spPr>
                <a:xfrm>
                  <a:off x="8627075" y="574375"/>
                  <a:ext cx="110100" cy="86750"/>
                </a:xfrm>
                <a:custGeom>
                  <a:avLst/>
                  <a:gdLst/>
                  <a:ahLst/>
                  <a:cxnLst/>
                  <a:rect l="l" t="t" r="r" b="b"/>
                  <a:pathLst>
                    <a:path w="4404" h="3470" extrusionOk="0">
                      <a:moveTo>
                        <a:pt x="2202" y="1"/>
                      </a:moveTo>
                      <a:lnTo>
                        <a:pt x="1" y="1735"/>
                      </a:lnTo>
                      <a:lnTo>
                        <a:pt x="2202" y="3470"/>
                      </a:lnTo>
                      <a:lnTo>
                        <a:pt x="4404"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21"/>
                <p:cNvSpPr/>
                <p:nvPr/>
              </p:nvSpPr>
              <p:spPr>
                <a:xfrm>
                  <a:off x="8171750" y="478475"/>
                  <a:ext cx="351125" cy="277725"/>
                </a:xfrm>
                <a:custGeom>
                  <a:avLst/>
                  <a:gdLst/>
                  <a:ahLst/>
                  <a:cxnLst/>
                  <a:rect l="l" t="t" r="r" b="b"/>
                  <a:pathLst>
                    <a:path w="14045" h="11109" extrusionOk="0">
                      <a:moveTo>
                        <a:pt x="7006" y="1"/>
                      </a:moveTo>
                      <a:lnTo>
                        <a:pt x="1" y="5571"/>
                      </a:lnTo>
                      <a:lnTo>
                        <a:pt x="7006" y="11109"/>
                      </a:lnTo>
                      <a:lnTo>
                        <a:pt x="14044"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21"/>
                <p:cNvSpPr/>
                <p:nvPr/>
              </p:nvSpPr>
              <p:spPr>
                <a:xfrm>
                  <a:off x="8243475" y="535175"/>
                  <a:ext cx="207675" cy="164325"/>
                </a:xfrm>
                <a:custGeom>
                  <a:avLst/>
                  <a:gdLst/>
                  <a:ahLst/>
                  <a:cxnLst/>
                  <a:rect l="l" t="t" r="r" b="b"/>
                  <a:pathLst>
                    <a:path w="8307" h="6573" extrusionOk="0">
                      <a:moveTo>
                        <a:pt x="4137" y="1"/>
                      </a:moveTo>
                      <a:lnTo>
                        <a:pt x="0" y="3303"/>
                      </a:lnTo>
                      <a:lnTo>
                        <a:pt x="4137" y="6572"/>
                      </a:lnTo>
                      <a:lnTo>
                        <a:pt x="8306" y="3303"/>
                      </a:lnTo>
                      <a:lnTo>
                        <a:pt x="41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21"/>
                <p:cNvSpPr/>
                <p:nvPr/>
              </p:nvSpPr>
              <p:spPr>
                <a:xfrm>
                  <a:off x="8292675" y="574375"/>
                  <a:ext cx="109275" cy="86750"/>
                </a:xfrm>
                <a:custGeom>
                  <a:avLst/>
                  <a:gdLst/>
                  <a:ahLst/>
                  <a:cxnLst/>
                  <a:rect l="l" t="t" r="r" b="b"/>
                  <a:pathLst>
                    <a:path w="4371" h="3470" extrusionOk="0">
                      <a:moveTo>
                        <a:pt x="2169" y="1"/>
                      </a:moveTo>
                      <a:lnTo>
                        <a:pt x="1" y="1735"/>
                      </a:lnTo>
                      <a:lnTo>
                        <a:pt x="2169" y="3470"/>
                      </a:lnTo>
                      <a:lnTo>
                        <a:pt x="4370" y="1735"/>
                      </a:lnTo>
                      <a:lnTo>
                        <a:pt x="21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21"/>
                <p:cNvSpPr/>
                <p:nvPr/>
              </p:nvSpPr>
              <p:spPr>
                <a:xfrm>
                  <a:off x="7836525" y="478475"/>
                  <a:ext cx="350275" cy="277725"/>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21"/>
                <p:cNvSpPr/>
                <p:nvPr/>
              </p:nvSpPr>
              <p:spPr>
                <a:xfrm>
                  <a:off x="7907400" y="535175"/>
                  <a:ext cx="208500" cy="164325"/>
                </a:xfrm>
                <a:custGeom>
                  <a:avLst/>
                  <a:gdLst/>
                  <a:ahLst/>
                  <a:cxnLst/>
                  <a:rect l="l" t="t" r="r" b="b"/>
                  <a:pathLst>
                    <a:path w="8340" h="6573" extrusionOk="0">
                      <a:moveTo>
                        <a:pt x="4170" y="1"/>
                      </a:moveTo>
                      <a:lnTo>
                        <a:pt x="1" y="3303"/>
                      </a:lnTo>
                      <a:lnTo>
                        <a:pt x="4170" y="6572"/>
                      </a:lnTo>
                      <a:lnTo>
                        <a:pt x="8340"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21"/>
                <p:cNvSpPr/>
                <p:nvPr/>
              </p:nvSpPr>
              <p:spPr>
                <a:xfrm>
                  <a:off x="7956600" y="574375"/>
                  <a:ext cx="110100" cy="86750"/>
                </a:xfrm>
                <a:custGeom>
                  <a:avLst/>
                  <a:gdLst/>
                  <a:ahLst/>
                  <a:cxnLst/>
                  <a:rect l="l" t="t" r="r" b="b"/>
                  <a:pathLst>
                    <a:path w="4404" h="3470" extrusionOk="0">
                      <a:moveTo>
                        <a:pt x="2202" y="1"/>
                      </a:moveTo>
                      <a:lnTo>
                        <a:pt x="1" y="1735"/>
                      </a:lnTo>
                      <a:lnTo>
                        <a:pt x="2202" y="3470"/>
                      </a:lnTo>
                      <a:lnTo>
                        <a:pt x="4404"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21"/>
                <p:cNvSpPr/>
                <p:nvPr/>
              </p:nvSpPr>
              <p:spPr>
                <a:xfrm>
                  <a:off x="9189150" y="478475"/>
                  <a:ext cx="350275" cy="277725"/>
                </a:xfrm>
                <a:custGeom>
                  <a:avLst/>
                  <a:gdLst/>
                  <a:ahLst/>
                  <a:cxnLst/>
                  <a:rect l="l" t="t" r="r" b="b"/>
                  <a:pathLst>
                    <a:path w="14011" h="11109" extrusionOk="0">
                      <a:moveTo>
                        <a:pt x="7005" y="1"/>
                      </a:moveTo>
                      <a:lnTo>
                        <a:pt x="0" y="5571"/>
                      </a:lnTo>
                      <a:lnTo>
                        <a:pt x="7005" y="11109"/>
                      </a:lnTo>
                      <a:lnTo>
                        <a:pt x="14011"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21"/>
                <p:cNvSpPr/>
                <p:nvPr/>
              </p:nvSpPr>
              <p:spPr>
                <a:xfrm>
                  <a:off x="9260875" y="535175"/>
                  <a:ext cx="207675" cy="164325"/>
                </a:xfrm>
                <a:custGeom>
                  <a:avLst/>
                  <a:gdLst/>
                  <a:ahLst/>
                  <a:cxnLst/>
                  <a:rect l="l" t="t" r="r" b="b"/>
                  <a:pathLst>
                    <a:path w="8307" h="6573" extrusionOk="0">
                      <a:moveTo>
                        <a:pt x="4136" y="1"/>
                      </a:moveTo>
                      <a:lnTo>
                        <a:pt x="0" y="3303"/>
                      </a:lnTo>
                      <a:lnTo>
                        <a:pt x="4136" y="6572"/>
                      </a:lnTo>
                      <a:lnTo>
                        <a:pt x="8306" y="3303"/>
                      </a:lnTo>
                      <a:lnTo>
                        <a:pt x="413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21"/>
                <p:cNvSpPr/>
                <p:nvPr/>
              </p:nvSpPr>
              <p:spPr>
                <a:xfrm>
                  <a:off x="9310075" y="574375"/>
                  <a:ext cx="109275" cy="86750"/>
                </a:xfrm>
                <a:custGeom>
                  <a:avLst/>
                  <a:gdLst/>
                  <a:ahLst/>
                  <a:cxnLst/>
                  <a:rect l="l" t="t" r="r" b="b"/>
                  <a:pathLst>
                    <a:path w="4371" h="3470" extrusionOk="0">
                      <a:moveTo>
                        <a:pt x="2168" y="1"/>
                      </a:moveTo>
                      <a:lnTo>
                        <a:pt x="0" y="1735"/>
                      </a:lnTo>
                      <a:lnTo>
                        <a:pt x="2168" y="3470"/>
                      </a:lnTo>
                      <a:lnTo>
                        <a:pt x="4370" y="1735"/>
                      </a:lnTo>
                      <a:lnTo>
                        <a:pt x="21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4" name="Google Shape;2734;p21"/>
              <p:cNvGrpSpPr/>
              <p:nvPr/>
            </p:nvGrpSpPr>
            <p:grpSpPr>
              <a:xfrm>
                <a:off x="-523373" y="394766"/>
                <a:ext cx="711882" cy="288056"/>
                <a:chOff x="-160073" y="396848"/>
                <a:chExt cx="711882" cy="288056"/>
              </a:xfrm>
            </p:grpSpPr>
            <p:sp>
              <p:nvSpPr>
                <p:cNvPr id="2735" name="Google Shape;2735;p21"/>
                <p:cNvSpPr/>
                <p:nvPr/>
              </p:nvSpPr>
              <p:spPr>
                <a:xfrm>
                  <a:off x="188504" y="396848"/>
                  <a:ext cx="363305" cy="288056"/>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21"/>
                <p:cNvSpPr/>
                <p:nvPr/>
              </p:nvSpPr>
              <p:spPr>
                <a:xfrm>
                  <a:off x="262016" y="455657"/>
                  <a:ext cx="214545" cy="170438"/>
                </a:xfrm>
                <a:custGeom>
                  <a:avLst/>
                  <a:gdLst/>
                  <a:ahLst/>
                  <a:cxnLst/>
                  <a:rect l="l" t="t" r="r" b="b"/>
                  <a:pathLst>
                    <a:path w="8274" h="6573" extrusionOk="0">
                      <a:moveTo>
                        <a:pt x="4170" y="1"/>
                      </a:moveTo>
                      <a:lnTo>
                        <a:pt x="1" y="3303"/>
                      </a:lnTo>
                      <a:lnTo>
                        <a:pt x="4170" y="6572"/>
                      </a:lnTo>
                      <a:lnTo>
                        <a:pt x="8273"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21"/>
                <p:cNvSpPr/>
                <p:nvPr/>
              </p:nvSpPr>
              <p:spPr>
                <a:xfrm>
                  <a:off x="312190" y="496315"/>
                  <a:ext cx="114196" cy="89977"/>
                </a:xfrm>
                <a:custGeom>
                  <a:avLst/>
                  <a:gdLst/>
                  <a:ahLst/>
                  <a:cxnLst/>
                  <a:rect l="l" t="t" r="r" b="b"/>
                  <a:pathLst>
                    <a:path w="4404" h="3470" extrusionOk="0">
                      <a:moveTo>
                        <a:pt x="2235" y="1"/>
                      </a:moveTo>
                      <a:lnTo>
                        <a:pt x="0" y="1735"/>
                      </a:lnTo>
                      <a:lnTo>
                        <a:pt x="2235" y="3470"/>
                      </a:lnTo>
                      <a:lnTo>
                        <a:pt x="4403" y="1735"/>
                      </a:lnTo>
                      <a:lnTo>
                        <a:pt x="22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21"/>
                <p:cNvSpPr/>
                <p:nvPr/>
              </p:nvSpPr>
              <p:spPr>
                <a:xfrm>
                  <a:off x="-160073" y="396848"/>
                  <a:ext cx="363305" cy="288056"/>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21"/>
                <p:cNvSpPr/>
                <p:nvPr/>
              </p:nvSpPr>
              <p:spPr>
                <a:xfrm>
                  <a:off x="-86561" y="455657"/>
                  <a:ext cx="216256" cy="170438"/>
                </a:xfrm>
                <a:custGeom>
                  <a:avLst/>
                  <a:gdLst/>
                  <a:ahLst/>
                  <a:cxnLst/>
                  <a:rect l="l" t="t" r="r" b="b"/>
                  <a:pathLst>
                    <a:path w="8340" h="6573" extrusionOk="0">
                      <a:moveTo>
                        <a:pt x="4170" y="1"/>
                      </a:moveTo>
                      <a:lnTo>
                        <a:pt x="1" y="3303"/>
                      </a:lnTo>
                      <a:lnTo>
                        <a:pt x="4170" y="6572"/>
                      </a:lnTo>
                      <a:lnTo>
                        <a:pt x="8340"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21"/>
                <p:cNvSpPr/>
                <p:nvPr/>
              </p:nvSpPr>
              <p:spPr>
                <a:xfrm>
                  <a:off x="-35531" y="496315"/>
                  <a:ext cx="114196" cy="89977"/>
                </a:xfrm>
                <a:custGeom>
                  <a:avLst/>
                  <a:gdLst/>
                  <a:ahLst/>
                  <a:cxnLst/>
                  <a:rect l="l" t="t" r="r" b="b"/>
                  <a:pathLst>
                    <a:path w="4404" h="3470" extrusionOk="0">
                      <a:moveTo>
                        <a:pt x="2202" y="1"/>
                      </a:moveTo>
                      <a:lnTo>
                        <a:pt x="1" y="1735"/>
                      </a:lnTo>
                      <a:lnTo>
                        <a:pt x="2202" y="3470"/>
                      </a:lnTo>
                      <a:lnTo>
                        <a:pt x="4404"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41" name="Google Shape;2741;p21"/>
            <p:cNvSpPr/>
            <p:nvPr/>
          </p:nvSpPr>
          <p:spPr>
            <a:xfrm>
              <a:off x="9679398" y="251914"/>
              <a:ext cx="304195" cy="288085"/>
            </a:xfrm>
            <a:custGeom>
              <a:avLst/>
              <a:gdLst/>
              <a:ahLst/>
              <a:cxnLst/>
              <a:rect l="l" t="t" r="r" b="b"/>
              <a:pathLst>
                <a:path w="14011" h="11109" extrusionOk="0">
                  <a:moveTo>
                    <a:pt x="7006" y="1"/>
                  </a:moveTo>
                  <a:lnTo>
                    <a:pt x="1" y="5571"/>
                  </a:lnTo>
                  <a:lnTo>
                    <a:pt x="7006" y="11109"/>
                  </a:lnTo>
                  <a:lnTo>
                    <a:pt x="14011"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21"/>
            <p:cNvSpPr/>
            <p:nvPr/>
          </p:nvSpPr>
          <p:spPr>
            <a:xfrm>
              <a:off x="9740971" y="310729"/>
              <a:ext cx="180333" cy="170455"/>
            </a:xfrm>
            <a:custGeom>
              <a:avLst/>
              <a:gdLst/>
              <a:ahLst/>
              <a:cxnLst/>
              <a:rect l="l" t="t" r="r" b="b"/>
              <a:pathLst>
                <a:path w="8306" h="6573" extrusionOk="0">
                  <a:moveTo>
                    <a:pt x="4170" y="1"/>
                  </a:moveTo>
                  <a:lnTo>
                    <a:pt x="0" y="3303"/>
                  </a:lnTo>
                  <a:lnTo>
                    <a:pt x="4170" y="6572"/>
                  </a:lnTo>
                  <a:lnTo>
                    <a:pt x="8306"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21"/>
            <p:cNvSpPr/>
            <p:nvPr/>
          </p:nvSpPr>
          <p:spPr>
            <a:xfrm>
              <a:off x="9783699" y="351391"/>
              <a:ext cx="94878" cy="89986"/>
            </a:xfrm>
            <a:custGeom>
              <a:avLst/>
              <a:gdLst/>
              <a:ahLst/>
              <a:cxnLst/>
              <a:rect l="l" t="t" r="r" b="b"/>
              <a:pathLst>
                <a:path w="4370" h="3470" extrusionOk="0">
                  <a:moveTo>
                    <a:pt x="2202" y="1"/>
                  </a:moveTo>
                  <a:lnTo>
                    <a:pt x="0" y="1735"/>
                  </a:lnTo>
                  <a:lnTo>
                    <a:pt x="2202" y="3470"/>
                  </a:lnTo>
                  <a:lnTo>
                    <a:pt x="4370"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21"/>
            <p:cNvSpPr/>
            <p:nvPr/>
          </p:nvSpPr>
          <p:spPr>
            <a:xfrm>
              <a:off x="9387534" y="251914"/>
              <a:ext cx="304195" cy="288085"/>
            </a:xfrm>
            <a:custGeom>
              <a:avLst/>
              <a:gdLst/>
              <a:ahLst/>
              <a:cxnLst/>
              <a:rect l="l" t="t" r="r" b="b"/>
              <a:pathLst>
                <a:path w="14011" h="11109" extrusionOk="0">
                  <a:moveTo>
                    <a:pt x="7006" y="1"/>
                  </a:moveTo>
                  <a:lnTo>
                    <a:pt x="1" y="5571"/>
                  </a:lnTo>
                  <a:lnTo>
                    <a:pt x="7006" y="11109"/>
                  </a:lnTo>
                  <a:lnTo>
                    <a:pt x="14011"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21"/>
            <p:cNvSpPr/>
            <p:nvPr/>
          </p:nvSpPr>
          <p:spPr>
            <a:xfrm>
              <a:off x="9449107" y="310729"/>
              <a:ext cx="181071" cy="170455"/>
            </a:xfrm>
            <a:custGeom>
              <a:avLst/>
              <a:gdLst/>
              <a:ahLst/>
              <a:cxnLst/>
              <a:rect l="l" t="t" r="r" b="b"/>
              <a:pathLst>
                <a:path w="8340" h="6573" extrusionOk="0">
                  <a:moveTo>
                    <a:pt x="4170" y="1"/>
                  </a:moveTo>
                  <a:lnTo>
                    <a:pt x="0" y="3303"/>
                  </a:lnTo>
                  <a:lnTo>
                    <a:pt x="4170" y="6572"/>
                  </a:lnTo>
                  <a:lnTo>
                    <a:pt x="8339"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21"/>
            <p:cNvSpPr/>
            <p:nvPr/>
          </p:nvSpPr>
          <p:spPr>
            <a:xfrm>
              <a:off x="9491835" y="351391"/>
              <a:ext cx="96333" cy="89986"/>
            </a:xfrm>
            <a:custGeom>
              <a:avLst/>
              <a:gdLst/>
              <a:ahLst/>
              <a:cxnLst/>
              <a:rect l="l" t="t" r="r" b="b"/>
              <a:pathLst>
                <a:path w="4437" h="3470" extrusionOk="0">
                  <a:moveTo>
                    <a:pt x="2202" y="1"/>
                  </a:moveTo>
                  <a:lnTo>
                    <a:pt x="0" y="1735"/>
                  </a:lnTo>
                  <a:lnTo>
                    <a:pt x="2202" y="3470"/>
                  </a:lnTo>
                  <a:lnTo>
                    <a:pt x="4437"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21"/>
            <p:cNvSpPr/>
            <p:nvPr/>
          </p:nvSpPr>
          <p:spPr>
            <a:xfrm>
              <a:off x="9096409" y="251914"/>
              <a:ext cx="304195" cy="288085"/>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21"/>
            <p:cNvSpPr/>
            <p:nvPr/>
          </p:nvSpPr>
          <p:spPr>
            <a:xfrm>
              <a:off x="9158677" y="310729"/>
              <a:ext cx="180355" cy="170455"/>
            </a:xfrm>
            <a:custGeom>
              <a:avLst/>
              <a:gdLst/>
              <a:ahLst/>
              <a:cxnLst/>
              <a:rect l="l" t="t" r="r" b="b"/>
              <a:pathLst>
                <a:path w="8307" h="6573" extrusionOk="0">
                  <a:moveTo>
                    <a:pt x="4137" y="1"/>
                  </a:moveTo>
                  <a:lnTo>
                    <a:pt x="1" y="3303"/>
                  </a:lnTo>
                  <a:lnTo>
                    <a:pt x="4137" y="6572"/>
                  </a:lnTo>
                  <a:lnTo>
                    <a:pt x="8307" y="3303"/>
                  </a:lnTo>
                  <a:lnTo>
                    <a:pt x="41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21"/>
            <p:cNvSpPr/>
            <p:nvPr/>
          </p:nvSpPr>
          <p:spPr>
            <a:xfrm>
              <a:off x="9201404" y="351391"/>
              <a:ext cx="94900" cy="89986"/>
            </a:xfrm>
            <a:custGeom>
              <a:avLst/>
              <a:gdLst/>
              <a:ahLst/>
              <a:cxnLst/>
              <a:rect l="l" t="t" r="r" b="b"/>
              <a:pathLst>
                <a:path w="4371" h="3470" extrusionOk="0">
                  <a:moveTo>
                    <a:pt x="2169" y="1"/>
                  </a:moveTo>
                  <a:lnTo>
                    <a:pt x="1" y="1735"/>
                  </a:lnTo>
                  <a:lnTo>
                    <a:pt x="2169" y="3470"/>
                  </a:lnTo>
                  <a:lnTo>
                    <a:pt x="4371" y="1735"/>
                  </a:lnTo>
                  <a:lnTo>
                    <a:pt x="21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21"/>
            <p:cNvSpPr/>
            <p:nvPr/>
          </p:nvSpPr>
          <p:spPr>
            <a:xfrm>
              <a:off x="8805262" y="251914"/>
              <a:ext cx="304912" cy="288085"/>
            </a:xfrm>
            <a:custGeom>
              <a:avLst/>
              <a:gdLst/>
              <a:ahLst/>
              <a:cxnLst/>
              <a:rect l="l" t="t" r="r" b="b"/>
              <a:pathLst>
                <a:path w="14044" h="11109" extrusionOk="0">
                  <a:moveTo>
                    <a:pt x="7039" y="1"/>
                  </a:moveTo>
                  <a:lnTo>
                    <a:pt x="1" y="5571"/>
                  </a:lnTo>
                  <a:lnTo>
                    <a:pt x="7039" y="11109"/>
                  </a:lnTo>
                  <a:lnTo>
                    <a:pt x="14044" y="5571"/>
                  </a:lnTo>
                  <a:lnTo>
                    <a:pt x="70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21"/>
            <p:cNvSpPr/>
            <p:nvPr/>
          </p:nvSpPr>
          <p:spPr>
            <a:xfrm>
              <a:off x="8867552" y="310729"/>
              <a:ext cx="179617" cy="170455"/>
            </a:xfrm>
            <a:custGeom>
              <a:avLst/>
              <a:gdLst/>
              <a:ahLst/>
              <a:cxnLst/>
              <a:rect l="l" t="t" r="r" b="b"/>
              <a:pathLst>
                <a:path w="8273" h="6573" extrusionOk="0">
                  <a:moveTo>
                    <a:pt x="4170" y="1"/>
                  </a:moveTo>
                  <a:lnTo>
                    <a:pt x="0" y="3303"/>
                  </a:lnTo>
                  <a:lnTo>
                    <a:pt x="4170" y="6572"/>
                  </a:lnTo>
                  <a:lnTo>
                    <a:pt x="8273"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21"/>
            <p:cNvSpPr/>
            <p:nvPr/>
          </p:nvSpPr>
          <p:spPr>
            <a:xfrm>
              <a:off x="8909563" y="351391"/>
              <a:ext cx="95616" cy="89986"/>
            </a:xfrm>
            <a:custGeom>
              <a:avLst/>
              <a:gdLst/>
              <a:ahLst/>
              <a:cxnLst/>
              <a:rect l="l" t="t" r="r" b="b"/>
              <a:pathLst>
                <a:path w="4404" h="3470" extrusionOk="0">
                  <a:moveTo>
                    <a:pt x="2235" y="1"/>
                  </a:moveTo>
                  <a:lnTo>
                    <a:pt x="0" y="1735"/>
                  </a:lnTo>
                  <a:lnTo>
                    <a:pt x="2235" y="3470"/>
                  </a:lnTo>
                  <a:lnTo>
                    <a:pt x="4403" y="1735"/>
                  </a:lnTo>
                  <a:lnTo>
                    <a:pt x="22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3" name="Google Shape;2753;p21"/>
            <p:cNvGrpSpPr/>
            <p:nvPr/>
          </p:nvGrpSpPr>
          <p:grpSpPr>
            <a:xfrm>
              <a:off x="8209218" y="251914"/>
              <a:ext cx="596059" cy="288085"/>
              <a:chOff x="-160073" y="396848"/>
              <a:chExt cx="711882" cy="288056"/>
            </a:xfrm>
          </p:grpSpPr>
          <p:sp>
            <p:nvSpPr>
              <p:cNvPr id="2754" name="Google Shape;2754;p21"/>
              <p:cNvSpPr/>
              <p:nvPr/>
            </p:nvSpPr>
            <p:spPr>
              <a:xfrm>
                <a:off x="188504" y="396848"/>
                <a:ext cx="363305" cy="288056"/>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21"/>
              <p:cNvSpPr/>
              <p:nvPr/>
            </p:nvSpPr>
            <p:spPr>
              <a:xfrm>
                <a:off x="262016" y="455657"/>
                <a:ext cx="214545" cy="170438"/>
              </a:xfrm>
              <a:custGeom>
                <a:avLst/>
                <a:gdLst/>
                <a:ahLst/>
                <a:cxnLst/>
                <a:rect l="l" t="t" r="r" b="b"/>
                <a:pathLst>
                  <a:path w="8274" h="6573" extrusionOk="0">
                    <a:moveTo>
                      <a:pt x="4170" y="1"/>
                    </a:moveTo>
                    <a:lnTo>
                      <a:pt x="1" y="3303"/>
                    </a:lnTo>
                    <a:lnTo>
                      <a:pt x="4170" y="6572"/>
                    </a:lnTo>
                    <a:lnTo>
                      <a:pt x="8273"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21"/>
              <p:cNvSpPr/>
              <p:nvPr/>
            </p:nvSpPr>
            <p:spPr>
              <a:xfrm>
                <a:off x="312190" y="496315"/>
                <a:ext cx="114196" cy="89977"/>
              </a:xfrm>
              <a:custGeom>
                <a:avLst/>
                <a:gdLst/>
                <a:ahLst/>
                <a:cxnLst/>
                <a:rect l="l" t="t" r="r" b="b"/>
                <a:pathLst>
                  <a:path w="4404" h="3470" extrusionOk="0">
                    <a:moveTo>
                      <a:pt x="2235" y="1"/>
                    </a:moveTo>
                    <a:lnTo>
                      <a:pt x="0" y="1735"/>
                    </a:lnTo>
                    <a:lnTo>
                      <a:pt x="2235" y="3470"/>
                    </a:lnTo>
                    <a:lnTo>
                      <a:pt x="4403" y="1735"/>
                    </a:lnTo>
                    <a:lnTo>
                      <a:pt x="22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21"/>
              <p:cNvSpPr/>
              <p:nvPr/>
            </p:nvSpPr>
            <p:spPr>
              <a:xfrm>
                <a:off x="-160073" y="396848"/>
                <a:ext cx="363305" cy="288056"/>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21"/>
              <p:cNvSpPr/>
              <p:nvPr/>
            </p:nvSpPr>
            <p:spPr>
              <a:xfrm>
                <a:off x="-86561" y="455657"/>
                <a:ext cx="216256" cy="170438"/>
              </a:xfrm>
              <a:custGeom>
                <a:avLst/>
                <a:gdLst/>
                <a:ahLst/>
                <a:cxnLst/>
                <a:rect l="l" t="t" r="r" b="b"/>
                <a:pathLst>
                  <a:path w="8340" h="6573" extrusionOk="0">
                    <a:moveTo>
                      <a:pt x="4170" y="1"/>
                    </a:moveTo>
                    <a:lnTo>
                      <a:pt x="1" y="3303"/>
                    </a:lnTo>
                    <a:lnTo>
                      <a:pt x="4170" y="6572"/>
                    </a:lnTo>
                    <a:lnTo>
                      <a:pt x="8340"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21"/>
              <p:cNvSpPr/>
              <p:nvPr/>
            </p:nvSpPr>
            <p:spPr>
              <a:xfrm>
                <a:off x="-35531" y="496315"/>
                <a:ext cx="114196" cy="89977"/>
              </a:xfrm>
              <a:custGeom>
                <a:avLst/>
                <a:gdLst/>
                <a:ahLst/>
                <a:cxnLst/>
                <a:rect l="l" t="t" r="r" b="b"/>
                <a:pathLst>
                  <a:path w="4404" h="3470" extrusionOk="0">
                    <a:moveTo>
                      <a:pt x="2202" y="1"/>
                    </a:moveTo>
                    <a:lnTo>
                      <a:pt x="1" y="1735"/>
                    </a:lnTo>
                    <a:lnTo>
                      <a:pt x="2202" y="3470"/>
                    </a:lnTo>
                    <a:lnTo>
                      <a:pt x="4404"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60" name="Google Shape;2760;p21"/>
          <p:cNvGrpSpPr/>
          <p:nvPr/>
        </p:nvGrpSpPr>
        <p:grpSpPr>
          <a:xfrm>
            <a:off x="-7" y="4603489"/>
            <a:ext cx="10002151" cy="289260"/>
            <a:chOff x="-7" y="4603489"/>
            <a:chExt cx="10002151" cy="289260"/>
          </a:xfrm>
        </p:grpSpPr>
        <p:grpSp>
          <p:nvGrpSpPr>
            <p:cNvPr id="2761" name="Google Shape;2761;p21"/>
            <p:cNvGrpSpPr/>
            <p:nvPr/>
          </p:nvGrpSpPr>
          <p:grpSpPr>
            <a:xfrm>
              <a:off x="596037" y="4603489"/>
              <a:ext cx="3828269" cy="288085"/>
              <a:chOff x="5131250" y="478475"/>
              <a:chExt cx="4408175" cy="277725"/>
            </a:xfrm>
          </p:grpSpPr>
          <p:sp>
            <p:nvSpPr>
              <p:cNvPr id="2762" name="Google Shape;2762;p21"/>
              <p:cNvSpPr/>
              <p:nvPr/>
            </p:nvSpPr>
            <p:spPr>
              <a:xfrm>
                <a:off x="6137800" y="478475"/>
                <a:ext cx="350275" cy="277725"/>
              </a:xfrm>
              <a:custGeom>
                <a:avLst/>
                <a:gdLst/>
                <a:ahLst/>
                <a:cxnLst/>
                <a:rect l="l" t="t" r="r" b="b"/>
                <a:pathLst>
                  <a:path w="14011" h="11109" extrusionOk="0">
                    <a:moveTo>
                      <a:pt x="7006" y="1"/>
                    </a:moveTo>
                    <a:lnTo>
                      <a:pt x="1" y="5571"/>
                    </a:lnTo>
                    <a:lnTo>
                      <a:pt x="7006" y="11109"/>
                    </a:lnTo>
                    <a:lnTo>
                      <a:pt x="14011"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21"/>
              <p:cNvSpPr/>
              <p:nvPr/>
            </p:nvSpPr>
            <p:spPr>
              <a:xfrm>
                <a:off x="6208700" y="535175"/>
                <a:ext cx="207650" cy="164325"/>
              </a:xfrm>
              <a:custGeom>
                <a:avLst/>
                <a:gdLst/>
                <a:ahLst/>
                <a:cxnLst/>
                <a:rect l="l" t="t" r="r" b="b"/>
                <a:pathLst>
                  <a:path w="8306" h="6573" extrusionOk="0">
                    <a:moveTo>
                      <a:pt x="4170" y="1"/>
                    </a:moveTo>
                    <a:lnTo>
                      <a:pt x="0" y="3303"/>
                    </a:lnTo>
                    <a:lnTo>
                      <a:pt x="4170" y="6572"/>
                    </a:lnTo>
                    <a:lnTo>
                      <a:pt x="8306"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21"/>
              <p:cNvSpPr/>
              <p:nvPr/>
            </p:nvSpPr>
            <p:spPr>
              <a:xfrm>
                <a:off x="6257900" y="574375"/>
                <a:ext cx="109250" cy="86750"/>
              </a:xfrm>
              <a:custGeom>
                <a:avLst/>
                <a:gdLst/>
                <a:ahLst/>
                <a:cxnLst/>
                <a:rect l="l" t="t" r="r" b="b"/>
                <a:pathLst>
                  <a:path w="4370" h="3470" extrusionOk="0">
                    <a:moveTo>
                      <a:pt x="2202" y="1"/>
                    </a:moveTo>
                    <a:lnTo>
                      <a:pt x="0" y="1735"/>
                    </a:lnTo>
                    <a:lnTo>
                      <a:pt x="2202" y="3470"/>
                    </a:lnTo>
                    <a:lnTo>
                      <a:pt x="4370"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21"/>
              <p:cNvSpPr/>
              <p:nvPr/>
            </p:nvSpPr>
            <p:spPr>
              <a:xfrm>
                <a:off x="5801725" y="478475"/>
                <a:ext cx="350275" cy="277725"/>
              </a:xfrm>
              <a:custGeom>
                <a:avLst/>
                <a:gdLst/>
                <a:ahLst/>
                <a:cxnLst/>
                <a:rect l="l" t="t" r="r" b="b"/>
                <a:pathLst>
                  <a:path w="14011" h="11109" extrusionOk="0">
                    <a:moveTo>
                      <a:pt x="7006" y="1"/>
                    </a:moveTo>
                    <a:lnTo>
                      <a:pt x="1" y="5571"/>
                    </a:lnTo>
                    <a:lnTo>
                      <a:pt x="7006" y="11109"/>
                    </a:lnTo>
                    <a:lnTo>
                      <a:pt x="14011"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21"/>
              <p:cNvSpPr/>
              <p:nvPr/>
            </p:nvSpPr>
            <p:spPr>
              <a:xfrm>
                <a:off x="5872625" y="535175"/>
                <a:ext cx="208500" cy="164325"/>
              </a:xfrm>
              <a:custGeom>
                <a:avLst/>
                <a:gdLst/>
                <a:ahLst/>
                <a:cxnLst/>
                <a:rect l="l" t="t" r="r" b="b"/>
                <a:pathLst>
                  <a:path w="8340" h="6573" extrusionOk="0">
                    <a:moveTo>
                      <a:pt x="4170" y="1"/>
                    </a:moveTo>
                    <a:lnTo>
                      <a:pt x="0" y="3303"/>
                    </a:lnTo>
                    <a:lnTo>
                      <a:pt x="4170" y="6572"/>
                    </a:lnTo>
                    <a:lnTo>
                      <a:pt x="8339"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21"/>
              <p:cNvSpPr/>
              <p:nvPr/>
            </p:nvSpPr>
            <p:spPr>
              <a:xfrm>
                <a:off x="5921825" y="574375"/>
                <a:ext cx="110925" cy="86750"/>
              </a:xfrm>
              <a:custGeom>
                <a:avLst/>
                <a:gdLst/>
                <a:ahLst/>
                <a:cxnLst/>
                <a:rect l="l" t="t" r="r" b="b"/>
                <a:pathLst>
                  <a:path w="4437" h="3470" extrusionOk="0">
                    <a:moveTo>
                      <a:pt x="2202" y="1"/>
                    </a:moveTo>
                    <a:lnTo>
                      <a:pt x="0" y="1735"/>
                    </a:lnTo>
                    <a:lnTo>
                      <a:pt x="2202" y="3470"/>
                    </a:lnTo>
                    <a:lnTo>
                      <a:pt x="4437"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21"/>
              <p:cNvSpPr/>
              <p:nvPr/>
            </p:nvSpPr>
            <p:spPr>
              <a:xfrm>
                <a:off x="5466500" y="478475"/>
                <a:ext cx="350275" cy="277725"/>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21"/>
              <p:cNvSpPr/>
              <p:nvPr/>
            </p:nvSpPr>
            <p:spPr>
              <a:xfrm>
                <a:off x="5538200" y="535175"/>
                <a:ext cx="207675" cy="164325"/>
              </a:xfrm>
              <a:custGeom>
                <a:avLst/>
                <a:gdLst/>
                <a:ahLst/>
                <a:cxnLst/>
                <a:rect l="l" t="t" r="r" b="b"/>
                <a:pathLst>
                  <a:path w="8307" h="6573" extrusionOk="0">
                    <a:moveTo>
                      <a:pt x="4137" y="1"/>
                    </a:moveTo>
                    <a:lnTo>
                      <a:pt x="1" y="3303"/>
                    </a:lnTo>
                    <a:lnTo>
                      <a:pt x="4137" y="6572"/>
                    </a:lnTo>
                    <a:lnTo>
                      <a:pt x="8307" y="3303"/>
                    </a:lnTo>
                    <a:lnTo>
                      <a:pt x="41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21"/>
              <p:cNvSpPr/>
              <p:nvPr/>
            </p:nvSpPr>
            <p:spPr>
              <a:xfrm>
                <a:off x="5587400" y="574375"/>
                <a:ext cx="109275" cy="86750"/>
              </a:xfrm>
              <a:custGeom>
                <a:avLst/>
                <a:gdLst/>
                <a:ahLst/>
                <a:cxnLst/>
                <a:rect l="l" t="t" r="r" b="b"/>
                <a:pathLst>
                  <a:path w="4371" h="3470" extrusionOk="0">
                    <a:moveTo>
                      <a:pt x="2169" y="1"/>
                    </a:moveTo>
                    <a:lnTo>
                      <a:pt x="1" y="1735"/>
                    </a:lnTo>
                    <a:lnTo>
                      <a:pt x="2169" y="3470"/>
                    </a:lnTo>
                    <a:lnTo>
                      <a:pt x="4371" y="1735"/>
                    </a:lnTo>
                    <a:lnTo>
                      <a:pt x="21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21"/>
              <p:cNvSpPr/>
              <p:nvPr/>
            </p:nvSpPr>
            <p:spPr>
              <a:xfrm>
                <a:off x="5131250" y="478475"/>
                <a:ext cx="351100" cy="277725"/>
              </a:xfrm>
              <a:custGeom>
                <a:avLst/>
                <a:gdLst/>
                <a:ahLst/>
                <a:cxnLst/>
                <a:rect l="l" t="t" r="r" b="b"/>
                <a:pathLst>
                  <a:path w="14044" h="11109" extrusionOk="0">
                    <a:moveTo>
                      <a:pt x="7039" y="1"/>
                    </a:moveTo>
                    <a:lnTo>
                      <a:pt x="1" y="5571"/>
                    </a:lnTo>
                    <a:lnTo>
                      <a:pt x="7039" y="11109"/>
                    </a:lnTo>
                    <a:lnTo>
                      <a:pt x="14044" y="5571"/>
                    </a:lnTo>
                    <a:lnTo>
                      <a:pt x="70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21"/>
              <p:cNvSpPr/>
              <p:nvPr/>
            </p:nvSpPr>
            <p:spPr>
              <a:xfrm>
                <a:off x="5202975" y="535175"/>
                <a:ext cx="206825" cy="164325"/>
              </a:xfrm>
              <a:custGeom>
                <a:avLst/>
                <a:gdLst/>
                <a:ahLst/>
                <a:cxnLst/>
                <a:rect l="l" t="t" r="r" b="b"/>
                <a:pathLst>
                  <a:path w="8273" h="6573" extrusionOk="0">
                    <a:moveTo>
                      <a:pt x="4170" y="1"/>
                    </a:moveTo>
                    <a:lnTo>
                      <a:pt x="0" y="3303"/>
                    </a:lnTo>
                    <a:lnTo>
                      <a:pt x="4170" y="6572"/>
                    </a:lnTo>
                    <a:lnTo>
                      <a:pt x="8273"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21"/>
              <p:cNvSpPr/>
              <p:nvPr/>
            </p:nvSpPr>
            <p:spPr>
              <a:xfrm>
                <a:off x="5251350" y="574375"/>
                <a:ext cx="110100" cy="86750"/>
              </a:xfrm>
              <a:custGeom>
                <a:avLst/>
                <a:gdLst/>
                <a:ahLst/>
                <a:cxnLst/>
                <a:rect l="l" t="t" r="r" b="b"/>
                <a:pathLst>
                  <a:path w="4404" h="3470" extrusionOk="0">
                    <a:moveTo>
                      <a:pt x="2235" y="1"/>
                    </a:moveTo>
                    <a:lnTo>
                      <a:pt x="0" y="1735"/>
                    </a:lnTo>
                    <a:lnTo>
                      <a:pt x="2235" y="3470"/>
                    </a:lnTo>
                    <a:lnTo>
                      <a:pt x="4403" y="1735"/>
                    </a:lnTo>
                    <a:lnTo>
                      <a:pt x="22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21"/>
              <p:cNvSpPr/>
              <p:nvPr/>
            </p:nvSpPr>
            <p:spPr>
              <a:xfrm>
                <a:off x="7489600" y="478475"/>
                <a:ext cx="350275" cy="277725"/>
              </a:xfrm>
              <a:custGeom>
                <a:avLst/>
                <a:gdLst/>
                <a:ahLst/>
                <a:cxnLst/>
                <a:rect l="l" t="t" r="r" b="b"/>
                <a:pathLst>
                  <a:path w="14011" h="11109" extrusionOk="0">
                    <a:moveTo>
                      <a:pt x="7006" y="1"/>
                    </a:moveTo>
                    <a:lnTo>
                      <a:pt x="1" y="5571"/>
                    </a:lnTo>
                    <a:lnTo>
                      <a:pt x="7006" y="11109"/>
                    </a:lnTo>
                    <a:lnTo>
                      <a:pt x="14011"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21"/>
              <p:cNvSpPr/>
              <p:nvPr/>
            </p:nvSpPr>
            <p:spPr>
              <a:xfrm>
                <a:off x="7560475" y="535175"/>
                <a:ext cx="208525" cy="164325"/>
              </a:xfrm>
              <a:custGeom>
                <a:avLst/>
                <a:gdLst/>
                <a:ahLst/>
                <a:cxnLst/>
                <a:rect l="l" t="t" r="r" b="b"/>
                <a:pathLst>
                  <a:path w="8341" h="6573" extrusionOk="0">
                    <a:moveTo>
                      <a:pt x="4171" y="1"/>
                    </a:moveTo>
                    <a:lnTo>
                      <a:pt x="1" y="3303"/>
                    </a:lnTo>
                    <a:lnTo>
                      <a:pt x="4171" y="6572"/>
                    </a:lnTo>
                    <a:lnTo>
                      <a:pt x="8340" y="3303"/>
                    </a:lnTo>
                    <a:lnTo>
                      <a:pt x="41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21"/>
              <p:cNvSpPr/>
              <p:nvPr/>
            </p:nvSpPr>
            <p:spPr>
              <a:xfrm>
                <a:off x="7609700" y="574375"/>
                <a:ext cx="110100" cy="86750"/>
              </a:xfrm>
              <a:custGeom>
                <a:avLst/>
                <a:gdLst/>
                <a:ahLst/>
                <a:cxnLst/>
                <a:rect l="l" t="t" r="r" b="b"/>
                <a:pathLst>
                  <a:path w="4404" h="3470" extrusionOk="0">
                    <a:moveTo>
                      <a:pt x="2202" y="1"/>
                    </a:moveTo>
                    <a:lnTo>
                      <a:pt x="0" y="1735"/>
                    </a:lnTo>
                    <a:lnTo>
                      <a:pt x="2202" y="3470"/>
                    </a:lnTo>
                    <a:lnTo>
                      <a:pt x="4403"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21"/>
              <p:cNvSpPr/>
              <p:nvPr/>
            </p:nvSpPr>
            <p:spPr>
              <a:xfrm>
                <a:off x="7154375" y="478475"/>
                <a:ext cx="351100" cy="277725"/>
              </a:xfrm>
              <a:custGeom>
                <a:avLst/>
                <a:gdLst/>
                <a:ahLst/>
                <a:cxnLst/>
                <a:rect l="l" t="t" r="r" b="b"/>
                <a:pathLst>
                  <a:path w="14044" h="11109" extrusionOk="0">
                    <a:moveTo>
                      <a:pt x="7038" y="1"/>
                    </a:moveTo>
                    <a:lnTo>
                      <a:pt x="0" y="5571"/>
                    </a:lnTo>
                    <a:lnTo>
                      <a:pt x="7038" y="11109"/>
                    </a:lnTo>
                    <a:lnTo>
                      <a:pt x="14043" y="5571"/>
                    </a:lnTo>
                    <a:lnTo>
                      <a:pt x="70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21"/>
              <p:cNvSpPr/>
              <p:nvPr/>
            </p:nvSpPr>
            <p:spPr>
              <a:xfrm>
                <a:off x="7226075" y="535175"/>
                <a:ext cx="207675" cy="164325"/>
              </a:xfrm>
              <a:custGeom>
                <a:avLst/>
                <a:gdLst/>
                <a:ahLst/>
                <a:cxnLst/>
                <a:rect l="l" t="t" r="r" b="b"/>
                <a:pathLst>
                  <a:path w="8307" h="6573" extrusionOk="0">
                    <a:moveTo>
                      <a:pt x="4170" y="1"/>
                    </a:moveTo>
                    <a:lnTo>
                      <a:pt x="1" y="3303"/>
                    </a:lnTo>
                    <a:lnTo>
                      <a:pt x="4170" y="6572"/>
                    </a:lnTo>
                    <a:lnTo>
                      <a:pt x="8307"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21"/>
              <p:cNvSpPr/>
              <p:nvPr/>
            </p:nvSpPr>
            <p:spPr>
              <a:xfrm>
                <a:off x="7275275" y="574375"/>
                <a:ext cx="109275" cy="86750"/>
              </a:xfrm>
              <a:custGeom>
                <a:avLst/>
                <a:gdLst/>
                <a:ahLst/>
                <a:cxnLst/>
                <a:rect l="l" t="t" r="r" b="b"/>
                <a:pathLst>
                  <a:path w="4371" h="3470" extrusionOk="0">
                    <a:moveTo>
                      <a:pt x="2202" y="1"/>
                    </a:moveTo>
                    <a:lnTo>
                      <a:pt x="1" y="1735"/>
                    </a:lnTo>
                    <a:lnTo>
                      <a:pt x="2202" y="3470"/>
                    </a:lnTo>
                    <a:lnTo>
                      <a:pt x="4371"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21"/>
              <p:cNvSpPr/>
              <p:nvPr/>
            </p:nvSpPr>
            <p:spPr>
              <a:xfrm>
                <a:off x="6819125" y="478475"/>
                <a:ext cx="350275" cy="277725"/>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21"/>
              <p:cNvSpPr/>
              <p:nvPr/>
            </p:nvSpPr>
            <p:spPr>
              <a:xfrm>
                <a:off x="6890000" y="535175"/>
                <a:ext cx="208525" cy="164325"/>
              </a:xfrm>
              <a:custGeom>
                <a:avLst/>
                <a:gdLst/>
                <a:ahLst/>
                <a:cxnLst/>
                <a:rect l="l" t="t" r="r" b="b"/>
                <a:pathLst>
                  <a:path w="8341" h="6573" extrusionOk="0">
                    <a:moveTo>
                      <a:pt x="4170" y="1"/>
                    </a:moveTo>
                    <a:lnTo>
                      <a:pt x="1" y="3303"/>
                    </a:lnTo>
                    <a:lnTo>
                      <a:pt x="4170" y="6572"/>
                    </a:lnTo>
                    <a:lnTo>
                      <a:pt x="8340"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21"/>
              <p:cNvSpPr/>
              <p:nvPr/>
            </p:nvSpPr>
            <p:spPr>
              <a:xfrm>
                <a:off x="6939200" y="574375"/>
                <a:ext cx="110950" cy="86750"/>
              </a:xfrm>
              <a:custGeom>
                <a:avLst/>
                <a:gdLst/>
                <a:ahLst/>
                <a:cxnLst/>
                <a:rect l="l" t="t" r="r" b="b"/>
                <a:pathLst>
                  <a:path w="4438" h="3470" extrusionOk="0">
                    <a:moveTo>
                      <a:pt x="2202" y="1"/>
                    </a:moveTo>
                    <a:lnTo>
                      <a:pt x="1" y="1735"/>
                    </a:lnTo>
                    <a:lnTo>
                      <a:pt x="2202" y="3470"/>
                    </a:lnTo>
                    <a:lnTo>
                      <a:pt x="4437"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21"/>
              <p:cNvSpPr/>
              <p:nvPr/>
            </p:nvSpPr>
            <p:spPr>
              <a:xfrm>
                <a:off x="6483875" y="478475"/>
                <a:ext cx="350275" cy="277725"/>
              </a:xfrm>
              <a:custGeom>
                <a:avLst/>
                <a:gdLst/>
                <a:ahLst/>
                <a:cxnLst/>
                <a:rect l="l" t="t" r="r" b="b"/>
                <a:pathLst>
                  <a:path w="14011" h="11109" extrusionOk="0">
                    <a:moveTo>
                      <a:pt x="7006" y="1"/>
                    </a:moveTo>
                    <a:lnTo>
                      <a:pt x="1" y="5571"/>
                    </a:lnTo>
                    <a:lnTo>
                      <a:pt x="7006" y="11109"/>
                    </a:lnTo>
                    <a:lnTo>
                      <a:pt x="14011"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21"/>
              <p:cNvSpPr/>
              <p:nvPr/>
            </p:nvSpPr>
            <p:spPr>
              <a:xfrm>
                <a:off x="6555600" y="535175"/>
                <a:ext cx="207675" cy="164325"/>
              </a:xfrm>
              <a:custGeom>
                <a:avLst/>
                <a:gdLst/>
                <a:ahLst/>
                <a:cxnLst/>
                <a:rect l="l" t="t" r="r" b="b"/>
                <a:pathLst>
                  <a:path w="8307" h="6573" extrusionOk="0">
                    <a:moveTo>
                      <a:pt x="4137" y="1"/>
                    </a:moveTo>
                    <a:lnTo>
                      <a:pt x="1" y="3303"/>
                    </a:lnTo>
                    <a:lnTo>
                      <a:pt x="4137" y="6572"/>
                    </a:lnTo>
                    <a:lnTo>
                      <a:pt x="8307" y="3303"/>
                    </a:lnTo>
                    <a:lnTo>
                      <a:pt x="41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21"/>
              <p:cNvSpPr/>
              <p:nvPr/>
            </p:nvSpPr>
            <p:spPr>
              <a:xfrm>
                <a:off x="6604800" y="574375"/>
                <a:ext cx="109275" cy="86750"/>
              </a:xfrm>
              <a:custGeom>
                <a:avLst/>
                <a:gdLst/>
                <a:ahLst/>
                <a:cxnLst/>
                <a:rect l="l" t="t" r="r" b="b"/>
                <a:pathLst>
                  <a:path w="4371" h="3470" extrusionOk="0">
                    <a:moveTo>
                      <a:pt x="2169" y="1"/>
                    </a:moveTo>
                    <a:lnTo>
                      <a:pt x="1" y="1735"/>
                    </a:lnTo>
                    <a:lnTo>
                      <a:pt x="2169" y="3470"/>
                    </a:lnTo>
                    <a:lnTo>
                      <a:pt x="4370" y="1735"/>
                    </a:lnTo>
                    <a:lnTo>
                      <a:pt x="21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21"/>
              <p:cNvSpPr/>
              <p:nvPr/>
            </p:nvSpPr>
            <p:spPr>
              <a:xfrm>
                <a:off x="8843075" y="478475"/>
                <a:ext cx="350275" cy="277725"/>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21"/>
              <p:cNvSpPr/>
              <p:nvPr/>
            </p:nvSpPr>
            <p:spPr>
              <a:xfrm>
                <a:off x="8913950" y="535175"/>
                <a:ext cx="206850" cy="164325"/>
              </a:xfrm>
              <a:custGeom>
                <a:avLst/>
                <a:gdLst/>
                <a:ahLst/>
                <a:cxnLst/>
                <a:rect l="l" t="t" r="r" b="b"/>
                <a:pathLst>
                  <a:path w="8274" h="6573" extrusionOk="0">
                    <a:moveTo>
                      <a:pt x="4170" y="1"/>
                    </a:moveTo>
                    <a:lnTo>
                      <a:pt x="1" y="3303"/>
                    </a:lnTo>
                    <a:lnTo>
                      <a:pt x="4170" y="6572"/>
                    </a:lnTo>
                    <a:lnTo>
                      <a:pt x="8273"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21"/>
              <p:cNvSpPr/>
              <p:nvPr/>
            </p:nvSpPr>
            <p:spPr>
              <a:xfrm>
                <a:off x="8962325" y="574375"/>
                <a:ext cx="110100" cy="86750"/>
              </a:xfrm>
              <a:custGeom>
                <a:avLst/>
                <a:gdLst/>
                <a:ahLst/>
                <a:cxnLst/>
                <a:rect l="l" t="t" r="r" b="b"/>
                <a:pathLst>
                  <a:path w="4404" h="3470" extrusionOk="0">
                    <a:moveTo>
                      <a:pt x="2235" y="1"/>
                    </a:moveTo>
                    <a:lnTo>
                      <a:pt x="0" y="1735"/>
                    </a:lnTo>
                    <a:lnTo>
                      <a:pt x="2235" y="3470"/>
                    </a:lnTo>
                    <a:lnTo>
                      <a:pt x="4403" y="1735"/>
                    </a:lnTo>
                    <a:lnTo>
                      <a:pt x="22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21"/>
              <p:cNvSpPr/>
              <p:nvPr/>
            </p:nvSpPr>
            <p:spPr>
              <a:xfrm>
                <a:off x="8507000" y="478475"/>
                <a:ext cx="350275" cy="277725"/>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21"/>
              <p:cNvSpPr/>
              <p:nvPr/>
            </p:nvSpPr>
            <p:spPr>
              <a:xfrm>
                <a:off x="8577875" y="535175"/>
                <a:ext cx="208500" cy="164325"/>
              </a:xfrm>
              <a:custGeom>
                <a:avLst/>
                <a:gdLst/>
                <a:ahLst/>
                <a:cxnLst/>
                <a:rect l="l" t="t" r="r" b="b"/>
                <a:pathLst>
                  <a:path w="8340" h="6573" extrusionOk="0">
                    <a:moveTo>
                      <a:pt x="4170" y="1"/>
                    </a:moveTo>
                    <a:lnTo>
                      <a:pt x="1" y="3303"/>
                    </a:lnTo>
                    <a:lnTo>
                      <a:pt x="4170" y="6572"/>
                    </a:lnTo>
                    <a:lnTo>
                      <a:pt x="8340"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21"/>
              <p:cNvSpPr/>
              <p:nvPr/>
            </p:nvSpPr>
            <p:spPr>
              <a:xfrm>
                <a:off x="8627075" y="574375"/>
                <a:ext cx="110100" cy="86750"/>
              </a:xfrm>
              <a:custGeom>
                <a:avLst/>
                <a:gdLst/>
                <a:ahLst/>
                <a:cxnLst/>
                <a:rect l="l" t="t" r="r" b="b"/>
                <a:pathLst>
                  <a:path w="4404" h="3470" extrusionOk="0">
                    <a:moveTo>
                      <a:pt x="2202" y="1"/>
                    </a:moveTo>
                    <a:lnTo>
                      <a:pt x="1" y="1735"/>
                    </a:lnTo>
                    <a:lnTo>
                      <a:pt x="2202" y="3470"/>
                    </a:lnTo>
                    <a:lnTo>
                      <a:pt x="4404"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21"/>
              <p:cNvSpPr/>
              <p:nvPr/>
            </p:nvSpPr>
            <p:spPr>
              <a:xfrm>
                <a:off x="8171750" y="478475"/>
                <a:ext cx="351125" cy="277725"/>
              </a:xfrm>
              <a:custGeom>
                <a:avLst/>
                <a:gdLst/>
                <a:ahLst/>
                <a:cxnLst/>
                <a:rect l="l" t="t" r="r" b="b"/>
                <a:pathLst>
                  <a:path w="14045" h="11109" extrusionOk="0">
                    <a:moveTo>
                      <a:pt x="7006" y="1"/>
                    </a:moveTo>
                    <a:lnTo>
                      <a:pt x="1" y="5571"/>
                    </a:lnTo>
                    <a:lnTo>
                      <a:pt x="7006" y="11109"/>
                    </a:lnTo>
                    <a:lnTo>
                      <a:pt x="14044"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21"/>
              <p:cNvSpPr/>
              <p:nvPr/>
            </p:nvSpPr>
            <p:spPr>
              <a:xfrm>
                <a:off x="8243475" y="535175"/>
                <a:ext cx="207675" cy="164325"/>
              </a:xfrm>
              <a:custGeom>
                <a:avLst/>
                <a:gdLst/>
                <a:ahLst/>
                <a:cxnLst/>
                <a:rect l="l" t="t" r="r" b="b"/>
                <a:pathLst>
                  <a:path w="8307" h="6573" extrusionOk="0">
                    <a:moveTo>
                      <a:pt x="4137" y="1"/>
                    </a:moveTo>
                    <a:lnTo>
                      <a:pt x="0" y="3303"/>
                    </a:lnTo>
                    <a:lnTo>
                      <a:pt x="4137" y="6572"/>
                    </a:lnTo>
                    <a:lnTo>
                      <a:pt x="8306" y="3303"/>
                    </a:lnTo>
                    <a:lnTo>
                      <a:pt x="41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21"/>
              <p:cNvSpPr/>
              <p:nvPr/>
            </p:nvSpPr>
            <p:spPr>
              <a:xfrm>
                <a:off x="8292675" y="574375"/>
                <a:ext cx="109275" cy="86750"/>
              </a:xfrm>
              <a:custGeom>
                <a:avLst/>
                <a:gdLst/>
                <a:ahLst/>
                <a:cxnLst/>
                <a:rect l="l" t="t" r="r" b="b"/>
                <a:pathLst>
                  <a:path w="4371" h="3470" extrusionOk="0">
                    <a:moveTo>
                      <a:pt x="2169" y="1"/>
                    </a:moveTo>
                    <a:lnTo>
                      <a:pt x="1" y="1735"/>
                    </a:lnTo>
                    <a:lnTo>
                      <a:pt x="2169" y="3470"/>
                    </a:lnTo>
                    <a:lnTo>
                      <a:pt x="4370" y="1735"/>
                    </a:lnTo>
                    <a:lnTo>
                      <a:pt x="21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21"/>
              <p:cNvSpPr/>
              <p:nvPr/>
            </p:nvSpPr>
            <p:spPr>
              <a:xfrm>
                <a:off x="7836525" y="478475"/>
                <a:ext cx="350275" cy="277725"/>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21"/>
              <p:cNvSpPr/>
              <p:nvPr/>
            </p:nvSpPr>
            <p:spPr>
              <a:xfrm>
                <a:off x="7907400" y="535175"/>
                <a:ext cx="208500" cy="164325"/>
              </a:xfrm>
              <a:custGeom>
                <a:avLst/>
                <a:gdLst/>
                <a:ahLst/>
                <a:cxnLst/>
                <a:rect l="l" t="t" r="r" b="b"/>
                <a:pathLst>
                  <a:path w="8340" h="6573" extrusionOk="0">
                    <a:moveTo>
                      <a:pt x="4170" y="1"/>
                    </a:moveTo>
                    <a:lnTo>
                      <a:pt x="1" y="3303"/>
                    </a:lnTo>
                    <a:lnTo>
                      <a:pt x="4170" y="6572"/>
                    </a:lnTo>
                    <a:lnTo>
                      <a:pt x="8340"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21"/>
              <p:cNvSpPr/>
              <p:nvPr/>
            </p:nvSpPr>
            <p:spPr>
              <a:xfrm>
                <a:off x="7956600" y="574375"/>
                <a:ext cx="110100" cy="86750"/>
              </a:xfrm>
              <a:custGeom>
                <a:avLst/>
                <a:gdLst/>
                <a:ahLst/>
                <a:cxnLst/>
                <a:rect l="l" t="t" r="r" b="b"/>
                <a:pathLst>
                  <a:path w="4404" h="3470" extrusionOk="0">
                    <a:moveTo>
                      <a:pt x="2202" y="1"/>
                    </a:moveTo>
                    <a:lnTo>
                      <a:pt x="1" y="1735"/>
                    </a:lnTo>
                    <a:lnTo>
                      <a:pt x="2202" y="3470"/>
                    </a:lnTo>
                    <a:lnTo>
                      <a:pt x="4404"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21"/>
              <p:cNvSpPr/>
              <p:nvPr/>
            </p:nvSpPr>
            <p:spPr>
              <a:xfrm>
                <a:off x="9189150" y="478475"/>
                <a:ext cx="350275" cy="277725"/>
              </a:xfrm>
              <a:custGeom>
                <a:avLst/>
                <a:gdLst/>
                <a:ahLst/>
                <a:cxnLst/>
                <a:rect l="l" t="t" r="r" b="b"/>
                <a:pathLst>
                  <a:path w="14011" h="11109" extrusionOk="0">
                    <a:moveTo>
                      <a:pt x="7005" y="1"/>
                    </a:moveTo>
                    <a:lnTo>
                      <a:pt x="0" y="5571"/>
                    </a:lnTo>
                    <a:lnTo>
                      <a:pt x="7005" y="11109"/>
                    </a:lnTo>
                    <a:lnTo>
                      <a:pt x="14011"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21"/>
              <p:cNvSpPr/>
              <p:nvPr/>
            </p:nvSpPr>
            <p:spPr>
              <a:xfrm>
                <a:off x="9260875" y="535175"/>
                <a:ext cx="207675" cy="164325"/>
              </a:xfrm>
              <a:custGeom>
                <a:avLst/>
                <a:gdLst/>
                <a:ahLst/>
                <a:cxnLst/>
                <a:rect l="l" t="t" r="r" b="b"/>
                <a:pathLst>
                  <a:path w="8307" h="6573" extrusionOk="0">
                    <a:moveTo>
                      <a:pt x="4136" y="1"/>
                    </a:moveTo>
                    <a:lnTo>
                      <a:pt x="0" y="3303"/>
                    </a:lnTo>
                    <a:lnTo>
                      <a:pt x="4136" y="6572"/>
                    </a:lnTo>
                    <a:lnTo>
                      <a:pt x="8306" y="3303"/>
                    </a:lnTo>
                    <a:lnTo>
                      <a:pt x="413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21"/>
              <p:cNvSpPr/>
              <p:nvPr/>
            </p:nvSpPr>
            <p:spPr>
              <a:xfrm>
                <a:off x="9310075" y="574375"/>
                <a:ext cx="109275" cy="86750"/>
              </a:xfrm>
              <a:custGeom>
                <a:avLst/>
                <a:gdLst/>
                <a:ahLst/>
                <a:cxnLst/>
                <a:rect l="l" t="t" r="r" b="b"/>
                <a:pathLst>
                  <a:path w="4371" h="3470" extrusionOk="0">
                    <a:moveTo>
                      <a:pt x="2168" y="1"/>
                    </a:moveTo>
                    <a:lnTo>
                      <a:pt x="0" y="1735"/>
                    </a:lnTo>
                    <a:lnTo>
                      <a:pt x="2168" y="3470"/>
                    </a:lnTo>
                    <a:lnTo>
                      <a:pt x="4370" y="1735"/>
                    </a:lnTo>
                    <a:lnTo>
                      <a:pt x="21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1" name="Google Shape;2801;p21"/>
            <p:cNvGrpSpPr/>
            <p:nvPr/>
          </p:nvGrpSpPr>
          <p:grpSpPr>
            <a:xfrm>
              <a:off x="4399514" y="4603489"/>
              <a:ext cx="3828269" cy="288085"/>
              <a:chOff x="5131250" y="478475"/>
              <a:chExt cx="4408175" cy="277725"/>
            </a:xfrm>
          </p:grpSpPr>
          <p:sp>
            <p:nvSpPr>
              <p:cNvPr id="2802" name="Google Shape;2802;p21"/>
              <p:cNvSpPr/>
              <p:nvPr/>
            </p:nvSpPr>
            <p:spPr>
              <a:xfrm>
                <a:off x="6137800" y="478475"/>
                <a:ext cx="350275" cy="277725"/>
              </a:xfrm>
              <a:custGeom>
                <a:avLst/>
                <a:gdLst/>
                <a:ahLst/>
                <a:cxnLst/>
                <a:rect l="l" t="t" r="r" b="b"/>
                <a:pathLst>
                  <a:path w="14011" h="11109" extrusionOk="0">
                    <a:moveTo>
                      <a:pt x="7006" y="1"/>
                    </a:moveTo>
                    <a:lnTo>
                      <a:pt x="1" y="5571"/>
                    </a:lnTo>
                    <a:lnTo>
                      <a:pt x="7006" y="11109"/>
                    </a:lnTo>
                    <a:lnTo>
                      <a:pt x="14011"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21"/>
              <p:cNvSpPr/>
              <p:nvPr/>
            </p:nvSpPr>
            <p:spPr>
              <a:xfrm>
                <a:off x="6208700" y="535175"/>
                <a:ext cx="207650" cy="164325"/>
              </a:xfrm>
              <a:custGeom>
                <a:avLst/>
                <a:gdLst/>
                <a:ahLst/>
                <a:cxnLst/>
                <a:rect l="l" t="t" r="r" b="b"/>
                <a:pathLst>
                  <a:path w="8306" h="6573" extrusionOk="0">
                    <a:moveTo>
                      <a:pt x="4170" y="1"/>
                    </a:moveTo>
                    <a:lnTo>
                      <a:pt x="0" y="3303"/>
                    </a:lnTo>
                    <a:lnTo>
                      <a:pt x="4170" y="6572"/>
                    </a:lnTo>
                    <a:lnTo>
                      <a:pt x="8306"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21"/>
              <p:cNvSpPr/>
              <p:nvPr/>
            </p:nvSpPr>
            <p:spPr>
              <a:xfrm>
                <a:off x="6257900" y="574375"/>
                <a:ext cx="109250" cy="86750"/>
              </a:xfrm>
              <a:custGeom>
                <a:avLst/>
                <a:gdLst/>
                <a:ahLst/>
                <a:cxnLst/>
                <a:rect l="l" t="t" r="r" b="b"/>
                <a:pathLst>
                  <a:path w="4370" h="3470" extrusionOk="0">
                    <a:moveTo>
                      <a:pt x="2202" y="1"/>
                    </a:moveTo>
                    <a:lnTo>
                      <a:pt x="0" y="1735"/>
                    </a:lnTo>
                    <a:lnTo>
                      <a:pt x="2202" y="3470"/>
                    </a:lnTo>
                    <a:lnTo>
                      <a:pt x="4370"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21"/>
              <p:cNvSpPr/>
              <p:nvPr/>
            </p:nvSpPr>
            <p:spPr>
              <a:xfrm>
                <a:off x="5801725" y="478475"/>
                <a:ext cx="350275" cy="277725"/>
              </a:xfrm>
              <a:custGeom>
                <a:avLst/>
                <a:gdLst/>
                <a:ahLst/>
                <a:cxnLst/>
                <a:rect l="l" t="t" r="r" b="b"/>
                <a:pathLst>
                  <a:path w="14011" h="11109" extrusionOk="0">
                    <a:moveTo>
                      <a:pt x="7006" y="1"/>
                    </a:moveTo>
                    <a:lnTo>
                      <a:pt x="1" y="5571"/>
                    </a:lnTo>
                    <a:lnTo>
                      <a:pt x="7006" y="11109"/>
                    </a:lnTo>
                    <a:lnTo>
                      <a:pt x="14011"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21"/>
              <p:cNvSpPr/>
              <p:nvPr/>
            </p:nvSpPr>
            <p:spPr>
              <a:xfrm>
                <a:off x="5872625" y="535175"/>
                <a:ext cx="208500" cy="164325"/>
              </a:xfrm>
              <a:custGeom>
                <a:avLst/>
                <a:gdLst/>
                <a:ahLst/>
                <a:cxnLst/>
                <a:rect l="l" t="t" r="r" b="b"/>
                <a:pathLst>
                  <a:path w="8340" h="6573" extrusionOk="0">
                    <a:moveTo>
                      <a:pt x="4170" y="1"/>
                    </a:moveTo>
                    <a:lnTo>
                      <a:pt x="0" y="3303"/>
                    </a:lnTo>
                    <a:lnTo>
                      <a:pt x="4170" y="6572"/>
                    </a:lnTo>
                    <a:lnTo>
                      <a:pt x="8339"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21"/>
              <p:cNvSpPr/>
              <p:nvPr/>
            </p:nvSpPr>
            <p:spPr>
              <a:xfrm>
                <a:off x="5921825" y="574375"/>
                <a:ext cx="110925" cy="86750"/>
              </a:xfrm>
              <a:custGeom>
                <a:avLst/>
                <a:gdLst/>
                <a:ahLst/>
                <a:cxnLst/>
                <a:rect l="l" t="t" r="r" b="b"/>
                <a:pathLst>
                  <a:path w="4437" h="3470" extrusionOk="0">
                    <a:moveTo>
                      <a:pt x="2202" y="1"/>
                    </a:moveTo>
                    <a:lnTo>
                      <a:pt x="0" y="1735"/>
                    </a:lnTo>
                    <a:lnTo>
                      <a:pt x="2202" y="3470"/>
                    </a:lnTo>
                    <a:lnTo>
                      <a:pt x="4437"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21"/>
              <p:cNvSpPr/>
              <p:nvPr/>
            </p:nvSpPr>
            <p:spPr>
              <a:xfrm>
                <a:off x="5466500" y="478475"/>
                <a:ext cx="350275" cy="277725"/>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21"/>
              <p:cNvSpPr/>
              <p:nvPr/>
            </p:nvSpPr>
            <p:spPr>
              <a:xfrm>
                <a:off x="5538200" y="535175"/>
                <a:ext cx="207675" cy="164325"/>
              </a:xfrm>
              <a:custGeom>
                <a:avLst/>
                <a:gdLst/>
                <a:ahLst/>
                <a:cxnLst/>
                <a:rect l="l" t="t" r="r" b="b"/>
                <a:pathLst>
                  <a:path w="8307" h="6573" extrusionOk="0">
                    <a:moveTo>
                      <a:pt x="4137" y="1"/>
                    </a:moveTo>
                    <a:lnTo>
                      <a:pt x="1" y="3303"/>
                    </a:lnTo>
                    <a:lnTo>
                      <a:pt x="4137" y="6572"/>
                    </a:lnTo>
                    <a:lnTo>
                      <a:pt x="8307" y="3303"/>
                    </a:lnTo>
                    <a:lnTo>
                      <a:pt x="41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21"/>
              <p:cNvSpPr/>
              <p:nvPr/>
            </p:nvSpPr>
            <p:spPr>
              <a:xfrm>
                <a:off x="5587400" y="574375"/>
                <a:ext cx="109275" cy="86750"/>
              </a:xfrm>
              <a:custGeom>
                <a:avLst/>
                <a:gdLst/>
                <a:ahLst/>
                <a:cxnLst/>
                <a:rect l="l" t="t" r="r" b="b"/>
                <a:pathLst>
                  <a:path w="4371" h="3470" extrusionOk="0">
                    <a:moveTo>
                      <a:pt x="2169" y="1"/>
                    </a:moveTo>
                    <a:lnTo>
                      <a:pt x="1" y="1735"/>
                    </a:lnTo>
                    <a:lnTo>
                      <a:pt x="2169" y="3470"/>
                    </a:lnTo>
                    <a:lnTo>
                      <a:pt x="4371" y="1735"/>
                    </a:lnTo>
                    <a:lnTo>
                      <a:pt x="21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21"/>
              <p:cNvSpPr/>
              <p:nvPr/>
            </p:nvSpPr>
            <p:spPr>
              <a:xfrm>
                <a:off x="5131250" y="478475"/>
                <a:ext cx="351100" cy="277725"/>
              </a:xfrm>
              <a:custGeom>
                <a:avLst/>
                <a:gdLst/>
                <a:ahLst/>
                <a:cxnLst/>
                <a:rect l="l" t="t" r="r" b="b"/>
                <a:pathLst>
                  <a:path w="14044" h="11109" extrusionOk="0">
                    <a:moveTo>
                      <a:pt x="7039" y="1"/>
                    </a:moveTo>
                    <a:lnTo>
                      <a:pt x="1" y="5571"/>
                    </a:lnTo>
                    <a:lnTo>
                      <a:pt x="7039" y="11109"/>
                    </a:lnTo>
                    <a:lnTo>
                      <a:pt x="14044" y="5571"/>
                    </a:lnTo>
                    <a:lnTo>
                      <a:pt x="70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21"/>
              <p:cNvSpPr/>
              <p:nvPr/>
            </p:nvSpPr>
            <p:spPr>
              <a:xfrm>
                <a:off x="5202975" y="535175"/>
                <a:ext cx="206825" cy="164325"/>
              </a:xfrm>
              <a:custGeom>
                <a:avLst/>
                <a:gdLst/>
                <a:ahLst/>
                <a:cxnLst/>
                <a:rect l="l" t="t" r="r" b="b"/>
                <a:pathLst>
                  <a:path w="8273" h="6573" extrusionOk="0">
                    <a:moveTo>
                      <a:pt x="4170" y="1"/>
                    </a:moveTo>
                    <a:lnTo>
                      <a:pt x="0" y="3303"/>
                    </a:lnTo>
                    <a:lnTo>
                      <a:pt x="4170" y="6572"/>
                    </a:lnTo>
                    <a:lnTo>
                      <a:pt x="8273"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21"/>
              <p:cNvSpPr/>
              <p:nvPr/>
            </p:nvSpPr>
            <p:spPr>
              <a:xfrm>
                <a:off x="5251350" y="574375"/>
                <a:ext cx="110100" cy="86750"/>
              </a:xfrm>
              <a:custGeom>
                <a:avLst/>
                <a:gdLst/>
                <a:ahLst/>
                <a:cxnLst/>
                <a:rect l="l" t="t" r="r" b="b"/>
                <a:pathLst>
                  <a:path w="4404" h="3470" extrusionOk="0">
                    <a:moveTo>
                      <a:pt x="2235" y="1"/>
                    </a:moveTo>
                    <a:lnTo>
                      <a:pt x="0" y="1735"/>
                    </a:lnTo>
                    <a:lnTo>
                      <a:pt x="2235" y="3470"/>
                    </a:lnTo>
                    <a:lnTo>
                      <a:pt x="4403" y="1735"/>
                    </a:lnTo>
                    <a:lnTo>
                      <a:pt x="22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21"/>
              <p:cNvSpPr/>
              <p:nvPr/>
            </p:nvSpPr>
            <p:spPr>
              <a:xfrm>
                <a:off x="7489600" y="478475"/>
                <a:ext cx="350275" cy="277725"/>
              </a:xfrm>
              <a:custGeom>
                <a:avLst/>
                <a:gdLst/>
                <a:ahLst/>
                <a:cxnLst/>
                <a:rect l="l" t="t" r="r" b="b"/>
                <a:pathLst>
                  <a:path w="14011" h="11109" extrusionOk="0">
                    <a:moveTo>
                      <a:pt x="7006" y="1"/>
                    </a:moveTo>
                    <a:lnTo>
                      <a:pt x="1" y="5571"/>
                    </a:lnTo>
                    <a:lnTo>
                      <a:pt x="7006" y="11109"/>
                    </a:lnTo>
                    <a:lnTo>
                      <a:pt x="14011"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21"/>
              <p:cNvSpPr/>
              <p:nvPr/>
            </p:nvSpPr>
            <p:spPr>
              <a:xfrm>
                <a:off x="7560475" y="535175"/>
                <a:ext cx="208525" cy="164325"/>
              </a:xfrm>
              <a:custGeom>
                <a:avLst/>
                <a:gdLst/>
                <a:ahLst/>
                <a:cxnLst/>
                <a:rect l="l" t="t" r="r" b="b"/>
                <a:pathLst>
                  <a:path w="8341" h="6573" extrusionOk="0">
                    <a:moveTo>
                      <a:pt x="4171" y="1"/>
                    </a:moveTo>
                    <a:lnTo>
                      <a:pt x="1" y="3303"/>
                    </a:lnTo>
                    <a:lnTo>
                      <a:pt x="4171" y="6572"/>
                    </a:lnTo>
                    <a:lnTo>
                      <a:pt x="8340" y="3303"/>
                    </a:lnTo>
                    <a:lnTo>
                      <a:pt x="41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21"/>
              <p:cNvSpPr/>
              <p:nvPr/>
            </p:nvSpPr>
            <p:spPr>
              <a:xfrm>
                <a:off x="7609700" y="574375"/>
                <a:ext cx="110100" cy="86750"/>
              </a:xfrm>
              <a:custGeom>
                <a:avLst/>
                <a:gdLst/>
                <a:ahLst/>
                <a:cxnLst/>
                <a:rect l="l" t="t" r="r" b="b"/>
                <a:pathLst>
                  <a:path w="4404" h="3470" extrusionOk="0">
                    <a:moveTo>
                      <a:pt x="2202" y="1"/>
                    </a:moveTo>
                    <a:lnTo>
                      <a:pt x="0" y="1735"/>
                    </a:lnTo>
                    <a:lnTo>
                      <a:pt x="2202" y="3470"/>
                    </a:lnTo>
                    <a:lnTo>
                      <a:pt x="4403"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21"/>
              <p:cNvSpPr/>
              <p:nvPr/>
            </p:nvSpPr>
            <p:spPr>
              <a:xfrm>
                <a:off x="7154375" y="478475"/>
                <a:ext cx="351100" cy="277725"/>
              </a:xfrm>
              <a:custGeom>
                <a:avLst/>
                <a:gdLst/>
                <a:ahLst/>
                <a:cxnLst/>
                <a:rect l="l" t="t" r="r" b="b"/>
                <a:pathLst>
                  <a:path w="14044" h="11109" extrusionOk="0">
                    <a:moveTo>
                      <a:pt x="7038" y="1"/>
                    </a:moveTo>
                    <a:lnTo>
                      <a:pt x="0" y="5571"/>
                    </a:lnTo>
                    <a:lnTo>
                      <a:pt x="7038" y="11109"/>
                    </a:lnTo>
                    <a:lnTo>
                      <a:pt x="14043" y="5571"/>
                    </a:lnTo>
                    <a:lnTo>
                      <a:pt x="70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21"/>
              <p:cNvSpPr/>
              <p:nvPr/>
            </p:nvSpPr>
            <p:spPr>
              <a:xfrm>
                <a:off x="7226075" y="535175"/>
                <a:ext cx="207675" cy="164325"/>
              </a:xfrm>
              <a:custGeom>
                <a:avLst/>
                <a:gdLst/>
                <a:ahLst/>
                <a:cxnLst/>
                <a:rect l="l" t="t" r="r" b="b"/>
                <a:pathLst>
                  <a:path w="8307" h="6573" extrusionOk="0">
                    <a:moveTo>
                      <a:pt x="4170" y="1"/>
                    </a:moveTo>
                    <a:lnTo>
                      <a:pt x="1" y="3303"/>
                    </a:lnTo>
                    <a:lnTo>
                      <a:pt x="4170" y="6572"/>
                    </a:lnTo>
                    <a:lnTo>
                      <a:pt x="8307"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21"/>
              <p:cNvSpPr/>
              <p:nvPr/>
            </p:nvSpPr>
            <p:spPr>
              <a:xfrm>
                <a:off x="7275275" y="574375"/>
                <a:ext cx="109275" cy="86750"/>
              </a:xfrm>
              <a:custGeom>
                <a:avLst/>
                <a:gdLst/>
                <a:ahLst/>
                <a:cxnLst/>
                <a:rect l="l" t="t" r="r" b="b"/>
                <a:pathLst>
                  <a:path w="4371" h="3470" extrusionOk="0">
                    <a:moveTo>
                      <a:pt x="2202" y="1"/>
                    </a:moveTo>
                    <a:lnTo>
                      <a:pt x="1" y="1735"/>
                    </a:lnTo>
                    <a:lnTo>
                      <a:pt x="2202" y="3470"/>
                    </a:lnTo>
                    <a:lnTo>
                      <a:pt x="4371"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21"/>
              <p:cNvSpPr/>
              <p:nvPr/>
            </p:nvSpPr>
            <p:spPr>
              <a:xfrm>
                <a:off x="6819125" y="478475"/>
                <a:ext cx="350275" cy="277725"/>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21"/>
              <p:cNvSpPr/>
              <p:nvPr/>
            </p:nvSpPr>
            <p:spPr>
              <a:xfrm>
                <a:off x="6890000" y="535175"/>
                <a:ext cx="208525" cy="164325"/>
              </a:xfrm>
              <a:custGeom>
                <a:avLst/>
                <a:gdLst/>
                <a:ahLst/>
                <a:cxnLst/>
                <a:rect l="l" t="t" r="r" b="b"/>
                <a:pathLst>
                  <a:path w="8341" h="6573" extrusionOk="0">
                    <a:moveTo>
                      <a:pt x="4170" y="1"/>
                    </a:moveTo>
                    <a:lnTo>
                      <a:pt x="1" y="3303"/>
                    </a:lnTo>
                    <a:lnTo>
                      <a:pt x="4170" y="6572"/>
                    </a:lnTo>
                    <a:lnTo>
                      <a:pt x="8340"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21"/>
              <p:cNvSpPr/>
              <p:nvPr/>
            </p:nvSpPr>
            <p:spPr>
              <a:xfrm>
                <a:off x="6939200" y="574375"/>
                <a:ext cx="110950" cy="86750"/>
              </a:xfrm>
              <a:custGeom>
                <a:avLst/>
                <a:gdLst/>
                <a:ahLst/>
                <a:cxnLst/>
                <a:rect l="l" t="t" r="r" b="b"/>
                <a:pathLst>
                  <a:path w="4438" h="3470" extrusionOk="0">
                    <a:moveTo>
                      <a:pt x="2202" y="1"/>
                    </a:moveTo>
                    <a:lnTo>
                      <a:pt x="1" y="1735"/>
                    </a:lnTo>
                    <a:lnTo>
                      <a:pt x="2202" y="3470"/>
                    </a:lnTo>
                    <a:lnTo>
                      <a:pt x="4437"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21"/>
              <p:cNvSpPr/>
              <p:nvPr/>
            </p:nvSpPr>
            <p:spPr>
              <a:xfrm>
                <a:off x="6483875" y="478475"/>
                <a:ext cx="350275" cy="277725"/>
              </a:xfrm>
              <a:custGeom>
                <a:avLst/>
                <a:gdLst/>
                <a:ahLst/>
                <a:cxnLst/>
                <a:rect l="l" t="t" r="r" b="b"/>
                <a:pathLst>
                  <a:path w="14011" h="11109" extrusionOk="0">
                    <a:moveTo>
                      <a:pt x="7006" y="1"/>
                    </a:moveTo>
                    <a:lnTo>
                      <a:pt x="1" y="5571"/>
                    </a:lnTo>
                    <a:lnTo>
                      <a:pt x="7006" y="11109"/>
                    </a:lnTo>
                    <a:lnTo>
                      <a:pt x="14011"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21"/>
              <p:cNvSpPr/>
              <p:nvPr/>
            </p:nvSpPr>
            <p:spPr>
              <a:xfrm>
                <a:off x="6555600" y="535175"/>
                <a:ext cx="207675" cy="164325"/>
              </a:xfrm>
              <a:custGeom>
                <a:avLst/>
                <a:gdLst/>
                <a:ahLst/>
                <a:cxnLst/>
                <a:rect l="l" t="t" r="r" b="b"/>
                <a:pathLst>
                  <a:path w="8307" h="6573" extrusionOk="0">
                    <a:moveTo>
                      <a:pt x="4137" y="1"/>
                    </a:moveTo>
                    <a:lnTo>
                      <a:pt x="1" y="3303"/>
                    </a:lnTo>
                    <a:lnTo>
                      <a:pt x="4137" y="6572"/>
                    </a:lnTo>
                    <a:lnTo>
                      <a:pt x="8307" y="3303"/>
                    </a:lnTo>
                    <a:lnTo>
                      <a:pt x="41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21"/>
              <p:cNvSpPr/>
              <p:nvPr/>
            </p:nvSpPr>
            <p:spPr>
              <a:xfrm>
                <a:off x="6604800" y="574375"/>
                <a:ext cx="109275" cy="86750"/>
              </a:xfrm>
              <a:custGeom>
                <a:avLst/>
                <a:gdLst/>
                <a:ahLst/>
                <a:cxnLst/>
                <a:rect l="l" t="t" r="r" b="b"/>
                <a:pathLst>
                  <a:path w="4371" h="3470" extrusionOk="0">
                    <a:moveTo>
                      <a:pt x="2169" y="1"/>
                    </a:moveTo>
                    <a:lnTo>
                      <a:pt x="1" y="1735"/>
                    </a:lnTo>
                    <a:lnTo>
                      <a:pt x="2169" y="3470"/>
                    </a:lnTo>
                    <a:lnTo>
                      <a:pt x="4370" y="1735"/>
                    </a:lnTo>
                    <a:lnTo>
                      <a:pt x="21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21"/>
              <p:cNvSpPr/>
              <p:nvPr/>
            </p:nvSpPr>
            <p:spPr>
              <a:xfrm>
                <a:off x="8843075" y="478475"/>
                <a:ext cx="350275" cy="277725"/>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21"/>
              <p:cNvSpPr/>
              <p:nvPr/>
            </p:nvSpPr>
            <p:spPr>
              <a:xfrm>
                <a:off x="8913950" y="535175"/>
                <a:ext cx="206850" cy="164325"/>
              </a:xfrm>
              <a:custGeom>
                <a:avLst/>
                <a:gdLst/>
                <a:ahLst/>
                <a:cxnLst/>
                <a:rect l="l" t="t" r="r" b="b"/>
                <a:pathLst>
                  <a:path w="8274" h="6573" extrusionOk="0">
                    <a:moveTo>
                      <a:pt x="4170" y="1"/>
                    </a:moveTo>
                    <a:lnTo>
                      <a:pt x="1" y="3303"/>
                    </a:lnTo>
                    <a:lnTo>
                      <a:pt x="4170" y="6572"/>
                    </a:lnTo>
                    <a:lnTo>
                      <a:pt x="8273"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21"/>
              <p:cNvSpPr/>
              <p:nvPr/>
            </p:nvSpPr>
            <p:spPr>
              <a:xfrm>
                <a:off x="8962325" y="574375"/>
                <a:ext cx="110100" cy="86750"/>
              </a:xfrm>
              <a:custGeom>
                <a:avLst/>
                <a:gdLst/>
                <a:ahLst/>
                <a:cxnLst/>
                <a:rect l="l" t="t" r="r" b="b"/>
                <a:pathLst>
                  <a:path w="4404" h="3470" extrusionOk="0">
                    <a:moveTo>
                      <a:pt x="2235" y="1"/>
                    </a:moveTo>
                    <a:lnTo>
                      <a:pt x="0" y="1735"/>
                    </a:lnTo>
                    <a:lnTo>
                      <a:pt x="2235" y="3470"/>
                    </a:lnTo>
                    <a:lnTo>
                      <a:pt x="4403" y="1735"/>
                    </a:lnTo>
                    <a:lnTo>
                      <a:pt x="22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21"/>
              <p:cNvSpPr/>
              <p:nvPr/>
            </p:nvSpPr>
            <p:spPr>
              <a:xfrm>
                <a:off x="8507000" y="478475"/>
                <a:ext cx="350275" cy="277725"/>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21"/>
              <p:cNvSpPr/>
              <p:nvPr/>
            </p:nvSpPr>
            <p:spPr>
              <a:xfrm>
                <a:off x="8577875" y="535175"/>
                <a:ext cx="208500" cy="164325"/>
              </a:xfrm>
              <a:custGeom>
                <a:avLst/>
                <a:gdLst/>
                <a:ahLst/>
                <a:cxnLst/>
                <a:rect l="l" t="t" r="r" b="b"/>
                <a:pathLst>
                  <a:path w="8340" h="6573" extrusionOk="0">
                    <a:moveTo>
                      <a:pt x="4170" y="1"/>
                    </a:moveTo>
                    <a:lnTo>
                      <a:pt x="1" y="3303"/>
                    </a:lnTo>
                    <a:lnTo>
                      <a:pt x="4170" y="6572"/>
                    </a:lnTo>
                    <a:lnTo>
                      <a:pt x="8340"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21"/>
              <p:cNvSpPr/>
              <p:nvPr/>
            </p:nvSpPr>
            <p:spPr>
              <a:xfrm>
                <a:off x="8627075" y="574375"/>
                <a:ext cx="110100" cy="86750"/>
              </a:xfrm>
              <a:custGeom>
                <a:avLst/>
                <a:gdLst/>
                <a:ahLst/>
                <a:cxnLst/>
                <a:rect l="l" t="t" r="r" b="b"/>
                <a:pathLst>
                  <a:path w="4404" h="3470" extrusionOk="0">
                    <a:moveTo>
                      <a:pt x="2202" y="1"/>
                    </a:moveTo>
                    <a:lnTo>
                      <a:pt x="1" y="1735"/>
                    </a:lnTo>
                    <a:lnTo>
                      <a:pt x="2202" y="3470"/>
                    </a:lnTo>
                    <a:lnTo>
                      <a:pt x="4404"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21"/>
              <p:cNvSpPr/>
              <p:nvPr/>
            </p:nvSpPr>
            <p:spPr>
              <a:xfrm>
                <a:off x="8171750" y="478475"/>
                <a:ext cx="351125" cy="277725"/>
              </a:xfrm>
              <a:custGeom>
                <a:avLst/>
                <a:gdLst/>
                <a:ahLst/>
                <a:cxnLst/>
                <a:rect l="l" t="t" r="r" b="b"/>
                <a:pathLst>
                  <a:path w="14045" h="11109" extrusionOk="0">
                    <a:moveTo>
                      <a:pt x="7006" y="1"/>
                    </a:moveTo>
                    <a:lnTo>
                      <a:pt x="1" y="5571"/>
                    </a:lnTo>
                    <a:lnTo>
                      <a:pt x="7006" y="11109"/>
                    </a:lnTo>
                    <a:lnTo>
                      <a:pt x="14044"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21"/>
              <p:cNvSpPr/>
              <p:nvPr/>
            </p:nvSpPr>
            <p:spPr>
              <a:xfrm>
                <a:off x="8243475" y="535175"/>
                <a:ext cx="207675" cy="164325"/>
              </a:xfrm>
              <a:custGeom>
                <a:avLst/>
                <a:gdLst/>
                <a:ahLst/>
                <a:cxnLst/>
                <a:rect l="l" t="t" r="r" b="b"/>
                <a:pathLst>
                  <a:path w="8307" h="6573" extrusionOk="0">
                    <a:moveTo>
                      <a:pt x="4137" y="1"/>
                    </a:moveTo>
                    <a:lnTo>
                      <a:pt x="0" y="3303"/>
                    </a:lnTo>
                    <a:lnTo>
                      <a:pt x="4137" y="6572"/>
                    </a:lnTo>
                    <a:lnTo>
                      <a:pt x="8306" y="3303"/>
                    </a:lnTo>
                    <a:lnTo>
                      <a:pt x="41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21"/>
              <p:cNvSpPr/>
              <p:nvPr/>
            </p:nvSpPr>
            <p:spPr>
              <a:xfrm>
                <a:off x="8292675" y="574375"/>
                <a:ext cx="109275" cy="86750"/>
              </a:xfrm>
              <a:custGeom>
                <a:avLst/>
                <a:gdLst/>
                <a:ahLst/>
                <a:cxnLst/>
                <a:rect l="l" t="t" r="r" b="b"/>
                <a:pathLst>
                  <a:path w="4371" h="3470" extrusionOk="0">
                    <a:moveTo>
                      <a:pt x="2169" y="1"/>
                    </a:moveTo>
                    <a:lnTo>
                      <a:pt x="1" y="1735"/>
                    </a:lnTo>
                    <a:lnTo>
                      <a:pt x="2169" y="3470"/>
                    </a:lnTo>
                    <a:lnTo>
                      <a:pt x="4370" y="1735"/>
                    </a:lnTo>
                    <a:lnTo>
                      <a:pt x="21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21"/>
              <p:cNvSpPr/>
              <p:nvPr/>
            </p:nvSpPr>
            <p:spPr>
              <a:xfrm>
                <a:off x="7836525" y="478475"/>
                <a:ext cx="350275" cy="277725"/>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21"/>
              <p:cNvSpPr/>
              <p:nvPr/>
            </p:nvSpPr>
            <p:spPr>
              <a:xfrm>
                <a:off x="7907400" y="535175"/>
                <a:ext cx="208500" cy="164325"/>
              </a:xfrm>
              <a:custGeom>
                <a:avLst/>
                <a:gdLst/>
                <a:ahLst/>
                <a:cxnLst/>
                <a:rect l="l" t="t" r="r" b="b"/>
                <a:pathLst>
                  <a:path w="8340" h="6573" extrusionOk="0">
                    <a:moveTo>
                      <a:pt x="4170" y="1"/>
                    </a:moveTo>
                    <a:lnTo>
                      <a:pt x="1" y="3303"/>
                    </a:lnTo>
                    <a:lnTo>
                      <a:pt x="4170" y="6572"/>
                    </a:lnTo>
                    <a:lnTo>
                      <a:pt x="8340"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21"/>
              <p:cNvSpPr/>
              <p:nvPr/>
            </p:nvSpPr>
            <p:spPr>
              <a:xfrm>
                <a:off x="7956600" y="574375"/>
                <a:ext cx="110100" cy="86750"/>
              </a:xfrm>
              <a:custGeom>
                <a:avLst/>
                <a:gdLst/>
                <a:ahLst/>
                <a:cxnLst/>
                <a:rect l="l" t="t" r="r" b="b"/>
                <a:pathLst>
                  <a:path w="4404" h="3470" extrusionOk="0">
                    <a:moveTo>
                      <a:pt x="2202" y="1"/>
                    </a:moveTo>
                    <a:lnTo>
                      <a:pt x="1" y="1735"/>
                    </a:lnTo>
                    <a:lnTo>
                      <a:pt x="2202" y="3470"/>
                    </a:lnTo>
                    <a:lnTo>
                      <a:pt x="4404"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21"/>
              <p:cNvSpPr/>
              <p:nvPr/>
            </p:nvSpPr>
            <p:spPr>
              <a:xfrm>
                <a:off x="9189150" y="478475"/>
                <a:ext cx="350275" cy="277725"/>
              </a:xfrm>
              <a:custGeom>
                <a:avLst/>
                <a:gdLst/>
                <a:ahLst/>
                <a:cxnLst/>
                <a:rect l="l" t="t" r="r" b="b"/>
                <a:pathLst>
                  <a:path w="14011" h="11109" extrusionOk="0">
                    <a:moveTo>
                      <a:pt x="7005" y="1"/>
                    </a:moveTo>
                    <a:lnTo>
                      <a:pt x="0" y="5571"/>
                    </a:lnTo>
                    <a:lnTo>
                      <a:pt x="7005" y="11109"/>
                    </a:lnTo>
                    <a:lnTo>
                      <a:pt x="14011"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21"/>
              <p:cNvSpPr/>
              <p:nvPr/>
            </p:nvSpPr>
            <p:spPr>
              <a:xfrm>
                <a:off x="9260875" y="535175"/>
                <a:ext cx="207675" cy="164325"/>
              </a:xfrm>
              <a:custGeom>
                <a:avLst/>
                <a:gdLst/>
                <a:ahLst/>
                <a:cxnLst/>
                <a:rect l="l" t="t" r="r" b="b"/>
                <a:pathLst>
                  <a:path w="8307" h="6573" extrusionOk="0">
                    <a:moveTo>
                      <a:pt x="4136" y="1"/>
                    </a:moveTo>
                    <a:lnTo>
                      <a:pt x="0" y="3303"/>
                    </a:lnTo>
                    <a:lnTo>
                      <a:pt x="4136" y="6572"/>
                    </a:lnTo>
                    <a:lnTo>
                      <a:pt x="8306" y="3303"/>
                    </a:lnTo>
                    <a:lnTo>
                      <a:pt x="413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21"/>
              <p:cNvSpPr/>
              <p:nvPr/>
            </p:nvSpPr>
            <p:spPr>
              <a:xfrm>
                <a:off x="9310075" y="574375"/>
                <a:ext cx="109275" cy="86750"/>
              </a:xfrm>
              <a:custGeom>
                <a:avLst/>
                <a:gdLst/>
                <a:ahLst/>
                <a:cxnLst/>
                <a:rect l="l" t="t" r="r" b="b"/>
                <a:pathLst>
                  <a:path w="4371" h="3470" extrusionOk="0">
                    <a:moveTo>
                      <a:pt x="2168" y="1"/>
                    </a:moveTo>
                    <a:lnTo>
                      <a:pt x="0" y="1735"/>
                    </a:lnTo>
                    <a:lnTo>
                      <a:pt x="2168" y="3470"/>
                    </a:lnTo>
                    <a:lnTo>
                      <a:pt x="4370" y="1735"/>
                    </a:lnTo>
                    <a:lnTo>
                      <a:pt x="21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1" name="Google Shape;2841;p21"/>
            <p:cNvGrpSpPr/>
            <p:nvPr/>
          </p:nvGrpSpPr>
          <p:grpSpPr>
            <a:xfrm>
              <a:off x="-7" y="4603489"/>
              <a:ext cx="596059" cy="288085"/>
              <a:chOff x="-160073" y="396848"/>
              <a:chExt cx="711882" cy="288056"/>
            </a:xfrm>
          </p:grpSpPr>
          <p:sp>
            <p:nvSpPr>
              <p:cNvPr id="2842" name="Google Shape;2842;p21"/>
              <p:cNvSpPr/>
              <p:nvPr/>
            </p:nvSpPr>
            <p:spPr>
              <a:xfrm>
                <a:off x="188504" y="396848"/>
                <a:ext cx="363305" cy="288056"/>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21"/>
              <p:cNvSpPr/>
              <p:nvPr/>
            </p:nvSpPr>
            <p:spPr>
              <a:xfrm>
                <a:off x="262016" y="455657"/>
                <a:ext cx="214545" cy="170438"/>
              </a:xfrm>
              <a:custGeom>
                <a:avLst/>
                <a:gdLst/>
                <a:ahLst/>
                <a:cxnLst/>
                <a:rect l="l" t="t" r="r" b="b"/>
                <a:pathLst>
                  <a:path w="8274" h="6573" extrusionOk="0">
                    <a:moveTo>
                      <a:pt x="4170" y="1"/>
                    </a:moveTo>
                    <a:lnTo>
                      <a:pt x="1" y="3303"/>
                    </a:lnTo>
                    <a:lnTo>
                      <a:pt x="4170" y="6572"/>
                    </a:lnTo>
                    <a:lnTo>
                      <a:pt x="8273"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21"/>
              <p:cNvSpPr/>
              <p:nvPr/>
            </p:nvSpPr>
            <p:spPr>
              <a:xfrm>
                <a:off x="312190" y="496315"/>
                <a:ext cx="114196" cy="89977"/>
              </a:xfrm>
              <a:custGeom>
                <a:avLst/>
                <a:gdLst/>
                <a:ahLst/>
                <a:cxnLst/>
                <a:rect l="l" t="t" r="r" b="b"/>
                <a:pathLst>
                  <a:path w="4404" h="3470" extrusionOk="0">
                    <a:moveTo>
                      <a:pt x="2235" y="1"/>
                    </a:moveTo>
                    <a:lnTo>
                      <a:pt x="0" y="1735"/>
                    </a:lnTo>
                    <a:lnTo>
                      <a:pt x="2235" y="3470"/>
                    </a:lnTo>
                    <a:lnTo>
                      <a:pt x="4403" y="1735"/>
                    </a:lnTo>
                    <a:lnTo>
                      <a:pt x="22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21"/>
              <p:cNvSpPr/>
              <p:nvPr/>
            </p:nvSpPr>
            <p:spPr>
              <a:xfrm>
                <a:off x="-160073" y="396848"/>
                <a:ext cx="363305" cy="288056"/>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21"/>
              <p:cNvSpPr/>
              <p:nvPr/>
            </p:nvSpPr>
            <p:spPr>
              <a:xfrm>
                <a:off x="-86561" y="455657"/>
                <a:ext cx="216256" cy="170438"/>
              </a:xfrm>
              <a:custGeom>
                <a:avLst/>
                <a:gdLst/>
                <a:ahLst/>
                <a:cxnLst/>
                <a:rect l="l" t="t" r="r" b="b"/>
                <a:pathLst>
                  <a:path w="8340" h="6573" extrusionOk="0">
                    <a:moveTo>
                      <a:pt x="4170" y="1"/>
                    </a:moveTo>
                    <a:lnTo>
                      <a:pt x="1" y="3303"/>
                    </a:lnTo>
                    <a:lnTo>
                      <a:pt x="4170" y="6572"/>
                    </a:lnTo>
                    <a:lnTo>
                      <a:pt x="8340"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21"/>
              <p:cNvSpPr/>
              <p:nvPr/>
            </p:nvSpPr>
            <p:spPr>
              <a:xfrm>
                <a:off x="-35531" y="496315"/>
                <a:ext cx="114196" cy="89977"/>
              </a:xfrm>
              <a:custGeom>
                <a:avLst/>
                <a:gdLst/>
                <a:ahLst/>
                <a:cxnLst/>
                <a:rect l="l" t="t" r="r" b="b"/>
                <a:pathLst>
                  <a:path w="4404" h="3470" extrusionOk="0">
                    <a:moveTo>
                      <a:pt x="2202" y="1"/>
                    </a:moveTo>
                    <a:lnTo>
                      <a:pt x="1" y="1735"/>
                    </a:lnTo>
                    <a:lnTo>
                      <a:pt x="2202" y="3470"/>
                    </a:lnTo>
                    <a:lnTo>
                      <a:pt x="4404"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8" name="Google Shape;2848;p21"/>
            <p:cNvSpPr/>
            <p:nvPr/>
          </p:nvSpPr>
          <p:spPr>
            <a:xfrm>
              <a:off x="9697948" y="4604664"/>
              <a:ext cx="304195" cy="288085"/>
            </a:xfrm>
            <a:custGeom>
              <a:avLst/>
              <a:gdLst/>
              <a:ahLst/>
              <a:cxnLst/>
              <a:rect l="l" t="t" r="r" b="b"/>
              <a:pathLst>
                <a:path w="14011" h="11109" extrusionOk="0">
                  <a:moveTo>
                    <a:pt x="7006" y="1"/>
                  </a:moveTo>
                  <a:lnTo>
                    <a:pt x="1" y="5571"/>
                  </a:lnTo>
                  <a:lnTo>
                    <a:pt x="7006" y="11109"/>
                  </a:lnTo>
                  <a:lnTo>
                    <a:pt x="14011"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21"/>
            <p:cNvSpPr/>
            <p:nvPr/>
          </p:nvSpPr>
          <p:spPr>
            <a:xfrm>
              <a:off x="9759521" y="4663479"/>
              <a:ext cx="180333" cy="170455"/>
            </a:xfrm>
            <a:custGeom>
              <a:avLst/>
              <a:gdLst/>
              <a:ahLst/>
              <a:cxnLst/>
              <a:rect l="l" t="t" r="r" b="b"/>
              <a:pathLst>
                <a:path w="8306" h="6573" extrusionOk="0">
                  <a:moveTo>
                    <a:pt x="4170" y="1"/>
                  </a:moveTo>
                  <a:lnTo>
                    <a:pt x="0" y="3303"/>
                  </a:lnTo>
                  <a:lnTo>
                    <a:pt x="4170" y="6572"/>
                  </a:lnTo>
                  <a:lnTo>
                    <a:pt x="8306"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21"/>
            <p:cNvSpPr/>
            <p:nvPr/>
          </p:nvSpPr>
          <p:spPr>
            <a:xfrm>
              <a:off x="9802249" y="4704141"/>
              <a:ext cx="94878" cy="89986"/>
            </a:xfrm>
            <a:custGeom>
              <a:avLst/>
              <a:gdLst/>
              <a:ahLst/>
              <a:cxnLst/>
              <a:rect l="l" t="t" r="r" b="b"/>
              <a:pathLst>
                <a:path w="4370" h="3470" extrusionOk="0">
                  <a:moveTo>
                    <a:pt x="2202" y="1"/>
                  </a:moveTo>
                  <a:lnTo>
                    <a:pt x="0" y="1735"/>
                  </a:lnTo>
                  <a:lnTo>
                    <a:pt x="2202" y="3470"/>
                  </a:lnTo>
                  <a:lnTo>
                    <a:pt x="4370"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21"/>
            <p:cNvSpPr/>
            <p:nvPr/>
          </p:nvSpPr>
          <p:spPr>
            <a:xfrm>
              <a:off x="9406084" y="4604664"/>
              <a:ext cx="304195" cy="288085"/>
            </a:xfrm>
            <a:custGeom>
              <a:avLst/>
              <a:gdLst/>
              <a:ahLst/>
              <a:cxnLst/>
              <a:rect l="l" t="t" r="r" b="b"/>
              <a:pathLst>
                <a:path w="14011" h="11109" extrusionOk="0">
                  <a:moveTo>
                    <a:pt x="7006" y="1"/>
                  </a:moveTo>
                  <a:lnTo>
                    <a:pt x="1" y="5571"/>
                  </a:lnTo>
                  <a:lnTo>
                    <a:pt x="7006" y="11109"/>
                  </a:lnTo>
                  <a:lnTo>
                    <a:pt x="14011"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21"/>
            <p:cNvSpPr/>
            <p:nvPr/>
          </p:nvSpPr>
          <p:spPr>
            <a:xfrm>
              <a:off x="9467657" y="4663479"/>
              <a:ext cx="181071" cy="170455"/>
            </a:xfrm>
            <a:custGeom>
              <a:avLst/>
              <a:gdLst/>
              <a:ahLst/>
              <a:cxnLst/>
              <a:rect l="l" t="t" r="r" b="b"/>
              <a:pathLst>
                <a:path w="8340" h="6573" extrusionOk="0">
                  <a:moveTo>
                    <a:pt x="4170" y="1"/>
                  </a:moveTo>
                  <a:lnTo>
                    <a:pt x="0" y="3303"/>
                  </a:lnTo>
                  <a:lnTo>
                    <a:pt x="4170" y="6572"/>
                  </a:lnTo>
                  <a:lnTo>
                    <a:pt x="8339"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21"/>
            <p:cNvSpPr/>
            <p:nvPr/>
          </p:nvSpPr>
          <p:spPr>
            <a:xfrm>
              <a:off x="9510385" y="4704141"/>
              <a:ext cx="96333" cy="89986"/>
            </a:xfrm>
            <a:custGeom>
              <a:avLst/>
              <a:gdLst/>
              <a:ahLst/>
              <a:cxnLst/>
              <a:rect l="l" t="t" r="r" b="b"/>
              <a:pathLst>
                <a:path w="4437" h="3470" extrusionOk="0">
                  <a:moveTo>
                    <a:pt x="2202" y="1"/>
                  </a:moveTo>
                  <a:lnTo>
                    <a:pt x="0" y="1735"/>
                  </a:lnTo>
                  <a:lnTo>
                    <a:pt x="2202" y="3470"/>
                  </a:lnTo>
                  <a:lnTo>
                    <a:pt x="4437"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21"/>
            <p:cNvSpPr/>
            <p:nvPr/>
          </p:nvSpPr>
          <p:spPr>
            <a:xfrm>
              <a:off x="9114959" y="4604664"/>
              <a:ext cx="304195" cy="288085"/>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21"/>
            <p:cNvSpPr/>
            <p:nvPr/>
          </p:nvSpPr>
          <p:spPr>
            <a:xfrm>
              <a:off x="9177227" y="4663479"/>
              <a:ext cx="180355" cy="170455"/>
            </a:xfrm>
            <a:custGeom>
              <a:avLst/>
              <a:gdLst/>
              <a:ahLst/>
              <a:cxnLst/>
              <a:rect l="l" t="t" r="r" b="b"/>
              <a:pathLst>
                <a:path w="8307" h="6573" extrusionOk="0">
                  <a:moveTo>
                    <a:pt x="4137" y="1"/>
                  </a:moveTo>
                  <a:lnTo>
                    <a:pt x="1" y="3303"/>
                  </a:lnTo>
                  <a:lnTo>
                    <a:pt x="4137" y="6572"/>
                  </a:lnTo>
                  <a:lnTo>
                    <a:pt x="8307" y="3303"/>
                  </a:lnTo>
                  <a:lnTo>
                    <a:pt x="41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21"/>
            <p:cNvSpPr/>
            <p:nvPr/>
          </p:nvSpPr>
          <p:spPr>
            <a:xfrm>
              <a:off x="9219954" y="4704141"/>
              <a:ext cx="94900" cy="89986"/>
            </a:xfrm>
            <a:custGeom>
              <a:avLst/>
              <a:gdLst/>
              <a:ahLst/>
              <a:cxnLst/>
              <a:rect l="l" t="t" r="r" b="b"/>
              <a:pathLst>
                <a:path w="4371" h="3470" extrusionOk="0">
                  <a:moveTo>
                    <a:pt x="2169" y="1"/>
                  </a:moveTo>
                  <a:lnTo>
                    <a:pt x="1" y="1735"/>
                  </a:lnTo>
                  <a:lnTo>
                    <a:pt x="2169" y="3470"/>
                  </a:lnTo>
                  <a:lnTo>
                    <a:pt x="4371" y="1735"/>
                  </a:lnTo>
                  <a:lnTo>
                    <a:pt x="21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21"/>
            <p:cNvSpPr/>
            <p:nvPr/>
          </p:nvSpPr>
          <p:spPr>
            <a:xfrm>
              <a:off x="8823812" y="4604664"/>
              <a:ext cx="304912" cy="288085"/>
            </a:xfrm>
            <a:custGeom>
              <a:avLst/>
              <a:gdLst/>
              <a:ahLst/>
              <a:cxnLst/>
              <a:rect l="l" t="t" r="r" b="b"/>
              <a:pathLst>
                <a:path w="14044" h="11109" extrusionOk="0">
                  <a:moveTo>
                    <a:pt x="7039" y="1"/>
                  </a:moveTo>
                  <a:lnTo>
                    <a:pt x="1" y="5571"/>
                  </a:lnTo>
                  <a:lnTo>
                    <a:pt x="7039" y="11109"/>
                  </a:lnTo>
                  <a:lnTo>
                    <a:pt x="14044" y="5571"/>
                  </a:lnTo>
                  <a:lnTo>
                    <a:pt x="70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21"/>
            <p:cNvSpPr/>
            <p:nvPr/>
          </p:nvSpPr>
          <p:spPr>
            <a:xfrm>
              <a:off x="8886102" y="4663479"/>
              <a:ext cx="179617" cy="170455"/>
            </a:xfrm>
            <a:custGeom>
              <a:avLst/>
              <a:gdLst/>
              <a:ahLst/>
              <a:cxnLst/>
              <a:rect l="l" t="t" r="r" b="b"/>
              <a:pathLst>
                <a:path w="8273" h="6573" extrusionOk="0">
                  <a:moveTo>
                    <a:pt x="4170" y="1"/>
                  </a:moveTo>
                  <a:lnTo>
                    <a:pt x="0" y="3303"/>
                  </a:lnTo>
                  <a:lnTo>
                    <a:pt x="4170" y="6572"/>
                  </a:lnTo>
                  <a:lnTo>
                    <a:pt x="8273"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21"/>
            <p:cNvSpPr/>
            <p:nvPr/>
          </p:nvSpPr>
          <p:spPr>
            <a:xfrm>
              <a:off x="8928113" y="4704141"/>
              <a:ext cx="95616" cy="89986"/>
            </a:xfrm>
            <a:custGeom>
              <a:avLst/>
              <a:gdLst/>
              <a:ahLst/>
              <a:cxnLst/>
              <a:rect l="l" t="t" r="r" b="b"/>
              <a:pathLst>
                <a:path w="4404" h="3470" extrusionOk="0">
                  <a:moveTo>
                    <a:pt x="2235" y="1"/>
                  </a:moveTo>
                  <a:lnTo>
                    <a:pt x="0" y="1735"/>
                  </a:lnTo>
                  <a:lnTo>
                    <a:pt x="2235" y="3470"/>
                  </a:lnTo>
                  <a:lnTo>
                    <a:pt x="4403" y="1735"/>
                  </a:lnTo>
                  <a:lnTo>
                    <a:pt x="22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60" name="Google Shape;2860;p21"/>
            <p:cNvGrpSpPr/>
            <p:nvPr/>
          </p:nvGrpSpPr>
          <p:grpSpPr>
            <a:xfrm>
              <a:off x="8227768" y="4604664"/>
              <a:ext cx="596059" cy="288085"/>
              <a:chOff x="-160073" y="396848"/>
              <a:chExt cx="711882" cy="288056"/>
            </a:xfrm>
          </p:grpSpPr>
          <p:sp>
            <p:nvSpPr>
              <p:cNvPr id="2861" name="Google Shape;2861;p21"/>
              <p:cNvSpPr/>
              <p:nvPr/>
            </p:nvSpPr>
            <p:spPr>
              <a:xfrm>
                <a:off x="188504" y="396848"/>
                <a:ext cx="363305" cy="288056"/>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21"/>
              <p:cNvSpPr/>
              <p:nvPr/>
            </p:nvSpPr>
            <p:spPr>
              <a:xfrm>
                <a:off x="262016" y="455657"/>
                <a:ext cx="214545" cy="170438"/>
              </a:xfrm>
              <a:custGeom>
                <a:avLst/>
                <a:gdLst/>
                <a:ahLst/>
                <a:cxnLst/>
                <a:rect l="l" t="t" r="r" b="b"/>
                <a:pathLst>
                  <a:path w="8274" h="6573" extrusionOk="0">
                    <a:moveTo>
                      <a:pt x="4170" y="1"/>
                    </a:moveTo>
                    <a:lnTo>
                      <a:pt x="1" y="3303"/>
                    </a:lnTo>
                    <a:lnTo>
                      <a:pt x="4170" y="6572"/>
                    </a:lnTo>
                    <a:lnTo>
                      <a:pt x="8273"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21"/>
              <p:cNvSpPr/>
              <p:nvPr/>
            </p:nvSpPr>
            <p:spPr>
              <a:xfrm>
                <a:off x="312190" y="496315"/>
                <a:ext cx="114196" cy="89977"/>
              </a:xfrm>
              <a:custGeom>
                <a:avLst/>
                <a:gdLst/>
                <a:ahLst/>
                <a:cxnLst/>
                <a:rect l="l" t="t" r="r" b="b"/>
                <a:pathLst>
                  <a:path w="4404" h="3470" extrusionOk="0">
                    <a:moveTo>
                      <a:pt x="2235" y="1"/>
                    </a:moveTo>
                    <a:lnTo>
                      <a:pt x="0" y="1735"/>
                    </a:lnTo>
                    <a:lnTo>
                      <a:pt x="2235" y="3470"/>
                    </a:lnTo>
                    <a:lnTo>
                      <a:pt x="4403" y="1735"/>
                    </a:lnTo>
                    <a:lnTo>
                      <a:pt x="22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21"/>
              <p:cNvSpPr/>
              <p:nvPr/>
            </p:nvSpPr>
            <p:spPr>
              <a:xfrm>
                <a:off x="-160073" y="396848"/>
                <a:ext cx="363305" cy="288056"/>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21"/>
              <p:cNvSpPr/>
              <p:nvPr/>
            </p:nvSpPr>
            <p:spPr>
              <a:xfrm>
                <a:off x="-86561" y="455657"/>
                <a:ext cx="216256" cy="170438"/>
              </a:xfrm>
              <a:custGeom>
                <a:avLst/>
                <a:gdLst/>
                <a:ahLst/>
                <a:cxnLst/>
                <a:rect l="l" t="t" r="r" b="b"/>
                <a:pathLst>
                  <a:path w="8340" h="6573" extrusionOk="0">
                    <a:moveTo>
                      <a:pt x="4170" y="1"/>
                    </a:moveTo>
                    <a:lnTo>
                      <a:pt x="1" y="3303"/>
                    </a:lnTo>
                    <a:lnTo>
                      <a:pt x="4170" y="6572"/>
                    </a:lnTo>
                    <a:lnTo>
                      <a:pt x="8340"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21"/>
              <p:cNvSpPr/>
              <p:nvPr/>
            </p:nvSpPr>
            <p:spPr>
              <a:xfrm>
                <a:off x="-35531" y="496315"/>
                <a:ext cx="114196" cy="89977"/>
              </a:xfrm>
              <a:custGeom>
                <a:avLst/>
                <a:gdLst/>
                <a:ahLst/>
                <a:cxnLst/>
                <a:rect l="l" t="t" r="r" b="b"/>
                <a:pathLst>
                  <a:path w="4404" h="3470" extrusionOk="0">
                    <a:moveTo>
                      <a:pt x="2202" y="1"/>
                    </a:moveTo>
                    <a:lnTo>
                      <a:pt x="1" y="1735"/>
                    </a:lnTo>
                    <a:lnTo>
                      <a:pt x="2202" y="3470"/>
                    </a:lnTo>
                    <a:lnTo>
                      <a:pt x="4404"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67" name="Google Shape;2867;p21"/>
          <p:cNvSpPr txBox="1">
            <a:spLocks noGrp="1"/>
          </p:cNvSpPr>
          <p:nvPr>
            <p:ph type="subTitle" idx="1"/>
          </p:nvPr>
        </p:nvSpPr>
        <p:spPr>
          <a:xfrm>
            <a:off x="3799025" y="2802364"/>
            <a:ext cx="4623600" cy="84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68" name="Google Shape;2868;p21"/>
          <p:cNvSpPr txBox="1">
            <a:spLocks noGrp="1"/>
          </p:cNvSpPr>
          <p:nvPr>
            <p:ph type="title"/>
          </p:nvPr>
        </p:nvSpPr>
        <p:spPr>
          <a:xfrm>
            <a:off x="3799025" y="1396218"/>
            <a:ext cx="4623600" cy="1547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9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0"/>
        <p:cNvGrpSpPr/>
        <p:nvPr/>
      </p:nvGrpSpPr>
      <p:grpSpPr>
        <a:xfrm>
          <a:off x="0" y="0"/>
          <a:ext cx="0" cy="0"/>
          <a:chOff x="0" y="0"/>
          <a:chExt cx="0" cy="0"/>
        </a:xfrm>
      </p:grpSpPr>
      <p:pic>
        <p:nvPicPr>
          <p:cNvPr id="221" name="Google Shape;221;p3"/>
          <p:cNvPicPr preferRelativeResize="0"/>
          <p:nvPr/>
        </p:nvPicPr>
        <p:blipFill>
          <a:blip r:embed="rId2">
            <a:alphaModFix/>
          </a:blip>
          <a:stretch>
            <a:fillRect/>
          </a:stretch>
        </p:blipFill>
        <p:spPr>
          <a:xfrm>
            <a:off x="0" y="0"/>
            <a:ext cx="9144000" cy="5143500"/>
          </a:xfrm>
          <a:prstGeom prst="rect">
            <a:avLst/>
          </a:prstGeom>
          <a:noFill/>
          <a:ln>
            <a:noFill/>
          </a:ln>
        </p:spPr>
      </p:pic>
      <p:sp>
        <p:nvSpPr>
          <p:cNvPr id="222" name="Google Shape;222;p3"/>
          <p:cNvSpPr txBox="1">
            <a:spLocks noGrp="1"/>
          </p:cNvSpPr>
          <p:nvPr>
            <p:ph type="title"/>
          </p:nvPr>
        </p:nvSpPr>
        <p:spPr>
          <a:xfrm>
            <a:off x="4150825" y="1833575"/>
            <a:ext cx="38334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23" name="Google Shape;223;p3"/>
          <p:cNvSpPr txBox="1">
            <a:spLocks noGrp="1"/>
          </p:cNvSpPr>
          <p:nvPr>
            <p:ph type="title" idx="2" hasCustomPrompt="1"/>
          </p:nvPr>
        </p:nvSpPr>
        <p:spPr>
          <a:xfrm>
            <a:off x="3029075" y="1801450"/>
            <a:ext cx="1854300" cy="1564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000">
                <a:solidFill>
                  <a:schemeClr val="accent4"/>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24" name="Google Shape;224;p3"/>
          <p:cNvSpPr txBox="1">
            <a:spLocks noGrp="1"/>
          </p:cNvSpPr>
          <p:nvPr>
            <p:ph type="subTitle" idx="1"/>
          </p:nvPr>
        </p:nvSpPr>
        <p:spPr>
          <a:xfrm>
            <a:off x="4764325" y="2652327"/>
            <a:ext cx="26064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25" name="Google Shape;225;p3"/>
          <p:cNvGrpSpPr/>
          <p:nvPr/>
        </p:nvGrpSpPr>
        <p:grpSpPr>
          <a:xfrm>
            <a:off x="0" y="0"/>
            <a:ext cx="9320443" cy="5140400"/>
            <a:chOff x="0" y="0"/>
            <a:chExt cx="9320443" cy="5140400"/>
          </a:xfrm>
        </p:grpSpPr>
        <p:grpSp>
          <p:nvGrpSpPr>
            <p:cNvPr id="226" name="Google Shape;226;p3"/>
            <p:cNvGrpSpPr/>
            <p:nvPr/>
          </p:nvGrpSpPr>
          <p:grpSpPr>
            <a:xfrm>
              <a:off x="0" y="0"/>
              <a:ext cx="9320443" cy="368550"/>
              <a:chOff x="0" y="0"/>
              <a:chExt cx="9320443" cy="368550"/>
            </a:xfrm>
          </p:grpSpPr>
          <p:grpSp>
            <p:nvGrpSpPr>
              <p:cNvPr id="227" name="Google Shape;227;p3"/>
              <p:cNvGrpSpPr/>
              <p:nvPr/>
            </p:nvGrpSpPr>
            <p:grpSpPr>
              <a:xfrm>
                <a:off x="0" y="0"/>
                <a:ext cx="7120200" cy="368550"/>
                <a:chOff x="238125" y="470675"/>
                <a:chExt cx="7120200" cy="368550"/>
              </a:xfrm>
            </p:grpSpPr>
            <p:sp>
              <p:nvSpPr>
                <p:cNvPr id="228" name="Google Shape;228;p3"/>
                <p:cNvSpPr/>
                <p:nvPr/>
              </p:nvSpPr>
              <p:spPr>
                <a:xfrm>
                  <a:off x="3357475" y="489650"/>
                  <a:ext cx="359450" cy="311600"/>
                </a:xfrm>
                <a:custGeom>
                  <a:avLst/>
                  <a:gdLst/>
                  <a:ahLst/>
                  <a:cxnLst/>
                  <a:rect l="l" t="t" r="r" b="b"/>
                  <a:pathLst>
                    <a:path w="14378" h="12464" extrusionOk="0">
                      <a:moveTo>
                        <a:pt x="0" y="1"/>
                      </a:moveTo>
                      <a:lnTo>
                        <a:pt x="7174" y="12463"/>
                      </a:lnTo>
                      <a:lnTo>
                        <a:pt x="143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3324025" y="470675"/>
                  <a:ext cx="425575" cy="368550"/>
                </a:xfrm>
                <a:custGeom>
                  <a:avLst/>
                  <a:gdLst/>
                  <a:ahLst/>
                  <a:cxnLst/>
                  <a:rect l="l" t="t" r="r" b="b"/>
                  <a:pathLst>
                    <a:path w="17023" h="14742" extrusionOk="0">
                      <a:moveTo>
                        <a:pt x="14378" y="1520"/>
                      </a:moveTo>
                      <a:lnTo>
                        <a:pt x="8512" y="11702"/>
                      </a:lnTo>
                      <a:lnTo>
                        <a:pt x="2645" y="1520"/>
                      </a:lnTo>
                      <a:close/>
                      <a:moveTo>
                        <a:pt x="1" y="0"/>
                      </a:moveTo>
                      <a:lnTo>
                        <a:pt x="8512" y="14742"/>
                      </a:lnTo>
                      <a:lnTo>
                        <a:pt x="170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2841500" y="489650"/>
                  <a:ext cx="359450" cy="311600"/>
                </a:xfrm>
                <a:custGeom>
                  <a:avLst/>
                  <a:gdLst/>
                  <a:ahLst/>
                  <a:cxnLst/>
                  <a:rect l="l" t="t" r="r" b="b"/>
                  <a:pathLst>
                    <a:path w="14378" h="12464" extrusionOk="0">
                      <a:moveTo>
                        <a:pt x="1" y="1"/>
                      </a:moveTo>
                      <a:lnTo>
                        <a:pt x="7204" y="12463"/>
                      </a:lnTo>
                      <a:lnTo>
                        <a:pt x="143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2808075" y="470675"/>
                  <a:ext cx="425550" cy="368550"/>
                </a:xfrm>
                <a:custGeom>
                  <a:avLst/>
                  <a:gdLst/>
                  <a:ahLst/>
                  <a:cxnLst/>
                  <a:rect l="l" t="t" r="r" b="b"/>
                  <a:pathLst>
                    <a:path w="17022" h="14742" extrusionOk="0">
                      <a:moveTo>
                        <a:pt x="14408" y="1520"/>
                      </a:moveTo>
                      <a:lnTo>
                        <a:pt x="8541" y="11702"/>
                      </a:lnTo>
                      <a:lnTo>
                        <a:pt x="2675" y="1520"/>
                      </a:lnTo>
                      <a:close/>
                      <a:moveTo>
                        <a:pt x="0" y="0"/>
                      </a:moveTo>
                      <a:lnTo>
                        <a:pt x="854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2327050" y="489650"/>
                  <a:ext cx="358700" cy="311600"/>
                </a:xfrm>
                <a:custGeom>
                  <a:avLst/>
                  <a:gdLst/>
                  <a:ahLst/>
                  <a:cxnLst/>
                  <a:rect l="l" t="t" r="r" b="b"/>
                  <a:pathLst>
                    <a:path w="14348" h="12464" extrusionOk="0">
                      <a:moveTo>
                        <a:pt x="1" y="1"/>
                      </a:moveTo>
                      <a:lnTo>
                        <a:pt x="7174" y="12463"/>
                      </a:lnTo>
                      <a:lnTo>
                        <a:pt x="143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2293625" y="470675"/>
                  <a:ext cx="425550" cy="368550"/>
                </a:xfrm>
                <a:custGeom>
                  <a:avLst/>
                  <a:gdLst/>
                  <a:ahLst/>
                  <a:cxnLst/>
                  <a:rect l="l" t="t" r="r" b="b"/>
                  <a:pathLst>
                    <a:path w="17022" h="14742" extrusionOk="0">
                      <a:moveTo>
                        <a:pt x="14378" y="1520"/>
                      </a:moveTo>
                      <a:lnTo>
                        <a:pt x="8511" y="11702"/>
                      </a:lnTo>
                      <a:lnTo>
                        <a:pt x="2614"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1811100" y="489650"/>
                  <a:ext cx="360200" cy="311600"/>
                </a:xfrm>
                <a:custGeom>
                  <a:avLst/>
                  <a:gdLst/>
                  <a:ahLst/>
                  <a:cxnLst/>
                  <a:rect l="l" t="t" r="r" b="b"/>
                  <a:pathLst>
                    <a:path w="14408" h="12464" extrusionOk="0">
                      <a:moveTo>
                        <a:pt x="0" y="1"/>
                      </a:moveTo>
                      <a:lnTo>
                        <a:pt x="7234" y="12463"/>
                      </a:lnTo>
                      <a:lnTo>
                        <a:pt x="144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1777650" y="470675"/>
                  <a:ext cx="425575" cy="368550"/>
                </a:xfrm>
                <a:custGeom>
                  <a:avLst/>
                  <a:gdLst/>
                  <a:ahLst/>
                  <a:cxnLst/>
                  <a:rect l="l" t="t" r="r" b="b"/>
                  <a:pathLst>
                    <a:path w="17023" h="14742" extrusionOk="0">
                      <a:moveTo>
                        <a:pt x="14408" y="1520"/>
                      </a:moveTo>
                      <a:lnTo>
                        <a:pt x="8572" y="11702"/>
                      </a:lnTo>
                      <a:lnTo>
                        <a:pt x="2676" y="1520"/>
                      </a:lnTo>
                      <a:close/>
                      <a:moveTo>
                        <a:pt x="1"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1296650" y="489650"/>
                  <a:ext cx="358675" cy="311600"/>
                </a:xfrm>
                <a:custGeom>
                  <a:avLst/>
                  <a:gdLst/>
                  <a:ahLst/>
                  <a:cxnLst/>
                  <a:rect l="l" t="t" r="r" b="b"/>
                  <a:pathLst>
                    <a:path w="14347" h="12464" extrusionOk="0">
                      <a:moveTo>
                        <a:pt x="0" y="1"/>
                      </a:moveTo>
                      <a:lnTo>
                        <a:pt x="7174"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1263200" y="470675"/>
                  <a:ext cx="425575" cy="368550"/>
                </a:xfrm>
                <a:custGeom>
                  <a:avLst/>
                  <a:gdLst/>
                  <a:ahLst/>
                  <a:cxnLst/>
                  <a:rect l="l" t="t" r="r" b="b"/>
                  <a:pathLst>
                    <a:path w="17023" h="14742" extrusionOk="0">
                      <a:moveTo>
                        <a:pt x="14408" y="1520"/>
                      </a:moveTo>
                      <a:lnTo>
                        <a:pt x="8542" y="11702"/>
                      </a:lnTo>
                      <a:lnTo>
                        <a:pt x="2645" y="1520"/>
                      </a:lnTo>
                      <a:close/>
                      <a:moveTo>
                        <a:pt x="1" y="0"/>
                      </a:moveTo>
                      <a:lnTo>
                        <a:pt x="8512"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786000" y="489650"/>
                  <a:ext cx="359450" cy="311600"/>
                </a:xfrm>
                <a:custGeom>
                  <a:avLst/>
                  <a:gdLst/>
                  <a:ahLst/>
                  <a:cxnLst/>
                  <a:rect l="l" t="t" r="r" b="b"/>
                  <a:pathLst>
                    <a:path w="14378" h="12464" extrusionOk="0">
                      <a:moveTo>
                        <a:pt x="0" y="1"/>
                      </a:moveTo>
                      <a:lnTo>
                        <a:pt x="7174" y="12463"/>
                      </a:lnTo>
                      <a:lnTo>
                        <a:pt x="14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753325" y="470675"/>
                  <a:ext cx="425550" cy="368550"/>
                </a:xfrm>
                <a:custGeom>
                  <a:avLst/>
                  <a:gdLst/>
                  <a:ahLst/>
                  <a:cxnLst/>
                  <a:rect l="l" t="t" r="r" b="b"/>
                  <a:pathLst>
                    <a:path w="17022" h="14742" extrusionOk="0">
                      <a:moveTo>
                        <a:pt x="14377" y="1520"/>
                      </a:moveTo>
                      <a:lnTo>
                        <a:pt x="8481" y="11702"/>
                      </a:lnTo>
                      <a:lnTo>
                        <a:pt x="2645" y="1520"/>
                      </a:lnTo>
                      <a:close/>
                      <a:moveTo>
                        <a:pt x="0" y="0"/>
                      </a:moveTo>
                      <a:lnTo>
                        <a:pt x="848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271550" y="489650"/>
                  <a:ext cx="358700" cy="311600"/>
                </a:xfrm>
                <a:custGeom>
                  <a:avLst/>
                  <a:gdLst/>
                  <a:ahLst/>
                  <a:cxnLst/>
                  <a:rect l="l" t="t" r="r" b="b"/>
                  <a:pathLst>
                    <a:path w="14348" h="12464" extrusionOk="0">
                      <a:moveTo>
                        <a:pt x="0" y="1"/>
                      </a:moveTo>
                      <a:lnTo>
                        <a:pt x="7174"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238125" y="470675"/>
                  <a:ext cx="425550" cy="368550"/>
                </a:xfrm>
                <a:custGeom>
                  <a:avLst/>
                  <a:gdLst/>
                  <a:ahLst/>
                  <a:cxnLst/>
                  <a:rect l="l" t="t" r="r" b="b"/>
                  <a:pathLst>
                    <a:path w="17022" h="14742" extrusionOk="0">
                      <a:moveTo>
                        <a:pt x="14347" y="1520"/>
                      </a:moveTo>
                      <a:lnTo>
                        <a:pt x="8511" y="11702"/>
                      </a:lnTo>
                      <a:lnTo>
                        <a:pt x="2614"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3870400" y="489650"/>
                  <a:ext cx="360225" cy="311600"/>
                </a:xfrm>
                <a:custGeom>
                  <a:avLst/>
                  <a:gdLst/>
                  <a:ahLst/>
                  <a:cxnLst/>
                  <a:rect l="l" t="t" r="r" b="b"/>
                  <a:pathLst>
                    <a:path w="14409" h="12464" extrusionOk="0">
                      <a:moveTo>
                        <a:pt x="0" y="1"/>
                      </a:moveTo>
                      <a:lnTo>
                        <a:pt x="7235" y="12463"/>
                      </a:lnTo>
                      <a:lnTo>
                        <a:pt x="144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3838475" y="470675"/>
                  <a:ext cx="424050" cy="368550"/>
                </a:xfrm>
                <a:custGeom>
                  <a:avLst/>
                  <a:gdLst/>
                  <a:ahLst/>
                  <a:cxnLst/>
                  <a:rect l="l" t="t" r="r" b="b"/>
                  <a:pathLst>
                    <a:path w="16962" h="14742" extrusionOk="0">
                      <a:moveTo>
                        <a:pt x="14348" y="1520"/>
                      </a:moveTo>
                      <a:lnTo>
                        <a:pt x="8512" y="11702"/>
                      </a:lnTo>
                      <a:lnTo>
                        <a:pt x="2615" y="1520"/>
                      </a:lnTo>
                      <a:close/>
                      <a:moveTo>
                        <a:pt x="1" y="0"/>
                      </a:moveTo>
                      <a:lnTo>
                        <a:pt x="8512" y="14742"/>
                      </a:lnTo>
                      <a:lnTo>
                        <a:pt x="169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4386375" y="489650"/>
                  <a:ext cx="358675" cy="311600"/>
                </a:xfrm>
                <a:custGeom>
                  <a:avLst/>
                  <a:gdLst/>
                  <a:ahLst/>
                  <a:cxnLst/>
                  <a:rect l="l" t="t" r="r" b="b"/>
                  <a:pathLst>
                    <a:path w="14347" h="12464" extrusionOk="0">
                      <a:moveTo>
                        <a:pt x="0" y="1"/>
                      </a:moveTo>
                      <a:lnTo>
                        <a:pt x="7174"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4352925" y="470675"/>
                  <a:ext cx="425575" cy="368550"/>
                </a:xfrm>
                <a:custGeom>
                  <a:avLst/>
                  <a:gdLst/>
                  <a:ahLst/>
                  <a:cxnLst/>
                  <a:rect l="l" t="t" r="r" b="b"/>
                  <a:pathLst>
                    <a:path w="17023" h="14742" extrusionOk="0">
                      <a:moveTo>
                        <a:pt x="14378" y="1520"/>
                      </a:moveTo>
                      <a:lnTo>
                        <a:pt x="8512" y="11702"/>
                      </a:lnTo>
                      <a:lnTo>
                        <a:pt x="2615" y="1520"/>
                      </a:lnTo>
                      <a:close/>
                      <a:moveTo>
                        <a:pt x="1" y="0"/>
                      </a:moveTo>
                      <a:lnTo>
                        <a:pt x="8512"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4900825" y="489650"/>
                  <a:ext cx="359450" cy="311600"/>
                </a:xfrm>
                <a:custGeom>
                  <a:avLst/>
                  <a:gdLst/>
                  <a:ahLst/>
                  <a:cxnLst/>
                  <a:rect l="l" t="t" r="r" b="b"/>
                  <a:pathLst>
                    <a:path w="14378" h="12464" extrusionOk="0">
                      <a:moveTo>
                        <a:pt x="0" y="1"/>
                      </a:moveTo>
                      <a:lnTo>
                        <a:pt x="7204" y="12463"/>
                      </a:lnTo>
                      <a:lnTo>
                        <a:pt x="14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4868150" y="470675"/>
                  <a:ext cx="425550" cy="368550"/>
                </a:xfrm>
                <a:custGeom>
                  <a:avLst/>
                  <a:gdLst/>
                  <a:ahLst/>
                  <a:cxnLst/>
                  <a:rect l="l" t="t" r="r" b="b"/>
                  <a:pathLst>
                    <a:path w="17022" h="14742" extrusionOk="0">
                      <a:moveTo>
                        <a:pt x="14377" y="1520"/>
                      </a:moveTo>
                      <a:lnTo>
                        <a:pt x="8541" y="11702"/>
                      </a:lnTo>
                      <a:lnTo>
                        <a:pt x="2644"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5416775" y="489650"/>
                  <a:ext cx="359450" cy="311600"/>
                </a:xfrm>
                <a:custGeom>
                  <a:avLst/>
                  <a:gdLst/>
                  <a:ahLst/>
                  <a:cxnLst/>
                  <a:rect l="l" t="t" r="r" b="b"/>
                  <a:pathLst>
                    <a:path w="14378" h="12464" extrusionOk="0">
                      <a:moveTo>
                        <a:pt x="1" y="1"/>
                      </a:moveTo>
                      <a:lnTo>
                        <a:pt x="7174" y="12463"/>
                      </a:lnTo>
                      <a:lnTo>
                        <a:pt x="143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5382575" y="470675"/>
                  <a:ext cx="425575" cy="368550"/>
                </a:xfrm>
                <a:custGeom>
                  <a:avLst/>
                  <a:gdLst/>
                  <a:ahLst/>
                  <a:cxnLst/>
                  <a:rect l="l" t="t" r="r" b="b"/>
                  <a:pathLst>
                    <a:path w="17023" h="14742" extrusionOk="0">
                      <a:moveTo>
                        <a:pt x="14408" y="1520"/>
                      </a:moveTo>
                      <a:lnTo>
                        <a:pt x="8542" y="11702"/>
                      </a:lnTo>
                      <a:lnTo>
                        <a:pt x="2676" y="1520"/>
                      </a:lnTo>
                      <a:close/>
                      <a:moveTo>
                        <a:pt x="1" y="0"/>
                      </a:moveTo>
                      <a:lnTo>
                        <a:pt x="8512" y="14742"/>
                      </a:lnTo>
                      <a:lnTo>
                        <a:pt x="170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5932000" y="489650"/>
                  <a:ext cx="358675" cy="311600"/>
                </a:xfrm>
                <a:custGeom>
                  <a:avLst/>
                  <a:gdLst/>
                  <a:ahLst/>
                  <a:cxnLst/>
                  <a:rect l="l" t="t" r="r" b="b"/>
                  <a:pathLst>
                    <a:path w="14347" h="12464" extrusionOk="0">
                      <a:moveTo>
                        <a:pt x="0" y="1"/>
                      </a:moveTo>
                      <a:lnTo>
                        <a:pt x="7173"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5898550" y="470675"/>
                  <a:ext cx="425575" cy="368550"/>
                </a:xfrm>
                <a:custGeom>
                  <a:avLst/>
                  <a:gdLst/>
                  <a:ahLst/>
                  <a:cxnLst/>
                  <a:rect l="l" t="t" r="r" b="b"/>
                  <a:pathLst>
                    <a:path w="17023" h="14742" extrusionOk="0">
                      <a:moveTo>
                        <a:pt x="14378" y="1520"/>
                      </a:moveTo>
                      <a:lnTo>
                        <a:pt x="8542" y="11702"/>
                      </a:lnTo>
                      <a:lnTo>
                        <a:pt x="2645" y="1520"/>
                      </a:lnTo>
                      <a:close/>
                      <a:moveTo>
                        <a:pt x="1"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4900825" y="489650"/>
                  <a:ext cx="359450" cy="311600"/>
                </a:xfrm>
                <a:custGeom>
                  <a:avLst/>
                  <a:gdLst/>
                  <a:ahLst/>
                  <a:cxnLst/>
                  <a:rect l="l" t="t" r="r" b="b"/>
                  <a:pathLst>
                    <a:path w="14378" h="12464" extrusionOk="0">
                      <a:moveTo>
                        <a:pt x="0" y="1"/>
                      </a:moveTo>
                      <a:lnTo>
                        <a:pt x="7204" y="12463"/>
                      </a:lnTo>
                      <a:lnTo>
                        <a:pt x="14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4868150" y="470675"/>
                  <a:ext cx="425550" cy="368550"/>
                </a:xfrm>
                <a:custGeom>
                  <a:avLst/>
                  <a:gdLst/>
                  <a:ahLst/>
                  <a:cxnLst/>
                  <a:rect l="l" t="t" r="r" b="b"/>
                  <a:pathLst>
                    <a:path w="17022" h="14742" extrusionOk="0">
                      <a:moveTo>
                        <a:pt x="14377" y="1520"/>
                      </a:moveTo>
                      <a:lnTo>
                        <a:pt x="8541" y="11702"/>
                      </a:lnTo>
                      <a:lnTo>
                        <a:pt x="2644"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5416775" y="489650"/>
                  <a:ext cx="359450" cy="311600"/>
                </a:xfrm>
                <a:custGeom>
                  <a:avLst/>
                  <a:gdLst/>
                  <a:ahLst/>
                  <a:cxnLst/>
                  <a:rect l="l" t="t" r="r" b="b"/>
                  <a:pathLst>
                    <a:path w="14378" h="12464" extrusionOk="0">
                      <a:moveTo>
                        <a:pt x="1" y="1"/>
                      </a:moveTo>
                      <a:lnTo>
                        <a:pt x="7174" y="12463"/>
                      </a:lnTo>
                      <a:lnTo>
                        <a:pt x="143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5382575" y="470675"/>
                  <a:ext cx="425575" cy="368550"/>
                </a:xfrm>
                <a:custGeom>
                  <a:avLst/>
                  <a:gdLst/>
                  <a:ahLst/>
                  <a:cxnLst/>
                  <a:rect l="l" t="t" r="r" b="b"/>
                  <a:pathLst>
                    <a:path w="17023" h="14742" extrusionOk="0">
                      <a:moveTo>
                        <a:pt x="14408" y="1520"/>
                      </a:moveTo>
                      <a:lnTo>
                        <a:pt x="8542" y="11702"/>
                      </a:lnTo>
                      <a:lnTo>
                        <a:pt x="2676" y="1520"/>
                      </a:lnTo>
                      <a:close/>
                      <a:moveTo>
                        <a:pt x="1" y="0"/>
                      </a:moveTo>
                      <a:lnTo>
                        <a:pt x="8512" y="14742"/>
                      </a:lnTo>
                      <a:lnTo>
                        <a:pt x="170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6451000" y="489650"/>
                  <a:ext cx="359450" cy="311600"/>
                </a:xfrm>
                <a:custGeom>
                  <a:avLst/>
                  <a:gdLst/>
                  <a:ahLst/>
                  <a:cxnLst/>
                  <a:rect l="l" t="t" r="r" b="b"/>
                  <a:pathLst>
                    <a:path w="14378" h="12464" extrusionOk="0">
                      <a:moveTo>
                        <a:pt x="0" y="1"/>
                      </a:moveTo>
                      <a:lnTo>
                        <a:pt x="7204" y="12463"/>
                      </a:lnTo>
                      <a:lnTo>
                        <a:pt x="14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6418325" y="470675"/>
                  <a:ext cx="425550" cy="368550"/>
                </a:xfrm>
                <a:custGeom>
                  <a:avLst/>
                  <a:gdLst/>
                  <a:ahLst/>
                  <a:cxnLst/>
                  <a:rect l="l" t="t" r="r" b="b"/>
                  <a:pathLst>
                    <a:path w="17022" h="14742" extrusionOk="0">
                      <a:moveTo>
                        <a:pt x="14347" y="1520"/>
                      </a:moveTo>
                      <a:lnTo>
                        <a:pt x="8511" y="11702"/>
                      </a:lnTo>
                      <a:lnTo>
                        <a:pt x="2614"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5932000" y="489650"/>
                  <a:ext cx="358675" cy="311600"/>
                </a:xfrm>
                <a:custGeom>
                  <a:avLst/>
                  <a:gdLst/>
                  <a:ahLst/>
                  <a:cxnLst/>
                  <a:rect l="l" t="t" r="r" b="b"/>
                  <a:pathLst>
                    <a:path w="14347" h="12464" extrusionOk="0">
                      <a:moveTo>
                        <a:pt x="0" y="1"/>
                      </a:moveTo>
                      <a:lnTo>
                        <a:pt x="7173"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5898550" y="470675"/>
                  <a:ext cx="425575" cy="368550"/>
                </a:xfrm>
                <a:custGeom>
                  <a:avLst/>
                  <a:gdLst/>
                  <a:ahLst/>
                  <a:cxnLst/>
                  <a:rect l="l" t="t" r="r" b="b"/>
                  <a:pathLst>
                    <a:path w="17023" h="14742" extrusionOk="0">
                      <a:moveTo>
                        <a:pt x="14378" y="1520"/>
                      </a:moveTo>
                      <a:lnTo>
                        <a:pt x="8542" y="11702"/>
                      </a:lnTo>
                      <a:lnTo>
                        <a:pt x="2645" y="1520"/>
                      </a:lnTo>
                      <a:close/>
                      <a:moveTo>
                        <a:pt x="1"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6966200" y="489650"/>
                  <a:ext cx="358700" cy="311600"/>
                </a:xfrm>
                <a:custGeom>
                  <a:avLst/>
                  <a:gdLst/>
                  <a:ahLst/>
                  <a:cxnLst/>
                  <a:rect l="l" t="t" r="r" b="b"/>
                  <a:pathLst>
                    <a:path w="14348" h="12464" extrusionOk="0">
                      <a:moveTo>
                        <a:pt x="1" y="1"/>
                      </a:moveTo>
                      <a:lnTo>
                        <a:pt x="7174"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6932775" y="470675"/>
                  <a:ext cx="425550" cy="368550"/>
                </a:xfrm>
                <a:custGeom>
                  <a:avLst/>
                  <a:gdLst/>
                  <a:ahLst/>
                  <a:cxnLst/>
                  <a:rect l="l" t="t" r="r" b="b"/>
                  <a:pathLst>
                    <a:path w="17022" h="14742" extrusionOk="0">
                      <a:moveTo>
                        <a:pt x="14408" y="1520"/>
                      </a:moveTo>
                      <a:lnTo>
                        <a:pt x="8541" y="11702"/>
                      </a:lnTo>
                      <a:lnTo>
                        <a:pt x="2675"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645425" y="628725"/>
                  <a:ext cx="132225" cy="191500"/>
                </a:xfrm>
                <a:custGeom>
                  <a:avLst/>
                  <a:gdLst/>
                  <a:ahLst/>
                  <a:cxnLst/>
                  <a:rect l="l" t="t" r="r" b="b"/>
                  <a:pathLst>
                    <a:path w="5289" h="7660" extrusionOk="0">
                      <a:moveTo>
                        <a:pt x="2675" y="0"/>
                      </a:moveTo>
                      <a:lnTo>
                        <a:pt x="0" y="3830"/>
                      </a:lnTo>
                      <a:lnTo>
                        <a:pt x="2675" y="7660"/>
                      </a:lnTo>
                      <a:lnTo>
                        <a:pt x="5289" y="3830"/>
                      </a:lnTo>
                      <a:lnTo>
                        <a:pt x="26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633250" y="609725"/>
                  <a:ext cx="157325" cy="229500"/>
                </a:xfrm>
                <a:custGeom>
                  <a:avLst/>
                  <a:gdLst/>
                  <a:ahLst/>
                  <a:cxnLst/>
                  <a:rect l="l" t="t" r="r" b="b"/>
                  <a:pathLst>
                    <a:path w="6293" h="9180" extrusionOk="0">
                      <a:moveTo>
                        <a:pt x="3162" y="1520"/>
                      </a:moveTo>
                      <a:lnTo>
                        <a:pt x="5290" y="4590"/>
                      </a:lnTo>
                      <a:lnTo>
                        <a:pt x="3162" y="7660"/>
                      </a:lnTo>
                      <a:lnTo>
                        <a:pt x="1034" y="4590"/>
                      </a:lnTo>
                      <a:lnTo>
                        <a:pt x="3162" y="1520"/>
                      </a:lnTo>
                      <a:close/>
                      <a:moveTo>
                        <a:pt x="3162" y="0"/>
                      </a:moveTo>
                      <a:lnTo>
                        <a:pt x="1" y="4590"/>
                      </a:lnTo>
                      <a:lnTo>
                        <a:pt x="3162" y="9180"/>
                      </a:lnTo>
                      <a:lnTo>
                        <a:pt x="6293" y="4590"/>
                      </a:lnTo>
                      <a:lnTo>
                        <a:pt x="31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1157575" y="628725"/>
                  <a:ext cx="131500" cy="191500"/>
                </a:xfrm>
                <a:custGeom>
                  <a:avLst/>
                  <a:gdLst/>
                  <a:ahLst/>
                  <a:cxnLst/>
                  <a:rect l="l" t="t" r="r" b="b"/>
                  <a:pathLst>
                    <a:path w="5260" h="7660" extrusionOk="0">
                      <a:moveTo>
                        <a:pt x="2615" y="0"/>
                      </a:moveTo>
                      <a:lnTo>
                        <a:pt x="1" y="3830"/>
                      </a:lnTo>
                      <a:lnTo>
                        <a:pt x="2615" y="7660"/>
                      </a:lnTo>
                      <a:lnTo>
                        <a:pt x="5259" y="3830"/>
                      </a:lnTo>
                      <a:lnTo>
                        <a:pt x="2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1144675" y="609725"/>
                  <a:ext cx="157300" cy="229500"/>
                </a:xfrm>
                <a:custGeom>
                  <a:avLst/>
                  <a:gdLst/>
                  <a:ahLst/>
                  <a:cxnLst/>
                  <a:rect l="l" t="t" r="r" b="b"/>
                  <a:pathLst>
                    <a:path w="6292" h="9180" extrusionOk="0">
                      <a:moveTo>
                        <a:pt x="3131" y="1520"/>
                      </a:moveTo>
                      <a:lnTo>
                        <a:pt x="5259" y="4590"/>
                      </a:lnTo>
                      <a:lnTo>
                        <a:pt x="3131" y="7660"/>
                      </a:lnTo>
                      <a:lnTo>
                        <a:pt x="1003" y="4590"/>
                      </a:lnTo>
                      <a:lnTo>
                        <a:pt x="3131" y="1520"/>
                      </a:lnTo>
                      <a:close/>
                      <a:moveTo>
                        <a:pt x="3131" y="0"/>
                      </a:moveTo>
                      <a:lnTo>
                        <a:pt x="0" y="4590"/>
                      </a:lnTo>
                      <a:lnTo>
                        <a:pt x="3131" y="9180"/>
                      </a:lnTo>
                      <a:lnTo>
                        <a:pt x="6292" y="4590"/>
                      </a:lnTo>
                      <a:lnTo>
                        <a:pt x="31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1669750" y="628725"/>
                  <a:ext cx="130725" cy="191500"/>
                </a:xfrm>
                <a:custGeom>
                  <a:avLst/>
                  <a:gdLst/>
                  <a:ahLst/>
                  <a:cxnLst/>
                  <a:rect l="l" t="t" r="r" b="b"/>
                  <a:pathLst>
                    <a:path w="5229" h="7660" extrusionOk="0">
                      <a:moveTo>
                        <a:pt x="2615" y="0"/>
                      </a:moveTo>
                      <a:lnTo>
                        <a:pt x="1" y="3830"/>
                      </a:lnTo>
                      <a:lnTo>
                        <a:pt x="2615" y="7660"/>
                      </a:lnTo>
                      <a:lnTo>
                        <a:pt x="5229" y="3830"/>
                      </a:lnTo>
                      <a:lnTo>
                        <a:pt x="2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1656075" y="609725"/>
                  <a:ext cx="158075" cy="229500"/>
                </a:xfrm>
                <a:custGeom>
                  <a:avLst/>
                  <a:gdLst/>
                  <a:ahLst/>
                  <a:cxnLst/>
                  <a:rect l="l" t="t" r="r" b="b"/>
                  <a:pathLst>
                    <a:path w="6323" h="9180" extrusionOk="0">
                      <a:moveTo>
                        <a:pt x="3162" y="1520"/>
                      </a:moveTo>
                      <a:lnTo>
                        <a:pt x="5289" y="4590"/>
                      </a:lnTo>
                      <a:lnTo>
                        <a:pt x="3162" y="7660"/>
                      </a:lnTo>
                      <a:lnTo>
                        <a:pt x="1034" y="4590"/>
                      </a:lnTo>
                      <a:lnTo>
                        <a:pt x="3162" y="1520"/>
                      </a:lnTo>
                      <a:close/>
                      <a:moveTo>
                        <a:pt x="3162" y="0"/>
                      </a:moveTo>
                      <a:lnTo>
                        <a:pt x="0" y="4590"/>
                      </a:lnTo>
                      <a:lnTo>
                        <a:pt x="3162" y="9180"/>
                      </a:lnTo>
                      <a:lnTo>
                        <a:pt x="6323" y="4590"/>
                      </a:lnTo>
                      <a:lnTo>
                        <a:pt x="31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2181925" y="628725"/>
                  <a:ext cx="130725" cy="191500"/>
                </a:xfrm>
                <a:custGeom>
                  <a:avLst/>
                  <a:gdLst/>
                  <a:ahLst/>
                  <a:cxnLst/>
                  <a:rect l="l" t="t" r="r" b="b"/>
                  <a:pathLst>
                    <a:path w="5229" h="7660" extrusionOk="0">
                      <a:moveTo>
                        <a:pt x="2614" y="0"/>
                      </a:moveTo>
                      <a:lnTo>
                        <a:pt x="0" y="3830"/>
                      </a:lnTo>
                      <a:lnTo>
                        <a:pt x="2614" y="7660"/>
                      </a:lnTo>
                      <a:lnTo>
                        <a:pt x="5228" y="3830"/>
                      </a:lnTo>
                      <a:lnTo>
                        <a:pt x="26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2168250" y="609725"/>
                  <a:ext cx="158075" cy="229500"/>
                </a:xfrm>
                <a:custGeom>
                  <a:avLst/>
                  <a:gdLst/>
                  <a:ahLst/>
                  <a:cxnLst/>
                  <a:rect l="l" t="t" r="r" b="b"/>
                  <a:pathLst>
                    <a:path w="6323" h="9180" extrusionOk="0">
                      <a:moveTo>
                        <a:pt x="3161" y="1520"/>
                      </a:moveTo>
                      <a:lnTo>
                        <a:pt x="5289" y="4590"/>
                      </a:lnTo>
                      <a:lnTo>
                        <a:pt x="3161" y="7660"/>
                      </a:lnTo>
                      <a:lnTo>
                        <a:pt x="1034" y="4590"/>
                      </a:lnTo>
                      <a:lnTo>
                        <a:pt x="3161" y="1520"/>
                      </a:lnTo>
                      <a:close/>
                      <a:moveTo>
                        <a:pt x="3161" y="0"/>
                      </a:moveTo>
                      <a:lnTo>
                        <a:pt x="0" y="4590"/>
                      </a:lnTo>
                      <a:lnTo>
                        <a:pt x="3161" y="9180"/>
                      </a:lnTo>
                      <a:lnTo>
                        <a:pt x="6322" y="4590"/>
                      </a:lnTo>
                      <a:lnTo>
                        <a:pt x="31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2700925" y="628725"/>
                  <a:ext cx="131475" cy="191500"/>
                </a:xfrm>
                <a:custGeom>
                  <a:avLst/>
                  <a:gdLst/>
                  <a:ahLst/>
                  <a:cxnLst/>
                  <a:rect l="l" t="t" r="r" b="b"/>
                  <a:pathLst>
                    <a:path w="5259" h="7660" extrusionOk="0">
                      <a:moveTo>
                        <a:pt x="2645" y="0"/>
                      </a:moveTo>
                      <a:lnTo>
                        <a:pt x="0" y="3830"/>
                      </a:lnTo>
                      <a:lnTo>
                        <a:pt x="2645" y="7660"/>
                      </a:lnTo>
                      <a:lnTo>
                        <a:pt x="5259" y="3830"/>
                      </a:lnTo>
                      <a:lnTo>
                        <a:pt x="26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2688775" y="609725"/>
                  <a:ext cx="158075" cy="229500"/>
                </a:xfrm>
                <a:custGeom>
                  <a:avLst/>
                  <a:gdLst/>
                  <a:ahLst/>
                  <a:cxnLst/>
                  <a:rect l="l" t="t" r="r" b="b"/>
                  <a:pathLst>
                    <a:path w="6323" h="9180" extrusionOk="0">
                      <a:moveTo>
                        <a:pt x="3131" y="1520"/>
                      </a:moveTo>
                      <a:lnTo>
                        <a:pt x="5259" y="4590"/>
                      </a:lnTo>
                      <a:lnTo>
                        <a:pt x="3131" y="7660"/>
                      </a:lnTo>
                      <a:lnTo>
                        <a:pt x="973" y="4590"/>
                      </a:lnTo>
                      <a:lnTo>
                        <a:pt x="3131" y="1520"/>
                      </a:lnTo>
                      <a:close/>
                      <a:moveTo>
                        <a:pt x="3131" y="0"/>
                      </a:moveTo>
                      <a:lnTo>
                        <a:pt x="0" y="4590"/>
                      </a:lnTo>
                      <a:lnTo>
                        <a:pt x="3161" y="9180"/>
                      </a:lnTo>
                      <a:lnTo>
                        <a:pt x="6322" y="4590"/>
                      </a:lnTo>
                      <a:lnTo>
                        <a:pt x="31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3221450" y="628725"/>
                  <a:ext cx="131475" cy="191500"/>
                </a:xfrm>
                <a:custGeom>
                  <a:avLst/>
                  <a:gdLst/>
                  <a:ahLst/>
                  <a:cxnLst/>
                  <a:rect l="l" t="t" r="r" b="b"/>
                  <a:pathLst>
                    <a:path w="5259" h="7660" extrusionOk="0">
                      <a:moveTo>
                        <a:pt x="2645" y="0"/>
                      </a:moveTo>
                      <a:lnTo>
                        <a:pt x="1" y="3830"/>
                      </a:lnTo>
                      <a:lnTo>
                        <a:pt x="2645" y="7660"/>
                      </a:lnTo>
                      <a:lnTo>
                        <a:pt x="5259" y="3830"/>
                      </a:lnTo>
                      <a:lnTo>
                        <a:pt x="26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3208525" y="609725"/>
                  <a:ext cx="157325" cy="229500"/>
                </a:xfrm>
                <a:custGeom>
                  <a:avLst/>
                  <a:gdLst/>
                  <a:ahLst/>
                  <a:cxnLst/>
                  <a:rect l="l" t="t" r="r" b="b"/>
                  <a:pathLst>
                    <a:path w="6293" h="9180" extrusionOk="0">
                      <a:moveTo>
                        <a:pt x="3162" y="1520"/>
                      </a:moveTo>
                      <a:lnTo>
                        <a:pt x="5290" y="4590"/>
                      </a:lnTo>
                      <a:lnTo>
                        <a:pt x="3162" y="7660"/>
                      </a:lnTo>
                      <a:lnTo>
                        <a:pt x="1004" y="4590"/>
                      </a:lnTo>
                      <a:lnTo>
                        <a:pt x="3162" y="1520"/>
                      </a:lnTo>
                      <a:close/>
                      <a:moveTo>
                        <a:pt x="3162" y="0"/>
                      </a:moveTo>
                      <a:lnTo>
                        <a:pt x="1" y="4590"/>
                      </a:lnTo>
                      <a:lnTo>
                        <a:pt x="3162" y="9180"/>
                      </a:lnTo>
                      <a:lnTo>
                        <a:pt x="6293" y="4590"/>
                      </a:lnTo>
                      <a:lnTo>
                        <a:pt x="31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3730575" y="628725"/>
                  <a:ext cx="132250" cy="191500"/>
                </a:xfrm>
                <a:custGeom>
                  <a:avLst/>
                  <a:gdLst/>
                  <a:ahLst/>
                  <a:cxnLst/>
                  <a:rect l="l" t="t" r="r" b="b"/>
                  <a:pathLst>
                    <a:path w="5290" h="7660" extrusionOk="0">
                      <a:moveTo>
                        <a:pt x="2645" y="0"/>
                      </a:moveTo>
                      <a:lnTo>
                        <a:pt x="1" y="3830"/>
                      </a:lnTo>
                      <a:lnTo>
                        <a:pt x="2645" y="7660"/>
                      </a:lnTo>
                      <a:lnTo>
                        <a:pt x="5290" y="3830"/>
                      </a:lnTo>
                      <a:lnTo>
                        <a:pt x="26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3717650" y="609725"/>
                  <a:ext cx="157325" cy="229500"/>
                </a:xfrm>
                <a:custGeom>
                  <a:avLst/>
                  <a:gdLst/>
                  <a:ahLst/>
                  <a:cxnLst/>
                  <a:rect l="l" t="t" r="r" b="b"/>
                  <a:pathLst>
                    <a:path w="6293" h="9180" extrusionOk="0">
                      <a:moveTo>
                        <a:pt x="3162" y="1520"/>
                      </a:moveTo>
                      <a:lnTo>
                        <a:pt x="5290" y="4590"/>
                      </a:lnTo>
                      <a:lnTo>
                        <a:pt x="3162" y="7660"/>
                      </a:lnTo>
                      <a:lnTo>
                        <a:pt x="1034" y="4590"/>
                      </a:lnTo>
                      <a:lnTo>
                        <a:pt x="3162" y="1520"/>
                      </a:lnTo>
                      <a:close/>
                      <a:moveTo>
                        <a:pt x="3162" y="0"/>
                      </a:moveTo>
                      <a:lnTo>
                        <a:pt x="1" y="4590"/>
                      </a:lnTo>
                      <a:lnTo>
                        <a:pt x="3162" y="9180"/>
                      </a:lnTo>
                      <a:lnTo>
                        <a:pt x="6293" y="4590"/>
                      </a:lnTo>
                      <a:lnTo>
                        <a:pt x="31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4241225" y="628725"/>
                  <a:ext cx="130725" cy="191500"/>
                </a:xfrm>
                <a:custGeom>
                  <a:avLst/>
                  <a:gdLst/>
                  <a:ahLst/>
                  <a:cxnLst/>
                  <a:rect l="l" t="t" r="r" b="b"/>
                  <a:pathLst>
                    <a:path w="5229" h="7660" extrusionOk="0">
                      <a:moveTo>
                        <a:pt x="2615" y="0"/>
                      </a:moveTo>
                      <a:lnTo>
                        <a:pt x="1" y="3830"/>
                      </a:lnTo>
                      <a:lnTo>
                        <a:pt x="2615" y="7660"/>
                      </a:lnTo>
                      <a:lnTo>
                        <a:pt x="5229" y="3830"/>
                      </a:lnTo>
                      <a:lnTo>
                        <a:pt x="2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4227550" y="609725"/>
                  <a:ext cx="158075" cy="229500"/>
                </a:xfrm>
                <a:custGeom>
                  <a:avLst/>
                  <a:gdLst/>
                  <a:ahLst/>
                  <a:cxnLst/>
                  <a:rect l="l" t="t" r="r" b="b"/>
                  <a:pathLst>
                    <a:path w="6323" h="9180" extrusionOk="0">
                      <a:moveTo>
                        <a:pt x="3162" y="1520"/>
                      </a:moveTo>
                      <a:lnTo>
                        <a:pt x="5289" y="4590"/>
                      </a:lnTo>
                      <a:lnTo>
                        <a:pt x="3162" y="7660"/>
                      </a:lnTo>
                      <a:lnTo>
                        <a:pt x="1034" y="4590"/>
                      </a:lnTo>
                      <a:lnTo>
                        <a:pt x="3162" y="1520"/>
                      </a:lnTo>
                      <a:close/>
                      <a:moveTo>
                        <a:pt x="3162" y="0"/>
                      </a:moveTo>
                      <a:lnTo>
                        <a:pt x="0" y="4590"/>
                      </a:lnTo>
                      <a:lnTo>
                        <a:pt x="3162" y="9180"/>
                      </a:lnTo>
                      <a:lnTo>
                        <a:pt x="6323" y="4590"/>
                      </a:lnTo>
                      <a:lnTo>
                        <a:pt x="31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4754925" y="628725"/>
                  <a:ext cx="132225" cy="191500"/>
                </a:xfrm>
                <a:custGeom>
                  <a:avLst/>
                  <a:gdLst/>
                  <a:ahLst/>
                  <a:cxnLst/>
                  <a:rect l="l" t="t" r="r" b="b"/>
                  <a:pathLst>
                    <a:path w="5289" h="7660" extrusionOk="0">
                      <a:moveTo>
                        <a:pt x="2644" y="0"/>
                      </a:moveTo>
                      <a:lnTo>
                        <a:pt x="0" y="3830"/>
                      </a:lnTo>
                      <a:lnTo>
                        <a:pt x="2644" y="7660"/>
                      </a:lnTo>
                      <a:lnTo>
                        <a:pt x="5289" y="3830"/>
                      </a:lnTo>
                      <a:lnTo>
                        <a:pt x="26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4742750" y="609725"/>
                  <a:ext cx="157325" cy="229500"/>
                </a:xfrm>
                <a:custGeom>
                  <a:avLst/>
                  <a:gdLst/>
                  <a:ahLst/>
                  <a:cxnLst/>
                  <a:rect l="l" t="t" r="r" b="b"/>
                  <a:pathLst>
                    <a:path w="6293" h="9180" extrusionOk="0">
                      <a:moveTo>
                        <a:pt x="3131" y="1520"/>
                      </a:moveTo>
                      <a:lnTo>
                        <a:pt x="5259" y="4590"/>
                      </a:lnTo>
                      <a:lnTo>
                        <a:pt x="3131" y="7660"/>
                      </a:lnTo>
                      <a:lnTo>
                        <a:pt x="1004" y="4590"/>
                      </a:lnTo>
                      <a:lnTo>
                        <a:pt x="3131" y="1520"/>
                      </a:lnTo>
                      <a:close/>
                      <a:moveTo>
                        <a:pt x="3131" y="0"/>
                      </a:moveTo>
                      <a:lnTo>
                        <a:pt x="1" y="4590"/>
                      </a:lnTo>
                      <a:lnTo>
                        <a:pt x="3131" y="9180"/>
                      </a:lnTo>
                      <a:lnTo>
                        <a:pt x="6293" y="4590"/>
                      </a:lnTo>
                      <a:lnTo>
                        <a:pt x="31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5268600" y="628725"/>
                  <a:ext cx="131475" cy="191500"/>
                </a:xfrm>
                <a:custGeom>
                  <a:avLst/>
                  <a:gdLst/>
                  <a:ahLst/>
                  <a:cxnLst/>
                  <a:rect l="l" t="t" r="r" b="b"/>
                  <a:pathLst>
                    <a:path w="5259" h="7660" extrusionOk="0">
                      <a:moveTo>
                        <a:pt x="2615" y="0"/>
                      </a:moveTo>
                      <a:lnTo>
                        <a:pt x="1" y="3830"/>
                      </a:lnTo>
                      <a:lnTo>
                        <a:pt x="2615" y="7660"/>
                      </a:lnTo>
                      <a:lnTo>
                        <a:pt x="5259" y="3830"/>
                      </a:lnTo>
                      <a:lnTo>
                        <a:pt x="2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5255675" y="609725"/>
                  <a:ext cx="157325" cy="229500"/>
                </a:xfrm>
                <a:custGeom>
                  <a:avLst/>
                  <a:gdLst/>
                  <a:ahLst/>
                  <a:cxnLst/>
                  <a:rect l="l" t="t" r="r" b="b"/>
                  <a:pathLst>
                    <a:path w="6293" h="9180" extrusionOk="0">
                      <a:moveTo>
                        <a:pt x="3132" y="1520"/>
                      </a:moveTo>
                      <a:lnTo>
                        <a:pt x="5259" y="4590"/>
                      </a:lnTo>
                      <a:lnTo>
                        <a:pt x="3132" y="7660"/>
                      </a:lnTo>
                      <a:lnTo>
                        <a:pt x="1004" y="4590"/>
                      </a:lnTo>
                      <a:lnTo>
                        <a:pt x="3132" y="1520"/>
                      </a:lnTo>
                      <a:close/>
                      <a:moveTo>
                        <a:pt x="3132" y="0"/>
                      </a:moveTo>
                      <a:lnTo>
                        <a:pt x="1" y="4590"/>
                      </a:lnTo>
                      <a:lnTo>
                        <a:pt x="3132" y="9180"/>
                      </a:lnTo>
                      <a:lnTo>
                        <a:pt x="6293" y="4590"/>
                      </a:lnTo>
                      <a:lnTo>
                        <a:pt x="31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5789125" y="628725"/>
                  <a:ext cx="131500" cy="191500"/>
                </a:xfrm>
                <a:custGeom>
                  <a:avLst/>
                  <a:gdLst/>
                  <a:ahLst/>
                  <a:cxnLst/>
                  <a:rect l="l" t="t" r="r" b="b"/>
                  <a:pathLst>
                    <a:path w="5260" h="7660" extrusionOk="0">
                      <a:moveTo>
                        <a:pt x="2615" y="0"/>
                      </a:moveTo>
                      <a:lnTo>
                        <a:pt x="1" y="3830"/>
                      </a:lnTo>
                      <a:lnTo>
                        <a:pt x="2615" y="7660"/>
                      </a:lnTo>
                      <a:lnTo>
                        <a:pt x="5259" y="3830"/>
                      </a:lnTo>
                      <a:lnTo>
                        <a:pt x="2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5776200" y="609725"/>
                  <a:ext cx="157325" cy="229500"/>
                </a:xfrm>
                <a:custGeom>
                  <a:avLst/>
                  <a:gdLst/>
                  <a:ahLst/>
                  <a:cxnLst/>
                  <a:rect l="l" t="t" r="r" b="b"/>
                  <a:pathLst>
                    <a:path w="6293" h="9180" extrusionOk="0">
                      <a:moveTo>
                        <a:pt x="3132" y="1520"/>
                      </a:moveTo>
                      <a:lnTo>
                        <a:pt x="5259" y="4590"/>
                      </a:lnTo>
                      <a:lnTo>
                        <a:pt x="3132" y="7660"/>
                      </a:lnTo>
                      <a:lnTo>
                        <a:pt x="1004" y="4590"/>
                      </a:lnTo>
                      <a:lnTo>
                        <a:pt x="3132" y="1520"/>
                      </a:lnTo>
                      <a:close/>
                      <a:moveTo>
                        <a:pt x="3132" y="0"/>
                      </a:moveTo>
                      <a:lnTo>
                        <a:pt x="1" y="4590"/>
                      </a:lnTo>
                      <a:lnTo>
                        <a:pt x="3132" y="9180"/>
                      </a:lnTo>
                      <a:lnTo>
                        <a:pt x="6293" y="4590"/>
                      </a:lnTo>
                      <a:lnTo>
                        <a:pt x="31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6306625" y="628725"/>
                  <a:ext cx="131475" cy="191500"/>
                </a:xfrm>
                <a:custGeom>
                  <a:avLst/>
                  <a:gdLst/>
                  <a:ahLst/>
                  <a:cxnLst/>
                  <a:rect l="l" t="t" r="r" b="b"/>
                  <a:pathLst>
                    <a:path w="5259" h="7660" extrusionOk="0">
                      <a:moveTo>
                        <a:pt x="2614" y="0"/>
                      </a:moveTo>
                      <a:lnTo>
                        <a:pt x="0" y="3830"/>
                      </a:lnTo>
                      <a:lnTo>
                        <a:pt x="2614" y="7660"/>
                      </a:lnTo>
                      <a:lnTo>
                        <a:pt x="5259" y="3830"/>
                      </a:lnTo>
                      <a:lnTo>
                        <a:pt x="26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6293700" y="609725"/>
                  <a:ext cx="157325" cy="229500"/>
                </a:xfrm>
                <a:custGeom>
                  <a:avLst/>
                  <a:gdLst/>
                  <a:ahLst/>
                  <a:cxnLst/>
                  <a:rect l="l" t="t" r="r" b="b"/>
                  <a:pathLst>
                    <a:path w="6293" h="9180" extrusionOk="0">
                      <a:moveTo>
                        <a:pt x="3131" y="1520"/>
                      </a:moveTo>
                      <a:lnTo>
                        <a:pt x="5289" y="4590"/>
                      </a:lnTo>
                      <a:lnTo>
                        <a:pt x="3131" y="7660"/>
                      </a:lnTo>
                      <a:lnTo>
                        <a:pt x="1003" y="4590"/>
                      </a:lnTo>
                      <a:lnTo>
                        <a:pt x="3131" y="1520"/>
                      </a:lnTo>
                      <a:close/>
                      <a:moveTo>
                        <a:pt x="3131" y="0"/>
                      </a:moveTo>
                      <a:lnTo>
                        <a:pt x="0" y="4590"/>
                      </a:lnTo>
                      <a:lnTo>
                        <a:pt x="3131" y="9180"/>
                      </a:lnTo>
                      <a:lnTo>
                        <a:pt x="6292" y="4590"/>
                      </a:lnTo>
                      <a:lnTo>
                        <a:pt x="31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6821825" y="628725"/>
                  <a:ext cx="132250" cy="191500"/>
                </a:xfrm>
                <a:custGeom>
                  <a:avLst/>
                  <a:gdLst/>
                  <a:ahLst/>
                  <a:cxnLst/>
                  <a:rect l="l" t="t" r="r" b="b"/>
                  <a:pathLst>
                    <a:path w="5290" h="7660" extrusionOk="0">
                      <a:moveTo>
                        <a:pt x="2645" y="0"/>
                      </a:moveTo>
                      <a:lnTo>
                        <a:pt x="0" y="3830"/>
                      </a:lnTo>
                      <a:lnTo>
                        <a:pt x="2645" y="7660"/>
                      </a:lnTo>
                      <a:lnTo>
                        <a:pt x="5289" y="3830"/>
                      </a:lnTo>
                      <a:lnTo>
                        <a:pt x="26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6809675" y="609725"/>
                  <a:ext cx="157300" cy="229500"/>
                </a:xfrm>
                <a:custGeom>
                  <a:avLst/>
                  <a:gdLst/>
                  <a:ahLst/>
                  <a:cxnLst/>
                  <a:rect l="l" t="t" r="r" b="b"/>
                  <a:pathLst>
                    <a:path w="6292" h="9180" extrusionOk="0">
                      <a:moveTo>
                        <a:pt x="3131" y="1520"/>
                      </a:moveTo>
                      <a:lnTo>
                        <a:pt x="5259" y="4590"/>
                      </a:lnTo>
                      <a:lnTo>
                        <a:pt x="3131" y="7660"/>
                      </a:lnTo>
                      <a:lnTo>
                        <a:pt x="1003" y="4590"/>
                      </a:lnTo>
                      <a:lnTo>
                        <a:pt x="3131" y="1520"/>
                      </a:lnTo>
                      <a:close/>
                      <a:moveTo>
                        <a:pt x="3131" y="0"/>
                      </a:moveTo>
                      <a:lnTo>
                        <a:pt x="0" y="4590"/>
                      </a:lnTo>
                      <a:lnTo>
                        <a:pt x="3131" y="9180"/>
                      </a:lnTo>
                      <a:lnTo>
                        <a:pt x="6292" y="4590"/>
                      </a:lnTo>
                      <a:lnTo>
                        <a:pt x="31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8" name="Google Shape;288;p3"/>
              <p:cNvSpPr/>
              <p:nvPr/>
            </p:nvSpPr>
            <p:spPr>
              <a:xfrm>
                <a:off x="8800643" y="18975"/>
                <a:ext cx="358700" cy="311600"/>
              </a:xfrm>
              <a:custGeom>
                <a:avLst/>
                <a:gdLst/>
                <a:ahLst/>
                <a:cxnLst/>
                <a:rect l="l" t="t" r="r" b="b"/>
                <a:pathLst>
                  <a:path w="14348" h="12464" extrusionOk="0">
                    <a:moveTo>
                      <a:pt x="1" y="1"/>
                    </a:moveTo>
                    <a:lnTo>
                      <a:pt x="7174" y="12463"/>
                    </a:lnTo>
                    <a:lnTo>
                      <a:pt x="143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8767218" y="0"/>
                <a:ext cx="425550" cy="368550"/>
              </a:xfrm>
              <a:custGeom>
                <a:avLst/>
                <a:gdLst/>
                <a:ahLst/>
                <a:cxnLst/>
                <a:rect l="l" t="t" r="r" b="b"/>
                <a:pathLst>
                  <a:path w="17022" h="14742" extrusionOk="0">
                    <a:moveTo>
                      <a:pt x="14378" y="1520"/>
                    </a:moveTo>
                    <a:lnTo>
                      <a:pt x="8511" y="11702"/>
                    </a:lnTo>
                    <a:lnTo>
                      <a:pt x="2614"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8284693" y="18975"/>
                <a:ext cx="360200" cy="311600"/>
              </a:xfrm>
              <a:custGeom>
                <a:avLst/>
                <a:gdLst/>
                <a:ahLst/>
                <a:cxnLst/>
                <a:rect l="l" t="t" r="r" b="b"/>
                <a:pathLst>
                  <a:path w="14408" h="12464" extrusionOk="0">
                    <a:moveTo>
                      <a:pt x="0" y="1"/>
                    </a:moveTo>
                    <a:lnTo>
                      <a:pt x="7234" y="12463"/>
                    </a:lnTo>
                    <a:lnTo>
                      <a:pt x="144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8251243" y="0"/>
                <a:ext cx="425575" cy="368550"/>
              </a:xfrm>
              <a:custGeom>
                <a:avLst/>
                <a:gdLst/>
                <a:ahLst/>
                <a:cxnLst/>
                <a:rect l="l" t="t" r="r" b="b"/>
                <a:pathLst>
                  <a:path w="17023" h="14742" extrusionOk="0">
                    <a:moveTo>
                      <a:pt x="14408" y="1520"/>
                    </a:moveTo>
                    <a:lnTo>
                      <a:pt x="8572" y="11702"/>
                    </a:lnTo>
                    <a:lnTo>
                      <a:pt x="2676" y="1520"/>
                    </a:lnTo>
                    <a:close/>
                    <a:moveTo>
                      <a:pt x="1"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7770243" y="18975"/>
                <a:ext cx="358675" cy="311600"/>
              </a:xfrm>
              <a:custGeom>
                <a:avLst/>
                <a:gdLst/>
                <a:ahLst/>
                <a:cxnLst/>
                <a:rect l="l" t="t" r="r" b="b"/>
                <a:pathLst>
                  <a:path w="14347" h="12464" extrusionOk="0">
                    <a:moveTo>
                      <a:pt x="0" y="1"/>
                    </a:moveTo>
                    <a:lnTo>
                      <a:pt x="7174"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7736793" y="0"/>
                <a:ext cx="425575" cy="368550"/>
              </a:xfrm>
              <a:custGeom>
                <a:avLst/>
                <a:gdLst/>
                <a:ahLst/>
                <a:cxnLst/>
                <a:rect l="l" t="t" r="r" b="b"/>
                <a:pathLst>
                  <a:path w="17023" h="14742" extrusionOk="0">
                    <a:moveTo>
                      <a:pt x="14408" y="1520"/>
                    </a:moveTo>
                    <a:lnTo>
                      <a:pt x="8542" y="11702"/>
                    </a:lnTo>
                    <a:lnTo>
                      <a:pt x="2645" y="1520"/>
                    </a:lnTo>
                    <a:close/>
                    <a:moveTo>
                      <a:pt x="1" y="0"/>
                    </a:moveTo>
                    <a:lnTo>
                      <a:pt x="8512"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7259593" y="18975"/>
                <a:ext cx="359450" cy="311600"/>
              </a:xfrm>
              <a:custGeom>
                <a:avLst/>
                <a:gdLst/>
                <a:ahLst/>
                <a:cxnLst/>
                <a:rect l="l" t="t" r="r" b="b"/>
                <a:pathLst>
                  <a:path w="14378" h="12464" extrusionOk="0">
                    <a:moveTo>
                      <a:pt x="0" y="1"/>
                    </a:moveTo>
                    <a:lnTo>
                      <a:pt x="7174" y="12463"/>
                    </a:lnTo>
                    <a:lnTo>
                      <a:pt x="14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7226918" y="0"/>
                <a:ext cx="425550" cy="368550"/>
              </a:xfrm>
              <a:custGeom>
                <a:avLst/>
                <a:gdLst/>
                <a:ahLst/>
                <a:cxnLst/>
                <a:rect l="l" t="t" r="r" b="b"/>
                <a:pathLst>
                  <a:path w="17022" h="14742" extrusionOk="0">
                    <a:moveTo>
                      <a:pt x="14377" y="1520"/>
                    </a:moveTo>
                    <a:lnTo>
                      <a:pt x="8481" y="11702"/>
                    </a:lnTo>
                    <a:lnTo>
                      <a:pt x="2645" y="1520"/>
                    </a:lnTo>
                    <a:close/>
                    <a:moveTo>
                      <a:pt x="0" y="0"/>
                    </a:moveTo>
                    <a:lnTo>
                      <a:pt x="848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7119018" y="158050"/>
                <a:ext cx="132225" cy="191500"/>
              </a:xfrm>
              <a:custGeom>
                <a:avLst/>
                <a:gdLst/>
                <a:ahLst/>
                <a:cxnLst/>
                <a:rect l="l" t="t" r="r" b="b"/>
                <a:pathLst>
                  <a:path w="5289" h="7660" extrusionOk="0">
                    <a:moveTo>
                      <a:pt x="2675" y="0"/>
                    </a:moveTo>
                    <a:lnTo>
                      <a:pt x="0" y="3830"/>
                    </a:lnTo>
                    <a:lnTo>
                      <a:pt x="2675" y="7660"/>
                    </a:lnTo>
                    <a:lnTo>
                      <a:pt x="5289" y="3830"/>
                    </a:lnTo>
                    <a:lnTo>
                      <a:pt x="26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7106843" y="139050"/>
                <a:ext cx="157325" cy="229500"/>
              </a:xfrm>
              <a:custGeom>
                <a:avLst/>
                <a:gdLst/>
                <a:ahLst/>
                <a:cxnLst/>
                <a:rect l="l" t="t" r="r" b="b"/>
                <a:pathLst>
                  <a:path w="6293" h="9180" extrusionOk="0">
                    <a:moveTo>
                      <a:pt x="3162" y="1520"/>
                    </a:moveTo>
                    <a:lnTo>
                      <a:pt x="5290" y="4590"/>
                    </a:lnTo>
                    <a:lnTo>
                      <a:pt x="3162" y="7660"/>
                    </a:lnTo>
                    <a:lnTo>
                      <a:pt x="1034" y="4590"/>
                    </a:lnTo>
                    <a:lnTo>
                      <a:pt x="3162" y="1520"/>
                    </a:lnTo>
                    <a:close/>
                    <a:moveTo>
                      <a:pt x="3162" y="0"/>
                    </a:moveTo>
                    <a:lnTo>
                      <a:pt x="1" y="4590"/>
                    </a:lnTo>
                    <a:lnTo>
                      <a:pt x="3162" y="9180"/>
                    </a:lnTo>
                    <a:lnTo>
                      <a:pt x="6293" y="4590"/>
                    </a:lnTo>
                    <a:lnTo>
                      <a:pt x="31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7631168" y="158050"/>
                <a:ext cx="131500" cy="191500"/>
              </a:xfrm>
              <a:custGeom>
                <a:avLst/>
                <a:gdLst/>
                <a:ahLst/>
                <a:cxnLst/>
                <a:rect l="l" t="t" r="r" b="b"/>
                <a:pathLst>
                  <a:path w="5260" h="7660" extrusionOk="0">
                    <a:moveTo>
                      <a:pt x="2615" y="0"/>
                    </a:moveTo>
                    <a:lnTo>
                      <a:pt x="1" y="3830"/>
                    </a:lnTo>
                    <a:lnTo>
                      <a:pt x="2615" y="7660"/>
                    </a:lnTo>
                    <a:lnTo>
                      <a:pt x="5259" y="3830"/>
                    </a:lnTo>
                    <a:lnTo>
                      <a:pt x="2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7618268" y="139050"/>
                <a:ext cx="157300" cy="229500"/>
              </a:xfrm>
              <a:custGeom>
                <a:avLst/>
                <a:gdLst/>
                <a:ahLst/>
                <a:cxnLst/>
                <a:rect l="l" t="t" r="r" b="b"/>
                <a:pathLst>
                  <a:path w="6292" h="9180" extrusionOk="0">
                    <a:moveTo>
                      <a:pt x="3131" y="1520"/>
                    </a:moveTo>
                    <a:lnTo>
                      <a:pt x="5259" y="4590"/>
                    </a:lnTo>
                    <a:lnTo>
                      <a:pt x="3131" y="7660"/>
                    </a:lnTo>
                    <a:lnTo>
                      <a:pt x="1003" y="4590"/>
                    </a:lnTo>
                    <a:lnTo>
                      <a:pt x="3131" y="1520"/>
                    </a:lnTo>
                    <a:close/>
                    <a:moveTo>
                      <a:pt x="3131" y="0"/>
                    </a:moveTo>
                    <a:lnTo>
                      <a:pt x="0" y="4590"/>
                    </a:lnTo>
                    <a:lnTo>
                      <a:pt x="3131" y="9180"/>
                    </a:lnTo>
                    <a:lnTo>
                      <a:pt x="6292" y="4590"/>
                    </a:lnTo>
                    <a:lnTo>
                      <a:pt x="31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8143343" y="158050"/>
                <a:ext cx="130725" cy="191500"/>
              </a:xfrm>
              <a:custGeom>
                <a:avLst/>
                <a:gdLst/>
                <a:ahLst/>
                <a:cxnLst/>
                <a:rect l="l" t="t" r="r" b="b"/>
                <a:pathLst>
                  <a:path w="5229" h="7660" extrusionOk="0">
                    <a:moveTo>
                      <a:pt x="2615" y="0"/>
                    </a:moveTo>
                    <a:lnTo>
                      <a:pt x="1" y="3830"/>
                    </a:lnTo>
                    <a:lnTo>
                      <a:pt x="2615" y="7660"/>
                    </a:lnTo>
                    <a:lnTo>
                      <a:pt x="5229" y="3830"/>
                    </a:lnTo>
                    <a:lnTo>
                      <a:pt x="2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8129668" y="139050"/>
                <a:ext cx="158075" cy="229500"/>
              </a:xfrm>
              <a:custGeom>
                <a:avLst/>
                <a:gdLst/>
                <a:ahLst/>
                <a:cxnLst/>
                <a:rect l="l" t="t" r="r" b="b"/>
                <a:pathLst>
                  <a:path w="6323" h="9180" extrusionOk="0">
                    <a:moveTo>
                      <a:pt x="3162" y="1520"/>
                    </a:moveTo>
                    <a:lnTo>
                      <a:pt x="5289" y="4590"/>
                    </a:lnTo>
                    <a:lnTo>
                      <a:pt x="3162" y="7660"/>
                    </a:lnTo>
                    <a:lnTo>
                      <a:pt x="1034" y="4590"/>
                    </a:lnTo>
                    <a:lnTo>
                      <a:pt x="3162" y="1520"/>
                    </a:lnTo>
                    <a:close/>
                    <a:moveTo>
                      <a:pt x="3162" y="0"/>
                    </a:moveTo>
                    <a:lnTo>
                      <a:pt x="0" y="4590"/>
                    </a:lnTo>
                    <a:lnTo>
                      <a:pt x="3162" y="9180"/>
                    </a:lnTo>
                    <a:lnTo>
                      <a:pt x="6323" y="4590"/>
                    </a:lnTo>
                    <a:lnTo>
                      <a:pt x="31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8655518" y="158050"/>
                <a:ext cx="130725" cy="191500"/>
              </a:xfrm>
              <a:custGeom>
                <a:avLst/>
                <a:gdLst/>
                <a:ahLst/>
                <a:cxnLst/>
                <a:rect l="l" t="t" r="r" b="b"/>
                <a:pathLst>
                  <a:path w="5229" h="7660" extrusionOk="0">
                    <a:moveTo>
                      <a:pt x="2614" y="0"/>
                    </a:moveTo>
                    <a:lnTo>
                      <a:pt x="0" y="3830"/>
                    </a:lnTo>
                    <a:lnTo>
                      <a:pt x="2614" y="7660"/>
                    </a:lnTo>
                    <a:lnTo>
                      <a:pt x="5228" y="3830"/>
                    </a:lnTo>
                    <a:lnTo>
                      <a:pt x="26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8641843" y="139050"/>
                <a:ext cx="158075" cy="229500"/>
              </a:xfrm>
              <a:custGeom>
                <a:avLst/>
                <a:gdLst/>
                <a:ahLst/>
                <a:cxnLst/>
                <a:rect l="l" t="t" r="r" b="b"/>
                <a:pathLst>
                  <a:path w="6323" h="9180" extrusionOk="0">
                    <a:moveTo>
                      <a:pt x="3161" y="1520"/>
                    </a:moveTo>
                    <a:lnTo>
                      <a:pt x="5289" y="4590"/>
                    </a:lnTo>
                    <a:lnTo>
                      <a:pt x="3161" y="7660"/>
                    </a:lnTo>
                    <a:lnTo>
                      <a:pt x="1034" y="4590"/>
                    </a:lnTo>
                    <a:lnTo>
                      <a:pt x="3161" y="1520"/>
                    </a:lnTo>
                    <a:close/>
                    <a:moveTo>
                      <a:pt x="3161" y="0"/>
                    </a:moveTo>
                    <a:lnTo>
                      <a:pt x="0" y="4590"/>
                    </a:lnTo>
                    <a:lnTo>
                      <a:pt x="3161" y="9180"/>
                    </a:lnTo>
                    <a:lnTo>
                      <a:pt x="6322" y="4590"/>
                    </a:lnTo>
                    <a:lnTo>
                      <a:pt x="31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a:off x="9174518" y="158050"/>
                <a:ext cx="131475" cy="191500"/>
              </a:xfrm>
              <a:custGeom>
                <a:avLst/>
                <a:gdLst/>
                <a:ahLst/>
                <a:cxnLst/>
                <a:rect l="l" t="t" r="r" b="b"/>
                <a:pathLst>
                  <a:path w="5259" h="7660" extrusionOk="0">
                    <a:moveTo>
                      <a:pt x="2645" y="0"/>
                    </a:moveTo>
                    <a:lnTo>
                      <a:pt x="0" y="3830"/>
                    </a:lnTo>
                    <a:lnTo>
                      <a:pt x="2645" y="7660"/>
                    </a:lnTo>
                    <a:lnTo>
                      <a:pt x="5259" y="3830"/>
                    </a:lnTo>
                    <a:lnTo>
                      <a:pt x="26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9162368" y="139050"/>
                <a:ext cx="158075" cy="229500"/>
              </a:xfrm>
              <a:custGeom>
                <a:avLst/>
                <a:gdLst/>
                <a:ahLst/>
                <a:cxnLst/>
                <a:rect l="l" t="t" r="r" b="b"/>
                <a:pathLst>
                  <a:path w="6323" h="9180" extrusionOk="0">
                    <a:moveTo>
                      <a:pt x="3131" y="1520"/>
                    </a:moveTo>
                    <a:lnTo>
                      <a:pt x="5259" y="4590"/>
                    </a:lnTo>
                    <a:lnTo>
                      <a:pt x="3131" y="7660"/>
                    </a:lnTo>
                    <a:lnTo>
                      <a:pt x="973" y="4590"/>
                    </a:lnTo>
                    <a:lnTo>
                      <a:pt x="3131" y="1520"/>
                    </a:lnTo>
                    <a:close/>
                    <a:moveTo>
                      <a:pt x="3131" y="0"/>
                    </a:moveTo>
                    <a:lnTo>
                      <a:pt x="0" y="4590"/>
                    </a:lnTo>
                    <a:lnTo>
                      <a:pt x="3161" y="9180"/>
                    </a:lnTo>
                    <a:lnTo>
                      <a:pt x="6322" y="4590"/>
                    </a:lnTo>
                    <a:lnTo>
                      <a:pt x="31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 name="Google Shape;306;p3"/>
            <p:cNvGrpSpPr/>
            <p:nvPr/>
          </p:nvGrpSpPr>
          <p:grpSpPr>
            <a:xfrm rot="10800000" flipH="1">
              <a:off x="0" y="4771850"/>
              <a:ext cx="9320443" cy="368550"/>
              <a:chOff x="0" y="0"/>
              <a:chExt cx="9320443" cy="368550"/>
            </a:xfrm>
          </p:grpSpPr>
          <p:grpSp>
            <p:nvGrpSpPr>
              <p:cNvPr id="307" name="Google Shape;307;p3"/>
              <p:cNvGrpSpPr/>
              <p:nvPr/>
            </p:nvGrpSpPr>
            <p:grpSpPr>
              <a:xfrm>
                <a:off x="0" y="0"/>
                <a:ext cx="7120200" cy="368550"/>
                <a:chOff x="238125" y="470675"/>
                <a:chExt cx="7120200" cy="368550"/>
              </a:xfrm>
            </p:grpSpPr>
            <p:sp>
              <p:nvSpPr>
                <p:cNvPr id="308" name="Google Shape;308;p3"/>
                <p:cNvSpPr/>
                <p:nvPr/>
              </p:nvSpPr>
              <p:spPr>
                <a:xfrm>
                  <a:off x="3357475" y="489650"/>
                  <a:ext cx="359450" cy="311600"/>
                </a:xfrm>
                <a:custGeom>
                  <a:avLst/>
                  <a:gdLst/>
                  <a:ahLst/>
                  <a:cxnLst/>
                  <a:rect l="l" t="t" r="r" b="b"/>
                  <a:pathLst>
                    <a:path w="14378" h="12464" extrusionOk="0">
                      <a:moveTo>
                        <a:pt x="0" y="1"/>
                      </a:moveTo>
                      <a:lnTo>
                        <a:pt x="7174" y="12463"/>
                      </a:lnTo>
                      <a:lnTo>
                        <a:pt x="143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3324025" y="470675"/>
                  <a:ext cx="425575" cy="368550"/>
                </a:xfrm>
                <a:custGeom>
                  <a:avLst/>
                  <a:gdLst/>
                  <a:ahLst/>
                  <a:cxnLst/>
                  <a:rect l="l" t="t" r="r" b="b"/>
                  <a:pathLst>
                    <a:path w="17023" h="14742" extrusionOk="0">
                      <a:moveTo>
                        <a:pt x="14378" y="1520"/>
                      </a:moveTo>
                      <a:lnTo>
                        <a:pt x="8512" y="11702"/>
                      </a:lnTo>
                      <a:lnTo>
                        <a:pt x="2645" y="1520"/>
                      </a:lnTo>
                      <a:close/>
                      <a:moveTo>
                        <a:pt x="1" y="0"/>
                      </a:moveTo>
                      <a:lnTo>
                        <a:pt x="8512" y="14742"/>
                      </a:lnTo>
                      <a:lnTo>
                        <a:pt x="170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2841500" y="489650"/>
                  <a:ext cx="359450" cy="311600"/>
                </a:xfrm>
                <a:custGeom>
                  <a:avLst/>
                  <a:gdLst/>
                  <a:ahLst/>
                  <a:cxnLst/>
                  <a:rect l="l" t="t" r="r" b="b"/>
                  <a:pathLst>
                    <a:path w="14378" h="12464" extrusionOk="0">
                      <a:moveTo>
                        <a:pt x="1" y="1"/>
                      </a:moveTo>
                      <a:lnTo>
                        <a:pt x="7204" y="12463"/>
                      </a:lnTo>
                      <a:lnTo>
                        <a:pt x="143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p:nvPr/>
              </p:nvSpPr>
              <p:spPr>
                <a:xfrm>
                  <a:off x="2808075" y="470675"/>
                  <a:ext cx="425550" cy="368550"/>
                </a:xfrm>
                <a:custGeom>
                  <a:avLst/>
                  <a:gdLst/>
                  <a:ahLst/>
                  <a:cxnLst/>
                  <a:rect l="l" t="t" r="r" b="b"/>
                  <a:pathLst>
                    <a:path w="17022" h="14742" extrusionOk="0">
                      <a:moveTo>
                        <a:pt x="14408" y="1520"/>
                      </a:moveTo>
                      <a:lnTo>
                        <a:pt x="8541" y="11702"/>
                      </a:lnTo>
                      <a:lnTo>
                        <a:pt x="2675" y="1520"/>
                      </a:lnTo>
                      <a:close/>
                      <a:moveTo>
                        <a:pt x="0" y="0"/>
                      </a:moveTo>
                      <a:lnTo>
                        <a:pt x="854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a:off x="2327050" y="489650"/>
                  <a:ext cx="358700" cy="311600"/>
                </a:xfrm>
                <a:custGeom>
                  <a:avLst/>
                  <a:gdLst/>
                  <a:ahLst/>
                  <a:cxnLst/>
                  <a:rect l="l" t="t" r="r" b="b"/>
                  <a:pathLst>
                    <a:path w="14348" h="12464" extrusionOk="0">
                      <a:moveTo>
                        <a:pt x="1" y="1"/>
                      </a:moveTo>
                      <a:lnTo>
                        <a:pt x="7174" y="12463"/>
                      </a:lnTo>
                      <a:lnTo>
                        <a:pt x="143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2293625" y="470675"/>
                  <a:ext cx="425550" cy="368550"/>
                </a:xfrm>
                <a:custGeom>
                  <a:avLst/>
                  <a:gdLst/>
                  <a:ahLst/>
                  <a:cxnLst/>
                  <a:rect l="l" t="t" r="r" b="b"/>
                  <a:pathLst>
                    <a:path w="17022" h="14742" extrusionOk="0">
                      <a:moveTo>
                        <a:pt x="14378" y="1520"/>
                      </a:moveTo>
                      <a:lnTo>
                        <a:pt x="8511" y="11702"/>
                      </a:lnTo>
                      <a:lnTo>
                        <a:pt x="2614"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a:off x="1811100" y="489650"/>
                  <a:ext cx="360200" cy="311600"/>
                </a:xfrm>
                <a:custGeom>
                  <a:avLst/>
                  <a:gdLst/>
                  <a:ahLst/>
                  <a:cxnLst/>
                  <a:rect l="l" t="t" r="r" b="b"/>
                  <a:pathLst>
                    <a:path w="14408" h="12464" extrusionOk="0">
                      <a:moveTo>
                        <a:pt x="0" y="1"/>
                      </a:moveTo>
                      <a:lnTo>
                        <a:pt x="7234" y="12463"/>
                      </a:lnTo>
                      <a:lnTo>
                        <a:pt x="144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a:off x="1777650" y="470675"/>
                  <a:ext cx="425575" cy="368550"/>
                </a:xfrm>
                <a:custGeom>
                  <a:avLst/>
                  <a:gdLst/>
                  <a:ahLst/>
                  <a:cxnLst/>
                  <a:rect l="l" t="t" r="r" b="b"/>
                  <a:pathLst>
                    <a:path w="17023" h="14742" extrusionOk="0">
                      <a:moveTo>
                        <a:pt x="14408" y="1520"/>
                      </a:moveTo>
                      <a:lnTo>
                        <a:pt x="8572" y="11702"/>
                      </a:lnTo>
                      <a:lnTo>
                        <a:pt x="2676" y="1520"/>
                      </a:lnTo>
                      <a:close/>
                      <a:moveTo>
                        <a:pt x="1"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a:off x="1296650" y="489650"/>
                  <a:ext cx="358675" cy="311600"/>
                </a:xfrm>
                <a:custGeom>
                  <a:avLst/>
                  <a:gdLst/>
                  <a:ahLst/>
                  <a:cxnLst/>
                  <a:rect l="l" t="t" r="r" b="b"/>
                  <a:pathLst>
                    <a:path w="14347" h="12464" extrusionOk="0">
                      <a:moveTo>
                        <a:pt x="0" y="1"/>
                      </a:moveTo>
                      <a:lnTo>
                        <a:pt x="7174"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1263200" y="470675"/>
                  <a:ext cx="425575" cy="368550"/>
                </a:xfrm>
                <a:custGeom>
                  <a:avLst/>
                  <a:gdLst/>
                  <a:ahLst/>
                  <a:cxnLst/>
                  <a:rect l="l" t="t" r="r" b="b"/>
                  <a:pathLst>
                    <a:path w="17023" h="14742" extrusionOk="0">
                      <a:moveTo>
                        <a:pt x="14408" y="1520"/>
                      </a:moveTo>
                      <a:lnTo>
                        <a:pt x="8542" y="11702"/>
                      </a:lnTo>
                      <a:lnTo>
                        <a:pt x="2645" y="1520"/>
                      </a:lnTo>
                      <a:close/>
                      <a:moveTo>
                        <a:pt x="1" y="0"/>
                      </a:moveTo>
                      <a:lnTo>
                        <a:pt x="8512"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a:off x="786000" y="489650"/>
                  <a:ext cx="359450" cy="311600"/>
                </a:xfrm>
                <a:custGeom>
                  <a:avLst/>
                  <a:gdLst/>
                  <a:ahLst/>
                  <a:cxnLst/>
                  <a:rect l="l" t="t" r="r" b="b"/>
                  <a:pathLst>
                    <a:path w="14378" h="12464" extrusionOk="0">
                      <a:moveTo>
                        <a:pt x="0" y="1"/>
                      </a:moveTo>
                      <a:lnTo>
                        <a:pt x="7174" y="12463"/>
                      </a:lnTo>
                      <a:lnTo>
                        <a:pt x="14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a:off x="753325" y="470675"/>
                  <a:ext cx="425550" cy="368550"/>
                </a:xfrm>
                <a:custGeom>
                  <a:avLst/>
                  <a:gdLst/>
                  <a:ahLst/>
                  <a:cxnLst/>
                  <a:rect l="l" t="t" r="r" b="b"/>
                  <a:pathLst>
                    <a:path w="17022" h="14742" extrusionOk="0">
                      <a:moveTo>
                        <a:pt x="14377" y="1520"/>
                      </a:moveTo>
                      <a:lnTo>
                        <a:pt x="8481" y="11702"/>
                      </a:lnTo>
                      <a:lnTo>
                        <a:pt x="2645" y="1520"/>
                      </a:lnTo>
                      <a:close/>
                      <a:moveTo>
                        <a:pt x="0" y="0"/>
                      </a:moveTo>
                      <a:lnTo>
                        <a:pt x="848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a:off x="271550" y="489650"/>
                  <a:ext cx="358700" cy="311600"/>
                </a:xfrm>
                <a:custGeom>
                  <a:avLst/>
                  <a:gdLst/>
                  <a:ahLst/>
                  <a:cxnLst/>
                  <a:rect l="l" t="t" r="r" b="b"/>
                  <a:pathLst>
                    <a:path w="14348" h="12464" extrusionOk="0">
                      <a:moveTo>
                        <a:pt x="0" y="1"/>
                      </a:moveTo>
                      <a:lnTo>
                        <a:pt x="7174"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a:off x="238125" y="470675"/>
                  <a:ext cx="425550" cy="368550"/>
                </a:xfrm>
                <a:custGeom>
                  <a:avLst/>
                  <a:gdLst/>
                  <a:ahLst/>
                  <a:cxnLst/>
                  <a:rect l="l" t="t" r="r" b="b"/>
                  <a:pathLst>
                    <a:path w="17022" h="14742" extrusionOk="0">
                      <a:moveTo>
                        <a:pt x="14347" y="1520"/>
                      </a:moveTo>
                      <a:lnTo>
                        <a:pt x="8511" y="11702"/>
                      </a:lnTo>
                      <a:lnTo>
                        <a:pt x="2614"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a:off x="3870400" y="489650"/>
                  <a:ext cx="360225" cy="311600"/>
                </a:xfrm>
                <a:custGeom>
                  <a:avLst/>
                  <a:gdLst/>
                  <a:ahLst/>
                  <a:cxnLst/>
                  <a:rect l="l" t="t" r="r" b="b"/>
                  <a:pathLst>
                    <a:path w="14409" h="12464" extrusionOk="0">
                      <a:moveTo>
                        <a:pt x="0" y="1"/>
                      </a:moveTo>
                      <a:lnTo>
                        <a:pt x="7235" y="12463"/>
                      </a:lnTo>
                      <a:lnTo>
                        <a:pt x="144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a:off x="3838475" y="470675"/>
                  <a:ext cx="424050" cy="368550"/>
                </a:xfrm>
                <a:custGeom>
                  <a:avLst/>
                  <a:gdLst/>
                  <a:ahLst/>
                  <a:cxnLst/>
                  <a:rect l="l" t="t" r="r" b="b"/>
                  <a:pathLst>
                    <a:path w="16962" h="14742" extrusionOk="0">
                      <a:moveTo>
                        <a:pt x="14348" y="1520"/>
                      </a:moveTo>
                      <a:lnTo>
                        <a:pt x="8512" y="11702"/>
                      </a:lnTo>
                      <a:lnTo>
                        <a:pt x="2615" y="1520"/>
                      </a:lnTo>
                      <a:close/>
                      <a:moveTo>
                        <a:pt x="1" y="0"/>
                      </a:moveTo>
                      <a:lnTo>
                        <a:pt x="8512" y="14742"/>
                      </a:lnTo>
                      <a:lnTo>
                        <a:pt x="169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a:off x="4386375" y="489650"/>
                  <a:ext cx="358675" cy="311600"/>
                </a:xfrm>
                <a:custGeom>
                  <a:avLst/>
                  <a:gdLst/>
                  <a:ahLst/>
                  <a:cxnLst/>
                  <a:rect l="l" t="t" r="r" b="b"/>
                  <a:pathLst>
                    <a:path w="14347" h="12464" extrusionOk="0">
                      <a:moveTo>
                        <a:pt x="0" y="1"/>
                      </a:moveTo>
                      <a:lnTo>
                        <a:pt x="7174"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4352925" y="470675"/>
                  <a:ext cx="425575" cy="368550"/>
                </a:xfrm>
                <a:custGeom>
                  <a:avLst/>
                  <a:gdLst/>
                  <a:ahLst/>
                  <a:cxnLst/>
                  <a:rect l="l" t="t" r="r" b="b"/>
                  <a:pathLst>
                    <a:path w="17023" h="14742" extrusionOk="0">
                      <a:moveTo>
                        <a:pt x="14378" y="1520"/>
                      </a:moveTo>
                      <a:lnTo>
                        <a:pt x="8512" y="11702"/>
                      </a:lnTo>
                      <a:lnTo>
                        <a:pt x="2615" y="1520"/>
                      </a:lnTo>
                      <a:close/>
                      <a:moveTo>
                        <a:pt x="1" y="0"/>
                      </a:moveTo>
                      <a:lnTo>
                        <a:pt x="8512"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a:off x="4900825" y="489650"/>
                  <a:ext cx="359450" cy="311600"/>
                </a:xfrm>
                <a:custGeom>
                  <a:avLst/>
                  <a:gdLst/>
                  <a:ahLst/>
                  <a:cxnLst/>
                  <a:rect l="l" t="t" r="r" b="b"/>
                  <a:pathLst>
                    <a:path w="14378" h="12464" extrusionOk="0">
                      <a:moveTo>
                        <a:pt x="0" y="1"/>
                      </a:moveTo>
                      <a:lnTo>
                        <a:pt x="7204" y="12463"/>
                      </a:lnTo>
                      <a:lnTo>
                        <a:pt x="14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a:off x="4868150" y="470675"/>
                  <a:ext cx="425550" cy="368550"/>
                </a:xfrm>
                <a:custGeom>
                  <a:avLst/>
                  <a:gdLst/>
                  <a:ahLst/>
                  <a:cxnLst/>
                  <a:rect l="l" t="t" r="r" b="b"/>
                  <a:pathLst>
                    <a:path w="17022" h="14742" extrusionOk="0">
                      <a:moveTo>
                        <a:pt x="14377" y="1520"/>
                      </a:moveTo>
                      <a:lnTo>
                        <a:pt x="8541" y="11702"/>
                      </a:lnTo>
                      <a:lnTo>
                        <a:pt x="2644"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a:off x="5416775" y="489650"/>
                  <a:ext cx="359450" cy="311600"/>
                </a:xfrm>
                <a:custGeom>
                  <a:avLst/>
                  <a:gdLst/>
                  <a:ahLst/>
                  <a:cxnLst/>
                  <a:rect l="l" t="t" r="r" b="b"/>
                  <a:pathLst>
                    <a:path w="14378" h="12464" extrusionOk="0">
                      <a:moveTo>
                        <a:pt x="1" y="1"/>
                      </a:moveTo>
                      <a:lnTo>
                        <a:pt x="7174" y="12463"/>
                      </a:lnTo>
                      <a:lnTo>
                        <a:pt x="143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a:off x="5382575" y="470675"/>
                  <a:ext cx="425575" cy="368550"/>
                </a:xfrm>
                <a:custGeom>
                  <a:avLst/>
                  <a:gdLst/>
                  <a:ahLst/>
                  <a:cxnLst/>
                  <a:rect l="l" t="t" r="r" b="b"/>
                  <a:pathLst>
                    <a:path w="17023" h="14742" extrusionOk="0">
                      <a:moveTo>
                        <a:pt x="14408" y="1520"/>
                      </a:moveTo>
                      <a:lnTo>
                        <a:pt x="8542" y="11702"/>
                      </a:lnTo>
                      <a:lnTo>
                        <a:pt x="2676" y="1520"/>
                      </a:lnTo>
                      <a:close/>
                      <a:moveTo>
                        <a:pt x="1" y="0"/>
                      </a:moveTo>
                      <a:lnTo>
                        <a:pt x="8512" y="14742"/>
                      </a:lnTo>
                      <a:lnTo>
                        <a:pt x="170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a:off x="5932000" y="489650"/>
                  <a:ext cx="358675" cy="311600"/>
                </a:xfrm>
                <a:custGeom>
                  <a:avLst/>
                  <a:gdLst/>
                  <a:ahLst/>
                  <a:cxnLst/>
                  <a:rect l="l" t="t" r="r" b="b"/>
                  <a:pathLst>
                    <a:path w="14347" h="12464" extrusionOk="0">
                      <a:moveTo>
                        <a:pt x="0" y="1"/>
                      </a:moveTo>
                      <a:lnTo>
                        <a:pt x="7173"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a:off x="5898550" y="470675"/>
                  <a:ext cx="425575" cy="368550"/>
                </a:xfrm>
                <a:custGeom>
                  <a:avLst/>
                  <a:gdLst/>
                  <a:ahLst/>
                  <a:cxnLst/>
                  <a:rect l="l" t="t" r="r" b="b"/>
                  <a:pathLst>
                    <a:path w="17023" h="14742" extrusionOk="0">
                      <a:moveTo>
                        <a:pt x="14378" y="1520"/>
                      </a:moveTo>
                      <a:lnTo>
                        <a:pt x="8542" y="11702"/>
                      </a:lnTo>
                      <a:lnTo>
                        <a:pt x="2645" y="1520"/>
                      </a:lnTo>
                      <a:close/>
                      <a:moveTo>
                        <a:pt x="1"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a:off x="4900825" y="489650"/>
                  <a:ext cx="359450" cy="311600"/>
                </a:xfrm>
                <a:custGeom>
                  <a:avLst/>
                  <a:gdLst/>
                  <a:ahLst/>
                  <a:cxnLst/>
                  <a:rect l="l" t="t" r="r" b="b"/>
                  <a:pathLst>
                    <a:path w="14378" h="12464" extrusionOk="0">
                      <a:moveTo>
                        <a:pt x="0" y="1"/>
                      </a:moveTo>
                      <a:lnTo>
                        <a:pt x="7204" y="12463"/>
                      </a:lnTo>
                      <a:lnTo>
                        <a:pt x="14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a:off x="4868150" y="470675"/>
                  <a:ext cx="425550" cy="368550"/>
                </a:xfrm>
                <a:custGeom>
                  <a:avLst/>
                  <a:gdLst/>
                  <a:ahLst/>
                  <a:cxnLst/>
                  <a:rect l="l" t="t" r="r" b="b"/>
                  <a:pathLst>
                    <a:path w="17022" h="14742" extrusionOk="0">
                      <a:moveTo>
                        <a:pt x="14377" y="1520"/>
                      </a:moveTo>
                      <a:lnTo>
                        <a:pt x="8541" y="11702"/>
                      </a:lnTo>
                      <a:lnTo>
                        <a:pt x="2644"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a:off x="5416775" y="489650"/>
                  <a:ext cx="359450" cy="311600"/>
                </a:xfrm>
                <a:custGeom>
                  <a:avLst/>
                  <a:gdLst/>
                  <a:ahLst/>
                  <a:cxnLst/>
                  <a:rect l="l" t="t" r="r" b="b"/>
                  <a:pathLst>
                    <a:path w="14378" h="12464" extrusionOk="0">
                      <a:moveTo>
                        <a:pt x="1" y="1"/>
                      </a:moveTo>
                      <a:lnTo>
                        <a:pt x="7174" y="12463"/>
                      </a:lnTo>
                      <a:lnTo>
                        <a:pt x="143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a:off x="5382575" y="470675"/>
                  <a:ext cx="425575" cy="368550"/>
                </a:xfrm>
                <a:custGeom>
                  <a:avLst/>
                  <a:gdLst/>
                  <a:ahLst/>
                  <a:cxnLst/>
                  <a:rect l="l" t="t" r="r" b="b"/>
                  <a:pathLst>
                    <a:path w="17023" h="14742" extrusionOk="0">
                      <a:moveTo>
                        <a:pt x="14408" y="1520"/>
                      </a:moveTo>
                      <a:lnTo>
                        <a:pt x="8542" y="11702"/>
                      </a:lnTo>
                      <a:lnTo>
                        <a:pt x="2676" y="1520"/>
                      </a:lnTo>
                      <a:close/>
                      <a:moveTo>
                        <a:pt x="1" y="0"/>
                      </a:moveTo>
                      <a:lnTo>
                        <a:pt x="8512" y="14742"/>
                      </a:lnTo>
                      <a:lnTo>
                        <a:pt x="170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a:off x="6451000" y="489650"/>
                  <a:ext cx="359450" cy="311600"/>
                </a:xfrm>
                <a:custGeom>
                  <a:avLst/>
                  <a:gdLst/>
                  <a:ahLst/>
                  <a:cxnLst/>
                  <a:rect l="l" t="t" r="r" b="b"/>
                  <a:pathLst>
                    <a:path w="14378" h="12464" extrusionOk="0">
                      <a:moveTo>
                        <a:pt x="0" y="1"/>
                      </a:moveTo>
                      <a:lnTo>
                        <a:pt x="7204" y="12463"/>
                      </a:lnTo>
                      <a:lnTo>
                        <a:pt x="14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a:off x="6418325" y="470675"/>
                  <a:ext cx="425550" cy="368550"/>
                </a:xfrm>
                <a:custGeom>
                  <a:avLst/>
                  <a:gdLst/>
                  <a:ahLst/>
                  <a:cxnLst/>
                  <a:rect l="l" t="t" r="r" b="b"/>
                  <a:pathLst>
                    <a:path w="17022" h="14742" extrusionOk="0">
                      <a:moveTo>
                        <a:pt x="14347" y="1520"/>
                      </a:moveTo>
                      <a:lnTo>
                        <a:pt x="8511" y="11702"/>
                      </a:lnTo>
                      <a:lnTo>
                        <a:pt x="2614"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a:off x="5932000" y="489650"/>
                  <a:ext cx="358675" cy="311600"/>
                </a:xfrm>
                <a:custGeom>
                  <a:avLst/>
                  <a:gdLst/>
                  <a:ahLst/>
                  <a:cxnLst/>
                  <a:rect l="l" t="t" r="r" b="b"/>
                  <a:pathLst>
                    <a:path w="14347" h="12464" extrusionOk="0">
                      <a:moveTo>
                        <a:pt x="0" y="1"/>
                      </a:moveTo>
                      <a:lnTo>
                        <a:pt x="7173"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a:off x="5898550" y="470675"/>
                  <a:ext cx="425575" cy="368550"/>
                </a:xfrm>
                <a:custGeom>
                  <a:avLst/>
                  <a:gdLst/>
                  <a:ahLst/>
                  <a:cxnLst/>
                  <a:rect l="l" t="t" r="r" b="b"/>
                  <a:pathLst>
                    <a:path w="17023" h="14742" extrusionOk="0">
                      <a:moveTo>
                        <a:pt x="14378" y="1520"/>
                      </a:moveTo>
                      <a:lnTo>
                        <a:pt x="8542" y="11702"/>
                      </a:lnTo>
                      <a:lnTo>
                        <a:pt x="2645" y="1520"/>
                      </a:lnTo>
                      <a:close/>
                      <a:moveTo>
                        <a:pt x="1"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a:off x="6966200" y="489650"/>
                  <a:ext cx="358700" cy="311600"/>
                </a:xfrm>
                <a:custGeom>
                  <a:avLst/>
                  <a:gdLst/>
                  <a:ahLst/>
                  <a:cxnLst/>
                  <a:rect l="l" t="t" r="r" b="b"/>
                  <a:pathLst>
                    <a:path w="14348" h="12464" extrusionOk="0">
                      <a:moveTo>
                        <a:pt x="1" y="1"/>
                      </a:moveTo>
                      <a:lnTo>
                        <a:pt x="7174"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a:off x="6932775" y="470675"/>
                  <a:ext cx="425550" cy="368550"/>
                </a:xfrm>
                <a:custGeom>
                  <a:avLst/>
                  <a:gdLst/>
                  <a:ahLst/>
                  <a:cxnLst/>
                  <a:rect l="l" t="t" r="r" b="b"/>
                  <a:pathLst>
                    <a:path w="17022" h="14742" extrusionOk="0">
                      <a:moveTo>
                        <a:pt x="14408" y="1520"/>
                      </a:moveTo>
                      <a:lnTo>
                        <a:pt x="8541" y="11702"/>
                      </a:lnTo>
                      <a:lnTo>
                        <a:pt x="2675"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a:off x="645425" y="628725"/>
                  <a:ext cx="132225" cy="191500"/>
                </a:xfrm>
                <a:custGeom>
                  <a:avLst/>
                  <a:gdLst/>
                  <a:ahLst/>
                  <a:cxnLst/>
                  <a:rect l="l" t="t" r="r" b="b"/>
                  <a:pathLst>
                    <a:path w="5289" h="7660" extrusionOk="0">
                      <a:moveTo>
                        <a:pt x="2675" y="0"/>
                      </a:moveTo>
                      <a:lnTo>
                        <a:pt x="0" y="3830"/>
                      </a:lnTo>
                      <a:lnTo>
                        <a:pt x="2675" y="7660"/>
                      </a:lnTo>
                      <a:lnTo>
                        <a:pt x="5289" y="3830"/>
                      </a:lnTo>
                      <a:lnTo>
                        <a:pt x="26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633250" y="609725"/>
                  <a:ext cx="157325" cy="229500"/>
                </a:xfrm>
                <a:custGeom>
                  <a:avLst/>
                  <a:gdLst/>
                  <a:ahLst/>
                  <a:cxnLst/>
                  <a:rect l="l" t="t" r="r" b="b"/>
                  <a:pathLst>
                    <a:path w="6293" h="9180" extrusionOk="0">
                      <a:moveTo>
                        <a:pt x="3162" y="1520"/>
                      </a:moveTo>
                      <a:lnTo>
                        <a:pt x="5290" y="4590"/>
                      </a:lnTo>
                      <a:lnTo>
                        <a:pt x="3162" y="7660"/>
                      </a:lnTo>
                      <a:lnTo>
                        <a:pt x="1034" y="4590"/>
                      </a:lnTo>
                      <a:lnTo>
                        <a:pt x="3162" y="1520"/>
                      </a:lnTo>
                      <a:close/>
                      <a:moveTo>
                        <a:pt x="3162" y="0"/>
                      </a:moveTo>
                      <a:lnTo>
                        <a:pt x="1" y="4590"/>
                      </a:lnTo>
                      <a:lnTo>
                        <a:pt x="3162" y="9180"/>
                      </a:lnTo>
                      <a:lnTo>
                        <a:pt x="6293" y="4590"/>
                      </a:lnTo>
                      <a:lnTo>
                        <a:pt x="31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1157575" y="628725"/>
                  <a:ext cx="131500" cy="191500"/>
                </a:xfrm>
                <a:custGeom>
                  <a:avLst/>
                  <a:gdLst/>
                  <a:ahLst/>
                  <a:cxnLst/>
                  <a:rect l="l" t="t" r="r" b="b"/>
                  <a:pathLst>
                    <a:path w="5260" h="7660" extrusionOk="0">
                      <a:moveTo>
                        <a:pt x="2615" y="0"/>
                      </a:moveTo>
                      <a:lnTo>
                        <a:pt x="1" y="3830"/>
                      </a:lnTo>
                      <a:lnTo>
                        <a:pt x="2615" y="7660"/>
                      </a:lnTo>
                      <a:lnTo>
                        <a:pt x="5259" y="3830"/>
                      </a:lnTo>
                      <a:lnTo>
                        <a:pt x="2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1144675" y="609725"/>
                  <a:ext cx="157300" cy="229500"/>
                </a:xfrm>
                <a:custGeom>
                  <a:avLst/>
                  <a:gdLst/>
                  <a:ahLst/>
                  <a:cxnLst/>
                  <a:rect l="l" t="t" r="r" b="b"/>
                  <a:pathLst>
                    <a:path w="6292" h="9180" extrusionOk="0">
                      <a:moveTo>
                        <a:pt x="3131" y="1520"/>
                      </a:moveTo>
                      <a:lnTo>
                        <a:pt x="5259" y="4590"/>
                      </a:lnTo>
                      <a:lnTo>
                        <a:pt x="3131" y="7660"/>
                      </a:lnTo>
                      <a:lnTo>
                        <a:pt x="1003" y="4590"/>
                      </a:lnTo>
                      <a:lnTo>
                        <a:pt x="3131" y="1520"/>
                      </a:lnTo>
                      <a:close/>
                      <a:moveTo>
                        <a:pt x="3131" y="0"/>
                      </a:moveTo>
                      <a:lnTo>
                        <a:pt x="0" y="4590"/>
                      </a:lnTo>
                      <a:lnTo>
                        <a:pt x="3131" y="9180"/>
                      </a:lnTo>
                      <a:lnTo>
                        <a:pt x="6292" y="4590"/>
                      </a:lnTo>
                      <a:lnTo>
                        <a:pt x="31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a:off x="1669750" y="628725"/>
                  <a:ext cx="130725" cy="191500"/>
                </a:xfrm>
                <a:custGeom>
                  <a:avLst/>
                  <a:gdLst/>
                  <a:ahLst/>
                  <a:cxnLst/>
                  <a:rect l="l" t="t" r="r" b="b"/>
                  <a:pathLst>
                    <a:path w="5229" h="7660" extrusionOk="0">
                      <a:moveTo>
                        <a:pt x="2615" y="0"/>
                      </a:moveTo>
                      <a:lnTo>
                        <a:pt x="1" y="3830"/>
                      </a:lnTo>
                      <a:lnTo>
                        <a:pt x="2615" y="7660"/>
                      </a:lnTo>
                      <a:lnTo>
                        <a:pt x="5229" y="3830"/>
                      </a:lnTo>
                      <a:lnTo>
                        <a:pt x="2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1656075" y="609725"/>
                  <a:ext cx="158075" cy="229500"/>
                </a:xfrm>
                <a:custGeom>
                  <a:avLst/>
                  <a:gdLst/>
                  <a:ahLst/>
                  <a:cxnLst/>
                  <a:rect l="l" t="t" r="r" b="b"/>
                  <a:pathLst>
                    <a:path w="6323" h="9180" extrusionOk="0">
                      <a:moveTo>
                        <a:pt x="3162" y="1520"/>
                      </a:moveTo>
                      <a:lnTo>
                        <a:pt x="5289" y="4590"/>
                      </a:lnTo>
                      <a:lnTo>
                        <a:pt x="3162" y="7660"/>
                      </a:lnTo>
                      <a:lnTo>
                        <a:pt x="1034" y="4590"/>
                      </a:lnTo>
                      <a:lnTo>
                        <a:pt x="3162" y="1520"/>
                      </a:lnTo>
                      <a:close/>
                      <a:moveTo>
                        <a:pt x="3162" y="0"/>
                      </a:moveTo>
                      <a:lnTo>
                        <a:pt x="0" y="4590"/>
                      </a:lnTo>
                      <a:lnTo>
                        <a:pt x="3162" y="9180"/>
                      </a:lnTo>
                      <a:lnTo>
                        <a:pt x="6323" y="4590"/>
                      </a:lnTo>
                      <a:lnTo>
                        <a:pt x="31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2181925" y="628725"/>
                  <a:ext cx="130725" cy="191500"/>
                </a:xfrm>
                <a:custGeom>
                  <a:avLst/>
                  <a:gdLst/>
                  <a:ahLst/>
                  <a:cxnLst/>
                  <a:rect l="l" t="t" r="r" b="b"/>
                  <a:pathLst>
                    <a:path w="5229" h="7660" extrusionOk="0">
                      <a:moveTo>
                        <a:pt x="2614" y="0"/>
                      </a:moveTo>
                      <a:lnTo>
                        <a:pt x="0" y="3830"/>
                      </a:lnTo>
                      <a:lnTo>
                        <a:pt x="2614" y="7660"/>
                      </a:lnTo>
                      <a:lnTo>
                        <a:pt x="5228" y="3830"/>
                      </a:lnTo>
                      <a:lnTo>
                        <a:pt x="26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a:off x="2168250" y="609725"/>
                  <a:ext cx="158075" cy="229500"/>
                </a:xfrm>
                <a:custGeom>
                  <a:avLst/>
                  <a:gdLst/>
                  <a:ahLst/>
                  <a:cxnLst/>
                  <a:rect l="l" t="t" r="r" b="b"/>
                  <a:pathLst>
                    <a:path w="6323" h="9180" extrusionOk="0">
                      <a:moveTo>
                        <a:pt x="3161" y="1520"/>
                      </a:moveTo>
                      <a:lnTo>
                        <a:pt x="5289" y="4590"/>
                      </a:lnTo>
                      <a:lnTo>
                        <a:pt x="3161" y="7660"/>
                      </a:lnTo>
                      <a:lnTo>
                        <a:pt x="1034" y="4590"/>
                      </a:lnTo>
                      <a:lnTo>
                        <a:pt x="3161" y="1520"/>
                      </a:lnTo>
                      <a:close/>
                      <a:moveTo>
                        <a:pt x="3161" y="0"/>
                      </a:moveTo>
                      <a:lnTo>
                        <a:pt x="0" y="4590"/>
                      </a:lnTo>
                      <a:lnTo>
                        <a:pt x="3161" y="9180"/>
                      </a:lnTo>
                      <a:lnTo>
                        <a:pt x="6322" y="4590"/>
                      </a:lnTo>
                      <a:lnTo>
                        <a:pt x="31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a:off x="2700925" y="628725"/>
                  <a:ext cx="131475" cy="191500"/>
                </a:xfrm>
                <a:custGeom>
                  <a:avLst/>
                  <a:gdLst/>
                  <a:ahLst/>
                  <a:cxnLst/>
                  <a:rect l="l" t="t" r="r" b="b"/>
                  <a:pathLst>
                    <a:path w="5259" h="7660" extrusionOk="0">
                      <a:moveTo>
                        <a:pt x="2645" y="0"/>
                      </a:moveTo>
                      <a:lnTo>
                        <a:pt x="0" y="3830"/>
                      </a:lnTo>
                      <a:lnTo>
                        <a:pt x="2645" y="7660"/>
                      </a:lnTo>
                      <a:lnTo>
                        <a:pt x="5259" y="3830"/>
                      </a:lnTo>
                      <a:lnTo>
                        <a:pt x="26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a:off x="2688775" y="609725"/>
                  <a:ext cx="158075" cy="229500"/>
                </a:xfrm>
                <a:custGeom>
                  <a:avLst/>
                  <a:gdLst/>
                  <a:ahLst/>
                  <a:cxnLst/>
                  <a:rect l="l" t="t" r="r" b="b"/>
                  <a:pathLst>
                    <a:path w="6323" h="9180" extrusionOk="0">
                      <a:moveTo>
                        <a:pt x="3131" y="1520"/>
                      </a:moveTo>
                      <a:lnTo>
                        <a:pt x="5259" y="4590"/>
                      </a:lnTo>
                      <a:lnTo>
                        <a:pt x="3131" y="7660"/>
                      </a:lnTo>
                      <a:lnTo>
                        <a:pt x="973" y="4590"/>
                      </a:lnTo>
                      <a:lnTo>
                        <a:pt x="3131" y="1520"/>
                      </a:lnTo>
                      <a:close/>
                      <a:moveTo>
                        <a:pt x="3131" y="0"/>
                      </a:moveTo>
                      <a:lnTo>
                        <a:pt x="0" y="4590"/>
                      </a:lnTo>
                      <a:lnTo>
                        <a:pt x="3161" y="9180"/>
                      </a:lnTo>
                      <a:lnTo>
                        <a:pt x="6322" y="4590"/>
                      </a:lnTo>
                      <a:lnTo>
                        <a:pt x="31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a:off x="3221450" y="628725"/>
                  <a:ext cx="131475" cy="191500"/>
                </a:xfrm>
                <a:custGeom>
                  <a:avLst/>
                  <a:gdLst/>
                  <a:ahLst/>
                  <a:cxnLst/>
                  <a:rect l="l" t="t" r="r" b="b"/>
                  <a:pathLst>
                    <a:path w="5259" h="7660" extrusionOk="0">
                      <a:moveTo>
                        <a:pt x="2645" y="0"/>
                      </a:moveTo>
                      <a:lnTo>
                        <a:pt x="1" y="3830"/>
                      </a:lnTo>
                      <a:lnTo>
                        <a:pt x="2645" y="7660"/>
                      </a:lnTo>
                      <a:lnTo>
                        <a:pt x="5259" y="3830"/>
                      </a:lnTo>
                      <a:lnTo>
                        <a:pt x="26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3208525" y="609725"/>
                  <a:ext cx="157325" cy="229500"/>
                </a:xfrm>
                <a:custGeom>
                  <a:avLst/>
                  <a:gdLst/>
                  <a:ahLst/>
                  <a:cxnLst/>
                  <a:rect l="l" t="t" r="r" b="b"/>
                  <a:pathLst>
                    <a:path w="6293" h="9180" extrusionOk="0">
                      <a:moveTo>
                        <a:pt x="3162" y="1520"/>
                      </a:moveTo>
                      <a:lnTo>
                        <a:pt x="5290" y="4590"/>
                      </a:lnTo>
                      <a:lnTo>
                        <a:pt x="3162" y="7660"/>
                      </a:lnTo>
                      <a:lnTo>
                        <a:pt x="1004" y="4590"/>
                      </a:lnTo>
                      <a:lnTo>
                        <a:pt x="3162" y="1520"/>
                      </a:lnTo>
                      <a:close/>
                      <a:moveTo>
                        <a:pt x="3162" y="0"/>
                      </a:moveTo>
                      <a:lnTo>
                        <a:pt x="1" y="4590"/>
                      </a:lnTo>
                      <a:lnTo>
                        <a:pt x="3162" y="9180"/>
                      </a:lnTo>
                      <a:lnTo>
                        <a:pt x="6293" y="4590"/>
                      </a:lnTo>
                      <a:lnTo>
                        <a:pt x="31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a:off x="3730575" y="628725"/>
                  <a:ext cx="132250" cy="191500"/>
                </a:xfrm>
                <a:custGeom>
                  <a:avLst/>
                  <a:gdLst/>
                  <a:ahLst/>
                  <a:cxnLst/>
                  <a:rect l="l" t="t" r="r" b="b"/>
                  <a:pathLst>
                    <a:path w="5290" h="7660" extrusionOk="0">
                      <a:moveTo>
                        <a:pt x="2645" y="0"/>
                      </a:moveTo>
                      <a:lnTo>
                        <a:pt x="1" y="3830"/>
                      </a:lnTo>
                      <a:lnTo>
                        <a:pt x="2645" y="7660"/>
                      </a:lnTo>
                      <a:lnTo>
                        <a:pt x="5290" y="3830"/>
                      </a:lnTo>
                      <a:lnTo>
                        <a:pt x="26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a:off x="3717650" y="609725"/>
                  <a:ext cx="157325" cy="229500"/>
                </a:xfrm>
                <a:custGeom>
                  <a:avLst/>
                  <a:gdLst/>
                  <a:ahLst/>
                  <a:cxnLst/>
                  <a:rect l="l" t="t" r="r" b="b"/>
                  <a:pathLst>
                    <a:path w="6293" h="9180" extrusionOk="0">
                      <a:moveTo>
                        <a:pt x="3162" y="1520"/>
                      </a:moveTo>
                      <a:lnTo>
                        <a:pt x="5290" y="4590"/>
                      </a:lnTo>
                      <a:lnTo>
                        <a:pt x="3162" y="7660"/>
                      </a:lnTo>
                      <a:lnTo>
                        <a:pt x="1034" y="4590"/>
                      </a:lnTo>
                      <a:lnTo>
                        <a:pt x="3162" y="1520"/>
                      </a:lnTo>
                      <a:close/>
                      <a:moveTo>
                        <a:pt x="3162" y="0"/>
                      </a:moveTo>
                      <a:lnTo>
                        <a:pt x="1" y="4590"/>
                      </a:lnTo>
                      <a:lnTo>
                        <a:pt x="3162" y="9180"/>
                      </a:lnTo>
                      <a:lnTo>
                        <a:pt x="6293" y="4590"/>
                      </a:lnTo>
                      <a:lnTo>
                        <a:pt x="31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a:off x="4241225" y="628725"/>
                  <a:ext cx="130725" cy="191500"/>
                </a:xfrm>
                <a:custGeom>
                  <a:avLst/>
                  <a:gdLst/>
                  <a:ahLst/>
                  <a:cxnLst/>
                  <a:rect l="l" t="t" r="r" b="b"/>
                  <a:pathLst>
                    <a:path w="5229" h="7660" extrusionOk="0">
                      <a:moveTo>
                        <a:pt x="2615" y="0"/>
                      </a:moveTo>
                      <a:lnTo>
                        <a:pt x="1" y="3830"/>
                      </a:lnTo>
                      <a:lnTo>
                        <a:pt x="2615" y="7660"/>
                      </a:lnTo>
                      <a:lnTo>
                        <a:pt x="5229" y="3830"/>
                      </a:lnTo>
                      <a:lnTo>
                        <a:pt x="2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a:off x="4227550" y="609725"/>
                  <a:ext cx="158075" cy="229500"/>
                </a:xfrm>
                <a:custGeom>
                  <a:avLst/>
                  <a:gdLst/>
                  <a:ahLst/>
                  <a:cxnLst/>
                  <a:rect l="l" t="t" r="r" b="b"/>
                  <a:pathLst>
                    <a:path w="6323" h="9180" extrusionOk="0">
                      <a:moveTo>
                        <a:pt x="3162" y="1520"/>
                      </a:moveTo>
                      <a:lnTo>
                        <a:pt x="5289" y="4590"/>
                      </a:lnTo>
                      <a:lnTo>
                        <a:pt x="3162" y="7660"/>
                      </a:lnTo>
                      <a:lnTo>
                        <a:pt x="1034" y="4590"/>
                      </a:lnTo>
                      <a:lnTo>
                        <a:pt x="3162" y="1520"/>
                      </a:lnTo>
                      <a:close/>
                      <a:moveTo>
                        <a:pt x="3162" y="0"/>
                      </a:moveTo>
                      <a:lnTo>
                        <a:pt x="0" y="4590"/>
                      </a:lnTo>
                      <a:lnTo>
                        <a:pt x="3162" y="9180"/>
                      </a:lnTo>
                      <a:lnTo>
                        <a:pt x="6323" y="4590"/>
                      </a:lnTo>
                      <a:lnTo>
                        <a:pt x="31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a:off x="4754925" y="628725"/>
                  <a:ext cx="132225" cy="191500"/>
                </a:xfrm>
                <a:custGeom>
                  <a:avLst/>
                  <a:gdLst/>
                  <a:ahLst/>
                  <a:cxnLst/>
                  <a:rect l="l" t="t" r="r" b="b"/>
                  <a:pathLst>
                    <a:path w="5289" h="7660" extrusionOk="0">
                      <a:moveTo>
                        <a:pt x="2644" y="0"/>
                      </a:moveTo>
                      <a:lnTo>
                        <a:pt x="0" y="3830"/>
                      </a:lnTo>
                      <a:lnTo>
                        <a:pt x="2644" y="7660"/>
                      </a:lnTo>
                      <a:lnTo>
                        <a:pt x="5289" y="3830"/>
                      </a:lnTo>
                      <a:lnTo>
                        <a:pt x="26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a:off x="4742750" y="609725"/>
                  <a:ext cx="157325" cy="229500"/>
                </a:xfrm>
                <a:custGeom>
                  <a:avLst/>
                  <a:gdLst/>
                  <a:ahLst/>
                  <a:cxnLst/>
                  <a:rect l="l" t="t" r="r" b="b"/>
                  <a:pathLst>
                    <a:path w="6293" h="9180" extrusionOk="0">
                      <a:moveTo>
                        <a:pt x="3131" y="1520"/>
                      </a:moveTo>
                      <a:lnTo>
                        <a:pt x="5259" y="4590"/>
                      </a:lnTo>
                      <a:lnTo>
                        <a:pt x="3131" y="7660"/>
                      </a:lnTo>
                      <a:lnTo>
                        <a:pt x="1004" y="4590"/>
                      </a:lnTo>
                      <a:lnTo>
                        <a:pt x="3131" y="1520"/>
                      </a:lnTo>
                      <a:close/>
                      <a:moveTo>
                        <a:pt x="3131" y="0"/>
                      </a:moveTo>
                      <a:lnTo>
                        <a:pt x="1" y="4590"/>
                      </a:lnTo>
                      <a:lnTo>
                        <a:pt x="3131" y="9180"/>
                      </a:lnTo>
                      <a:lnTo>
                        <a:pt x="6293" y="4590"/>
                      </a:lnTo>
                      <a:lnTo>
                        <a:pt x="31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a:off x="5268600" y="628725"/>
                  <a:ext cx="131475" cy="191500"/>
                </a:xfrm>
                <a:custGeom>
                  <a:avLst/>
                  <a:gdLst/>
                  <a:ahLst/>
                  <a:cxnLst/>
                  <a:rect l="l" t="t" r="r" b="b"/>
                  <a:pathLst>
                    <a:path w="5259" h="7660" extrusionOk="0">
                      <a:moveTo>
                        <a:pt x="2615" y="0"/>
                      </a:moveTo>
                      <a:lnTo>
                        <a:pt x="1" y="3830"/>
                      </a:lnTo>
                      <a:lnTo>
                        <a:pt x="2615" y="7660"/>
                      </a:lnTo>
                      <a:lnTo>
                        <a:pt x="5259" y="3830"/>
                      </a:lnTo>
                      <a:lnTo>
                        <a:pt x="2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a:off x="5255675" y="609725"/>
                  <a:ext cx="157325" cy="229500"/>
                </a:xfrm>
                <a:custGeom>
                  <a:avLst/>
                  <a:gdLst/>
                  <a:ahLst/>
                  <a:cxnLst/>
                  <a:rect l="l" t="t" r="r" b="b"/>
                  <a:pathLst>
                    <a:path w="6293" h="9180" extrusionOk="0">
                      <a:moveTo>
                        <a:pt x="3132" y="1520"/>
                      </a:moveTo>
                      <a:lnTo>
                        <a:pt x="5259" y="4590"/>
                      </a:lnTo>
                      <a:lnTo>
                        <a:pt x="3132" y="7660"/>
                      </a:lnTo>
                      <a:lnTo>
                        <a:pt x="1004" y="4590"/>
                      </a:lnTo>
                      <a:lnTo>
                        <a:pt x="3132" y="1520"/>
                      </a:lnTo>
                      <a:close/>
                      <a:moveTo>
                        <a:pt x="3132" y="0"/>
                      </a:moveTo>
                      <a:lnTo>
                        <a:pt x="1" y="4590"/>
                      </a:lnTo>
                      <a:lnTo>
                        <a:pt x="3132" y="9180"/>
                      </a:lnTo>
                      <a:lnTo>
                        <a:pt x="6293" y="4590"/>
                      </a:lnTo>
                      <a:lnTo>
                        <a:pt x="31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a:off x="5789125" y="628725"/>
                  <a:ext cx="131500" cy="191500"/>
                </a:xfrm>
                <a:custGeom>
                  <a:avLst/>
                  <a:gdLst/>
                  <a:ahLst/>
                  <a:cxnLst/>
                  <a:rect l="l" t="t" r="r" b="b"/>
                  <a:pathLst>
                    <a:path w="5260" h="7660" extrusionOk="0">
                      <a:moveTo>
                        <a:pt x="2615" y="0"/>
                      </a:moveTo>
                      <a:lnTo>
                        <a:pt x="1" y="3830"/>
                      </a:lnTo>
                      <a:lnTo>
                        <a:pt x="2615" y="7660"/>
                      </a:lnTo>
                      <a:lnTo>
                        <a:pt x="5259" y="3830"/>
                      </a:lnTo>
                      <a:lnTo>
                        <a:pt x="2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a:off x="5776200" y="609725"/>
                  <a:ext cx="157325" cy="229500"/>
                </a:xfrm>
                <a:custGeom>
                  <a:avLst/>
                  <a:gdLst/>
                  <a:ahLst/>
                  <a:cxnLst/>
                  <a:rect l="l" t="t" r="r" b="b"/>
                  <a:pathLst>
                    <a:path w="6293" h="9180" extrusionOk="0">
                      <a:moveTo>
                        <a:pt x="3132" y="1520"/>
                      </a:moveTo>
                      <a:lnTo>
                        <a:pt x="5259" y="4590"/>
                      </a:lnTo>
                      <a:lnTo>
                        <a:pt x="3132" y="7660"/>
                      </a:lnTo>
                      <a:lnTo>
                        <a:pt x="1004" y="4590"/>
                      </a:lnTo>
                      <a:lnTo>
                        <a:pt x="3132" y="1520"/>
                      </a:lnTo>
                      <a:close/>
                      <a:moveTo>
                        <a:pt x="3132" y="0"/>
                      </a:moveTo>
                      <a:lnTo>
                        <a:pt x="1" y="4590"/>
                      </a:lnTo>
                      <a:lnTo>
                        <a:pt x="3132" y="9180"/>
                      </a:lnTo>
                      <a:lnTo>
                        <a:pt x="6293" y="4590"/>
                      </a:lnTo>
                      <a:lnTo>
                        <a:pt x="31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a:off x="6306625" y="628725"/>
                  <a:ext cx="131475" cy="191500"/>
                </a:xfrm>
                <a:custGeom>
                  <a:avLst/>
                  <a:gdLst/>
                  <a:ahLst/>
                  <a:cxnLst/>
                  <a:rect l="l" t="t" r="r" b="b"/>
                  <a:pathLst>
                    <a:path w="5259" h="7660" extrusionOk="0">
                      <a:moveTo>
                        <a:pt x="2614" y="0"/>
                      </a:moveTo>
                      <a:lnTo>
                        <a:pt x="0" y="3830"/>
                      </a:lnTo>
                      <a:lnTo>
                        <a:pt x="2614" y="7660"/>
                      </a:lnTo>
                      <a:lnTo>
                        <a:pt x="5259" y="3830"/>
                      </a:lnTo>
                      <a:lnTo>
                        <a:pt x="26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a:off x="6293700" y="609725"/>
                  <a:ext cx="157325" cy="229500"/>
                </a:xfrm>
                <a:custGeom>
                  <a:avLst/>
                  <a:gdLst/>
                  <a:ahLst/>
                  <a:cxnLst/>
                  <a:rect l="l" t="t" r="r" b="b"/>
                  <a:pathLst>
                    <a:path w="6293" h="9180" extrusionOk="0">
                      <a:moveTo>
                        <a:pt x="3131" y="1520"/>
                      </a:moveTo>
                      <a:lnTo>
                        <a:pt x="5289" y="4590"/>
                      </a:lnTo>
                      <a:lnTo>
                        <a:pt x="3131" y="7660"/>
                      </a:lnTo>
                      <a:lnTo>
                        <a:pt x="1003" y="4590"/>
                      </a:lnTo>
                      <a:lnTo>
                        <a:pt x="3131" y="1520"/>
                      </a:lnTo>
                      <a:close/>
                      <a:moveTo>
                        <a:pt x="3131" y="0"/>
                      </a:moveTo>
                      <a:lnTo>
                        <a:pt x="0" y="4590"/>
                      </a:lnTo>
                      <a:lnTo>
                        <a:pt x="3131" y="9180"/>
                      </a:lnTo>
                      <a:lnTo>
                        <a:pt x="6292" y="4590"/>
                      </a:lnTo>
                      <a:lnTo>
                        <a:pt x="31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a:off x="6821825" y="628725"/>
                  <a:ext cx="132250" cy="191500"/>
                </a:xfrm>
                <a:custGeom>
                  <a:avLst/>
                  <a:gdLst/>
                  <a:ahLst/>
                  <a:cxnLst/>
                  <a:rect l="l" t="t" r="r" b="b"/>
                  <a:pathLst>
                    <a:path w="5290" h="7660" extrusionOk="0">
                      <a:moveTo>
                        <a:pt x="2645" y="0"/>
                      </a:moveTo>
                      <a:lnTo>
                        <a:pt x="0" y="3830"/>
                      </a:lnTo>
                      <a:lnTo>
                        <a:pt x="2645" y="7660"/>
                      </a:lnTo>
                      <a:lnTo>
                        <a:pt x="5289" y="3830"/>
                      </a:lnTo>
                      <a:lnTo>
                        <a:pt x="26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a:off x="6809675" y="609725"/>
                  <a:ext cx="157300" cy="229500"/>
                </a:xfrm>
                <a:custGeom>
                  <a:avLst/>
                  <a:gdLst/>
                  <a:ahLst/>
                  <a:cxnLst/>
                  <a:rect l="l" t="t" r="r" b="b"/>
                  <a:pathLst>
                    <a:path w="6292" h="9180" extrusionOk="0">
                      <a:moveTo>
                        <a:pt x="3131" y="1520"/>
                      </a:moveTo>
                      <a:lnTo>
                        <a:pt x="5259" y="4590"/>
                      </a:lnTo>
                      <a:lnTo>
                        <a:pt x="3131" y="7660"/>
                      </a:lnTo>
                      <a:lnTo>
                        <a:pt x="1003" y="4590"/>
                      </a:lnTo>
                      <a:lnTo>
                        <a:pt x="3131" y="1520"/>
                      </a:lnTo>
                      <a:close/>
                      <a:moveTo>
                        <a:pt x="3131" y="0"/>
                      </a:moveTo>
                      <a:lnTo>
                        <a:pt x="0" y="4590"/>
                      </a:lnTo>
                      <a:lnTo>
                        <a:pt x="3131" y="9180"/>
                      </a:lnTo>
                      <a:lnTo>
                        <a:pt x="6292" y="4590"/>
                      </a:lnTo>
                      <a:lnTo>
                        <a:pt x="31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8" name="Google Shape;368;p3"/>
              <p:cNvSpPr/>
              <p:nvPr/>
            </p:nvSpPr>
            <p:spPr>
              <a:xfrm>
                <a:off x="8800643" y="18975"/>
                <a:ext cx="358700" cy="311600"/>
              </a:xfrm>
              <a:custGeom>
                <a:avLst/>
                <a:gdLst/>
                <a:ahLst/>
                <a:cxnLst/>
                <a:rect l="l" t="t" r="r" b="b"/>
                <a:pathLst>
                  <a:path w="14348" h="12464" extrusionOk="0">
                    <a:moveTo>
                      <a:pt x="1" y="1"/>
                    </a:moveTo>
                    <a:lnTo>
                      <a:pt x="7174" y="12463"/>
                    </a:lnTo>
                    <a:lnTo>
                      <a:pt x="143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a:off x="8767218" y="0"/>
                <a:ext cx="425550" cy="368550"/>
              </a:xfrm>
              <a:custGeom>
                <a:avLst/>
                <a:gdLst/>
                <a:ahLst/>
                <a:cxnLst/>
                <a:rect l="l" t="t" r="r" b="b"/>
                <a:pathLst>
                  <a:path w="17022" h="14742" extrusionOk="0">
                    <a:moveTo>
                      <a:pt x="14378" y="1520"/>
                    </a:moveTo>
                    <a:lnTo>
                      <a:pt x="8511" y="11702"/>
                    </a:lnTo>
                    <a:lnTo>
                      <a:pt x="2614"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a:off x="8284693" y="18975"/>
                <a:ext cx="360200" cy="311600"/>
              </a:xfrm>
              <a:custGeom>
                <a:avLst/>
                <a:gdLst/>
                <a:ahLst/>
                <a:cxnLst/>
                <a:rect l="l" t="t" r="r" b="b"/>
                <a:pathLst>
                  <a:path w="14408" h="12464" extrusionOk="0">
                    <a:moveTo>
                      <a:pt x="0" y="1"/>
                    </a:moveTo>
                    <a:lnTo>
                      <a:pt x="7234" y="12463"/>
                    </a:lnTo>
                    <a:lnTo>
                      <a:pt x="144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
              <p:cNvSpPr/>
              <p:nvPr/>
            </p:nvSpPr>
            <p:spPr>
              <a:xfrm>
                <a:off x="8251243" y="0"/>
                <a:ext cx="425575" cy="368550"/>
              </a:xfrm>
              <a:custGeom>
                <a:avLst/>
                <a:gdLst/>
                <a:ahLst/>
                <a:cxnLst/>
                <a:rect l="l" t="t" r="r" b="b"/>
                <a:pathLst>
                  <a:path w="17023" h="14742" extrusionOk="0">
                    <a:moveTo>
                      <a:pt x="14408" y="1520"/>
                    </a:moveTo>
                    <a:lnTo>
                      <a:pt x="8572" y="11702"/>
                    </a:lnTo>
                    <a:lnTo>
                      <a:pt x="2676" y="1520"/>
                    </a:lnTo>
                    <a:close/>
                    <a:moveTo>
                      <a:pt x="1"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
              <p:cNvSpPr/>
              <p:nvPr/>
            </p:nvSpPr>
            <p:spPr>
              <a:xfrm>
                <a:off x="7770243" y="18975"/>
                <a:ext cx="358675" cy="311600"/>
              </a:xfrm>
              <a:custGeom>
                <a:avLst/>
                <a:gdLst/>
                <a:ahLst/>
                <a:cxnLst/>
                <a:rect l="l" t="t" r="r" b="b"/>
                <a:pathLst>
                  <a:path w="14347" h="12464" extrusionOk="0">
                    <a:moveTo>
                      <a:pt x="0" y="1"/>
                    </a:moveTo>
                    <a:lnTo>
                      <a:pt x="7174"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a:off x="7736793" y="0"/>
                <a:ext cx="425575" cy="368550"/>
              </a:xfrm>
              <a:custGeom>
                <a:avLst/>
                <a:gdLst/>
                <a:ahLst/>
                <a:cxnLst/>
                <a:rect l="l" t="t" r="r" b="b"/>
                <a:pathLst>
                  <a:path w="17023" h="14742" extrusionOk="0">
                    <a:moveTo>
                      <a:pt x="14408" y="1520"/>
                    </a:moveTo>
                    <a:lnTo>
                      <a:pt x="8542" y="11702"/>
                    </a:lnTo>
                    <a:lnTo>
                      <a:pt x="2645" y="1520"/>
                    </a:lnTo>
                    <a:close/>
                    <a:moveTo>
                      <a:pt x="1" y="0"/>
                    </a:moveTo>
                    <a:lnTo>
                      <a:pt x="8512"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a:off x="7259593" y="18975"/>
                <a:ext cx="359450" cy="311600"/>
              </a:xfrm>
              <a:custGeom>
                <a:avLst/>
                <a:gdLst/>
                <a:ahLst/>
                <a:cxnLst/>
                <a:rect l="l" t="t" r="r" b="b"/>
                <a:pathLst>
                  <a:path w="14378" h="12464" extrusionOk="0">
                    <a:moveTo>
                      <a:pt x="0" y="1"/>
                    </a:moveTo>
                    <a:lnTo>
                      <a:pt x="7174" y="12463"/>
                    </a:lnTo>
                    <a:lnTo>
                      <a:pt x="14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
              <p:cNvSpPr/>
              <p:nvPr/>
            </p:nvSpPr>
            <p:spPr>
              <a:xfrm>
                <a:off x="7226918" y="0"/>
                <a:ext cx="425550" cy="368550"/>
              </a:xfrm>
              <a:custGeom>
                <a:avLst/>
                <a:gdLst/>
                <a:ahLst/>
                <a:cxnLst/>
                <a:rect l="l" t="t" r="r" b="b"/>
                <a:pathLst>
                  <a:path w="17022" h="14742" extrusionOk="0">
                    <a:moveTo>
                      <a:pt x="14377" y="1520"/>
                    </a:moveTo>
                    <a:lnTo>
                      <a:pt x="8481" y="11702"/>
                    </a:lnTo>
                    <a:lnTo>
                      <a:pt x="2645" y="1520"/>
                    </a:lnTo>
                    <a:close/>
                    <a:moveTo>
                      <a:pt x="0" y="0"/>
                    </a:moveTo>
                    <a:lnTo>
                      <a:pt x="848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a:off x="7119018" y="158050"/>
                <a:ext cx="132225" cy="191500"/>
              </a:xfrm>
              <a:custGeom>
                <a:avLst/>
                <a:gdLst/>
                <a:ahLst/>
                <a:cxnLst/>
                <a:rect l="l" t="t" r="r" b="b"/>
                <a:pathLst>
                  <a:path w="5289" h="7660" extrusionOk="0">
                    <a:moveTo>
                      <a:pt x="2675" y="0"/>
                    </a:moveTo>
                    <a:lnTo>
                      <a:pt x="0" y="3830"/>
                    </a:lnTo>
                    <a:lnTo>
                      <a:pt x="2675" y="7660"/>
                    </a:lnTo>
                    <a:lnTo>
                      <a:pt x="5289" y="3830"/>
                    </a:lnTo>
                    <a:lnTo>
                      <a:pt x="26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a:off x="7106843" y="139050"/>
                <a:ext cx="157325" cy="229500"/>
              </a:xfrm>
              <a:custGeom>
                <a:avLst/>
                <a:gdLst/>
                <a:ahLst/>
                <a:cxnLst/>
                <a:rect l="l" t="t" r="r" b="b"/>
                <a:pathLst>
                  <a:path w="6293" h="9180" extrusionOk="0">
                    <a:moveTo>
                      <a:pt x="3162" y="1520"/>
                    </a:moveTo>
                    <a:lnTo>
                      <a:pt x="5290" y="4590"/>
                    </a:lnTo>
                    <a:lnTo>
                      <a:pt x="3162" y="7660"/>
                    </a:lnTo>
                    <a:lnTo>
                      <a:pt x="1034" y="4590"/>
                    </a:lnTo>
                    <a:lnTo>
                      <a:pt x="3162" y="1520"/>
                    </a:lnTo>
                    <a:close/>
                    <a:moveTo>
                      <a:pt x="3162" y="0"/>
                    </a:moveTo>
                    <a:lnTo>
                      <a:pt x="1" y="4590"/>
                    </a:lnTo>
                    <a:lnTo>
                      <a:pt x="3162" y="9180"/>
                    </a:lnTo>
                    <a:lnTo>
                      <a:pt x="6293" y="4590"/>
                    </a:lnTo>
                    <a:lnTo>
                      <a:pt x="31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a:off x="7631168" y="158050"/>
                <a:ext cx="131500" cy="191500"/>
              </a:xfrm>
              <a:custGeom>
                <a:avLst/>
                <a:gdLst/>
                <a:ahLst/>
                <a:cxnLst/>
                <a:rect l="l" t="t" r="r" b="b"/>
                <a:pathLst>
                  <a:path w="5260" h="7660" extrusionOk="0">
                    <a:moveTo>
                      <a:pt x="2615" y="0"/>
                    </a:moveTo>
                    <a:lnTo>
                      <a:pt x="1" y="3830"/>
                    </a:lnTo>
                    <a:lnTo>
                      <a:pt x="2615" y="7660"/>
                    </a:lnTo>
                    <a:lnTo>
                      <a:pt x="5259" y="3830"/>
                    </a:lnTo>
                    <a:lnTo>
                      <a:pt x="2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a:off x="7618268" y="139050"/>
                <a:ext cx="157300" cy="229500"/>
              </a:xfrm>
              <a:custGeom>
                <a:avLst/>
                <a:gdLst/>
                <a:ahLst/>
                <a:cxnLst/>
                <a:rect l="l" t="t" r="r" b="b"/>
                <a:pathLst>
                  <a:path w="6292" h="9180" extrusionOk="0">
                    <a:moveTo>
                      <a:pt x="3131" y="1520"/>
                    </a:moveTo>
                    <a:lnTo>
                      <a:pt x="5259" y="4590"/>
                    </a:lnTo>
                    <a:lnTo>
                      <a:pt x="3131" y="7660"/>
                    </a:lnTo>
                    <a:lnTo>
                      <a:pt x="1003" y="4590"/>
                    </a:lnTo>
                    <a:lnTo>
                      <a:pt x="3131" y="1520"/>
                    </a:lnTo>
                    <a:close/>
                    <a:moveTo>
                      <a:pt x="3131" y="0"/>
                    </a:moveTo>
                    <a:lnTo>
                      <a:pt x="0" y="4590"/>
                    </a:lnTo>
                    <a:lnTo>
                      <a:pt x="3131" y="9180"/>
                    </a:lnTo>
                    <a:lnTo>
                      <a:pt x="6292" y="4590"/>
                    </a:lnTo>
                    <a:lnTo>
                      <a:pt x="31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
              <p:cNvSpPr/>
              <p:nvPr/>
            </p:nvSpPr>
            <p:spPr>
              <a:xfrm>
                <a:off x="8143343" y="158050"/>
                <a:ext cx="130725" cy="191500"/>
              </a:xfrm>
              <a:custGeom>
                <a:avLst/>
                <a:gdLst/>
                <a:ahLst/>
                <a:cxnLst/>
                <a:rect l="l" t="t" r="r" b="b"/>
                <a:pathLst>
                  <a:path w="5229" h="7660" extrusionOk="0">
                    <a:moveTo>
                      <a:pt x="2615" y="0"/>
                    </a:moveTo>
                    <a:lnTo>
                      <a:pt x="1" y="3830"/>
                    </a:lnTo>
                    <a:lnTo>
                      <a:pt x="2615" y="7660"/>
                    </a:lnTo>
                    <a:lnTo>
                      <a:pt x="5229" y="3830"/>
                    </a:lnTo>
                    <a:lnTo>
                      <a:pt x="2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a:off x="8129668" y="139050"/>
                <a:ext cx="158075" cy="229500"/>
              </a:xfrm>
              <a:custGeom>
                <a:avLst/>
                <a:gdLst/>
                <a:ahLst/>
                <a:cxnLst/>
                <a:rect l="l" t="t" r="r" b="b"/>
                <a:pathLst>
                  <a:path w="6323" h="9180" extrusionOk="0">
                    <a:moveTo>
                      <a:pt x="3162" y="1520"/>
                    </a:moveTo>
                    <a:lnTo>
                      <a:pt x="5289" y="4590"/>
                    </a:lnTo>
                    <a:lnTo>
                      <a:pt x="3162" y="7660"/>
                    </a:lnTo>
                    <a:lnTo>
                      <a:pt x="1034" y="4590"/>
                    </a:lnTo>
                    <a:lnTo>
                      <a:pt x="3162" y="1520"/>
                    </a:lnTo>
                    <a:close/>
                    <a:moveTo>
                      <a:pt x="3162" y="0"/>
                    </a:moveTo>
                    <a:lnTo>
                      <a:pt x="0" y="4590"/>
                    </a:lnTo>
                    <a:lnTo>
                      <a:pt x="3162" y="9180"/>
                    </a:lnTo>
                    <a:lnTo>
                      <a:pt x="6323" y="4590"/>
                    </a:lnTo>
                    <a:lnTo>
                      <a:pt x="31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
              <p:cNvSpPr/>
              <p:nvPr/>
            </p:nvSpPr>
            <p:spPr>
              <a:xfrm>
                <a:off x="8655518" y="158050"/>
                <a:ext cx="130725" cy="191500"/>
              </a:xfrm>
              <a:custGeom>
                <a:avLst/>
                <a:gdLst/>
                <a:ahLst/>
                <a:cxnLst/>
                <a:rect l="l" t="t" r="r" b="b"/>
                <a:pathLst>
                  <a:path w="5229" h="7660" extrusionOk="0">
                    <a:moveTo>
                      <a:pt x="2614" y="0"/>
                    </a:moveTo>
                    <a:lnTo>
                      <a:pt x="0" y="3830"/>
                    </a:lnTo>
                    <a:lnTo>
                      <a:pt x="2614" y="7660"/>
                    </a:lnTo>
                    <a:lnTo>
                      <a:pt x="5228" y="3830"/>
                    </a:lnTo>
                    <a:lnTo>
                      <a:pt x="26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
              <p:cNvSpPr/>
              <p:nvPr/>
            </p:nvSpPr>
            <p:spPr>
              <a:xfrm>
                <a:off x="8641843" y="139050"/>
                <a:ext cx="158075" cy="229500"/>
              </a:xfrm>
              <a:custGeom>
                <a:avLst/>
                <a:gdLst/>
                <a:ahLst/>
                <a:cxnLst/>
                <a:rect l="l" t="t" r="r" b="b"/>
                <a:pathLst>
                  <a:path w="6323" h="9180" extrusionOk="0">
                    <a:moveTo>
                      <a:pt x="3161" y="1520"/>
                    </a:moveTo>
                    <a:lnTo>
                      <a:pt x="5289" y="4590"/>
                    </a:lnTo>
                    <a:lnTo>
                      <a:pt x="3161" y="7660"/>
                    </a:lnTo>
                    <a:lnTo>
                      <a:pt x="1034" y="4590"/>
                    </a:lnTo>
                    <a:lnTo>
                      <a:pt x="3161" y="1520"/>
                    </a:lnTo>
                    <a:close/>
                    <a:moveTo>
                      <a:pt x="3161" y="0"/>
                    </a:moveTo>
                    <a:lnTo>
                      <a:pt x="0" y="4590"/>
                    </a:lnTo>
                    <a:lnTo>
                      <a:pt x="3161" y="9180"/>
                    </a:lnTo>
                    <a:lnTo>
                      <a:pt x="6322" y="4590"/>
                    </a:lnTo>
                    <a:lnTo>
                      <a:pt x="31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
              <p:cNvSpPr/>
              <p:nvPr/>
            </p:nvSpPr>
            <p:spPr>
              <a:xfrm>
                <a:off x="9174518" y="158050"/>
                <a:ext cx="131475" cy="191500"/>
              </a:xfrm>
              <a:custGeom>
                <a:avLst/>
                <a:gdLst/>
                <a:ahLst/>
                <a:cxnLst/>
                <a:rect l="l" t="t" r="r" b="b"/>
                <a:pathLst>
                  <a:path w="5259" h="7660" extrusionOk="0">
                    <a:moveTo>
                      <a:pt x="2645" y="0"/>
                    </a:moveTo>
                    <a:lnTo>
                      <a:pt x="0" y="3830"/>
                    </a:lnTo>
                    <a:lnTo>
                      <a:pt x="2645" y="7660"/>
                    </a:lnTo>
                    <a:lnTo>
                      <a:pt x="5259" y="3830"/>
                    </a:lnTo>
                    <a:lnTo>
                      <a:pt x="26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
              <p:cNvSpPr/>
              <p:nvPr/>
            </p:nvSpPr>
            <p:spPr>
              <a:xfrm>
                <a:off x="9162368" y="139050"/>
                <a:ext cx="158075" cy="229500"/>
              </a:xfrm>
              <a:custGeom>
                <a:avLst/>
                <a:gdLst/>
                <a:ahLst/>
                <a:cxnLst/>
                <a:rect l="l" t="t" r="r" b="b"/>
                <a:pathLst>
                  <a:path w="6323" h="9180" extrusionOk="0">
                    <a:moveTo>
                      <a:pt x="3131" y="1520"/>
                    </a:moveTo>
                    <a:lnTo>
                      <a:pt x="5259" y="4590"/>
                    </a:lnTo>
                    <a:lnTo>
                      <a:pt x="3131" y="7660"/>
                    </a:lnTo>
                    <a:lnTo>
                      <a:pt x="973" y="4590"/>
                    </a:lnTo>
                    <a:lnTo>
                      <a:pt x="3131" y="1520"/>
                    </a:lnTo>
                    <a:close/>
                    <a:moveTo>
                      <a:pt x="3131" y="0"/>
                    </a:moveTo>
                    <a:lnTo>
                      <a:pt x="0" y="4590"/>
                    </a:lnTo>
                    <a:lnTo>
                      <a:pt x="3161" y="9180"/>
                    </a:lnTo>
                    <a:lnTo>
                      <a:pt x="6322" y="4590"/>
                    </a:lnTo>
                    <a:lnTo>
                      <a:pt x="31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1">
  <p:cSld name="CUSTOM_11">
    <p:spTree>
      <p:nvGrpSpPr>
        <p:cNvPr id="1" name="Shape 2869"/>
        <p:cNvGrpSpPr/>
        <p:nvPr/>
      </p:nvGrpSpPr>
      <p:grpSpPr>
        <a:xfrm>
          <a:off x="0" y="0"/>
          <a:ext cx="0" cy="0"/>
          <a:chOff x="0" y="0"/>
          <a:chExt cx="0" cy="0"/>
        </a:xfrm>
      </p:grpSpPr>
      <p:pic>
        <p:nvPicPr>
          <p:cNvPr id="2870" name="Google Shape;2870;p22"/>
          <p:cNvPicPr preferRelativeResize="0"/>
          <p:nvPr/>
        </p:nvPicPr>
        <p:blipFill>
          <a:blip r:embed="rId2">
            <a:alphaModFix/>
          </a:blip>
          <a:stretch>
            <a:fillRect/>
          </a:stretch>
        </p:blipFill>
        <p:spPr>
          <a:xfrm>
            <a:off x="0" y="0"/>
            <a:ext cx="9144000" cy="5143500"/>
          </a:xfrm>
          <a:prstGeom prst="rect">
            <a:avLst/>
          </a:prstGeom>
          <a:noFill/>
          <a:ln>
            <a:noFill/>
          </a:ln>
        </p:spPr>
      </p:pic>
      <p:sp>
        <p:nvSpPr>
          <p:cNvPr id="2871" name="Google Shape;2871;p22"/>
          <p:cNvSpPr txBox="1">
            <a:spLocks noGrp="1"/>
          </p:cNvSpPr>
          <p:nvPr>
            <p:ph type="title"/>
          </p:nvPr>
        </p:nvSpPr>
        <p:spPr>
          <a:xfrm>
            <a:off x="5292000" y="2329300"/>
            <a:ext cx="24699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872" name="Google Shape;2872;p22"/>
          <p:cNvSpPr txBox="1">
            <a:spLocks noGrp="1"/>
          </p:cNvSpPr>
          <p:nvPr>
            <p:ph type="title" idx="2" hasCustomPrompt="1"/>
          </p:nvPr>
        </p:nvSpPr>
        <p:spPr>
          <a:xfrm>
            <a:off x="5292000" y="1098276"/>
            <a:ext cx="2469900" cy="111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000">
                <a:solidFill>
                  <a:schemeClr val="accent4"/>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873" name="Google Shape;2873;p22"/>
          <p:cNvSpPr txBox="1">
            <a:spLocks noGrp="1"/>
          </p:cNvSpPr>
          <p:nvPr>
            <p:ph type="subTitle" idx="1"/>
          </p:nvPr>
        </p:nvSpPr>
        <p:spPr>
          <a:xfrm>
            <a:off x="5292000" y="3152975"/>
            <a:ext cx="24699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74" name="Google Shape;2874;p22"/>
          <p:cNvSpPr/>
          <p:nvPr/>
        </p:nvSpPr>
        <p:spPr>
          <a:xfrm>
            <a:off x="-3856050" y="197088"/>
            <a:ext cx="8047300" cy="4749325"/>
          </a:xfrm>
          <a:custGeom>
            <a:avLst/>
            <a:gdLst/>
            <a:ahLst/>
            <a:cxnLst/>
            <a:rect l="l" t="t" r="r" b="b"/>
            <a:pathLst>
              <a:path w="321892" h="189973" extrusionOk="0">
                <a:moveTo>
                  <a:pt x="9454" y="5471"/>
                </a:moveTo>
                <a:lnTo>
                  <a:pt x="10730" y="7720"/>
                </a:lnTo>
                <a:lnTo>
                  <a:pt x="12068" y="5471"/>
                </a:lnTo>
                <a:close/>
                <a:moveTo>
                  <a:pt x="38056" y="5471"/>
                </a:moveTo>
                <a:lnTo>
                  <a:pt x="39363" y="7720"/>
                </a:lnTo>
                <a:lnTo>
                  <a:pt x="40670" y="5471"/>
                </a:lnTo>
                <a:close/>
                <a:moveTo>
                  <a:pt x="66659" y="5471"/>
                </a:moveTo>
                <a:lnTo>
                  <a:pt x="67966" y="7720"/>
                </a:lnTo>
                <a:lnTo>
                  <a:pt x="69303" y="5471"/>
                </a:lnTo>
                <a:close/>
                <a:moveTo>
                  <a:pt x="95231" y="5471"/>
                </a:moveTo>
                <a:lnTo>
                  <a:pt x="96538" y="7720"/>
                </a:lnTo>
                <a:lnTo>
                  <a:pt x="97875" y="5471"/>
                </a:lnTo>
                <a:close/>
                <a:moveTo>
                  <a:pt x="123863" y="5471"/>
                </a:moveTo>
                <a:lnTo>
                  <a:pt x="125140" y="7720"/>
                </a:lnTo>
                <a:lnTo>
                  <a:pt x="126477" y="5471"/>
                </a:lnTo>
                <a:close/>
                <a:moveTo>
                  <a:pt x="152466" y="5471"/>
                </a:moveTo>
                <a:lnTo>
                  <a:pt x="153742" y="7720"/>
                </a:lnTo>
                <a:lnTo>
                  <a:pt x="155080" y="5471"/>
                </a:lnTo>
                <a:close/>
                <a:moveTo>
                  <a:pt x="181068" y="5471"/>
                </a:moveTo>
                <a:lnTo>
                  <a:pt x="182375" y="7720"/>
                </a:lnTo>
                <a:lnTo>
                  <a:pt x="183652" y="5471"/>
                </a:lnTo>
                <a:close/>
                <a:moveTo>
                  <a:pt x="209640" y="5471"/>
                </a:moveTo>
                <a:lnTo>
                  <a:pt x="210947" y="7720"/>
                </a:lnTo>
                <a:lnTo>
                  <a:pt x="212254" y="5471"/>
                </a:lnTo>
                <a:close/>
                <a:moveTo>
                  <a:pt x="238242" y="5471"/>
                </a:moveTo>
                <a:lnTo>
                  <a:pt x="239549" y="7720"/>
                </a:lnTo>
                <a:lnTo>
                  <a:pt x="240887" y="5471"/>
                </a:lnTo>
                <a:close/>
                <a:moveTo>
                  <a:pt x="266814" y="5471"/>
                </a:moveTo>
                <a:lnTo>
                  <a:pt x="268121" y="7720"/>
                </a:lnTo>
                <a:lnTo>
                  <a:pt x="269459" y="5471"/>
                </a:lnTo>
                <a:close/>
                <a:moveTo>
                  <a:pt x="295447" y="5471"/>
                </a:moveTo>
                <a:lnTo>
                  <a:pt x="296724" y="7720"/>
                </a:lnTo>
                <a:lnTo>
                  <a:pt x="298061" y="5471"/>
                </a:lnTo>
                <a:close/>
                <a:moveTo>
                  <a:pt x="44682" y="3192"/>
                </a:moveTo>
                <a:lnTo>
                  <a:pt x="39394" y="12310"/>
                </a:lnTo>
                <a:lnTo>
                  <a:pt x="34105" y="3192"/>
                </a:lnTo>
                <a:close/>
                <a:moveTo>
                  <a:pt x="16050" y="3192"/>
                </a:moveTo>
                <a:lnTo>
                  <a:pt x="10761" y="12341"/>
                </a:lnTo>
                <a:lnTo>
                  <a:pt x="5502" y="3192"/>
                </a:lnTo>
                <a:close/>
                <a:moveTo>
                  <a:pt x="73224" y="3192"/>
                </a:moveTo>
                <a:lnTo>
                  <a:pt x="67966" y="12341"/>
                </a:lnTo>
                <a:lnTo>
                  <a:pt x="62677" y="3192"/>
                </a:lnTo>
                <a:close/>
                <a:moveTo>
                  <a:pt x="101857" y="3192"/>
                </a:moveTo>
                <a:lnTo>
                  <a:pt x="96568" y="12341"/>
                </a:lnTo>
                <a:lnTo>
                  <a:pt x="91279" y="3192"/>
                </a:lnTo>
                <a:close/>
                <a:moveTo>
                  <a:pt x="130459" y="3192"/>
                </a:moveTo>
                <a:lnTo>
                  <a:pt x="125170" y="12341"/>
                </a:lnTo>
                <a:lnTo>
                  <a:pt x="119912" y="3192"/>
                </a:lnTo>
                <a:close/>
                <a:moveTo>
                  <a:pt x="159031" y="3192"/>
                </a:moveTo>
                <a:lnTo>
                  <a:pt x="153742" y="12341"/>
                </a:lnTo>
                <a:lnTo>
                  <a:pt x="148484" y="3192"/>
                </a:lnTo>
                <a:close/>
                <a:moveTo>
                  <a:pt x="187633" y="3192"/>
                </a:moveTo>
                <a:lnTo>
                  <a:pt x="182375" y="12341"/>
                </a:lnTo>
                <a:lnTo>
                  <a:pt x="177086" y="3192"/>
                </a:lnTo>
                <a:close/>
                <a:moveTo>
                  <a:pt x="216266" y="3192"/>
                </a:moveTo>
                <a:lnTo>
                  <a:pt x="210977" y="12341"/>
                </a:lnTo>
                <a:lnTo>
                  <a:pt x="205689" y="3192"/>
                </a:lnTo>
                <a:close/>
                <a:moveTo>
                  <a:pt x="244808" y="3192"/>
                </a:moveTo>
                <a:lnTo>
                  <a:pt x="239549" y="12341"/>
                </a:lnTo>
                <a:lnTo>
                  <a:pt x="234260" y="3192"/>
                </a:lnTo>
                <a:close/>
                <a:moveTo>
                  <a:pt x="273441" y="3192"/>
                </a:moveTo>
                <a:lnTo>
                  <a:pt x="268152" y="12341"/>
                </a:lnTo>
                <a:lnTo>
                  <a:pt x="262863" y="3192"/>
                </a:lnTo>
                <a:close/>
                <a:moveTo>
                  <a:pt x="302043" y="3192"/>
                </a:moveTo>
                <a:lnTo>
                  <a:pt x="296754" y="12341"/>
                </a:lnTo>
                <a:lnTo>
                  <a:pt x="291496" y="3192"/>
                </a:lnTo>
                <a:close/>
                <a:moveTo>
                  <a:pt x="25108" y="10942"/>
                </a:moveTo>
                <a:lnTo>
                  <a:pt x="23801" y="13192"/>
                </a:lnTo>
                <a:lnTo>
                  <a:pt x="26445" y="13192"/>
                </a:lnTo>
                <a:lnTo>
                  <a:pt x="25108" y="10942"/>
                </a:lnTo>
                <a:close/>
                <a:moveTo>
                  <a:pt x="53710" y="10942"/>
                </a:moveTo>
                <a:lnTo>
                  <a:pt x="52433" y="13192"/>
                </a:lnTo>
                <a:lnTo>
                  <a:pt x="55047" y="13192"/>
                </a:lnTo>
                <a:lnTo>
                  <a:pt x="53710" y="10942"/>
                </a:lnTo>
                <a:close/>
                <a:moveTo>
                  <a:pt x="82312" y="10942"/>
                </a:moveTo>
                <a:lnTo>
                  <a:pt x="81036" y="13192"/>
                </a:lnTo>
                <a:lnTo>
                  <a:pt x="83650" y="13192"/>
                </a:lnTo>
                <a:lnTo>
                  <a:pt x="82312" y="10942"/>
                </a:lnTo>
                <a:close/>
                <a:moveTo>
                  <a:pt x="110884" y="10942"/>
                </a:moveTo>
                <a:lnTo>
                  <a:pt x="109608" y="13192"/>
                </a:lnTo>
                <a:lnTo>
                  <a:pt x="112222" y="13192"/>
                </a:lnTo>
                <a:lnTo>
                  <a:pt x="110884" y="10942"/>
                </a:lnTo>
                <a:close/>
                <a:moveTo>
                  <a:pt x="139517" y="10942"/>
                </a:moveTo>
                <a:lnTo>
                  <a:pt x="138210" y="13192"/>
                </a:lnTo>
                <a:lnTo>
                  <a:pt x="140824" y="13192"/>
                </a:lnTo>
                <a:lnTo>
                  <a:pt x="139517" y="10942"/>
                </a:lnTo>
                <a:close/>
                <a:moveTo>
                  <a:pt x="168119" y="10942"/>
                </a:moveTo>
                <a:lnTo>
                  <a:pt x="166812" y="13192"/>
                </a:lnTo>
                <a:lnTo>
                  <a:pt x="169457" y="13192"/>
                </a:lnTo>
                <a:lnTo>
                  <a:pt x="168119" y="10942"/>
                </a:lnTo>
                <a:close/>
                <a:moveTo>
                  <a:pt x="196691" y="10942"/>
                </a:moveTo>
                <a:lnTo>
                  <a:pt x="195384" y="13192"/>
                </a:lnTo>
                <a:lnTo>
                  <a:pt x="198029" y="13192"/>
                </a:lnTo>
                <a:lnTo>
                  <a:pt x="196691" y="10942"/>
                </a:lnTo>
                <a:close/>
                <a:moveTo>
                  <a:pt x="225294" y="10942"/>
                </a:moveTo>
                <a:lnTo>
                  <a:pt x="224017" y="13192"/>
                </a:lnTo>
                <a:lnTo>
                  <a:pt x="226631" y="13192"/>
                </a:lnTo>
                <a:lnTo>
                  <a:pt x="225294" y="10942"/>
                </a:lnTo>
                <a:close/>
                <a:moveTo>
                  <a:pt x="253896" y="10942"/>
                </a:moveTo>
                <a:lnTo>
                  <a:pt x="252620" y="13192"/>
                </a:lnTo>
                <a:lnTo>
                  <a:pt x="255234" y="13192"/>
                </a:lnTo>
                <a:lnTo>
                  <a:pt x="253896" y="10942"/>
                </a:lnTo>
                <a:close/>
                <a:moveTo>
                  <a:pt x="282468" y="10942"/>
                </a:moveTo>
                <a:lnTo>
                  <a:pt x="281191" y="13192"/>
                </a:lnTo>
                <a:lnTo>
                  <a:pt x="283805" y="13192"/>
                </a:lnTo>
                <a:lnTo>
                  <a:pt x="282468" y="10942"/>
                </a:lnTo>
                <a:close/>
                <a:moveTo>
                  <a:pt x="311101" y="10942"/>
                </a:moveTo>
                <a:lnTo>
                  <a:pt x="309794" y="13192"/>
                </a:lnTo>
                <a:lnTo>
                  <a:pt x="312408" y="13192"/>
                </a:lnTo>
                <a:lnTo>
                  <a:pt x="311101" y="10942"/>
                </a:lnTo>
                <a:close/>
                <a:moveTo>
                  <a:pt x="3132" y="1793"/>
                </a:moveTo>
                <a:lnTo>
                  <a:pt x="4317" y="3830"/>
                </a:lnTo>
                <a:lnTo>
                  <a:pt x="9606" y="13009"/>
                </a:lnTo>
                <a:lnTo>
                  <a:pt x="10761" y="15046"/>
                </a:lnTo>
                <a:lnTo>
                  <a:pt x="11946" y="13009"/>
                </a:lnTo>
                <a:lnTo>
                  <a:pt x="17235" y="3830"/>
                </a:lnTo>
                <a:lnTo>
                  <a:pt x="18421" y="1793"/>
                </a:lnTo>
                <a:close/>
                <a:moveTo>
                  <a:pt x="31764" y="1793"/>
                </a:moveTo>
                <a:lnTo>
                  <a:pt x="32919" y="3830"/>
                </a:lnTo>
                <a:lnTo>
                  <a:pt x="38208" y="13009"/>
                </a:lnTo>
                <a:lnTo>
                  <a:pt x="39394" y="15046"/>
                </a:lnTo>
                <a:lnTo>
                  <a:pt x="40579" y="13009"/>
                </a:lnTo>
                <a:lnTo>
                  <a:pt x="45838" y="3830"/>
                </a:lnTo>
                <a:lnTo>
                  <a:pt x="47023" y="1793"/>
                </a:lnTo>
                <a:close/>
                <a:moveTo>
                  <a:pt x="60336" y="1793"/>
                </a:moveTo>
                <a:lnTo>
                  <a:pt x="61491" y="3830"/>
                </a:lnTo>
                <a:lnTo>
                  <a:pt x="66780" y="13009"/>
                </a:lnTo>
                <a:lnTo>
                  <a:pt x="67966" y="15046"/>
                </a:lnTo>
                <a:lnTo>
                  <a:pt x="69151" y="13009"/>
                </a:lnTo>
                <a:lnTo>
                  <a:pt x="74409" y="3830"/>
                </a:lnTo>
                <a:lnTo>
                  <a:pt x="75595" y="1793"/>
                </a:lnTo>
                <a:close/>
                <a:moveTo>
                  <a:pt x="88939" y="1793"/>
                </a:moveTo>
                <a:lnTo>
                  <a:pt x="90124" y="3830"/>
                </a:lnTo>
                <a:lnTo>
                  <a:pt x="95383" y="13009"/>
                </a:lnTo>
                <a:lnTo>
                  <a:pt x="96568" y="15046"/>
                </a:lnTo>
                <a:lnTo>
                  <a:pt x="97753" y="13009"/>
                </a:lnTo>
                <a:lnTo>
                  <a:pt x="103042" y="3830"/>
                </a:lnTo>
                <a:lnTo>
                  <a:pt x="104197" y="1793"/>
                </a:lnTo>
                <a:close/>
                <a:moveTo>
                  <a:pt x="117541" y="1793"/>
                </a:moveTo>
                <a:lnTo>
                  <a:pt x="118726" y="3830"/>
                </a:lnTo>
                <a:lnTo>
                  <a:pt x="124015" y="13009"/>
                </a:lnTo>
                <a:lnTo>
                  <a:pt x="125170" y="15046"/>
                </a:lnTo>
                <a:lnTo>
                  <a:pt x="126356" y="13009"/>
                </a:lnTo>
                <a:lnTo>
                  <a:pt x="131645" y="3830"/>
                </a:lnTo>
                <a:lnTo>
                  <a:pt x="132830" y="1793"/>
                </a:lnTo>
                <a:close/>
                <a:moveTo>
                  <a:pt x="146113" y="1793"/>
                </a:moveTo>
                <a:lnTo>
                  <a:pt x="147298" y="3830"/>
                </a:lnTo>
                <a:lnTo>
                  <a:pt x="152587" y="13009"/>
                </a:lnTo>
                <a:lnTo>
                  <a:pt x="153742" y="15046"/>
                </a:lnTo>
                <a:lnTo>
                  <a:pt x="154928" y="13009"/>
                </a:lnTo>
                <a:lnTo>
                  <a:pt x="160217" y="3830"/>
                </a:lnTo>
                <a:lnTo>
                  <a:pt x="161402" y="1793"/>
                </a:lnTo>
                <a:close/>
                <a:moveTo>
                  <a:pt x="174715" y="1793"/>
                </a:moveTo>
                <a:lnTo>
                  <a:pt x="175901" y="3830"/>
                </a:lnTo>
                <a:lnTo>
                  <a:pt x="181190" y="13009"/>
                </a:lnTo>
                <a:lnTo>
                  <a:pt x="182375" y="15046"/>
                </a:lnTo>
                <a:lnTo>
                  <a:pt x="183530" y="13009"/>
                </a:lnTo>
                <a:lnTo>
                  <a:pt x="188819" y="3830"/>
                </a:lnTo>
                <a:lnTo>
                  <a:pt x="190004" y="1793"/>
                </a:lnTo>
                <a:close/>
                <a:moveTo>
                  <a:pt x="203348" y="1793"/>
                </a:moveTo>
                <a:lnTo>
                  <a:pt x="204503" y="3830"/>
                </a:lnTo>
                <a:lnTo>
                  <a:pt x="209792" y="13009"/>
                </a:lnTo>
                <a:lnTo>
                  <a:pt x="210977" y="15046"/>
                </a:lnTo>
                <a:lnTo>
                  <a:pt x="212163" y="13009"/>
                </a:lnTo>
                <a:lnTo>
                  <a:pt x="217421" y="3830"/>
                </a:lnTo>
                <a:lnTo>
                  <a:pt x="218607" y="1793"/>
                </a:lnTo>
                <a:close/>
                <a:moveTo>
                  <a:pt x="231890" y="1793"/>
                </a:moveTo>
                <a:lnTo>
                  <a:pt x="233075" y="3830"/>
                </a:lnTo>
                <a:lnTo>
                  <a:pt x="238364" y="13009"/>
                </a:lnTo>
                <a:lnTo>
                  <a:pt x="239549" y="15046"/>
                </a:lnTo>
                <a:lnTo>
                  <a:pt x="240735" y="13009"/>
                </a:lnTo>
                <a:lnTo>
                  <a:pt x="245993" y="3830"/>
                </a:lnTo>
                <a:lnTo>
                  <a:pt x="247179" y="1793"/>
                </a:lnTo>
                <a:close/>
                <a:moveTo>
                  <a:pt x="260522" y="1793"/>
                </a:moveTo>
                <a:lnTo>
                  <a:pt x="261708" y="3830"/>
                </a:lnTo>
                <a:lnTo>
                  <a:pt x="266966" y="13009"/>
                </a:lnTo>
                <a:lnTo>
                  <a:pt x="268152" y="15046"/>
                </a:lnTo>
                <a:lnTo>
                  <a:pt x="269337" y="13009"/>
                </a:lnTo>
                <a:lnTo>
                  <a:pt x="274626" y="3830"/>
                </a:lnTo>
                <a:lnTo>
                  <a:pt x="275781" y="1793"/>
                </a:lnTo>
                <a:close/>
                <a:moveTo>
                  <a:pt x="289125" y="1793"/>
                </a:moveTo>
                <a:lnTo>
                  <a:pt x="290310" y="3830"/>
                </a:lnTo>
                <a:lnTo>
                  <a:pt x="295599" y="13009"/>
                </a:lnTo>
                <a:lnTo>
                  <a:pt x="296754" y="15046"/>
                </a:lnTo>
                <a:lnTo>
                  <a:pt x="297940" y="13009"/>
                </a:lnTo>
                <a:lnTo>
                  <a:pt x="303228" y="3830"/>
                </a:lnTo>
                <a:lnTo>
                  <a:pt x="304414" y="1793"/>
                </a:lnTo>
                <a:close/>
                <a:moveTo>
                  <a:pt x="25108" y="6353"/>
                </a:moveTo>
                <a:lnTo>
                  <a:pt x="30397" y="15502"/>
                </a:lnTo>
                <a:lnTo>
                  <a:pt x="19819" y="15502"/>
                </a:lnTo>
                <a:lnTo>
                  <a:pt x="25108" y="6353"/>
                </a:lnTo>
                <a:close/>
                <a:moveTo>
                  <a:pt x="53710" y="6353"/>
                </a:moveTo>
                <a:lnTo>
                  <a:pt x="58999" y="15502"/>
                </a:lnTo>
                <a:lnTo>
                  <a:pt x="48421" y="15502"/>
                </a:lnTo>
                <a:lnTo>
                  <a:pt x="53710" y="6353"/>
                </a:lnTo>
                <a:close/>
                <a:moveTo>
                  <a:pt x="82312" y="6353"/>
                </a:moveTo>
                <a:lnTo>
                  <a:pt x="87601" y="15502"/>
                </a:lnTo>
                <a:lnTo>
                  <a:pt x="77024" y="15502"/>
                </a:lnTo>
                <a:lnTo>
                  <a:pt x="82312" y="6353"/>
                </a:lnTo>
                <a:close/>
                <a:moveTo>
                  <a:pt x="110884" y="6353"/>
                </a:moveTo>
                <a:lnTo>
                  <a:pt x="116173" y="15502"/>
                </a:lnTo>
                <a:lnTo>
                  <a:pt x="105626" y="15502"/>
                </a:lnTo>
                <a:lnTo>
                  <a:pt x="110884" y="6353"/>
                </a:lnTo>
                <a:close/>
                <a:moveTo>
                  <a:pt x="139487" y="6353"/>
                </a:moveTo>
                <a:lnTo>
                  <a:pt x="144776" y="15502"/>
                </a:lnTo>
                <a:lnTo>
                  <a:pt x="134228" y="15502"/>
                </a:lnTo>
                <a:lnTo>
                  <a:pt x="139487" y="6353"/>
                </a:lnTo>
                <a:close/>
                <a:moveTo>
                  <a:pt x="168119" y="6353"/>
                </a:moveTo>
                <a:lnTo>
                  <a:pt x="173378" y="15502"/>
                </a:lnTo>
                <a:lnTo>
                  <a:pt x="162831" y="15502"/>
                </a:lnTo>
                <a:lnTo>
                  <a:pt x="168119" y="6353"/>
                </a:lnTo>
                <a:close/>
                <a:moveTo>
                  <a:pt x="196691" y="6353"/>
                </a:moveTo>
                <a:lnTo>
                  <a:pt x="201980" y="15502"/>
                </a:lnTo>
                <a:lnTo>
                  <a:pt x="191403" y="15502"/>
                </a:lnTo>
                <a:lnTo>
                  <a:pt x="196691" y="6353"/>
                </a:lnTo>
                <a:close/>
                <a:moveTo>
                  <a:pt x="225294" y="6353"/>
                </a:moveTo>
                <a:lnTo>
                  <a:pt x="230583" y="15502"/>
                </a:lnTo>
                <a:lnTo>
                  <a:pt x="220005" y="15502"/>
                </a:lnTo>
                <a:lnTo>
                  <a:pt x="225294" y="6353"/>
                </a:lnTo>
                <a:close/>
                <a:moveTo>
                  <a:pt x="253896" y="6353"/>
                </a:moveTo>
                <a:lnTo>
                  <a:pt x="259185" y="15502"/>
                </a:lnTo>
                <a:lnTo>
                  <a:pt x="248607" y="15502"/>
                </a:lnTo>
                <a:lnTo>
                  <a:pt x="253896" y="6353"/>
                </a:lnTo>
                <a:close/>
                <a:moveTo>
                  <a:pt x="282468" y="6353"/>
                </a:moveTo>
                <a:lnTo>
                  <a:pt x="287757" y="15502"/>
                </a:lnTo>
                <a:lnTo>
                  <a:pt x="277210" y="15502"/>
                </a:lnTo>
                <a:lnTo>
                  <a:pt x="282468" y="6353"/>
                </a:lnTo>
                <a:close/>
                <a:moveTo>
                  <a:pt x="311101" y="6353"/>
                </a:moveTo>
                <a:lnTo>
                  <a:pt x="316359" y="15502"/>
                </a:lnTo>
                <a:lnTo>
                  <a:pt x="305812" y="15502"/>
                </a:lnTo>
                <a:lnTo>
                  <a:pt x="311101" y="6353"/>
                </a:lnTo>
                <a:close/>
                <a:moveTo>
                  <a:pt x="19211" y="1368"/>
                </a:moveTo>
                <a:lnTo>
                  <a:pt x="10761" y="15958"/>
                </a:lnTo>
                <a:lnTo>
                  <a:pt x="2341" y="1368"/>
                </a:lnTo>
                <a:close/>
                <a:moveTo>
                  <a:pt x="47783" y="1368"/>
                </a:moveTo>
                <a:lnTo>
                  <a:pt x="39394" y="15958"/>
                </a:lnTo>
                <a:lnTo>
                  <a:pt x="30944" y="1368"/>
                </a:lnTo>
                <a:close/>
                <a:moveTo>
                  <a:pt x="76385" y="1368"/>
                </a:moveTo>
                <a:lnTo>
                  <a:pt x="67966" y="15958"/>
                </a:lnTo>
                <a:lnTo>
                  <a:pt x="59576" y="1368"/>
                </a:lnTo>
                <a:close/>
                <a:moveTo>
                  <a:pt x="105018" y="1368"/>
                </a:moveTo>
                <a:lnTo>
                  <a:pt x="96568" y="15958"/>
                </a:lnTo>
                <a:lnTo>
                  <a:pt x="88148" y="1368"/>
                </a:lnTo>
                <a:close/>
                <a:moveTo>
                  <a:pt x="133590" y="1368"/>
                </a:moveTo>
                <a:lnTo>
                  <a:pt x="125170" y="15958"/>
                </a:lnTo>
                <a:lnTo>
                  <a:pt x="116751" y="1368"/>
                </a:lnTo>
                <a:close/>
                <a:moveTo>
                  <a:pt x="162192" y="1368"/>
                </a:moveTo>
                <a:lnTo>
                  <a:pt x="153742" y="15958"/>
                </a:lnTo>
                <a:lnTo>
                  <a:pt x="145353" y="1368"/>
                </a:lnTo>
                <a:close/>
                <a:moveTo>
                  <a:pt x="190795" y="1368"/>
                </a:moveTo>
                <a:lnTo>
                  <a:pt x="182375" y="15958"/>
                </a:lnTo>
                <a:lnTo>
                  <a:pt x="173925" y="1368"/>
                </a:lnTo>
                <a:close/>
                <a:moveTo>
                  <a:pt x="219367" y="1368"/>
                </a:moveTo>
                <a:lnTo>
                  <a:pt x="210977" y="15958"/>
                </a:lnTo>
                <a:lnTo>
                  <a:pt x="202527" y="1368"/>
                </a:lnTo>
                <a:close/>
                <a:moveTo>
                  <a:pt x="247969" y="1368"/>
                </a:moveTo>
                <a:lnTo>
                  <a:pt x="239549" y="15958"/>
                </a:lnTo>
                <a:lnTo>
                  <a:pt x="231130" y="1368"/>
                </a:lnTo>
                <a:close/>
                <a:moveTo>
                  <a:pt x="276602" y="1368"/>
                </a:moveTo>
                <a:lnTo>
                  <a:pt x="268152" y="15958"/>
                </a:lnTo>
                <a:lnTo>
                  <a:pt x="259732" y="1368"/>
                </a:lnTo>
                <a:close/>
                <a:moveTo>
                  <a:pt x="305174" y="1368"/>
                </a:moveTo>
                <a:lnTo>
                  <a:pt x="296754" y="15958"/>
                </a:lnTo>
                <a:lnTo>
                  <a:pt x="288334" y="1368"/>
                </a:lnTo>
                <a:close/>
                <a:moveTo>
                  <a:pt x="25108" y="3617"/>
                </a:moveTo>
                <a:lnTo>
                  <a:pt x="23922" y="5654"/>
                </a:lnTo>
                <a:lnTo>
                  <a:pt x="18633" y="14833"/>
                </a:lnTo>
                <a:lnTo>
                  <a:pt x="17448" y="16870"/>
                </a:lnTo>
                <a:lnTo>
                  <a:pt x="32737" y="16870"/>
                </a:lnTo>
                <a:lnTo>
                  <a:pt x="31552" y="14833"/>
                </a:lnTo>
                <a:lnTo>
                  <a:pt x="26293" y="5654"/>
                </a:lnTo>
                <a:lnTo>
                  <a:pt x="25108" y="3617"/>
                </a:lnTo>
                <a:close/>
                <a:moveTo>
                  <a:pt x="53710" y="3617"/>
                </a:moveTo>
                <a:lnTo>
                  <a:pt x="52525" y="5654"/>
                </a:lnTo>
                <a:lnTo>
                  <a:pt x="47266" y="14833"/>
                </a:lnTo>
                <a:lnTo>
                  <a:pt x="46081" y="16870"/>
                </a:lnTo>
                <a:lnTo>
                  <a:pt x="61339" y="16870"/>
                </a:lnTo>
                <a:lnTo>
                  <a:pt x="60184" y="14833"/>
                </a:lnTo>
                <a:lnTo>
                  <a:pt x="54895" y="5654"/>
                </a:lnTo>
                <a:lnTo>
                  <a:pt x="53710" y="3617"/>
                </a:lnTo>
                <a:close/>
                <a:moveTo>
                  <a:pt x="82312" y="3617"/>
                </a:moveTo>
                <a:lnTo>
                  <a:pt x="81157" y="5654"/>
                </a:lnTo>
                <a:lnTo>
                  <a:pt x="75868" y="14833"/>
                </a:lnTo>
                <a:lnTo>
                  <a:pt x="74683" y="16870"/>
                </a:lnTo>
                <a:lnTo>
                  <a:pt x="89972" y="16870"/>
                </a:lnTo>
                <a:lnTo>
                  <a:pt x="88787" y="14833"/>
                </a:lnTo>
                <a:lnTo>
                  <a:pt x="83498" y="5654"/>
                </a:lnTo>
                <a:lnTo>
                  <a:pt x="82312" y="3617"/>
                </a:lnTo>
                <a:close/>
                <a:moveTo>
                  <a:pt x="110884" y="3617"/>
                </a:moveTo>
                <a:lnTo>
                  <a:pt x="109699" y="5654"/>
                </a:lnTo>
                <a:lnTo>
                  <a:pt x="104440" y="14833"/>
                </a:lnTo>
                <a:lnTo>
                  <a:pt x="103255" y="16870"/>
                </a:lnTo>
                <a:lnTo>
                  <a:pt x="118514" y="16870"/>
                </a:lnTo>
                <a:lnTo>
                  <a:pt x="117359" y="14833"/>
                </a:lnTo>
                <a:lnTo>
                  <a:pt x="112070" y="5654"/>
                </a:lnTo>
                <a:lnTo>
                  <a:pt x="110884" y="3617"/>
                </a:lnTo>
                <a:close/>
                <a:moveTo>
                  <a:pt x="139487" y="3617"/>
                </a:moveTo>
                <a:lnTo>
                  <a:pt x="138332" y="5654"/>
                </a:lnTo>
                <a:lnTo>
                  <a:pt x="133043" y="14833"/>
                </a:lnTo>
                <a:lnTo>
                  <a:pt x="131857" y="16870"/>
                </a:lnTo>
                <a:lnTo>
                  <a:pt x="147146" y="16870"/>
                </a:lnTo>
                <a:lnTo>
                  <a:pt x="145961" y="14833"/>
                </a:lnTo>
                <a:lnTo>
                  <a:pt x="140672" y="5654"/>
                </a:lnTo>
                <a:lnTo>
                  <a:pt x="139487" y="3617"/>
                </a:lnTo>
                <a:close/>
                <a:moveTo>
                  <a:pt x="168119" y="3617"/>
                </a:moveTo>
                <a:lnTo>
                  <a:pt x="166934" y="5654"/>
                </a:lnTo>
                <a:lnTo>
                  <a:pt x="161645" y="14833"/>
                </a:lnTo>
                <a:lnTo>
                  <a:pt x="160490" y="16870"/>
                </a:lnTo>
                <a:lnTo>
                  <a:pt x="175749" y="16870"/>
                </a:lnTo>
                <a:lnTo>
                  <a:pt x="174563" y="14833"/>
                </a:lnTo>
                <a:lnTo>
                  <a:pt x="169305" y="5654"/>
                </a:lnTo>
                <a:lnTo>
                  <a:pt x="168119" y="3617"/>
                </a:lnTo>
                <a:close/>
                <a:moveTo>
                  <a:pt x="196691" y="3617"/>
                </a:moveTo>
                <a:lnTo>
                  <a:pt x="195506" y="5654"/>
                </a:lnTo>
                <a:lnTo>
                  <a:pt x="190217" y="14833"/>
                </a:lnTo>
                <a:lnTo>
                  <a:pt x="189062" y="16870"/>
                </a:lnTo>
                <a:lnTo>
                  <a:pt x="204321" y="16870"/>
                </a:lnTo>
                <a:lnTo>
                  <a:pt x="203135" y="14833"/>
                </a:lnTo>
                <a:lnTo>
                  <a:pt x="197877" y="5654"/>
                </a:lnTo>
                <a:lnTo>
                  <a:pt x="196691" y="3617"/>
                </a:lnTo>
                <a:close/>
                <a:moveTo>
                  <a:pt x="225294" y="3617"/>
                </a:moveTo>
                <a:lnTo>
                  <a:pt x="224108" y="5654"/>
                </a:lnTo>
                <a:lnTo>
                  <a:pt x="218850" y="14833"/>
                </a:lnTo>
                <a:lnTo>
                  <a:pt x="217664" y="16870"/>
                </a:lnTo>
                <a:lnTo>
                  <a:pt x="232923" y="16870"/>
                </a:lnTo>
                <a:lnTo>
                  <a:pt x="231768" y="14833"/>
                </a:lnTo>
                <a:lnTo>
                  <a:pt x="226479" y="5654"/>
                </a:lnTo>
                <a:lnTo>
                  <a:pt x="225294" y="3617"/>
                </a:lnTo>
                <a:close/>
                <a:moveTo>
                  <a:pt x="253896" y="3617"/>
                </a:moveTo>
                <a:lnTo>
                  <a:pt x="252741" y="5654"/>
                </a:lnTo>
                <a:lnTo>
                  <a:pt x="247452" y="14833"/>
                </a:lnTo>
                <a:lnTo>
                  <a:pt x="246267" y="16870"/>
                </a:lnTo>
                <a:lnTo>
                  <a:pt x="261556" y="16870"/>
                </a:lnTo>
                <a:lnTo>
                  <a:pt x="260370" y="14833"/>
                </a:lnTo>
                <a:lnTo>
                  <a:pt x="255082" y="5654"/>
                </a:lnTo>
                <a:lnTo>
                  <a:pt x="253896" y="3617"/>
                </a:lnTo>
                <a:close/>
                <a:moveTo>
                  <a:pt x="282529" y="3617"/>
                </a:moveTo>
                <a:lnTo>
                  <a:pt x="281343" y="5654"/>
                </a:lnTo>
                <a:lnTo>
                  <a:pt x="276024" y="14833"/>
                </a:lnTo>
                <a:lnTo>
                  <a:pt x="274839" y="16870"/>
                </a:lnTo>
                <a:lnTo>
                  <a:pt x="290128" y="16870"/>
                </a:lnTo>
                <a:lnTo>
                  <a:pt x="288973" y="14833"/>
                </a:lnTo>
                <a:lnTo>
                  <a:pt x="283684" y="5654"/>
                </a:lnTo>
                <a:lnTo>
                  <a:pt x="282529" y="3617"/>
                </a:lnTo>
                <a:close/>
                <a:moveTo>
                  <a:pt x="311101" y="3617"/>
                </a:moveTo>
                <a:lnTo>
                  <a:pt x="309915" y="5654"/>
                </a:lnTo>
                <a:lnTo>
                  <a:pt x="304627" y="14833"/>
                </a:lnTo>
                <a:lnTo>
                  <a:pt x="303441" y="16870"/>
                </a:lnTo>
                <a:lnTo>
                  <a:pt x="318730" y="16870"/>
                </a:lnTo>
                <a:lnTo>
                  <a:pt x="317545" y="14833"/>
                </a:lnTo>
                <a:lnTo>
                  <a:pt x="312256" y="5654"/>
                </a:lnTo>
                <a:lnTo>
                  <a:pt x="311101" y="3617"/>
                </a:lnTo>
                <a:close/>
                <a:moveTo>
                  <a:pt x="25108" y="2736"/>
                </a:moveTo>
                <a:lnTo>
                  <a:pt x="33527" y="17325"/>
                </a:lnTo>
                <a:lnTo>
                  <a:pt x="16718" y="17325"/>
                </a:lnTo>
                <a:lnTo>
                  <a:pt x="25108" y="2736"/>
                </a:lnTo>
                <a:close/>
                <a:moveTo>
                  <a:pt x="53710" y="2736"/>
                </a:moveTo>
                <a:lnTo>
                  <a:pt x="62160" y="17325"/>
                </a:lnTo>
                <a:lnTo>
                  <a:pt x="45260" y="17325"/>
                </a:lnTo>
                <a:lnTo>
                  <a:pt x="53710" y="2736"/>
                </a:lnTo>
                <a:close/>
                <a:moveTo>
                  <a:pt x="82312" y="2736"/>
                </a:moveTo>
                <a:lnTo>
                  <a:pt x="90762" y="17325"/>
                </a:lnTo>
                <a:lnTo>
                  <a:pt x="73923" y="17325"/>
                </a:lnTo>
                <a:lnTo>
                  <a:pt x="82312" y="2736"/>
                </a:lnTo>
                <a:close/>
                <a:moveTo>
                  <a:pt x="110884" y="2736"/>
                </a:moveTo>
                <a:lnTo>
                  <a:pt x="119334" y="17325"/>
                </a:lnTo>
                <a:lnTo>
                  <a:pt x="102495" y="17325"/>
                </a:lnTo>
                <a:lnTo>
                  <a:pt x="110884" y="2736"/>
                </a:lnTo>
                <a:close/>
                <a:moveTo>
                  <a:pt x="139517" y="2736"/>
                </a:moveTo>
                <a:lnTo>
                  <a:pt x="147937" y="17325"/>
                </a:lnTo>
                <a:lnTo>
                  <a:pt x="131097" y="17325"/>
                </a:lnTo>
                <a:lnTo>
                  <a:pt x="139517" y="2736"/>
                </a:lnTo>
                <a:close/>
                <a:moveTo>
                  <a:pt x="168119" y="2736"/>
                </a:moveTo>
                <a:lnTo>
                  <a:pt x="176509" y="17325"/>
                </a:lnTo>
                <a:lnTo>
                  <a:pt x="159669" y="17325"/>
                </a:lnTo>
                <a:lnTo>
                  <a:pt x="168119" y="2736"/>
                </a:lnTo>
                <a:close/>
                <a:moveTo>
                  <a:pt x="196691" y="2736"/>
                </a:moveTo>
                <a:lnTo>
                  <a:pt x="205111" y="17325"/>
                </a:lnTo>
                <a:lnTo>
                  <a:pt x="188302" y="17325"/>
                </a:lnTo>
                <a:lnTo>
                  <a:pt x="196691" y="2736"/>
                </a:lnTo>
                <a:close/>
                <a:moveTo>
                  <a:pt x="225294" y="2736"/>
                </a:moveTo>
                <a:lnTo>
                  <a:pt x="233744" y="17325"/>
                </a:lnTo>
                <a:lnTo>
                  <a:pt x="216905" y="17325"/>
                </a:lnTo>
                <a:lnTo>
                  <a:pt x="225294" y="2736"/>
                </a:lnTo>
                <a:close/>
                <a:moveTo>
                  <a:pt x="253896" y="2736"/>
                </a:moveTo>
                <a:lnTo>
                  <a:pt x="262346" y="17325"/>
                </a:lnTo>
                <a:lnTo>
                  <a:pt x="245507" y="17325"/>
                </a:lnTo>
                <a:lnTo>
                  <a:pt x="253896" y="2736"/>
                </a:lnTo>
                <a:close/>
                <a:moveTo>
                  <a:pt x="282468" y="2736"/>
                </a:moveTo>
                <a:lnTo>
                  <a:pt x="290918" y="17325"/>
                </a:lnTo>
                <a:lnTo>
                  <a:pt x="274079" y="17325"/>
                </a:lnTo>
                <a:lnTo>
                  <a:pt x="282468" y="2736"/>
                </a:lnTo>
                <a:close/>
                <a:moveTo>
                  <a:pt x="311101" y="2736"/>
                </a:moveTo>
                <a:lnTo>
                  <a:pt x="319520" y="17325"/>
                </a:lnTo>
                <a:lnTo>
                  <a:pt x="302651" y="17325"/>
                </a:lnTo>
                <a:lnTo>
                  <a:pt x="311101" y="2736"/>
                </a:lnTo>
                <a:close/>
                <a:moveTo>
                  <a:pt x="1" y="0"/>
                </a:moveTo>
                <a:lnTo>
                  <a:pt x="10791" y="18693"/>
                </a:lnTo>
                <a:lnTo>
                  <a:pt x="21551" y="0"/>
                </a:lnTo>
                <a:close/>
                <a:moveTo>
                  <a:pt x="25108" y="0"/>
                </a:moveTo>
                <a:lnTo>
                  <a:pt x="14317" y="18693"/>
                </a:lnTo>
                <a:lnTo>
                  <a:pt x="35898" y="18693"/>
                </a:lnTo>
                <a:lnTo>
                  <a:pt x="25108" y="0"/>
                </a:lnTo>
                <a:close/>
                <a:moveTo>
                  <a:pt x="28603" y="0"/>
                </a:moveTo>
                <a:lnTo>
                  <a:pt x="39394" y="18693"/>
                </a:lnTo>
                <a:lnTo>
                  <a:pt x="50154" y="0"/>
                </a:lnTo>
                <a:close/>
                <a:moveTo>
                  <a:pt x="53710" y="0"/>
                </a:moveTo>
                <a:lnTo>
                  <a:pt x="42920" y="18693"/>
                </a:lnTo>
                <a:lnTo>
                  <a:pt x="64500" y="18693"/>
                </a:lnTo>
                <a:lnTo>
                  <a:pt x="53710" y="0"/>
                </a:lnTo>
                <a:close/>
                <a:moveTo>
                  <a:pt x="57175" y="0"/>
                </a:moveTo>
                <a:lnTo>
                  <a:pt x="67966" y="18693"/>
                </a:lnTo>
                <a:lnTo>
                  <a:pt x="78756" y="0"/>
                </a:lnTo>
                <a:close/>
                <a:moveTo>
                  <a:pt x="82312" y="0"/>
                </a:moveTo>
                <a:lnTo>
                  <a:pt x="71522" y="18693"/>
                </a:lnTo>
                <a:lnTo>
                  <a:pt x="93103" y="18693"/>
                </a:lnTo>
                <a:lnTo>
                  <a:pt x="82312" y="0"/>
                </a:lnTo>
                <a:close/>
                <a:moveTo>
                  <a:pt x="85777" y="0"/>
                </a:moveTo>
                <a:lnTo>
                  <a:pt x="96568" y="18693"/>
                </a:lnTo>
                <a:lnTo>
                  <a:pt x="107358" y="0"/>
                </a:lnTo>
                <a:close/>
                <a:moveTo>
                  <a:pt x="110884" y="0"/>
                </a:moveTo>
                <a:lnTo>
                  <a:pt x="100155" y="18693"/>
                </a:lnTo>
                <a:lnTo>
                  <a:pt x="121736" y="18693"/>
                </a:lnTo>
                <a:lnTo>
                  <a:pt x="110884" y="0"/>
                </a:lnTo>
                <a:close/>
                <a:moveTo>
                  <a:pt x="114349" y="0"/>
                </a:moveTo>
                <a:lnTo>
                  <a:pt x="125140" y="18693"/>
                </a:lnTo>
                <a:lnTo>
                  <a:pt x="135930" y="0"/>
                </a:lnTo>
                <a:close/>
                <a:moveTo>
                  <a:pt x="139517" y="0"/>
                </a:moveTo>
                <a:lnTo>
                  <a:pt x="128727" y="18693"/>
                </a:lnTo>
                <a:lnTo>
                  <a:pt x="150308" y="18693"/>
                </a:lnTo>
                <a:lnTo>
                  <a:pt x="139517" y="0"/>
                </a:lnTo>
                <a:close/>
                <a:moveTo>
                  <a:pt x="142952" y="0"/>
                </a:moveTo>
                <a:lnTo>
                  <a:pt x="153742" y="18693"/>
                </a:lnTo>
                <a:lnTo>
                  <a:pt x="164533" y="0"/>
                </a:lnTo>
                <a:close/>
                <a:moveTo>
                  <a:pt x="168119" y="0"/>
                </a:moveTo>
                <a:lnTo>
                  <a:pt x="157329" y="18693"/>
                </a:lnTo>
                <a:lnTo>
                  <a:pt x="178910" y="18693"/>
                </a:lnTo>
                <a:lnTo>
                  <a:pt x="168119" y="0"/>
                </a:lnTo>
                <a:close/>
                <a:moveTo>
                  <a:pt x="171585" y="0"/>
                </a:moveTo>
                <a:lnTo>
                  <a:pt x="182375" y="18693"/>
                </a:lnTo>
                <a:lnTo>
                  <a:pt x="193166" y="0"/>
                </a:lnTo>
                <a:close/>
                <a:moveTo>
                  <a:pt x="196691" y="0"/>
                </a:moveTo>
                <a:lnTo>
                  <a:pt x="185901" y="18693"/>
                </a:lnTo>
                <a:lnTo>
                  <a:pt x="207482" y="18693"/>
                </a:lnTo>
                <a:lnTo>
                  <a:pt x="196691" y="0"/>
                </a:lnTo>
                <a:close/>
                <a:moveTo>
                  <a:pt x="200157" y="0"/>
                </a:moveTo>
                <a:lnTo>
                  <a:pt x="210947" y="18693"/>
                </a:lnTo>
                <a:lnTo>
                  <a:pt x="221737" y="0"/>
                </a:lnTo>
                <a:close/>
                <a:moveTo>
                  <a:pt x="225294" y="0"/>
                </a:moveTo>
                <a:lnTo>
                  <a:pt x="214503" y="18693"/>
                </a:lnTo>
                <a:lnTo>
                  <a:pt x="236084" y="18693"/>
                </a:lnTo>
                <a:lnTo>
                  <a:pt x="225294" y="0"/>
                </a:lnTo>
                <a:close/>
                <a:moveTo>
                  <a:pt x="228759" y="0"/>
                </a:moveTo>
                <a:lnTo>
                  <a:pt x="239549" y="18693"/>
                </a:lnTo>
                <a:lnTo>
                  <a:pt x="250340" y="0"/>
                </a:lnTo>
                <a:close/>
                <a:moveTo>
                  <a:pt x="253896" y="0"/>
                </a:moveTo>
                <a:lnTo>
                  <a:pt x="243106" y="18693"/>
                </a:lnTo>
                <a:lnTo>
                  <a:pt x="264687" y="18693"/>
                </a:lnTo>
                <a:lnTo>
                  <a:pt x="253896" y="0"/>
                </a:lnTo>
                <a:close/>
                <a:moveTo>
                  <a:pt x="257361" y="0"/>
                </a:moveTo>
                <a:lnTo>
                  <a:pt x="268152" y="18693"/>
                </a:lnTo>
                <a:lnTo>
                  <a:pt x="278942" y="0"/>
                </a:lnTo>
                <a:close/>
                <a:moveTo>
                  <a:pt x="282468" y="0"/>
                </a:moveTo>
                <a:lnTo>
                  <a:pt x="271678" y="18693"/>
                </a:lnTo>
                <a:lnTo>
                  <a:pt x="293259" y="18693"/>
                </a:lnTo>
                <a:lnTo>
                  <a:pt x="282468" y="0"/>
                </a:lnTo>
                <a:close/>
                <a:moveTo>
                  <a:pt x="285964" y="0"/>
                </a:moveTo>
                <a:lnTo>
                  <a:pt x="296754" y="18693"/>
                </a:lnTo>
                <a:lnTo>
                  <a:pt x="307545" y="0"/>
                </a:lnTo>
                <a:close/>
                <a:moveTo>
                  <a:pt x="311101" y="0"/>
                </a:moveTo>
                <a:lnTo>
                  <a:pt x="300310" y="18693"/>
                </a:lnTo>
                <a:lnTo>
                  <a:pt x="321891" y="18693"/>
                </a:lnTo>
                <a:lnTo>
                  <a:pt x="311101" y="0"/>
                </a:lnTo>
                <a:close/>
                <a:moveTo>
                  <a:pt x="9454" y="26900"/>
                </a:moveTo>
                <a:lnTo>
                  <a:pt x="10730" y="29149"/>
                </a:lnTo>
                <a:lnTo>
                  <a:pt x="12068" y="26900"/>
                </a:lnTo>
                <a:close/>
                <a:moveTo>
                  <a:pt x="38056" y="26900"/>
                </a:moveTo>
                <a:lnTo>
                  <a:pt x="39363" y="29149"/>
                </a:lnTo>
                <a:lnTo>
                  <a:pt x="40670" y="26900"/>
                </a:lnTo>
                <a:close/>
                <a:moveTo>
                  <a:pt x="66659" y="26900"/>
                </a:moveTo>
                <a:lnTo>
                  <a:pt x="67966" y="29149"/>
                </a:lnTo>
                <a:lnTo>
                  <a:pt x="69303" y="26900"/>
                </a:lnTo>
                <a:close/>
                <a:moveTo>
                  <a:pt x="95231" y="26900"/>
                </a:moveTo>
                <a:lnTo>
                  <a:pt x="96538" y="29149"/>
                </a:lnTo>
                <a:lnTo>
                  <a:pt x="97875" y="26900"/>
                </a:lnTo>
                <a:close/>
                <a:moveTo>
                  <a:pt x="123863" y="26900"/>
                </a:moveTo>
                <a:lnTo>
                  <a:pt x="125140" y="29149"/>
                </a:lnTo>
                <a:lnTo>
                  <a:pt x="126477" y="26900"/>
                </a:lnTo>
                <a:close/>
                <a:moveTo>
                  <a:pt x="152466" y="26900"/>
                </a:moveTo>
                <a:lnTo>
                  <a:pt x="153742" y="29149"/>
                </a:lnTo>
                <a:lnTo>
                  <a:pt x="155080" y="26900"/>
                </a:lnTo>
                <a:close/>
                <a:moveTo>
                  <a:pt x="181068" y="26900"/>
                </a:moveTo>
                <a:lnTo>
                  <a:pt x="182375" y="29149"/>
                </a:lnTo>
                <a:lnTo>
                  <a:pt x="183652" y="26900"/>
                </a:lnTo>
                <a:close/>
                <a:moveTo>
                  <a:pt x="209640" y="26900"/>
                </a:moveTo>
                <a:lnTo>
                  <a:pt x="210947" y="29149"/>
                </a:lnTo>
                <a:lnTo>
                  <a:pt x="212254" y="26900"/>
                </a:lnTo>
                <a:close/>
                <a:moveTo>
                  <a:pt x="238242" y="26900"/>
                </a:moveTo>
                <a:lnTo>
                  <a:pt x="239549" y="29149"/>
                </a:lnTo>
                <a:lnTo>
                  <a:pt x="240887" y="26900"/>
                </a:lnTo>
                <a:close/>
                <a:moveTo>
                  <a:pt x="266814" y="26900"/>
                </a:moveTo>
                <a:lnTo>
                  <a:pt x="268121" y="29149"/>
                </a:lnTo>
                <a:lnTo>
                  <a:pt x="269459" y="26900"/>
                </a:lnTo>
                <a:close/>
                <a:moveTo>
                  <a:pt x="295447" y="26900"/>
                </a:moveTo>
                <a:lnTo>
                  <a:pt x="296724" y="29149"/>
                </a:lnTo>
                <a:lnTo>
                  <a:pt x="298061" y="26900"/>
                </a:lnTo>
                <a:close/>
                <a:moveTo>
                  <a:pt x="16050" y="24590"/>
                </a:moveTo>
                <a:lnTo>
                  <a:pt x="10761" y="33739"/>
                </a:lnTo>
                <a:lnTo>
                  <a:pt x="5502" y="24590"/>
                </a:lnTo>
                <a:close/>
                <a:moveTo>
                  <a:pt x="44682" y="24590"/>
                </a:moveTo>
                <a:lnTo>
                  <a:pt x="39394" y="33739"/>
                </a:lnTo>
                <a:lnTo>
                  <a:pt x="34105" y="24590"/>
                </a:lnTo>
                <a:close/>
                <a:moveTo>
                  <a:pt x="73224" y="24590"/>
                </a:moveTo>
                <a:lnTo>
                  <a:pt x="67966" y="33739"/>
                </a:lnTo>
                <a:lnTo>
                  <a:pt x="62677" y="24590"/>
                </a:lnTo>
                <a:close/>
                <a:moveTo>
                  <a:pt x="101857" y="24590"/>
                </a:moveTo>
                <a:lnTo>
                  <a:pt x="96568" y="33739"/>
                </a:lnTo>
                <a:lnTo>
                  <a:pt x="91279" y="24590"/>
                </a:lnTo>
                <a:close/>
                <a:moveTo>
                  <a:pt x="130459" y="24590"/>
                </a:moveTo>
                <a:lnTo>
                  <a:pt x="125170" y="33739"/>
                </a:lnTo>
                <a:lnTo>
                  <a:pt x="119912" y="24590"/>
                </a:lnTo>
                <a:close/>
                <a:moveTo>
                  <a:pt x="159031" y="24590"/>
                </a:moveTo>
                <a:lnTo>
                  <a:pt x="153742" y="33739"/>
                </a:lnTo>
                <a:lnTo>
                  <a:pt x="148484" y="24590"/>
                </a:lnTo>
                <a:close/>
                <a:moveTo>
                  <a:pt x="187633" y="24590"/>
                </a:moveTo>
                <a:lnTo>
                  <a:pt x="182375" y="33739"/>
                </a:lnTo>
                <a:lnTo>
                  <a:pt x="177086" y="24590"/>
                </a:lnTo>
                <a:close/>
                <a:moveTo>
                  <a:pt x="216266" y="24590"/>
                </a:moveTo>
                <a:lnTo>
                  <a:pt x="210977" y="33739"/>
                </a:lnTo>
                <a:lnTo>
                  <a:pt x="205689" y="24590"/>
                </a:lnTo>
                <a:close/>
                <a:moveTo>
                  <a:pt x="244808" y="24590"/>
                </a:moveTo>
                <a:lnTo>
                  <a:pt x="239549" y="33739"/>
                </a:lnTo>
                <a:lnTo>
                  <a:pt x="234260" y="24590"/>
                </a:lnTo>
                <a:close/>
                <a:moveTo>
                  <a:pt x="273441" y="24590"/>
                </a:moveTo>
                <a:lnTo>
                  <a:pt x="268152" y="33739"/>
                </a:lnTo>
                <a:lnTo>
                  <a:pt x="262863" y="24590"/>
                </a:lnTo>
                <a:close/>
                <a:moveTo>
                  <a:pt x="302043" y="24590"/>
                </a:moveTo>
                <a:lnTo>
                  <a:pt x="296754" y="33739"/>
                </a:lnTo>
                <a:lnTo>
                  <a:pt x="291496" y="24590"/>
                </a:lnTo>
                <a:close/>
                <a:moveTo>
                  <a:pt x="25108" y="32371"/>
                </a:moveTo>
                <a:lnTo>
                  <a:pt x="23801" y="34621"/>
                </a:lnTo>
                <a:lnTo>
                  <a:pt x="26445" y="34621"/>
                </a:lnTo>
                <a:lnTo>
                  <a:pt x="25108" y="32371"/>
                </a:lnTo>
                <a:close/>
                <a:moveTo>
                  <a:pt x="53710" y="32371"/>
                </a:moveTo>
                <a:lnTo>
                  <a:pt x="52433" y="34621"/>
                </a:lnTo>
                <a:lnTo>
                  <a:pt x="55047" y="34621"/>
                </a:lnTo>
                <a:lnTo>
                  <a:pt x="53710" y="32371"/>
                </a:lnTo>
                <a:close/>
                <a:moveTo>
                  <a:pt x="82312" y="32371"/>
                </a:moveTo>
                <a:lnTo>
                  <a:pt x="81036" y="34621"/>
                </a:lnTo>
                <a:lnTo>
                  <a:pt x="83650" y="34621"/>
                </a:lnTo>
                <a:lnTo>
                  <a:pt x="82312" y="32371"/>
                </a:lnTo>
                <a:close/>
                <a:moveTo>
                  <a:pt x="110884" y="32371"/>
                </a:moveTo>
                <a:lnTo>
                  <a:pt x="109608" y="34621"/>
                </a:lnTo>
                <a:lnTo>
                  <a:pt x="112222" y="34621"/>
                </a:lnTo>
                <a:lnTo>
                  <a:pt x="110884" y="32371"/>
                </a:lnTo>
                <a:close/>
                <a:moveTo>
                  <a:pt x="139517" y="32371"/>
                </a:moveTo>
                <a:lnTo>
                  <a:pt x="138210" y="34621"/>
                </a:lnTo>
                <a:lnTo>
                  <a:pt x="140824" y="34621"/>
                </a:lnTo>
                <a:lnTo>
                  <a:pt x="139517" y="32371"/>
                </a:lnTo>
                <a:close/>
                <a:moveTo>
                  <a:pt x="168119" y="32371"/>
                </a:moveTo>
                <a:lnTo>
                  <a:pt x="166812" y="34621"/>
                </a:lnTo>
                <a:lnTo>
                  <a:pt x="169457" y="34621"/>
                </a:lnTo>
                <a:lnTo>
                  <a:pt x="168119" y="32371"/>
                </a:lnTo>
                <a:close/>
                <a:moveTo>
                  <a:pt x="196691" y="32371"/>
                </a:moveTo>
                <a:lnTo>
                  <a:pt x="195384" y="34621"/>
                </a:lnTo>
                <a:lnTo>
                  <a:pt x="198029" y="34621"/>
                </a:lnTo>
                <a:lnTo>
                  <a:pt x="196691" y="32371"/>
                </a:lnTo>
                <a:close/>
                <a:moveTo>
                  <a:pt x="225294" y="32371"/>
                </a:moveTo>
                <a:lnTo>
                  <a:pt x="224017" y="34621"/>
                </a:lnTo>
                <a:lnTo>
                  <a:pt x="226631" y="34621"/>
                </a:lnTo>
                <a:lnTo>
                  <a:pt x="225294" y="32371"/>
                </a:lnTo>
                <a:close/>
                <a:moveTo>
                  <a:pt x="253896" y="32371"/>
                </a:moveTo>
                <a:lnTo>
                  <a:pt x="252620" y="34621"/>
                </a:lnTo>
                <a:lnTo>
                  <a:pt x="255234" y="34621"/>
                </a:lnTo>
                <a:lnTo>
                  <a:pt x="253896" y="32371"/>
                </a:lnTo>
                <a:close/>
                <a:moveTo>
                  <a:pt x="282468" y="32371"/>
                </a:moveTo>
                <a:lnTo>
                  <a:pt x="281191" y="34621"/>
                </a:lnTo>
                <a:lnTo>
                  <a:pt x="283805" y="34621"/>
                </a:lnTo>
                <a:lnTo>
                  <a:pt x="282468" y="32371"/>
                </a:lnTo>
                <a:close/>
                <a:moveTo>
                  <a:pt x="311101" y="32371"/>
                </a:moveTo>
                <a:lnTo>
                  <a:pt x="309794" y="34621"/>
                </a:lnTo>
                <a:lnTo>
                  <a:pt x="312408" y="34621"/>
                </a:lnTo>
                <a:lnTo>
                  <a:pt x="311101" y="32371"/>
                </a:lnTo>
                <a:close/>
                <a:moveTo>
                  <a:pt x="3132" y="23222"/>
                </a:moveTo>
                <a:lnTo>
                  <a:pt x="4317" y="25259"/>
                </a:lnTo>
                <a:lnTo>
                  <a:pt x="9606" y="34438"/>
                </a:lnTo>
                <a:lnTo>
                  <a:pt x="10761" y="36475"/>
                </a:lnTo>
                <a:lnTo>
                  <a:pt x="11946" y="34438"/>
                </a:lnTo>
                <a:lnTo>
                  <a:pt x="17235" y="25259"/>
                </a:lnTo>
                <a:lnTo>
                  <a:pt x="18421" y="23222"/>
                </a:lnTo>
                <a:close/>
                <a:moveTo>
                  <a:pt x="31764" y="23222"/>
                </a:moveTo>
                <a:lnTo>
                  <a:pt x="32919" y="25259"/>
                </a:lnTo>
                <a:lnTo>
                  <a:pt x="38208" y="34438"/>
                </a:lnTo>
                <a:lnTo>
                  <a:pt x="39394" y="36475"/>
                </a:lnTo>
                <a:lnTo>
                  <a:pt x="40579" y="34438"/>
                </a:lnTo>
                <a:lnTo>
                  <a:pt x="45838" y="25259"/>
                </a:lnTo>
                <a:lnTo>
                  <a:pt x="47023" y="23222"/>
                </a:lnTo>
                <a:close/>
                <a:moveTo>
                  <a:pt x="60336" y="23222"/>
                </a:moveTo>
                <a:lnTo>
                  <a:pt x="61491" y="25259"/>
                </a:lnTo>
                <a:lnTo>
                  <a:pt x="66780" y="34438"/>
                </a:lnTo>
                <a:lnTo>
                  <a:pt x="67966" y="36475"/>
                </a:lnTo>
                <a:lnTo>
                  <a:pt x="69151" y="34438"/>
                </a:lnTo>
                <a:lnTo>
                  <a:pt x="74409" y="25259"/>
                </a:lnTo>
                <a:lnTo>
                  <a:pt x="75595" y="23222"/>
                </a:lnTo>
                <a:close/>
                <a:moveTo>
                  <a:pt x="88939" y="23222"/>
                </a:moveTo>
                <a:lnTo>
                  <a:pt x="90124" y="25259"/>
                </a:lnTo>
                <a:lnTo>
                  <a:pt x="95383" y="34438"/>
                </a:lnTo>
                <a:lnTo>
                  <a:pt x="96568" y="36475"/>
                </a:lnTo>
                <a:lnTo>
                  <a:pt x="97753" y="34438"/>
                </a:lnTo>
                <a:lnTo>
                  <a:pt x="103042" y="25259"/>
                </a:lnTo>
                <a:lnTo>
                  <a:pt x="104197" y="23222"/>
                </a:lnTo>
                <a:close/>
                <a:moveTo>
                  <a:pt x="117541" y="23222"/>
                </a:moveTo>
                <a:lnTo>
                  <a:pt x="118726" y="25259"/>
                </a:lnTo>
                <a:lnTo>
                  <a:pt x="124015" y="34438"/>
                </a:lnTo>
                <a:lnTo>
                  <a:pt x="125170" y="36475"/>
                </a:lnTo>
                <a:lnTo>
                  <a:pt x="126356" y="34438"/>
                </a:lnTo>
                <a:lnTo>
                  <a:pt x="131645" y="25259"/>
                </a:lnTo>
                <a:lnTo>
                  <a:pt x="132830" y="23222"/>
                </a:lnTo>
                <a:close/>
                <a:moveTo>
                  <a:pt x="146113" y="23222"/>
                </a:moveTo>
                <a:lnTo>
                  <a:pt x="147298" y="25259"/>
                </a:lnTo>
                <a:lnTo>
                  <a:pt x="152587" y="34438"/>
                </a:lnTo>
                <a:lnTo>
                  <a:pt x="153742" y="36475"/>
                </a:lnTo>
                <a:lnTo>
                  <a:pt x="154928" y="34438"/>
                </a:lnTo>
                <a:lnTo>
                  <a:pt x="160217" y="25259"/>
                </a:lnTo>
                <a:lnTo>
                  <a:pt x="161402" y="23222"/>
                </a:lnTo>
                <a:close/>
                <a:moveTo>
                  <a:pt x="174715" y="23222"/>
                </a:moveTo>
                <a:lnTo>
                  <a:pt x="175901" y="25259"/>
                </a:lnTo>
                <a:lnTo>
                  <a:pt x="181190" y="34438"/>
                </a:lnTo>
                <a:lnTo>
                  <a:pt x="182375" y="36475"/>
                </a:lnTo>
                <a:lnTo>
                  <a:pt x="183530" y="34438"/>
                </a:lnTo>
                <a:lnTo>
                  <a:pt x="188819" y="25259"/>
                </a:lnTo>
                <a:lnTo>
                  <a:pt x="190004" y="23222"/>
                </a:lnTo>
                <a:close/>
                <a:moveTo>
                  <a:pt x="203348" y="23222"/>
                </a:moveTo>
                <a:lnTo>
                  <a:pt x="204503" y="25259"/>
                </a:lnTo>
                <a:lnTo>
                  <a:pt x="209792" y="34438"/>
                </a:lnTo>
                <a:lnTo>
                  <a:pt x="210977" y="36475"/>
                </a:lnTo>
                <a:lnTo>
                  <a:pt x="212163" y="34438"/>
                </a:lnTo>
                <a:lnTo>
                  <a:pt x="217421" y="25259"/>
                </a:lnTo>
                <a:lnTo>
                  <a:pt x="218607" y="23222"/>
                </a:lnTo>
                <a:close/>
                <a:moveTo>
                  <a:pt x="231890" y="23222"/>
                </a:moveTo>
                <a:lnTo>
                  <a:pt x="233075" y="25259"/>
                </a:lnTo>
                <a:lnTo>
                  <a:pt x="238364" y="34438"/>
                </a:lnTo>
                <a:lnTo>
                  <a:pt x="239549" y="36475"/>
                </a:lnTo>
                <a:lnTo>
                  <a:pt x="240735" y="34438"/>
                </a:lnTo>
                <a:lnTo>
                  <a:pt x="245993" y="25259"/>
                </a:lnTo>
                <a:lnTo>
                  <a:pt x="247179" y="23222"/>
                </a:lnTo>
                <a:close/>
                <a:moveTo>
                  <a:pt x="260522" y="23222"/>
                </a:moveTo>
                <a:lnTo>
                  <a:pt x="261708" y="25259"/>
                </a:lnTo>
                <a:lnTo>
                  <a:pt x="266966" y="34438"/>
                </a:lnTo>
                <a:lnTo>
                  <a:pt x="268152" y="36475"/>
                </a:lnTo>
                <a:lnTo>
                  <a:pt x="269337" y="34438"/>
                </a:lnTo>
                <a:lnTo>
                  <a:pt x="274626" y="25259"/>
                </a:lnTo>
                <a:lnTo>
                  <a:pt x="275781" y="23222"/>
                </a:lnTo>
                <a:close/>
                <a:moveTo>
                  <a:pt x="289125" y="23222"/>
                </a:moveTo>
                <a:lnTo>
                  <a:pt x="290310" y="25259"/>
                </a:lnTo>
                <a:lnTo>
                  <a:pt x="295599" y="34438"/>
                </a:lnTo>
                <a:lnTo>
                  <a:pt x="296754" y="36475"/>
                </a:lnTo>
                <a:lnTo>
                  <a:pt x="297940" y="34438"/>
                </a:lnTo>
                <a:lnTo>
                  <a:pt x="303228" y="25259"/>
                </a:lnTo>
                <a:lnTo>
                  <a:pt x="304414" y="23222"/>
                </a:lnTo>
                <a:close/>
                <a:moveTo>
                  <a:pt x="25108" y="27782"/>
                </a:moveTo>
                <a:lnTo>
                  <a:pt x="30397" y="36931"/>
                </a:lnTo>
                <a:lnTo>
                  <a:pt x="19819" y="36931"/>
                </a:lnTo>
                <a:lnTo>
                  <a:pt x="25108" y="27782"/>
                </a:lnTo>
                <a:close/>
                <a:moveTo>
                  <a:pt x="53710" y="27782"/>
                </a:moveTo>
                <a:lnTo>
                  <a:pt x="58999" y="36931"/>
                </a:lnTo>
                <a:lnTo>
                  <a:pt x="48421" y="36931"/>
                </a:lnTo>
                <a:lnTo>
                  <a:pt x="53710" y="27782"/>
                </a:lnTo>
                <a:close/>
                <a:moveTo>
                  <a:pt x="82312" y="27782"/>
                </a:moveTo>
                <a:lnTo>
                  <a:pt x="87601" y="36931"/>
                </a:lnTo>
                <a:lnTo>
                  <a:pt x="77024" y="36931"/>
                </a:lnTo>
                <a:lnTo>
                  <a:pt x="82312" y="27782"/>
                </a:lnTo>
                <a:close/>
                <a:moveTo>
                  <a:pt x="110884" y="27782"/>
                </a:moveTo>
                <a:lnTo>
                  <a:pt x="116173" y="36931"/>
                </a:lnTo>
                <a:lnTo>
                  <a:pt x="105626" y="36931"/>
                </a:lnTo>
                <a:lnTo>
                  <a:pt x="110884" y="27782"/>
                </a:lnTo>
                <a:close/>
                <a:moveTo>
                  <a:pt x="139487" y="27782"/>
                </a:moveTo>
                <a:lnTo>
                  <a:pt x="144776" y="36931"/>
                </a:lnTo>
                <a:lnTo>
                  <a:pt x="134228" y="36931"/>
                </a:lnTo>
                <a:lnTo>
                  <a:pt x="139487" y="27782"/>
                </a:lnTo>
                <a:close/>
                <a:moveTo>
                  <a:pt x="168119" y="27782"/>
                </a:moveTo>
                <a:lnTo>
                  <a:pt x="173378" y="36931"/>
                </a:lnTo>
                <a:lnTo>
                  <a:pt x="162831" y="36931"/>
                </a:lnTo>
                <a:lnTo>
                  <a:pt x="168119" y="27782"/>
                </a:lnTo>
                <a:close/>
                <a:moveTo>
                  <a:pt x="196691" y="27782"/>
                </a:moveTo>
                <a:lnTo>
                  <a:pt x="201980" y="36931"/>
                </a:lnTo>
                <a:lnTo>
                  <a:pt x="191403" y="36931"/>
                </a:lnTo>
                <a:lnTo>
                  <a:pt x="196691" y="27782"/>
                </a:lnTo>
                <a:close/>
                <a:moveTo>
                  <a:pt x="225294" y="27782"/>
                </a:moveTo>
                <a:lnTo>
                  <a:pt x="230583" y="36931"/>
                </a:lnTo>
                <a:lnTo>
                  <a:pt x="220005" y="36931"/>
                </a:lnTo>
                <a:lnTo>
                  <a:pt x="225294" y="27782"/>
                </a:lnTo>
                <a:close/>
                <a:moveTo>
                  <a:pt x="253896" y="27782"/>
                </a:moveTo>
                <a:lnTo>
                  <a:pt x="259185" y="36931"/>
                </a:lnTo>
                <a:lnTo>
                  <a:pt x="248607" y="36931"/>
                </a:lnTo>
                <a:lnTo>
                  <a:pt x="253896" y="27782"/>
                </a:lnTo>
                <a:close/>
                <a:moveTo>
                  <a:pt x="282468" y="27782"/>
                </a:moveTo>
                <a:lnTo>
                  <a:pt x="287757" y="36931"/>
                </a:lnTo>
                <a:lnTo>
                  <a:pt x="277210" y="36931"/>
                </a:lnTo>
                <a:lnTo>
                  <a:pt x="282468" y="27782"/>
                </a:lnTo>
                <a:close/>
                <a:moveTo>
                  <a:pt x="311101" y="27782"/>
                </a:moveTo>
                <a:lnTo>
                  <a:pt x="316359" y="36931"/>
                </a:lnTo>
                <a:lnTo>
                  <a:pt x="305812" y="36931"/>
                </a:lnTo>
                <a:lnTo>
                  <a:pt x="311101" y="27782"/>
                </a:lnTo>
                <a:close/>
                <a:moveTo>
                  <a:pt x="19211" y="22766"/>
                </a:moveTo>
                <a:lnTo>
                  <a:pt x="10761" y="37356"/>
                </a:lnTo>
                <a:lnTo>
                  <a:pt x="2341" y="22766"/>
                </a:lnTo>
                <a:close/>
                <a:moveTo>
                  <a:pt x="47783" y="22766"/>
                </a:moveTo>
                <a:lnTo>
                  <a:pt x="39394" y="37356"/>
                </a:lnTo>
                <a:lnTo>
                  <a:pt x="30944" y="22766"/>
                </a:lnTo>
                <a:close/>
                <a:moveTo>
                  <a:pt x="76385" y="22766"/>
                </a:moveTo>
                <a:lnTo>
                  <a:pt x="67966" y="37356"/>
                </a:lnTo>
                <a:lnTo>
                  <a:pt x="59516" y="22766"/>
                </a:lnTo>
                <a:close/>
                <a:moveTo>
                  <a:pt x="105018" y="22766"/>
                </a:moveTo>
                <a:lnTo>
                  <a:pt x="96568" y="37356"/>
                </a:lnTo>
                <a:lnTo>
                  <a:pt x="88148" y="22766"/>
                </a:lnTo>
                <a:close/>
                <a:moveTo>
                  <a:pt x="133590" y="22766"/>
                </a:moveTo>
                <a:lnTo>
                  <a:pt x="125140" y="37356"/>
                </a:lnTo>
                <a:lnTo>
                  <a:pt x="116720" y="22766"/>
                </a:lnTo>
                <a:close/>
                <a:moveTo>
                  <a:pt x="162192" y="22766"/>
                </a:moveTo>
                <a:lnTo>
                  <a:pt x="153742" y="37356"/>
                </a:lnTo>
                <a:lnTo>
                  <a:pt x="145353" y="22766"/>
                </a:lnTo>
                <a:close/>
                <a:moveTo>
                  <a:pt x="190795" y="22766"/>
                </a:moveTo>
                <a:lnTo>
                  <a:pt x="182375" y="37356"/>
                </a:lnTo>
                <a:lnTo>
                  <a:pt x="173925" y="22766"/>
                </a:lnTo>
                <a:close/>
                <a:moveTo>
                  <a:pt x="219367" y="22766"/>
                </a:moveTo>
                <a:lnTo>
                  <a:pt x="210947" y="37356"/>
                </a:lnTo>
                <a:lnTo>
                  <a:pt x="202497" y="22766"/>
                </a:lnTo>
                <a:close/>
                <a:moveTo>
                  <a:pt x="247969" y="22766"/>
                </a:moveTo>
                <a:lnTo>
                  <a:pt x="239549" y="37356"/>
                </a:lnTo>
                <a:lnTo>
                  <a:pt x="231099" y="22766"/>
                </a:lnTo>
                <a:close/>
                <a:moveTo>
                  <a:pt x="276602" y="22766"/>
                </a:moveTo>
                <a:lnTo>
                  <a:pt x="268152" y="37356"/>
                </a:lnTo>
                <a:lnTo>
                  <a:pt x="259732" y="22766"/>
                </a:lnTo>
                <a:close/>
                <a:moveTo>
                  <a:pt x="305174" y="22766"/>
                </a:moveTo>
                <a:lnTo>
                  <a:pt x="296724" y="37356"/>
                </a:lnTo>
                <a:lnTo>
                  <a:pt x="288304" y="22766"/>
                </a:lnTo>
                <a:close/>
                <a:moveTo>
                  <a:pt x="25108" y="25046"/>
                </a:moveTo>
                <a:lnTo>
                  <a:pt x="23922" y="27082"/>
                </a:lnTo>
                <a:lnTo>
                  <a:pt x="18633" y="36262"/>
                </a:lnTo>
                <a:lnTo>
                  <a:pt x="17448" y="38268"/>
                </a:lnTo>
                <a:lnTo>
                  <a:pt x="32737" y="38268"/>
                </a:lnTo>
                <a:lnTo>
                  <a:pt x="31552" y="36201"/>
                </a:lnTo>
                <a:lnTo>
                  <a:pt x="26293" y="27082"/>
                </a:lnTo>
                <a:lnTo>
                  <a:pt x="25108" y="25046"/>
                </a:lnTo>
                <a:close/>
                <a:moveTo>
                  <a:pt x="53710" y="25046"/>
                </a:moveTo>
                <a:lnTo>
                  <a:pt x="52525" y="27082"/>
                </a:lnTo>
                <a:lnTo>
                  <a:pt x="47266" y="36262"/>
                </a:lnTo>
                <a:lnTo>
                  <a:pt x="46081" y="38268"/>
                </a:lnTo>
                <a:lnTo>
                  <a:pt x="61339" y="38268"/>
                </a:lnTo>
                <a:lnTo>
                  <a:pt x="60184" y="36201"/>
                </a:lnTo>
                <a:lnTo>
                  <a:pt x="54895" y="27082"/>
                </a:lnTo>
                <a:lnTo>
                  <a:pt x="53710" y="25046"/>
                </a:lnTo>
                <a:close/>
                <a:moveTo>
                  <a:pt x="82312" y="24985"/>
                </a:moveTo>
                <a:lnTo>
                  <a:pt x="81157" y="27052"/>
                </a:lnTo>
                <a:lnTo>
                  <a:pt x="75868" y="36201"/>
                </a:lnTo>
                <a:lnTo>
                  <a:pt x="74683" y="38268"/>
                </a:lnTo>
                <a:lnTo>
                  <a:pt x="89972" y="38268"/>
                </a:lnTo>
                <a:lnTo>
                  <a:pt x="88787" y="36201"/>
                </a:lnTo>
                <a:lnTo>
                  <a:pt x="83498" y="27052"/>
                </a:lnTo>
                <a:lnTo>
                  <a:pt x="82312" y="24985"/>
                </a:lnTo>
                <a:close/>
                <a:moveTo>
                  <a:pt x="110884" y="24985"/>
                </a:moveTo>
                <a:lnTo>
                  <a:pt x="109699" y="27052"/>
                </a:lnTo>
                <a:lnTo>
                  <a:pt x="104440" y="36201"/>
                </a:lnTo>
                <a:lnTo>
                  <a:pt x="103255" y="38268"/>
                </a:lnTo>
                <a:lnTo>
                  <a:pt x="118514" y="38268"/>
                </a:lnTo>
                <a:lnTo>
                  <a:pt x="117359" y="36201"/>
                </a:lnTo>
                <a:lnTo>
                  <a:pt x="112070" y="27052"/>
                </a:lnTo>
                <a:lnTo>
                  <a:pt x="110884" y="24985"/>
                </a:lnTo>
                <a:close/>
                <a:moveTo>
                  <a:pt x="139487" y="24985"/>
                </a:moveTo>
                <a:lnTo>
                  <a:pt x="138332" y="27052"/>
                </a:lnTo>
                <a:lnTo>
                  <a:pt x="133043" y="36201"/>
                </a:lnTo>
                <a:lnTo>
                  <a:pt x="131857" y="38268"/>
                </a:lnTo>
                <a:lnTo>
                  <a:pt x="147146" y="38268"/>
                </a:lnTo>
                <a:lnTo>
                  <a:pt x="145961" y="36201"/>
                </a:lnTo>
                <a:lnTo>
                  <a:pt x="140672" y="27052"/>
                </a:lnTo>
                <a:lnTo>
                  <a:pt x="139487" y="24985"/>
                </a:lnTo>
                <a:close/>
                <a:moveTo>
                  <a:pt x="168119" y="25046"/>
                </a:moveTo>
                <a:lnTo>
                  <a:pt x="166934" y="27082"/>
                </a:lnTo>
                <a:lnTo>
                  <a:pt x="161645" y="36262"/>
                </a:lnTo>
                <a:lnTo>
                  <a:pt x="160490" y="38268"/>
                </a:lnTo>
                <a:lnTo>
                  <a:pt x="175749" y="38268"/>
                </a:lnTo>
                <a:lnTo>
                  <a:pt x="174563" y="36201"/>
                </a:lnTo>
                <a:lnTo>
                  <a:pt x="169305" y="27082"/>
                </a:lnTo>
                <a:lnTo>
                  <a:pt x="168119" y="25046"/>
                </a:lnTo>
                <a:close/>
                <a:moveTo>
                  <a:pt x="196691" y="24985"/>
                </a:moveTo>
                <a:lnTo>
                  <a:pt x="195506" y="27052"/>
                </a:lnTo>
                <a:lnTo>
                  <a:pt x="190217" y="36201"/>
                </a:lnTo>
                <a:lnTo>
                  <a:pt x="189062" y="38268"/>
                </a:lnTo>
                <a:lnTo>
                  <a:pt x="204321" y="38268"/>
                </a:lnTo>
                <a:lnTo>
                  <a:pt x="203135" y="36201"/>
                </a:lnTo>
                <a:lnTo>
                  <a:pt x="197877" y="27052"/>
                </a:lnTo>
                <a:lnTo>
                  <a:pt x="196691" y="24985"/>
                </a:lnTo>
                <a:close/>
                <a:moveTo>
                  <a:pt x="225294" y="24985"/>
                </a:moveTo>
                <a:lnTo>
                  <a:pt x="224108" y="27052"/>
                </a:lnTo>
                <a:lnTo>
                  <a:pt x="218850" y="36201"/>
                </a:lnTo>
                <a:lnTo>
                  <a:pt x="217664" y="38268"/>
                </a:lnTo>
                <a:lnTo>
                  <a:pt x="232923" y="38268"/>
                </a:lnTo>
                <a:lnTo>
                  <a:pt x="231768" y="36201"/>
                </a:lnTo>
                <a:lnTo>
                  <a:pt x="226479" y="27052"/>
                </a:lnTo>
                <a:lnTo>
                  <a:pt x="225294" y="24985"/>
                </a:lnTo>
                <a:close/>
                <a:moveTo>
                  <a:pt x="253896" y="24985"/>
                </a:moveTo>
                <a:lnTo>
                  <a:pt x="252741" y="27052"/>
                </a:lnTo>
                <a:lnTo>
                  <a:pt x="247452" y="36201"/>
                </a:lnTo>
                <a:lnTo>
                  <a:pt x="246267" y="38268"/>
                </a:lnTo>
                <a:lnTo>
                  <a:pt x="261556" y="38268"/>
                </a:lnTo>
                <a:lnTo>
                  <a:pt x="260370" y="36201"/>
                </a:lnTo>
                <a:lnTo>
                  <a:pt x="255082" y="27052"/>
                </a:lnTo>
                <a:lnTo>
                  <a:pt x="253896" y="24985"/>
                </a:lnTo>
                <a:close/>
                <a:moveTo>
                  <a:pt x="282468" y="24985"/>
                </a:moveTo>
                <a:lnTo>
                  <a:pt x="281313" y="27052"/>
                </a:lnTo>
                <a:lnTo>
                  <a:pt x="276024" y="36201"/>
                </a:lnTo>
                <a:lnTo>
                  <a:pt x="274839" y="38268"/>
                </a:lnTo>
                <a:lnTo>
                  <a:pt x="290128" y="38268"/>
                </a:lnTo>
                <a:lnTo>
                  <a:pt x="288942" y="36201"/>
                </a:lnTo>
                <a:lnTo>
                  <a:pt x="283654" y="27052"/>
                </a:lnTo>
                <a:lnTo>
                  <a:pt x="282468" y="24985"/>
                </a:lnTo>
                <a:close/>
                <a:moveTo>
                  <a:pt x="311101" y="24985"/>
                </a:moveTo>
                <a:lnTo>
                  <a:pt x="309915" y="27052"/>
                </a:lnTo>
                <a:lnTo>
                  <a:pt x="304627" y="36201"/>
                </a:lnTo>
                <a:lnTo>
                  <a:pt x="303441" y="38268"/>
                </a:lnTo>
                <a:lnTo>
                  <a:pt x="318730" y="38268"/>
                </a:lnTo>
                <a:lnTo>
                  <a:pt x="317545" y="36201"/>
                </a:lnTo>
                <a:lnTo>
                  <a:pt x="312256" y="27052"/>
                </a:lnTo>
                <a:lnTo>
                  <a:pt x="311101" y="24985"/>
                </a:lnTo>
                <a:close/>
                <a:moveTo>
                  <a:pt x="25108" y="24134"/>
                </a:moveTo>
                <a:lnTo>
                  <a:pt x="33527" y="38724"/>
                </a:lnTo>
                <a:lnTo>
                  <a:pt x="16718" y="38724"/>
                </a:lnTo>
                <a:lnTo>
                  <a:pt x="25108" y="24134"/>
                </a:lnTo>
                <a:close/>
                <a:moveTo>
                  <a:pt x="53710" y="24134"/>
                </a:moveTo>
                <a:lnTo>
                  <a:pt x="62160" y="38724"/>
                </a:lnTo>
                <a:lnTo>
                  <a:pt x="45260" y="38724"/>
                </a:lnTo>
                <a:lnTo>
                  <a:pt x="53710" y="24134"/>
                </a:lnTo>
                <a:close/>
                <a:moveTo>
                  <a:pt x="82312" y="24134"/>
                </a:moveTo>
                <a:lnTo>
                  <a:pt x="90762" y="38724"/>
                </a:lnTo>
                <a:lnTo>
                  <a:pt x="73923" y="38724"/>
                </a:lnTo>
                <a:lnTo>
                  <a:pt x="82312" y="24134"/>
                </a:lnTo>
                <a:close/>
                <a:moveTo>
                  <a:pt x="110884" y="24134"/>
                </a:moveTo>
                <a:lnTo>
                  <a:pt x="119334" y="38724"/>
                </a:lnTo>
                <a:lnTo>
                  <a:pt x="102495" y="38724"/>
                </a:lnTo>
                <a:lnTo>
                  <a:pt x="110884" y="24134"/>
                </a:lnTo>
                <a:close/>
                <a:moveTo>
                  <a:pt x="139517" y="24134"/>
                </a:moveTo>
                <a:lnTo>
                  <a:pt x="147937" y="38724"/>
                </a:lnTo>
                <a:lnTo>
                  <a:pt x="131097" y="38724"/>
                </a:lnTo>
                <a:lnTo>
                  <a:pt x="139517" y="24134"/>
                </a:lnTo>
                <a:close/>
                <a:moveTo>
                  <a:pt x="168119" y="24134"/>
                </a:moveTo>
                <a:lnTo>
                  <a:pt x="176539" y="38724"/>
                </a:lnTo>
                <a:lnTo>
                  <a:pt x="159700" y="38724"/>
                </a:lnTo>
                <a:lnTo>
                  <a:pt x="168119" y="24134"/>
                </a:lnTo>
                <a:close/>
                <a:moveTo>
                  <a:pt x="196691" y="24134"/>
                </a:moveTo>
                <a:lnTo>
                  <a:pt x="205111" y="38724"/>
                </a:lnTo>
                <a:lnTo>
                  <a:pt x="188302" y="38724"/>
                </a:lnTo>
                <a:lnTo>
                  <a:pt x="196691" y="24134"/>
                </a:lnTo>
                <a:close/>
                <a:moveTo>
                  <a:pt x="225294" y="24134"/>
                </a:moveTo>
                <a:lnTo>
                  <a:pt x="233744" y="38724"/>
                </a:lnTo>
                <a:lnTo>
                  <a:pt x="216905" y="38724"/>
                </a:lnTo>
                <a:lnTo>
                  <a:pt x="225294" y="24134"/>
                </a:lnTo>
                <a:close/>
                <a:moveTo>
                  <a:pt x="253896" y="24134"/>
                </a:moveTo>
                <a:lnTo>
                  <a:pt x="262346" y="38724"/>
                </a:lnTo>
                <a:lnTo>
                  <a:pt x="245507" y="38724"/>
                </a:lnTo>
                <a:lnTo>
                  <a:pt x="253896" y="24134"/>
                </a:lnTo>
                <a:close/>
                <a:moveTo>
                  <a:pt x="282468" y="24134"/>
                </a:moveTo>
                <a:lnTo>
                  <a:pt x="290918" y="38724"/>
                </a:lnTo>
                <a:lnTo>
                  <a:pt x="274079" y="38724"/>
                </a:lnTo>
                <a:lnTo>
                  <a:pt x="282468" y="24134"/>
                </a:lnTo>
                <a:close/>
                <a:moveTo>
                  <a:pt x="311101" y="24134"/>
                </a:moveTo>
                <a:lnTo>
                  <a:pt x="319520" y="38724"/>
                </a:lnTo>
                <a:lnTo>
                  <a:pt x="302651" y="38724"/>
                </a:lnTo>
                <a:lnTo>
                  <a:pt x="311101" y="24134"/>
                </a:lnTo>
                <a:close/>
                <a:moveTo>
                  <a:pt x="110884" y="21429"/>
                </a:moveTo>
                <a:lnTo>
                  <a:pt x="100155" y="40092"/>
                </a:lnTo>
                <a:lnTo>
                  <a:pt x="121736" y="40092"/>
                </a:lnTo>
                <a:lnTo>
                  <a:pt x="110884" y="21429"/>
                </a:lnTo>
                <a:close/>
                <a:moveTo>
                  <a:pt x="225294" y="21429"/>
                </a:moveTo>
                <a:lnTo>
                  <a:pt x="214503" y="40092"/>
                </a:lnTo>
                <a:lnTo>
                  <a:pt x="236084" y="40092"/>
                </a:lnTo>
                <a:lnTo>
                  <a:pt x="225294" y="21429"/>
                </a:lnTo>
                <a:close/>
                <a:moveTo>
                  <a:pt x="1" y="21429"/>
                </a:moveTo>
                <a:lnTo>
                  <a:pt x="10791" y="40122"/>
                </a:lnTo>
                <a:lnTo>
                  <a:pt x="21551" y="21429"/>
                </a:lnTo>
                <a:close/>
                <a:moveTo>
                  <a:pt x="25108" y="21429"/>
                </a:moveTo>
                <a:lnTo>
                  <a:pt x="14317" y="40122"/>
                </a:lnTo>
                <a:lnTo>
                  <a:pt x="35898" y="40122"/>
                </a:lnTo>
                <a:lnTo>
                  <a:pt x="25108" y="21429"/>
                </a:lnTo>
                <a:close/>
                <a:moveTo>
                  <a:pt x="28603" y="21429"/>
                </a:moveTo>
                <a:lnTo>
                  <a:pt x="39394" y="40122"/>
                </a:lnTo>
                <a:lnTo>
                  <a:pt x="50154" y="21429"/>
                </a:lnTo>
                <a:close/>
                <a:moveTo>
                  <a:pt x="53710" y="21429"/>
                </a:moveTo>
                <a:lnTo>
                  <a:pt x="42920" y="40122"/>
                </a:lnTo>
                <a:lnTo>
                  <a:pt x="64500" y="40122"/>
                </a:lnTo>
                <a:lnTo>
                  <a:pt x="53710" y="21429"/>
                </a:lnTo>
                <a:close/>
                <a:moveTo>
                  <a:pt x="57175" y="21429"/>
                </a:moveTo>
                <a:lnTo>
                  <a:pt x="67966" y="40122"/>
                </a:lnTo>
                <a:lnTo>
                  <a:pt x="78756" y="21429"/>
                </a:lnTo>
                <a:close/>
                <a:moveTo>
                  <a:pt x="82312" y="21429"/>
                </a:moveTo>
                <a:lnTo>
                  <a:pt x="71522" y="40122"/>
                </a:lnTo>
                <a:lnTo>
                  <a:pt x="93103" y="40122"/>
                </a:lnTo>
                <a:lnTo>
                  <a:pt x="82312" y="21429"/>
                </a:lnTo>
                <a:close/>
                <a:moveTo>
                  <a:pt x="85777" y="21429"/>
                </a:moveTo>
                <a:lnTo>
                  <a:pt x="96568" y="40122"/>
                </a:lnTo>
                <a:lnTo>
                  <a:pt x="107358" y="21429"/>
                </a:lnTo>
                <a:close/>
                <a:moveTo>
                  <a:pt x="114349" y="21429"/>
                </a:moveTo>
                <a:lnTo>
                  <a:pt x="125140" y="40122"/>
                </a:lnTo>
                <a:lnTo>
                  <a:pt x="135930" y="21429"/>
                </a:lnTo>
                <a:close/>
                <a:moveTo>
                  <a:pt x="139517" y="21429"/>
                </a:moveTo>
                <a:lnTo>
                  <a:pt x="128727" y="40122"/>
                </a:lnTo>
                <a:lnTo>
                  <a:pt x="150308" y="40122"/>
                </a:lnTo>
                <a:lnTo>
                  <a:pt x="139517" y="21429"/>
                </a:lnTo>
                <a:close/>
                <a:moveTo>
                  <a:pt x="142952" y="21429"/>
                </a:moveTo>
                <a:lnTo>
                  <a:pt x="153742" y="40122"/>
                </a:lnTo>
                <a:lnTo>
                  <a:pt x="164533" y="21429"/>
                </a:lnTo>
                <a:close/>
                <a:moveTo>
                  <a:pt x="168119" y="21429"/>
                </a:moveTo>
                <a:lnTo>
                  <a:pt x="157329" y="40122"/>
                </a:lnTo>
                <a:lnTo>
                  <a:pt x="178910" y="40122"/>
                </a:lnTo>
                <a:lnTo>
                  <a:pt x="168119" y="21429"/>
                </a:lnTo>
                <a:close/>
                <a:moveTo>
                  <a:pt x="171585" y="21429"/>
                </a:moveTo>
                <a:lnTo>
                  <a:pt x="182375" y="40122"/>
                </a:lnTo>
                <a:lnTo>
                  <a:pt x="193166" y="21429"/>
                </a:lnTo>
                <a:close/>
                <a:moveTo>
                  <a:pt x="196691" y="21429"/>
                </a:moveTo>
                <a:lnTo>
                  <a:pt x="185901" y="40122"/>
                </a:lnTo>
                <a:lnTo>
                  <a:pt x="207482" y="40122"/>
                </a:lnTo>
                <a:lnTo>
                  <a:pt x="196691" y="21429"/>
                </a:lnTo>
                <a:close/>
                <a:moveTo>
                  <a:pt x="200157" y="21429"/>
                </a:moveTo>
                <a:lnTo>
                  <a:pt x="210947" y="40122"/>
                </a:lnTo>
                <a:lnTo>
                  <a:pt x="221737" y="21429"/>
                </a:lnTo>
                <a:close/>
                <a:moveTo>
                  <a:pt x="228759" y="21429"/>
                </a:moveTo>
                <a:lnTo>
                  <a:pt x="239549" y="40122"/>
                </a:lnTo>
                <a:lnTo>
                  <a:pt x="250340" y="21429"/>
                </a:lnTo>
                <a:close/>
                <a:moveTo>
                  <a:pt x="253896" y="21429"/>
                </a:moveTo>
                <a:lnTo>
                  <a:pt x="243106" y="40122"/>
                </a:lnTo>
                <a:lnTo>
                  <a:pt x="264687" y="40122"/>
                </a:lnTo>
                <a:lnTo>
                  <a:pt x="253896" y="21429"/>
                </a:lnTo>
                <a:close/>
                <a:moveTo>
                  <a:pt x="257361" y="21429"/>
                </a:moveTo>
                <a:lnTo>
                  <a:pt x="268152" y="40122"/>
                </a:lnTo>
                <a:lnTo>
                  <a:pt x="278942" y="21429"/>
                </a:lnTo>
                <a:close/>
                <a:moveTo>
                  <a:pt x="282468" y="21429"/>
                </a:moveTo>
                <a:lnTo>
                  <a:pt x="271678" y="40122"/>
                </a:lnTo>
                <a:lnTo>
                  <a:pt x="293259" y="40122"/>
                </a:lnTo>
                <a:lnTo>
                  <a:pt x="282468" y="21429"/>
                </a:lnTo>
                <a:close/>
                <a:moveTo>
                  <a:pt x="285964" y="21429"/>
                </a:moveTo>
                <a:lnTo>
                  <a:pt x="296754" y="40122"/>
                </a:lnTo>
                <a:lnTo>
                  <a:pt x="307545" y="21429"/>
                </a:lnTo>
                <a:close/>
                <a:moveTo>
                  <a:pt x="311101" y="21429"/>
                </a:moveTo>
                <a:lnTo>
                  <a:pt x="300310" y="40122"/>
                </a:lnTo>
                <a:lnTo>
                  <a:pt x="321891" y="40122"/>
                </a:lnTo>
                <a:lnTo>
                  <a:pt x="311101" y="21429"/>
                </a:lnTo>
                <a:close/>
                <a:moveTo>
                  <a:pt x="9454" y="48299"/>
                </a:moveTo>
                <a:lnTo>
                  <a:pt x="10730" y="50548"/>
                </a:lnTo>
                <a:lnTo>
                  <a:pt x="12068" y="48299"/>
                </a:lnTo>
                <a:close/>
                <a:moveTo>
                  <a:pt x="38056" y="48299"/>
                </a:moveTo>
                <a:lnTo>
                  <a:pt x="39363" y="50548"/>
                </a:lnTo>
                <a:lnTo>
                  <a:pt x="40670" y="48299"/>
                </a:lnTo>
                <a:close/>
                <a:moveTo>
                  <a:pt x="66659" y="48299"/>
                </a:moveTo>
                <a:lnTo>
                  <a:pt x="67966" y="50548"/>
                </a:lnTo>
                <a:lnTo>
                  <a:pt x="69303" y="48299"/>
                </a:lnTo>
                <a:close/>
                <a:moveTo>
                  <a:pt x="95231" y="48299"/>
                </a:moveTo>
                <a:lnTo>
                  <a:pt x="96538" y="50548"/>
                </a:lnTo>
                <a:lnTo>
                  <a:pt x="97875" y="48299"/>
                </a:lnTo>
                <a:close/>
                <a:moveTo>
                  <a:pt x="123863" y="48299"/>
                </a:moveTo>
                <a:lnTo>
                  <a:pt x="125140" y="50548"/>
                </a:lnTo>
                <a:lnTo>
                  <a:pt x="126477" y="48299"/>
                </a:lnTo>
                <a:close/>
                <a:moveTo>
                  <a:pt x="152466" y="48299"/>
                </a:moveTo>
                <a:lnTo>
                  <a:pt x="153742" y="50548"/>
                </a:lnTo>
                <a:lnTo>
                  <a:pt x="155080" y="48299"/>
                </a:lnTo>
                <a:close/>
                <a:moveTo>
                  <a:pt x="181068" y="48299"/>
                </a:moveTo>
                <a:lnTo>
                  <a:pt x="182375" y="50548"/>
                </a:lnTo>
                <a:lnTo>
                  <a:pt x="183652" y="48299"/>
                </a:lnTo>
                <a:close/>
                <a:moveTo>
                  <a:pt x="209640" y="48299"/>
                </a:moveTo>
                <a:lnTo>
                  <a:pt x="210947" y="50548"/>
                </a:lnTo>
                <a:lnTo>
                  <a:pt x="212254" y="48299"/>
                </a:lnTo>
                <a:close/>
                <a:moveTo>
                  <a:pt x="238242" y="48299"/>
                </a:moveTo>
                <a:lnTo>
                  <a:pt x="239549" y="50548"/>
                </a:lnTo>
                <a:lnTo>
                  <a:pt x="240887" y="48299"/>
                </a:lnTo>
                <a:close/>
                <a:moveTo>
                  <a:pt x="266814" y="48299"/>
                </a:moveTo>
                <a:lnTo>
                  <a:pt x="268121" y="50548"/>
                </a:lnTo>
                <a:lnTo>
                  <a:pt x="269459" y="48299"/>
                </a:lnTo>
                <a:close/>
                <a:moveTo>
                  <a:pt x="295447" y="48299"/>
                </a:moveTo>
                <a:lnTo>
                  <a:pt x="296724" y="50548"/>
                </a:lnTo>
                <a:lnTo>
                  <a:pt x="298061" y="48299"/>
                </a:lnTo>
                <a:close/>
                <a:moveTo>
                  <a:pt x="16050" y="46019"/>
                </a:moveTo>
                <a:lnTo>
                  <a:pt x="10761" y="55168"/>
                </a:lnTo>
                <a:lnTo>
                  <a:pt x="5502" y="46019"/>
                </a:lnTo>
                <a:close/>
                <a:moveTo>
                  <a:pt x="44682" y="46019"/>
                </a:moveTo>
                <a:lnTo>
                  <a:pt x="39394" y="55168"/>
                </a:lnTo>
                <a:lnTo>
                  <a:pt x="34105" y="46019"/>
                </a:lnTo>
                <a:close/>
                <a:moveTo>
                  <a:pt x="73224" y="46019"/>
                </a:moveTo>
                <a:lnTo>
                  <a:pt x="67966" y="55168"/>
                </a:lnTo>
                <a:lnTo>
                  <a:pt x="62677" y="46019"/>
                </a:lnTo>
                <a:close/>
                <a:moveTo>
                  <a:pt x="101857" y="46019"/>
                </a:moveTo>
                <a:lnTo>
                  <a:pt x="96568" y="55168"/>
                </a:lnTo>
                <a:lnTo>
                  <a:pt x="91279" y="46019"/>
                </a:lnTo>
                <a:close/>
                <a:moveTo>
                  <a:pt x="130459" y="46019"/>
                </a:moveTo>
                <a:lnTo>
                  <a:pt x="125170" y="55168"/>
                </a:lnTo>
                <a:lnTo>
                  <a:pt x="119912" y="46019"/>
                </a:lnTo>
                <a:close/>
                <a:moveTo>
                  <a:pt x="159031" y="46019"/>
                </a:moveTo>
                <a:lnTo>
                  <a:pt x="153742" y="55168"/>
                </a:lnTo>
                <a:lnTo>
                  <a:pt x="148484" y="46019"/>
                </a:lnTo>
                <a:close/>
                <a:moveTo>
                  <a:pt x="187633" y="46019"/>
                </a:moveTo>
                <a:lnTo>
                  <a:pt x="182375" y="55168"/>
                </a:lnTo>
                <a:lnTo>
                  <a:pt x="177086" y="46019"/>
                </a:lnTo>
                <a:close/>
                <a:moveTo>
                  <a:pt x="216266" y="46019"/>
                </a:moveTo>
                <a:lnTo>
                  <a:pt x="210977" y="55168"/>
                </a:lnTo>
                <a:lnTo>
                  <a:pt x="205689" y="46019"/>
                </a:lnTo>
                <a:close/>
                <a:moveTo>
                  <a:pt x="244808" y="46019"/>
                </a:moveTo>
                <a:lnTo>
                  <a:pt x="239549" y="55168"/>
                </a:lnTo>
                <a:lnTo>
                  <a:pt x="234260" y="46019"/>
                </a:lnTo>
                <a:close/>
                <a:moveTo>
                  <a:pt x="273441" y="46019"/>
                </a:moveTo>
                <a:lnTo>
                  <a:pt x="268152" y="55168"/>
                </a:lnTo>
                <a:lnTo>
                  <a:pt x="262863" y="46019"/>
                </a:lnTo>
                <a:close/>
                <a:moveTo>
                  <a:pt x="302043" y="46019"/>
                </a:moveTo>
                <a:lnTo>
                  <a:pt x="296754" y="55168"/>
                </a:lnTo>
                <a:lnTo>
                  <a:pt x="291496" y="46019"/>
                </a:lnTo>
                <a:close/>
                <a:moveTo>
                  <a:pt x="25108" y="53770"/>
                </a:moveTo>
                <a:lnTo>
                  <a:pt x="23801" y="56019"/>
                </a:lnTo>
                <a:lnTo>
                  <a:pt x="26445" y="56019"/>
                </a:lnTo>
                <a:lnTo>
                  <a:pt x="25108" y="53770"/>
                </a:lnTo>
                <a:close/>
                <a:moveTo>
                  <a:pt x="53710" y="53770"/>
                </a:moveTo>
                <a:lnTo>
                  <a:pt x="52433" y="56019"/>
                </a:lnTo>
                <a:lnTo>
                  <a:pt x="55047" y="56019"/>
                </a:lnTo>
                <a:lnTo>
                  <a:pt x="53710" y="53770"/>
                </a:lnTo>
                <a:close/>
                <a:moveTo>
                  <a:pt x="82312" y="53770"/>
                </a:moveTo>
                <a:lnTo>
                  <a:pt x="81036" y="56019"/>
                </a:lnTo>
                <a:lnTo>
                  <a:pt x="83650" y="56019"/>
                </a:lnTo>
                <a:lnTo>
                  <a:pt x="82312" y="53770"/>
                </a:lnTo>
                <a:close/>
                <a:moveTo>
                  <a:pt x="110884" y="53770"/>
                </a:moveTo>
                <a:lnTo>
                  <a:pt x="109608" y="56019"/>
                </a:lnTo>
                <a:lnTo>
                  <a:pt x="112222" y="56019"/>
                </a:lnTo>
                <a:lnTo>
                  <a:pt x="110884" y="53770"/>
                </a:lnTo>
                <a:close/>
                <a:moveTo>
                  <a:pt x="139517" y="53770"/>
                </a:moveTo>
                <a:lnTo>
                  <a:pt x="138210" y="56019"/>
                </a:lnTo>
                <a:lnTo>
                  <a:pt x="140824" y="56019"/>
                </a:lnTo>
                <a:lnTo>
                  <a:pt x="139517" y="53770"/>
                </a:lnTo>
                <a:close/>
                <a:moveTo>
                  <a:pt x="168119" y="53770"/>
                </a:moveTo>
                <a:lnTo>
                  <a:pt x="166812" y="56019"/>
                </a:lnTo>
                <a:lnTo>
                  <a:pt x="169457" y="56019"/>
                </a:lnTo>
                <a:lnTo>
                  <a:pt x="168119" y="53770"/>
                </a:lnTo>
                <a:close/>
                <a:moveTo>
                  <a:pt x="196691" y="53770"/>
                </a:moveTo>
                <a:lnTo>
                  <a:pt x="195384" y="56019"/>
                </a:lnTo>
                <a:lnTo>
                  <a:pt x="198029" y="56019"/>
                </a:lnTo>
                <a:lnTo>
                  <a:pt x="196691" y="53770"/>
                </a:lnTo>
                <a:close/>
                <a:moveTo>
                  <a:pt x="225294" y="53770"/>
                </a:moveTo>
                <a:lnTo>
                  <a:pt x="224017" y="56019"/>
                </a:lnTo>
                <a:lnTo>
                  <a:pt x="226631" y="56019"/>
                </a:lnTo>
                <a:lnTo>
                  <a:pt x="225294" y="53770"/>
                </a:lnTo>
                <a:close/>
                <a:moveTo>
                  <a:pt x="253896" y="53770"/>
                </a:moveTo>
                <a:lnTo>
                  <a:pt x="252620" y="56019"/>
                </a:lnTo>
                <a:lnTo>
                  <a:pt x="255234" y="56019"/>
                </a:lnTo>
                <a:lnTo>
                  <a:pt x="253896" y="53770"/>
                </a:lnTo>
                <a:close/>
                <a:moveTo>
                  <a:pt x="282468" y="53770"/>
                </a:moveTo>
                <a:lnTo>
                  <a:pt x="281191" y="56019"/>
                </a:lnTo>
                <a:lnTo>
                  <a:pt x="283805" y="56019"/>
                </a:lnTo>
                <a:lnTo>
                  <a:pt x="282468" y="53770"/>
                </a:lnTo>
                <a:close/>
                <a:moveTo>
                  <a:pt x="311101" y="53770"/>
                </a:moveTo>
                <a:lnTo>
                  <a:pt x="309794" y="56019"/>
                </a:lnTo>
                <a:lnTo>
                  <a:pt x="312408" y="56019"/>
                </a:lnTo>
                <a:lnTo>
                  <a:pt x="311101" y="53770"/>
                </a:lnTo>
                <a:close/>
                <a:moveTo>
                  <a:pt x="3132" y="44621"/>
                </a:moveTo>
                <a:lnTo>
                  <a:pt x="4317" y="46657"/>
                </a:lnTo>
                <a:lnTo>
                  <a:pt x="9606" y="55806"/>
                </a:lnTo>
                <a:lnTo>
                  <a:pt x="10761" y="57873"/>
                </a:lnTo>
                <a:lnTo>
                  <a:pt x="11946" y="55806"/>
                </a:lnTo>
                <a:lnTo>
                  <a:pt x="17235" y="46657"/>
                </a:lnTo>
                <a:lnTo>
                  <a:pt x="18421" y="44621"/>
                </a:lnTo>
                <a:close/>
                <a:moveTo>
                  <a:pt x="31764" y="44621"/>
                </a:moveTo>
                <a:lnTo>
                  <a:pt x="32919" y="46657"/>
                </a:lnTo>
                <a:lnTo>
                  <a:pt x="38208" y="55806"/>
                </a:lnTo>
                <a:lnTo>
                  <a:pt x="39394" y="57873"/>
                </a:lnTo>
                <a:lnTo>
                  <a:pt x="40579" y="55806"/>
                </a:lnTo>
                <a:lnTo>
                  <a:pt x="45838" y="46657"/>
                </a:lnTo>
                <a:lnTo>
                  <a:pt x="47023" y="44621"/>
                </a:lnTo>
                <a:close/>
                <a:moveTo>
                  <a:pt x="60336" y="44621"/>
                </a:moveTo>
                <a:lnTo>
                  <a:pt x="61491" y="46657"/>
                </a:lnTo>
                <a:lnTo>
                  <a:pt x="66780" y="55806"/>
                </a:lnTo>
                <a:lnTo>
                  <a:pt x="67966" y="57873"/>
                </a:lnTo>
                <a:lnTo>
                  <a:pt x="69151" y="55806"/>
                </a:lnTo>
                <a:lnTo>
                  <a:pt x="74409" y="46657"/>
                </a:lnTo>
                <a:lnTo>
                  <a:pt x="75595" y="44621"/>
                </a:lnTo>
                <a:close/>
                <a:moveTo>
                  <a:pt x="88939" y="44621"/>
                </a:moveTo>
                <a:lnTo>
                  <a:pt x="90124" y="46657"/>
                </a:lnTo>
                <a:lnTo>
                  <a:pt x="95383" y="55806"/>
                </a:lnTo>
                <a:lnTo>
                  <a:pt x="96568" y="57873"/>
                </a:lnTo>
                <a:lnTo>
                  <a:pt x="97753" y="55806"/>
                </a:lnTo>
                <a:lnTo>
                  <a:pt x="103042" y="46657"/>
                </a:lnTo>
                <a:lnTo>
                  <a:pt x="104197" y="44621"/>
                </a:lnTo>
                <a:close/>
                <a:moveTo>
                  <a:pt x="117541" y="44621"/>
                </a:moveTo>
                <a:lnTo>
                  <a:pt x="118726" y="46657"/>
                </a:lnTo>
                <a:lnTo>
                  <a:pt x="124015" y="55806"/>
                </a:lnTo>
                <a:lnTo>
                  <a:pt x="125170" y="57873"/>
                </a:lnTo>
                <a:lnTo>
                  <a:pt x="126356" y="55806"/>
                </a:lnTo>
                <a:lnTo>
                  <a:pt x="131645" y="46657"/>
                </a:lnTo>
                <a:lnTo>
                  <a:pt x="132830" y="44621"/>
                </a:lnTo>
                <a:close/>
                <a:moveTo>
                  <a:pt x="146113" y="44621"/>
                </a:moveTo>
                <a:lnTo>
                  <a:pt x="147298" y="46657"/>
                </a:lnTo>
                <a:lnTo>
                  <a:pt x="152587" y="55806"/>
                </a:lnTo>
                <a:lnTo>
                  <a:pt x="153742" y="57873"/>
                </a:lnTo>
                <a:lnTo>
                  <a:pt x="154928" y="55806"/>
                </a:lnTo>
                <a:lnTo>
                  <a:pt x="160217" y="46657"/>
                </a:lnTo>
                <a:lnTo>
                  <a:pt x="161402" y="44621"/>
                </a:lnTo>
                <a:close/>
                <a:moveTo>
                  <a:pt x="174715" y="44621"/>
                </a:moveTo>
                <a:lnTo>
                  <a:pt x="175901" y="46657"/>
                </a:lnTo>
                <a:lnTo>
                  <a:pt x="181190" y="55806"/>
                </a:lnTo>
                <a:lnTo>
                  <a:pt x="182375" y="57873"/>
                </a:lnTo>
                <a:lnTo>
                  <a:pt x="183530" y="55806"/>
                </a:lnTo>
                <a:lnTo>
                  <a:pt x="188819" y="46657"/>
                </a:lnTo>
                <a:lnTo>
                  <a:pt x="190004" y="44621"/>
                </a:lnTo>
                <a:close/>
                <a:moveTo>
                  <a:pt x="203348" y="44621"/>
                </a:moveTo>
                <a:lnTo>
                  <a:pt x="204503" y="46657"/>
                </a:lnTo>
                <a:lnTo>
                  <a:pt x="209792" y="55806"/>
                </a:lnTo>
                <a:lnTo>
                  <a:pt x="210977" y="57873"/>
                </a:lnTo>
                <a:lnTo>
                  <a:pt x="212163" y="55806"/>
                </a:lnTo>
                <a:lnTo>
                  <a:pt x="217421" y="46657"/>
                </a:lnTo>
                <a:lnTo>
                  <a:pt x="218607" y="44621"/>
                </a:lnTo>
                <a:close/>
                <a:moveTo>
                  <a:pt x="231890" y="44621"/>
                </a:moveTo>
                <a:lnTo>
                  <a:pt x="233075" y="46657"/>
                </a:lnTo>
                <a:lnTo>
                  <a:pt x="238364" y="55806"/>
                </a:lnTo>
                <a:lnTo>
                  <a:pt x="239549" y="57873"/>
                </a:lnTo>
                <a:lnTo>
                  <a:pt x="240735" y="55806"/>
                </a:lnTo>
                <a:lnTo>
                  <a:pt x="245993" y="46657"/>
                </a:lnTo>
                <a:lnTo>
                  <a:pt x="247179" y="44621"/>
                </a:lnTo>
                <a:close/>
                <a:moveTo>
                  <a:pt x="260522" y="44621"/>
                </a:moveTo>
                <a:lnTo>
                  <a:pt x="261708" y="46657"/>
                </a:lnTo>
                <a:lnTo>
                  <a:pt x="266966" y="55806"/>
                </a:lnTo>
                <a:lnTo>
                  <a:pt x="268152" y="57873"/>
                </a:lnTo>
                <a:lnTo>
                  <a:pt x="269337" y="55806"/>
                </a:lnTo>
                <a:lnTo>
                  <a:pt x="274626" y="46657"/>
                </a:lnTo>
                <a:lnTo>
                  <a:pt x="275781" y="44621"/>
                </a:lnTo>
                <a:close/>
                <a:moveTo>
                  <a:pt x="289125" y="44621"/>
                </a:moveTo>
                <a:lnTo>
                  <a:pt x="290310" y="46657"/>
                </a:lnTo>
                <a:lnTo>
                  <a:pt x="295599" y="55806"/>
                </a:lnTo>
                <a:lnTo>
                  <a:pt x="296754" y="57873"/>
                </a:lnTo>
                <a:lnTo>
                  <a:pt x="297940" y="55806"/>
                </a:lnTo>
                <a:lnTo>
                  <a:pt x="303228" y="46657"/>
                </a:lnTo>
                <a:lnTo>
                  <a:pt x="304414" y="44621"/>
                </a:lnTo>
                <a:close/>
                <a:moveTo>
                  <a:pt x="25108" y="49180"/>
                </a:moveTo>
                <a:lnTo>
                  <a:pt x="30397" y="58329"/>
                </a:lnTo>
                <a:lnTo>
                  <a:pt x="19819" y="58329"/>
                </a:lnTo>
                <a:lnTo>
                  <a:pt x="25108" y="49180"/>
                </a:lnTo>
                <a:close/>
                <a:moveTo>
                  <a:pt x="53710" y="49180"/>
                </a:moveTo>
                <a:lnTo>
                  <a:pt x="58999" y="58329"/>
                </a:lnTo>
                <a:lnTo>
                  <a:pt x="48421" y="58329"/>
                </a:lnTo>
                <a:lnTo>
                  <a:pt x="53710" y="49180"/>
                </a:lnTo>
                <a:close/>
                <a:moveTo>
                  <a:pt x="82312" y="49180"/>
                </a:moveTo>
                <a:lnTo>
                  <a:pt x="87601" y="58329"/>
                </a:lnTo>
                <a:lnTo>
                  <a:pt x="77024" y="58329"/>
                </a:lnTo>
                <a:lnTo>
                  <a:pt x="82312" y="49180"/>
                </a:lnTo>
                <a:close/>
                <a:moveTo>
                  <a:pt x="110884" y="49180"/>
                </a:moveTo>
                <a:lnTo>
                  <a:pt x="116173" y="58329"/>
                </a:lnTo>
                <a:lnTo>
                  <a:pt x="105626" y="58329"/>
                </a:lnTo>
                <a:lnTo>
                  <a:pt x="110884" y="49180"/>
                </a:lnTo>
                <a:close/>
                <a:moveTo>
                  <a:pt x="139487" y="49180"/>
                </a:moveTo>
                <a:lnTo>
                  <a:pt x="144776" y="58329"/>
                </a:lnTo>
                <a:lnTo>
                  <a:pt x="134228" y="58329"/>
                </a:lnTo>
                <a:lnTo>
                  <a:pt x="139487" y="49180"/>
                </a:lnTo>
                <a:close/>
                <a:moveTo>
                  <a:pt x="168119" y="49180"/>
                </a:moveTo>
                <a:lnTo>
                  <a:pt x="173378" y="58329"/>
                </a:lnTo>
                <a:lnTo>
                  <a:pt x="162831" y="58329"/>
                </a:lnTo>
                <a:lnTo>
                  <a:pt x="168119" y="49180"/>
                </a:lnTo>
                <a:close/>
                <a:moveTo>
                  <a:pt x="196691" y="49180"/>
                </a:moveTo>
                <a:lnTo>
                  <a:pt x="201950" y="58329"/>
                </a:lnTo>
                <a:lnTo>
                  <a:pt x="191403" y="58329"/>
                </a:lnTo>
                <a:lnTo>
                  <a:pt x="196691" y="49180"/>
                </a:lnTo>
                <a:close/>
                <a:moveTo>
                  <a:pt x="225294" y="49180"/>
                </a:moveTo>
                <a:lnTo>
                  <a:pt x="230583" y="58329"/>
                </a:lnTo>
                <a:lnTo>
                  <a:pt x="220005" y="58329"/>
                </a:lnTo>
                <a:lnTo>
                  <a:pt x="225294" y="49180"/>
                </a:lnTo>
                <a:close/>
                <a:moveTo>
                  <a:pt x="253896" y="49180"/>
                </a:moveTo>
                <a:lnTo>
                  <a:pt x="259185" y="58329"/>
                </a:lnTo>
                <a:lnTo>
                  <a:pt x="248607" y="58329"/>
                </a:lnTo>
                <a:lnTo>
                  <a:pt x="253896" y="49180"/>
                </a:lnTo>
                <a:close/>
                <a:moveTo>
                  <a:pt x="282468" y="49180"/>
                </a:moveTo>
                <a:lnTo>
                  <a:pt x="287757" y="58329"/>
                </a:lnTo>
                <a:lnTo>
                  <a:pt x="277210" y="58329"/>
                </a:lnTo>
                <a:lnTo>
                  <a:pt x="282468" y="49180"/>
                </a:lnTo>
                <a:close/>
                <a:moveTo>
                  <a:pt x="311101" y="49180"/>
                </a:moveTo>
                <a:lnTo>
                  <a:pt x="316359" y="58329"/>
                </a:lnTo>
                <a:lnTo>
                  <a:pt x="305812" y="58329"/>
                </a:lnTo>
                <a:lnTo>
                  <a:pt x="311101" y="49180"/>
                </a:lnTo>
                <a:close/>
                <a:moveTo>
                  <a:pt x="19211" y="44195"/>
                </a:moveTo>
                <a:lnTo>
                  <a:pt x="10761" y="58785"/>
                </a:lnTo>
                <a:lnTo>
                  <a:pt x="2341" y="44195"/>
                </a:lnTo>
                <a:close/>
                <a:moveTo>
                  <a:pt x="47783" y="44195"/>
                </a:moveTo>
                <a:lnTo>
                  <a:pt x="39363" y="58785"/>
                </a:lnTo>
                <a:lnTo>
                  <a:pt x="30913" y="44195"/>
                </a:lnTo>
                <a:close/>
                <a:moveTo>
                  <a:pt x="76385" y="44195"/>
                </a:moveTo>
                <a:lnTo>
                  <a:pt x="67966" y="58785"/>
                </a:lnTo>
                <a:lnTo>
                  <a:pt x="59516" y="44195"/>
                </a:lnTo>
                <a:close/>
                <a:moveTo>
                  <a:pt x="105018" y="44195"/>
                </a:moveTo>
                <a:lnTo>
                  <a:pt x="96568" y="58785"/>
                </a:lnTo>
                <a:lnTo>
                  <a:pt x="88148" y="44195"/>
                </a:lnTo>
                <a:close/>
                <a:moveTo>
                  <a:pt x="133590" y="44195"/>
                </a:moveTo>
                <a:lnTo>
                  <a:pt x="125140" y="58785"/>
                </a:lnTo>
                <a:lnTo>
                  <a:pt x="116720" y="44195"/>
                </a:lnTo>
                <a:close/>
                <a:moveTo>
                  <a:pt x="162192" y="44195"/>
                </a:moveTo>
                <a:lnTo>
                  <a:pt x="153742" y="58785"/>
                </a:lnTo>
                <a:lnTo>
                  <a:pt x="145353" y="44195"/>
                </a:lnTo>
                <a:close/>
                <a:moveTo>
                  <a:pt x="190795" y="44195"/>
                </a:moveTo>
                <a:lnTo>
                  <a:pt x="182375" y="58785"/>
                </a:lnTo>
                <a:lnTo>
                  <a:pt x="173925" y="44195"/>
                </a:lnTo>
                <a:close/>
                <a:moveTo>
                  <a:pt x="219367" y="44195"/>
                </a:moveTo>
                <a:lnTo>
                  <a:pt x="210947" y="58785"/>
                </a:lnTo>
                <a:lnTo>
                  <a:pt x="202497" y="44195"/>
                </a:lnTo>
                <a:close/>
                <a:moveTo>
                  <a:pt x="247969" y="44195"/>
                </a:moveTo>
                <a:lnTo>
                  <a:pt x="239549" y="58785"/>
                </a:lnTo>
                <a:lnTo>
                  <a:pt x="231099" y="44195"/>
                </a:lnTo>
                <a:close/>
                <a:moveTo>
                  <a:pt x="276602" y="44195"/>
                </a:moveTo>
                <a:lnTo>
                  <a:pt x="268152" y="58785"/>
                </a:lnTo>
                <a:lnTo>
                  <a:pt x="259732" y="44195"/>
                </a:lnTo>
                <a:close/>
                <a:moveTo>
                  <a:pt x="305174" y="44195"/>
                </a:moveTo>
                <a:lnTo>
                  <a:pt x="296724" y="58785"/>
                </a:lnTo>
                <a:lnTo>
                  <a:pt x="288304" y="44195"/>
                </a:lnTo>
                <a:close/>
                <a:moveTo>
                  <a:pt x="25108" y="46414"/>
                </a:moveTo>
                <a:lnTo>
                  <a:pt x="23922" y="48481"/>
                </a:lnTo>
                <a:lnTo>
                  <a:pt x="18633" y="57630"/>
                </a:lnTo>
                <a:lnTo>
                  <a:pt x="17448" y="59697"/>
                </a:lnTo>
                <a:lnTo>
                  <a:pt x="32737" y="59697"/>
                </a:lnTo>
                <a:lnTo>
                  <a:pt x="31552" y="57630"/>
                </a:lnTo>
                <a:lnTo>
                  <a:pt x="26293" y="48481"/>
                </a:lnTo>
                <a:lnTo>
                  <a:pt x="25108" y="46414"/>
                </a:lnTo>
                <a:close/>
                <a:moveTo>
                  <a:pt x="53710" y="46414"/>
                </a:moveTo>
                <a:lnTo>
                  <a:pt x="52525" y="48481"/>
                </a:lnTo>
                <a:lnTo>
                  <a:pt x="47266" y="57630"/>
                </a:lnTo>
                <a:lnTo>
                  <a:pt x="46081" y="59697"/>
                </a:lnTo>
                <a:lnTo>
                  <a:pt x="61339" y="59697"/>
                </a:lnTo>
                <a:lnTo>
                  <a:pt x="60184" y="57630"/>
                </a:lnTo>
                <a:lnTo>
                  <a:pt x="54895" y="48481"/>
                </a:lnTo>
                <a:lnTo>
                  <a:pt x="53710" y="46414"/>
                </a:lnTo>
                <a:close/>
                <a:moveTo>
                  <a:pt x="82312" y="46414"/>
                </a:moveTo>
                <a:lnTo>
                  <a:pt x="81157" y="48481"/>
                </a:lnTo>
                <a:lnTo>
                  <a:pt x="75868" y="57630"/>
                </a:lnTo>
                <a:lnTo>
                  <a:pt x="74683" y="59697"/>
                </a:lnTo>
                <a:lnTo>
                  <a:pt x="89972" y="59697"/>
                </a:lnTo>
                <a:lnTo>
                  <a:pt x="88787" y="57630"/>
                </a:lnTo>
                <a:lnTo>
                  <a:pt x="83498" y="48481"/>
                </a:lnTo>
                <a:lnTo>
                  <a:pt x="82312" y="46414"/>
                </a:lnTo>
                <a:close/>
                <a:moveTo>
                  <a:pt x="110884" y="46414"/>
                </a:moveTo>
                <a:lnTo>
                  <a:pt x="109699" y="48481"/>
                </a:lnTo>
                <a:lnTo>
                  <a:pt x="104440" y="57630"/>
                </a:lnTo>
                <a:lnTo>
                  <a:pt x="103255" y="59697"/>
                </a:lnTo>
                <a:lnTo>
                  <a:pt x="118514" y="59697"/>
                </a:lnTo>
                <a:lnTo>
                  <a:pt x="117359" y="57630"/>
                </a:lnTo>
                <a:lnTo>
                  <a:pt x="112070" y="48481"/>
                </a:lnTo>
                <a:lnTo>
                  <a:pt x="110884" y="46414"/>
                </a:lnTo>
                <a:close/>
                <a:moveTo>
                  <a:pt x="139487" y="46414"/>
                </a:moveTo>
                <a:lnTo>
                  <a:pt x="138332" y="48481"/>
                </a:lnTo>
                <a:lnTo>
                  <a:pt x="133043" y="57630"/>
                </a:lnTo>
                <a:lnTo>
                  <a:pt x="131857" y="59697"/>
                </a:lnTo>
                <a:lnTo>
                  <a:pt x="147146" y="59697"/>
                </a:lnTo>
                <a:lnTo>
                  <a:pt x="145961" y="57630"/>
                </a:lnTo>
                <a:lnTo>
                  <a:pt x="140672" y="48481"/>
                </a:lnTo>
                <a:lnTo>
                  <a:pt x="139487" y="46414"/>
                </a:lnTo>
                <a:close/>
                <a:moveTo>
                  <a:pt x="168119" y="46414"/>
                </a:moveTo>
                <a:lnTo>
                  <a:pt x="166934" y="48481"/>
                </a:lnTo>
                <a:lnTo>
                  <a:pt x="161645" y="57630"/>
                </a:lnTo>
                <a:lnTo>
                  <a:pt x="160490" y="59697"/>
                </a:lnTo>
                <a:lnTo>
                  <a:pt x="175749" y="59697"/>
                </a:lnTo>
                <a:lnTo>
                  <a:pt x="174563" y="57630"/>
                </a:lnTo>
                <a:lnTo>
                  <a:pt x="169305" y="48481"/>
                </a:lnTo>
                <a:lnTo>
                  <a:pt x="168119" y="46414"/>
                </a:lnTo>
                <a:close/>
                <a:moveTo>
                  <a:pt x="196691" y="46414"/>
                </a:moveTo>
                <a:lnTo>
                  <a:pt x="195506" y="48481"/>
                </a:lnTo>
                <a:lnTo>
                  <a:pt x="190217" y="57630"/>
                </a:lnTo>
                <a:lnTo>
                  <a:pt x="189062" y="59697"/>
                </a:lnTo>
                <a:lnTo>
                  <a:pt x="204321" y="59697"/>
                </a:lnTo>
                <a:lnTo>
                  <a:pt x="203135" y="57630"/>
                </a:lnTo>
                <a:lnTo>
                  <a:pt x="197877" y="48481"/>
                </a:lnTo>
                <a:lnTo>
                  <a:pt x="196691" y="46414"/>
                </a:lnTo>
                <a:close/>
                <a:moveTo>
                  <a:pt x="225294" y="46414"/>
                </a:moveTo>
                <a:lnTo>
                  <a:pt x="224108" y="48481"/>
                </a:lnTo>
                <a:lnTo>
                  <a:pt x="218850" y="57630"/>
                </a:lnTo>
                <a:lnTo>
                  <a:pt x="217664" y="59697"/>
                </a:lnTo>
                <a:lnTo>
                  <a:pt x="232923" y="59697"/>
                </a:lnTo>
                <a:lnTo>
                  <a:pt x="231768" y="57630"/>
                </a:lnTo>
                <a:lnTo>
                  <a:pt x="226479" y="48481"/>
                </a:lnTo>
                <a:lnTo>
                  <a:pt x="225294" y="46414"/>
                </a:lnTo>
                <a:close/>
                <a:moveTo>
                  <a:pt x="253896" y="46414"/>
                </a:moveTo>
                <a:lnTo>
                  <a:pt x="252741" y="48481"/>
                </a:lnTo>
                <a:lnTo>
                  <a:pt x="247452" y="57630"/>
                </a:lnTo>
                <a:lnTo>
                  <a:pt x="246267" y="59697"/>
                </a:lnTo>
                <a:lnTo>
                  <a:pt x="261556" y="59697"/>
                </a:lnTo>
                <a:lnTo>
                  <a:pt x="260370" y="57630"/>
                </a:lnTo>
                <a:lnTo>
                  <a:pt x="255082" y="48481"/>
                </a:lnTo>
                <a:lnTo>
                  <a:pt x="253896" y="46414"/>
                </a:lnTo>
                <a:close/>
                <a:moveTo>
                  <a:pt x="282468" y="46414"/>
                </a:moveTo>
                <a:lnTo>
                  <a:pt x="281313" y="48481"/>
                </a:lnTo>
                <a:lnTo>
                  <a:pt x="276024" y="57630"/>
                </a:lnTo>
                <a:lnTo>
                  <a:pt x="274839" y="59697"/>
                </a:lnTo>
                <a:lnTo>
                  <a:pt x="290128" y="59697"/>
                </a:lnTo>
                <a:lnTo>
                  <a:pt x="288942" y="57630"/>
                </a:lnTo>
                <a:lnTo>
                  <a:pt x="283654" y="48481"/>
                </a:lnTo>
                <a:lnTo>
                  <a:pt x="282468" y="46414"/>
                </a:lnTo>
                <a:close/>
                <a:moveTo>
                  <a:pt x="311101" y="46414"/>
                </a:moveTo>
                <a:lnTo>
                  <a:pt x="309915" y="48481"/>
                </a:lnTo>
                <a:lnTo>
                  <a:pt x="304627" y="57630"/>
                </a:lnTo>
                <a:lnTo>
                  <a:pt x="303441" y="59697"/>
                </a:lnTo>
                <a:lnTo>
                  <a:pt x="318730" y="59697"/>
                </a:lnTo>
                <a:lnTo>
                  <a:pt x="317545" y="57630"/>
                </a:lnTo>
                <a:lnTo>
                  <a:pt x="312256" y="48481"/>
                </a:lnTo>
                <a:lnTo>
                  <a:pt x="311101" y="46414"/>
                </a:lnTo>
                <a:close/>
                <a:moveTo>
                  <a:pt x="25108" y="45563"/>
                </a:moveTo>
                <a:lnTo>
                  <a:pt x="33527" y="60153"/>
                </a:lnTo>
                <a:lnTo>
                  <a:pt x="16718" y="60153"/>
                </a:lnTo>
                <a:lnTo>
                  <a:pt x="25108" y="45563"/>
                </a:lnTo>
                <a:close/>
                <a:moveTo>
                  <a:pt x="53710" y="45563"/>
                </a:moveTo>
                <a:lnTo>
                  <a:pt x="62160" y="60153"/>
                </a:lnTo>
                <a:lnTo>
                  <a:pt x="45260" y="60153"/>
                </a:lnTo>
                <a:lnTo>
                  <a:pt x="53710" y="45563"/>
                </a:lnTo>
                <a:close/>
                <a:moveTo>
                  <a:pt x="82312" y="45563"/>
                </a:moveTo>
                <a:lnTo>
                  <a:pt x="90762" y="60153"/>
                </a:lnTo>
                <a:lnTo>
                  <a:pt x="73923" y="60153"/>
                </a:lnTo>
                <a:lnTo>
                  <a:pt x="82312" y="45563"/>
                </a:lnTo>
                <a:close/>
                <a:moveTo>
                  <a:pt x="110884" y="45563"/>
                </a:moveTo>
                <a:lnTo>
                  <a:pt x="119334" y="60153"/>
                </a:lnTo>
                <a:lnTo>
                  <a:pt x="102495" y="60153"/>
                </a:lnTo>
                <a:lnTo>
                  <a:pt x="110884" y="45563"/>
                </a:lnTo>
                <a:close/>
                <a:moveTo>
                  <a:pt x="139517" y="45563"/>
                </a:moveTo>
                <a:lnTo>
                  <a:pt x="147937" y="60153"/>
                </a:lnTo>
                <a:lnTo>
                  <a:pt x="131097" y="60153"/>
                </a:lnTo>
                <a:lnTo>
                  <a:pt x="139517" y="45563"/>
                </a:lnTo>
                <a:close/>
                <a:moveTo>
                  <a:pt x="168119" y="45563"/>
                </a:moveTo>
                <a:lnTo>
                  <a:pt x="176539" y="60153"/>
                </a:lnTo>
                <a:lnTo>
                  <a:pt x="159700" y="60153"/>
                </a:lnTo>
                <a:lnTo>
                  <a:pt x="168119" y="45563"/>
                </a:lnTo>
                <a:close/>
                <a:moveTo>
                  <a:pt x="196691" y="45563"/>
                </a:moveTo>
                <a:lnTo>
                  <a:pt x="205111" y="60153"/>
                </a:lnTo>
                <a:lnTo>
                  <a:pt x="188302" y="60153"/>
                </a:lnTo>
                <a:lnTo>
                  <a:pt x="196691" y="45563"/>
                </a:lnTo>
                <a:close/>
                <a:moveTo>
                  <a:pt x="225294" y="45563"/>
                </a:moveTo>
                <a:lnTo>
                  <a:pt x="233744" y="60153"/>
                </a:lnTo>
                <a:lnTo>
                  <a:pt x="216905" y="60153"/>
                </a:lnTo>
                <a:lnTo>
                  <a:pt x="225294" y="45563"/>
                </a:lnTo>
                <a:close/>
                <a:moveTo>
                  <a:pt x="253896" y="45563"/>
                </a:moveTo>
                <a:lnTo>
                  <a:pt x="262346" y="60153"/>
                </a:lnTo>
                <a:lnTo>
                  <a:pt x="245507" y="60153"/>
                </a:lnTo>
                <a:lnTo>
                  <a:pt x="253896" y="45563"/>
                </a:lnTo>
                <a:close/>
                <a:moveTo>
                  <a:pt x="282468" y="45563"/>
                </a:moveTo>
                <a:lnTo>
                  <a:pt x="290918" y="60153"/>
                </a:lnTo>
                <a:lnTo>
                  <a:pt x="274079" y="60153"/>
                </a:lnTo>
                <a:lnTo>
                  <a:pt x="282468" y="45563"/>
                </a:lnTo>
                <a:close/>
                <a:moveTo>
                  <a:pt x="311101" y="45563"/>
                </a:moveTo>
                <a:lnTo>
                  <a:pt x="319520" y="60153"/>
                </a:lnTo>
                <a:lnTo>
                  <a:pt x="302651" y="60153"/>
                </a:lnTo>
                <a:lnTo>
                  <a:pt x="311101" y="45563"/>
                </a:lnTo>
                <a:close/>
                <a:moveTo>
                  <a:pt x="1" y="42827"/>
                </a:moveTo>
                <a:lnTo>
                  <a:pt x="10791" y="61521"/>
                </a:lnTo>
                <a:lnTo>
                  <a:pt x="21551" y="42827"/>
                </a:lnTo>
                <a:close/>
                <a:moveTo>
                  <a:pt x="25108" y="42827"/>
                </a:moveTo>
                <a:lnTo>
                  <a:pt x="14317" y="61521"/>
                </a:lnTo>
                <a:lnTo>
                  <a:pt x="35898" y="61521"/>
                </a:lnTo>
                <a:lnTo>
                  <a:pt x="25108" y="42827"/>
                </a:lnTo>
                <a:close/>
                <a:moveTo>
                  <a:pt x="28603" y="42827"/>
                </a:moveTo>
                <a:lnTo>
                  <a:pt x="39394" y="61521"/>
                </a:lnTo>
                <a:lnTo>
                  <a:pt x="50154" y="42827"/>
                </a:lnTo>
                <a:close/>
                <a:moveTo>
                  <a:pt x="53710" y="42827"/>
                </a:moveTo>
                <a:lnTo>
                  <a:pt x="42920" y="61521"/>
                </a:lnTo>
                <a:lnTo>
                  <a:pt x="64500" y="61521"/>
                </a:lnTo>
                <a:lnTo>
                  <a:pt x="53710" y="42827"/>
                </a:lnTo>
                <a:close/>
                <a:moveTo>
                  <a:pt x="57175" y="42827"/>
                </a:moveTo>
                <a:lnTo>
                  <a:pt x="67966" y="61521"/>
                </a:lnTo>
                <a:lnTo>
                  <a:pt x="78756" y="42827"/>
                </a:lnTo>
                <a:close/>
                <a:moveTo>
                  <a:pt x="82312" y="42827"/>
                </a:moveTo>
                <a:lnTo>
                  <a:pt x="71522" y="61521"/>
                </a:lnTo>
                <a:lnTo>
                  <a:pt x="93103" y="61521"/>
                </a:lnTo>
                <a:lnTo>
                  <a:pt x="82312" y="42827"/>
                </a:lnTo>
                <a:close/>
                <a:moveTo>
                  <a:pt x="85777" y="42827"/>
                </a:moveTo>
                <a:lnTo>
                  <a:pt x="96568" y="61521"/>
                </a:lnTo>
                <a:lnTo>
                  <a:pt x="107358" y="42827"/>
                </a:lnTo>
                <a:close/>
                <a:moveTo>
                  <a:pt x="110884" y="42827"/>
                </a:moveTo>
                <a:lnTo>
                  <a:pt x="100155" y="61521"/>
                </a:lnTo>
                <a:lnTo>
                  <a:pt x="121736" y="61521"/>
                </a:lnTo>
                <a:lnTo>
                  <a:pt x="110884" y="42827"/>
                </a:lnTo>
                <a:close/>
                <a:moveTo>
                  <a:pt x="114349" y="42827"/>
                </a:moveTo>
                <a:lnTo>
                  <a:pt x="125140" y="61521"/>
                </a:lnTo>
                <a:lnTo>
                  <a:pt x="135930" y="42827"/>
                </a:lnTo>
                <a:close/>
                <a:moveTo>
                  <a:pt x="139517" y="42827"/>
                </a:moveTo>
                <a:lnTo>
                  <a:pt x="128727" y="61521"/>
                </a:lnTo>
                <a:lnTo>
                  <a:pt x="150308" y="61521"/>
                </a:lnTo>
                <a:lnTo>
                  <a:pt x="139517" y="42827"/>
                </a:lnTo>
                <a:close/>
                <a:moveTo>
                  <a:pt x="142952" y="42827"/>
                </a:moveTo>
                <a:lnTo>
                  <a:pt x="153742" y="61521"/>
                </a:lnTo>
                <a:lnTo>
                  <a:pt x="164533" y="42827"/>
                </a:lnTo>
                <a:close/>
                <a:moveTo>
                  <a:pt x="168119" y="42827"/>
                </a:moveTo>
                <a:lnTo>
                  <a:pt x="157329" y="61521"/>
                </a:lnTo>
                <a:lnTo>
                  <a:pt x="178910" y="61521"/>
                </a:lnTo>
                <a:lnTo>
                  <a:pt x="168119" y="42827"/>
                </a:lnTo>
                <a:close/>
                <a:moveTo>
                  <a:pt x="171585" y="42827"/>
                </a:moveTo>
                <a:lnTo>
                  <a:pt x="182375" y="61521"/>
                </a:lnTo>
                <a:lnTo>
                  <a:pt x="193166" y="42827"/>
                </a:lnTo>
                <a:close/>
                <a:moveTo>
                  <a:pt x="196691" y="42827"/>
                </a:moveTo>
                <a:lnTo>
                  <a:pt x="185901" y="61521"/>
                </a:lnTo>
                <a:lnTo>
                  <a:pt x="207482" y="61521"/>
                </a:lnTo>
                <a:lnTo>
                  <a:pt x="196691" y="42827"/>
                </a:lnTo>
                <a:close/>
                <a:moveTo>
                  <a:pt x="200157" y="42827"/>
                </a:moveTo>
                <a:lnTo>
                  <a:pt x="210947" y="61521"/>
                </a:lnTo>
                <a:lnTo>
                  <a:pt x="221737" y="42827"/>
                </a:lnTo>
                <a:close/>
                <a:moveTo>
                  <a:pt x="225294" y="42827"/>
                </a:moveTo>
                <a:lnTo>
                  <a:pt x="214503" y="61521"/>
                </a:lnTo>
                <a:lnTo>
                  <a:pt x="236084" y="61521"/>
                </a:lnTo>
                <a:lnTo>
                  <a:pt x="225294" y="42827"/>
                </a:lnTo>
                <a:close/>
                <a:moveTo>
                  <a:pt x="228759" y="42827"/>
                </a:moveTo>
                <a:lnTo>
                  <a:pt x="239549" y="61521"/>
                </a:lnTo>
                <a:lnTo>
                  <a:pt x="250340" y="42827"/>
                </a:lnTo>
                <a:close/>
                <a:moveTo>
                  <a:pt x="253896" y="42827"/>
                </a:moveTo>
                <a:lnTo>
                  <a:pt x="243106" y="61521"/>
                </a:lnTo>
                <a:lnTo>
                  <a:pt x="264687" y="61521"/>
                </a:lnTo>
                <a:lnTo>
                  <a:pt x="253896" y="42827"/>
                </a:lnTo>
                <a:close/>
                <a:moveTo>
                  <a:pt x="257361" y="42827"/>
                </a:moveTo>
                <a:lnTo>
                  <a:pt x="268152" y="61521"/>
                </a:lnTo>
                <a:lnTo>
                  <a:pt x="278942" y="42827"/>
                </a:lnTo>
                <a:close/>
                <a:moveTo>
                  <a:pt x="282468" y="42827"/>
                </a:moveTo>
                <a:lnTo>
                  <a:pt x="271678" y="61521"/>
                </a:lnTo>
                <a:lnTo>
                  <a:pt x="293259" y="61521"/>
                </a:lnTo>
                <a:lnTo>
                  <a:pt x="282468" y="42827"/>
                </a:lnTo>
                <a:close/>
                <a:moveTo>
                  <a:pt x="285964" y="42827"/>
                </a:moveTo>
                <a:lnTo>
                  <a:pt x="296754" y="61521"/>
                </a:lnTo>
                <a:lnTo>
                  <a:pt x="307545" y="42827"/>
                </a:lnTo>
                <a:close/>
                <a:moveTo>
                  <a:pt x="311101" y="42827"/>
                </a:moveTo>
                <a:lnTo>
                  <a:pt x="300310" y="61521"/>
                </a:lnTo>
                <a:lnTo>
                  <a:pt x="321891" y="61521"/>
                </a:lnTo>
                <a:lnTo>
                  <a:pt x="311101" y="42827"/>
                </a:lnTo>
                <a:close/>
                <a:moveTo>
                  <a:pt x="9454" y="69727"/>
                </a:moveTo>
                <a:lnTo>
                  <a:pt x="10730" y="71977"/>
                </a:lnTo>
                <a:lnTo>
                  <a:pt x="12068" y="69727"/>
                </a:lnTo>
                <a:close/>
                <a:moveTo>
                  <a:pt x="38056" y="69727"/>
                </a:moveTo>
                <a:lnTo>
                  <a:pt x="39363" y="71977"/>
                </a:lnTo>
                <a:lnTo>
                  <a:pt x="40670" y="69727"/>
                </a:lnTo>
                <a:close/>
                <a:moveTo>
                  <a:pt x="66659" y="69727"/>
                </a:moveTo>
                <a:lnTo>
                  <a:pt x="67966" y="71977"/>
                </a:lnTo>
                <a:lnTo>
                  <a:pt x="69303" y="69727"/>
                </a:lnTo>
                <a:close/>
                <a:moveTo>
                  <a:pt x="95231" y="69727"/>
                </a:moveTo>
                <a:lnTo>
                  <a:pt x="96538" y="71977"/>
                </a:lnTo>
                <a:lnTo>
                  <a:pt x="97875" y="69727"/>
                </a:lnTo>
                <a:close/>
                <a:moveTo>
                  <a:pt x="123863" y="69727"/>
                </a:moveTo>
                <a:lnTo>
                  <a:pt x="125140" y="71977"/>
                </a:lnTo>
                <a:lnTo>
                  <a:pt x="126477" y="69727"/>
                </a:lnTo>
                <a:close/>
                <a:moveTo>
                  <a:pt x="152466" y="69727"/>
                </a:moveTo>
                <a:lnTo>
                  <a:pt x="153742" y="71977"/>
                </a:lnTo>
                <a:lnTo>
                  <a:pt x="155080" y="69727"/>
                </a:lnTo>
                <a:close/>
                <a:moveTo>
                  <a:pt x="181068" y="69727"/>
                </a:moveTo>
                <a:lnTo>
                  <a:pt x="182375" y="71977"/>
                </a:lnTo>
                <a:lnTo>
                  <a:pt x="183652" y="69727"/>
                </a:lnTo>
                <a:close/>
                <a:moveTo>
                  <a:pt x="209640" y="69727"/>
                </a:moveTo>
                <a:lnTo>
                  <a:pt x="210947" y="71977"/>
                </a:lnTo>
                <a:lnTo>
                  <a:pt x="212254" y="69727"/>
                </a:lnTo>
                <a:close/>
                <a:moveTo>
                  <a:pt x="238242" y="69727"/>
                </a:moveTo>
                <a:lnTo>
                  <a:pt x="239549" y="71977"/>
                </a:lnTo>
                <a:lnTo>
                  <a:pt x="240887" y="69727"/>
                </a:lnTo>
                <a:close/>
                <a:moveTo>
                  <a:pt x="266814" y="69727"/>
                </a:moveTo>
                <a:lnTo>
                  <a:pt x="268121" y="71977"/>
                </a:lnTo>
                <a:lnTo>
                  <a:pt x="269459" y="69727"/>
                </a:lnTo>
                <a:close/>
                <a:moveTo>
                  <a:pt x="295447" y="69727"/>
                </a:moveTo>
                <a:lnTo>
                  <a:pt x="296724" y="71977"/>
                </a:lnTo>
                <a:lnTo>
                  <a:pt x="298061" y="69727"/>
                </a:lnTo>
                <a:close/>
                <a:moveTo>
                  <a:pt x="16050" y="67417"/>
                </a:moveTo>
                <a:lnTo>
                  <a:pt x="10761" y="76566"/>
                </a:lnTo>
                <a:lnTo>
                  <a:pt x="5502" y="67417"/>
                </a:lnTo>
                <a:close/>
                <a:moveTo>
                  <a:pt x="44682" y="67417"/>
                </a:moveTo>
                <a:lnTo>
                  <a:pt x="39394" y="76566"/>
                </a:lnTo>
                <a:lnTo>
                  <a:pt x="34105" y="67417"/>
                </a:lnTo>
                <a:close/>
                <a:moveTo>
                  <a:pt x="73224" y="67417"/>
                </a:moveTo>
                <a:lnTo>
                  <a:pt x="67966" y="76566"/>
                </a:lnTo>
                <a:lnTo>
                  <a:pt x="62677" y="67417"/>
                </a:lnTo>
                <a:close/>
                <a:moveTo>
                  <a:pt x="101857" y="67417"/>
                </a:moveTo>
                <a:lnTo>
                  <a:pt x="96568" y="76566"/>
                </a:lnTo>
                <a:lnTo>
                  <a:pt x="91279" y="67417"/>
                </a:lnTo>
                <a:close/>
                <a:moveTo>
                  <a:pt x="130459" y="67417"/>
                </a:moveTo>
                <a:lnTo>
                  <a:pt x="125170" y="76566"/>
                </a:lnTo>
                <a:lnTo>
                  <a:pt x="119912" y="67417"/>
                </a:lnTo>
                <a:close/>
                <a:moveTo>
                  <a:pt x="159031" y="67417"/>
                </a:moveTo>
                <a:lnTo>
                  <a:pt x="153742" y="76566"/>
                </a:lnTo>
                <a:lnTo>
                  <a:pt x="148484" y="67417"/>
                </a:lnTo>
                <a:close/>
                <a:moveTo>
                  <a:pt x="187633" y="67417"/>
                </a:moveTo>
                <a:lnTo>
                  <a:pt x="182375" y="76566"/>
                </a:lnTo>
                <a:lnTo>
                  <a:pt x="177086" y="67417"/>
                </a:lnTo>
                <a:close/>
                <a:moveTo>
                  <a:pt x="216266" y="67417"/>
                </a:moveTo>
                <a:lnTo>
                  <a:pt x="210977" y="76566"/>
                </a:lnTo>
                <a:lnTo>
                  <a:pt x="205689" y="67417"/>
                </a:lnTo>
                <a:close/>
                <a:moveTo>
                  <a:pt x="244808" y="67417"/>
                </a:moveTo>
                <a:lnTo>
                  <a:pt x="239549" y="76566"/>
                </a:lnTo>
                <a:lnTo>
                  <a:pt x="234260" y="67417"/>
                </a:lnTo>
                <a:close/>
                <a:moveTo>
                  <a:pt x="273441" y="67417"/>
                </a:moveTo>
                <a:lnTo>
                  <a:pt x="268152" y="76566"/>
                </a:lnTo>
                <a:lnTo>
                  <a:pt x="262863" y="67417"/>
                </a:lnTo>
                <a:close/>
                <a:moveTo>
                  <a:pt x="302043" y="67417"/>
                </a:moveTo>
                <a:lnTo>
                  <a:pt x="296754" y="76566"/>
                </a:lnTo>
                <a:lnTo>
                  <a:pt x="291496" y="67417"/>
                </a:lnTo>
                <a:close/>
                <a:moveTo>
                  <a:pt x="25108" y="75199"/>
                </a:moveTo>
                <a:lnTo>
                  <a:pt x="23801" y="77448"/>
                </a:lnTo>
                <a:lnTo>
                  <a:pt x="26445" y="77448"/>
                </a:lnTo>
                <a:lnTo>
                  <a:pt x="25108" y="75199"/>
                </a:lnTo>
                <a:close/>
                <a:moveTo>
                  <a:pt x="53710" y="75199"/>
                </a:moveTo>
                <a:lnTo>
                  <a:pt x="52433" y="77448"/>
                </a:lnTo>
                <a:lnTo>
                  <a:pt x="55047" y="77448"/>
                </a:lnTo>
                <a:lnTo>
                  <a:pt x="53710" y="75199"/>
                </a:lnTo>
                <a:close/>
                <a:moveTo>
                  <a:pt x="82312" y="75199"/>
                </a:moveTo>
                <a:lnTo>
                  <a:pt x="81036" y="77448"/>
                </a:lnTo>
                <a:lnTo>
                  <a:pt x="83650" y="77448"/>
                </a:lnTo>
                <a:lnTo>
                  <a:pt x="82312" y="75199"/>
                </a:lnTo>
                <a:close/>
                <a:moveTo>
                  <a:pt x="110884" y="75199"/>
                </a:moveTo>
                <a:lnTo>
                  <a:pt x="109608" y="77448"/>
                </a:lnTo>
                <a:lnTo>
                  <a:pt x="112222" y="77448"/>
                </a:lnTo>
                <a:lnTo>
                  <a:pt x="110884" y="75199"/>
                </a:lnTo>
                <a:close/>
                <a:moveTo>
                  <a:pt x="139517" y="75199"/>
                </a:moveTo>
                <a:lnTo>
                  <a:pt x="138210" y="77448"/>
                </a:lnTo>
                <a:lnTo>
                  <a:pt x="140824" y="77448"/>
                </a:lnTo>
                <a:lnTo>
                  <a:pt x="139517" y="75199"/>
                </a:lnTo>
                <a:close/>
                <a:moveTo>
                  <a:pt x="168119" y="75199"/>
                </a:moveTo>
                <a:lnTo>
                  <a:pt x="166812" y="77448"/>
                </a:lnTo>
                <a:lnTo>
                  <a:pt x="169457" y="77448"/>
                </a:lnTo>
                <a:lnTo>
                  <a:pt x="168119" y="75199"/>
                </a:lnTo>
                <a:close/>
                <a:moveTo>
                  <a:pt x="196691" y="75199"/>
                </a:moveTo>
                <a:lnTo>
                  <a:pt x="195384" y="77448"/>
                </a:lnTo>
                <a:lnTo>
                  <a:pt x="198029" y="77448"/>
                </a:lnTo>
                <a:lnTo>
                  <a:pt x="196691" y="75199"/>
                </a:lnTo>
                <a:close/>
                <a:moveTo>
                  <a:pt x="225294" y="75199"/>
                </a:moveTo>
                <a:lnTo>
                  <a:pt x="224017" y="77448"/>
                </a:lnTo>
                <a:lnTo>
                  <a:pt x="226631" y="77448"/>
                </a:lnTo>
                <a:lnTo>
                  <a:pt x="225294" y="75199"/>
                </a:lnTo>
                <a:close/>
                <a:moveTo>
                  <a:pt x="253896" y="75199"/>
                </a:moveTo>
                <a:lnTo>
                  <a:pt x="252620" y="77448"/>
                </a:lnTo>
                <a:lnTo>
                  <a:pt x="255234" y="77448"/>
                </a:lnTo>
                <a:lnTo>
                  <a:pt x="253896" y="75199"/>
                </a:lnTo>
                <a:close/>
                <a:moveTo>
                  <a:pt x="282468" y="75199"/>
                </a:moveTo>
                <a:lnTo>
                  <a:pt x="281191" y="77448"/>
                </a:lnTo>
                <a:lnTo>
                  <a:pt x="283805" y="77448"/>
                </a:lnTo>
                <a:lnTo>
                  <a:pt x="282468" y="75199"/>
                </a:lnTo>
                <a:close/>
                <a:moveTo>
                  <a:pt x="311101" y="75199"/>
                </a:moveTo>
                <a:lnTo>
                  <a:pt x="309794" y="77448"/>
                </a:lnTo>
                <a:lnTo>
                  <a:pt x="312408" y="77448"/>
                </a:lnTo>
                <a:lnTo>
                  <a:pt x="311101" y="75199"/>
                </a:lnTo>
                <a:close/>
                <a:moveTo>
                  <a:pt x="3132" y="66050"/>
                </a:moveTo>
                <a:lnTo>
                  <a:pt x="4317" y="68086"/>
                </a:lnTo>
                <a:lnTo>
                  <a:pt x="9606" y="77235"/>
                </a:lnTo>
                <a:lnTo>
                  <a:pt x="10761" y="79302"/>
                </a:lnTo>
                <a:lnTo>
                  <a:pt x="11946" y="77235"/>
                </a:lnTo>
                <a:lnTo>
                  <a:pt x="17235" y="68086"/>
                </a:lnTo>
                <a:lnTo>
                  <a:pt x="18421" y="66050"/>
                </a:lnTo>
                <a:close/>
                <a:moveTo>
                  <a:pt x="31764" y="66050"/>
                </a:moveTo>
                <a:lnTo>
                  <a:pt x="32919" y="68086"/>
                </a:lnTo>
                <a:lnTo>
                  <a:pt x="38208" y="77235"/>
                </a:lnTo>
                <a:lnTo>
                  <a:pt x="39394" y="79302"/>
                </a:lnTo>
                <a:lnTo>
                  <a:pt x="40579" y="77235"/>
                </a:lnTo>
                <a:lnTo>
                  <a:pt x="45838" y="68086"/>
                </a:lnTo>
                <a:lnTo>
                  <a:pt x="47023" y="66050"/>
                </a:lnTo>
                <a:close/>
                <a:moveTo>
                  <a:pt x="60336" y="66050"/>
                </a:moveTo>
                <a:lnTo>
                  <a:pt x="61491" y="68086"/>
                </a:lnTo>
                <a:lnTo>
                  <a:pt x="66780" y="77235"/>
                </a:lnTo>
                <a:lnTo>
                  <a:pt x="67966" y="79302"/>
                </a:lnTo>
                <a:lnTo>
                  <a:pt x="69151" y="77235"/>
                </a:lnTo>
                <a:lnTo>
                  <a:pt x="74409" y="68086"/>
                </a:lnTo>
                <a:lnTo>
                  <a:pt x="75595" y="66050"/>
                </a:lnTo>
                <a:close/>
                <a:moveTo>
                  <a:pt x="88939" y="66050"/>
                </a:moveTo>
                <a:lnTo>
                  <a:pt x="90124" y="68086"/>
                </a:lnTo>
                <a:lnTo>
                  <a:pt x="95383" y="77235"/>
                </a:lnTo>
                <a:lnTo>
                  <a:pt x="96568" y="79302"/>
                </a:lnTo>
                <a:lnTo>
                  <a:pt x="97753" y="77235"/>
                </a:lnTo>
                <a:lnTo>
                  <a:pt x="103042" y="68086"/>
                </a:lnTo>
                <a:lnTo>
                  <a:pt x="104197" y="66050"/>
                </a:lnTo>
                <a:close/>
                <a:moveTo>
                  <a:pt x="117541" y="66050"/>
                </a:moveTo>
                <a:lnTo>
                  <a:pt x="118726" y="68086"/>
                </a:lnTo>
                <a:lnTo>
                  <a:pt x="124015" y="77235"/>
                </a:lnTo>
                <a:lnTo>
                  <a:pt x="125170" y="79302"/>
                </a:lnTo>
                <a:lnTo>
                  <a:pt x="126356" y="77235"/>
                </a:lnTo>
                <a:lnTo>
                  <a:pt x="131645" y="68086"/>
                </a:lnTo>
                <a:lnTo>
                  <a:pt x="132830" y="66050"/>
                </a:lnTo>
                <a:close/>
                <a:moveTo>
                  <a:pt x="146113" y="66050"/>
                </a:moveTo>
                <a:lnTo>
                  <a:pt x="147298" y="68086"/>
                </a:lnTo>
                <a:lnTo>
                  <a:pt x="152587" y="77235"/>
                </a:lnTo>
                <a:lnTo>
                  <a:pt x="153742" y="79302"/>
                </a:lnTo>
                <a:lnTo>
                  <a:pt x="154928" y="77235"/>
                </a:lnTo>
                <a:lnTo>
                  <a:pt x="160217" y="68086"/>
                </a:lnTo>
                <a:lnTo>
                  <a:pt x="161402" y="66050"/>
                </a:lnTo>
                <a:close/>
                <a:moveTo>
                  <a:pt x="174715" y="66050"/>
                </a:moveTo>
                <a:lnTo>
                  <a:pt x="175901" y="68086"/>
                </a:lnTo>
                <a:lnTo>
                  <a:pt x="181190" y="77235"/>
                </a:lnTo>
                <a:lnTo>
                  <a:pt x="182375" y="79302"/>
                </a:lnTo>
                <a:lnTo>
                  <a:pt x="183530" y="77235"/>
                </a:lnTo>
                <a:lnTo>
                  <a:pt x="188819" y="68086"/>
                </a:lnTo>
                <a:lnTo>
                  <a:pt x="190004" y="66050"/>
                </a:lnTo>
                <a:close/>
                <a:moveTo>
                  <a:pt x="203348" y="66050"/>
                </a:moveTo>
                <a:lnTo>
                  <a:pt x="204503" y="68086"/>
                </a:lnTo>
                <a:lnTo>
                  <a:pt x="209792" y="77235"/>
                </a:lnTo>
                <a:lnTo>
                  <a:pt x="210977" y="79302"/>
                </a:lnTo>
                <a:lnTo>
                  <a:pt x="212163" y="77235"/>
                </a:lnTo>
                <a:lnTo>
                  <a:pt x="217421" y="68086"/>
                </a:lnTo>
                <a:lnTo>
                  <a:pt x="218607" y="66050"/>
                </a:lnTo>
                <a:close/>
                <a:moveTo>
                  <a:pt x="231890" y="66050"/>
                </a:moveTo>
                <a:lnTo>
                  <a:pt x="233075" y="68086"/>
                </a:lnTo>
                <a:lnTo>
                  <a:pt x="238364" y="77235"/>
                </a:lnTo>
                <a:lnTo>
                  <a:pt x="239549" y="79302"/>
                </a:lnTo>
                <a:lnTo>
                  <a:pt x="240735" y="77235"/>
                </a:lnTo>
                <a:lnTo>
                  <a:pt x="245993" y="68086"/>
                </a:lnTo>
                <a:lnTo>
                  <a:pt x="247179" y="66050"/>
                </a:lnTo>
                <a:close/>
                <a:moveTo>
                  <a:pt x="260522" y="66050"/>
                </a:moveTo>
                <a:lnTo>
                  <a:pt x="261708" y="68086"/>
                </a:lnTo>
                <a:lnTo>
                  <a:pt x="266966" y="77235"/>
                </a:lnTo>
                <a:lnTo>
                  <a:pt x="268152" y="79302"/>
                </a:lnTo>
                <a:lnTo>
                  <a:pt x="269337" y="77235"/>
                </a:lnTo>
                <a:lnTo>
                  <a:pt x="274626" y="68086"/>
                </a:lnTo>
                <a:lnTo>
                  <a:pt x="275781" y="66050"/>
                </a:lnTo>
                <a:close/>
                <a:moveTo>
                  <a:pt x="289125" y="66050"/>
                </a:moveTo>
                <a:lnTo>
                  <a:pt x="290310" y="68086"/>
                </a:lnTo>
                <a:lnTo>
                  <a:pt x="295599" y="77235"/>
                </a:lnTo>
                <a:lnTo>
                  <a:pt x="296754" y="79302"/>
                </a:lnTo>
                <a:lnTo>
                  <a:pt x="297940" y="77235"/>
                </a:lnTo>
                <a:lnTo>
                  <a:pt x="303228" y="68086"/>
                </a:lnTo>
                <a:lnTo>
                  <a:pt x="304414" y="66050"/>
                </a:lnTo>
                <a:close/>
                <a:moveTo>
                  <a:pt x="25108" y="70609"/>
                </a:moveTo>
                <a:lnTo>
                  <a:pt x="30397" y="79758"/>
                </a:lnTo>
                <a:lnTo>
                  <a:pt x="19819" y="79758"/>
                </a:lnTo>
                <a:lnTo>
                  <a:pt x="25108" y="70609"/>
                </a:lnTo>
                <a:close/>
                <a:moveTo>
                  <a:pt x="53710" y="70609"/>
                </a:moveTo>
                <a:lnTo>
                  <a:pt x="58999" y="79758"/>
                </a:lnTo>
                <a:lnTo>
                  <a:pt x="48421" y="79758"/>
                </a:lnTo>
                <a:lnTo>
                  <a:pt x="53710" y="70609"/>
                </a:lnTo>
                <a:close/>
                <a:moveTo>
                  <a:pt x="82312" y="70609"/>
                </a:moveTo>
                <a:lnTo>
                  <a:pt x="87601" y="79758"/>
                </a:lnTo>
                <a:lnTo>
                  <a:pt x="77024" y="79758"/>
                </a:lnTo>
                <a:lnTo>
                  <a:pt x="82312" y="70609"/>
                </a:lnTo>
                <a:close/>
                <a:moveTo>
                  <a:pt x="110884" y="70609"/>
                </a:moveTo>
                <a:lnTo>
                  <a:pt x="116173" y="79758"/>
                </a:lnTo>
                <a:lnTo>
                  <a:pt x="105626" y="79758"/>
                </a:lnTo>
                <a:lnTo>
                  <a:pt x="110884" y="70609"/>
                </a:lnTo>
                <a:close/>
                <a:moveTo>
                  <a:pt x="139487" y="70609"/>
                </a:moveTo>
                <a:lnTo>
                  <a:pt x="144776" y="79758"/>
                </a:lnTo>
                <a:lnTo>
                  <a:pt x="134228" y="79758"/>
                </a:lnTo>
                <a:lnTo>
                  <a:pt x="139487" y="70609"/>
                </a:lnTo>
                <a:close/>
                <a:moveTo>
                  <a:pt x="168119" y="70609"/>
                </a:moveTo>
                <a:lnTo>
                  <a:pt x="173378" y="79758"/>
                </a:lnTo>
                <a:lnTo>
                  <a:pt x="162831" y="79758"/>
                </a:lnTo>
                <a:lnTo>
                  <a:pt x="168119" y="70609"/>
                </a:lnTo>
                <a:close/>
                <a:moveTo>
                  <a:pt x="196691" y="70609"/>
                </a:moveTo>
                <a:lnTo>
                  <a:pt x="201950" y="79758"/>
                </a:lnTo>
                <a:lnTo>
                  <a:pt x="191403" y="79758"/>
                </a:lnTo>
                <a:lnTo>
                  <a:pt x="196691" y="70609"/>
                </a:lnTo>
                <a:close/>
                <a:moveTo>
                  <a:pt x="225294" y="70609"/>
                </a:moveTo>
                <a:lnTo>
                  <a:pt x="230583" y="79758"/>
                </a:lnTo>
                <a:lnTo>
                  <a:pt x="220005" y="79758"/>
                </a:lnTo>
                <a:lnTo>
                  <a:pt x="225294" y="70609"/>
                </a:lnTo>
                <a:close/>
                <a:moveTo>
                  <a:pt x="253896" y="70609"/>
                </a:moveTo>
                <a:lnTo>
                  <a:pt x="259185" y="79758"/>
                </a:lnTo>
                <a:lnTo>
                  <a:pt x="248607" y="79758"/>
                </a:lnTo>
                <a:lnTo>
                  <a:pt x="253896" y="70609"/>
                </a:lnTo>
                <a:close/>
                <a:moveTo>
                  <a:pt x="282468" y="70609"/>
                </a:moveTo>
                <a:lnTo>
                  <a:pt x="287757" y="79758"/>
                </a:lnTo>
                <a:lnTo>
                  <a:pt x="277210" y="79758"/>
                </a:lnTo>
                <a:lnTo>
                  <a:pt x="282468" y="70609"/>
                </a:lnTo>
                <a:close/>
                <a:moveTo>
                  <a:pt x="311101" y="70609"/>
                </a:moveTo>
                <a:lnTo>
                  <a:pt x="316359" y="79758"/>
                </a:lnTo>
                <a:lnTo>
                  <a:pt x="305812" y="79758"/>
                </a:lnTo>
                <a:lnTo>
                  <a:pt x="311101" y="70609"/>
                </a:lnTo>
                <a:close/>
                <a:moveTo>
                  <a:pt x="19211" y="65594"/>
                </a:moveTo>
                <a:lnTo>
                  <a:pt x="19211" y="65624"/>
                </a:lnTo>
                <a:lnTo>
                  <a:pt x="10761" y="80184"/>
                </a:lnTo>
                <a:lnTo>
                  <a:pt x="2341" y="65594"/>
                </a:lnTo>
                <a:close/>
                <a:moveTo>
                  <a:pt x="47783" y="65594"/>
                </a:moveTo>
                <a:lnTo>
                  <a:pt x="47783" y="65624"/>
                </a:lnTo>
                <a:lnTo>
                  <a:pt x="39394" y="80184"/>
                </a:lnTo>
                <a:lnTo>
                  <a:pt x="30944" y="65594"/>
                </a:lnTo>
                <a:close/>
                <a:moveTo>
                  <a:pt x="76385" y="65594"/>
                </a:moveTo>
                <a:lnTo>
                  <a:pt x="76385" y="65624"/>
                </a:lnTo>
                <a:lnTo>
                  <a:pt x="67966" y="80184"/>
                </a:lnTo>
                <a:lnTo>
                  <a:pt x="59516" y="65594"/>
                </a:lnTo>
                <a:close/>
                <a:moveTo>
                  <a:pt x="105018" y="65594"/>
                </a:moveTo>
                <a:lnTo>
                  <a:pt x="105018" y="65624"/>
                </a:lnTo>
                <a:lnTo>
                  <a:pt x="96568" y="80184"/>
                </a:lnTo>
                <a:lnTo>
                  <a:pt x="88148" y="65594"/>
                </a:lnTo>
                <a:close/>
                <a:moveTo>
                  <a:pt x="133590" y="65594"/>
                </a:moveTo>
                <a:lnTo>
                  <a:pt x="133590" y="65624"/>
                </a:lnTo>
                <a:lnTo>
                  <a:pt x="125170" y="80184"/>
                </a:lnTo>
                <a:lnTo>
                  <a:pt x="116751" y="65594"/>
                </a:lnTo>
                <a:close/>
                <a:moveTo>
                  <a:pt x="162192" y="65624"/>
                </a:moveTo>
                <a:lnTo>
                  <a:pt x="153742" y="80184"/>
                </a:lnTo>
                <a:lnTo>
                  <a:pt x="145353" y="65624"/>
                </a:lnTo>
                <a:close/>
                <a:moveTo>
                  <a:pt x="190795" y="65594"/>
                </a:moveTo>
                <a:lnTo>
                  <a:pt x="190795" y="65624"/>
                </a:lnTo>
                <a:lnTo>
                  <a:pt x="182375" y="80184"/>
                </a:lnTo>
                <a:lnTo>
                  <a:pt x="173925" y="65594"/>
                </a:lnTo>
                <a:close/>
                <a:moveTo>
                  <a:pt x="219367" y="65594"/>
                </a:moveTo>
                <a:lnTo>
                  <a:pt x="219367" y="65624"/>
                </a:lnTo>
                <a:lnTo>
                  <a:pt x="210977" y="80184"/>
                </a:lnTo>
                <a:lnTo>
                  <a:pt x="202527" y="65594"/>
                </a:lnTo>
                <a:close/>
                <a:moveTo>
                  <a:pt x="247969" y="65594"/>
                </a:moveTo>
                <a:lnTo>
                  <a:pt x="247969" y="65624"/>
                </a:lnTo>
                <a:lnTo>
                  <a:pt x="239549" y="80184"/>
                </a:lnTo>
                <a:lnTo>
                  <a:pt x="231099" y="65594"/>
                </a:lnTo>
                <a:close/>
                <a:moveTo>
                  <a:pt x="276602" y="65624"/>
                </a:moveTo>
                <a:lnTo>
                  <a:pt x="268152" y="80184"/>
                </a:lnTo>
                <a:lnTo>
                  <a:pt x="259732" y="65624"/>
                </a:lnTo>
                <a:close/>
                <a:moveTo>
                  <a:pt x="305174" y="65594"/>
                </a:moveTo>
                <a:lnTo>
                  <a:pt x="305174" y="65624"/>
                </a:lnTo>
                <a:lnTo>
                  <a:pt x="296754" y="80184"/>
                </a:lnTo>
                <a:lnTo>
                  <a:pt x="288334" y="65594"/>
                </a:lnTo>
                <a:close/>
                <a:moveTo>
                  <a:pt x="25108" y="67873"/>
                </a:moveTo>
                <a:lnTo>
                  <a:pt x="23922" y="69910"/>
                </a:lnTo>
                <a:lnTo>
                  <a:pt x="18633" y="79059"/>
                </a:lnTo>
                <a:lnTo>
                  <a:pt x="17448" y="81095"/>
                </a:lnTo>
                <a:lnTo>
                  <a:pt x="32737" y="81095"/>
                </a:lnTo>
                <a:lnTo>
                  <a:pt x="31552" y="79028"/>
                </a:lnTo>
                <a:lnTo>
                  <a:pt x="26293" y="69910"/>
                </a:lnTo>
                <a:lnTo>
                  <a:pt x="25108" y="67873"/>
                </a:lnTo>
                <a:close/>
                <a:moveTo>
                  <a:pt x="53710" y="67873"/>
                </a:moveTo>
                <a:lnTo>
                  <a:pt x="52525" y="69910"/>
                </a:lnTo>
                <a:lnTo>
                  <a:pt x="47266" y="79059"/>
                </a:lnTo>
                <a:lnTo>
                  <a:pt x="46081" y="81095"/>
                </a:lnTo>
                <a:lnTo>
                  <a:pt x="61339" y="81095"/>
                </a:lnTo>
                <a:lnTo>
                  <a:pt x="60184" y="79028"/>
                </a:lnTo>
                <a:lnTo>
                  <a:pt x="54895" y="69910"/>
                </a:lnTo>
                <a:lnTo>
                  <a:pt x="53710" y="67873"/>
                </a:lnTo>
                <a:close/>
                <a:moveTo>
                  <a:pt x="82312" y="67873"/>
                </a:moveTo>
                <a:lnTo>
                  <a:pt x="81157" y="69910"/>
                </a:lnTo>
                <a:lnTo>
                  <a:pt x="75868" y="79059"/>
                </a:lnTo>
                <a:lnTo>
                  <a:pt x="74683" y="81095"/>
                </a:lnTo>
                <a:lnTo>
                  <a:pt x="89972" y="81095"/>
                </a:lnTo>
                <a:lnTo>
                  <a:pt x="88787" y="79028"/>
                </a:lnTo>
                <a:lnTo>
                  <a:pt x="83498" y="69910"/>
                </a:lnTo>
                <a:lnTo>
                  <a:pt x="82312" y="67873"/>
                </a:lnTo>
                <a:close/>
                <a:moveTo>
                  <a:pt x="110884" y="67873"/>
                </a:moveTo>
                <a:lnTo>
                  <a:pt x="109729" y="69910"/>
                </a:lnTo>
                <a:lnTo>
                  <a:pt x="104440" y="79059"/>
                </a:lnTo>
                <a:lnTo>
                  <a:pt x="103255" y="81095"/>
                </a:lnTo>
                <a:lnTo>
                  <a:pt x="118514" y="81095"/>
                </a:lnTo>
                <a:lnTo>
                  <a:pt x="117359" y="79028"/>
                </a:lnTo>
                <a:lnTo>
                  <a:pt x="112070" y="69910"/>
                </a:lnTo>
                <a:lnTo>
                  <a:pt x="110884" y="67873"/>
                </a:lnTo>
                <a:close/>
                <a:moveTo>
                  <a:pt x="139487" y="67873"/>
                </a:moveTo>
                <a:lnTo>
                  <a:pt x="138332" y="69910"/>
                </a:lnTo>
                <a:lnTo>
                  <a:pt x="133043" y="79059"/>
                </a:lnTo>
                <a:lnTo>
                  <a:pt x="131857" y="81095"/>
                </a:lnTo>
                <a:lnTo>
                  <a:pt x="147146" y="81095"/>
                </a:lnTo>
                <a:lnTo>
                  <a:pt x="145961" y="79028"/>
                </a:lnTo>
                <a:lnTo>
                  <a:pt x="140672" y="69910"/>
                </a:lnTo>
                <a:lnTo>
                  <a:pt x="139487" y="67873"/>
                </a:lnTo>
                <a:close/>
                <a:moveTo>
                  <a:pt x="168119" y="67873"/>
                </a:moveTo>
                <a:lnTo>
                  <a:pt x="166934" y="69910"/>
                </a:lnTo>
                <a:lnTo>
                  <a:pt x="161645" y="79059"/>
                </a:lnTo>
                <a:lnTo>
                  <a:pt x="160490" y="81095"/>
                </a:lnTo>
                <a:lnTo>
                  <a:pt x="175749" y="81095"/>
                </a:lnTo>
                <a:lnTo>
                  <a:pt x="174563" y="79028"/>
                </a:lnTo>
                <a:lnTo>
                  <a:pt x="169305" y="69910"/>
                </a:lnTo>
                <a:lnTo>
                  <a:pt x="168119" y="67873"/>
                </a:lnTo>
                <a:close/>
                <a:moveTo>
                  <a:pt x="196691" y="67873"/>
                </a:moveTo>
                <a:lnTo>
                  <a:pt x="195506" y="69910"/>
                </a:lnTo>
                <a:lnTo>
                  <a:pt x="190217" y="79059"/>
                </a:lnTo>
                <a:lnTo>
                  <a:pt x="189062" y="81095"/>
                </a:lnTo>
                <a:lnTo>
                  <a:pt x="204321" y="81095"/>
                </a:lnTo>
                <a:lnTo>
                  <a:pt x="203135" y="79028"/>
                </a:lnTo>
                <a:lnTo>
                  <a:pt x="197877" y="69910"/>
                </a:lnTo>
                <a:lnTo>
                  <a:pt x="196691" y="67873"/>
                </a:lnTo>
                <a:close/>
                <a:moveTo>
                  <a:pt x="225294" y="67873"/>
                </a:moveTo>
                <a:lnTo>
                  <a:pt x="224108" y="69910"/>
                </a:lnTo>
                <a:lnTo>
                  <a:pt x="218850" y="79059"/>
                </a:lnTo>
                <a:lnTo>
                  <a:pt x="217664" y="81095"/>
                </a:lnTo>
                <a:lnTo>
                  <a:pt x="232923" y="81095"/>
                </a:lnTo>
                <a:lnTo>
                  <a:pt x="231768" y="79028"/>
                </a:lnTo>
                <a:lnTo>
                  <a:pt x="226479" y="69910"/>
                </a:lnTo>
                <a:lnTo>
                  <a:pt x="225294" y="67873"/>
                </a:lnTo>
                <a:close/>
                <a:moveTo>
                  <a:pt x="253896" y="67873"/>
                </a:moveTo>
                <a:lnTo>
                  <a:pt x="252711" y="69910"/>
                </a:lnTo>
                <a:lnTo>
                  <a:pt x="247452" y="79059"/>
                </a:lnTo>
                <a:lnTo>
                  <a:pt x="246267" y="81095"/>
                </a:lnTo>
                <a:lnTo>
                  <a:pt x="261556" y="81095"/>
                </a:lnTo>
                <a:lnTo>
                  <a:pt x="260370" y="79028"/>
                </a:lnTo>
                <a:lnTo>
                  <a:pt x="255082" y="69910"/>
                </a:lnTo>
                <a:lnTo>
                  <a:pt x="253896" y="67873"/>
                </a:lnTo>
                <a:close/>
                <a:moveTo>
                  <a:pt x="282529" y="67873"/>
                </a:moveTo>
                <a:lnTo>
                  <a:pt x="281343" y="69910"/>
                </a:lnTo>
                <a:lnTo>
                  <a:pt x="276055" y="79059"/>
                </a:lnTo>
                <a:lnTo>
                  <a:pt x="274839" y="81095"/>
                </a:lnTo>
                <a:lnTo>
                  <a:pt x="290128" y="81095"/>
                </a:lnTo>
                <a:lnTo>
                  <a:pt x="288942" y="79028"/>
                </a:lnTo>
                <a:lnTo>
                  <a:pt x="283684" y="69910"/>
                </a:lnTo>
                <a:lnTo>
                  <a:pt x="282529" y="67873"/>
                </a:lnTo>
                <a:close/>
                <a:moveTo>
                  <a:pt x="311101" y="67873"/>
                </a:moveTo>
                <a:lnTo>
                  <a:pt x="309915" y="69910"/>
                </a:lnTo>
                <a:lnTo>
                  <a:pt x="304627" y="79059"/>
                </a:lnTo>
                <a:lnTo>
                  <a:pt x="303441" y="81095"/>
                </a:lnTo>
                <a:lnTo>
                  <a:pt x="318730" y="81095"/>
                </a:lnTo>
                <a:lnTo>
                  <a:pt x="317545" y="79028"/>
                </a:lnTo>
                <a:lnTo>
                  <a:pt x="312256" y="69910"/>
                </a:lnTo>
                <a:lnTo>
                  <a:pt x="311101" y="67873"/>
                </a:lnTo>
                <a:close/>
                <a:moveTo>
                  <a:pt x="25108" y="66961"/>
                </a:moveTo>
                <a:lnTo>
                  <a:pt x="33527" y="81551"/>
                </a:lnTo>
                <a:lnTo>
                  <a:pt x="16718" y="81551"/>
                </a:lnTo>
                <a:lnTo>
                  <a:pt x="25108" y="66961"/>
                </a:lnTo>
                <a:close/>
                <a:moveTo>
                  <a:pt x="53710" y="66961"/>
                </a:moveTo>
                <a:lnTo>
                  <a:pt x="62160" y="81551"/>
                </a:lnTo>
                <a:lnTo>
                  <a:pt x="45260" y="81551"/>
                </a:lnTo>
                <a:lnTo>
                  <a:pt x="53710" y="66961"/>
                </a:lnTo>
                <a:close/>
                <a:moveTo>
                  <a:pt x="82312" y="66961"/>
                </a:moveTo>
                <a:lnTo>
                  <a:pt x="90762" y="81551"/>
                </a:lnTo>
                <a:lnTo>
                  <a:pt x="73923" y="81551"/>
                </a:lnTo>
                <a:lnTo>
                  <a:pt x="82312" y="66961"/>
                </a:lnTo>
                <a:close/>
                <a:moveTo>
                  <a:pt x="110884" y="66961"/>
                </a:moveTo>
                <a:lnTo>
                  <a:pt x="119334" y="81551"/>
                </a:lnTo>
                <a:lnTo>
                  <a:pt x="102495" y="81551"/>
                </a:lnTo>
                <a:lnTo>
                  <a:pt x="110884" y="66961"/>
                </a:lnTo>
                <a:close/>
                <a:moveTo>
                  <a:pt x="139517" y="66961"/>
                </a:moveTo>
                <a:lnTo>
                  <a:pt x="147937" y="81551"/>
                </a:lnTo>
                <a:lnTo>
                  <a:pt x="131097" y="81551"/>
                </a:lnTo>
                <a:lnTo>
                  <a:pt x="139517" y="66961"/>
                </a:lnTo>
                <a:close/>
                <a:moveTo>
                  <a:pt x="168119" y="66961"/>
                </a:moveTo>
                <a:lnTo>
                  <a:pt x="176539" y="81551"/>
                </a:lnTo>
                <a:lnTo>
                  <a:pt x="159700" y="81551"/>
                </a:lnTo>
                <a:lnTo>
                  <a:pt x="168119" y="66961"/>
                </a:lnTo>
                <a:close/>
                <a:moveTo>
                  <a:pt x="196691" y="66961"/>
                </a:moveTo>
                <a:lnTo>
                  <a:pt x="205111" y="81551"/>
                </a:lnTo>
                <a:lnTo>
                  <a:pt x="188302" y="81551"/>
                </a:lnTo>
                <a:lnTo>
                  <a:pt x="196691" y="66961"/>
                </a:lnTo>
                <a:close/>
                <a:moveTo>
                  <a:pt x="225294" y="66961"/>
                </a:moveTo>
                <a:lnTo>
                  <a:pt x="233744" y="81551"/>
                </a:lnTo>
                <a:lnTo>
                  <a:pt x="216905" y="81551"/>
                </a:lnTo>
                <a:lnTo>
                  <a:pt x="225294" y="66961"/>
                </a:lnTo>
                <a:close/>
                <a:moveTo>
                  <a:pt x="253896" y="66961"/>
                </a:moveTo>
                <a:lnTo>
                  <a:pt x="262346" y="81551"/>
                </a:lnTo>
                <a:lnTo>
                  <a:pt x="245507" y="81551"/>
                </a:lnTo>
                <a:lnTo>
                  <a:pt x="253896" y="66961"/>
                </a:lnTo>
                <a:close/>
                <a:moveTo>
                  <a:pt x="282468" y="66961"/>
                </a:moveTo>
                <a:lnTo>
                  <a:pt x="290918" y="81551"/>
                </a:lnTo>
                <a:lnTo>
                  <a:pt x="274079" y="81551"/>
                </a:lnTo>
                <a:lnTo>
                  <a:pt x="282468" y="66961"/>
                </a:lnTo>
                <a:close/>
                <a:moveTo>
                  <a:pt x="311101" y="66961"/>
                </a:moveTo>
                <a:lnTo>
                  <a:pt x="319520" y="81551"/>
                </a:lnTo>
                <a:lnTo>
                  <a:pt x="302651" y="81551"/>
                </a:lnTo>
                <a:lnTo>
                  <a:pt x="311101" y="66961"/>
                </a:lnTo>
                <a:close/>
                <a:moveTo>
                  <a:pt x="110884" y="64256"/>
                </a:moveTo>
                <a:lnTo>
                  <a:pt x="100155" y="82919"/>
                </a:lnTo>
                <a:lnTo>
                  <a:pt x="121736" y="82919"/>
                </a:lnTo>
                <a:lnTo>
                  <a:pt x="110884" y="64256"/>
                </a:lnTo>
                <a:close/>
                <a:moveTo>
                  <a:pt x="225294" y="64256"/>
                </a:moveTo>
                <a:lnTo>
                  <a:pt x="214503" y="82919"/>
                </a:lnTo>
                <a:lnTo>
                  <a:pt x="236084" y="82919"/>
                </a:lnTo>
                <a:lnTo>
                  <a:pt x="225294" y="64256"/>
                </a:lnTo>
                <a:close/>
                <a:moveTo>
                  <a:pt x="1" y="64256"/>
                </a:moveTo>
                <a:lnTo>
                  <a:pt x="10791" y="82950"/>
                </a:lnTo>
                <a:lnTo>
                  <a:pt x="21551" y="64256"/>
                </a:lnTo>
                <a:close/>
                <a:moveTo>
                  <a:pt x="25108" y="64256"/>
                </a:moveTo>
                <a:lnTo>
                  <a:pt x="14317" y="82950"/>
                </a:lnTo>
                <a:lnTo>
                  <a:pt x="35898" y="82950"/>
                </a:lnTo>
                <a:lnTo>
                  <a:pt x="25108" y="64256"/>
                </a:lnTo>
                <a:close/>
                <a:moveTo>
                  <a:pt x="28603" y="64256"/>
                </a:moveTo>
                <a:lnTo>
                  <a:pt x="39394" y="82950"/>
                </a:lnTo>
                <a:lnTo>
                  <a:pt x="50154" y="64256"/>
                </a:lnTo>
                <a:close/>
                <a:moveTo>
                  <a:pt x="53710" y="64256"/>
                </a:moveTo>
                <a:lnTo>
                  <a:pt x="42920" y="82950"/>
                </a:lnTo>
                <a:lnTo>
                  <a:pt x="64500" y="82950"/>
                </a:lnTo>
                <a:lnTo>
                  <a:pt x="53710" y="64256"/>
                </a:lnTo>
                <a:close/>
                <a:moveTo>
                  <a:pt x="57175" y="64256"/>
                </a:moveTo>
                <a:lnTo>
                  <a:pt x="67966" y="82950"/>
                </a:lnTo>
                <a:lnTo>
                  <a:pt x="78756" y="64256"/>
                </a:lnTo>
                <a:close/>
                <a:moveTo>
                  <a:pt x="82312" y="64256"/>
                </a:moveTo>
                <a:lnTo>
                  <a:pt x="71522" y="82950"/>
                </a:lnTo>
                <a:lnTo>
                  <a:pt x="93103" y="82950"/>
                </a:lnTo>
                <a:lnTo>
                  <a:pt x="82312" y="64256"/>
                </a:lnTo>
                <a:close/>
                <a:moveTo>
                  <a:pt x="85777" y="64256"/>
                </a:moveTo>
                <a:lnTo>
                  <a:pt x="96568" y="82950"/>
                </a:lnTo>
                <a:lnTo>
                  <a:pt x="107358" y="64256"/>
                </a:lnTo>
                <a:close/>
                <a:moveTo>
                  <a:pt x="114349" y="64256"/>
                </a:moveTo>
                <a:lnTo>
                  <a:pt x="125140" y="82950"/>
                </a:lnTo>
                <a:lnTo>
                  <a:pt x="135930" y="64256"/>
                </a:lnTo>
                <a:close/>
                <a:moveTo>
                  <a:pt x="139517" y="64256"/>
                </a:moveTo>
                <a:lnTo>
                  <a:pt x="128727" y="82950"/>
                </a:lnTo>
                <a:lnTo>
                  <a:pt x="150308" y="82950"/>
                </a:lnTo>
                <a:lnTo>
                  <a:pt x="139517" y="64256"/>
                </a:lnTo>
                <a:close/>
                <a:moveTo>
                  <a:pt x="142952" y="64256"/>
                </a:moveTo>
                <a:lnTo>
                  <a:pt x="153742" y="82950"/>
                </a:lnTo>
                <a:lnTo>
                  <a:pt x="164533" y="64256"/>
                </a:lnTo>
                <a:close/>
                <a:moveTo>
                  <a:pt x="168119" y="64256"/>
                </a:moveTo>
                <a:lnTo>
                  <a:pt x="157329" y="82950"/>
                </a:lnTo>
                <a:lnTo>
                  <a:pt x="178910" y="82950"/>
                </a:lnTo>
                <a:lnTo>
                  <a:pt x="168119" y="64256"/>
                </a:lnTo>
                <a:close/>
                <a:moveTo>
                  <a:pt x="171585" y="64256"/>
                </a:moveTo>
                <a:lnTo>
                  <a:pt x="182375" y="82950"/>
                </a:lnTo>
                <a:lnTo>
                  <a:pt x="193166" y="64256"/>
                </a:lnTo>
                <a:close/>
                <a:moveTo>
                  <a:pt x="196691" y="64256"/>
                </a:moveTo>
                <a:lnTo>
                  <a:pt x="185901" y="82950"/>
                </a:lnTo>
                <a:lnTo>
                  <a:pt x="207482" y="82950"/>
                </a:lnTo>
                <a:lnTo>
                  <a:pt x="196691" y="64256"/>
                </a:lnTo>
                <a:close/>
                <a:moveTo>
                  <a:pt x="200157" y="64256"/>
                </a:moveTo>
                <a:lnTo>
                  <a:pt x="210947" y="82950"/>
                </a:lnTo>
                <a:lnTo>
                  <a:pt x="221737" y="64256"/>
                </a:lnTo>
                <a:close/>
                <a:moveTo>
                  <a:pt x="228759" y="64256"/>
                </a:moveTo>
                <a:lnTo>
                  <a:pt x="239549" y="82950"/>
                </a:lnTo>
                <a:lnTo>
                  <a:pt x="250340" y="64256"/>
                </a:lnTo>
                <a:close/>
                <a:moveTo>
                  <a:pt x="253896" y="64256"/>
                </a:moveTo>
                <a:lnTo>
                  <a:pt x="243106" y="82950"/>
                </a:lnTo>
                <a:lnTo>
                  <a:pt x="264687" y="82950"/>
                </a:lnTo>
                <a:lnTo>
                  <a:pt x="253896" y="64256"/>
                </a:lnTo>
                <a:close/>
                <a:moveTo>
                  <a:pt x="257361" y="64256"/>
                </a:moveTo>
                <a:lnTo>
                  <a:pt x="268152" y="82950"/>
                </a:lnTo>
                <a:lnTo>
                  <a:pt x="278942" y="64256"/>
                </a:lnTo>
                <a:close/>
                <a:moveTo>
                  <a:pt x="282468" y="64256"/>
                </a:moveTo>
                <a:lnTo>
                  <a:pt x="271678" y="82950"/>
                </a:lnTo>
                <a:lnTo>
                  <a:pt x="293259" y="82950"/>
                </a:lnTo>
                <a:lnTo>
                  <a:pt x="282468" y="64256"/>
                </a:lnTo>
                <a:close/>
                <a:moveTo>
                  <a:pt x="285964" y="64256"/>
                </a:moveTo>
                <a:lnTo>
                  <a:pt x="296754" y="82950"/>
                </a:lnTo>
                <a:lnTo>
                  <a:pt x="307545" y="64256"/>
                </a:lnTo>
                <a:close/>
                <a:moveTo>
                  <a:pt x="311101" y="64256"/>
                </a:moveTo>
                <a:lnTo>
                  <a:pt x="300310" y="82950"/>
                </a:lnTo>
                <a:lnTo>
                  <a:pt x="321891" y="82950"/>
                </a:lnTo>
                <a:lnTo>
                  <a:pt x="311101" y="64256"/>
                </a:lnTo>
                <a:close/>
                <a:moveTo>
                  <a:pt x="9454" y="91126"/>
                </a:moveTo>
                <a:lnTo>
                  <a:pt x="10730" y="93345"/>
                </a:lnTo>
                <a:lnTo>
                  <a:pt x="12068" y="91126"/>
                </a:lnTo>
                <a:close/>
                <a:moveTo>
                  <a:pt x="38056" y="91126"/>
                </a:moveTo>
                <a:lnTo>
                  <a:pt x="39363" y="93345"/>
                </a:lnTo>
                <a:lnTo>
                  <a:pt x="40670" y="91126"/>
                </a:lnTo>
                <a:close/>
                <a:moveTo>
                  <a:pt x="66659" y="91126"/>
                </a:moveTo>
                <a:lnTo>
                  <a:pt x="67966" y="93345"/>
                </a:lnTo>
                <a:lnTo>
                  <a:pt x="69303" y="91126"/>
                </a:lnTo>
                <a:close/>
                <a:moveTo>
                  <a:pt x="95231" y="91126"/>
                </a:moveTo>
                <a:lnTo>
                  <a:pt x="96538" y="93345"/>
                </a:lnTo>
                <a:lnTo>
                  <a:pt x="97875" y="91126"/>
                </a:lnTo>
                <a:close/>
                <a:moveTo>
                  <a:pt x="123863" y="91126"/>
                </a:moveTo>
                <a:lnTo>
                  <a:pt x="125140" y="93345"/>
                </a:lnTo>
                <a:lnTo>
                  <a:pt x="126477" y="91126"/>
                </a:lnTo>
                <a:close/>
                <a:moveTo>
                  <a:pt x="152466" y="91126"/>
                </a:moveTo>
                <a:lnTo>
                  <a:pt x="153742" y="93345"/>
                </a:lnTo>
                <a:lnTo>
                  <a:pt x="155080" y="91126"/>
                </a:lnTo>
                <a:close/>
                <a:moveTo>
                  <a:pt x="181068" y="91126"/>
                </a:moveTo>
                <a:lnTo>
                  <a:pt x="182375" y="93345"/>
                </a:lnTo>
                <a:lnTo>
                  <a:pt x="183652" y="91126"/>
                </a:lnTo>
                <a:close/>
                <a:moveTo>
                  <a:pt x="209640" y="91126"/>
                </a:moveTo>
                <a:lnTo>
                  <a:pt x="210947" y="93345"/>
                </a:lnTo>
                <a:lnTo>
                  <a:pt x="212254" y="91126"/>
                </a:lnTo>
                <a:close/>
                <a:moveTo>
                  <a:pt x="238242" y="91126"/>
                </a:moveTo>
                <a:lnTo>
                  <a:pt x="239549" y="93345"/>
                </a:lnTo>
                <a:lnTo>
                  <a:pt x="240887" y="91126"/>
                </a:lnTo>
                <a:close/>
                <a:moveTo>
                  <a:pt x="266814" y="91126"/>
                </a:moveTo>
                <a:lnTo>
                  <a:pt x="268121" y="93345"/>
                </a:lnTo>
                <a:lnTo>
                  <a:pt x="269459" y="91126"/>
                </a:lnTo>
                <a:close/>
                <a:moveTo>
                  <a:pt x="295447" y="91126"/>
                </a:moveTo>
                <a:lnTo>
                  <a:pt x="296724" y="93345"/>
                </a:lnTo>
                <a:lnTo>
                  <a:pt x="298061" y="91126"/>
                </a:lnTo>
                <a:close/>
                <a:moveTo>
                  <a:pt x="16050" y="88846"/>
                </a:moveTo>
                <a:lnTo>
                  <a:pt x="10761" y="97995"/>
                </a:lnTo>
                <a:lnTo>
                  <a:pt x="5502" y="88846"/>
                </a:lnTo>
                <a:close/>
                <a:moveTo>
                  <a:pt x="44682" y="88846"/>
                </a:moveTo>
                <a:lnTo>
                  <a:pt x="39394" y="97995"/>
                </a:lnTo>
                <a:lnTo>
                  <a:pt x="34105" y="88846"/>
                </a:lnTo>
                <a:close/>
                <a:moveTo>
                  <a:pt x="73224" y="88846"/>
                </a:moveTo>
                <a:lnTo>
                  <a:pt x="67966" y="97995"/>
                </a:lnTo>
                <a:lnTo>
                  <a:pt x="62677" y="88846"/>
                </a:lnTo>
                <a:close/>
                <a:moveTo>
                  <a:pt x="101857" y="88846"/>
                </a:moveTo>
                <a:lnTo>
                  <a:pt x="96568" y="97995"/>
                </a:lnTo>
                <a:lnTo>
                  <a:pt x="91279" y="88846"/>
                </a:lnTo>
                <a:close/>
                <a:moveTo>
                  <a:pt x="130459" y="88846"/>
                </a:moveTo>
                <a:lnTo>
                  <a:pt x="125170" y="97995"/>
                </a:lnTo>
                <a:lnTo>
                  <a:pt x="119912" y="88846"/>
                </a:lnTo>
                <a:close/>
                <a:moveTo>
                  <a:pt x="159031" y="88846"/>
                </a:moveTo>
                <a:lnTo>
                  <a:pt x="153742" y="97995"/>
                </a:lnTo>
                <a:lnTo>
                  <a:pt x="148484" y="88846"/>
                </a:lnTo>
                <a:close/>
                <a:moveTo>
                  <a:pt x="187633" y="88846"/>
                </a:moveTo>
                <a:lnTo>
                  <a:pt x="182375" y="97995"/>
                </a:lnTo>
                <a:lnTo>
                  <a:pt x="177086" y="88846"/>
                </a:lnTo>
                <a:close/>
                <a:moveTo>
                  <a:pt x="216266" y="88846"/>
                </a:moveTo>
                <a:lnTo>
                  <a:pt x="210977" y="97995"/>
                </a:lnTo>
                <a:lnTo>
                  <a:pt x="205689" y="88846"/>
                </a:lnTo>
                <a:close/>
                <a:moveTo>
                  <a:pt x="244808" y="88846"/>
                </a:moveTo>
                <a:lnTo>
                  <a:pt x="239549" y="97995"/>
                </a:lnTo>
                <a:lnTo>
                  <a:pt x="234260" y="88846"/>
                </a:lnTo>
                <a:close/>
                <a:moveTo>
                  <a:pt x="273441" y="88846"/>
                </a:moveTo>
                <a:lnTo>
                  <a:pt x="268152" y="97995"/>
                </a:lnTo>
                <a:lnTo>
                  <a:pt x="262863" y="88846"/>
                </a:lnTo>
                <a:close/>
                <a:moveTo>
                  <a:pt x="302043" y="88846"/>
                </a:moveTo>
                <a:lnTo>
                  <a:pt x="296754" y="97995"/>
                </a:lnTo>
                <a:lnTo>
                  <a:pt x="291496" y="88846"/>
                </a:lnTo>
                <a:close/>
                <a:moveTo>
                  <a:pt x="25108" y="96597"/>
                </a:moveTo>
                <a:lnTo>
                  <a:pt x="23801" y="98816"/>
                </a:lnTo>
                <a:lnTo>
                  <a:pt x="26445" y="98816"/>
                </a:lnTo>
                <a:lnTo>
                  <a:pt x="25108" y="96597"/>
                </a:lnTo>
                <a:close/>
                <a:moveTo>
                  <a:pt x="53710" y="96597"/>
                </a:moveTo>
                <a:lnTo>
                  <a:pt x="52433" y="98816"/>
                </a:lnTo>
                <a:lnTo>
                  <a:pt x="55047" y="98816"/>
                </a:lnTo>
                <a:lnTo>
                  <a:pt x="53710" y="96597"/>
                </a:lnTo>
                <a:close/>
                <a:moveTo>
                  <a:pt x="82312" y="96597"/>
                </a:moveTo>
                <a:lnTo>
                  <a:pt x="81036" y="98816"/>
                </a:lnTo>
                <a:lnTo>
                  <a:pt x="83650" y="98816"/>
                </a:lnTo>
                <a:lnTo>
                  <a:pt x="82312" y="96597"/>
                </a:lnTo>
                <a:close/>
                <a:moveTo>
                  <a:pt x="110884" y="96597"/>
                </a:moveTo>
                <a:lnTo>
                  <a:pt x="109608" y="98816"/>
                </a:lnTo>
                <a:lnTo>
                  <a:pt x="112222" y="98816"/>
                </a:lnTo>
                <a:lnTo>
                  <a:pt x="110884" y="96597"/>
                </a:lnTo>
                <a:close/>
                <a:moveTo>
                  <a:pt x="139517" y="96597"/>
                </a:moveTo>
                <a:lnTo>
                  <a:pt x="138210" y="98816"/>
                </a:lnTo>
                <a:lnTo>
                  <a:pt x="140824" y="98816"/>
                </a:lnTo>
                <a:lnTo>
                  <a:pt x="139517" y="96597"/>
                </a:lnTo>
                <a:close/>
                <a:moveTo>
                  <a:pt x="168119" y="96597"/>
                </a:moveTo>
                <a:lnTo>
                  <a:pt x="166812" y="98816"/>
                </a:lnTo>
                <a:lnTo>
                  <a:pt x="169457" y="98816"/>
                </a:lnTo>
                <a:lnTo>
                  <a:pt x="168119" y="96597"/>
                </a:lnTo>
                <a:close/>
                <a:moveTo>
                  <a:pt x="196691" y="96597"/>
                </a:moveTo>
                <a:lnTo>
                  <a:pt x="195384" y="98816"/>
                </a:lnTo>
                <a:lnTo>
                  <a:pt x="198029" y="98816"/>
                </a:lnTo>
                <a:lnTo>
                  <a:pt x="196691" y="96597"/>
                </a:lnTo>
                <a:close/>
                <a:moveTo>
                  <a:pt x="225294" y="96597"/>
                </a:moveTo>
                <a:lnTo>
                  <a:pt x="224017" y="98816"/>
                </a:lnTo>
                <a:lnTo>
                  <a:pt x="226631" y="98816"/>
                </a:lnTo>
                <a:lnTo>
                  <a:pt x="225294" y="96597"/>
                </a:lnTo>
                <a:close/>
                <a:moveTo>
                  <a:pt x="253896" y="96597"/>
                </a:moveTo>
                <a:lnTo>
                  <a:pt x="252620" y="98816"/>
                </a:lnTo>
                <a:lnTo>
                  <a:pt x="255234" y="98816"/>
                </a:lnTo>
                <a:lnTo>
                  <a:pt x="253896" y="96597"/>
                </a:lnTo>
                <a:close/>
                <a:moveTo>
                  <a:pt x="282468" y="96597"/>
                </a:moveTo>
                <a:lnTo>
                  <a:pt x="281191" y="98816"/>
                </a:lnTo>
                <a:lnTo>
                  <a:pt x="283805" y="98816"/>
                </a:lnTo>
                <a:lnTo>
                  <a:pt x="282468" y="96597"/>
                </a:lnTo>
                <a:close/>
                <a:moveTo>
                  <a:pt x="311101" y="96597"/>
                </a:moveTo>
                <a:lnTo>
                  <a:pt x="309794" y="98816"/>
                </a:lnTo>
                <a:lnTo>
                  <a:pt x="312408" y="98816"/>
                </a:lnTo>
                <a:lnTo>
                  <a:pt x="311101" y="96597"/>
                </a:lnTo>
                <a:close/>
                <a:moveTo>
                  <a:pt x="3132" y="87418"/>
                </a:moveTo>
                <a:lnTo>
                  <a:pt x="4317" y="89485"/>
                </a:lnTo>
                <a:lnTo>
                  <a:pt x="9606" y="98634"/>
                </a:lnTo>
                <a:lnTo>
                  <a:pt x="10761" y="100701"/>
                </a:lnTo>
                <a:lnTo>
                  <a:pt x="11946" y="98634"/>
                </a:lnTo>
                <a:lnTo>
                  <a:pt x="17235" y="89485"/>
                </a:lnTo>
                <a:lnTo>
                  <a:pt x="18421" y="87418"/>
                </a:lnTo>
                <a:close/>
                <a:moveTo>
                  <a:pt x="31764" y="87418"/>
                </a:moveTo>
                <a:lnTo>
                  <a:pt x="32919" y="89485"/>
                </a:lnTo>
                <a:lnTo>
                  <a:pt x="38208" y="98634"/>
                </a:lnTo>
                <a:lnTo>
                  <a:pt x="39394" y="100701"/>
                </a:lnTo>
                <a:lnTo>
                  <a:pt x="40579" y="98634"/>
                </a:lnTo>
                <a:lnTo>
                  <a:pt x="45838" y="89485"/>
                </a:lnTo>
                <a:lnTo>
                  <a:pt x="47023" y="87418"/>
                </a:lnTo>
                <a:close/>
                <a:moveTo>
                  <a:pt x="60336" y="87418"/>
                </a:moveTo>
                <a:lnTo>
                  <a:pt x="61491" y="89485"/>
                </a:lnTo>
                <a:lnTo>
                  <a:pt x="66780" y="98634"/>
                </a:lnTo>
                <a:lnTo>
                  <a:pt x="67966" y="100701"/>
                </a:lnTo>
                <a:lnTo>
                  <a:pt x="69151" y="98634"/>
                </a:lnTo>
                <a:lnTo>
                  <a:pt x="74409" y="89485"/>
                </a:lnTo>
                <a:lnTo>
                  <a:pt x="75595" y="87418"/>
                </a:lnTo>
                <a:close/>
                <a:moveTo>
                  <a:pt x="88939" y="87418"/>
                </a:moveTo>
                <a:lnTo>
                  <a:pt x="90124" y="89485"/>
                </a:lnTo>
                <a:lnTo>
                  <a:pt x="95383" y="98634"/>
                </a:lnTo>
                <a:lnTo>
                  <a:pt x="96568" y="100701"/>
                </a:lnTo>
                <a:lnTo>
                  <a:pt x="97753" y="98634"/>
                </a:lnTo>
                <a:lnTo>
                  <a:pt x="103042" y="89485"/>
                </a:lnTo>
                <a:lnTo>
                  <a:pt x="104197" y="87418"/>
                </a:lnTo>
                <a:close/>
                <a:moveTo>
                  <a:pt x="117541" y="87418"/>
                </a:moveTo>
                <a:lnTo>
                  <a:pt x="118726" y="89485"/>
                </a:lnTo>
                <a:lnTo>
                  <a:pt x="124015" y="98634"/>
                </a:lnTo>
                <a:lnTo>
                  <a:pt x="125170" y="100701"/>
                </a:lnTo>
                <a:lnTo>
                  <a:pt x="126356" y="98634"/>
                </a:lnTo>
                <a:lnTo>
                  <a:pt x="131645" y="89485"/>
                </a:lnTo>
                <a:lnTo>
                  <a:pt x="132830" y="87418"/>
                </a:lnTo>
                <a:close/>
                <a:moveTo>
                  <a:pt x="146113" y="87418"/>
                </a:moveTo>
                <a:lnTo>
                  <a:pt x="147298" y="89485"/>
                </a:lnTo>
                <a:lnTo>
                  <a:pt x="152587" y="98634"/>
                </a:lnTo>
                <a:lnTo>
                  <a:pt x="153742" y="100701"/>
                </a:lnTo>
                <a:lnTo>
                  <a:pt x="154928" y="98634"/>
                </a:lnTo>
                <a:lnTo>
                  <a:pt x="160217" y="89485"/>
                </a:lnTo>
                <a:lnTo>
                  <a:pt x="161402" y="87418"/>
                </a:lnTo>
                <a:close/>
                <a:moveTo>
                  <a:pt x="174715" y="87418"/>
                </a:moveTo>
                <a:lnTo>
                  <a:pt x="175901" y="89485"/>
                </a:lnTo>
                <a:lnTo>
                  <a:pt x="181190" y="98634"/>
                </a:lnTo>
                <a:lnTo>
                  <a:pt x="182375" y="100701"/>
                </a:lnTo>
                <a:lnTo>
                  <a:pt x="183530" y="98634"/>
                </a:lnTo>
                <a:lnTo>
                  <a:pt x="188819" y="89485"/>
                </a:lnTo>
                <a:lnTo>
                  <a:pt x="190004" y="87418"/>
                </a:lnTo>
                <a:close/>
                <a:moveTo>
                  <a:pt x="203348" y="87418"/>
                </a:moveTo>
                <a:lnTo>
                  <a:pt x="204503" y="89485"/>
                </a:lnTo>
                <a:lnTo>
                  <a:pt x="209792" y="98634"/>
                </a:lnTo>
                <a:lnTo>
                  <a:pt x="210977" y="100701"/>
                </a:lnTo>
                <a:lnTo>
                  <a:pt x="212163" y="98634"/>
                </a:lnTo>
                <a:lnTo>
                  <a:pt x="217421" y="89485"/>
                </a:lnTo>
                <a:lnTo>
                  <a:pt x="218607" y="87418"/>
                </a:lnTo>
                <a:close/>
                <a:moveTo>
                  <a:pt x="231890" y="87418"/>
                </a:moveTo>
                <a:lnTo>
                  <a:pt x="233075" y="89485"/>
                </a:lnTo>
                <a:lnTo>
                  <a:pt x="238364" y="98634"/>
                </a:lnTo>
                <a:lnTo>
                  <a:pt x="239549" y="100701"/>
                </a:lnTo>
                <a:lnTo>
                  <a:pt x="240735" y="98634"/>
                </a:lnTo>
                <a:lnTo>
                  <a:pt x="245993" y="89485"/>
                </a:lnTo>
                <a:lnTo>
                  <a:pt x="247179" y="87418"/>
                </a:lnTo>
                <a:close/>
                <a:moveTo>
                  <a:pt x="260522" y="87418"/>
                </a:moveTo>
                <a:lnTo>
                  <a:pt x="261708" y="89485"/>
                </a:lnTo>
                <a:lnTo>
                  <a:pt x="266966" y="98634"/>
                </a:lnTo>
                <a:lnTo>
                  <a:pt x="268152" y="100701"/>
                </a:lnTo>
                <a:lnTo>
                  <a:pt x="269337" y="98634"/>
                </a:lnTo>
                <a:lnTo>
                  <a:pt x="274626" y="89485"/>
                </a:lnTo>
                <a:lnTo>
                  <a:pt x="275781" y="87418"/>
                </a:lnTo>
                <a:close/>
                <a:moveTo>
                  <a:pt x="289125" y="87418"/>
                </a:moveTo>
                <a:lnTo>
                  <a:pt x="290310" y="89485"/>
                </a:lnTo>
                <a:lnTo>
                  <a:pt x="295599" y="98634"/>
                </a:lnTo>
                <a:lnTo>
                  <a:pt x="296754" y="100701"/>
                </a:lnTo>
                <a:lnTo>
                  <a:pt x="297940" y="98634"/>
                </a:lnTo>
                <a:lnTo>
                  <a:pt x="303228" y="89485"/>
                </a:lnTo>
                <a:lnTo>
                  <a:pt x="304414" y="87418"/>
                </a:lnTo>
                <a:close/>
                <a:moveTo>
                  <a:pt x="25108" y="91977"/>
                </a:moveTo>
                <a:lnTo>
                  <a:pt x="30397" y="101156"/>
                </a:lnTo>
                <a:lnTo>
                  <a:pt x="19819" y="101156"/>
                </a:lnTo>
                <a:lnTo>
                  <a:pt x="25108" y="91977"/>
                </a:lnTo>
                <a:close/>
                <a:moveTo>
                  <a:pt x="53710" y="91977"/>
                </a:moveTo>
                <a:lnTo>
                  <a:pt x="58999" y="101156"/>
                </a:lnTo>
                <a:lnTo>
                  <a:pt x="48421" y="101156"/>
                </a:lnTo>
                <a:lnTo>
                  <a:pt x="53710" y="91977"/>
                </a:lnTo>
                <a:close/>
                <a:moveTo>
                  <a:pt x="82312" y="91977"/>
                </a:moveTo>
                <a:lnTo>
                  <a:pt x="87601" y="101156"/>
                </a:lnTo>
                <a:lnTo>
                  <a:pt x="77024" y="101156"/>
                </a:lnTo>
                <a:lnTo>
                  <a:pt x="82312" y="91977"/>
                </a:lnTo>
                <a:close/>
                <a:moveTo>
                  <a:pt x="110884" y="91977"/>
                </a:moveTo>
                <a:lnTo>
                  <a:pt x="116173" y="101156"/>
                </a:lnTo>
                <a:lnTo>
                  <a:pt x="105626" y="101156"/>
                </a:lnTo>
                <a:lnTo>
                  <a:pt x="110884" y="91977"/>
                </a:lnTo>
                <a:close/>
                <a:moveTo>
                  <a:pt x="139487" y="91977"/>
                </a:moveTo>
                <a:lnTo>
                  <a:pt x="144776" y="101156"/>
                </a:lnTo>
                <a:lnTo>
                  <a:pt x="134228" y="101156"/>
                </a:lnTo>
                <a:lnTo>
                  <a:pt x="139487" y="91977"/>
                </a:lnTo>
                <a:close/>
                <a:moveTo>
                  <a:pt x="168119" y="91977"/>
                </a:moveTo>
                <a:lnTo>
                  <a:pt x="173378" y="101156"/>
                </a:lnTo>
                <a:lnTo>
                  <a:pt x="162831" y="101156"/>
                </a:lnTo>
                <a:lnTo>
                  <a:pt x="168119" y="91977"/>
                </a:lnTo>
                <a:close/>
                <a:moveTo>
                  <a:pt x="196691" y="91977"/>
                </a:moveTo>
                <a:lnTo>
                  <a:pt x="201950" y="101156"/>
                </a:lnTo>
                <a:lnTo>
                  <a:pt x="191403" y="101156"/>
                </a:lnTo>
                <a:lnTo>
                  <a:pt x="196691" y="91977"/>
                </a:lnTo>
                <a:close/>
                <a:moveTo>
                  <a:pt x="225294" y="91977"/>
                </a:moveTo>
                <a:lnTo>
                  <a:pt x="230583" y="101156"/>
                </a:lnTo>
                <a:lnTo>
                  <a:pt x="220005" y="101156"/>
                </a:lnTo>
                <a:lnTo>
                  <a:pt x="225294" y="91977"/>
                </a:lnTo>
                <a:close/>
                <a:moveTo>
                  <a:pt x="253896" y="91977"/>
                </a:moveTo>
                <a:lnTo>
                  <a:pt x="259185" y="101156"/>
                </a:lnTo>
                <a:lnTo>
                  <a:pt x="248607" y="101156"/>
                </a:lnTo>
                <a:lnTo>
                  <a:pt x="253896" y="91977"/>
                </a:lnTo>
                <a:close/>
                <a:moveTo>
                  <a:pt x="282468" y="91977"/>
                </a:moveTo>
                <a:lnTo>
                  <a:pt x="287757" y="101156"/>
                </a:lnTo>
                <a:lnTo>
                  <a:pt x="277210" y="101156"/>
                </a:lnTo>
                <a:lnTo>
                  <a:pt x="282468" y="91977"/>
                </a:lnTo>
                <a:close/>
                <a:moveTo>
                  <a:pt x="311101" y="91977"/>
                </a:moveTo>
                <a:lnTo>
                  <a:pt x="316359" y="101156"/>
                </a:lnTo>
                <a:lnTo>
                  <a:pt x="305812" y="101156"/>
                </a:lnTo>
                <a:lnTo>
                  <a:pt x="311101" y="91977"/>
                </a:lnTo>
                <a:close/>
                <a:moveTo>
                  <a:pt x="19211" y="87023"/>
                </a:moveTo>
                <a:lnTo>
                  <a:pt x="10761" y="101582"/>
                </a:lnTo>
                <a:lnTo>
                  <a:pt x="2341" y="87023"/>
                </a:lnTo>
                <a:close/>
                <a:moveTo>
                  <a:pt x="47783" y="87023"/>
                </a:moveTo>
                <a:lnTo>
                  <a:pt x="39363" y="101582"/>
                </a:lnTo>
                <a:lnTo>
                  <a:pt x="30944" y="87023"/>
                </a:lnTo>
                <a:close/>
                <a:moveTo>
                  <a:pt x="76385" y="87023"/>
                </a:moveTo>
                <a:lnTo>
                  <a:pt x="67966" y="101582"/>
                </a:lnTo>
                <a:lnTo>
                  <a:pt x="59576" y="87023"/>
                </a:lnTo>
                <a:close/>
                <a:moveTo>
                  <a:pt x="105018" y="87023"/>
                </a:moveTo>
                <a:lnTo>
                  <a:pt x="96568" y="101582"/>
                </a:lnTo>
                <a:lnTo>
                  <a:pt x="88148" y="87023"/>
                </a:lnTo>
                <a:close/>
                <a:moveTo>
                  <a:pt x="133590" y="87023"/>
                </a:moveTo>
                <a:lnTo>
                  <a:pt x="125140" y="101582"/>
                </a:lnTo>
                <a:lnTo>
                  <a:pt x="116751" y="87023"/>
                </a:lnTo>
                <a:close/>
                <a:moveTo>
                  <a:pt x="162192" y="87023"/>
                </a:moveTo>
                <a:lnTo>
                  <a:pt x="153742" y="101582"/>
                </a:lnTo>
                <a:lnTo>
                  <a:pt x="145353" y="87023"/>
                </a:lnTo>
                <a:close/>
                <a:moveTo>
                  <a:pt x="190795" y="87023"/>
                </a:moveTo>
                <a:lnTo>
                  <a:pt x="182375" y="101582"/>
                </a:lnTo>
                <a:lnTo>
                  <a:pt x="173925" y="87023"/>
                </a:lnTo>
                <a:close/>
                <a:moveTo>
                  <a:pt x="219367" y="87023"/>
                </a:moveTo>
                <a:lnTo>
                  <a:pt x="210947" y="101582"/>
                </a:lnTo>
                <a:lnTo>
                  <a:pt x="202527" y="87023"/>
                </a:lnTo>
                <a:close/>
                <a:moveTo>
                  <a:pt x="247969" y="87023"/>
                </a:moveTo>
                <a:lnTo>
                  <a:pt x="239549" y="101582"/>
                </a:lnTo>
                <a:lnTo>
                  <a:pt x="231130" y="87023"/>
                </a:lnTo>
                <a:close/>
                <a:moveTo>
                  <a:pt x="276602" y="87023"/>
                </a:moveTo>
                <a:lnTo>
                  <a:pt x="268152" y="101582"/>
                </a:lnTo>
                <a:lnTo>
                  <a:pt x="259732" y="87023"/>
                </a:lnTo>
                <a:close/>
                <a:moveTo>
                  <a:pt x="305174" y="87023"/>
                </a:moveTo>
                <a:lnTo>
                  <a:pt x="296724" y="101582"/>
                </a:lnTo>
                <a:lnTo>
                  <a:pt x="288334" y="87023"/>
                </a:lnTo>
                <a:close/>
                <a:moveTo>
                  <a:pt x="25108" y="89241"/>
                </a:moveTo>
                <a:lnTo>
                  <a:pt x="23922" y="91308"/>
                </a:lnTo>
                <a:lnTo>
                  <a:pt x="18633" y="100457"/>
                </a:lnTo>
                <a:lnTo>
                  <a:pt x="17448" y="102524"/>
                </a:lnTo>
                <a:lnTo>
                  <a:pt x="32737" y="102524"/>
                </a:lnTo>
                <a:lnTo>
                  <a:pt x="31552" y="100457"/>
                </a:lnTo>
                <a:lnTo>
                  <a:pt x="26293" y="91308"/>
                </a:lnTo>
                <a:lnTo>
                  <a:pt x="25108" y="89241"/>
                </a:lnTo>
                <a:close/>
                <a:moveTo>
                  <a:pt x="53710" y="89241"/>
                </a:moveTo>
                <a:lnTo>
                  <a:pt x="52525" y="91308"/>
                </a:lnTo>
                <a:lnTo>
                  <a:pt x="47266" y="100457"/>
                </a:lnTo>
                <a:lnTo>
                  <a:pt x="46081" y="102524"/>
                </a:lnTo>
                <a:lnTo>
                  <a:pt x="61339" y="102524"/>
                </a:lnTo>
                <a:lnTo>
                  <a:pt x="60184" y="100457"/>
                </a:lnTo>
                <a:lnTo>
                  <a:pt x="54895" y="91308"/>
                </a:lnTo>
                <a:lnTo>
                  <a:pt x="53710" y="89241"/>
                </a:lnTo>
                <a:close/>
                <a:moveTo>
                  <a:pt x="82312" y="89241"/>
                </a:moveTo>
                <a:lnTo>
                  <a:pt x="81157" y="91308"/>
                </a:lnTo>
                <a:lnTo>
                  <a:pt x="75868" y="100457"/>
                </a:lnTo>
                <a:lnTo>
                  <a:pt x="74683" y="102524"/>
                </a:lnTo>
                <a:lnTo>
                  <a:pt x="89972" y="102524"/>
                </a:lnTo>
                <a:lnTo>
                  <a:pt x="88787" y="100457"/>
                </a:lnTo>
                <a:lnTo>
                  <a:pt x="83498" y="91308"/>
                </a:lnTo>
                <a:lnTo>
                  <a:pt x="82312" y="89241"/>
                </a:lnTo>
                <a:close/>
                <a:moveTo>
                  <a:pt x="110884" y="89241"/>
                </a:moveTo>
                <a:lnTo>
                  <a:pt x="109699" y="91308"/>
                </a:lnTo>
                <a:lnTo>
                  <a:pt x="104440" y="100457"/>
                </a:lnTo>
                <a:lnTo>
                  <a:pt x="103255" y="102524"/>
                </a:lnTo>
                <a:lnTo>
                  <a:pt x="118514" y="102524"/>
                </a:lnTo>
                <a:lnTo>
                  <a:pt x="117359" y="100457"/>
                </a:lnTo>
                <a:lnTo>
                  <a:pt x="112070" y="91308"/>
                </a:lnTo>
                <a:lnTo>
                  <a:pt x="110884" y="89241"/>
                </a:lnTo>
                <a:close/>
                <a:moveTo>
                  <a:pt x="139487" y="89241"/>
                </a:moveTo>
                <a:lnTo>
                  <a:pt x="138332" y="91308"/>
                </a:lnTo>
                <a:lnTo>
                  <a:pt x="133043" y="100457"/>
                </a:lnTo>
                <a:lnTo>
                  <a:pt x="131857" y="102524"/>
                </a:lnTo>
                <a:lnTo>
                  <a:pt x="147146" y="102524"/>
                </a:lnTo>
                <a:lnTo>
                  <a:pt x="145961" y="100457"/>
                </a:lnTo>
                <a:lnTo>
                  <a:pt x="140672" y="91308"/>
                </a:lnTo>
                <a:lnTo>
                  <a:pt x="139487" y="89241"/>
                </a:lnTo>
                <a:close/>
                <a:moveTo>
                  <a:pt x="168119" y="89302"/>
                </a:moveTo>
                <a:lnTo>
                  <a:pt x="166934" y="91339"/>
                </a:lnTo>
                <a:lnTo>
                  <a:pt x="161645" y="100488"/>
                </a:lnTo>
                <a:lnTo>
                  <a:pt x="160490" y="102524"/>
                </a:lnTo>
                <a:lnTo>
                  <a:pt x="175749" y="102524"/>
                </a:lnTo>
                <a:lnTo>
                  <a:pt x="174563" y="100457"/>
                </a:lnTo>
                <a:lnTo>
                  <a:pt x="169305" y="91339"/>
                </a:lnTo>
                <a:lnTo>
                  <a:pt x="168119" y="89302"/>
                </a:lnTo>
                <a:close/>
                <a:moveTo>
                  <a:pt x="196691" y="89241"/>
                </a:moveTo>
                <a:lnTo>
                  <a:pt x="195506" y="91308"/>
                </a:lnTo>
                <a:lnTo>
                  <a:pt x="190217" y="100457"/>
                </a:lnTo>
                <a:lnTo>
                  <a:pt x="189062" y="102524"/>
                </a:lnTo>
                <a:lnTo>
                  <a:pt x="204321" y="102524"/>
                </a:lnTo>
                <a:lnTo>
                  <a:pt x="203135" y="100457"/>
                </a:lnTo>
                <a:lnTo>
                  <a:pt x="197877" y="91308"/>
                </a:lnTo>
                <a:lnTo>
                  <a:pt x="196691" y="89241"/>
                </a:lnTo>
                <a:close/>
                <a:moveTo>
                  <a:pt x="225294" y="89241"/>
                </a:moveTo>
                <a:lnTo>
                  <a:pt x="224108" y="91308"/>
                </a:lnTo>
                <a:lnTo>
                  <a:pt x="218850" y="100457"/>
                </a:lnTo>
                <a:lnTo>
                  <a:pt x="217664" y="102524"/>
                </a:lnTo>
                <a:lnTo>
                  <a:pt x="232923" y="102524"/>
                </a:lnTo>
                <a:lnTo>
                  <a:pt x="231768" y="100457"/>
                </a:lnTo>
                <a:lnTo>
                  <a:pt x="226479" y="91308"/>
                </a:lnTo>
                <a:lnTo>
                  <a:pt x="225294" y="89241"/>
                </a:lnTo>
                <a:close/>
                <a:moveTo>
                  <a:pt x="253896" y="89241"/>
                </a:moveTo>
                <a:lnTo>
                  <a:pt x="252741" y="91308"/>
                </a:lnTo>
                <a:lnTo>
                  <a:pt x="247452" y="100457"/>
                </a:lnTo>
                <a:lnTo>
                  <a:pt x="246267" y="102524"/>
                </a:lnTo>
                <a:lnTo>
                  <a:pt x="261556" y="102524"/>
                </a:lnTo>
                <a:lnTo>
                  <a:pt x="260370" y="100457"/>
                </a:lnTo>
                <a:lnTo>
                  <a:pt x="255082" y="91308"/>
                </a:lnTo>
                <a:lnTo>
                  <a:pt x="253896" y="89241"/>
                </a:lnTo>
                <a:close/>
                <a:moveTo>
                  <a:pt x="282468" y="89241"/>
                </a:moveTo>
                <a:lnTo>
                  <a:pt x="281313" y="91308"/>
                </a:lnTo>
                <a:lnTo>
                  <a:pt x="276024" y="100457"/>
                </a:lnTo>
                <a:lnTo>
                  <a:pt x="274839" y="102524"/>
                </a:lnTo>
                <a:lnTo>
                  <a:pt x="290128" y="102524"/>
                </a:lnTo>
                <a:lnTo>
                  <a:pt x="288942" y="100457"/>
                </a:lnTo>
                <a:lnTo>
                  <a:pt x="283654" y="91308"/>
                </a:lnTo>
                <a:lnTo>
                  <a:pt x="282468" y="89241"/>
                </a:lnTo>
                <a:close/>
                <a:moveTo>
                  <a:pt x="311101" y="89241"/>
                </a:moveTo>
                <a:lnTo>
                  <a:pt x="309915" y="91308"/>
                </a:lnTo>
                <a:lnTo>
                  <a:pt x="304627" y="100457"/>
                </a:lnTo>
                <a:lnTo>
                  <a:pt x="303441" y="102524"/>
                </a:lnTo>
                <a:lnTo>
                  <a:pt x="318730" y="102524"/>
                </a:lnTo>
                <a:lnTo>
                  <a:pt x="317545" y="100457"/>
                </a:lnTo>
                <a:lnTo>
                  <a:pt x="312256" y="91308"/>
                </a:lnTo>
                <a:lnTo>
                  <a:pt x="311101" y="89241"/>
                </a:lnTo>
                <a:close/>
                <a:moveTo>
                  <a:pt x="25108" y="88390"/>
                </a:moveTo>
                <a:lnTo>
                  <a:pt x="33527" y="102980"/>
                </a:lnTo>
                <a:lnTo>
                  <a:pt x="16718" y="102980"/>
                </a:lnTo>
                <a:lnTo>
                  <a:pt x="25108" y="88390"/>
                </a:lnTo>
                <a:close/>
                <a:moveTo>
                  <a:pt x="53710" y="88390"/>
                </a:moveTo>
                <a:lnTo>
                  <a:pt x="62160" y="102980"/>
                </a:lnTo>
                <a:lnTo>
                  <a:pt x="45260" y="102980"/>
                </a:lnTo>
                <a:lnTo>
                  <a:pt x="53710" y="88390"/>
                </a:lnTo>
                <a:close/>
                <a:moveTo>
                  <a:pt x="82312" y="88390"/>
                </a:moveTo>
                <a:lnTo>
                  <a:pt x="90762" y="102980"/>
                </a:lnTo>
                <a:lnTo>
                  <a:pt x="73923" y="102980"/>
                </a:lnTo>
                <a:lnTo>
                  <a:pt x="82312" y="88390"/>
                </a:lnTo>
                <a:close/>
                <a:moveTo>
                  <a:pt x="110884" y="88390"/>
                </a:moveTo>
                <a:lnTo>
                  <a:pt x="119334" y="102980"/>
                </a:lnTo>
                <a:lnTo>
                  <a:pt x="102495" y="102980"/>
                </a:lnTo>
                <a:lnTo>
                  <a:pt x="110884" y="88390"/>
                </a:lnTo>
                <a:close/>
                <a:moveTo>
                  <a:pt x="139517" y="88390"/>
                </a:moveTo>
                <a:lnTo>
                  <a:pt x="147937" y="102980"/>
                </a:lnTo>
                <a:lnTo>
                  <a:pt x="131097" y="102980"/>
                </a:lnTo>
                <a:lnTo>
                  <a:pt x="139517" y="88390"/>
                </a:lnTo>
                <a:close/>
                <a:moveTo>
                  <a:pt x="168119" y="88390"/>
                </a:moveTo>
                <a:lnTo>
                  <a:pt x="176509" y="102980"/>
                </a:lnTo>
                <a:lnTo>
                  <a:pt x="159669" y="102980"/>
                </a:lnTo>
                <a:lnTo>
                  <a:pt x="168119" y="88390"/>
                </a:lnTo>
                <a:close/>
                <a:moveTo>
                  <a:pt x="196691" y="88390"/>
                </a:moveTo>
                <a:lnTo>
                  <a:pt x="205111" y="102980"/>
                </a:lnTo>
                <a:lnTo>
                  <a:pt x="188302" y="102980"/>
                </a:lnTo>
                <a:lnTo>
                  <a:pt x="196691" y="88390"/>
                </a:lnTo>
                <a:close/>
                <a:moveTo>
                  <a:pt x="225294" y="88390"/>
                </a:moveTo>
                <a:lnTo>
                  <a:pt x="233744" y="102980"/>
                </a:lnTo>
                <a:lnTo>
                  <a:pt x="216905" y="102980"/>
                </a:lnTo>
                <a:lnTo>
                  <a:pt x="225294" y="88390"/>
                </a:lnTo>
                <a:close/>
                <a:moveTo>
                  <a:pt x="253896" y="88390"/>
                </a:moveTo>
                <a:lnTo>
                  <a:pt x="262346" y="102980"/>
                </a:lnTo>
                <a:lnTo>
                  <a:pt x="245507" y="102980"/>
                </a:lnTo>
                <a:lnTo>
                  <a:pt x="253896" y="88390"/>
                </a:lnTo>
                <a:close/>
                <a:moveTo>
                  <a:pt x="282468" y="88390"/>
                </a:moveTo>
                <a:lnTo>
                  <a:pt x="290918" y="102980"/>
                </a:lnTo>
                <a:lnTo>
                  <a:pt x="274079" y="102980"/>
                </a:lnTo>
                <a:lnTo>
                  <a:pt x="282468" y="88390"/>
                </a:lnTo>
                <a:close/>
                <a:moveTo>
                  <a:pt x="311101" y="88390"/>
                </a:moveTo>
                <a:lnTo>
                  <a:pt x="319520" y="102980"/>
                </a:lnTo>
                <a:lnTo>
                  <a:pt x="302651" y="102980"/>
                </a:lnTo>
                <a:lnTo>
                  <a:pt x="311101" y="88390"/>
                </a:lnTo>
                <a:close/>
                <a:moveTo>
                  <a:pt x="1" y="85655"/>
                </a:moveTo>
                <a:lnTo>
                  <a:pt x="10791" y="104348"/>
                </a:lnTo>
                <a:lnTo>
                  <a:pt x="21551" y="85655"/>
                </a:lnTo>
                <a:close/>
                <a:moveTo>
                  <a:pt x="25108" y="85655"/>
                </a:moveTo>
                <a:lnTo>
                  <a:pt x="14317" y="104348"/>
                </a:lnTo>
                <a:lnTo>
                  <a:pt x="35898" y="104348"/>
                </a:lnTo>
                <a:lnTo>
                  <a:pt x="25108" y="85655"/>
                </a:lnTo>
                <a:close/>
                <a:moveTo>
                  <a:pt x="28603" y="85655"/>
                </a:moveTo>
                <a:lnTo>
                  <a:pt x="39394" y="104348"/>
                </a:lnTo>
                <a:lnTo>
                  <a:pt x="50154" y="85655"/>
                </a:lnTo>
                <a:close/>
                <a:moveTo>
                  <a:pt x="53710" y="85655"/>
                </a:moveTo>
                <a:lnTo>
                  <a:pt x="42920" y="104348"/>
                </a:lnTo>
                <a:lnTo>
                  <a:pt x="64500" y="104348"/>
                </a:lnTo>
                <a:lnTo>
                  <a:pt x="53710" y="85655"/>
                </a:lnTo>
                <a:close/>
                <a:moveTo>
                  <a:pt x="57175" y="85655"/>
                </a:moveTo>
                <a:lnTo>
                  <a:pt x="67966" y="104348"/>
                </a:lnTo>
                <a:lnTo>
                  <a:pt x="78756" y="85655"/>
                </a:lnTo>
                <a:close/>
                <a:moveTo>
                  <a:pt x="82312" y="85655"/>
                </a:moveTo>
                <a:lnTo>
                  <a:pt x="71522" y="104348"/>
                </a:lnTo>
                <a:lnTo>
                  <a:pt x="93103" y="104348"/>
                </a:lnTo>
                <a:lnTo>
                  <a:pt x="82312" y="85655"/>
                </a:lnTo>
                <a:close/>
                <a:moveTo>
                  <a:pt x="85777" y="85655"/>
                </a:moveTo>
                <a:lnTo>
                  <a:pt x="96568" y="104348"/>
                </a:lnTo>
                <a:lnTo>
                  <a:pt x="107358" y="85655"/>
                </a:lnTo>
                <a:close/>
                <a:moveTo>
                  <a:pt x="110884" y="85655"/>
                </a:moveTo>
                <a:lnTo>
                  <a:pt x="100155" y="104348"/>
                </a:lnTo>
                <a:lnTo>
                  <a:pt x="121736" y="104348"/>
                </a:lnTo>
                <a:lnTo>
                  <a:pt x="110884" y="85655"/>
                </a:lnTo>
                <a:close/>
                <a:moveTo>
                  <a:pt x="114349" y="85655"/>
                </a:moveTo>
                <a:lnTo>
                  <a:pt x="125140" y="104348"/>
                </a:lnTo>
                <a:lnTo>
                  <a:pt x="135930" y="85655"/>
                </a:lnTo>
                <a:close/>
                <a:moveTo>
                  <a:pt x="139517" y="85655"/>
                </a:moveTo>
                <a:lnTo>
                  <a:pt x="128727" y="104348"/>
                </a:lnTo>
                <a:lnTo>
                  <a:pt x="150308" y="104348"/>
                </a:lnTo>
                <a:lnTo>
                  <a:pt x="139517" y="85655"/>
                </a:lnTo>
                <a:close/>
                <a:moveTo>
                  <a:pt x="142952" y="85655"/>
                </a:moveTo>
                <a:lnTo>
                  <a:pt x="153742" y="104348"/>
                </a:lnTo>
                <a:lnTo>
                  <a:pt x="164533" y="85655"/>
                </a:lnTo>
                <a:close/>
                <a:moveTo>
                  <a:pt x="168119" y="85655"/>
                </a:moveTo>
                <a:lnTo>
                  <a:pt x="157329" y="104348"/>
                </a:lnTo>
                <a:lnTo>
                  <a:pt x="178910" y="104348"/>
                </a:lnTo>
                <a:lnTo>
                  <a:pt x="168119" y="85655"/>
                </a:lnTo>
                <a:close/>
                <a:moveTo>
                  <a:pt x="171585" y="85655"/>
                </a:moveTo>
                <a:lnTo>
                  <a:pt x="182375" y="104348"/>
                </a:lnTo>
                <a:lnTo>
                  <a:pt x="193166" y="85655"/>
                </a:lnTo>
                <a:close/>
                <a:moveTo>
                  <a:pt x="196691" y="85655"/>
                </a:moveTo>
                <a:lnTo>
                  <a:pt x="185901" y="104348"/>
                </a:lnTo>
                <a:lnTo>
                  <a:pt x="207482" y="104348"/>
                </a:lnTo>
                <a:lnTo>
                  <a:pt x="196691" y="85655"/>
                </a:lnTo>
                <a:close/>
                <a:moveTo>
                  <a:pt x="200157" y="85655"/>
                </a:moveTo>
                <a:lnTo>
                  <a:pt x="210947" y="104348"/>
                </a:lnTo>
                <a:lnTo>
                  <a:pt x="221737" y="85655"/>
                </a:lnTo>
                <a:close/>
                <a:moveTo>
                  <a:pt x="225294" y="85655"/>
                </a:moveTo>
                <a:lnTo>
                  <a:pt x="214503" y="104348"/>
                </a:lnTo>
                <a:lnTo>
                  <a:pt x="236084" y="104348"/>
                </a:lnTo>
                <a:lnTo>
                  <a:pt x="225294" y="85655"/>
                </a:lnTo>
                <a:close/>
                <a:moveTo>
                  <a:pt x="228759" y="85655"/>
                </a:moveTo>
                <a:lnTo>
                  <a:pt x="239549" y="104348"/>
                </a:lnTo>
                <a:lnTo>
                  <a:pt x="250340" y="85655"/>
                </a:lnTo>
                <a:close/>
                <a:moveTo>
                  <a:pt x="253896" y="85655"/>
                </a:moveTo>
                <a:lnTo>
                  <a:pt x="243106" y="104348"/>
                </a:lnTo>
                <a:lnTo>
                  <a:pt x="264687" y="104348"/>
                </a:lnTo>
                <a:lnTo>
                  <a:pt x="253896" y="85655"/>
                </a:lnTo>
                <a:close/>
                <a:moveTo>
                  <a:pt x="257361" y="85655"/>
                </a:moveTo>
                <a:lnTo>
                  <a:pt x="268152" y="104348"/>
                </a:lnTo>
                <a:lnTo>
                  <a:pt x="278942" y="85655"/>
                </a:lnTo>
                <a:close/>
                <a:moveTo>
                  <a:pt x="282468" y="85655"/>
                </a:moveTo>
                <a:lnTo>
                  <a:pt x="271678" y="104348"/>
                </a:lnTo>
                <a:lnTo>
                  <a:pt x="293259" y="104348"/>
                </a:lnTo>
                <a:lnTo>
                  <a:pt x="282468" y="85655"/>
                </a:lnTo>
                <a:close/>
                <a:moveTo>
                  <a:pt x="285964" y="85655"/>
                </a:moveTo>
                <a:lnTo>
                  <a:pt x="296754" y="104348"/>
                </a:lnTo>
                <a:lnTo>
                  <a:pt x="307545" y="85655"/>
                </a:lnTo>
                <a:close/>
                <a:moveTo>
                  <a:pt x="311101" y="85655"/>
                </a:moveTo>
                <a:lnTo>
                  <a:pt x="300310" y="104348"/>
                </a:lnTo>
                <a:lnTo>
                  <a:pt x="321891" y="104348"/>
                </a:lnTo>
                <a:lnTo>
                  <a:pt x="311101" y="85655"/>
                </a:lnTo>
                <a:close/>
                <a:moveTo>
                  <a:pt x="9454" y="112555"/>
                </a:moveTo>
                <a:lnTo>
                  <a:pt x="10730" y="114774"/>
                </a:lnTo>
                <a:lnTo>
                  <a:pt x="12068" y="112555"/>
                </a:lnTo>
                <a:close/>
                <a:moveTo>
                  <a:pt x="38056" y="112555"/>
                </a:moveTo>
                <a:lnTo>
                  <a:pt x="39363" y="114774"/>
                </a:lnTo>
                <a:lnTo>
                  <a:pt x="40670" y="112555"/>
                </a:lnTo>
                <a:close/>
                <a:moveTo>
                  <a:pt x="66659" y="112555"/>
                </a:moveTo>
                <a:lnTo>
                  <a:pt x="67966" y="114774"/>
                </a:lnTo>
                <a:lnTo>
                  <a:pt x="69303" y="112555"/>
                </a:lnTo>
                <a:close/>
                <a:moveTo>
                  <a:pt x="95231" y="112555"/>
                </a:moveTo>
                <a:lnTo>
                  <a:pt x="96538" y="114774"/>
                </a:lnTo>
                <a:lnTo>
                  <a:pt x="97875" y="112555"/>
                </a:lnTo>
                <a:close/>
                <a:moveTo>
                  <a:pt x="123863" y="112555"/>
                </a:moveTo>
                <a:lnTo>
                  <a:pt x="125140" y="114774"/>
                </a:lnTo>
                <a:lnTo>
                  <a:pt x="126477" y="112555"/>
                </a:lnTo>
                <a:close/>
                <a:moveTo>
                  <a:pt x="152466" y="112555"/>
                </a:moveTo>
                <a:lnTo>
                  <a:pt x="153742" y="114774"/>
                </a:lnTo>
                <a:lnTo>
                  <a:pt x="155080" y="112555"/>
                </a:lnTo>
                <a:close/>
                <a:moveTo>
                  <a:pt x="181068" y="112555"/>
                </a:moveTo>
                <a:lnTo>
                  <a:pt x="182375" y="114774"/>
                </a:lnTo>
                <a:lnTo>
                  <a:pt x="183652" y="112555"/>
                </a:lnTo>
                <a:close/>
                <a:moveTo>
                  <a:pt x="209640" y="112555"/>
                </a:moveTo>
                <a:lnTo>
                  <a:pt x="210947" y="114774"/>
                </a:lnTo>
                <a:lnTo>
                  <a:pt x="212254" y="112555"/>
                </a:lnTo>
                <a:close/>
                <a:moveTo>
                  <a:pt x="238242" y="112555"/>
                </a:moveTo>
                <a:lnTo>
                  <a:pt x="239549" y="114774"/>
                </a:lnTo>
                <a:lnTo>
                  <a:pt x="240887" y="112555"/>
                </a:lnTo>
                <a:close/>
                <a:moveTo>
                  <a:pt x="266814" y="112555"/>
                </a:moveTo>
                <a:lnTo>
                  <a:pt x="268121" y="114774"/>
                </a:lnTo>
                <a:lnTo>
                  <a:pt x="269459" y="112555"/>
                </a:lnTo>
                <a:close/>
                <a:moveTo>
                  <a:pt x="295447" y="112555"/>
                </a:moveTo>
                <a:lnTo>
                  <a:pt x="296724" y="114774"/>
                </a:lnTo>
                <a:lnTo>
                  <a:pt x="298061" y="112555"/>
                </a:lnTo>
                <a:close/>
                <a:moveTo>
                  <a:pt x="16050" y="110214"/>
                </a:moveTo>
                <a:lnTo>
                  <a:pt x="10761" y="119394"/>
                </a:lnTo>
                <a:lnTo>
                  <a:pt x="5502" y="110214"/>
                </a:lnTo>
                <a:close/>
                <a:moveTo>
                  <a:pt x="44682" y="110214"/>
                </a:moveTo>
                <a:lnTo>
                  <a:pt x="39394" y="119394"/>
                </a:lnTo>
                <a:lnTo>
                  <a:pt x="34105" y="110214"/>
                </a:lnTo>
                <a:close/>
                <a:moveTo>
                  <a:pt x="73224" y="110214"/>
                </a:moveTo>
                <a:lnTo>
                  <a:pt x="67966" y="119394"/>
                </a:lnTo>
                <a:lnTo>
                  <a:pt x="62677" y="110214"/>
                </a:lnTo>
                <a:close/>
                <a:moveTo>
                  <a:pt x="101857" y="110214"/>
                </a:moveTo>
                <a:lnTo>
                  <a:pt x="96568" y="119394"/>
                </a:lnTo>
                <a:lnTo>
                  <a:pt x="91279" y="110214"/>
                </a:lnTo>
                <a:close/>
                <a:moveTo>
                  <a:pt x="130459" y="110214"/>
                </a:moveTo>
                <a:lnTo>
                  <a:pt x="125170" y="119394"/>
                </a:lnTo>
                <a:lnTo>
                  <a:pt x="119912" y="110214"/>
                </a:lnTo>
                <a:close/>
                <a:moveTo>
                  <a:pt x="159031" y="110214"/>
                </a:moveTo>
                <a:lnTo>
                  <a:pt x="153742" y="119394"/>
                </a:lnTo>
                <a:lnTo>
                  <a:pt x="148484" y="110214"/>
                </a:lnTo>
                <a:close/>
                <a:moveTo>
                  <a:pt x="187633" y="110214"/>
                </a:moveTo>
                <a:lnTo>
                  <a:pt x="182375" y="119394"/>
                </a:lnTo>
                <a:lnTo>
                  <a:pt x="177086" y="110214"/>
                </a:lnTo>
                <a:close/>
                <a:moveTo>
                  <a:pt x="216266" y="110214"/>
                </a:moveTo>
                <a:lnTo>
                  <a:pt x="210977" y="119394"/>
                </a:lnTo>
                <a:lnTo>
                  <a:pt x="205689" y="110214"/>
                </a:lnTo>
                <a:close/>
                <a:moveTo>
                  <a:pt x="244808" y="110214"/>
                </a:moveTo>
                <a:lnTo>
                  <a:pt x="239549" y="119394"/>
                </a:lnTo>
                <a:lnTo>
                  <a:pt x="234260" y="110214"/>
                </a:lnTo>
                <a:close/>
                <a:moveTo>
                  <a:pt x="273441" y="110214"/>
                </a:moveTo>
                <a:lnTo>
                  <a:pt x="268152" y="119394"/>
                </a:lnTo>
                <a:lnTo>
                  <a:pt x="262863" y="110214"/>
                </a:lnTo>
                <a:close/>
                <a:moveTo>
                  <a:pt x="302043" y="110214"/>
                </a:moveTo>
                <a:lnTo>
                  <a:pt x="296754" y="119394"/>
                </a:lnTo>
                <a:lnTo>
                  <a:pt x="291496" y="110214"/>
                </a:lnTo>
                <a:close/>
                <a:moveTo>
                  <a:pt x="25108" y="118026"/>
                </a:moveTo>
                <a:lnTo>
                  <a:pt x="23801" y="120245"/>
                </a:lnTo>
                <a:lnTo>
                  <a:pt x="26445" y="120245"/>
                </a:lnTo>
                <a:lnTo>
                  <a:pt x="25108" y="118026"/>
                </a:lnTo>
                <a:close/>
                <a:moveTo>
                  <a:pt x="53710" y="118026"/>
                </a:moveTo>
                <a:lnTo>
                  <a:pt x="52433" y="120245"/>
                </a:lnTo>
                <a:lnTo>
                  <a:pt x="55047" y="120245"/>
                </a:lnTo>
                <a:lnTo>
                  <a:pt x="53710" y="118026"/>
                </a:lnTo>
                <a:close/>
                <a:moveTo>
                  <a:pt x="82312" y="118026"/>
                </a:moveTo>
                <a:lnTo>
                  <a:pt x="81036" y="120245"/>
                </a:lnTo>
                <a:lnTo>
                  <a:pt x="83650" y="120245"/>
                </a:lnTo>
                <a:lnTo>
                  <a:pt x="82312" y="118026"/>
                </a:lnTo>
                <a:close/>
                <a:moveTo>
                  <a:pt x="110884" y="118026"/>
                </a:moveTo>
                <a:lnTo>
                  <a:pt x="109608" y="120245"/>
                </a:lnTo>
                <a:lnTo>
                  <a:pt x="112222" y="120245"/>
                </a:lnTo>
                <a:lnTo>
                  <a:pt x="110884" y="118026"/>
                </a:lnTo>
                <a:close/>
                <a:moveTo>
                  <a:pt x="139517" y="118026"/>
                </a:moveTo>
                <a:lnTo>
                  <a:pt x="138210" y="120245"/>
                </a:lnTo>
                <a:lnTo>
                  <a:pt x="140824" y="120245"/>
                </a:lnTo>
                <a:lnTo>
                  <a:pt x="139517" y="118026"/>
                </a:lnTo>
                <a:close/>
                <a:moveTo>
                  <a:pt x="168119" y="118026"/>
                </a:moveTo>
                <a:lnTo>
                  <a:pt x="166812" y="120245"/>
                </a:lnTo>
                <a:lnTo>
                  <a:pt x="169457" y="120245"/>
                </a:lnTo>
                <a:lnTo>
                  <a:pt x="168119" y="118026"/>
                </a:lnTo>
                <a:close/>
                <a:moveTo>
                  <a:pt x="196691" y="118026"/>
                </a:moveTo>
                <a:lnTo>
                  <a:pt x="195384" y="120245"/>
                </a:lnTo>
                <a:lnTo>
                  <a:pt x="198029" y="120245"/>
                </a:lnTo>
                <a:lnTo>
                  <a:pt x="196691" y="118026"/>
                </a:lnTo>
                <a:close/>
                <a:moveTo>
                  <a:pt x="225294" y="118026"/>
                </a:moveTo>
                <a:lnTo>
                  <a:pt x="224017" y="120245"/>
                </a:lnTo>
                <a:lnTo>
                  <a:pt x="226631" y="120245"/>
                </a:lnTo>
                <a:lnTo>
                  <a:pt x="225294" y="118026"/>
                </a:lnTo>
                <a:close/>
                <a:moveTo>
                  <a:pt x="253896" y="118026"/>
                </a:moveTo>
                <a:lnTo>
                  <a:pt x="252620" y="120245"/>
                </a:lnTo>
                <a:lnTo>
                  <a:pt x="255234" y="120245"/>
                </a:lnTo>
                <a:lnTo>
                  <a:pt x="253896" y="118026"/>
                </a:lnTo>
                <a:close/>
                <a:moveTo>
                  <a:pt x="282468" y="118026"/>
                </a:moveTo>
                <a:lnTo>
                  <a:pt x="281191" y="120245"/>
                </a:lnTo>
                <a:lnTo>
                  <a:pt x="283805" y="120245"/>
                </a:lnTo>
                <a:lnTo>
                  <a:pt x="282468" y="118026"/>
                </a:lnTo>
                <a:close/>
                <a:moveTo>
                  <a:pt x="311101" y="118026"/>
                </a:moveTo>
                <a:lnTo>
                  <a:pt x="309794" y="120245"/>
                </a:lnTo>
                <a:lnTo>
                  <a:pt x="312408" y="120245"/>
                </a:lnTo>
                <a:lnTo>
                  <a:pt x="311101" y="118026"/>
                </a:lnTo>
                <a:close/>
                <a:moveTo>
                  <a:pt x="3132" y="108847"/>
                </a:moveTo>
                <a:lnTo>
                  <a:pt x="4317" y="110913"/>
                </a:lnTo>
                <a:lnTo>
                  <a:pt x="9606" y="120063"/>
                </a:lnTo>
                <a:lnTo>
                  <a:pt x="10761" y="122099"/>
                </a:lnTo>
                <a:lnTo>
                  <a:pt x="11946" y="120063"/>
                </a:lnTo>
                <a:lnTo>
                  <a:pt x="17235" y="110913"/>
                </a:lnTo>
                <a:lnTo>
                  <a:pt x="18421" y="108847"/>
                </a:lnTo>
                <a:close/>
                <a:moveTo>
                  <a:pt x="31764" y="108847"/>
                </a:moveTo>
                <a:lnTo>
                  <a:pt x="32919" y="110913"/>
                </a:lnTo>
                <a:lnTo>
                  <a:pt x="38178" y="120063"/>
                </a:lnTo>
                <a:lnTo>
                  <a:pt x="39394" y="122099"/>
                </a:lnTo>
                <a:lnTo>
                  <a:pt x="40579" y="120063"/>
                </a:lnTo>
                <a:lnTo>
                  <a:pt x="45838" y="110913"/>
                </a:lnTo>
                <a:lnTo>
                  <a:pt x="47023" y="108847"/>
                </a:lnTo>
                <a:close/>
                <a:moveTo>
                  <a:pt x="60336" y="108847"/>
                </a:moveTo>
                <a:lnTo>
                  <a:pt x="61491" y="110913"/>
                </a:lnTo>
                <a:lnTo>
                  <a:pt x="66780" y="120063"/>
                </a:lnTo>
                <a:lnTo>
                  <a:pt x="67966" y="122099"/>
                </a:lnTo>
                <a:lnTo>
                  <a:pt x="69151" y="120063"/>
                </a:lnTo>
                <a:lnTo>
                  <a:pt x="74409" y="110913"/>
                </a:lnTo>
                <a:lnTo>
                  <a:pt x="75595" y="108847"/>
                </a:lnTo>
                <a:close/>
                <a:moveTo>
                  <a:pt x="88939" y="108847"/>
                </a:moveTo>
                <a:lnTo>
                  <a:pt x="90124" y="110913"/>
                </a:lnTo>
                <a:lnTo>
                  <a:pt x="95383" y="120063"/>
                </a:lnTo>
                <a:lnTo>
                  <a:pt x="96568" y="122099"/>
                </a:lnTo>
                <a:lnTo>
                  <a:pt x="97753" y="120063"/>
                </a:lnTo>
                <a:lnTo>
                  <a:pt x="103042" y="110913"/>
                </a:lnTo>
                <a:lnTo>
                  <a:pt x="104197" y="108847"/>
                </a:lnTo>
                <a:close/>
                <a:moveTo>
                  <a:pt x="117541" y="108847"/>
                </a:moveTo>
                <a:lnTo>
                  <a:pt x="118726" y="110913"/>
                </a:lnTo>
                <a:lnTo>
                  <a:pt x="124015" y="120063"/>
                </a:lnTo>
                <a:lnTo>
                  <a:pt x="125170" y="122099"/>
                </a:lnTo>
                <a:lnTo>
                  <a:pt x="126356" y="120063"/>
                </a:lnTo>
                <a:lnTo>
                  <a:pt x="131645" y="110913"/>
                </a:lnTo>
                <a:lnTo>
                  <a:pt x="132830" y="108847"/>
                </a:lnTo>
                <a:close/>
                <a:moveTo>
                  <a:pt x="146113" y="108847"/>
                </a:moveTo>
                <a:lnTo>
                  <a:pt x="147298" y="110913"/>
                </a:lnTo>
                <a:lnTo>
                  <a:pt x="152587" y="120063"/>
                </a:lnTo>
                <a:lnTo>
                  <a:pt x="153742" y="122099"/>
                </a:lnTo>
                <a:lnTo>
                  <a:pt x="154928" y="120063"/>
                </a:lnTo>
                <a:lnTo>
                  <a:pt x="160217" y="110913"/>
                </a:lnTo>
                <a:lnTo>
                  <a:pt x="161402" y="108847"/>
                </a:lnTo>
                <a:close/>
                <a:moveTo>
                  <a:pt x="174715" y="108847"/>
                </a:moveTo>
                <a:lnTo>
                  <a:pt x="175901" y="110913"/>
                </a:lnTo>
                <a:lnTo>
                  <a:pt x="181190" y="120063"/>
                </a:lnTo>
                <a:lnTo>
                  <a:pt x="182375" y="122099"/>
                </a:lnTo>
                <a:lnTo>
                  <a:pt x="183530" y="120063"/>
                </a:lnTo>
                <a:lnTo>
                  <a:pt x="188819" y="110913"/>
                </a:lnTo>
                <a:lnTo>
                  <a:pt x="190004" y="108847"/>
                </a:lnTo>
                <a:close/>
                <a:moveTo>
                  <a:pt x="203348" y="108847"/>
                </a:moveTo>
                <a:lnTo>
                  <a:pt x="204503" y="110913"/>
                </a:lnTo>
                <a:lnTo>
                  <a:pt x="209792" y="120063"/>
                </a:lnTo>
                <a:lnTo>
                  <a:pt x="210977" y="122099"/>
                </a:lnTo>
                <a:lnTo>
                  <a:pt x="212163" y="120063"/>
                </a:lnTo>
                <a:lnTo>
                  <a:pt x="217421" y="110913"/>
                </a:lnTo>
                <a:lnTo>
                  <a:pt x="218607" y="108847"/>
                </a:lnTo>
                <a:close/>
                <a:moveTo>
                  <a:pt x="231890" y="108847"/>
                </a:moveTo>
                <a:lnTo>
                  <a:pt x="233075" y="110913"/>
                </a:lnTo>
                <a:lnTo>
                  <a:pt x="238364" y="120063"/>
                </a:lnTo>
                <a:lnTo>
                  <a:pt x="239549" y="122099"/>
                </a:lnTo>
                <a:lnTo>
                  <a:pt x="240735" y="120063"/>
                </a:lnTo>
                <a:lnTo>
                  <a:pt x="245993" y="110913"/>
                </a:lnTo>
                <a:lnTo>
                  <a:pt x="247179" y="108847"/>
                </a:lnTo>
                <a:close/>
                <a:moveTo>
                  <a:pt x="260522" y="108847"/>
                </a:moveTo>
                <a:lnTo>
                  <a:pt x="261708" y="110913"/>
                </a:lnTo>
                <a:lnTo>
                  <a:pt x="266966" y="120063"/>
                </a:lnTo>
                <a:lnTo>
                  <a:pt x="268152" y="122099"/>
                </a:lnTo>
                <a:lnTo>
                  <a:pt x="269337" y="120063"/>
                </a:lnTo>
                <a:lnTo>
                  <a:pt x="274626" y="110913"/>
                </a:lnTo>
                <a:lnTo>
                  <a:pt x="275781" y="108847"/>
                </a:lnTo>
                <a:close/>
                <a:moveTo>
                  <a:pt x="289125" y="108847"/>
                </a:moveTo>
                <a:lnTo>
                  <a:pt x="290310" y="110913"/>
                </a:lnTo>
                <a:lnTo>
                  <a:pt x="295599" y="120063"/>
                </a:lnTo>
                <a:lnTo>
                  <a:pt x="296754" y="122099"/>
                </a:lnTo>
                <a:lnTo>
                  <a:pt x="297940" y="120063"/>
                </a:lnTo>
                <a:lnTo>
                  <a:pt x="303228" y="110913"/>
                </a:lnTo>
                <a:lnTo>
                  <a:pt x="304414" y="108847"/>
                </a:lnTo>
                <a:close/>
                <a:moveTo>
                  <a:pt x="25108" y="113406"/>
                </a:moveTo>
                <a:lnTo>
                  <a:pt x="30397" y="122585"/>
                </a:lnTo>
                <a:lnTo>
                  <a:pt x="19819" y="122585"/>
                </a:lnTo>
                <a:lnTo>
                  <a:pt x="25108" y="113406"/>
                </a:lnTo>
                <a:close/>
                <a:moveTo>
                  <a:pt x="53710" y="113406"/>
                </a:moveTo>
                <a:lnTo>
                  <a:pt x="58999" y="122585"/>
                </a:lnTo>
                <a:lnTo>
                  <a:pt x="48421" y="122585"/>
                </a:lnTo>
                <a:lnTo>
                  <a:pt x="53710" y="113406"/>
                </a:lnTo>
                <a:close/>
                <a:moveTo>
                  <a:pt x="82312" y="113406"/>
                </a:moveTo>
                <a:lnTo>
                  <a:pt x="87601" y="122585"/>
                </a:lnTo>
                <a:lnTo>
                  <a:pt x="77024" y="122585"/>
                </a:lnTo>
                <a:lnTo>
                  <a:pt x="82312" y="113406"/>
                </a:lnTo>
                <a:close/>
                <a:moveTo>
                  <a:pt x="110884" y="113406"/>
                </a:moveTo>
                <a:lnTo>
                  <a:pt x="116173" y="122585"/>
                </a:lnTo>
                <a:lnTo>
                  <a:pt x="105626" y="122585"/>
                </a:lnTo>
                <a:lnTo>
                  <a:pt x="110884" y="113406"/>
                </a:lnTo>
                <a:close/>
                <a:moveTo>
                  <a:pt x="139487" y="113406"/>
                </a:moveTo>
                <a:lnTo>
                  <a:pt x="144776" y="122585"/>
                </a:lnTo>
                <a:lnTo>
                  <a:pt x="134228" y="122585"/>
                </a:lnTo>
                <a:lnTo>
                  <a:pt x="139487" y="113406"/>
                </a:lnTo>
                <a:close/>
                <a:moveTo>
                  <a:pt x="168119" y="113406"/>
                </a:moveTo>
                <a:lnTo>
                  <a:pt x="173378" y="122585"/>
                </a:lnTo>
                <a:lnTo>
                  <a:pt x="162831" y="122585"/>
                </a:lnTo>
                <a:lnTo>
                  <a:pt x="168119" y="113406"/>
                </a:lnTo>
                <a:close/>
                <a:moveTo>
                  <a:pt x="196691" y="113406"/>
                </a:moveTo>
                <a:lnTo>
                  <a:pt x="201950" y="122585"/>
                </a:lnTo>
                <a:lnTo>
                  <a:pt x="191403" y="122585"/>
                </a:lnTo>
                <a:lnTo>
                  <a:pt x="196691" y="113406"/>
                </a:lnTo>
                <a:close/>
                <a:moveTo>
                  <a:pt x="225294" y="113406"/>
                </a:moveTo>
                <a:lnTo>
                  <a:pt x="230583" y="122585"/>
                </a:lnTo>
                <a:lnTo>
                  <a:pt x="220005" y="122585"/>
                </a:lnTo>
                <a:lnTo>
                  <a:pt x="225294" y="113406"/>
                </a:lnTo>
                <a:close/>
                <a:moveTo>
                  <a:pt x="253896" y="113406"/>
                </a:moveTo>
                <a:lnTo>
                  <a:pt x="259185" y="122585"/>
                </a:lnTo>
                <a:lnTo>
                  <a:pt x="248607" y="122585"/>
                </a:lnTo>
                <a:lnTo>
                  <a:pt x="253896" y="113406"/>
                </a:lnTo>
                <a:close/>
                <a:moveTo>
                  <a:pt x="282468" y="113406"/>
                </a:moveTo>
                <a:lnTo>
                  <a:pt x="287757" y="122585"/>
                </a:lnTo>
                <a:lnTo>
                  <a:pt x="277210" y="122585"/>
                </a:lnTo>
                <a:lnTo>
                  <a:pt x="282468" y="113406"/>
                </a:lnTo>
                <a:close/>
                <a:moveTo>
                  <a:pt x="311101" y="113406"/>
                </a:moveTo>
                <a:lnTo>
                  <a:pt x="316359" y="122585"/>
                </a:lnTo>
                <a:lnTo>
                  <a:pt x="305812" y="122585"/>
                </a:lnTo>
                <a:lnTo>
                  <a:pt x="311101" y="113406"/>
                </a:lnTo>
                <a:close/>
                <a:moveTo>
                  <a:pt x="19211" y="108421"/>
                </a:moveTo>
                <a:lnTo>
                  <a:pt x="10761" y="123011"/>
                </a:lnTo>
                <a:lnTo>
                  <a:pt x="2341" y="108421"/>
                </a:lnTo>
                <a:close/>
                <a:moveTo>
                  <a:pt x="47783" y="108421"/>
                </a:moveTo>
                <a:lnTo>
                  <a:pt x="39363" y="123011"/>
                </a:lnTo>
                <a:lnTo>
                  <a:pt x="30913" y="108421"/>
                </a:lnTo>
                <a:close/>
                <a:moveTo>
                  <a:pt x="76385" y="108421"/>
                </a:moveTo>
                <a:lnTo>
                  <a:pt x="67966" y="123011"/>
                </a:lnTo>
                <a:lnTo>
                  <a:pt x="59516" y="108421"/>
                </a:lnTo>
                <a:close/>
                <a:moveTo>
                  <a:pt x="105018" y="108421"/>
                </a:moveTo>
                <a:lnTo>
                  <a:pt x="96568" y="123011"/>
                </a:lnTo>
                <a:lnTo>
                  <a:pt x="88148" y="108421"/>
                </a:lnTo>
                <a:close/>
                <a:moveTo>
                  <a:pt x="133590" y="108421"/>
                </a:moveTo>
                <a:lnTo>
                  <a:pt x="125140" y="123011"/>
                </a:lnTo>
                <a:lnTo>
                  <a:pt x="116720" y="108421"/>
                </a:lnTo>
                <a:close/>
                <a:moveTo>
                  <a:pt x="162192" y="108421"/>
                </a:moveTo>
                <a:lnTo>
                  <a:pt x="153742" y="123011"/>
                </a:lnTo>
                <a:lnTo>
                  <a:pt x="145353" y="108421"/>
                </a:lnTo>
                <a:close/>
                <a:moveTo>
                  <a:pt x="190795" y="108421"/>
                </a:moveTo>
                <a:lnTo>
                  <a:pt x="182375" y="123011"/>
                </a:lnTo>
                <a:lnTo>
                  <a:pt x="173925" y="108421"/>
                </a:lnTo>
                <a:close/>
                <a:moveTo>
                  <a:pt x="219367" y="108421"/>
                </a:moveTo>
                <a:lnTo>
                  <a:pt x="210947" y="123011"/>
                </a:lnTo>
                <a:lnTo>
                  <a:pt x="202497" y="108421"/>
                </a:lnTo>
                <a:close/>
                <a:moveTo>
                  <a:pt x="247969" y="108421"/>
                </a:moveTo>
                <a:lnTo>
                  <a:pt x="239549" y="123011"/>
                </a:lnTo>
                <a:lnTo>
                  <a:pt x="231099" y="108421"/>
                </a:lnTo>
                <a:close/>
                <a:moveTo>
                  <a:pt x="276602" y="108421"/>
                </a:moveTo>
                <a:lnTo>
                  <a:pt x="268152" y="123011"/>
                </a:lnTo>
                <a:lnTo>
                  <a:pt x="259732" y="108421"/>
                </a:lnTo>
                <a:close/>
                <a:moveTo>
                  <a:pt x="305174" y="108421"/>
                </a:moveTo>
                <a:lnTo>
                  <a:pt x="296724" y="123011"/>
                </a:lnTo>
                <a:lnTo>
                  <a:pt x="288304" y="108421"/>
                </a:lnTo>
                <a:close/>
                <a:moveTo>
                  <a:pt x="25108" y="110670"/>
                </a:moveTo>
                <a:lnTo>
                  <a:pt x="23922" y="112737"/>
                </a:lnTo>
                <a:lnTo>
                  <a:pt x="18633" y="121886"/>
                </a:lnTo>
                <a:lnTo>
                  <a:pt x="17448" y="123953"/>
                </a:lnTo>
                <a:lnTo>
                  <a:pt x="32737" y="123953"/>
                </a:lnTo>
                <a:lnTo>
                  <a:pt x="31552" y="121886"/>
                </a:lnTo>
                <a:lnTo>
                  <a:pt x="26293" y="112737"/>
                </a:lnTo>
                <a:lnTo>
                  <a:pt x="25108" y="110670"/>
                </a:lnTo>
                <a:close/>
                <a:moveTo>
                  <a:pt x="53710" y="110670"/>
                </a:moveTo>
                <a:lnTo>
                  <a:pt x="52525" y="112737"/>
                </a:lnTo>
                <a:lnTo>
                  <a:pt x="47266" y="121886"/>
                </a:lnTo>
                <a:lnTo>
                  <a:pt x="46081" y="123953"/>
                </a:lnTo>
                <a:lnTo>
                  <a:pt x="61339" y="123953"/>
                </a:lnTo>
                <a:lnTo>
                  <a:pt x="60184" y="121886"/>
                </a:lnTo>
                <a:lnTo>
                  <a:pt x="54895" y="112737"/>
                </a:lnTo>
                <a:lnTo>
                  <a:pt x="53710" y="110670"/>
                </a:lnTo>
                <a:close/>
                <a:moveTo>
                  <a:pt x="82312" y="110670"/>
                </a:moveTo>
                <a:lnTo>
                  <a:pt x="81157" y="112737"/>
                </a:lnTo>
                <a:lnTo>
                  <a:pt x="75868" y="121886"/>
                </a:lnTo>
                <a:lnTo>
                  <a:pt x="74683" y="123953"/>
                </a:lnTo>
                <a:lnTo>
                  <a:pt x="89972" y="123953"/>
                </a:lnTo>
                <a:lnTo>
                  <a:pt x="88787" y="121886"/>
                </a:lnTo>
                <a:lnTo>
                  <a:pt x="83498" y="112737"/>
                </a:lnTo>
                <a:lnTo>
                  <a:pt x="82312" y="110670"/>
                </a:lnTo>
                <a:close/>
                <a:moveTo>
                  <a:pt x="110884" y="110670"/>
                </a:moveTo>
                <a:lnTo>
                  <a:pt x="109699" y="112737"/>
                </a:lnTo>
                <a:lnTo>
                  <a:pt x="104440" y="121886"/>
                </a:lnTo>
                <a:lnTo>
                  <a:pt x="103255" y="123953"/>
                </a:lnTo>
                <a:lnTo>
                  <a:pt x="118514" y="123953"/>
                </a:lnTo>
                <a:lnTo>
                  <a:pt x="117359" y="121886"/>
                </a:lnTo>
                <a:lnTo>
                  <a:pt x="112070" y="112737"/>
                </a:lnTo>
                <a:lnTo>
                  <a:pt x="110884" y="110670"/>
                </a:lnTo>
                <a:close/>
                <a:moveTo>
                  <a:pt x="139487" y="110670"/>
                </a:moveTo>
                <a:lnTo>
                  <a:pt x="138332" y="112737"/>
                </a:lnTo>
                <a:lnTo>
                  <a:pt x="133043" y="121886"/>
                </a:lnTo>
                <a:lnTo>
                  <a:pt x="131857" y="123953"/>
                </a:lnTo>
                <a:lnTo>
                  <a:pt x="147146" y="123953"/>
                </a:lnTo>
                <a:lnTo>
                  <a:pt x="145961" y="121886"/>
                </a:lnTo>
                <a:lnTo>
                  <a:pt x="140672" y="112737"/>
                </a:lnTo>
                <a:lnTo>
                  <a:pt x="139487" y="110670"/>
                </a:lnTo>
                <a:close/>
                <a:moveTo>
                  <a:pt x="168119" y="110670"/>
                </a:moveTo>
                <a:lnTo>
                  <a:pt x="166934" y="112737"/>
                </a:lnTo>
                <a:lnTo>
                  <a:pt x="161645" y="121886"/>
                </a:lnTo>
                <a:lnTo>
                  <a:pt x="160490" y="123953"/>
                </a:lnTo>
                <a:lnTo>
                  <a:pt x="175749" y="123953"/>
                </a:lnTo>
                <a:lnTo>
                  <a:pt x="174563" y="121886"/>
                </a:lnTo>
                <a:lnTo>
                  <a:pt x="169305" y="112737"/>
                </a:lnTo>
                <a:lnTo>
                  <a:pt x="168119" y="110670"/>
                </a:lnTo>
                <a:close/>
                <a:moveTo>
                  <a:pt x="196691" y="110670"/>
                </a:moveTo>
                <a:lnTo>
                  <a:pt x="195506" y="112737"/>
                </a:lnTo>
                <a:lnTo>
                  <a:pt x="190217" y="121886"/>
                </a:lnTo>
                <a:lnTo>
                  <a:pt x="189062" y="123953"/>
                </a:lnTo>
                <a:lnTo>
                  <a:pt x="204321" y="123953"/>
                </a:lnTo>
                <a:lnTo>
                  <a:pt x="203135" y="121886"/>
                </a:lnTo>
                <a:lnTo>
                  <a:pt x="197877" y="112737"/>
                </a:lnTo>
                <a:lnTo>
                  <a:pt x="196691" y="110670"/>
                </a:lnTo>
                <a:close/>
                <a:moveTo>
                  <a:pt x="225294" y="110670"/>
                </a:moveTo>
                <a:lnTo>
                  <a:pt x="224108" y="112737"/>
                </a:lnTo>
                <a:lnTo>
                  <a:pt x="218850" y="121886"/>
                </a:lnTo>
                <a:lnTo>
                  <a:pt x="217664" y="123953"/>
                </a:lnTo>
                <a:lnTo>
                  <a:pt x="232923" y="123953"/>
                </a:lnTo>
                <a:lnTo>
                  <a:pt x="231768" y="121886"/>
                </a:lnTo>
                <a:lnTo>
                  <a:pt x="226479" y="112737"/>
                </a:lnTo>
                <a:lnTo>
                  <a:pt x="225294" y="110670"/>
                </a:lnTo>
                <a:close/>
                <a:moveTo>
                  <a:pt x="253896" y="110670"/>
                </a:moveTo>
                <a:lnTo>
                  <a:pt x="252741" y="112737"/>
                </a:lnTo>
                <a:lnTo>
                  <a:pt x="247452" y="121886"/>
                </a:lnTo>
                <a:lnTo>
                  <a:pt x="246267" y="123953"/>
                </a:lnTo>
                <a:lnTo>
                  <a:pt x="261556" y="123953"/>
                </a:lnTo>
                <a:lnTo>
                  <a:pt x="260370" y="121886"/>
                </a:lnTo>
                <a:lnTo>
                  <a:pt x="255082" y="112737"/>
                </a:lnTo>
                <a:lnTo>
                  <a:pt x="253896" y="110670"/>
                </a:lnTo>
                <a:close/>
                <a:moveTo>
                  <a:pt x="282468" y="110670"/>
                </a:moveTo>
                <a:lnTo>
                  <a:pt x="281313" y="112737"/>
                </a:lnTo>
                <a:lnTo>
                  <a:pt x="276024" y="121886"/>
                </a:lnTo>
                <a:lnTo>
                  <a:pt x="274839" y="123953"/>
                </a:lnTo>
                <a:lnTo>
                  <a:pt x="290128" y="123953"/>
                </a:lnTo>
                <a:lnTo>
                  <a:pt x="288942" y="121886"/>
                </a:lnTo>
                <a:lnTo>
                  <a:pt x="283654" y="112737"/>
                </a:lnTo>
                <a:lnTo>
                  <a:pt x="282468" y="110670"/>
                </a:lnTo>
                <a:close/>
                <a:moveTo>
                  <a:pt x="311101" y="110670"/>
                </a:moveTo>
                <a:lnTo>
                  <a:pt x="309915" y="112737"/>
                </a:lnTo>
                <a:lnTo>
                  <a:pt x="304627" y="121886"/>
                </a:lnTo>
                <a:lnTo>
                  <a:pt x="303441" y="123953"/>
                </a:lnTo>
                <a:lnTo>
                  <a:pt x="318730" y="123953"/>
                </a:lnTo>
                <a:lnTo>
                  <a:pt x="317545" y="121886"/>
                </a:lnTo>
                <a:lnTo>
                  <a:pt x="312256" y="112737"/>
                </a:lnTo>
                <a:lnTo>
                  <a:pt x="311101" y="110670"/>
                </a:lnTo>
                <a:close/>
                <a:moveTo>
                  <a:pt x="25108" y="109819"/>
                </a:moveTo>
                <a:lnTo>
                  <a:pt x="33527" y="124379"/>
                </a:lnTo>
                <a:lnTo>
                  <a:pt x="16718" y="124379"/>
                </a:lnTo>
                <a:lnTo>
                  <a:pt x="25108" y="109819"/>
                </a:lnTo>
                <a:close/>
                <a:moveTo>
                  <a:pt x="53710" y="109819"/>
                </a:moveTo>
                <a:lnTo>
                  <a:pt x="62160" y="124379"/>
                </a:lnTo>
                <a:lnTo>
                  <a:pt x="45260" y="124379"/>
                </a:lnTo>
                <a:lnTo>
                  <a:pt x="53710" y="109819"/>
                </a:lnTo>
                <a:close/>
                <a:moveTo>
                  <a:pt x="82312" y="109819"/>
                </a:moveTo>
                <a:lnTo>
                  <a:pt x="90762" y="124379"/>
                </a:lnTo>
                <a:lnTo>
                  <a:pt x="73923" y="124379"/>
                </a:lnTo>
                <a:lnTo>
                  <a:pt x="82312" y="109819"/>
                </a:lnTo>
                <a:close/>
                <a:moveTo>
                  <a:pt x="110884" y="109819"/>
                </a:moveTo>
                <a:lnTo>
                  <a:pt x="119334" y="124379"/>
                </a:lnTo>
                <a:lnTo>
                  <a:pt x="102495" y="124379"/>
                </a:lnTo>
                <a:lnTo>
                  <a:pt x="110884" y="109819"/>
                </a:lnTo>
                <a:close/>
                <a:moveTo>
                  <a:pt x="139517" y="109819"/>
                </a:moveTo>
                <a:lnTo>
                  <a:pt x="147937" y="124379"/>
                </a:lnTo>
                <a:lnTo>
                  <a:pt x="131097" y="124379"/>
                </a:lnTo>
                <a:lnTo>
                  <a:pt x="139517" y="109819"/>
                </a:lnTo>
                <a:close/>
                <a:moveTo>
                  <a:pt x="168119" y="109819"/>
                </a:moveTo>
                <a:lnTo>
                  <a:pt x="176539" y="124379"/>
                </a:lnTo>
                <a:lnTo>
                  <a:pt x="159700" y="124379"/>
                </a:lnTo>
                <a:lnTo>
                  <a:pt x="168119" y="109819"/>
                </a:lnTo>
                <a:close/>
                <a:moveTo>
                  <a:pt x="196691" y="109819"/>
                </a:moveTo>
                <a:lnTo>
                  <a:pt x="205111" y="124379"/>
                </a:lnTo>
                <a:lnTo>
                  <a:pt x="188302" y="124379"/>
                </a:lnTo>
                <a:lnTo>
                  <a:pt x="196691" y="109819"/>
                </a:lnTo>
                <a:close/>
                <a:moveTo>
                  <a:pt x="225294" y="109819"/>
                </a:moveTo>
                <a:lnTo>
                  <a:pt x="233744" y="124379"/>
                </a:lnTo>
                <a:lnTo>
                  <a:pt x="216905" y="124379"/>
                </a:lnTo>
                <a:lnTo>
                  <a:pt x="225294" y="109819"/>
                </a:lnTo>
                <a:close/>
                <a:moveTo>
                  <a:pt x="253896" y="109819"/>
                </a:moveTo>
                <a:lnTo>
                  <a:pt x="262346" y="124379"/>
                </a:lnTo>
                <a:lnTo>
                  <a:pt x="245507" y="124379"/>
                </a:lnTo>
                <a:lnTo>
                  <a:pt x="253896" y="109819"/>
                </a:lnTo>
                <a:close/>
                <a:moveTo>
                  <a:pt x="282468" y="109819"/>
                </a:moveTo>
                <a:lnTo>
                  <a:pt x="290918" y="124379"/>
                </a:lnTo>
                <a:lnTo>
                  <a:pt x="274079" y="124379"/>
                </a:lnTo>
                <a:lnTo>
                  <a:pt x="282468" y="109819"/>
                </a:lnTo>
                <a:close/>
                <a:moveTo>
                  <a:pt x="311101" y="109819"/>
                </a:moveTo>
                <a:lnTo>
                  <a:pt x="319520" y="124379"/>
                </a:lnTo>
                <a:lnTo>
                  <a:pt x="302651" y="124379"/>
                </a:lnTo>
                <a:lnTo>
                  <a:pt x="311101" y="109819"/>
                </a:lnTo>
                <a:close/>
                <a:moveTo>
                  <a:pt x="110884" y="107084"/>
                </a:moveTo>
                <a:lnTo>
                  <a:pt x="100155" y="125716"/>
                </a:lnTo>
                <a:lnTo>
                  <a:pt x="121736" y="125716"/>
                </a:lnTo>
                <a:lnTo>
                  <a:pt x="110884" y="107084"/>
                </a:lnTo>
                <a:close/>
                <a:moveTo>
                  <a:pt x="225294" y="107084"/>
                </a:moveTo>
                <a:lnTo>
                  <a:pt x="214503" y="125716"/>
                </a:lnTo>
                <a:lnTo>
                  <a:pt x="236084" y="125716"/>
                </a:lnTo>
                <a:lnTo>
                  <a:pt x="225294" y="107084"/>
                </a:lnTo>
                <a:close/>
                <a:moveTo>
                  <a:pt x="1" y="107084"/>
                </a:moveTo>
                <a:lnTo>
                  <a:pt x="10791" y="125777"/>
                </a:lnTo>
                <a:lnTo>
                  <a:pt x="21551" y="107084"/>
                </a:lnTo>
                <a:close/>
                <a:moveTo>
                  <a:pt x="25108" y="107084"/>
                </a:moveTo>
                <a:lnTo>
                  <a:pt x="14317" y="125777"/>
                </a:lnTo>
                <a:lnTo>
                  <a:pt x="35898" y="125777"/>
                </a:lnTo>
                <a:lnTo>
                  <a:pt x="25108" y="107084"/>
                </a:lnTo>
                <a:close/>
                <a:moveTo>
                  <a:pt x="28603" y="107084"/>
                </a:moveTo>
                <a:lnTo>
                  <a:pt x="39394" y="125777"/>
                </a:lnTo>
                <a:lnTo>
                  <a:pt x="50154" y="107084"/>
                </a:lnTo>
                <a:close/>
                <a:moveTo>
                  <a:pt x="53710" y="107084"/>
                </a:moveTo>
                <a:lnTo>
                  <a:pt x="42920" y="125777"/>
                </a:lnTo>
                <a:lnTo>
                  <a:pt x="64500" y="125777"/>
                </a:lnTo>
                <a:lnTo>
                  <a:pt x="53710" y="107084"/>
                </a:lnTo>
                <a:close/>
                <a:moveTo>
                  <a:pt x="57175" y="107084"/>
                </a:moveTo>
                <a:lnTo>
                  <a:pt x="67966" y="125777"/>
                </a:lnTo>
                <a:lnTo>
                  <a:pt x="78756" y="107084"/>
                </a:lnTo>
                <a:close/>
                <a:moveTo>
                  <a:pt x="82312" y="107084"/>
                </a:moveTo>
                <a:lnTo>
                  <a:pt x="71522" y="125777"/>
                </a:lnTo>
                <a:lnTo>
                  <a:pt x="93103" y="125777"/>
                </a:lnTo>
                <a:lnTo>
                  <a:pt x="82312" y="107084"/>
                </a:lnTo>
                <a:close/>
                <a:moveTo>
                  <a:pt x="85777" y="107084"/>
                </a:moveTo>
                <a:lnTo>
                  <a:pt x="96568" y="125777"/>
                </a:lnTo>
                <a:lnTo>
                  <a:pt x="107358" y="107084"/>
                </a:lnTo>
                <a:close/>
                <a:moveTo>
                  <a:pt x="114349" y="107084"/>
                </a:moveTo>
                <a:lnTo>
                  <a:pt x="125140" y="125777"/>
                </a:lnTo>
                <a:lnTo>
                  <a:pt x="135930" y="107084"/>
                </a:lnTo>
                <a:close/>
                <a:moveTo>
                  <a:pt x="139517" y="107084"/>
                </a:moveTo>
                <a:lnTo>
                  <a:pt x="128727" y="125777"/>
                </a:lnTo>
                <a:lnTo>
                  <a:pt x="150308" y="125777"/>
                </a:lnTo>
                <a:lnTo>
                  <a:pt x="139517" y="107084"/>
                </a:lnTo>
                <a:close/>
                <a:moveTo>
                  <a:pt x="142952" y="107084"/>
                </a:moveTo>
                <a:lnTo>
                  <a:pt x="153742" y="125777"/>
                </a:lnTo>
                <a:lnTo>
                  <a:pt x="164533" y="107084"/>
                </a:lnTo>
                <a:close/>
                <a:moveTo>
                  <a:pt x="168119" y="107084"/>
                </a:moveTo>
                <a:lnTo>
                  <a:pt x="157329" y="125777"/>
                </a:lnTo>
                <a:lnTo>
                  <a:pt x="178910" y="125777"/>
                </a:lnTo>
                <a:lnTo>
                  <a:pt x="168119" y="107084"/>
                </a:lnTo>
                <a:close/>
                <a:moveTo>
                  <a:pt x="171585" y="107084"/>
                </a:moveTo>
                <a:lnTo>
                  <a:pt x="182375" y="125777"/>
                </a:lnTo>
                <a:lnTo>
                  <a:pt x="193166" y="107084"/>
                </a:lnTo>
                <a:close/>
                <a:moveTo>
                  <a:pt x="196691" y="107084"/>
                </a:moveTo>
                <a:lnTo>
                  <a:pt x="185901" y="125777"/>
                </a:lnTo>
                <a:lnTo>
                  <a:pt x="207482" y="125777"/>
                </a:lnTo>
                <a:lnTo>
                  <a:pt x="196691" y="107084"/>
                </a:lnTo>
                <a:close/>
                <a:moveTo>
                  <a:pt x="200157" y="107084"/>
                </a:moveTo>
                <a:lnTo>
                  <a:pt x="210947" y="125777"/>
                </a:lnTo>
                <a:lnTo>
                  <a:pt x="221737" y="107084"/>
                </a:lnTo>
                <a:close/>
                <a:moveTo>
                  <a:pt x="228759" y="107084"/>
                </a:moveTo>
                <a:lnTo>
                  <a:pt x="239549" y="125777"/>
                </a:lnTo>
                <a:lnTo>
                  <a:pt x="250340" y="107084"/>
                </a:lnTo>
                <a:close/>
                <a:moveTo>
                  <a:pt x="253896" y="107084"/>
                </a:moveTo>
                <a:lnTo>
                  <a:pt x="243106" y="125777"/>
                </a:lnTo>
                <a:lnTo>
                  <a:pt x="264687" y="125777"/>
                </a:lnTo>
                <a:lnTo>
                  <a:pt x="253896" y="107084"/>
                </a:lnTo>
                <a:close/>
                <a:moveTo>
                  <a:pt x="257361" y="107084"/>
                </a:moveTo>
                <a:lnTo>
                  <a:pt x="268152" y="125777"/>
                </a:lnTo>
                <a:lnTo>
                  <a:pt x="278942" y="107084"/>
                </a:lnTo>
                <a:close/>
                <a:moveTo>
                  <a:pt x="282468" y="107084"/>
                </a:moveTo>
                <a:lnTo>
                  <a:pt x="271678" y="125777"/>
                </a:lnTo>
                <a:lnTo>
                  <a:pt x="293259" y="125777"/>
                </a:lnTo>
                <a:lnTo>
                  <a:pt x="282468" y="107084"/>
                </a:lnTo>
                <a:close/>
                <a:moveTo>
                  <a:pt x="285964" y="107084"/>
                </a:moveTo>
                <a:lnTo>
                  <a:pt x="296754" y="125777"/>
                </a:lnTo>
                <a:lnTo>
                  <a:pt x="307545" y="107084"/>
                </a:lnTo>
                <a:close/>
                <a:moveTo>
                  <a:pt x="311101" y="107084"/>
                </a:moveTo>
                <a:lnTo>
                  <a:pt x="300310" y="125777"/>
                </a:lnTo>
                <a:lnTo>
                  <a:pt x="321891" y="125777"/>
                </a:lnTo>
                <a:lnTo>
                  <a:pt x="311101" y="107084"/>
                </a:lnTo>
                <a:close/>
                <a:moveTo>
                  <a:pt x="9454" y="133923"/>
                </a:moveTo>
                <a:lnTo>
                  <a:pt x="10730" y="136172"/>
                </a:lnTo>
                <a:lnTo>
                  <a:pt x="12068" y="133923"/>
                </a:lnTo>
                <a:close/>
                <a:moveTo>
                  <a:pt x="38056" y="133923"/>
                </a:moveTo>
                <a:lnTo>
                  <a:pt x="39363" y="136172"/>
                </a:lnTo>
                <a:lnTo>
                  <a:pt x="40670" y="133923"/>
                </a:lnTo>
                <a:close/>
                <a:moveTo>
                  <a:pt x="66659" y="133923"/>
                </a:moveTo>
                <a:lnTo>
                  <a:pt x="67966" y="136172"/>
                </a:lnTo>
                <a:lnTo>
                  <a:pt x="69303" y="133923"/>
                </a:lnTo>
                <a:close/>
                <a:moveTo>
                  <a:pt x="95231" y="133923"/>
                </a:moveTo>
                <a:lnTo>
                  <a:pt x="96538" y="136172"/>
                </a:lnTo>
                <a:lnTo>
                  <a:pt x="97875" y="133923"/>
                </a:lnTo>
                <a:close/>
                <a:moveTo>
                  <a:pt x="123863" y="133923"/>
                </a:moveTo>
                <a:lnTo>
                  <a:pt x="125140" y="136172"/>
                </a:lnTo>
                <a:lnTo>
                  <a:pt x="126477" y="133923"/>
                </a:lnTo>
                <a:close/>
                <a:moveTo>
                  <a:pt x="152466" y="133923"/>
                </a:moveTo>
                <a:lnTo>
                  <a:pt x="153742" y="136172"/>
                </a:lnTo>
                <a:lnTo>
                  <a:pt x="155080" y="133923"/>
                </a:lnTo>
                <a:close/>
                <a:moveTo>
                  <a:pt x="181068" y="133923"/>
                </a:moveTo>
                <a:lnTo>
                  <a:pt x="182375" y="136172"/>
                </a:lnTo>
                <a:lnTo>
                  <a:pt x="183652" y="133923"/>
                </a:lnTo>
                <a:close/>
                <a:moveTo>
                  <a:pt x="209640" y="133923"/>
                </a:moveTo>
                <a:lnTo>
                  <a:pt x="210947" y="136172"/>
                </a:lnTo>
                <a:lnTo>
                  <a:pt x="212254" y="133923"/>
                </a:lnTo>
                <a:close/>
                <a:moveTo>
                  <a:pt x="238242" y="133923"/>
                </a:moveTo>
                <a:lnTo>
                  <a:pt x="239549" y="136172"/>
                </a:lnTo>
                <a:lnTo>
                  <a:pt x="240887" y="133923"/>
                </a:lnTo>
                <a:close/>
                <a:moveTo>
                  <a:pt x="266814" y="133923"/>
                </a:moveTo>
                <a:lnTo>
                  <a:pt x="268121" y="136172"/>
                </a:lnTo>
                <a:lnTo>
                  <a:pt x="269459" y="133923"/>
                </a:lnTo>
                <a:close/>
                <a:moveTo>
                  <a:pt x="295447" y="133923"/>
                </a:moveTo>
                <a:lnTo>
                  <a:pt x="296724" y="136172"/>
                </a:lnTo>
                <a:lnTo>
                  <a:pt x="298061" y="133923"/>
                </a:lnTo>
                <a:close/>
                <a:moveTo>
                  <a:pt x="16050" y="131643"/>
                </a:moveTo>
                <a:lnTo>
                  <a:pt x="10761" y="140823"/>
                </a:lnTo>
                <a:lnTo>
                  <a:pt x="5502" y="131643"/>
                </a:lnTo>
                <a:close/>
                <a:moveTo>
                  <a:pt x="44682" y="131643"/>
                </a:moveTo>
                <a:lnTo>
                  <a:pt x="39394" y="140823"/>
                </a:lnTo>
                <a:lnTo>
                  <a:pt x="34105" y="131643"/>
                </a:lnTo>
                <a:close/>
                <a:moveTo>
                  <a:pt x="73224" y="131643"/>
                </a:moveTo>
                <a:lnTo>
                  <a:pt x="67966" y="140823"/>
                </a:lnTo>
                <a:lnTo>
                  <a:pt x="62677" y="131643"/>
                </a:lnTo>
                <a:close/>
                <a:moveTo>
                  <a:pt x="101857" y="131643"/>
                </a:moveTo>
                <a:lnTo>
                  <a:pt x="96568" y="140823"/>
                </a:lnTo>
                <a:lnTo>
                  <a:pt x="91279" y="131643"/>
                </a:lnTo>
                <a:close/>
                <a:moveTo>
                  <a:pt x="130459" y="131643"/>
                </a:moveTo>
                <a:lnTo>
                  <a:pt x="125170" y="140823"/>
                </a:lnTo>
                <a:lnTo>
                  <a:pt x="119912" y="131643"/>
                </a:lnTo>
                <a:close/>
                <a:moveTo>
                  <a:pt x="159031" y="131643"/>
                </a:moveTo>
                <a:lnTo>
                  <a:pt x="153742" y="140823"/>
                </a:lnTo>
                <a:lnTo>
                  <a:pt x="148484" y="131643"/>
                </a:lnTo>
                <a:close/>
                <a:moveTo>
                  <a:pt x="187633" y="131643"/>
                </a:moveTo>
                <a:lnTo>
                  <a:pt x="182375" y="140823"/>
                </a:lnTo>
                <a:lnTo>
                  <a:pt x="177086" y="131643"/>
                </a:lnTo>
                <a:close/>
                <a:moveTo>
                  <a:pt x="216266" y="131643"/>
                </a:moveTo>
                <a:lnTo>
                  <a:pt x="210977" y="140823"/>
                </a:lnTo>
                <a:lnTo>
                  <a:pt x="205689" y="131643"/>
                </a:lnTo>
                <a:close/>
                <a:moveTo>
                  <a:pt x="244808" y="131643"/>
                </a:moveTo>
                <a:lnTo>
                  <a:pt x="239549" y="140823"/>
                </a:lnTo>
                <a:lnTo>
                  <a:pt x="234260" y="131643"/>
                </a:lnTo>
                <a:close/>
                <a:moveTo>
                  <a:pt x="273441" y="131643"/>
                </a:moveTo>
                <a:lnTo>
                  <a:pt x="268152" y="140823"/>
                </a:lnTo>
                <a:lnTo>
                  <a:pt x="262863" y="131643"/>
                </a:lnTo>
                <a:close/>
                <a:moveTo>
                  <a:pt x="302043" y="131643"/>
                </a:moveTo>
                <a:lnTo>
                  <a:pt x="296754" y="140823"/>
                </a:lnTo>
                <a:lnTo>
                  <a:pt x="291496" y="131643"/>
                </a:lnTo>
                <a:close/>
                <a:moveTo>
                  <a:pt x="25108" y="139394"/>
                </a:moveTo>
                <a:lnTo>
                  <a:pt x="23801" y="141643"/>
                </a:lnTo>
                <a:lnTo>
                  <a:pt x="26445" y="141643"/>
                </a:lnTo>
                <a:lnTo>
                  <a:pt x="25108" y="139394"/>
                </a:lnTo>
                <a:close/>
                <a:moveTo>
                  <a:pt x="53710" y="139394"/>
                </a:moveTo>
                <a:lnTo>
                  <a:pt x="52433" y="141643"/>
                </a:lnTo>
                <a:lnTo>
                  <a:pt x="55047" y="141643"/>
                </a:lnTo>
                <a:lnTo>
                  <a:pt x="53710" y="139394"/>
                </a:lnTo>
                <a:close/>
                <a:moveTo>
                  <a:pt x="82312" y="139394"/>
                </a:moveTo>
                <a:lnTo>
                  <a:pt x="81036" y="141643"/>
                </a:lnTo>
                <a:lnTo>
                  <a:pt x="83650" y="141643"/>
                </a:lnTo>
                <a:lnTo>
                  <a:pt x="82312" y="139394"/>
                </a:lnTo>
                <a:close/>
                <a:moveTo>
                  <a:pt x="110884" y="139394"/>
                </a:moveTo>
                <a:lnTo>
                  <a:pt x="109608" y="141643"/>
                </a:lnTo>
                <a:lnTo>
                  <a:pt x="112222" y="141643"/>
                </a:lnTo>
                <a:lnTo>
                  <a:pt x="110884" y="139394"/>
                </a:lnTo>
                <a:close/>
                <a:moveTo>
                  <a:pt x="139517" y="139394"/>
                </a:moveTo>
                <a:lnTo>
                  <a:pt x="138210" y="141643"/>
                </a:lnTo>
                <a:lnTo>
                  <a:pt x="140824" y="141643"/>
                </a:lnTo>
                <a:lnTo>
                  <a:pt x="139517" y="139394"/>
                </a:lnTo>
                <a:close/>
                <a:moveTo>
                  <a:pt x="168119" y="139394"/>
                </a:moveTo>
                <a:lnTo>
                  <a:pt x="166812" y="141643"/>
                </a:lnTo>
                <a:lnTo>
                  <a:pt x="169457" y="141643"/>
                </a:lnTo>
                <a:lnTo>
                  <a:pt x="168119" y="139394"/>
                </a:lnTo>
                <a:close/>
                <a:moveTo>
                  <a:pt x="196691" y="139394"/>
                </a:moveTo>
                <a:lnTo>
                  <a:pt x="195384" y="141643"/>
                </a:lnTo>
                <a:lnTo>
                  <a:pt x="198029" y="141643"/>
                </a:lnTo>
                <a:lnTo>
                  <a:pt x="196691" y="139394"/>
                </a:lnTo>
                <a:close/>
                <a:moveTo>
                  <a:pt x="225294" y="139394"/>
                </a:moveTo>
                <a:lnTo>
                  <a:pt x="224017" y="141643"/>
                </a:lnTo>
                <a:lnTo>
                  <a:pt x="226631" y="141643"/>
                </a:lnTo>
                <a:lnTo>
                  <a:pt x="225294" y="139394"/>
                </a:lnTo>
                <a:close/>
                <a:moveTo>
                  <a:pt x="253896" y="139394"/>
                </a:moveTo>
                <a:lnTo>
                  <a:pt x="252620" y="141643"/>
                </a:lnTo>
                <a:lnTo>
                  <a:pt x="255234" y="141643"/>
                </a:lnTo>
                <a:lnTo>
                  <a:pt x="253896" y="139394"/>
                </a:lnTo>
                <a:close/>
                <a:moveTo>
                  <a:pt x="282468" y="139394"/>
                </a:moveTo>
                <a:lnTo>
                  <a:pt x="281191" y="141643"/>
                </a:lnTo>
                <a:lnTo>
                  <a:pt x="283805" y="141643"/>
                </a:lnTo>
                <a:lnTo>
                  <a:pt x="282468" y="139394"/>
                </a:lnTo>
                <a:close/>
                <a:moveTo>
                  <a:pt x="311101" y="139394"/>
                </a:moveTo>
                <a:lnTo>
                  <a:pt x="309794" y="141643"/>
                </a:lnTo>
                <a:lnTo>
                  <a:pt x="312408" y="141643"/>
                </a:lnTo>
                <a:lnTo>
                  <a:pt x="311101" y="139394"/>
                </a:lnTo>
                <a:close/>
                <a:moveTo>
                  <a:pt x="3132" y="130245"/>
                </a:moveTo>
                <a:lnTo>
                  <a:pt x="4317" y="132312"/>
                </a:lnTo>
                <a:lnTo>
                  <a:pt x="9606" y="141461"/>
                </a:lnTo>
                <a:lnTo>
                  <a:pt x="10761" y="143498"/>
                </a:lnTo>
                <a:lnTo>
                  <a:pt x="11946" y="141461"/>
                </a:lnTo>
                <a:lnTo>
                  <a:pt x="17235" y="132312"/>
                </a:lnTo>
                <a:lnTo>
                  <a:pt x="18421" y="130245"/>
                </a:lnTo>
                <a:close/>
                <a:moveTo>
                  <a:pt x="31764" y="130245"/>
                </a:moveTo>
                <a:lnTo>
                  <a:pt x="32919" y="132312"/>
                </a:lnTo>
                <a:lnTo>
                  <a:pt x="38208" y="141461"/>
                </a:lnTo>
                <a:lnTo>
                  <a:pt x="39394" y="143498"/>
                </a:lnTo>
                <a:lnTo>
                  <a:pt x="40579" y="141461"/>
                </a:lnTo>
                <a:lnTo>
                  <a:pt x="45838" y="132312"/>
                </a:lnTo>
                <a:lnTo>
                  <a:pt x="47023" y="130245"/>
                </a:lnTo>
                <a:close/>
                <a:moveTo>
                  <a:pt x="60336" y="130245"/>
                </a:moveTo>
                <a:lnTo>
                  <a:pt x="61491" y="132312"/>
                </a:lnTo>
                <a:lnTo>
                  <a:pt x="66780" y="141461"/>
                </a:lnTo>
                <a:lnTo>
                  <a:pt x="67966" y="143498"/>
                </a:lnTo>
                <a:lnTo>
                  <a:pt x="69151" y="141461"/>
                </a:lnTo>
                <a:lnTo>
                  <a:pt x="74409" y="132312"/>
                </a:lnTo>
                <a:lnTo>
                  <a:pt x="75595" y="130245"/>
                </a:lnTo>
                <a:close/>
                <a:moveTo>
                  <a:pt x="88939" y="130245"/>
                </a:moveTo>
                <a:lnTo>
                  <a:pt x="90124" y="132312"/>
                </a:lnTo>
                <a:lnTo>
                  <a:pt x="95383" y="141461"/>
                </a:lnTo>
                <a:lnTo>
                  <a:pt x="96568" y="143498"/>
                </a:lnTo>
                <a:lnTo>
                  <a:pt x="97753" y="141461"/>
                </a:lnTo>
                <a:lnTo>
                  <a:pt x="103042" y="132312"/>
                </a:lnTo>
                <a:lnTo>
                  <a:pt x="104197" y="130245"/>
                </a:lnTo>
                <a:close/>
                <a:moveTo>
                  <a:pt x="117541" y="130245"/>
                </a:moveTo>
                <a:lnTo>
                  <a:pt x="118726" y="132312"/>
                </a:lnTo>
                <a:lnTo>
                  <a:pt x="124015" y="141461"/>
                </a:lnTo>
                <a:lnTo>
                  <a:pt x="125170" y="143498"/>
                </a:lnTo>
                <a:lnTo>
                  <a:pt x="126356" y="141461"/>
                </a:lnTo>
                <a:lnTo>
                  <a:pt x="131645" y="132312"/>
                </a:lnTo>
                <a:lnTo>
                  <a:pt x="132830" y="130245"/>
                </a:lnTo>
                <a:close/>
                <a:moveTo>
                  <a:pt x="146113" y="130245"/>
                </a:moveTo>
                <a:lnTo>
                  <a:pt x="147298" y="132312"/>
                </a:lnTo>
                <a:lnTo>
                  <a:pt x="152587" y="141461"/>
                </a:lnTo>
                <a:lnTo>
                  <a:pt x="153742" y="143498"/>
                </a:lnTo>
                <a:lnTo>
                  <a:pt x="154928" y="141461"/>
                </a:lnTo>
                <a:lnTo>
                  <a:pt x="160217" y="132312"/>
                </a:lnTo>
                <a:lnTo>
                  <a:pt x="161402" y="130245"/>
                </a:lnTo>
                <a:close/>
                <a:moveTo>
                  <a:pt x="174715" y="130245"/>
                </a:moveTo>
                <a:lnTo>
                  <a:pt x="175901" y="132312"/>
                </a:lnTo>
                <a:lnTo>
                  <a:pt x="181190" y="141461"/>
                </a:lnTo>
                <a:lnTo>
                  <a:pt x="182375" y="143498"/>
                </a:lnTo>
                <a:lnTo>
                  <a:pt x="183530" y="141461"/>
                </a:lnTo>
                <a:lnTo>
                  <a:pt x="188819" y="132312"/>
                </a:lnTo>
                <a:lnTo>
                  <a:pt x="190004" y="130245"/>
                </a:lnTo>
                <a:close/>
                <a:moveTo>
                  <a:pt x="203348" y="130245"/>
                </a:moveTo>
                <a:lnTo>
                  <a:pt x="204503" y="132312"/>
                </a:lnTo>
                <a:lnTo>
                  <a:pt x="209792" y="141461"/>
                </a:lnTo>
                <a:lnTo>
                  <a:pt x="210977" y="143498"/>
                </a:lnTo>
                <a:lnTo>
                  <a:pt x="212163" y="141461"/>
                </a:lnTo>
                <a:lnTo>
                  <a:pt x="217421" y="132312"/>
                </a:lnTo>
                <a:lnTo>
                  <a:pt x="218607" y="130245"/>
                </a:lnTo>
                <a:close/>
                <a:moveTo>
                  <a:pt x="231890" y="130245"/>
                </a:moveTo>
                <a:lnTo>
                  <a:pt x="233075" y="132312"/>
                </a:lnTo>
                <a:lnTo>
                  <a:pt x="238364" y="141461"/>
                </a:lnTo>
                <a:lnTo>
                  <a:pt x="239549" y="143498"/>
                </a:lnTo>
                <a:lnTo>
                  <a:pt x="240735" y="141461"/>
                </a:lnTo>
                <a:lnTo>
                  <a:pt x="245993" y="132312"/>
                </a:lnTo>
                <a:lnTo>
                  <a:pt x="247179" y="130245"/>
                </a:lnTo>
                <a:close/>
                <a:moveTo>
                  <a:pt x="260522" y="130245"/>
                </a:moveTo>
                <a:lnTo>
                  <a:pt x="261708" y="132312"/>
                </a:lnTo>
                <a:lnTo>
                  <a:pt x="266966" y="141461"/>
                </a:lnTo>
                <a:lnTo>
                  <a:pt x="268152" y="143498"/>
                </a:lnTo>
                <a:lnTo>
                  <a:pt x="269337" y="141461"/>
                </a:lnTo>
                <a:lnTo>
                  <a:pt x="274626" y="132312"/>
                </a:lnTo>
                <a:lnTo>
                  <a:pt x="275781" y="130245"/>
                </a:lnTo>
                <a:close/>
                <a:moveTo>
                  <a:pt x="289125" y="130245"/>
                </a:moveTo>
                <a:lnTo>
                  <a:pt x="290310" y="132312"/>
                </a:lnTo>
                <a:lnTo>
                  <a:pt x="295599" y="141461"/>
                </a:lnTo>
                <a:lnTo>
                  <a:pt x="296754" y="143498"/>
                </a:lnTo>
                <a:lnTo>
                  <a:pt x="297940" y="141461"/>
                </a:lnTo>
                <a:lnTo>
                  <a:pt x="303228" y="132312"/>
                </a:lnTo>
                <a:lnTo>
                  <a:pt x="304414" y="130245"/>
                </a:lnTo>
                <a:close/>
                <a:moveTo>
                  <a:pt x="25108" y="134804"/>
                </a:moveTo>
                <a:lnTo>
                  <a:pt x="30397" y="143953"/>
                </a:lnTo>
                <a:lnTo>
                  <a:pt x="19819" y="143953"/>
                </a:lnTo>
                <a:lnTo>
                  <a:pt x="25108" y="134804"/>
                </a:lnTo>
                <a:close/>
                <a:moveTo>
                  <a:pt x="53710" y="134804"/>
                </a:moveTo>
                <a:lnTo>
                  <a:pt x="58999" y="143953"/>
                </a:lnTo>
                <a:lnTo>
                  <a:pt x="48421" y="143953"/>
                </a:lnTo>
                <a:lnTo>
                  <a:pt x="53710" y="134804"/>
                </a:lnTo>
                <a:close/>
                <a:moveTo>
                  <a:pt x="82312" y="134804"/>
                </a:moveTo>
                <a:lnTo>
                  <a:pt x="87601" y="143953"/>
                </a:lnTo>
                <a:lnTo>
                  <a:pt x="77024" y="143953"/>
                </a:lnTo>
                <a:lnTo>
                  <a:pt x="82312" y="134804"/>
                </a:lnTo>
                <a:close/>
                <a:moveTo>
                  <a:pt x="110884" y="134804"/>
                </a:moveTo>
                <a:lnTo>
                  <a:pt x="116173" y="143953"/>
                </a:lnTo>
                <a:lnTo>
                  <a:pt x="105626" y="143953"/>
                </a:lnTo>
                <a:lnTo>
                  <a:pt x="110884" y="134804"/>
                </a:lnTo>
                <a:close/>
                <a:moveTo>
                  <a:pt x="139487" y="134804"/>
                </a:moveTo>
                <a:lnTo>
                  <a:pt x="144776" y="143953"/>
                </a:lnTo>
                <a:lnTo>
                  <a:pt x="134228" y="143953"/>
                </a:lnTo>
                <a:lnTo>
                  <a:pt x="139487" y="134804"/>
                </a:lnTo>
                <a:close/>
                <a:moveTo>
                  <a:pt x="168119" y="134804"/>
                </a:moveTo>
                <a:lnTo>
                  <a:pt x="173378" y="143953"/>
                </a:lnTo>
                <a:lnTo>
                  <a:pt x="162831" y="143953"/>
                </a:lnTo>
                <a:lnTo>
                  <a:pt x="168119" y="134804"/>
                </a:lnTo>
                <a:close/>
                <a:moveTo>
                  <a:pt x="196691" y="134804"/>
                </a:moveTo>
                <a:lnTo>
                  <a:pt x="201950" y="143953"/>
                </a:lnTo>
                <a:lnTo>
                  <a:pt x="191403" y="143953"/>
                </a:lnTo>
                <a:lnTo>
                  <a:pt x="196691" y="134804"/>
                </a:lnTo>
                <a:close/>
                <a:moveTo>
                  <a:pt x="225294" y="134804"/>
                </a:moveTo>
                <a:lnTo>
                  <a:pt x="230583" y="143953"/>
                </a:lnTo>
                <a:lnTo>
                  <a:pt x="220005" y="143953"/>
                </a:lnTo>
                <a:lnTo>
                  <a:pt x="225294" y="134804"/>
                </a:lnTo>
                <a:close/>
                <a:moveTo>
                  <a:pt x="253896" y="134804"/>
                </a:moveTo>
                <a:lnTo>
                  <a:pt x="259185" y="143953"/>
                </a:lnTo>
                <a:lnTo>
                  <a:pt x="248607" y="143953"/>
                </a:lnTo>
                <a:lnTo>
                  <a:pt x="253896" y="134804"/>
                </a:lnTo>
                <a:close/>
                <a:moveTo>
                  <a:pt x="282468" y="134804"/>
                </a:moveTo>
                <a:lnTo>
                  <a:pt x="287757" y="143953"/>
                </a:lnTo>
                <a:lnTo>
                  <a:pt x="277210" y="143953"/>
                </a:lnTo>
                <a:lnTo>
                  <a:pt x="282468" y="134804"/>
                </a:lnTo>
                <a:close/>
                <a:moveTo>
                  <a:pt x="311101" y="134804"/>
                </a:moveTo>
                <a:lnTo>
                  <a:pt x="316359" y="143953"/>
                </a:lnTo>
                <a:lnTo>
                  <a:pt x="305812" y="143953"/>
                </a:lnTo>
                <a:lnTo>
                  <a:pt x="311101" y="134804"/>
                </a:lnTo>
                <a:close/>
                <a:moveTo>
                  <a:pt x="19211" y="129820"/>
                </a:moveTo>
                <a:lnTo>
                  <a:pt x="10761" y="144409"/>
                </a:lnTo>
                <a:lnTo>
                  <a:pt x="2341" y="129820"/>
                </a:lnTo>
                <a:close/>
                <a:moveTo>
                  <a:pt x="47783" y="129820"/>
                </a:moveTo>
                <a:lnTo>
                  <a:pt x="39363" y="144409"/>
                </a:lnTo>
                <a:lnTo>
                  <a:pt x="30913" y="129820"/>
                </a:lnTo>
                <a:close/>
                <a:moveTo>
                  <a:pt x="76385" y="129820"/>
                </a:moveTo>
                <a:lnTo>
                  <a:pt x="67966" y="144409"/>
                </a:lnTo>
                <a:lnTo>
                  <a:pt x="59516" y="129820"/>
                </a:lnTo>
                <a:close/>
                <a:moveTo>
                  <a:pt x="105018" y="129820"/>
                </a:moveTo>
                <a:lnTo>
                  <a:pt x="96568" y="144409"/>
                </a:lnTo>
                <a:lnTo>
                  <a:pt x="88148" y="129820"/>
                </a:lnTo>
                <a:close/>
                <a:moveTo>
                  <a:pt x="133590" y="129820"/>
                </a:moveTo>
                <a:lnTo>
                  <a:pt x="125140" y="144409"/>
                </a:lnTo>
                <a:lnTo>
                  <a:pt x="116720" y="129820"/>
                </a:lnTo>
                <a:close/>
                <a:moveTo>
                  <a:pt x="162192" y="129820"/>
                </a:moveTo>
                <a:lnTo>
                  <a:pt x="153742" y="144409"/>
                </a:lnTo>
                <a:lnTo>
                  <a:pt x="145353" y="129820"/>
                </a:lnTo>
                <a:close/>
                <a:moveTo>
                  <a:pt x="190795" y="129820"/>
                </a:moveTo>
                <a:lnTo>
                  <a:pt x="182375" y="144409"/>
                </a:lnTo>
                <a:lnTo>
                  <a:pt x="173925" y="129820"/>
                </a:lnTo>
                <a:close/>
                <a:moveTo>
                  <a:pt x="219367" y="129820"/>
                </a:moveTo>
                <a:lnTo>
                  <a:pt x="210947" y="144409"/>
                </a:lnTo>
                <a:lnTo>
                  <a:pt x="202497" y="129820"/>
                </a:lnTo>
                <a:close/>
                <a:moveTo>
                  <a:pt x="247969" y="129820"/>
                </a:moveTo>
                <a:lnTo>
                  <a:pt x="239549" y="144409"/>
                </a:lnTo>
                <a:lnTo>
                  <a:pt x="231099" y="129820"/>
                </a:lnTo>
                <a:close/>
                <a:moveTo>
                  <a:pt x="276602" y="129820"/>
                </a:moveTo>
                <a:lnTo>
                  <a:pt x="268152" y="144409"/>
                </a:lnTo>
                <a:lnTo>
                  <a:pt x="259732" y="129820"/>
                </a:lnTo>
                <a:close/>
                <a:moveTo>
                  <a:pt x="305174" y="129820"/>
                </a:moveTo>
                <a:lnTo>
                  <a:pt x="296724" y="144409"/>
                </a:lnTo>
                <a:lnTo>
                  <a:pt x="288304" y="129820"/>
                </a:lnTo>
                <a:close/>
                <a:moveTo>
                  <a:pt x="25108" y="132069"/>
                </a:moveTo>
                <a:lnTo>
                  <a:pt x="23922" y="134136"/>
                </a:lnTo>
                <a:lnTo>
                  <a:pt x="18633" y="143285"/>
                </a:lnTo>
                <a:lnTo>
                  <a:pt x="17448" y="145321"/>
                </a:lnTo>
                <a:lnTo>
                  <a:pt x="32737" y="145321"/>
                </a:lnTo>
                <a:lnTo>
                  <a:pt x="31552" y="143285"/>
                </a:lnTo>
                <a:lnTo>
                  <a:pt x="26293" y="134136"/>
                </a:lnTo>
                <a:lnTo>
                  <a:pt x="25108" y="132069"/>
                </a:lnTo>
                <a:close/>
                <a:moveTo>
                  <a:pt x="53710" y="132069"/>
                </a:moveTo>
                <a:lnTo>
                  <a:pt x="52525" y="134136"/>
                </a:lnTo>
                <a:lnTo>
                  <a:pt x="47266" y="143285"/>
                </a:lnTo>
                <a:lnTo>
                  <a:pt x="46081" y="145321"/>
                </a:lnTo>
                <a:lnTo>
                  <a:pt x="61339" y="145321"/>
                </a:lnTo>
                <a:lnTo>
                  <a:pt x="60184" y="143285"/>
                </a:lnTo>
                <a:lnTo>
                  <a:pt x="54895" y="134136"/>
                </a:lnTo>
                <a:lnTo>
                  <a:pt x="53710" y="132069"/>
                </a:lnTo>
                <a:close/>
                <a:moveTo>
                  <a:pt x="82312" y="132069"/>
                </a:moveTo>
                <a:lnTo>
                  <a:pt x="81157" y="134136"/>
                </a:lnTo>
                <a:lnTo>
                  <a:pt x="75868" y="143285"/>
                </a:lnTo>
                <a:lnTo>
                  <a:pt x="74683" y="145321"/>
                </a:lnTo>
                <a:lnTo>
                  <a:pt x="89972" y="145321"/>
                </a:lnTo>
                <a:lnTo>
                  <a:pt x="88787" y="143285"/>
                </a:lnTo>
                <a:lnTo>
                  <a:pt x="83498" y="134136"/>
                </a:lnTo>
                <a:lnTo>
                  <a:pt x="82312" y="132069"/>
                </a:lnTo>
                <a:close/>
                <a:moveTo>
                  <a:pt x="110884" y="132069"/>
                </a:moveTo>
                <a:lnTo>
                  <a:pt x="109699" y="134136"/>
                </a:lnTo>
                <a:lnTo>
                  <a:pt x="104440" y="143285"/>
                </a:lnTo>
                <a:lnTo>
                  <a:pt x="103255" y="145321"/>
                </a:lnTo>
                <a:lnTo>
                  <a:pt x="118514" y="145321"/>
                </a:lnTo>
                <a:lnTo>
                  <a:pt x="117359" y="143285"/>
                </a:lnTo>
                <a:lnTo>
                  <a:pt x="112070" y="134136"/>
                </a:lnTo>
                <a:lnTo>
                  <a:pt x="110884" y="132069"/>
                </a:lnTo>
                <a:close/>
                <a:moveTo>
                  <a:pt x="139487" y="132069"/>
                </a:moveTo>
                <a:lnTo>
                  <a:pt x="138332" y="134136"/>
                </a:lnTo>
                <a:lnTo>
                  <a:pt x="133043" y="143285"/>
                </a:lnTo>
                <a:lnTo>
                  <a:pt x="131857" y="145321"/>
                </a:lnTo>
                <a:lnTo>
                  <a:pt x="147146" y="145321"/>
                </a:lnTo>
                <a:lnTo>
                  <a:pt x="145961" y="143285"/>
                </a:lnTo>
                <a:lnTo>
                  <a:pt x="140672" y="134136"/>
                </a:lnTo>
                <a:lnTo>
                  <a:pt x="139487" y="132069"/>
                </a:lnTo>
                <a:close/>
                <a:moveTo>
                  <a:pt x="168119" y="132099"/>
                </a:moveTo>
                <a:lnTo>
                  <a:pt x="166934" y="134166"/>
                </a:lnTo>
                <a:lnTo>
                  <a:pt x="161645" y="143315"/>
                </a:lnTo>
                <a:lnTo>
                  <a:pt x="160490" y="145321"/>
                </a:lnTo>
                <a:lnTo>
                  <a:pt x="175749" y="145321"/>
                </a:lnTo>
                <a:lnTo>
                  <a:pt x="174563" y="143285"/>
                </a:lnTo>
                <a:lnTo>
                  <a:pt x="169305" y="134166"/>
                </a:lnTo>
                <a:lnTo>
                  <a:pt x="168119" y="132099"/>
                </a:lnTo>
                <a:close/>
                <a:moveTo>
                  <a:pt x="196691" y="132069"/>
                </a:moveTo>
                <a:lnTo>
                  <a:pt x="195506" y="134136"/>
                </a:lnTo>
                <a:lnTo>
                  <a:pt x="190217" y="143285"/>
                </a:lnTo>
                <a:lnTo>
                  <a:pt x="189062" y="145321"/>
                </a:lnTo>
                <a:lnTo>
                  <a:pt x="204321" y="145321"/>
                </a:lnTo>
                <a:lnTo>
                  <a:pt x="203135" y="143285"/>
                </a:lnTo>
                <a:lnTo>
                  <a:pt x="197877" y="134136"/>
                </a:lnTo>
                <a:lnTo>
                  <a:pt x="196691" y="132069"/>
                </a:lnTo>
                <a:close/>
                <a:moveTo>
                  <a:pt x="225294" y="132069"/>
                </a:moveTo>
                <a:lnTo>
                  <a:pt x="224108" y="134136"/>
                </a:lnTo>
                <a:lnTo>
                  <a:pt x="218850" y="143285"/>
                </a:lnTo>
                <a:lnTo>
                  <a:pt x="217664" y="145321"/>
                </a:lnTo>
                <a:lnTo>
                  <a:pt x="232923" y="145321"/>
                </a:lnTo>
                <a:lnTo>
                  <a:pt x="231768" y="143285"/>
                </a:lnTo>
                <a:lnTo>
                  <a:pt x="226479" y="134136"/>
                </a:lnTo>
                <a:lnTo>
                  <a:pt x="225294" y="132069"/>
                </a:lnTo>
                <a:close/>
                <a:moveTo>
                  <a:pt x="253896" y="132069"/>
                </a:moveTo>
                <a:lnTo>
                  <a:pt x="252741" y="134136"/>
                </a:lnTo>
                <a:lnTo>
                  <a:pt x="247452" y="143285"/>
                </a:lnTo>
                <a:lnTo>
                  <a:pt x="246267" y="145321"/>
                </a:lnTo>
                <a:lnTo>
                  <a:pt x="261556" y="145321"/>
                </a:lnTo>
                <a:lnTo>
                  <a:pt x="260370" y="143285"/>
                </a:lnTo>
                <a:lnTo>
                  <a:pt x="255082" y="134136"/>
                </a:lnTo>
                <a:lnTo>
                  <a:pt x="253896" y="132069"/>
                </a:lnTo>
                <a:close/>
                <a:moveTo>
                  <a:pt x="282468" y="132069"/>
                </a:moveTo>
                <a:lnTo>
                  <a:pt x="281313" y="134136"/>
                </a:lnTo>
                <a:lnTo>
                  <a:pt x="276024" y="143285"/>
                </a:lnTo>
                <a:lnTo>
                  <a:pt x="274839" y="145321"/>
                </a:lnTo>
                <a:lnTo>
                  <a:pt x="290128" y="145321"/>
                </a:lnTo>
                <a:lnTo>
                  <a:pt x="288942" y="143285"/>
                </a:lnTo>
                <a:lnTo>
                  <a:pt x="283654" y="134136"/>
                </a:lnTo>
                <a:lnTo>
                  <a:pt x="282468" y="132069"/>
                </a:lnTo>
                <a:close/>
                <a:moveTo>
                  <a:pt x="311101" y="132069"/>
                </a:moveTo>
                <a:lnTo>
                  <a:pt x="309915" y="134136"/>
                </a:lnTo>
                <a:lnTo>
                  <a:pt x="304627" y="143285"/>
                </a:lnTo>
                <a:lnTo>
                  <a:pt x="303441" y="145321"/>
                </a:lnTo>
                <a:lnTo>
                  <a:pt x="318730" y="145321"/>
                </a:lnTo>
                <a:lnTo>
                  <a:pt x="317545" y="143285"/>
                </a:lnTo>
                <a:lnTo>
                  <a:pt x="312256" y="134136"/>
                </a:lnTo>
                <a:lnTo>
                  <a:pt x="311101" y="132069"/>
                </a:lnTo>
                <a:close/>
                <a:moveTo>
                  <a:pt x="25108" y="131187"/>
                </a:moveTo>
                <a:lnTo>
                  <a:pt x="33527" y="145777"/>
                </a:lnTo>
                <a:lnTo>
                  <a:pt x="16718" y="145777"/>
                </a:lnTo>
                <a:lnTo>
                  <a:pt x="25108" y="131187"/>
                </a:lnTo>
                <a:close/>
                <a:moveTo>
                  <a:pt x="53710" y="131187"/>
                </a:moveTo>
                <a:lnTo>
                  <a:pt x="62160" y="145777"/>
                </a:lnTo>
                <a:lnTo>
                  <a:pt x="45260" y="145777"/>
                </a:lnTo>
                <a:lnTo>
                  <a:pt x="53710" y="131187"/>
                </a:lnTo>
                <a:close/>
                <a:moveTo>
                  <a:pt x="82312" y="131187"/>
                </a:moveTo>
                <a:lnTo>
                  <a:pt x="90762" y="145777"/>
                </a:lnTo>
                <a:lnTo>
                  <a:pt x="73923" y="145777"/>
                </a:lnTo>
                <a:lnTo>
                  <a:pt x="82312" y="131187"/>
                </a:lnTo>
                <a:close/>
                <a:moveTo>
                  <a:pt x="110884" y="131187"/>
                </a:moveTo>
                <a:lnTo>
                  <a:pt x="119334" y="145777"/>
                </a:lnTo>
                <a:lnTo>
                  <a:pt x="102495" y="145777"/>
                </a:lnTo>
                <a:lnTo>
                  <a:pt x="110884" y="131187"/>
                </a:lnTo>
                <a:close/>
                <a:moveTo>
                  <a:pt x="139517" y="131187"/>
                </a:moveTo>
                <a:lnTo>
                  <a:pt x="147937" y="145777"/>
                </a:lnTo>
                <a:lnTo>
                  <a:pt x="131097" y="145777"/>
                </a:lnTo>
                <a:lnTo>
                  <a:pt x="139517" y="131187"/>
                </a:lnTo>
                <a:close/>
                <a:moveTo>
                  <a:pt x="168119" y="131187"/>
                </a:moveTo>
                <a:lnTo>
                  <a:pt x="176539" y="145777"/>
                </a:lnTo>
                <a:lnTo>
                  <a:pt x="159700" y="145777"/>
                </a:lnTo>
                <a:lnTo>
                  <a:pt x="168119" y="131187"/>
                </a:lnTo>
                <a:close/>
                <a:moveTo>
                  <a:pt x="196691" y="131187"/>
                </a:moveTo>
                <a:lnTo>
                  <a:pt x="205111" y="145777"/>
                </a:lnTo>
                <a:lnTo>
                  <a:pt x="188302" y="145777"/>
                </a:lnTo>
                <a:lnTo>
                  <a:pt x="196691" y="131187"/>
                </a:lnTo>
                <a:close/>
                <a:moveTo>
                  <a:pt x="225294" y="131187"/>
                </a:moveTo>
                <a:lnTo>
                  <a:pt x="233744" y="145777"/>
                </a:lnTo>
                <a:lnTo>
                  <a:pt x="216905" y="145777"/>
                </a:lnTo>
                <a:lnTo>
                  <a:pt x="225294" y="131187"/>
                </a:lnTo>
                <a:close/>
                <a:moveTo>
                  <a:pt x="253896" y="131187"/>
                </a:moveTo>
                <a:lnTo>
                  <a:pt x="262346" y="145777"/>
                </a:lnTo>
                <a:lnTo>
                  <a:pt x="245507" y="145777"/>
                </a:lnTo>
                <a:lnTo>
                  <a:pt x="253896" y="131187"/>
                </a:lnTo>
                <a:close/>
                <a:moveTo>
                  <a:pt x="282468" y="131187"/>
                </a:moveTo>
                <a:lnTo>
                  <a:pt x="290918" y="145777"/>
                </a:lnTo>
                <a:lnTo>
                  <a:pt x="274079" y="145777"/>
                </a:lnTo>
                <a:lnTo>
                  <a:pt x="282468" y="131187"/>
                </a:lnTo>
                <a:close/>
                <a:moveTo>
                  <a:pt x="311101" y="131187"/>
                </a:moveTo>
                <a:lnTo>
                  <a:pt x="319520" y="145777"/>
                </a:lnTo>
                <a:lnTo>
                  <a:pt x="302651" y="145777"/>
                </a:lnTo>
                <a:lnTo>
                  <a:pt x="311101" y="131187"/>
                </a:lnTo>
                <a:close/>
                <a:moveTo>
                  <a:pt x="1" y="128452"/>
                </a:moveTo>
                <a:lnTo>
                  <a:pt x="10791" y="147145"/>
                </a:lnTo>
                <a:lnTo>
                  <a:pt x="21551" y="128452"/>
                </a:lnTo>
                <a:close/>
                <a:moveTo>
                  <a:pt x="25108" y="128452"/>
                </a:moveTo>
                <a:lnTo>
                  <a:pt x="14317" y="147145"/>
                </a:lnTo>
                <a:lnTo>
                  <a:pt x="35898" y="147145"/>
                </a:lnTo>
                <a:lnTo>
                  <a:pt x="25108" y="128452"/>
                </a:lnTo>
                <a:close/>
                <a:moveTo>
                  <a:pt x="28603" y="128452"/>
                </a:moveTo>
                <a:lnTo>
                  <a:pt x="39394" y="147145"/>
                </a:lnTo>
                <a:lnTo>
                  <a:pt x="50154" y="128452"/>
                </a:lnTo>
                <a:close/>
                <a:moveTo>
                  <a:pt x="53710" y="128452"/>
                </a:moveTo>
                <a:lnTo>
                  <a:pt x="42920" y="147145"/>
                </a:lnTo>
                <a:lnTo>
                  <a:pt x="64500" y="147145"/>
                </a:lnTo>
                <a:lnTo>
                  <a:pt x="53710" y="128452"/>
                </a:lnTo>
                <a:close/>
                <a:moveTo>
                  <a:pt x="57175" y="128452"/>
                </a:moveTo>
                <a:lnTo>
                  <a:pt x="67966" y="147145"/>
                </a:lnTo>
                <a:lnTo>
                  <a:pt x="78756" y="128452"/>
                </a:lnTo>
                <a:close/>
                <a:moveTo>
                  <a:pt x="82312" y="128452"/>
                </a:moveTo>
                <a:lnTo>
                  <a:pt x="71522" y="147145"/>
                </a:lnTo>
                <a:lnTo>
                  <a:pt x="93103" y="147145"/>
                </a:lnTo>
                <a:lnTo>
                  <a:pt x="82312" y="128452"/>
                </a:lnTo>
                <a:close/>
                <a:moveTo>
                  <a:pt x="85777" y="128452"/>
                </a:moveTo>
                <a:lnTo>
                  <a:pt x="96568" y="147145"/>
                </a:lnTo>
                <a:lnTo>
                  <a:pt x="107358" y="128452"/>
                </a:lnTo>
                <a:close/>
                <a:moveTo>
                  <a:pt x="110884" y="128452"/>
                </a:moveTo>
                <a:lnTo>
                  <a:pt x="100155" y="147145"/>
                </a:lnTo>
                <a:lnTo>
                  <a:pt x="121736" y="147145"/>
                </a:lnTo>
                <a:lnTo>
                  <a:pt x="110884" y="128452"/>
                </a:lnTo>
                <a:close/>
                <a:moveTo>
                  <a:pt x="114349" y="128452"/>
                </a:moveTo>
                <a:lnTo>
                  <a:pt x="125140" y="147145"/>
                </a:lnTo>
                <a:lnTo>
                  <a:pt x="135930" y="128452"/>
                </a:lnTo>
                <a:close/>
                <a:moveTo>
                  <a:pt x="139517" y="128452"/>
                </a:moveTo>
                <a:lnTo>
                  <a:pt x="128727" y="147145"/>
                </a:lnTo>
                <a:lnTo>
                  <a:pt x="150308" y="147145"/>
                </a:lnTo>
                <a:lnTo>
                  <a:pt x="139517" y="128452"/>
                </a:lnTo>
                <a:close/>
                <a:moveTo>
                  <a:pt x="142952" y="128452"/>
                </a:moveTo>
                <a:lnTo>
                  <a:pt x="153742" y="147145"/>
                </a:lnTo>
                <a:lnTo>
                  <a:pt x="164533" y="128452"/>
                </a:lnTo>
                <a:close/>
                <a:moveTo>
                  <a:pt x="168119" y="128452"/>
                </a:moveTo>
                <a:lnTo>
                  <a:pt x="157329" y="147145"/>
                </a:lnTo>
                <a:lnTo>
                  <a:pt x="178910" y="147145"/>
                </a:lnTo>
                <a:lnTo>
                  <a:pt x="168119" y="128452"/>
                </a:lnTo>
                <a:close/>
                <a:moveTo>
                  <a:pt x="171585" y="128452"/>
                </a:moveTo>
                <a:lnTo>
                  <a:pt x="182375" y="147145"/>
                </a:lnTo>
                <a:lnTo>
                  <a:pt x="193166" y="128452"/>
                </a:lnTo>
                <a:close/>
                <a:moveTo>
                  <a:pt x="196691" y="128452"/>
                </a:moveTo>
                <a:lnTo>
                  <a:pt x="185901" y="147145"/>
                </a:lnTo>
                <a:lnTo>
                  <a:pt x="207482" y="147145"/>
                </a:lnTo>
                <a:lnTo>
                  <a:pt x="196691" y="128452"/>
                </a:lnTo>
                <a:close/>
                <a:moveTo>
                  <a:pt x="200157" y="128452"/>
                </a:moveTo>
                <a:lnTo>
                  <a:pt x="210947" y="147145"/>
                </a:lnTo>
                <a:lnTo>
                  <a:pt x="221737" y="128452"/>
                </a:lnTo>
                <a:close/>
                <a:moveTo>
                  <a:pt x="225294" y="128452"/>
                </a:moveTo>
                <a:lnTo>
                  <a:pt x="214503" y="147145"/>
                </a:lnTo>
                <a:lnTo>
                  <a:pt x="236084" y="147145"/>
                </a:lnTo>
                <a:lnTo>
                  <a:pt x="225294" y="128452"/>
                </a:lnTo>
                <a:close/>
                <a:moveTo>
                  <a:pt x="228759" y="128452"/>
                </a:moveTo>
                <a:lnTo>
                  <a:pt x="239549" y="147145"/>
                </a:lnTo>
                <a:lnTo>
                  <a:pt x="250340" y="128452"/>
                </a:lnTo>
                <a:close/>
                <a:moveTo>
                  <a:pt x="253896" y="128452"/>
                </a:moveTo>
                <a:lnTo>
                  <a:pt x="243106" y="147145"/>
                </a:lnTo>
                <a:lnTo>
                  <a:pt x="264687" y="147145"/>
                </a:lnTo>
                <a:lnTo>
                  <a:pt x="253896" y="128452"/>
                </a:lnTo>
                <a:close/>
                <a:moveTo>
                  <a:pt x="257361" y="128452"/>
                </a:moveTo>
                <a:lnTo>
                  <a:pt x="268152" y="147145"/>
                </a:lnTo>
                <a:lnTo>
                  <a:pt x="278942" y="128452"/>
                </a:lnTo>
                <a:close/>
                <a:moveTo>
                  <a:pt x="282468" y="128452"/>
                </a:moveTo>
                <a:lnTo>
                  <a:pt x="271678" y="147145"/>
                </a:lnTo>
                <a:lnTo>
                  <a:pt x="293259" y="147145"/>
                </a:lnTo>
                <a:lnTo>
                  <a:pt x="282468" y="128452"/>
                </a:lnTo>
                <a:close/>
                <a:moveTo>
                  <a:pt x="285964" y="128452"/>
                </a:moveTo>
                <a:lnTo>
                  <a:pt x="296754" y="147145"/>
                </a:lnTo>
                <a:lnTo>
                  <a:pt x="307545" y="128452"/>
                </a:lnTo>
                <a:close/>
                <a:moveTo>
                  <a:pt x="311101" y="128452"/>
                </a:moveTo>
                <a:lnTo>
                  <a:pt x="300310" y="147145"/>
                </a:lnTo>
                <a:lnTo>
                  <a:pt x="321891" y="147145"/>
                </a:lnTo>
                <a:lnTo>
                  <a:pt x="311101" y="128452"/>
                </a:lnTo>
                <a:close/>
                <a:moveTo>
                  <a:pt x="9454" y="155352"/>
                </a:moveTo>
                <a:lnTo>
                  <a:pt x="10730" y="157601"/>
                </a:lnTo>
                <a:lnTo>
                  <a:pt x="12068" y="155352"/>
                </a:lnTo>
                <a:close/>
                <a:moveTo>
                  <a:pt x="38056" y="155352"/>
                </a:moveTo>
                <a:lnTo>
                  <a:pt x="39363" y="157601"/>
                </a:lnTo>
                <a:lnTo>
                  <a:pt x="40670" y="155352"/>
                </a:lnTo>
                <a:close/>
                <a:moveTo>
                  <a:pt x="66659" y="155352"/>
                </a:moveTo>
                <a:lnTo>
                  <a:pt x="67966" y="157601"/>
                </a:lnTo>
                <a:lnTo>
                  <a:pt x="69303" y="155352"/>
                </a:lnTo>
                <a:close/>
                <a:moveTo>
                  <a:pt x="95231" y="155352"/>
                </a:moveTo>
                <a:lnTo>
                  <a:pt x="96538" y="157601"/>
                </a:lnTo>
                <a:lnTo>
                  <a:pt x="97875" y="155352"/>
                </a:lnTo>
                <a:close/>
                <a:moveTo>
                  <a:pt x="123863" y="155352"/>
                </a:moveTo>
                <a:lnTo>
                  <a:pt x="125140" y="157601"/>
                </a:lnTo>
                <a:lnTo>
                  <a:pt x="126477" y="155352"/>
                </a:lnTo>
                <a:close/>
                <a:moveTo>
                  <a:pt x="152466" y="155352"/>
                </a:moveTo>
                <a:lnTo>
                  <a:pt x="153742" y="157601"/>
                </a:lnTo>
                <a:lnTo>
                  <a:pt x="155080" y="155352"/>
                </a:lnTo>
                <a:close/>
                <a:moveTo>
                  <a:pt x="181068" y="155352"/>
                </a:moveTo>
                <a:lnTo>
                  <a:pt x="182375" y="157601"/>
                </a:lnTo>
                <a:lnTo>
                  <a:pt x="183652" y="155352"/>
                </a:lnTo>
                <a:close/>
                <a:moveTo>
                  <a:pt x="209640" y="155352"/>
                </a:moveTo>
                <a:lnTo>
                  <a:pt x="210947" y="157601"/>
                </a:lnTo>
                <a:lnTo>
                  <a:pt x="212254" y="155352"/>
                </a:lnTo>
                <a:close/>
                <a:moveTo>
                  <a:pt x="238242" y="155352"/>
                </a:moveTo>
                <a:lnTo>
                  <a:pt x="239549" y="157601"/>
                </a:lnTo>
                <a:lnTo>
                  <a:pt x="240887" y="155352"/>
                </a:lnTo>
                <a:close/>
                <a:moveTo>
                  <a:pt x="266814" y="155352"/>
                </a:moveTo>
                <a:lnTo>
                  <a:pt x="268121" y="157601"/>
                </a:lnTo>
                <a:lnTo>
                  <a:pt x="269459" y="155352"/>
                </a:lnTo>
                <a:close/>
                <a:moveTo>
                  <a:pt x="295447" y="155352"/>
                </a:moveTo>
                <a:lnTo>
                  <a:pt x="296724" y="157601"/>
                </a:lnTo>
                <a:lnTo>
                  <a:pt x="298061" y="155352"/>
                </a:lnTo>
                <a:close/>
                <a:moveTo>
                  <a:pt x="16050" y="153042"/>
                </a:moveTo>
                <a:lnTo>
                  <a:pt x="10761" y="162191"/>
                </a:lnTo>
                <a:lnTo>
                  <a:pt x="5502" y="153042"/>
                </a:lnTo>
                <a:close/>
                <a:moveTo>
                  <a:pt x="44682" y="153042"/>
                </a:moveTo>
                <a:lnTo>
                  <a:pt x="39394" y="162191"/>
                </a:lnTo>
                <a:lnTo>
                  <a:pt x="34105" y="153042"/>
                </a:lnTo>
                <a:close/>
                <a:moveTo>
                  <a:pt x="73224" y="153042"/>
                </a:moveTo>
                <a:lnTo>
                  <a:pt x="67966" y="162191"/>
                </a:lnTo>
                <a:lnTo>
                  <a:pt x="62677" y="153042"/>
                </a:lnTo>
                <a:close/>
                <a:moveTo>
                  <a:pt x="101857" y="153042"/>
                </a:moveTo>
                <a:lnTo>
                  <a:pt x="96568" y="162191"/>
                </a:lnTo>
                <a:lnTo>
                  <a:pt x="91279" y="153042"/>
                </a:lnTo>
                <a:close/>
                <a:moveTo>
                  <a:pt x="130459" y="153042"/>
                </a:moveTo>
                <a:lnTo>
                  <a:pt x="125170" y="162191"/>
                </a:lnTo>
                <a:lnTo>
                  <a:pt x="119912" y="153042"/>
                </a:lnTo>
                <a:close/>
                <a:moveTo>
                  <a:pt x="159031" y="153042"/>
                </a:moveTo>
                <a:lnTo>
                  <a:pt x="153742" y="162191"/>
                </a:lnTo>
                <a:lnTo>
                  <a:pt x="148484" y="153042"/>
                </a:lnTo>
                <a:close/>
                <a:moveTo>
                  <a:pt x="187633" y="153042"/>
                </a:moveTo>
                <a:lnTo>
                  <a:pt x="182375" y="162191"/>
                </a:lnTo>
                <a:lnTo>
                  <a:pt x="177086" y="153042"/>
                </a:lnTo>
                <a:close/>
                <a:moveTo>
                  <a:pt x="216266" y="153042"/>
                </a:moveTo>
                <a:lnTo>
                  <a:pt x="210977" y="162191"/>
                </a:lnTo>
                <a:lnTo>
                  <a:pt x="205689" y="153042"/>
                </a:lnTo>
                <a:close/>
                <a:moveTo>
                  <a:pt x="244808" y="153042"/>
                </a:moveTo>
                <a:lnTo>
                  <a:pt x="239549" y="162191"/>
                </a:lnTo>
                <a:lnTo>
                  <a:pt x="234260" y="153042"/>
                </a:lnTo>
                <a:close/>
                <a:moveTo>
                  <a:pt x="273441" y="153042"/>
                </a:moveTo>
                <a:lnTo>
                  <a:pt x="268152" y="162191"/>
                </a:lnTo>
                <a:lnTo>
                  <a:pt x="262863" y="153042"/>
                </a:lnTo>
                <a:close/>
                <a:moveTo>
                  <a:pt x="302043" y="153042"/>
                </a:moveTo>
                <a:lnTo>
                  <a:pt x="296754" y="162191"/>
                </a:lnTo>
                <a:lnTo>
                  <a:pt x="291496" y="153042"/>
                </a:lnTo>
                <a:close/>
                <a:moveTo>
                  <a:pt x="25108" y="160823"/>
                </a:moveTo>
                <a:lnTo>
                  <a:pt x="23801" y="163072"/>
                </a:lnTo>
                <a:lnTo>
                  <a:pt x="26445" y="163072"/>
                </a:lnTo>
                <a:lnTo>
                  <a:pt x="25108" y="160823"/>
                </a:lnTo>
                <a:close/>
                <a:moveTo>
                  <a:pt x="53710" y="160823"/>
                </a:moveTo>
                <a:lnTo>
                  <a:pt x="52433" y="163072"/>
                </a:lnTo>
                <a:lnTo>
                  <a:pt x="55047" y="163072"/>
                </a:lnTo>
                <a:lnTo>
                  <a:pt x="53710" y="160823"/>
                </a:lnTo>
                <a:close/>
                <a:moveTo>
                  <a:pt x="82312" y="160823"/>
                </a:moveTo>
                <a:lnTo>
                  <a:pt x="81036" y="163072"/>
                </a:lnTo>
                <a:lnTo>
                  <a:pt x="83650" y="163072"/>
                </a:lnTo>
                <a:lnTo>
                  <a:pt x="82312" y="160823"/>
                </a:lnTo>
                <a:close/>
                <a:moveTo>
                  <a:pt x="110884" y="160823"/>
                </a:moveTo>
                <a:lnTo>
                  <a:pt x="109608" y="163072"/>
                </a:lnTo>
                <a:lnTo>
                  <a:pt x="112222" y="163072"/>
                </a:lnTo>
                <a:lnTo>
                  <a:pt x="110884" y="160823"/>
                </a:lnTo>
                <a:close/>
                <a:moveTo>
                  <a:pt x="139517" y="160823"/>
                </a:moveTo>
                <a:lnTo>
                  <a:pt x="138210" y="163072"/>
                </a:lnTo>
                <a:lnTo>
                  <a:pt x="140824" y="163072"/>
                </a:lnTo>
                <a:lnTo>
                  <a:pt x="139517" y="160823"/>
                </a:lnTo>
                <a:close/>
                <a:moveTo>
                  <a:pt x="168119" y="160823"/>
                </a:moveTo>
                <a:lnTo>
                  <a:pt x="166812" y="163072"/>
                </a:lnTo>
                <a:lnTo>
                  <a:pt x="169457" y="163072"/>
                </a:lnTo>
                <a:lnTo>
                  <a:pt x="168119" y="160823"/>
                </a:lnTo>
                <a:close/>
                <a:moveTo>
                  <a:pt x="196691" y="160823"/>
                </a:moveTo>
                <a:lnTo>
                  <a:pt x="195384" y="163072"/>
                </a:lnTo>
                <a:lnTo>
                  <a:pt x="198029" y="163072"/>
                </a:lnTo>
                <a:lnTo>
                  <a:pt x="196691" y="160823"/>
                </a:lnTo>
                <a:close/>
                <a:moveTo>
                  <a:pt x="225294" y="160823"/>
                </a:moveTo>
                <a:lnTo>
                  <a:pt x="224017" y="163072"/>
                </a:lnTo>
                <a:lnTo>
                  <a:pt x="226631" y="163072"/>
                </a:lnTo>
                <a:lnTo>
                  <a:pt x="225294" y="160823"/>
                </a:lnTo>
                <a:close/>
                <a:moveTo>
                  <a:pt x="253896" y="160823"/>
                </a:moveTo>
                <a:lnTo>
                  <a:pt x="252620" y="163072"/>
                </a:lnTo>
                <a:lnTo>
                  <a:pt x="255234" y="163072"/>
                </a:lnTo>
                <a:lnTo>
                  <a:pt x="253896" y="160823"/>
                </a:lnTo>
                <a:close/>
                <a:moveTo>
                  <a:pt x="282468" y="160823"/>
                </a:moveTo>
                <a:lnTo>
                  <a:pt x="281191" y="163072"/>
                </a:lnTo>
                <a:lnTo>
                  <a:pt x="283805" y="163072"/>
                </a:lnTo>
                <a:lnTo>
                  <a:pt x="282468" y="160823"/>
                </a:lnTo>
                <a:close/>
                <a:moveTo>
                  <a:pt x="311101" y="160823"/>
                </a:moveTo>
                <a:lnTo>
                  <a:pt x="309794" y="163072"/>
                </a:lnTo>
                <a:lnTo>
                  <a:pt x="312408" y="163072"/>
                </a:lnTo>
                <a:lnTo>
                  <a:pt x="311101" y="160823"/>
                </a:lnTo>
                <a:close/>
                <a:moveTo>
                  <a:pt x="3132" y="151674"/>
                </a:moveTo>
                <a:lnTo>
                  <a:pt x="4317" y="153741"/>
                </a:lnTo>
                <a:lnTo>
                  <a:pt x="9606" y="162890"/>
                </a:lnTo>
                <a:lnTo>
                  <a:pt x="10761" y="164926"/>
                </a:lnTo>
                <a:lnTo>
                  <a:pt x="11946" y="162890"/>
                </a:lnTo>
                <a:lnTo>
                  <a:pt x="17235" y="153741"/>
                </a:lnTo>
                <a:lnTo>
                  <a:pt x="18421" y="151674"/>
                </a:lnTo>
                <a:close/>
                <a:moveTo>
                  <a:pt x="31764" y="151674"/>
                </a:moveTo>
                <a:lnTo>
                  <a:pt x="32919" y="153741"/>
                </a:lnTo>
                <a:lnTo>
                  <a:pt x="38208" y="162890"/>
                </a:lnTo>
                <a:lnTo>
                  <a:pt x="39394" y="164926"/>
                </a:lnTo>
                <a:lnTo>
                  <a:pt x="40579" y="162890"/>
                </a:lnTo>
                <a:lnTo>
                  <a:pt x="45838" y="153741"/>
                </a:lnTo>
                <a:lnTo>
                  <a:pt x="47023" y="151674"/>
                </a:lnTo>
                <a:close/>
                <a:moveTo>
                  <a:pt x="60336" y="151674"/>
                </a:moveTo>
                <a:lnTo>
                  <a:pt x="61491" y="153741"/>
                </a:lnTo>
                <a:lnTo>
                  <a:pt x="66780" y="162890"/>
                </a:lnTo>
                <a:lnTo>
                  <a:pt x="67966" y="164926"/>
                </a:lnTo>
                <a:lnTo>
                  <a:pt x="69151" y="162890"/>
                </a:lnTo>
                <a:lnTo>
                  <a:pt x="74409" y="153741"/>
                </a:lnTo>
                <a:lnTo>
                  <a:pt x="75595" y="151674"/>
                </a:lnTo>
                <a:close/>
                <a:moveTo>
                  <a:pt x="88939" y="151674"/>
                </a:moveTo>
                <a:lnTo>
                  <a:pt x="90124" y="153741"/>
                </a:lnTo>
                <a:lnTo>
                  <a:pt x="95383" y="162890"/>
                </a:lnTo>
                <a:lnTo>
                  <a:pt x="96568" y="164926"/>
                </a:lnTo>
                <a:lnTo>
                  <a:pt x="97753" y="162890"/>
                </a:lnTo>
                <a:lnTo>
                  <a:pt x="103042" y="153741"/>
                </a:lnTo>
                <a:lnTo>
                  <a:pt x="104197" y="151674"/>
                </a:lnTo>
                <a:close/>
                <a:moveTo>
                  <a:pt x="117541" y="151674"/>
                </a:moveTo>
                <a:lnTo>
                  <a:pt x="118726" y="153741"/>
                </a:lnTo>
                <a:lnTo>
                  <a:pt x="124015" y="162890"/>
                </a:lnTo>
                <a:lnTo>
                  <a:pt x="125170" y="164926"/>
                </a:lnTo>
                <a:lnTo>
                  <a:pt x="126356" y="162890"/>
                </a:lnTo>
                <a:lnTo>
                  <a:pt x="131645" y="153741"/>
                </a:lnTo>
                <a:lnTo>
                  <a:pt x="132830" y="151674"/>
                </a:lnTo>
                <a:close/>
                <a:moveTo>
                  <a:pt x="146113" y="151674"/>
                </a:moveTo>
                <a:lnTo>
                  <a:pt x="147298" y="153741"/>
                </a:lnTo>
                <a:lnTo>
                  <a:pt x="152587" y="162890"/>
                </a:lnTo>
                <a:lnTo>
                  <a:pt x="153742" y="164926"/>
                </a:lnTo>
                <a:lnTo>
                  <a:pt x="154928" y="162890"/>
                </a:lnTo>
                <a:lnTo>
                  <a:pt x="160217" y="153741"/>
                </a:lnTo>
                <a:lnTo>
                  <a:pt x="161402" y="151674"/>
                </a:lnTo>
                <a:close/>
                <a:moveTo>
                  <a:pt x="174715" y="151674"/>
                </a:moveTo>
                <a:lnTo>
                  <a:pt x="175901" y="153741"/>
                </a:lnTo>
                <a:lnTo>
                  <a:pt x="181190" y="162890"/>
                </a:lnTo>
                <a:lnTo>
                  <a:pt x="182375" y="164926"/>
                </a:lnTo>
                <a:lnTo>
                  <a:pt x="183530" y="162890"/>
                </a:lnTo>
                <a:lnTo>
                  <a:pt x="188819" y="153741"/>
                </a:lnTo>
                <a:lnTo>
                  <a:pt x="190004" y="151674"/>
                </a:lnTo>
                <a:close/>
                <a:moveTo>
                  <a:pt x="203348" y="151674"/>
                </a:moveTo>
                <a:lnTo>
                  <a:pt x="204503" y="153741"/>
                </a:lnTo>
                <a:lnTo>
                  <a:pt x="209792" y="162890"/>
                </a:lnTo>
                <a:lnTo>
                  <a:pt x="210977" y="164926"/>
                </a:lnTo>
                <a:lnTo>
                  <a:pt x="212163" y="162890"/>
                </a:lnTo>
                <a:lnTo>
                  <a:pt x="217421" y="153741"/>
                </a:lnTo>
                <a:lnTo>
                  <a:pt x="218607" y="151674"/>
                </a:lnTo>
                <a:close/>
                <a:moveTo>
                  <a:pt x="231890" y="151674"/>
                </a:moveTo>
                <a:lnTo>
                  <a:pt x="233075" y="153741"/>
                </a:lnTo>
                <a:lnTo>
                  <a:pt x="238364" y="162890"/>
                </a:lnTo>
                <a:lnTo>
                  <a:pt x="239549" y="164926"/>
                </a:lnTo>
                <a:lnTo>
                  <a:pt x="240735" y="162890"/>
                </a:lnTo>
                <a:lnTo>
                  <a:pt x="245993" y="153741"/>
                </a:lnTo>
                <a:lnTo>
                  <a:pt x="247179" y="151674"/>
                </a:lnTo>
                <a:close/>
                <a:moveTo>
                  <a:pt x="260522" y="151674"/>
                </a:moveTo>
                <a:lnTo>
                  <a:pt x="261708" y="153741"/>
                </a:lnTo>
                <a:lnTo>
                  <a:pt x="266966" y="162890"/>
                </a:lnTo>
                <a:lnTo>
                  <a:pt x="268152" y="164926"/>
                </a:lnTo>
                <a:lnTo>
                  <a:pt x="269337" y="162890"/>
                </a:lnTo>
                <a:lnTo>
                  <a:pt x="274626" y="153741"/>
                </a:lnTo>
                <a:lnTo>
                  <a:pt x="275781" y="151674"/>
                </a:lnTo>
                <a:close/>
                <a:moveTo>
                  <a:pt x="289125" y="151674"/>
                </a:moveTo>
                <a:lnTo>
                  <a:pt x="290310" y="153741"/>
                </a:lnTo>
                <a:lnTo>
                  <a:pt x="295599" y="162890"/>
                </a:lnTo>
                <a:lnTo>
                  <a:pt x="296754" y="164926"/>
                </a:lnTo>
                <a:lnTo>
                  <a:pt x="297940" y="162890"/>
                </a:lnTo>
                <a:lnTo>
                  <a:pt x="303228" y="153741"/>
                </a:lnTo>
                <a:lnTo>
                  <a:pt x="304414" y="151674"/>
                </a:lnTo>
                <a:close/>
                <a:moveTo>
                  <a:pt x="25108" y="156233"/>
                </a:moveTo>
                <a:lnTo>
                  <a:pt x="30397" y="165382"/>
                </a:lnTo>
                <a:lnTo>
                  <a:pt x="19819" y="165382"/>
                </a:lnTo>
                <a:lnTo>
                  <a:pt x="25108" y="156233"/>
                </a:lnTo>
                <a:close/>
                <a:moveTo>
                  <a:pt x="53710" y="156233"/>
                </a:moveTo>
                <a:lnTo>
                  <a:pt x="58999" y="165382"/>
                </a:lnTo>
                <a:lnTo>
                  <a:pt x="48421" y="165382"/>
                </a:lnTo>
                <a:lnTo>
                  <a:pt x="53710" y="156233"/>
                </a:lnTo>
                <a:close/>
                <a:moveTo>
                  <a:pt x="82312" y="156233"/>
                </a:moveTo>
                <a:lnTo>
                  <a:pt x="87601" y="165382"/>
                </a:lnTo>
                <a:lnTo>
                  <a:pt x="77024" y="165382"/>
                </a:lnTo>
                <a:lnTo>
                  <a:pt x="82312" y="156233"/>
                </a:lnTo>
                <a:close/>
                <a:moveTo>
                  <a:pt x="110884" y="156233"/>
                </a:moveTo>
                <a:lnTo>
                  <a:pt x="116173" y="165382"/>
                </a:lnTo>
                <a:lnTo>
                  <a:pt x="105626" y="165382"/>
                </a:lnTo>
                <a:lnTo>
                  <a:pt x="110884" y="156233"/>
                </a:lnTo>
                <a:close/>
                <a:moveTo>
                  <a:pt x="139487" y="156233"/>
                </a:moveTo>
                <a:lnTo>
                  <a:pt x="144776" y="165382"/>
                </a:lnTo>
                <a:lnTo>
                  <a:pt x="134228" y="165382"/>
                </a:lnTo>
                <a:lnTo>
                  <a:pt x="139487" y="156233"/>
                </a:lnTo>
                <a:close/>
                <a:moveTo>
                  <a:pt x="168119" y="156233"/>
                </a:moveTo>
                <a:lnTo>
                  <a:pt x="173378" y="165382"/>
                </a:lnTo>
                <a:lnTo>
                  <a:pt x="162831" y="165382"/>
                </a:lnTo>
                <a:lnTo>
                  <a:pt x="168119" y="156233"/>
                </a:lnTo>
                <a:close/>
                <a:moveTo>
                  <a:pt x="196691" y="156233"/>
                </a:moveTo>
                <a:lnTo>
                  <a:pt x="201950" y="165382"/>
                </a:lnTo>
                <a:lnTo>
                  <a:pt x="191403" y="165382"/>
                </a:lnTo>
                <a:lnTo>
                  <a:pt x="196691" y="156233"/>
                </a:lnTo>
                <a:close/>
                <a:moveTo>
                  <a:pt x="225294" y="156233"/>
                </a:moveTo>
                <a:lnTo>
                  <a:pt x="230583" y="165382"/>
                </a:lnTo>
                <a:lnTo>
                  <a:pt x="220005" y="165382"/>
                </a:lnTo>
                <a:lnTo>
                  <a:pt x="225294" y="156233"/>
                </a:lnTo>
                <a:close/>
                <a:moveTo>
                  <a:pt x="253896" y="156233"/>
                </a:moveTo>
                <a:lnTo>
                  <a:pt x="259185" y="165382"/>
                </a:lnTo>
                <a:lnTo>
                  <a:pt x="248607" y="165382"/>
                </a:lnTo>
                <a:lnTo>
                  <a:pt x="253896" y="156233"/>
                </a:lnTo>
                <a:close/>
                <a:moveTo>
                  <a:pt x="282468" y="156233"/>
                </a:moveTo>
                <a:lnTo>
                  <a:pt x="287757" y="165382"/>
                </a:lnTo>
                <a:lnTo>
                  <a:pt x="277210" y="165382"/>
                </a:lnTo>
                <a:lnTo>
                  <a:pt x="282468" y="156233"/>
                </a:lnTo>
                <a:close/>
                <a:moveTo>
                  <a:pt x="311101" y="156233"/>
                </a:moveTo>
                <a:lnTo>
                  <a:pt x="316359" y="165382"/>
                </a:lnTo>
                <a:lnTo>
                  <a:pt x="305812" y="165382"/>
                </a:lnTo>
                <a:lnTo>
                  <a:pt x="311101" y="156233"/>
                </a:lnTo>
                <a:close/>
                <a:moveTo>
                  <a:pt x="19211" y="151248"/>
                </a:moveTo>
                <a:lnTo>
                  <a:pt x="10761" y="165838"/>
                </a:lnTo>
                <a:lnTo>
                  <a:pt x="2341" y="151248"/>
                </a:lnTo>
                <a:close/>
                <a:moveTo>
                  <a:pt x="47783" y="151248"/>
                </a:moveTo>
                <a:lnTo>
                  <a:pt x="39363" y="165838"/>
                </a:lnTo>
                <a:lnTo>
                  <a:pt x="30913" y="151248"/>
                </a:lnTo>
                <a:close/>
                <a:moveTo>
                  <a:pt x="76385" y="151248"/>
                </a:moveTo>
                <a:lnTo>
                  <a:pt x="67966" y="165838"/>
                </a:lnTo>
                <a:lnTo>
                  <a:pt x="59516" y="151248"/>
                </a:lnTo>
                <a:close/>
                <a:moveTo>
                  <a:pt x="105018" y="151248"/>
                </a:moveTo>
                <a:lnTo>
                  <a:pt x="96568" y="165838"/>
                </a:lnTo>
                <a:lnTo>
                  <a:pt x="88148" y="151248"/>
                </a:lnTo>
                <a:close/>
                <a:moveTo>
                  <a:pt x="133590" y="151248"/>
                </a:moveTo>
                <a:lnTo>
                  <a:pt x="125140" y="165838"/>
                </a:lnTo>
                <a:lnTo>
                  <a:pt x="116720" y="151248"/>
                </a:lnTo>
                <a:close/>
                <a:moveTo>
                  <a:pt x="162192" y="151248"/>
                </a:moveTo>
                <a:lnTo>
                  <a:pt x="153742" y="165838"/>
                </a:lnTo>
                <a:lnTo>
                  <a:pt x="145353" y="151248"/>
                </a:lnTo>
                <a:close/>
                <a:moveTo>
                  <a:pt x="190795" y="151248"/>
                </a:moveTo>
                <a:lnTo>
                  <a:pt x="182375" y="165838"/>
                </a:lnTo>
                <a:lnTo>
                  <a:pt x="173925" y="151248"/>
                </a:lnTo>
                <a:close/>
                <a:moveTo>
                  <a:pt x="219367" y="151248"/>
                </a:moveTo>
                <a:lnTo>
                  <a:pt x="210947" y="165838"/>
                </a:lnTo>
                <a:lnTo>
                  <a:pt x="202497" y="151248"/>
                </a:lnTo>
                <a:close/>
                <a:moveTo>
                  <a:pt x="247969" y="151248"/>
                </a:moveTo>
                <a:lnTo>
                  <a:pt x="239549" y="165838"/>
                </a:lnTo>
                <a:lnTo>
                  <a:pt x="231099" y="151248"/>
                </a:lnTo>
                <a:close/>
                <a:moveTo>
                  <a:pt x="276602" y="151248"/>
                </a:moveTo>
                <a:lnTo>
                  <a:pt x="268152" y="165838"/>
                </a:lnTo>
                <a:lnTo>
                  <a:pt x="259732" y="151248"/>
                </a:lnTo>
                <a:close/>
                <a:moveTo>
                  <a:pt x="305174" y="151248"/>
                </a:moveTo>
                <a:lnTo>
                  <a:pt x="296724" y="165838"/>
                </a:lnTo>
                <a:lnTo>
                  <a:pt x="288304" y="151248"/>
                </a:lnTo>
                <a:close/>
                <a:moveTo>
                  <a:pt x="25108" y="153498"/>
                </a:moveTo>
                <a:lnTo>
                  <a:pt x="23922" y="155565"/>
                </a:lnTo>
                <a:lnTo>
                  <a:pt x="18633" y="164714"/>
                </a:lnTo>
                <a:lnTo>
                  <a:pt x="17448" y="166750"/>
                </a:lnTo>
                <a:lnTo>
                  <a:pt x="32737" y="166750"/>
                </a:lnTo>
                <a:lnTo>
                  <a:pt x="31552" y="164714"/>
                </a:lnTo>
                <a:lnTo>
                  <a:pt x="26293" y="155565"/>
                </a:lnTo>
                <a:lnTo>
                  <a:pt x="25108" y="153498"/>
                </a:lnTo>
                <a:close/>
                <a:moveTo>
                  <a:pt x="53710" y="153498"/>
                </a:moveTo>
                <a:lnTo>
                  <a:pt x="52525" y="155565"/>
                </a:lnTo>
                <a:lnTo>
                  <a:pt x="47266" y="164714"/>
                </a:lnTo>
                <a:lnTo>
                  <a:pt x="46081" y="166750"/>
                </a:lnTo>
                <a:lnTo>
                  <a:pt x="61339" y="166750"/>
                </a:lnTo>
                <a:lnTo>
                  <a:pt x="60184" y="164714"/>
                </a:lnTo>
                <a:lnTo>
                  <a:pt x="54895" y="155565"/>
                </a:lnTo>
                <a:lnTo>
                  <a:pt x="53710" y="153498"/>
                </a:lnTo>
                <a:close/>
                <a:moveTo>
                  <a:pt x="82312" y="153498"/>
                </a:moveTo>
                <a:lnTo>
                  <a:pt x="81157" y="155565"/>
                </a:lnTo>
                <a:lnTo>
                  <a:pt x="75868" y="164714"/>
                </a:lnTo>
                <a:lnTo>
                  <a:pt x="74683" y="166750"/>
                </a:lnTo>
                <a:lnTo>
                  <a:pt x="89972" y="166750"/>
                </a:lnTo>
                <a:lnTo>
                  <a:pt x="88787" y="164714"/>
                </a:lnTo>
                <a:lnTo>
                  <a:pt x="83498" y="155565"/>
                </a:lnTo>
                <a:lnTo>
                  <a:pt x="82312" y="153498"/>
                </a:lnTo>
                <a:close/>
                <a:moveTo>
                  <a:pt x="110884" y="153498"/>
                </a:moveTo>
                <a:lnTo>
                  <a:pt x="109699" y="155565"/>
                </a:lnTo>
                <a:lnTo>
                  <a:pt x="104440" y="164714"/>
                </a:lnTo>
                <a:lnTo>
                  <a:pt x="103255" y="166750"/>
                </a:lnTo>
                <a:lnTo>
                  <a:pt x="118514" y="166750"/>
                </a:lnTo>
                <a:lnTo>
                  <a:pt x="117359" y="164714"/>
                </a:lnTo>
                <a:lnTo>
                  <a:pt x="112070" y="155565"/>
                </a:lnTo>
                <a:lnTo>
                  <a:pt x="110884" y="153498"/>
                </a:lnTo>
                <a:close/>
                <a:moveTo>
                  <a:pt x="139487" y="153498"/>
                </a:moveTo>
                <a:lnTo>
                  <a:pt x="138332" y="155565"/>
                </a:lnTo>
                <a:lnTo>
                  <a:pt x="133043" y="164714"/>
                </a:lnTo>
                <a:lnTo>
                  <a:pt x="131857" y="166750"/>
                </a:lnTo>
                <a:lnTo>
                  <a:pt x="147146" y="166750"/>
                </a:lnTo>
                <a:lnTo>
                  <a:pt x="145961" y="164714"/>
                </a:lnTo>
                <a:lnTo>
                  <a:pt x="140672" y="155565"/>
                </a:lnTo>
                <a:lnTo>
                  <a:pt x="139487" y="153498"/>
                </a:lnTo>
                <a:close/>
                <a:moveTo>
                  <a:pt x="168119" y="153498"/>
                </a:moveTo>
                <a:lnTo>
                  <a:pt x="166934" y="155565"/>
                </a:lnTo>
                <a:lnTo>
                  <a:pt x="161645" y="164714"/>
                </a:lnTo>
                <a:lnTo>
                  <a:pt x="160490" y="166750"/>
                </a:lnTo>
                <a:lnTo>
                  <a:pt x="175749" y="166750"/>
                </a:lnTo>
                <a:lnTo>
                  <a:pt x="174563" y="164714"/>
                </a:lnTo>
                <a:lnTo>
                  <a:pt x="169305" y="155565"/>
                </a:lnTo>
                <a:lnTo>
                  <a:pt x="168119" y="153498"/>
                </a:lnTo>
                <a:close/>
                <a:moveTo>
                  <a:pt x="196691" y="153498"/>
                </a:moveTo>
                <a:lnTo>
                  <a:pt x="195506" y="155565"/>
                </a:lnTo>
                <a:lnTo>
                  <a:pt x="190217" y="164714"/>
                </a:lnTo>
                <a:lnTo>
                  <a:pt x="189062" y="166750"/>
                </a:lnTo>
                <a:lnTo>
                  <a:pt x="204321" y="166750"/>
                </a:lnTo>
                <a:lnTo>
                  <a:pt x="203135" y="164714"/>
                </a:lnTo>
                <a:lnTo>
                  <a:pt x="197877" y="155565"/>
                </a:lnTo>
                <a:lnTo>
                  <a:pt x="196691" y="153498"/>
                </a:lnTo>
                <a:close/>
                <a:moveTo>
                  <a:pt x="225294" y="153498"/>
                </a:moveTo>
                <a:lnTo>
                  <a:pt x="224108" y="155565"/>
                </a:lnTo>
                <a:lnTo>
                  <a:pt x="218850" y="164714"/>
                </a:lnTo>
                <a:lnTo>
                  <a:pt x="217664" y="166750"/>
                </a:lnTo>
                <a:lnTo>
                  <a:pt x="232923" y="166750"/>
                </a:lnTo>
                <a:lnTo>
                  <a:pt x="231768" y="164714"/>
                </a:lnTo>
                <a:lnTo>
                  <a:pt x="226479" y="155565"/>
                </a:lnTo>
                <a:lnTo>
                  <a:pt x="225294" y="153498"/>
                </a:lnTo>
                <a:close/>
                <a:moveTo>
                  <a:pt x="253896" y="153498"/>
                </a:moveTo>
                <a:lnTo>
                  <a:pt x="252741" y="155565"/>
                </a:lnTo>
                <a:lnTo>
                  <a:pt x="247452" y="164714"/>
                </a:lnTo>
                <a:lnTo>
                  <a:pt x="246267" y="166750"/>
                </a:lnTo>
                <a:lnTo>
                  <a:pt x="261556" y="166750"/>
                </a:lnTo>
                <a:lnTo>
                  <a:pt x="260370" y="164714"/>
                </a:lnTo>
                <a:lnTo>
                  <a:pt x="255082" y="155565"/>
                </a:lnTo>
                <a:lnTo>
                  <a:pt x="253896" y="153498"/>
                </a:lnTo>
                <a:close/>
                <a:moveTo>
                  <a:pt x="282468" y="153498"/>
                </a:moveTo>
                <a:lnTo>
                  <a:pt x="281313" y="155565"/>
                </a:lnTo>
                <a:lnTo>
                  <a:pt x="276024" y="164714"/>
                </a:lnTo>
                <a:lnTo>
                  <a:pt x="274839" y="166750"/>
                </a:lnTo>
                <a:lnTo>
                  <a:pt x="290128" y="166750"/>
                </a:lnTo>
                <a:lnTo>
                  <a:pt x="288942" y="164714"/>
                </a:lnTo>
                <a:lnTo>
                  <a:pt x="283654" y="155565"/>
                </a:lnTo>
                <a:lnTo>
                  <a:pt x="282468" y="153498"/>
                </a:lnTo>
                <a:close/>
                <a:moveTo>
                  <a:pt x="311101" y="153498"/>
                </a:moveTo>
                <a:lnTo>
                  <a:pt x="309915" y="155565"/>
                </a:lnTo>
                <a:lnTo>
                  <a:pt x="304627" y="164714"/>
                </a:lnTo>
                <a:lnTo>
                  <a:pt x="303441" y="166750"/>
                </a:lnTo>
                <a:lnTo>
                  <a:pt x="318730" y="166750"/>
                </a:lnTo>
                <a:lnTo>
                  <a:pt x="317545" y="164714"/>
                </a:lnTo>
                <a:lnTo>
                  <a:pt x="312256" y="155565"/>
                </a:lnTo>
                <a:lnTo>
                  <a:pt x="311101" y="153498"/>
                </a:lnTo>
                <a:close/>
                <a:moveTo>
                  <a:pt x="25108" y="152616"/>
                </a:moveTo>
                <a:lnTo>
                  <a:pt x="33527" y="167206"/>
                </a:lnTo>
                <a:lnTo>
                  <a:pt x="16718" y="167206"/>
                </a:lnTo>
                <a:lnTo>
                  <a:pt x="25108" y="152616"/>
                </a:lnTo>
                <a:close/>
                <a:moveTo>
                  <a:pt x="53710" y="152616"/>
                </a:moveTo>
                <a:lnTo>
                  <a:pt x="62160" y="167206"/>
                </a:lnTo>
                <a:lnTo>
                  <a:pt x="45260" y="167206"/>
                </a:lnTo>
                <a:lnTo>
                  <a:pt x="53710" y="152616"/>
                </a:lnTo>
                <a:close/>
                <a:moveTo>
                  <a:pt x="82312" y="152616"/>
                </a:moveTo>
                <a:lnTo>
                  <a:pt x="90762" y="167206"/>
                </a:lnTo>
                <a:lnTo>
                  <a:pt x="73923" y="167206"/>
                </a:lnTo>
                <a:lnTo>
                  <a:pt x="82312" y="152616"/>
                </a:lnTo>
                <a:close/>
                <a:moveTo>
                  <a:pt x="110884" y="152616"/>
                </a:moveTo>
                <a:lnTo>
                  <a:pt x="119334" y="167206"/>
                </a:lnTo>
                <a:lnTo>
                  <a:pt x="102495" y="167206"/>
                </a:lnTo>
                <a:lnTo>
                  <a:pt x="110884" y="152616"/>
                </a:lnTo>
                <a:close/>
                <a:moveTo>
                  <a:pt x="139517" y="152616"/>
                </a:moveTo>
                <a:lnTo>
                  <a:pt x="147937" y="167206"/>
                </a:lnTo>
                <a:lnTo>
                  <a:pt x="131097" y="167206"/>
                </a:lnTo>
                <a:lnTo>
                  <a:pt x="139517" y="152616"/>
                </a:lnTo>
                <a:close/>
                <a:moveTo>
                  <a:pt x="168119" y="152616"/>
                </a:moveTo>
                <a:lnTo>
                  <a:pt x="176539" y="167206"/>
                </a:lnTo>
                <a:lnTo>
                  <a:pt x="159700" y="167206"/>
                </a:lnTo>
                <a:lnTo>
                  <a:pt x="168119" y="152616"/>
                </a:lnTo>
                <a:close/>
                <a:moveTo>
                  <a:pt x="196691" y="152616"/>
                </a:moveTo>
                <a:lnTo>
                  <a:pt x="205111" y="167206"/>
                </a:lnTo>
                <a:lnTo>
                  <a:pt x="188302" y="167206"/>
                </a:lnTo>
                <a:lnTo>
                  <a:pt x="196691" y="152616"/>
                </a:lnTo>
                <a:close/>
                <a:moveTo>
                  <a:pt x="225294" y="152616"/>
                </a:moveTo>
                <a:lnTo>
                  <a:pt x="233744" y="167206"/>
                </a:lnTo>
                <a:lnTo>
                  <a:pt x="216905" y="167206"/>
                </a:lnTo>
                <a:lnTo>
                  <a:pt x="225294" y="152616"/>
                </a:lnTo>
                <a:close/>
                <a:moveTo>
                  <a:pt x="253896" y="152616"/>
                </a:moveTo>
                <a:lnTo>
                  <a:pt x="262346" y="167206"/>
                </a:lnTo>
                <a:lnTo>
                  <a:pt x="245507" y="167206"/>
                </a:lnTo>
                <a:lnTo>
                  <a:pt x="253896" y="152616"/>
                </a:lnTo>
                <a:close/>
                <a:moveTo>
                  <a:pt x="282468" y="152616"/>
                </a:moveTo>
                <a:lnTo>
                  <a:pt x="290918" y="167206"/>
                </a:lnTo>
                <a:lnTo>
                  <a:pt x="274079" y="167206"/>
                </a:lnTo>
                <a:lnTo>
                  <a:pt x="282468" y="152616"/>
                </a:lnTo>
                <a:close/>
                <a:moveTo>
                  <a:pt x="311101" y="152616"/>
                </a:moveTo>
                <a:lnTo>
                  <a:pt x="319520" y="167206"/>
                </a:lnTo>
                <a:lnTo>
                  <a:pt x="302651" y="167206"/>
                </a:lnTo>
                <a:lnTo>
                  <a:pt x="311101" y="152616"/>
                </a:lnTo>
                <a:close/>
                <a:moveTo>
                  <a:pt x="110884" y="149881"/>
                </a:moveTo>
                <a:lnTo>
                  <a:pt x="100155" y="168543"/>
                </a:lnTo>
                <a:lnTo>
                  <a:pt x="121736" y="168543"/>
                </a:lnTo>
                <a:lnTo>
                  <a:pt x="110884" y="149881"/>
                </a:lnTo>
                <a:close/>
                <a:moveTo>
                  <a:pt x="225294" y="149881"/>
                </a:moveTo>
                <a:lnTo>
                  <a:pt x="214503" y="168543"/>
                </a:lnTo>
                <a:lnTo>
                  <a:pt x="236084" y="168543"/>
                </a:lnTo>
                <a:lnTo>
                  <a:pt x="225294" y="149881"/>
                </a:lnTo>
                <a:close/>
                <a:moveTo>
                  <a:pt x="1" y="149881"/>
                </a:moveTo>
                <a:lnTo>
                  <a:pt x="10791" y="168574"/>
                </a:lnTo>
                <a:lnTo>
                  <a:pt x="21551" y="149881"/>
                </a:lnTo>
                <a:close/>
                <a:moveTo>
                  <a:pt x="25108" y="149881"/>
                </a:moveTo>
                <a:lnTo>
                  <a:pt x="14317" y="168574"/>
                </a:lnTo>
                <a:lnTo>
                  <a:pt x="35898" y="168574"/>
                </a:lnTo>
                <a:lnTo>
                  <a:pt x="25108" y="149881"/>
                </a:lnTo>
                <a:close/>
                <a:moveTo>
                  <a:pt x="28603" y="149881"/>
                </a:moveTo>
                <a:lnTo>
                  <a:pt x="39394" y="168574"/>
                </a:lnTo>
                <a:lnTo>
                  <a:pt x="50154" y="149881"/>
                </a:lnTo>
                <a:close/>
                <a:moveTo>
                  <a:pt x="53710" y="149881"/>
                </a:moveTo>
                <a:lnTo>
                  <a:pt x="42920" y="168574"/>
                </a:lnTo>
                <a:lnTo>
                  <a:pt x="64500" y="168574"/>
                </a:lnTo>
                <a:lnTo>
                  <a:pt x="53710" y="149881"/>
                </a:lnTo>
                <a:close/>
                <a:moveTo>
                  <a:pt x="57175" y="149881"/>
                </a:moveTo>
                <a:lnTo>
                  <a:pt x="67966" y="168574"/>
                </a:lnTo>
                <a:lnTo>
                  <a:pt x="78756" y="149881"/>
                </a:lnTo>
                <a:close/>
                <a:moveTo>
                  <a:pt x="82312" y="149881"/>
                </a:moveTo>
                <a:lnTo>
                  <a:pt x="71522" y="168574"/>
                </a:lnTo>
                <a:lnTo>
                  <a:pt x="93103" y="168574"/>
                </a:lnTo>
                <a:lnTo>
                  <a:pt x="82312" y="149881"/>
                </a:lnTo>
                <a:close/>
                <a:moveTo>
                  <a:pt x="85777" y="149881"/>
                </a:moveTo>
                <a:lnTo>
                  <a:pt x="96568" y="168574"/>
                </a:lnTo>
                <a:lnTo>
                  <a:pt x="107358" y="149881"/>
                </a:lnTo>
                <a:close/>
                <a:moveTo>
                  <a:pt x="114349" y="149881"/>
                </a:moveTo>
                <a:lnTo>
                  <a:pt x="125140" y="168574"/>
                </a:lnTo>
                <a:lnTo>
                  <a:pt x="135930" y="149881"/>
                </a:lnTo>
                <a:close/>
                <a:moveTo>
                  <a:pt x="139517" y="149881"/>
                </a:moveTo>
                <a:lnTo>
                  <a:pt x="128727" y="168574"/>
                </a:lnTo>
                <a:lnTo>
                  <a:pt x="150308" y="168574"/>
                </a:lnTo>
                <a:lnTo>
                  <a:pt x="139517" y="149881"/>
                </a:lnTo>
                <a:close/>
                <a:moveTo>
                  <a:pt x="142952" y="149881"/>
                </a:moveTo>
                <a:lnTo>
                  <a:pt x="153742" y="168574"/>
                </a:lnTo>
                <a:lnTo>
                  <a:pt x="164533" y="149881"/>
                </a:lnTo>
                <a:close/>
                <a:moveTo>
                  <a:pt x="168119" y="149881"/>
                </a:moveTo>
                <a:lnTo>
                  <a:pt x="157329" y="168574"/>
                </a:lnTo>
                <a:lnTo>
                  <a:pt x="178910" y="168574"/>
                </a:lnTo>
                <a:lnTo>
                  <a:pt x="168119" y="149881"/>
                </a:lnTo>
                <a:close/>
                <a:moveTo>
                  <a:pt x="171585" y="149881"/>
                </a:moveTo>
                <a:lnTo>
                  <a:pt x="182375" y="168574"/>
                </a:lnTo>
                <a:lnTo>
                  <a:pt x="193166" y="149881"/>
                </a:lnTo>
                <a:close/>
                <a:moveTo>
                  <a:pt x="196691" y="149881"/>
                </a:moveTo>
                <a:lnTo>
                  <a:pt x="185901" y="168574"/>
                </a:lnTo>
                <a:lnTo>
                  <a:pt x="207482" y="168574"/>
                </a:lnTo>
                <a:lnTo>
                  <a:pt x="196691" y="149881"/>
                </a:lnTo>
                <a:close/>
                <a:moveTo>
                  <a:pt x="200157" y="149881"/>
                </a:moveTo>
                <a:lnTo>
                  <a:pt x="210947" y="168574"/>
                </a:lnTo>
                <a:lnTo>
                  <a:pt x="221737" y="149881"/>
                </a:lnTo>
                <a:close/>
                <a:moveTo>
                  <a:pt x="228759" y="149881"/>
                </a:moveTo>
                <a:lnTo>
                  <a:pt x="239549" y="168574"/>
                </a:lnTo>
                <a:lnTo>
                  <a:pt x="250340" y="149881"/>
                </a:lnTo>
                <a:close/>
                <a:moveTo>
                  <a:pt x="253896" y="149881"/>
                </a:moveTo>
                <a:lnTo>
                  <a:pt x="243106" y="168574"/>
                </a:lnTo>
                <a:lnTo>
                  <a:pt x="264687" y="168574"/>
                </a:lnTo>
                <a:lnTo>
                  <a:pt x="253896" y="149881"/>
                </a:lnTo>
                <a:close/>
                <a:moveTo>
                  <a:pt x="257361" y="149881"/>
                </a:moveTo>
                <a:lnTo>
                  <a:pt x="268152" y="168574"/>
                </a:lnTo>
                <a:lnTo>
                  <a:pt x="278942" y="149881"/>
                </a:lnTo>
                <a:close/>
                <a:moveTo>
                  <a:pt x="282468" y="149881"/>
                </a:moveTo>
                <a:lnTo>
                  <a:pt x="271678" y="168574"/>
                </a:lnTo>
                <a:lnTo>
                  <a:pt x="293259" y="168574"/>
                </a:lnTo>
                <a:lnTo>
                  <a:pt x="282468" y="149881"/>
                </a:lnTo>
                <a:close/>
                <a:moveTo>
                  <a:pt x="285964" y="149881"/>
                </a:moveTo>
                <a:lnTo>
                  <a:pt x="296754" y="168574"/>
                </a:lnTo>
                <a:lnTo>
                  <a:pt x="307545" y="149881"/>
                </a:lnTo>
                <a:close/>
                <a:moveTo>
                  <a:pt x="311101" y="149881"/>
                </a:moveTo>
                <a:lnTo>
                  <a:pt x="300310" y="168574"/>
                </a:lnTo>
                <a:lnTo>
                  <a:pt x="321891" y="168574"/>
                </a:lnTo>
                <a:lnTo>
                  <a:pt x="311101" y="149881"/>
                </a:lnTo>
                <a:close/>
                <a:moveTo>
                  <a:pt x="9454" y="176750"/>
                </a:moveTo>
                <a:lnTo>
                  <a:pt x="10730" y="179000"/>
                </a:lnTo>
                <a:lnTo>
                  <a:pt x="12068" y="176750"/>
                </a:lnTo>
                <a:close/>
                <a:moveTo>
                  <a:pt x="38056" y="176750"/>
                </a:moveTo>
                <a:lnTo>
                  <a:pt x="39363" y="179000"/>
                </a:lnTo>
                <a:lnTo>
                  <a:pt x="40670" y="176750"/>
                </a:lnTo>
                <a:close/>
                <a:moveTo>
                  <a:pt x="66659" y="176750"/>
                </a:moveTo>
                <a:lnTo>
                  <a:pt x="67966" y="179000"/>
                </a:lnTo>
                <a:lnTo>
                  <a:pt x="69303" y="176750"/>
                </a:lnTo>
                <a:close/>
                <a:moveTo>
                  <a:pt x="95231" y="176750"/>
                </a:moveTo>
                <a:lnTo>
                  <a:pt x="96538" y="179000"/>
                </a:lnTo>
                <a:lnTo>
                  <a:pt x="97875" y="176750"/>
                </a:lnTo>
                <a:close/>
                <a:moveTo>
                  <a:pt x="123863" y="176750"/>
                </a:moveTo>
                <a:lnTo>
                  <a:pt x="125140" y="179000"/>
                </a:lnTo>
                <a:lnTo>
                  <a:pt x="126477" y="176750"/>
                </a:lnTo>
                <a:close/>
                <a:moveTo>
                  <a:pt x="152466" y="176750"/>
                </a:moveTo>
                <a:lnTo>
                  <a:pt x="153742" y="179000"/>
                </a:lnTo>
                <a:lnTo>
                  <a:pt x="155080" y="176750"/>
                </a:lnTo>
                <a:close/>
                <a:moveTo>
                  <a:pt x="181068" y="176750"/>
                </a:moveTo>
                <a:lnTo>
                  <a:pt x="182375" y="179000"/>
                </a:lnTo>
                <a:lnTo>
                  <a:pt x="183652" y="176750"/>
                </a:lnTo>
                <a:close/>
                <a:moveTo>
                  <a:pt x="209640" y="176750"/>
                </a:moveTo>
                <a:lnTo>
                  <a:pt x="210947" y="179000"/>
                </a:lnTo>
                <a:lnTo>
                  <a:pt x="212254" y="176750"/>
                </a:lnTo>
                <a:close/>
                <a:moveTo>
                  <a:pt x="238242" y="176750"/>
                </a:moveTo>
                <a:lnTo>
                  <a:pt x="239549" y="179000"/>
                </a:lnTo>
                <a:lnTo>
                  <a:pt x="240887" y="176750"/>
                </a:lnTo>
                <a:close/>
                <a:moveTo>
                  <a:pt x="266814" y="176750"/>
                </a:moveTo>
                <a:lnTo>
                  <a:pt x="268121" y="179000"/>
                </a:lnTo>
                <a:lnTo>
                  <a:pt x="269459" y="176750"/>
                </a:lnTo>
                <a:close/>
                <a:moveTo>
                  <a:pt x="295447" y="176750"/>
                </a:moveTo>
                <a:lnTo>
                  <a:pt x="296724" y="179000"/>
                </a:lnTo>
                <a:lnTo>
                  <a:pt x="298061" y="176750"/>
                </a:lnTo>
                <a:close/>
                <a:moveTo>
                  <a:pt x="16050" y="174471"/>
                </a:moveTo>
                <a:lnTo>
                  <a:pt x="10761" y="183620"/>
                </a:lnTo>
                <a:lnTo>
                  <a:pt x="5502" y="174471"/>
                </a:lnTo>
                <a:close/>
                <a:moveTo>
                  <a:pt x="44682" y="174471"/>
                </a:moveTo>
                <a:lnTo>
                  <a:pt x="39394" y="183620"/>
                </a:lnTo>
                <a:lnTo>
                  <a:pt x="34105" y="174471"/>
                </a:lnTo>
                <a:close/>
                <a:moveTo>
                  <a:pt x="73224" y="174471"/>
                </a:moveTo>
                <a:lnTo>
                  <a:pt x="67966" y="183620"/>
                </a:lnTo>
                <a:lnTo>
                  <a:pt x="62677" y="174471"/>
                </a:lnTo>
                <a:close/>
                <a:moveTo>
                  <a:pt x="101857" y="174471"/>
                </a:moveTo>
                <a:lnTo>
                  <a:pt x="96568" y="183620"/>
                </a:lnTo>
                <a:lnTo>
                  <a:pt x="91279" y="174471"/>
                </a:lnTo>
                <a:close/>
                <a:moveTo>
                  <a:pt x="130459" y="174471"/>
                </a:moveTo>
                <a:lnTo>
                  <a:pt x="125170" y="183620"/>
                </a:lnTo>
                <a:lnTo>
                  <a:pt x="119912" y="174471"/>
                </a:lnTo>
                <a:close/>
                <a:moveTo>
                  <a:pt x="159031" y="174471"/>
                </a:moveTo>
                <a:lnTo>
                  <a:pt x="153742" y="183620"/>
                </a:lnTo>
                <a:lnTo>
                  <a:pt x="148484" y="174471"/>
                </a:lnTo>
                <a:close/>
                <a:moveTo>
                  <a:pt x="187633" y="174471"/>
                </a:moveTo>
                <a:lnTo>
                  <a:pt x="182375" y="183620"/>
                </a:lnTo>
                <a:lnTo>
                  <a:pt x="177086" y="174471"/>
                </a:lnTo>
                <a:close/>
                <a:moveTo>
                  <a:pt x="216266" y="174471"/>
                </a:moveTo>
                <a:lnTo>
                  <a:pt x="210977" y="183620"/>
                </a:lnTo>
                <a:lnTo>
                  <a:pt x="205689" y="174471"/>
                </a:lnTo>
                <a:close/>
                <a:moveTo>
                  <a:pt x="244808" y="174471"/>
                </a:moveTo>
                <a:lnTo>
                  <a:pt x="239549" y="183620"/>
                </a:lnTo>
                <a:lnTo>
                  <a:pt x="234260" y="174471"/>
                </a:lnTo>
                <a:close/>
                <a:moveTo>
                  <a:pt x="273441" y="174471"/>
                </a:moveTo>
                <a:lnTo>
                  <a:pt x="268152" y="183620"/>
                </a:lnTo>
                <a:lnTo>
                  <a:pt x="262863" y="174471"/>
                </a:lnTo>
                <a:close/>
                <a:moveTo>
                  <a:pt x="302043" y="174471"/>
                </a:moveTo>
                <a:lnTo>
                  <a:pt x="296754" y="183620"/>
                </a:lnTo>
                <a:lnTo>
                  <a:pt x="291496" y="174471"/>
                </a:lnTo>
                <a:close/>
                <a:moveTo>
                  <a:pt x="25108" y="182252"/>
                </a:moveTo>
                <a:lnTo>
                  <a:pt x="23801" y="184501"/>
                </a:lnTo>
                <a:lnTo>
                  <a:pt x="26445" y="184501"/>
                </a:lnTo>
                <a:lnTo>
                  <a:pt x="25108" y="182252"/>
                </a:lnTo>
                <a:close/>
                <a:moveTo>
                  <a:pt x="53710" y="182252"/>
                </a:moveTo>
                <a:lnTo>
                  <a:pt x="52433" y="184501"/>
                </a:lnTo>
                <a:lnTo>
                  <a:pt x="55047" y="184501"/>
                </a:lnTo>
                <a:lnTo>
                  <a:pt x="53710" y="182252"/>
                </a:lnTo>
                <a:close/>
                <a:moveTo>
                  <a:pt x="82312" y="182252"/>
                </a:moveTo>
                <a:lnTo>
                  <a:pt x="81036" y="184501"/>
                </a:lnTo>
                <a:lnTo>
                  <a:pt x="83650" y="184501"/>
                </a:lnTo>
                <a:lnTo>
                  <a:pt x="82312" y="182252"/>
                </a:lnTo>
                <a:close/>
                <a:moveTo>
                  <a:pt x="110884" y="182252"/>
                </a:moveTo>
                <a:lnTo>
                  <a:pt x="109608" y="184501"/>
                </a:lnTo>
                <a:lnTo>
                  <a:pt x="112222" y="184501"/>
                </a:lnTo>
                <a:lnTo>
                  <a:pt x="110884" y="182252"/>
                </a:lnTo>
                <a:close/>
                <a:moveTo>
                  <a:pt x="139517" y="182252"/>
                </a:moveTo>
                <a:lnTo>
                  <a:pt x="138210" y="184501"/>
                </a:lnTo>
                <a:lnTo>
                  <a:pt x="140824" y="184501"/>
                </a:lnTo>
                <a:lnTo>
                  <a:pt x="139517" y="182252"/>
                </a:lnTo>
                <a:close/>
                <a:moveTo>
                  <a:pt x="168119" y="182252"/>
                </a:moveTo>
                <a:lnTo>
                  <a:pt x="166812" y="184501"/>
                </a:lnTo>
                <a:lnTo>
                  <a:pt x="169457" y="184501"/>
                </a:lnTo>
                <a:lnTo>
                  <a:pt x="168119" y="182252"/>
                </a:lnTo>
                <a:close/>
                <a:moveTo>
                  <a:pt x="196691" y="182252"/>
                </a:moveTo>
                <a:lnTo>
                  <a:pt x="195384" y="184501"/>
                </a:lnTo>
                <a:lnTo>
                  <a:pt x="198029" y="184501"/>
                </a:lnTo>
                <a:lnTo>
                  <a:pt x="196691" y="182252"/>
                </a:lnTo>
                <a:close/>
                <a:moveTo>
                  <a:pt x="225294" y="182252"/>
                </a:moveTo>
                <a:lnTo>
                  <a:pt x="224017" y="184501"/>
                </a:lnTo>
                <a:lnTo>
                  <a:pt x="226631" y="184501"/>
                </a:lnTo>
                <a:lnTo>
                  <a:pt x="225294" y="182252"/>
                </a:lnTo>
                <a:close/>
                <a:moveTo>
                  <a:pt x="253896" y="182252"/>
                </a:moveTo>
                <a:lnTo>
                  <a:pt x="252620" y="184501"/>
                </a:lnTo>
                <a:lnTo>
                  <a:pt x="255234" y="184501"/>
                </a:lnTo>
                <a:lnTo>
                  <a:pt x="253896" y="182252"/>
                </a:lnTo>
                <a:close/>
                <a:moveTo>
                  <a:pt x="282468" y="182252"/>
                </a:moveTo>
                <a:lnTo>
                  <a:pt x="281191" y="184501"/>
                </a:lnTo>
                <a:lnTo>
                  <a:pt x="283805" y="184501"/>
                </a:lnTo>
                <a:lnTo>
                  <a:pt x="282468" y="182252"/>
                </a:lnTo>
                <a:close/>
                <a:moveTo>
                  <a:pt x="311101" y="182252"/>
                </a:moveTo>
                <a:lnTo>
                  <a:pt x="309794" y="184501"/>
                </a:lnTo>
                <a:lnTo>
                  <a:pt x="312408" y="184501"/>
                </a:lnTo>
                <a:lnTo>
                  <a:pt x="311101" y="182252"/>
                </a:lnTo>
                <a:close/>
                <a:moveTo>
                  <a:pt x="3132" y="173103"/>
                </a:moveTo>
                <a:lnTo>
                  <a:pt x="4317" y="175170"/>
                </a:lnTo>
                <a:lnTo>
                  <a:pt x="9606" y="184319"/>
                </a:lnTo>
                <a:lnTo>
                  <a:pt x="10761" y="186325"/>
                </a:lnTo>
                <a:lnTo>
                  <a:pt x="11946" y="184288"/>
                </a:lnTo>
                <a:lnTo>
                  <a:pt x="17235" y="175170"/>
                </a:lnTo>
                <a:lnTo>
                  <a:pt x="18421" y="173103"/>
                </a:lnTo>
                <a:close/>
                <a:moveTo>
                  <a:pt x="31764" y="173103"/>
                </a:moveTo>
                <a:lnTo>
                  <a:pt x="32889" y="175170"/>
                </a:lnTo>
                <a:lnTo>
                  <a:pt x="38178" y="184319"/>
                </a:lnTo>
                <a:lnTo>
                  <a:pt x="39394" y="186325"/>
                </a:lnTo>
                <a:lnTo>
                  <a:pt x="40579" y="184288"/>
                </a:lnTo>
                <a:lnTo>
                  <a:pt x="45838" y="175170"/>
                </a:lnTo>
                <a:lnTo>
                  <a:pt x="47023" y="173103"/>
                </a:lnTo>
                <a:close/>
                <a:moveTo>
                  <a:pt x="60336" y="173072"/>
                </a:moveTo>
                <a:lnTo>
                  <a:pt x="61491" y="175109"/>
                </a:lnTo>
                <a:lnTo>
                  <a:pt x="66780" y="184288"/>
                </a:lnTo>
                <a:lnTo>
                  <a:pt x="67966" y="186325"/>
                </a:lnTo>
                <a:lnTo>
                  <a:pt x="69151" y="184288"/>
                </a:lnTo>
                <a:lnTo>
                  <a:pt x="74409" y="175109"/>
                </a:lnTo>
                <a:lnTo>
                  <a:pt x="75595" y="173072"/>
                </a:lnTo>
                <a:close/>
                <a:moveTo>
                  <a:pt x="88939" y="173072"/>
                </a:moveTo>
                <a:lnTo>
                  <a:pt x="90124" y="175109"/>
                </a:lnTo>
                <a:lnTo>
                  <a:pt x="95383" y="184288"/>
                </a:lnTo>
                <a:lnTo>
                  <a:pt x="96568" y="186325"/>
                </a:lnTo>
                <a:lnTo>
                  <a:pt x="97753" y="184288"/>
                </a:lnTo>
                <a:lnTo>
                  <a:pt x="103042" y="175109"/>
                </a:lnTo>
                <a:lnTo>
                  <a:pt x="104197" y="173072"/>
                </a:lnTo>
                <a:close/>
                <a:moveTo>
                  <a:pt x="117541" y="173072"/>
                </a:moveTo>
                <a:lnTo>
                  <a:pt x="118726" y="175109"/>
                </a:lnTo>
                <a:lnTo>
                  <a:pt x="124015" y="184288"/>
                </a:lnTo>
                <a:lnTo>
                  <a:pt x="125170" y="186325"/>
                </a:lnTo>
                <a:lnTo>
                  <a:pt x="126356" y="184288"/>
                </a:lnTo>
                <a:lnTo>
                  <a:pt x="131645" y="175109"/>
                </a:lnTo>
                <a:lnTo>
                  <a:pt x="132830" y="173072"/>
                </a:lnTo>
                <a:close/>
                <a:moveTo>
                  <a:pt x="146113" y="173072"/>
                </a:moveTo>
                <a:lnTo>
                  <a:pt x="147298" y="175109"/>
                </a:lnTo>
                <a:lnTo>
                  <a:pt x="152587" y="184288"/>
                </a:lnTo>
                <a:lnTo>
                  <a:pt x="153742" y="186325"/>
                </a:lnTo>
                <a:lnTo>
                  <a:pt x="154928" y="184288"/>
                </a:lnTo>
                <a:lnTo>
                  <a:pt x="160217" y="175109"/>
                </a:lnTo>
                <a:lnTo>
                  <a:pt x="161402" y="173072"/>
                </a:lnTo>
                <a:close/>
                <a:moveTo>
                  <a:pt x="174715" y="173072"/>
                </a:moveTo>
                <a:lnTo>
                  <a:pt x="175901" y="175109"/>
                </a:lnTo>
                <a:lnTo>
                  <a:pt x="181190" y="184288"/>
                </a:lnTo>
                <a:lnTo>
                  <a:pt x="182375" y="186325"/>
                </a:lnTo>
                <a:lnTo>
                  <a:pt x="183530" y="184288"/>
                </a:lnTo>
                <a:lnTo>
                  <a:pt x="188819" y="175109"/>
                </a:lnTo>
                <a:lnTo>
                  <a:pt x="190004" y="173072"/>
                </a:lnTo>
                <a:close/>
                <a:moveTo>
                  <a:pt x="203348" y="173072"/>
                </a:moveTo>
                <a:lnTo>
                  <a:pt x="204503" y="175109"/>
                </a:lnTo>
                <a:lnTo>
                  <a:pt x="209792" y="184288"/>
                </a:lnTo>
                <a:lnTo>
                  <a:pt x="210977" y="186325"/>
                </a:lnTo>
                <a:lnTo>
                  <a:pt x="212163" y="184288"/>
                </a:lnTo>
                <a:lnTo>
                  <a:pt x="217421" y="175109"/>
                </a:lnTo>
                <a:lnTo>
                  <a:pt x="218607" y="173072"/>
                </a:lnTo>
                <a:close/>
                <a:moveTo>
                  <a:pt x="231890" y="173072"/>
                </a:moveTo>
                <a:lnTo>
                  <a:pt x="233075" y="175109"/>
                </a:lnTo>
                <a:lnTo>
                  <a:pt x="238364" y="184288"/>
                </a:lnTo>
                <a:lnTo>
                  <a:pt x="239549" y="186325"/>
                </a:lnTo>
                <a:lnTo>
                  <a:pt x="240735" y="184288"/>
                </a:lnTo>
                <a:lnTo>
                  <a:pt x="245993" y="175109"/>
                </a:lnTo>
                <a:lnTo>
                  <a:pt x="247179" y="173072"/>
                </a:lnTo>
                <a:close/>
                <a:moveTo>
                  <a:pt x="260522" y="173072"/>
                </a:moveTo>
                <a:lnTo>
                  <a:pt x="261708" y="175109"/>
                </a:lnTo>
                <a:lnTo>
                  <a:pt x="266966" y="184288"/>
                </a:lnTo>
                <a:lnTo>
                  <a:pt x="268152" y="186325"/>
                </a:lnTo>
                <a:lnTo>
                  <a:pt x="269337" y="184288"/>
                </a:lnTo>
                <a:lnTo>
                  <a:pt x="274626" y="175109"/>
                </a:lnTo>
                <a:lnTo>
                  <a:pt x="275781" y="173072"/>
                </a:lnTo>
                <a:close/>
                <a:moveTo>
                  <a:pt x="289125" y="173072"/>
                </a:moveTo>
                <a:lnTo>
                  <a:pt x="290310" y="175109"/>
                </a:lnTo>
                <a:lnTo>
                  <a:pt x="295599" y="184288"/>
                </a:lnTo>
                <a:lnTo>
                  <a:pt x="296754" y="186325"/>
                </a:lnTo>
                <a:lnTo>
                  <a:pt x="297940" y="184288"/>
                </a:lnTo>
                <a:lnTo>
                  <a:pt x="303228" y="175109"/>
                </a:lnTo>
                <a:lnTo>
                  <a:pt x="304414" y="173072"/>
                </a:lnTo>
                <a:close/>
                <a:moveTo>
                  <a:pt x="25108" y="177632"/>
                </a:moveTo>
                <a:lnTo>
                  <a:pt x="30397" y="186781"/>
                </a:lnTo>
                <a:lnTo>
                  <a:pt x="19819" y="186781"/>
                </a:lnTo>
                <a:lnTo>
                  <a:pt x="25108" y="177632"/>
                </a:lnTo>
                <a:close/>
                <a:moveTo>
                  <a:pt x="53710" y="177632"/>
                </a:moveTo>
                <a:lnTo>
                  <a:pt x="58999" y="186781"/>
                </a:lnTo>
                <a:lnTo>
                  <a:pt x="48421" y="186781"/>
                </a:lnTo>
                <a:lnTo>
                  <a:pt x="53710" y="177632"/>
                </a:lnTo>
                <a:close/>
                <a:moveTo>
                  <a:pt x="82312" y="177632"/>
                </a:moveTo>
                <a:lnTo>
                  <a:pt x="87601" y="186781"/>
                </a:lnTo>
                <a:lnTo>
                  <a:pt x="77024" y="186781"/>
                </a:lnTo>
                <a:lnTo>
                  <a:pt x="82312" y="177632"/>
                </a:lnTo>
                <a:close/>
                <a:moveTo>
                  <a:pt x="110884" y="177632"/>
                </a:moveTo>
                <a:lnTo>
                  <a:pt x="116173" y="186781"/>
                </a:lnTo>
                <a:lnTo>
                  <a:pt x="105626" y="186781"/>
                </a:lnTo>
                <a:lnTo>
                  <a:pt x="110884" y="177632"/>
                </a:lnTo>
                <a:close/>
                <a:moveTo>
                  <a:pt x="139487" y="177632"/>
                </a:moveTo>
                <a:lnTo>
                  <a:pt x="144776" y="186781"/>
                </a:lnTo>
                <a:lnTo>
                  <a:pt x="134228" y="186781"/>
                </a:lnTo>
                <a:lnTo>
                  <a:pt x="139487" y="177632"/>
                </a:lnTo>
                <a:close/>
                <a:moveTo>
                  <a:pt x="168119" y="177632"/>
                </a:moveTo>
                <a:lnTo>
                  <a:pt x="173378" y="186781"/>
                </a:lnTo>
                <a:lnTo>
                  <a:pt x="162831" y="186781"/>
                </a:lnTo>
                <a:lnTo>
                  <a:pt x="168119" y="177632"/>
                </a:lnTo>
                <a:close/>
                <a:moveTo>
                  <a:pt x="196691" y="177632"/>
                </a:moveTo>
                <a:lnTo>
                  <a:pt x="201950" y="186781"/>
                </a:lnTo>
                <a:lnTo>
                  <a:pt x="191403" y="186781"/>
                </a:lnTo>
                <a:lnTo>
                  <a:pt x="196691" y="177632"/>
                </a:lnTo>
                <a:close/>
                <a:moveTo>
                  <a:pt x="225294" y="177632"/>
                </a:moveTo>
                <a:lnTo>
                  <a:pt x="230583" y="186781"/>
                </a:lnTo>
                <a:lnTo>
                  <a:pt x="220005" y="186781"/>
                </a:lnTo>
                <a:lnTo>
                  <a:pt x="225294" y="177632"/>
                </a:lnTo>
                <a:close/>
                <a:moveTo>
                  <a:pt x="253896" y="177632"/>
                </a:moveTo>
                <a:lnTo>
                  <a:pt x="259185" y="186781"/>
                </a:lnTo>
                <a:lnTo>
                  <a:pt x="248607" y="186781"/>
                </a:lnTo>
                <a:lnTo>
                  <a:pt x="253896" y="177632"/>
                </a:lnTo>
                <a:close/>
                <a:moveTo>
                  <a:pt x="282468" y="177632"/>
                </a:moveTo>
                <a:lnTo>
                  <a:pt x="287757" y="186781"/>
                </a:lnTo>
                <a:lnTo>
                  <a:pt x="277210" y="186781"/>
                </a:lnTo>
                <a:lnTo>
                  <a:pt x="282468" y="177632"/>
                </a:lnTo>
                <a:close/>
                <a:moveTo>
                  <a:pt x="311101" y="177632"/>
                </a:moveTo>
                <a:lnTo>
                  <a:pt x="316359" y="186781"/>
                </a:lnTo>
                <a:lnTo>
                  <a:pt x="305812" y="186781"/>
                </a:lnTo>
                <a:lnTo>
                  <a:pt x="311101" y="177632"/>
                </a:lnTo>
                <a:close/>
                <a:moveTo>
                  <a:pt x="19211" y="172647"/>
                </a:moveTo>
                <a:lnTo>
                  <a:pt x="10761" y="187237"/>
                </a:lnTo>
                <a:lnTo>
                  <a:pt x="2341" y="172647"/>
                </a:lnTo>
                <a:close/>
                <a:moveTo>
                  <a:pt x="47783" y="172647"/>
                </a:moveTo>
                <a:lnTo>
                  <a:pt x="39363" y="187237"/>
                </a:lnTo>
                <a:lnTo>
                  <a:pt x="30913" y="172647"/>
                </a:lnTo>
                <a:close/>
                <a:moveTo>
                  <a:pt x="76385" y="172647"/>
                </a:moveTo>
                <a:lnTo>
                  <a:pt x="67966" y="187237"/>
                </a:lnTo>
                <a:lnTo>
                  <a:pt x="59516" y="172647"/>
                </a:lnTo>
                <a:close/>
                <a:moveTo>
                  <a:pt x="105018" y="172647"/>
                </a:moveTo>
                <a:lnTo>
                  <a:pt x="96568" y="187237"/>
                </a:lnTo>
                <a:lnTo>
                  <a:pt x="88148" y="172647"/>
                </a:lnTo>
                <a:close/>
                <a:moveTo>
                  <a:pt x="133590" y="172647"/>
                </a:moveTo>
                <a:lnTo>
                  <a:pt x="125140" y="187237"/>
                </a:lnTo>
                <a:lnTo>
                  <a:pt x="116720" y="172647"/>
                </a:lnTo>
                <a:close/>
                <a:moveTo>
                  <a:pt x="162192" y="172647"/>
                </a:moveTo>
                <a:lnTo>
                  <a:pt x="153742" y="187237"/>
                </a:lnTo>
                <a:lnTo>
                  <a:pt x="145353" y="172647"/>
                </a:lnTo>
                <a:close/>
                <a:moveTo>
                  <a:pt x="190795" y="172647"/>
                </a:moveTo>
                <a:lnTo>
                  <a:pt x="182375" y="187237"/>
                </a:lnTo>
                <a:lnTo>
                  <a:pt x="173925" y="172647"/>
                </a:lnTo>
                <a:close/>
                <a:moveTo>
                  <a:pt x="219367" y="172647"/>
                </a:moveTo>
                <a:lnTo>
                  <a:pt x="210947" y="187237"/>
                </a:lnTo>
                <a:lnTo>
                  <a:pt x="202497" y="172647"/>
                </a:lnTo>
                <a:close/>
                <a:moveTo>
                  <a:pt x="247969" y="172647"/>
                </a:moveTo>
                <a:lnTo>
                  <a:pt x="239549" y="187237"/>
                </a:lnTo>
                <a:lnTo>
                  <a:pt x="231099" y="172647"/>
                </a:lnTo>
                <a:close/>
                <a:moveTo>
                  <a:pt x="276602" y="172647"/>
                </a:moveTo>
                <a:lnTo>
                  <a:pt x="268152" y="187237"/>
                </a:lnTo>
                <a:lnTo>
                  <a:pt x="259732" y="172647"/>
                </a:lnTo>
                <a:close/>
                <a:moveTo>
                  <a:pt x="305174" y="172647"/>
                </a:moveTo>
                <a:lnTo>
                  <a:pt x="296724" y="187237"/>
                </a:lnTo>
                <a:lnTo>
                  <a:pt x="288304" y="172647"/>
                </a:lnTo>
                <a:close/>
                <a:moveTo>
                  <a:pt x="25108" y="174896"/>
                </a:moveTo>
                <a:lnTo>
                  <a:pt x="23922" y="176933"/>
                </a:lnTo>
                <a:lnTo>
                  <a:pt x="18633" y="186112"/>
                </a:lnTo>
                <a:lnTo>
                  <a:pt x="17448" y="188149"/>
                </a:lnTo>
                <a:lnTo>
                  <a:pt x="32737" y="188149"/>
                </a:lnTo>
                <a:lnTo>
                  <a:pt x="31552" y="186112"/>
                </a:lnTo>
                <a:lnTo>
                  <a:pt x="26293" y="176933"/>
                </a:lnTo>
                <a:lnTo>
                  <a:pt x="25108" y="174896"/>
                </a:lnTo>
                <a:close/>
                <a:moveTo>
                  <a:pt x="53710" y="174896"/>
                </a:moveTo>
                <a:lnTo>
                  <a:pt x="52525" y="176933"/>
                </a:lnTo>
                <a:lnTo>
                  <a:pt x="47266" y="186112"/>
                </a:lnTo>
                <a:lnTo>
                  <a:pt x="46081" y="188149"/>
                </a:lnTo>
                <a:lnTo>
                  <a:pt x="61339" y="188149"/>
                </a:lnTo>
                <a:lnTo>
                  <a:pt x="60184" y="186112"/>
                </a:lnTo>
                <a:lnTo>
                  <a:pt x="54895" y="176933"/>
                </a:lnTo>
                <a:lnTo>
                  <a:pt x="53710" y="174896"/>
                </a:lnTo>
                <a:close/>
                <a:moveTo>
                  <a:pt x="82312" y="174896"/>
                </a:moveTo>
                <a:lnTo>
                  <a:pt x="81157" y="176933"/>
                </a:lnTo>
                <a:lnTo>
                  <a:pt x="75868" y="186112"/>
                </a:lnTo>
                <a:lnTo>
                  <a:pt x="74683" y="188149"/>
                </a:lnTo>
                <a:lnTo>
                  <a:pt x="89972" y="188149"/>
                </a:lnTo>
                <a:lnTo>
                  <a:pt x="88787" y="186112"/>
                </a:lnTo>
                <a:lnTo>
                  <a:pt x="83498" y="176933"/>
                </a:lnTo>
                <a:lnTo>
                  <a:pt x="82312" y="174896"/>
                </a:lnTo>
                <a:close/>
                <a:moveTo>
                  <a:pt x="110884" y="174896"/>
                </a:moveTo>
                <a:lnTo>
                  <a:pt x="109699" y="176933"/>
                </a:lnTo>
                <a:lnTo>
                  <a:pt x="104440" y="186112"/>
                </a:lnTo>
                <a:lnTo>
                  <a:pt x="103255" y="188149"/>
                </a:lnTo>
                <a:lnTo>
                  <a:pt x="118514" y="188149"/>
                </a:lnTo>
                <a:lnTo>
                  <a:pt x="117359" y="186112"/>
                </a:lnTo>
                <a:lnTo>
                  <a:pt x="112070" y="176933"/>
                </a:lnTo>
                <a:lnTo>
                  <a:pt x="110884" y="174896"/>
                </a:lnTo>
                <a:close/>
                <a:moveTo>
                  <a:pt x="139487" y="174896"/>
                </a:moveTo>
                <a:lnTo>
                  <a:pt x="138332" y="176933"/>
                </a:lnTo>
                <a:lnTo>
                  <a:pt x="133043" y="186112"/>
                </a:lnTo>
                <a:lnTo>
                  <a:pt x="131857" y="188149"/>
                </a:lnTo>
                <a:lnTo>
                  <a:pt x="147146" y="188149"/>
                </a:lnTo>
                <a:lnTo>
                  <a:pt x="145961" y="186112"/>
                </a:lnTo>
                <a:lnTo>
                  <a:pt x="140672" y="176933"/>
                </a:lnTo>
                <a:lnTo>
                  <a:pt x="139487" y="174896"/>
                </a:lnTo>
                <a:close/>
                <a:moveTo>
                  <a:pt x="168119" y="174927"/>
                </a:moveTo>
                <a:lnTo>
                  <a:pt x="166934" y="176993"/>
                </a:lnTo>
                <a:lnTo>
                  <a:pt x="161645" y="186143"/>
                </a:lnTo>
                <a:lnTo>
                  <a:pt x="160490" y="188149"/>
                </a:lnTo>
                <a:lnTo>
                  <a:pt x="175749" y="188149"/>
                </a:lnTo>
                <a:lnTo>
                  <a:pt x="174563" y="186112"/>
                </a:lnTo>
                <a:lnTo>
                  <a:pt x="169305" y="176993"/>
                </a:lnTo>
                <a:lnTo>
                  <a:pt x="168119" y="174927"/>
                </a:lnTo>
                <a:close/>
                <a:moveTo>
                  <a:pt x="196691" y="174896"/>
                </a:moveTo>
                <a:lnTo>
                  <a:pt x="195506" y="176933"/>
                </a:lnTo>
                <a:lnTo>
                  <a:pt x="190217" y="186112"/>
                </a:lnTo>
                <a:lnTo>
                  <a:pt x="189062" y="188149"/>
                </a:lnTo>
                <a:lnTo>
                  <a:pt x="204321" y="188149"/>
                </a:lnTo>
                <a:lnTo>
                  <a:pt x="203135" y="186112"/>
                </a:lnTo>
                <a:lnTo>
                  <a:pt x="197877" y="176933"/>
                </a:lnTo>
                <a:lnTo>
                  <a:pt x="196691" y="174896"/>
                </a:lnTo>
                <a:close/>
                <a:moveTo>
                  <a:pt x="225294" y="174896"/>
                </a:moveTo>
                <a:lnTo>
                  <a:pt x="224108" y="176933"/>
                </a:lnTo>
                <a:lnTo>
                  <a:pt x="218850" y="186112"/>
                </a:lnTo>
                <a:lnTo>
                  <a:pt x="217664" y="188149"/>
                </a:lnTo>
                <a:lnTo>
                  <a:pt x="232923" y="188149"/>
                </a:lnTo>
                <a:lnTo>
                  <a:pt x="231768" y="186112"/>
                </a:lnTo>
                <a:lnTo>
                  <a:pt x="226479" y="176933"/>
                </a:lnTo>
                <a:lnTo>
                  <a:pt x="225294" y="174896"/>
                </a:lnTo>
                <a:close/>
                <a:moveTo>
                  <a:pt x="253896" y="174896"/>
                </a:moveTo>
                <a:lnTo>
                  <a:pt x="252741" y="176933"/>
                </a:lnTo>
                <a:lnTo>
                  <a:pt x="247452" y="186112"/>
                </a:lnTo>
                <a:lnTo>
                  <a:pt x="246267" y="188149"/>
                </a:lnTo>
                <a:lnTo>
                  <a:pt x="261556" y="188149"/>
                </a:lnTo>
                <a:lnTo>
                  <a:pt x="260370" y="186112"/>
                </a:lnTo>
                <a:lnTo>
                  <a:pt x="255082" y="176933"/>
                </a:lnTo>
                <a:lnTo>
                  <a:pt x="253896" y="174896"/>
                </a:lnTo>
                <a:close/>
                <a:moveTo>
                  <a:pt x="282468" y="174896"/>
                </a:moveTo>
                <a:lnTo>
                  <a:pt x="281313" y="176933"/>
                </a:lnTo>
                <a:lnTo>
                  <a:pt x="276024" y="186112"/>
                </a:lnTo>
                <a:lnTo>
                  <a:pt x="274839" y="188149"/>
                </a:lnTo>
                <a:lnTo>
                  <a:pt x="290128" y="188149"/>
                </a:lnTo>
                <a:lnTo>
                  <a:pt x="288942" y="186112"/>
                </a:lnTo>
                <a:lnTo>
                  <a:pt x="283654" y="176933"/>
                </a:lnTo>
                <a:lnTo>
                  <a:pt x="282468" y="174896"/>
                </a:lnTo>
                <a:close/>
                <a:moveTo>
                  <a:pt x="311101" y="174896"/>
                </a:moveTo>
                <a:lnTo>
                  <a:pt x="309915" y="176933"/>
                </a:lnTo>
                <a:lnTo>
                  <a:pt x="304627" y="186112"/>
                </a:lnTo>
                <a:lnTo>
                  <a:pt x="303441" y="188149"/>
                </a:lnTo>
                <a:lnTo>
                  <a:pt x="318730" y="188149"/>
                </a:lnTo>
                <a:lnTo>
                  <a:pt x="317545" y="186112"/>
                </a:lnTo>
                <a:lnTo>
                  <a:pt x="312256" y="176933"/>
                </a:lnTo>
                <a:lnTo>
                  <a:pt x="311101" y="174896"/>
                </a:lnTo>
                <a:close/>
                <a:moveTo>
                  <a:pt x="25108" y="174015"/>
                </a:moveTo>
                <a:lnTo>
                  <a:pt x="33527" y="188605"/>
                </a:lnTo>
                <a:lnTo>
                  <a:pt x="16718" y="188605"/>
                </a:lnTo>
                <a:lnTo>
                  <a:pt x="25108" y="174015"/>
                </a:lnTo>
                <a:close/>
                <a:moveTo>
                  <a:pt x="53710" y="174015"/>
                </a:moveTo>
                <a:lnTo>
                  <a:pt x="62160" y="188605"/>
                </a:lnTo>
                <a:lnTo>
                  <a:pt x="45260" y="188605"/>
                </a:lnTo>
                <a:lnTo>
                  <a:pt x="53710" y="174015"/>
                </a:lnTo>
                <a:close/>
                <a:moveTo>
                  <a:pt x="82312" y="174015"/>
                </a:moveTo>
                <a:lnTo>
                  <a:pt x="90762" y="188605"/>
                </a:lnTo>
                <a:lnTo>
                  <a:pt x="73923" y="188605"/>
                </a:lnTo>
                <a:lnTo>
                  <a:pt x="82312" y="174015"/>
                </a:lnTo>
                <a:close/>
                <a:moveTo>
                  <a:pt x="110884" y="174015"/>
                </a:moveTo>
                <a:lnTo>
                  <a:pt x="119334" y="188605"/>
                </a:lnTo>
                <a:lnTo>
                  <a:pt x="102495" y="188605"/>
                </a:lnTo>
                <a:lnTo>
                  <a:pt x="110884" y="174015"/>
                </a:lnTo>
                <a:close/>
                <a:moveTo>
                  <a:pt x="139517" y="174015"/>
                </a:moveTo>
                <a:lnTo>
                  <a:pt x="147937" y="188605"/>
                </a:lnTo>
                <a:lnTo>
                  <a:pt x="131097" y="188605"/>
                </a:lnTo>
                <a:lnTo>
                  <a:pt x="139517" y="174015"/>
                </a:lnTo>
                <a:close/>
                <a:moveTo>
                  <a:pt x="168119" y="174015"/>
                </a:moveTo>
                <a:lnTo>
                  <a:pt x="176539" y="188605"/>
                </a:lnTo>
                <a:lnTo>
                  <a:pt x="159700" y="188605"/>
                </a:lnTo>
                <a:lnTo>
                  <a:pt x="168119" y="174015"/>
                </a:lnTo>
                <a:close/>
                <a:moveTo>
                  <a:pt x="196691" y="174015"/>
                </a:moveTo>
                <a:lnTo>
                  <a:pt x="205111" y="188605"/>
                </a:lnTo>
                <a:lnTo>
                  <a:pt x="188302" y="188605"/>
                </a:lnTo>
                <a:lnTo>
                  <a:pt x="196691" y="174015"/>
                </a:lnTo>
                <a:close/>
                <a:moveTo>
                  <a:pt x="225294" y="174015"/>
                </a:moveTo>
                <a:lnTo>
                  <a:pt x="233744" y="188605"/>
                </a:lnTo>
                <a:lnTo>
                  <a:pt x="216905" y="188605"/>
                </a:lnTo>
                <a:lnTo>
                  <a:pt x="225294" y="174015"/>
                </a:lnTo>
                <a:close/>
                <a:moveTo>
                  <a:pt x="253896" y="174015"/>
                </a:moveTo>
                <a:lnTo>
                  <a:pt x="262346" y="188605"/>
                </a:lnTo>
                <a:lnTo>
                  <a:pt x="245507" y="188605"/>
                </a:lnTo>
                <a:lnTo>
                  <a:pt x="253896" y="174015"/>
                </a:lnTo>
                <a:close/>
                <a:moveTo>
                  <a:pt x="282468" y="174015"/>
                </a:moveTo>
                <a:lnTo>
                  <a:pt x="290918" y="188605"/>
                </a:lnTo>
                <a:lnTo>
                  <a:pt x="274079" y="188605"/>
                </a:lnTo>
                <a:lnTo>
                  <a:pt x="282468" y="174015"/>
                </a:lnTo>
                <a:close/>
                <a:moveTo>
                  <a:pt x="311101" y="174015"/>
                </a:moveTo>
                <a:lnTo>
                  <a:pt x="319520" y="188605"/>
                </a:lnTo>
                <a:lnTo>
                  <a:pt x="302651" y="188605"/>
                </a:lnTo>
                <a:lnTo>
                  <a:pt x="311101" y="174015"/>
                </a:lnTo>
                <a:close/>
                <a:moveTo>
                  <a:pt x="1" y="171279"/>
                </a:moveTo>
                <a:lnTo>
                  <a:pt x="10791" y="189972"/>
                </a:lnTo>
                <a:lnTo>
                  <a:pt x="21551" y="171279"/>
                </a:lnTo>
                <a:close/>
                <a:moveTo>
                  <a:pt x="25108" y="171279"/>
                </a:moveTo>
                <a:lnTo>
                  <a:pt x="14317" y="189972"/>
                </a:lnTo>
                <a:lnTo>
                  <a:pt x="35898" y="189972"/>
                </a:lnTo>
                <a:lnTo>
                  <a:pt x="25108" y="171279"/>
                </a:lnTo>
                <a:close/>
                <a:moveTo>
                  <a:pt x="28603" y="171279"/>
                </a:moveTo>
                <a:lnTo>
                  <a:pt x="39394" y="189972"/>
                </a:lnTo>
                <a:lnTo>
                  <a:pt x="50154" y="171279"/>
                </a:lnTo>
                <a:close/>
                <a:moveTo>
                  <a:pt x="53710" y="171279"/>
                </a:moveTo>
                <a:lnTo>
                  <a:pt x="42920" y="189972"/>
                </a:lnTo>
                <a:lnTo>
                  <a:pt x="64500" y="189972"/>
                </a:lnTo>
                <a:lnTo>
                  <a:pt x="53710" y="171279"/>
                </a:lnTo>
                <a:close/>
                <a:moveTo>
                  <a:pt x="57175" y="171279"/>
                </a:moveTo>
                <a:lnTo>
                  <a:pt x="67966" y="189972"/>
                </a:lnTo>
                <a:lnTo>
                  <a:pt x="78756" y="171279"/>
                </a:lnTo>
                <a:close/>
                <a:moveTo>
                  <a:pt x="82312" y="171279"/>
                </a:moveTo>
                <a:lnTo>
                  <a:pt x="71522" y="189972"/>
                </a:lnTo>
                <a:lnTo>
                  <a:pt x="93103" y="189972"/>
                </a:lnTo>
                <a:lnTo>
                  <a:pt x="82312" y="171279"/>
                </a:lnTo>
                <a:close/>
                <a:moveTo>
                  <a:pt x="85777" y="171279"/>
                </a:moveTo>
                <a:lnTo>
                  <a:pt x="96568" y="189972"/>
                </a:lnTo>
                <a:lnTo>
                  <a:pt x="107358" y="171279"/>
                </a:lnTo>
                <a:close/>
                <a:moveTo>
                  <a:pt x="110884" y="171279"/>
                </a:moveTo>
                <a:lnTo>
                  <a:pt x="100155" y="189972"/>
                </a:lnTo>
                <a:lnTo>
                  <a:pt x="121736" y="189972"/>
                </a:lnTo>
                <a:lnTo>
                  <a:pt x="110884" y="171279"/>
                </a:lnTo>
                <a:close/>
                <a:moveTo>
                  <a:pt x="114349" y="171279"/>
                </a:moveTo>
                <a:lnTo>
                  <a:pt x="125140" y="189972"/>
                </a:lnTo>
                <a:lnTo>
                  <a:pt x="135930" y="171279"/>
                </a:lnTo>
                <a:close/>
                <a:moveTo>
                  <a:pt x="139517" y="171279"/>
                </a:moveTo>
                <a:lnTo>
                  <a:pt x="128727" y="189972"/>
                </a:lnTo>
                <a:lnTo>
                  <a:pt x="150308" y="189972"/>
                </a:lnTo>
                <a:lnTo>
                  <a:pt x="139517" y="171279"/>
                </a:lnTo>
                <a:close/>
                <a:moveTo>
                  <a:pt x="142952" y="171279"/>
                </a:moveTo>
                <a:lnTo>
                  <a:pt x="153742" y="189972"/>
                </a:lnTo>
                <a:lnTo>
                  <a:pt x="164533" y="171279"/>
                </a:lnTo>
                <a:close/>
                <a:moveTo>
                  <a:pt x="168119" y="171279"/>
                </a:moveTo>
                <a:lnTo>
                  <a:pt x="157329" y="189972"/>
                </a:lnTo>
                <a:lnTo>
                  <a:pt x="178910" y="189972"/>
                </a:lnTo>
                <a:lnTo>
                  <a:pt x="168119" y="171279"/>
                </a:lnTo>
                <a:close/>
                <a:moveTo>
                  <a:pt x="171585" y="171279"/>
                </a:moveTo>
                <a:lnTo>
                  <a:pt x="182375" y="189972"/>
                </a:lnTo>
                <a:lnTo>
                  <a:pt x="193166" y="171279"/>
                </a:lnTo>
                <a:close/>
                <a:moveTo>
                  <a:pt x="196691" y="171279"/>
                </a:moveTo>
                <a:lnTo>
                  <a:pt x="185931" y="189972"/>
                </a:lnTo>
                <a:lnTo>
                  <a:pt x="207512" y="189972"/>
                </a:lnTo>
                <a:lnTo>
                  <a:pt x="196691" y="171279"/>
                </a:lnTo>
                <a:close/>
                <a:moveTo>
                  <a:pt x="200157" y="171279"/>
                </a:moveTo>
                <a:lnTo>
                  <a:pt x="210947" y="189972"/>
                </a:lnTo>
                <a:lnTo>
                  <a:pt x="221737" y="171279"/>
                </a:lnTo>
                <a:close/>
                <a:moveTo>
                  <a:pt x="225294" y="171279"/>
                </a:moveTo>
                <a:lnTo>
                  <a:pt x="214503" y="189972"/>
                </a:lnTo>
                <a:lnTo>
                  <a:pt x="236084" y="189972"/>
                </a:lnTo>
                <a:lnTo>
                  <a:pt x="225294" y="171279"/>
                </a:lnTo>
                <a:close/>
                <a:moveTo>
                  <a:pt x="228759" y="171279"/>
                </a:moveTo>
                <a:lnTo>
                  <a:pt x="239549" y="189972"/>
                </a:lnTo>
                <a:lnTo>
                  <a:pt x="250340" y="171279"/>
                </a:lnTo>
                <a:close/>
                <a:moveTo>
                  <a:pt x="253896" y="171279"/>
                </a:moveTo>
                <a:lnTo>
                  <a:pt x="243106" y="189972"/>
                </a:lnTo>
                <a:lnTo>
                  <a:pt x="264687" y="189972"/>
                </a:lnTo>
                <a:lnTo>
                  <a:pt x="253896" y="171279"/>
                </a:lnTo>
                <a:close/>
                <a:moveTo>
                  <a:pt x="257361" y="171279"/>
                </a:moveTo>
                <a:lnTo>
                  <a:pt x="268152" y="189972"/>
                </a:lnTo>
                <a:lnTo>
                  <a:pt x="278942" y="171279"/>
                </a:lnTo>
                <a:close/>
                <a:moveTo>
                  <a:pt x="282468" y="171279"/>
                </a:moveTo>
                <a:lnTo>
                  <a:pt x="271738" y="189972"/>
                </a:lnTo>
                <a:lnTo>
                  <a:pt x="293319" y="189972"/>
                </a:lnTo>
                <a:lnTo>
                  <a:pt x="282468" y="171279"/>
                </a:lnTo>
                <a:close/>
                <a:moveTo>
                  <a:pt x="285964" y="171279"/>
                </a:moveTo>
                <a:lnTo>
                  <a:pt x="296754" y="189972"/>
                </a:lnTo>
                <a:lnTo>
                  <a:pt x="307545" y="171279"/>
                </a:lnTo>
                <a:close/>
                <a:moveTo>
                  <a:pt x="311101" y="171279"/>
                </a:moveTo>
                <a:lnTo>
                  <a:pt x="300310" y="189972"/>
                </a:lnTo>
                <a:lnTo>
                  <a:pt x="321861" y="189972"/>
                </a:lnTo>
                <a:lnTo>
                  <a:pt x="311101" y="171279"/>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2">
  <p:cSld name="CUSTOM_11_1">
    <p:spTree>
      <p:nvGrpSpPr>
        <p:cNvPr id="1" name="Shape 2875"/>
        <p:cNvGrpSpPr/>
        <p:nvPr/>
      </p:nvGrpSpPr>
      <p:grpSpPr>
        <a:xfrm>
          <a:off x="0" y="0"/>
          <a:ext cx="0" cy="0"/>
          <a:chOff x="0" y="0"/>
          <a:chExt cx="0" cy="0"/>
        </a:xfrm>
      </p:grpSpPr>
      <p:pic>
        <p:nvPicPr>
          <p:cNvPr id="2876" name="Google Shape;2876;p23"/>
          <p:cNvPicPr preferRelativeResize="0"/>
          <p:nvPr/>
        </p:nvPicPr>
        <p:blipFill>
          <a:blip r:embed="rId2">
            <a:alphaModFix/>
          </a:blip>
          <a:stretch>
            <a:fillRect/>
          </a:stretch>
        </p:blipFill>
        <p:spPr>
          <a:xfrm>
            <a:off x="0" y="0"/>
            <a:ext cx="9144000" cy="5143500"/>
          </a:xfrm>
          <a:prstGeom prst="rect">
            <a:avLst/>
          </a:prstGeom>
          <a:noFill/>
          <a:ln>
            <a:noFill/>
          </a:ln>
        </p:spPr>
      </p:pic>
      <p:sp>
        <p:nvSpPr>
          <p:cNvPr id="2877" name="Google Shape;2877;p23"/>
          <p:cNvSpPr txBox="1">
            <a:spLocks noGrp="1"/>
          </p:cNvSpPr>
          <p:nvPr>
            <p:ph type="title"/>
          </p:nvPr>
        </p:nvSpPr>
        <p:spPr>
          <a:xfrm>
            <a:off x="1363500" y="2329300"/>
            <a:ext cx="24699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36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2878" name="Google Shape;2878;p23"/>
          <p:cNvSpPr txBox="1">
            <a:spLocks noGrp="1"/>
          </p:cNvSpPr>
          <p:nvPr>
            <p:ph type="title" idx="2" hasCustomPrompt="1"/>
          </p:nvPr>
        </p:nvSpPr>
        <p:spPr>
          <a:xfrm>
            <a:off x="1363500" y="1090503"/>
            <a:ext cx="2469900" cy="1112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9000">
                <a:solidFill>
                  <a:schemeClr val="accent4"/>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2879" name="Google Shape;2879;p23"/>
          <p:cNvSpPr txBox="1">
            <a:spLocks noGrp="1"/>
          </p:cNvSpPr>
          <p:nvPr>
            <p:ph type="subTitle" idx="1"/>
          </p:nvPr>
        </p:nvSpPr>
        <p:spPr>
          <a:xfrm>
            <a:off x="1363500" y="3147764"/>
            <a:ext cx="2469900" cy="713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grpSp>
        <p:nvGrpSpPr>
          <p:cNvPr id="2880" name="Google Shape;2880;p23"/>
          <p:cNvGrpSpPr/>
          <p:nvPr/>
        </p:nvGrpSpPr>
        <p:grpSpPr>
          <a:xfrm>
            <a:off x="-959141" y="4596139"/>
            <a:ext cx="5447675" cy="216600"/>
            <a:chOff x="1213825" y="3928150"/>
            <a:chExt cx="5447675" cy="216600"/>
          </a:xfrm>
        </p:grpSpPr>
        <p:sp>
          <p:nvSpPr>
            <p:cNvPr id="2881" name="Google Shape;2881;p23"/>
            <p:cNvSpPr/>
            <p:nvPr/>
          </p:nvSpPr>
          <p:spPr>
            <a:xfrm>
              <a:off x="1214575" y="3928150"/>
              <a:ext cx="212800" cy="216600"/>
            </a:xfrm>
            <a:custGeom>
              <a:avLst/>
              <a:gdLst/>
              <a:ahLst/>
              <a:cxnLst/>
              <a:rect l="l" t="t" r="r" b="b"/>
              <a:pathLst>
                <a:path w="8512" h="8664" extrusionOk="0">
                  <a:moveTo>
                    <a:pt x="8481" y="1"/>
                  </a:moveTo>
                  <a:cubicBezTo>
                    <a:pt x="7569" y="578"/>
                    <a:pt x="6809" y="1217"/>
                    <a:pt x="6080" y="1916"/>
                  </a:cubicBezTo>
                  <a:cubicBezTo>
                    <a:pt x="5715" y="2250"/>
                    <a:pt x="5411" y="2615"/>
                    <a:pt x="5046" y="3010"/>
                  </a:cubicBezTo>
                  <a:cubicBezTo>
                    <a:pt x="4712" y="3375"/>
                    <a:pt x="4408" y="3770"/>
                    <a:pt x="4104" y="4195"/>
                  </a:cubicBezTo>
                  <a:cubicBezTo>
                    <a:pt x="3800" y="4591"/>
                    <a:pt x="3496" y="4986"/>
                    <a:pt x="3131" y="5320"/>
                  </a:cubicBezTo>
                  <a:cubicBezTo>
                    <a:pt x="2766" y="5654"/>
                    <a:pt x="2311" y="5928"/>
                    <a:pt x="1946" y="6262"/>
                  </a:cubicBezTo>
                  <a:cubicBezTo>
                    <a:pt x="1551" y="6627"/>
                    <a:pt x="1247" y="6992"/>
                    <a:pt x="912" y="7387"/>
                  </a:cubicBezTo>
                  <a:cubicBezTo>
                    <a:pt x="608" y="7752"/>
                    <a:pt x="304" y="8177"/>
                    <a:pt x="31" y="8633"/>
                  </a:cubicBezTo>
                  <a:lnTo>
                    <a:pt x="0" y="8664"/>
                  </a:lnTo>
                  <a:lnTo>
                    <a:pt x="31" y="8664"/>
                  </a:lnTo>
                  <a:cubicBezTo>
                    <a:pt x="487" y="8390"/>
                    <a:pt x="912" y="8086"/>
                    <a:pt x="1277" y="7752"/>
                  </a:cubicBezTo>
                  <a:cubicBezTo>
                    <a:pt x="1672" y="7417"/>
                    <a:pt x="2037" y="7083"/>
                    <a:pt x="2341" y="6688"/>
                  </a:cubicBezTo>
                  <a:cubicBezTo>
                    <a:pt x="2645" y="6323"/>
                    <a:pt x="2918" y="5867"/>
                    <a:pt x="3253" y="5472"/>
                  </a:cubicBezTo>
                  <a:cubicBezTo>
                    <a:pt x="3557" y="5107"/>
                    <a:pt x="3952" y="4743"/>
                    <a:pt x="4377" y="4439"/>
                  </a:cubicBezTo>
                  <a:cubicBezTo>
                    <a:pt x="4773" y="4104"/>
                    <a:pt x="5168" y="3800"/>
                    <a:pt x="5532" y="3466"/>
                  </a:cubicBezTo>
                  <a:cubicBezTo>
                    <a:pt x="5928" y="3162"/>
                    <a:pt x="6292" y="2828"/>
                    <a:pt x="6657" y="2433"/>
                  </a:cubicBezTo>
                  <a:cubicBezTo>
                    <a:pt x="7326" y="1703"/>
                    <a:pt x="7964" y="913"/>
                    <a:pt x="8511" y="31"/>
                  </a:cubicBezTo>
                  <a:lnTo>
                    <a:pt x="85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23"/>
            <p:cNvSpPr/>
            <p:nvPr/>
          </p:nvSpPr>
          <p:spPr>
            <a:xfrm>
              <a:off x="1213825" y="3928925"/>
              <a:ext cx="216575" cy="212800"/>
            </a:xfrm>
            <a:custGeom>
              <a:avLst/>
              <a:gdLst/>
              <a:ahLst/>
              <a:cxnLst/>
              <a:rect l="l" t="t" r="r" b="b"/>
              <a:pathLst>
                <a:path w="8663" h="8512" extrusionOk="0">
                  <a:moveTo>
                    <a:pt x="0" y="0"/>
                  </a:moveTo>
                  <a:lnTo>
                    <a:pt x="0" y="61"/>
                  </a:lnTo>
                  <a:cubicBezTo>
                    <a:pt x="274" y="517"/>
                    <a:pt x="578" y="912"/>
                    <a:pt x="912" y="1307"/>
                  </a:cubicBezTo>
                  <a:cubicBezTo>
                    <a:pt x="1246" y="1672"/>
                    <a:pt x="1581" y="2067"/>
                    <a:pt x="1976" y="2371"/>
                  </a:cubicBezTo>
                  <a:cubicBezTo>
                    <a:pt x="2341" y="2675"/>
                    <a:pt x="2796" y="2949"/>
                    <a:pt x="3192" y="3283"/>
                  </a:cubicBezTo>
                  <a:cubicBezTo>
                    <a:pt x="3556" y="3587"/>
                    <a:pt x="3921" y="3952"/>
                    <a:pt x="4225" y="4377"/>
                  </a:cubicBezTo>
                  <a:cubicBezTo>
                    <a:pt x="4559" y="4803"/>
                    <a:pt x="4863" y="5168"/>
                    <a:pt x="5198" y="5563"/>
                  </a:cubicBezTo>
                  <a:cubicBezTo>
                    <a:pt x="5502" y="5927"/>
                    <a:pt x="5836" y="6323"/>
                    <a:pt x="6231" y="6657"/>
                  </a:cubicBezTo>
                  <a:cubicBezTo>
                    <a:pt x="6961" y="7356"/>
                    <a:pt x="7751" y="7994"/>
                    <a:pt x="8632" y="8511"/>
                  </a:cubicBezTo>
                  <a:lnTo>
                    <a:pt x="8663" y="8511"/>
                  </a:lnTo>
                  <a:lnTo>
                    <a:pt x="8663" y="8481"/>
                  </a:lnTo>
                  <a:cubicBezTo>
                    <a:pt x="8085" y="7569"/>
                    <a:pt x="7447" y="6809"/>
                    <a:pt x="6748" y="6079"/>
                  </a:cubicBezTo>
                  <a:cubicBezTo>
                    <a:pt x="6414" y="5715"/>
                    <a:pt x="6049" y="5411"/>
                    <a:pt x="5654" y="5076"/>
                  </a:cubicBezTo>
                  <a:cubicBezTo>
                    <a:pt x="5289" y="4712"/>
                    <a:pt x="4894" y="4408"/>
                    <a:pt x="4468" y="4104"/>
                  </a:cubicBezTo>
                  <a:cubicBezTo>
                    <a:pt x="4073" y="3800"/>
                    <a:pt x="3678" y="3496"/>
                    <a:pt x="3344" y="3131"/>
                  </a:cubicBezTo>
                  <a:cubicBezTo>
                    <a:pt x="3009" y="2797"/>
                    <a:pt x="2736" y="2341"/>
                    <a:pt x="2401" y="1946"/>
                  </a:cubicBezTo>
                  <a:cubicBezTo>
                    <a:pt x="2037" y="1581"/>
                    <a:pt x="1672" y="1277"/>
                    <a:pt x="1277" y="912"/>
                  </a:cubicBezTo>
                  <a:cubicBezTo>
                    <a:pt x="912" y="608"/>
                    <a:pt x="486" y="304"/>
                    <a:pt x="30" y="61"/>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23"/>
            <p:cNvSpPr/>
            <p:nvPr/>
          </p:nvSpPr>
          <p:spPr>
            <a:xfrm>
              <a:off x="1308050" y="3928150"/>
              <a:ext cx="35725" cy="35750"/>
            </a:xfrm>
            <a:custGeom>
              <a:avLst/>
              <a:gdLst/>
              <a:ahLst/>
              <a:cxnLst/>
              <a:rect l="l" t="t" r="r" b="b"/>
              <a:pathLst>
                <a:path w="1429" h="1430" extrusionOk="0">
                  <a:moveTo>
                    <a:pt x="699" y="1"/>
                  </a:moveTo>
                  <a:cubicBezTo>
                    <a:pt x="304" y="1"/>
                    <a:pt x="0" y="335"/>
                    <a:pt x="0" y="730"/>
                  </a:cubicBezTo>
                  <a:cubicBezTo>
                    <a:pt x="0" y="1126"/>
                    <a:pt x="335" y="1429"/>
                    <a:pt x="699" y="1429"/>
                  </a:cubicBezTo>
                  <a:cubicBezTo>
                    <a:pt x="1125" y="1429"/>
                    <a:pt x="1429" y="1095"/>
                    <a:pt x="1429" y="730"/>
                  </a:cubicBezTo>
                  <a:cubicBezTo>
                    <a:pt x="1429" y="335"/>
                    <a:pt x="1125" y="31"/>
                    <a:pt x="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23"/>
            <p:cNvSpPr/>
            <p:nvPr/>
          </p:nvSpPr>
          <p:spPr>
            <a:xfrm>
              <a:off x="1561075" y="3954000"/>
              <a:ext cx="146700" cy="145925"/>
            </a:xfrm>
            <a:custGeom>
              <a:avLst/>
              <a:gdLst/>
              <a:ahLst/>
              <a:cxnLst/>
              <a:rect l="l" t="t" r="r" b="b"/>
              <a:pathLst>
                <a:path w="5868" h="5837" extrusionOk="0">
                  <a:moveTo>
                    <a:pt x="1" y="0"/>
                  </a:moveTo>
                  <a:lnTo>
                    <a:pt x="1" y="5836"/>
                  </a:lnTo>
                  <a:lnTo>
                    <a:pt x="5867" y="5836"/>
                  </a:lnTo>
                  <a:lnTo>
                    <a:pt x="58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23"/>
            <p:cNvSpPr/>
            <p:nvPr/>
          </p:nvSpPr>
          <p:spPr>
            <a:xfrm>
              <a:off x="1578575" y="3972225"/>
              <a:ext cx="110950" cy="110975"/>
            </a:xfrm>
            <a:custGeom>
              <a:avLst/>
              <a:gdLst/>
              <a:ahLst/>
              <a:cxnLst/>
              <a:rect l="l" t="t" r="r" b="b"/>
              <a:pathLst>
                <a:path w="4438" h="4439" extrusionOk="0">
                  <a:moveTo>
                    <a:pt x="0" y="1"/>
                  </a:moveTo>
                  <a:lnTo>
                    <a:pt x="0"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23"/>
            <p:cNvSpPr/>
            <p:nvPr/>
          </p:nvSpPr>
          <p:spPr>
            <a:xfrm>
              <a:off x="1604400" y="3997300"/>
              <a:ext cx="59300" cy="60075"/>
            </a:xfrm>
            <a:custGeom>
              <a:avLst/>
              <a:gdLst/>
              <a:ahLst/>
              <a:cxnLst/>
              <a:rect l="l" t="t" r="r" b="b"/>
              <a:pathLst>
                <a:path w="2372" h="2403" extrusionOk="0">
                  <a:moveTo>
                    <a:pt x="0" y="1"/>
                  </a:moveTo>
                  <a:lnTo>
                    <a:pt x="0" y="2402"/>
                  </a:lnTo>
                  <a:lnTo>
                    <a:pt x="2371" y="2402"/>
                  </a:lnTo>
                  <a:lnTo>
                    <a:pt x="23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23"/>
            <p:cNvSpPr/>
            <p:nvPr/>
          </p:nvSpPr>
          <p:spPr>
            <a:xfrm>
              <a:off x="1716875" y="3954750"/>
              <a:ext cx="34975" cy="9150"/>
            </a:xfrm>
            <a:custGeom>
              <a:avLst/>
              <a:gdLst/>
              <a:ahLst/>
              <a:cxnLst/>
              <a:rect l="l" t="t" r="r" b="b"/>
              <a:pathLst>
                <a:path w="1399" h="366" extrusionOk="0">
                  <a:moveTo>
                    <a:pt x="0" y="1"/>
                  </a:moveTo>
                  <a:lnTo>
                    <a:pt x="0" y="365"/>
                  </a:lnTo>
                  <a:lnTo>
                    <a:pt x="1398" y="365"/>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23"/>
            <p:cNvSpPr/>
            <p:nvPr/>
          </p:nvSpPr>
          <p:spPr>
            <a:xfrm>
              <a:off x="1716875" y="4000350"/>
              <a:ext cx="34975" cy="9900"/>
            </a:xfrm>
            <a:custGeom>
              <a:avLst/>
              <a:gdLst/>
              <a:ahLst/>
              <a:cxnLst/>
              <a:rect l="l" t="t" r="r" b="b"/>
              <a:pathLst>
                <a:path w="1399" h="396" extrusionOk="0">
                  <a:moveTo>
                    <a:pt x="0" y="0"/>
                  </a:moveTo>
                  <a:lnTo>
                    <a:pt x="0" y="396"/>
                  </a:lnTo>
                  <a:lnTo>
                    <a:pt x="1398" y="396"/>
                  </a:lnTo>
                  <a:lnTo>
                    <a:pt x="13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23"/>
            <p:cNvSpPr/>
            <p:nvPr/>
          </p:nvSpPr>
          <p:spPr>
            <a:xfrm>
              <a:off x="1716875" y="4045175"/>
              <a:ext cx="34975" cy="9150"/>
            </a:xfrm>
            <a:custGeom>
              <a:avLst/>
              <a:gdLst/>
              <a:ahLst/>
              <a:cxnLst/>
              <a:rect l="l" t="t" r="r" b="b"/>
              <a:pathLst>
                <a:path w="1399" h="366" extrusionOk="0">
                  <a:moveTo>
                    <a:pt x="0" y="1"/>
                  </a:moveTo>
                  <a:lnTo>
                    <a:pt x="0" y="366"/>
                  </a:lnTo>
                  <a:lnTo>
                    <a:pt x="1398" y="366"/>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23"/>
            <p:cNvSpPr/>
            <p:nvPr/>
          </p:nvSpPr>
          <p:spPr>
            <a:xfrm>
              <a:off x="1518525" y="3954750"/>
              <a:ext cx="34975" cy="9150"/>
            </a:xfrm>
            <a:custGeom>
              <a:avLst/>
              <a:gdLst/>
              <a:ahLst/>
              <a:cxnLst/>
              <a:rect l="l" t="t" r="r" b="b"/>
              <a:pathLst>
                <a:path w="1399"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23"/>
            <p:cNvSpPr/>
            <p:nvPr/>
          </p:nvSpPr>
          <p:spPr>
            <a:xfrm>
              <a:off x="1518525" y="4000350"/>
              <a:ext cx="34975" cy="9900"/>
            </a:xfrm>
            <a:custGeom>
              <a:avLst/>
              <a:gdLst/>
              <a:ahLst/>
              <a:cxnLst/>
              <a:rect l="l" t="t" r="r" b="b"/>
              <a:pathLst>
                <a:path w="1399"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23"/>
            <p:cNvSpPr/>
            <p:nvPr/>
          </p:nvSpPr>
          <p:spPr>
            <a:xfrm>
              <a:off x="1518525" y="4045175"/>
              <a:ext cx="34975" cy="9150"/>
            </a:xfrm>
            <a:custGeom>
              <a:avLst/>
              <a:gdLst/>
              <a:ahLst/>
              <a:cxnLst/>
              <a:rect l="l" t="t" r="r" b="b"/>
              <a:pathLst>
                <a:path w="1399"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23"/>
            <p:cNvSpPr/>
            <p:nvPr/>
          </p:nvSpPr>
          <p:spPr>
            <a:xfrm>
              <a:off x="1827800" y="3928150"/>
              <a:ext cx="213550" cy="216600"/>
            </a:xfrm>
            <a:custGeom>
              <a:avLst/>
              <a:gdLst/>
              <a:ahLst/>
              <a:cxnLst/>
              <a:rect l="l" t="t" r="r" b="b"/>
              <a:pathLst>
                <a:path w="8542" h="8664" extrusionOk="0">
                  <a:moveTo>
                    <a:pt x="8481" y="1"/>
                  </a:moveTo>
                  <a:cubicBezTo>
                    <a:pt x="7569" y="578"/>
                    <a:pt x="6809" y="1217"/>
                    <a:pt x="6080" y="1916"/>
                  </a:cubicBezTo>
                  <a:cubicBezTo>
                    <a:pt x="5715" y="2250"/>
                    <a:pt x="5411" y="2615"/>
                    <a:pt x="5077" y="3010"/>
                  </a:cubicBezTo>
                  <a:cubicBezTo>
                    <a:pt x="4743" y="3375"/>
                    <a:pt x="4439" y="3770"/>
                    <a:pt x="4135" y="4195"/>
                  </a:cubicBezTo>
                  <a:cubicBezTo>
                    <a:pt x="3831" y="4591"/>
                    <a:pt x="3527" y="4986"/>
                    <a:pt x="3132" y="5320"/>
                  </a:cubicBezTo>
                  <a:cubicBezTo>
                    <a:pt x="2797" y="5654"/>
                    <a:pt x="2341" y="5928"/>
                    <a:pt x="1946" y="6262"/>
                  </a:cubicBezTo>
                  <a:cubicBezTo>
                    <a:pt x="1581" y="6627"/>
                    <a:pt x="1277" y="6992"/>
                    <a:pt x="943" y="7387"/>
                  </a:cubicBezTo>
                  <a:cubicBezTo>
                    <a:pt x="639" y="7752"/>
                    <a:pt x="335" y="8177"/>
                    <a:pt x="62" y="8633"/>
                  </a:cubicBezTo>
                  <a:lnTo>
                    <a:pt x="1" y="8664"/>
                  </a:lnTo>
                  <a:lnTo>
                    <a:pt x="62" y="8664"/>
                  </a:lnTo>
                  <a:cubicBezTo>
                    <a:pt x="518" y="8390"/>
                    <a:pt x="913" y="8086"/>
                    <a:pt x="1308" y="7752"/>
                  </a:cubicBezTo>
                  <a:cubicBezTo>
                    <a:pt x="1673" y="7417"/>
                    <a:pt x="2068" y="7083"/>
                    <a:pt x="2372" y="6688"/>
                  </a:cubicBezTo>
                  <a:cubicBezTo>
                    <a:pt x="2676" y="6323"/>
                    <a:pt x="2949" y="5867"/>
                    <a:pt x="3284" y="5472"/>
                  </a:cubicBezTo>
                  <a:cubicBezTo>
                    <a:pt x="3588" y="5107"/>
                    <a:pt x="3983" y="4743"/>
                    <a:pt x="4378" y="4439"/>
                  </a:cubicBezTo>
                  <a:cubicBezTo>
                    <a:pt x="4803" y="4104"/>
                    <a:pt x="5168" y="3800"/>
                    <a:pt x="5563" y="3466"/>
                  </a:cubicBezTo>
                  <a:cubicBezTo>
                    <a:pt x="5928" y="3162"/>
                    <a:pt x="6323" y="2828"/>
                    <a:pt x="6657" y="2433"/>
                  </a:cubicBezTo>
                  <a:cubicBezTo>
                    <a:pt x="7357" y="1703"/>
                    <a:pt x="7995" y="913"/>
                    <a:pt x="8542" y="31"/>
                  </a:cubicBezTo>
                  <a:lnTo>
                    <a:pt x="85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23"/>
            <p:cNvSpPr/>
            <p:nvPr/>
          </p:nvSpPr>
          <p:spPr>
            <a:xfrm>
              <a:off x="1827050" y="3928925"/>
              <a:ext cx="216600" cy="212800"/>
            </a:xfrm>
            <a:custGeom>
              <a:avLst/>
              <a:gdLst/>
              <a:ahLst/>
              <a:cxnLst/>
              <a:rect l="l" t="t" r="r" b="b"/>
              <a:pathLst>
                <a:path w="8664" h="8512" extrusionOk="0">
                  <a:moveTo>
                    <a:pt x="0" y="0"/>
                  </a:moveTo>
                  <a:lnTo>
                    <a:pt x="0" y="61"/>
                  </a:lnTo>
                  <a:cubicBezTo>
                    <a:pt x="274" y="517"/>
                    <a:pt x="578" y="912"/>
                    <a:pt x="912" y="1307"/>
                  </a:cubicBezTo>
                  <a:cubicBezTo>
                    <a:pt x="1277" y="1672"/>
                    <a:pt x="1611" y="2067"/>
                    <a:pt x="1976" y="2371"/>
                  </a:cubicBezTo>
                  <a:cubicBezTo>
                    <a:pt x="2371" y="2675"/>
                    <a:pt x="2827" y="2949"/>
                    <a:pt x="3192" y="3283"/>
                  </a:cubicBezTo>
                  <a:cubicBezTo>
                    <a:pt x="3587" y="3587"/>
                    <a:pt x="3921" y="3952"/>
                    <a:pt x="4225" y="4377"/>
                  </a:cubicBezTo>
                  <a:cubicBezTo>
                    <a:pt x="4560" y="4803"/>
                    <a:pt x="4864" y="5168"/>
                    <a:pt x="5228" y="5563"/>
                  </a:cubicBezTo>
                  <a:cubicBezTo>
                    <a:pt x="5532" y="5927"/>
                    <a:pt x="5867" y="6323"/>
                    <a:pt x="6232" y="6657"/>
                  </a:cubicBezTo>
                  <a:cubicBezTo>
                    <a:pt x="6961" y="7356"/>
                    <a:pt x="7751" y="7994"/>
                    <a:pt x="8633" y="8511"/>
                  </a:cubicBezTo>
                  <a:lnTo>
                    <a:pt x="8663" y="8511"/>
                  </a:lnTo>
                  <a:lnTo>
                    <a:pt x="8663" y="8481"/>
                  </a:lnTo>
                  <a:cubicBezTo>
                    <a:pt x="8116" y="7569"/>
                    <a:pt x="7447" y="6809"/>
                    <a:pt x="6779" y="6079"/>
                  </a:cubicBezTo>
                  <a:cubicBezTo>
                    <a:pt x="6444" y="5715"/>
                    <a:pt x="6049" y="5411"/>
                    <a:pt x="5684" y="5076"/>
                  </a:cubicBezTo>
                  <a:cubicBezTo>
                    <a:pt x="5289" y="4712"/>
                    <a:pt x="4925" y="4408"/>
                    <a:pt x="4499" y="4104"/>
                  </a:cubicBezTo>
                  <a:cubicBezTo>
                    <a:pt x="4073" y="3800"/>
                    <a:pt x="3709" y="3496"/>
                    <a:pt x="3344" y="3131"/>
                  </a:cubicBezTo>
                  <a:cubicBezTo>
                    <a:pt x="3010" y="2797"/>
                    <a:pt x="2736" y="2341"/>
                    <a:pt x="2402" y="1946"/>
                  </a:cubicBezTo>
                  <a:cubicBezTo>
                    <a:pt x="2067" y="1581"/>
                    <a:pt x="1672" y="1277"/>
                    <a:pt x="1307" y="912"/>
                  </a:cubicBezTo>
                  <a:cubicBezTo>
                    <a:pt x="912" y="608"/>
                    <a:pt x="517" y="304"/>
                    <a:pt x="61" y="61"/>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23"/>
            <p:cNvSpPr/>
            <p:nvPr/>
          </p:nvSpPr>
          <p:spPr>
            <a:xfrm>
              <a:off x="1921275" y="3928150"/>
              <a:ext cx="36500" cy="35750"/>
            </a:xfrm>
            <a:custGeom>
              <a:avLst/>
              <a:gdLst/>
              <a:ahLst/>
              <a:cxnLst/>
              <a:rect l="l" t="t" r="r" b="b"/>
              <a:pathLst>
                <a:path w="1460" h="1430" extrusionOk="0">
                  <a:moveTo>
                    <a:pt x="730" y="1"/>
                  </a:moveTo>
                  <a:cubicBezTo>
                    <a:pt x="304" y="1"/>
                    <a:pt x="0" y="335"/>
                    <a:pt x="0" y="730"/>
                  </a:cubicBezTo>
                  <a:cubicBezTo>
                    <a:pt x="0" y="1126"/>
                    <a:pt x="335" y="1429"/>
                    <a:pt x="730" y="1429"/>
                  </a:cubicBezTo>
                  <a:cubicBezTo>
                    <a:pt x="1156" y="1429"/>
                    <a:pt x="1459" y="1095"/>
                    <a:pt x="1459" y="730"/>
                  </a:cubicBezTo>
                  <a:cubicBezTo>
                    <a:pt x="1459" y="335"/>
                    <a:pt x="1156" y="31"/>
                    <a:pt x="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23"/>
            <p:cNvSpPr/>
            <p:nvPr/>
          </p:nvSpPr>
          <p:spPr>
            <a:xfrm>
              <a:off x="2175075" y="3954000"/>
              <a:ext cx="145925" cy="145925"/>
            </a:xfrm>
            <a:custGeom>
              <a:avLst/>
              <a:gdLst/>
              <a:ahLst/>
              <a:cxnLst/>
              <a:rect l="l" t="t" r="r" b="b"/>
              <a:pathLst>
                <a:path w="5837" h="5837" extrusionOk="0">
                  <a:moveTo>
                    <a:pt x="1" y="0"/>
                  </a:moveTo>
                  <a:lnTo>
                    <a:pt x="1" y="5836"/>
                  </a:lnTo>
                  <a:lnTo>
                    <a:pt x="5837" y="5836"/>
                  </a:lnTo>
                  <a:lnTo>
                    <a:pt x="58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23"/>
            <p:cNvSpPr/>
            <p:nvPr/>
          </p:nvSpPr>
          <p:spPr>
            <a:xfrm>
              <a:off x="2191800" y="3972225"/>
              <a:ext cx="110975" cy="110975"/>
            </a:xfrm>
            <a:custGeom>
              <a:avLst/>
              <a:gdLst/>
              <a:ahLst/>
              <a:cxnLst/>
              <a:rect l="l" t="t" r="r" b="b"/>
              <a:pathLst>
                <a:path w="4439" h="4439" extrusionOk="0">
                  <a:moveTo>
                    <a:pt x="0" y="1"/>
                  </a:moveTo>
                  <a:lnTo>
                    <a:pt x="0"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23"/>
            <p:cNvSpPr/>
            <p:nvPr/>
          </p:nvSpPr>
          <p:spPr>
            <a:xfrm>
              <a:off x="2217625" y="3997300"/>
              <a:ext cx="60075" cy="60075"/>
            </a:xfrm>
            <a:custGeom>
              <a:avLst/>
              <a:gdLst/>
              <a:ahLst/>
              <a:cxnLst/>
              <a:rect l="l" t="t" r="r" b="b"/>
              <a:pathLst>
                <a:path w="2403" h="2403" extrusionOk="0">
                  <a:moveTo>
                    <a:pt x="1" y="1"/>
                  </a:moveTo>
                  <a:lnTo>
                    <a:pt x="1" y="2402"/>
                  </a:lnTo>
                  <a:lnTo>
                    <a:pt x="2402" y="2402"/>
                  </a:lnTo>
                  <a:lnTo>
                    <a:pt x="24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23"/>
            <p:cNvSpPr/>
            <p:nvPr/>
          </p:nvSpPr>
          <p:spPr>
            <a:xfrm>
              <a:off x="2330850" y="3954750"/>
              <a:ext cx="34975" cy="9150"/>
            </a:xfrm>
            <a:custGeom>
              <a:avLst/>
              <a:gdLst/>
              <a:ahLst/>
              <a:cxnLst/>
              <a:rect l="l" t="t" r="r" b="b"/>
              <a:pathLst>
                <a:path w="1399"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23"/>
            <p:cNvSpPr/>
            <p:nvPr/>
          </p:nvSpPr>
          <p:spPr>
            <a:xfrm>
              <a:off x="2330850" y="4000350"/>
              <a:ext cx="34975" cy="9900"/>
            </a:xfrm>
            <a:custGeom>
              <a:avLst/>
              <a:gdLst/>
              <a:ahLst/>
              <a:cxnLst/>
              <a:rect l="l" t="t" r="r" b="b"/>
              <a:pathLst>
                <a:path w="1399"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23"/>
            <p:cNvSpPr/>
            <p:nvPr/>
          </p:nvSpPr>
          <p:spPr>
            <a:xfrm>
              <a:off x="2330850" y="4045175"/>
              <a:ext cx="34975" cy="9150"/>
            </a:xfrm>
            <a:custGeom>
              <a:avLst/>
              <a:gdLst/>
              <a:ahLst/>
              <a:cxnLst/>
              <a:rect l="l" t="t" r="r" b="b"/>
              <a:pathLst>
                <a:path w="1399"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23"/>
            <p:cNvSpPr/>
            <p:nvPr/>
          </p:nvSpPr>
          <p:spPr>
            <a:xfrm>
              <a:off x="2131775" y="3954750"/>
              <a:ext cx="35725" cy="9150"/>
            </a:xfrm>
            <a:custGeom>
              <a:avLst/>
              <a:gdLst/>
              <a:ahLst/>
              <a:cxnLst/>
              <a:rect l="l" t="t" r="r" b="b"/>
              <a:pathLst>
                <a:path w="1429" h="366" extrusionOk="0">
                  <a:moveTo>
                    <a:pt x="0" y="1"/>
                  </a:moveTo>
                  <a:lnTo>
                    <a:pt x="0" y="365"/>
                  </a:lnTo>
                  <a:lnTo>
                    <a:pt x="1429" y="365"/>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23"/>
            <p:cNvSpPr/>
            <p:nvPr/>
          </p:nvSpPr>
          <p:spPr>
            <a:xfrm>
              <a:off x="2131775" y="4000350"/>
              <a:ext cx="35725" cy="9900"/>
            </a:xfrm>
            <a:custGeom>
              <a:avLst/>
              <a:gdLst/>
              <a:ahLst/>
              <a:cxnLst/>
              <a:rect l="l" t="t" r="r" b="b"/>
              <a:pathLst>
                <a:path w="1429" h="396" extrusionOk="0">
                  <a:moveTo>
                    <a:pt x="0" y="0"/>
                  </a:moveTo>
                  <a:lnTo>
                    <a:pt x="0" y="396"/>
                  </a:lnTo>
                  <a:lnTo>
                    <a:pt x="1429" y="396"/>
                  </a:lnTo>
                  <a:lnTo>
                    <a:pt x="14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23"/>
            <p:cNvSpPr/>
            <p:nvPr/>
          </p:nvSpPr>
          <p:spPr>
            <a:xfrm>
              <a:off x="2131775" y="4045175"/>
              <a:ext cx="35725" cy="9150"/>
            </a:xfrm>
            <a:custGeom>
              <a:avLst/>
              <a:gdLst/>
              <a:ahLst/>
              <a:cxnLst/>
              <a:rect l="l" t="t" r="r" b="b"/>
              <a:pathLst>
                <a:path w="1429" h="366" extrusionOk="0">
                  <a:moveTo>
                    <a:pt x="0" y="1"/>
                  </a:moveTo>
                  <a:lnTo>
                    <a:pt x="0" y="366"/>
                  </a:lnTo>
                  <a:lnTo>
                    <a:pt x="1429" y="366"/>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23"/>
            <p:cNvSpPr/>
            <p:nvPr/>
          </p:nvSpPr>
          <p:spPr>
            <a:xfrm>
              <a:off x="2441800" y="3928150"/>
              <a:ext cx="212800" cy="216600"/>
            </a:xfrm>
            <a:custGeom>
              <a:avLst/>
              <a:gdLst/>
              <a:ahLst/>
              <a:cxnLst/>
              <a:rect l="l" t="t" r="r" b="b"/>
              <a:pathLst>
                <a:path w="8512" h="8664" extrusionOk="0">
                  <a:moveTo>
                    <a:pt x="8481" y="1"/>
                  </a:moveTo>
                  <a:cubicBezTo>
                    <a:pt x="7569" y="578"/>
                    <a:pt x="6809" y="1217"/>
                    <a:pt x="6080" y="1916"/>
                  </a:cubicBezTo>
                  <a:cubicBezTo>
                    <a:pt x="5685" y="2250"/>
                    <a:pt x="5411" y="2615"/>
                    <a:pt x="5046" y="3010"/>
                  </a:cubicBezTo>
                  <a:cubicBezTo>
                    <a:pt x="4712" y="3375"/>
                    <a:pt x="4408" y="3770"/>
                    <a:pt x="4104" y="4195"/>
                  </a:cubicBezTo>
                  <a:cubicBezTo>
                    <a:pt x="3800" y="4591"/>
                    <a:pt x="3496" y="4986"/>
                    <a:pt x="3131" y="5320"/>
                  </a:cubicBezTo>
                  <a:cubicBezTo>
                    <a:pt x="2767" y="5654"/>
                    <a:pt x="2311" y="5928"/>
                    <a:pt x="1946" y="6262"/>
                  </a:cubicBezTo>
                  <a:cubicBezTo>
                    <a:pt x="1551" y="6627"/>
                    <a:pt x="1247" y="6992"/>
                    <a:pt x="912" y="7387"/>
                  </a:cubicBezTo>
                  <a:cubicBezTo>
                    <a:pt x="608" y="7752"/>
                    <a:pt x="304" y="8177"/>
                    <a:pt x="31" y="8633"/>
                  </a:cubicBezTo>
                  <a:lnTo>
                    <a:pt x="1" y="8664"/>
                  </a:lnTo>
                  <a:lnTo>
                    <a:pt x="31" y="8664"/>
                  </a:lnTo>
                  <a:cubicBezTo>
                    <a:pt x="487" y="8390"/>
                    <a:pt x="912" y="8086"/>
                    <a:pt x="1277" y="7752"/>
                  </a:cubicBezTo>
                  <a:cubicBezTo>
                    <a:pt x="1672" y="7417"/>
                    <a:pt x="2037" y="7083"/>
                    <a:pt x="2341" y="6688"/>
                  </a:cubicBezTo>
                  <a:cubicBezTo>
                    <a:pt x="2645" y="6323"/>
                    <a:pt x="2919" y="5867"/>
                    <a:pt x="3253" y="5472"/>
                  </a:cubicBezTo>
                  <a:cubicBezTo>
                    <a:pt x="3557" y="5107"/>
                    <a:pt x="3952" y="4743"/>
                    <a:pt x="4378" y="4439"/>
                  </a:cubicBezTo>
                  <a:cubicBezTo>
                    <a:pt x="4773" y="4104"/>
                    <a:pt x="5168" y="3800"/>
                    <a:pt x="5533" y="3466"/>
                  </a:cubicBezTo>
                  <a:cubicBezTo>
                    <a:pt x="5928" y="3162"/>
                    <a:pt x="6292" y="2828"/>
                    <a:pt x="6657" y="2433"/>
                  </a:cubicBezTo>
                  <a:cubicBezTo>
                    <a:pt x="7326" y="1703"/>
                    <a:pt x="7964" y="913"/>
                    <a:pt x="8511" y="31"/>
                  </a:cubicBezTo>
                  <a:lnTo>
                    <a:pt x="85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23"/>
            <p:cNvSpPr/>
            <p:nvPr/>
          </p:nvSpPr>
          <p:spPr>
            <a:xfrm>
              <a:off x="2441050" y="3928925"/>
              <a:ext cx="216575" cy="212800"/>
            </a:xfrm>
            <a:custGeom>
              <a:avLst/>
              <a:gdLst/>
              <a:ahLst/>
              <a:cxnLst/>
              <a:rect l="l" t="t" r="r" b="b"/>
              <a:pathLst>
                <a:path w="8663" h="8512" extrusionOk="0">
                  <a:moveTo>
                    <a:pt x="0" y="0"/>
                  </a:moveTo>
                  <a:lnTo>
                    <a:pt x="0" y="61"/>
                  </a:lnTo>
                  <a:cubicBezTo>
                    <a:pt x="274" y="517"/>
                    <a:pt x="578" y="912"/>
                    <a:pt x="912" y="1307"/>
                  </a:cubicBezTo>
                  <a:cubicBezTo>
                    <a:pt x="1246" y="1672"/>
                    <a:pt x="1581" y="2067"/>
                    <a:pt x="1976" y="2371"/>
                  </a:cubicBezTo>
                  <a:cubicBezTo>
                    <a:pt x="2341" y="2675"/>
                    <a:pt x="2797" y="2949"/>
                    <a:pt x="3192" y="3283"/>
                  </a:cubicBezTo>
                  <a:cubicBezTo>
                    <a:pt x="3556" y="3587"/>
                    <a:pt x="3921" y="3952"/>
                    <a:pt x="4225" y="4377"/>
                  </a:cubicBezTo>
                  <a:cubicBezTo>
                    <a:pt x="4560" y="4803"/>
                    <a:pt x="4863" y="5168"/>
                    <a:pt x="5198" y="5563"/>
                  </a:cubicBezTo>
                  <a:cubicBezTo>
                    <a:pt x="5502" y="5927"/>
                    <a:pt x="5836" y="6323"/>
                    <a:pt x="6231" y="6657"/>
                  </a:cubicBezTo>
                  <a:cubicBezTo>
                    <a:pt x="6961" y="7356"/>
                    <a:pt x="7751" y="7994"/>
                    <a:pt x="8633" y="8511"/>
                  </a:cubicBezTo>
                  <a:lnTo>
                    <a:pt x="8663" y="8511"/>
                  </a:lnTo>
                  <a:lnTo>
                    <a:pt x="8663" y="8481"/>
                  </a:lnTo>
                  <a:cubicBezTo>
                    <a:pt x="8085" y="7569"/>
                    <a:pt x="7447" y="6809"/>
                    <a:pt x="6748" y="6079"/>
                  </a:cubicBezTo>
                  <a:cubicBezTo>
                    <a:pt x="6414" y="5715"/>
                    <a:pt x="6049" y="5411"/>
                    <a:pt x="5654" y="5076"/>
                  </a:cubicBezTo>
                  <a:cubicBezTo>
                    <a:pt x="5289" y="4712"/>
                    <a:pt x="4894" y="4408"/>
                    <a:pt x="4468" y="4104"/>
                  </a:cubicBezTo>
                  <a:cubicBezTo>
                    <a:pt x="4073" y="3800"/>
                    <a:pt x="3678" y="3496"/>
                    <a:pt x="3344" y="3131"/>
                  </a:cubicBezTo>
                  <a:cubicBezTo>
                    <a:pt x="3009" y="2797"/>
                    <a:pt x="2736" y="2341"/>
                    <a:pt x="2401" y="1946"/>
                  </a:cubicBezTo>
                  <a:cubicBezTo>
                    <a:pt x="2037" y="1581"/>
                    <a:pt x="1672" y="1277"/>
                    <a:pt x="1277" y="912"/>
                  </a:cubicBezTo>
                  <a:cubicBezTo>
                    <a:pt x="912" y="608"/>
                    <a:pt x="486" y="304"/>
                    <a:pt x="31" y="61"/>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23"/>
            <p:cNvSpPr/>
            <p:nvPr/>
          </p:nvSpPr>
          <p:spPr>
            <a:xfrm>
              <a:off x="2535275" y="3928150"/>
              <a:ext cx="35725" cy="35750"/>
            </a:xfrm>
            <a:custGeom>
              <a:avLst/>
              <a:gdLst/>
              <a:ahLst/>
              <a:cxnLst/>
              <a:rect l="l" t="t" r="r" b="b"/>
              <a:pathLst>
                <a:path w="1429" h="1430" extrusionOk="0">
                  <a:moveTo>
                    <a:pt x="699" y="1"/>
                  </a:moveTo>
                  <a:cubicBezTo>
                    <a:pt x="304" y="1"/>
                    <a:pt x="0" y="335"/>
                    <a:pt x="0" y="730"/>
                  </a:cubicBezTo>
                  <a:cubicBezTo>
                    <a:pt x="0" y="1126"/>
                    <a:pt x="335" y="1429"/>
                    <a:pt x="699" y="1429"/>
                  </a:cubicBezTo>
                  <a:cubicBezTo>
                    <a:pt x="1125" y="1429"/>
                    <a:pt x="1429" y="1095"/>
                    <a:pt x="1429" y="730"/>
                  </a:cubicBezTo>
                  <a:cubicBezTo>
                    <a:pt x="1429" y="335"/>
                    <a:pt x="1125" y="31"/>
                    <a:pt x="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23"/>
            <p:cNvSpPr/>
            <p:nvPr/>
          </p:nvSpPr>
          <p:spPr>
            <a:xfrm>
              <a:off x="2788300" y="3954000"/>
              <a:ext cx="146700" cy="145925"/>
            </a:xfrm>
            <a:custGeom>
              <a:avLst/>
              <a:gdLst/>
              <a:ahLst/>
              <a:cxnLst/>
              <a:rect l="l" t="t" r="r" b="b"/>
              <a:pathLst>
                <a:path w="5868" h="5837" extrusionOk="0">
                  <a:moveTo>
                    <a:pt x="1" y="0"/>
                  </a:moveTo>
                  <a:lnTo>
                    <a:pt x="1" y="5836"/>
                  </a:lnTo>
                  <a:lnTo>
                    <a:pt x="5867" y="5836"/>
                  </a:lnTo>
                  <a:lnTo>
                    <a:pt x="58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23"/>
            <p:cNvSpPr/>
            <p:nvPr/>
          </p:nvSpPr>
          <p:spPr>
            <a:xfrm>
              <a:off x="2805800" y="3972225"/>
              <a:ext cx="110950" cy="110975"/>
            </a:xfrm>
            <a:custGeom>
              <a:avLst/>
              <a:gdLst/>
              <a:ahLst/>
              <a:cxnLst/>
              <a:rect l="l" t="t" r="r" b="b"/>
              <a:pathLst>
                <a:path w="4438" h="4439" extrusionOk="0">
                  <a:moveTo>
                    <a:pt x="0" y="1"/>
                  </a:moveTo>
                  <a:lnTo>
                    <a:pt x="0"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23"/>
            <p:cNvSpPr/>
            <p:nvPr/>
          </p:nvSpPr>
          <p:spPr>
            <a:xfrm>
              <a:off x="2831625" y="3997300"/>
              <a:ext cx="59300" cy="60075"/>
            </a:xfrm>
            <a:custGeom>
              <a:avLst/>
              <a:gdLst/>
              <a:ahLst/>
              <a:cxnLst/>
              <a:rect l="l" t="t" r="r" b="b"/>
              <a:pathLst>
                <a:path w="2372" h="2403" extrusionOk="0">
                  <a:moveTo>
                    <a:pt x="1" y="1"/>
                  </a:moveTo>
                  <a:lnTo>
                    <a:pt x="1" y="2402"/>
                  </a:lnTo>
                  <a:lnTo>
                    <a:pt x="2371" y="2402"/>
                  </a:lnTo>
                  <a:lnTo>
                    <a:pt x="23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23"/>
            <p:cNvSpPr/>
            <p:nvPr/>
          </p:nvSpPr>
          <p:spPr>
            <a:xfrm>
              <a:off x="2944100" y="3954750"/>
              <a:ext cx="34975" cy="9150"/>
            </a:xfrm>
            <a:custGeom>
              <a:avLst/>
              <a:gdLst/>
              <a:ahLst/>
              <a:cxnLst/>
              <a:rect l="l" t="t" r="r" b="b"/>
              <a:pathLst>
                <a:path w="1399" h="366" extrusionOk="0">
                  <a:moveTo>
                    <a:pt x="0" y="1"/>
                  </a:moveTo>
                  <a:lnTo>
                    <a:pt x="0" y="365"/>
                  </a:lnTo>
                  <a:lnTo>
                    <a:pt x="1398" y="365"/>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23"/>
            <p:cNvSpPr/>
            <p:nvPr/>
          </p:nvSpPr>
          <p:spPr>
            <a:xfrm>
              <a:off x="2944100" y="4000350"/>
              <a:ext cx="34975" cy="9900"/>
            </a:xfrm>
            <a:custGeom>
              <a:avLst/>
              <a:gdLst/>
              <a:ahLst/>
              <a:cxnLst/>
              <a:rect l="l" t="t" r="r" b="b"/>
              <a:pathLst>
                <a:path w="1399" h="396" extrusionOk="0">
                  <a:moveTo>
                    <a:pt x="0" y="0"/>
                  </a:moveTo>
                  <a:lnTo>
                    <a:pt x="0" y="396"/>
                  </a:lnTo>
                  <a:lnTo>
                    <a:pt x="1398" y="396"/>
                  </a:lnTo>
                  <a:lnTo>
                    <a:pt x="13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23"/>
            <p:cNvSpPr/>
            <p:nvPr/>
          </p:nvSpPr>
          <p:spPr>
            <a:xfrm>
              <a:off x="2944100" y="4045175"/>
              <a:ext cx="34975" cy="9150"/>
            </a:xfrm>
            <a:custGeom>
              <a:avLst/>
              <a:gdLst/>
              <a:ahLst/>
              <a:cxnLst/>
              <a:rect l="l" t="t" r="r" b="b"/>
              <a:pathLst>
                <a:path w="1399" h="366" extrusionOk="0">
                  <a:moveTo>
                    <a:pt x="0" y="1"/>
                  </a:moveTo>
                  <a:lnTo>
                    <a:pt x="0" y="366"/>
                  </a:lnTo>
                  <a:lnTo>
                    <a:pt x="1398" y="366"/>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23"/>
            <p:cNvSpPr/>
            <p:nvPr/>
          </p:nvSpPr>
          <p:spPr>
            <a:xfrm>
              <a:off x="2745750" y="3954750"/>
              <a:ext cx="35000" cy="9150"/>
            </a:xfrm>
            <a:custGeom>
              <a:avLst/>
              <a:gdLst/>
              <a:ahLst/>
              <a:cxnLst/>
              <a:rect l="l" t="t" r="r" b="b"/>
              <a:pathLst>
                <a:path w="1400"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23"/>
            <p:cNvSpPr/>
            <p:nvPr/>
          </p:nvSpPr>
          <p:spPr>
            <a:xfrm>
              <a:off x="2745750" y="4000350"/>
              <a:ext cx="35000" cy="9900"/>
            </a:xfrm>
            <a:custGeom>
              <a:avLst/>
              <a:gdLst/>
              <a:ahLst/>
              <a:cxnLst/>
              <a:rect l="l" t="t" r="r" b="b"/>
              <a:pathLst>
                <a:path w="1400"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23"/>
            <p:cNvSpPr/>
            <p:nvPr/>
          </p:nvSpPr>
          <p:spPr>
            <a:xfrm>
              <a:off x="2745750" y="4045175"/>
              <a:ext cx="35000" cy="9150"/>
            </a:xfrm>
            <a:custGeom>
              <a:avLst/>
              <a:gdLst/>
              <a:ahLst/>
              <a:cxnLst/>
              <a:rect l="l" t="t" r="r" b="b"/>
              <a:pathLst>
                <a:path w="1400"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23"/>
            <p:cNvSpPr/>
            <p:nvPr/>
          </p:nvSpPr>
          <p:spPr>
            <a:xfrm>
              <a:off x="3055800" y="3928150"/>
              <a:ext cx="212800" cy="216600"/>
            </a:xfrm>
            <a:custGeom>
              <a:avLst/>
              <a:gdLst/>
              <a:ahLst/>
              <a:cxnLst/>
              <a:rect l="l" t="t" r="r" b="b"/>
              <a:pathLst>
                <a:path w="8512" h="8664" extrusionOk="0">
                  <a:moveTo>
                    <a:pt x="8450" y="1"/>
                  </a:moveTo>
                  <a:cubicBezTo>
                    <a:pt x="7538" y="578"/>
                    <a:pt x="6779" y="1217"/>
                    <a:pt x="6079" y="1916"/>
                  </a:cubicBezTo>
                  <a:cubicBezTo>
                    <a:pt x="5684" y="2250"/>
                    <a:pt x="5380" y="2615"/>
                    <a:pt x="5046" y="3010"/>
                  </a:cubicBezTo>
                  <a:cubicBezTo>
                    <a:pt x="4712" y="3375"/>
                    <a:pt x="4408" y="3770"/>
                    <a:pt x="4104" y="4195"/>
                  </a:cubicBezTo>
                  <a:cubicBezTo>
                    <a:pt x="3800" y="4591"/>
                    <a:pt x="3496" y="4986"/>
                    <a:pt x="3101" y="5320"/>
                  </a:cubicBezTo>
                  <a:cubicBezTo>
                    <a:pt x="2766" y="5654"/>
                    <a:pt x="2310" y="5928"/>
                    <a:pt x="1915" y="6262"/>
                  </a:cubicBezTo>
                  <a:cubicBezTo>
                    <a:pt x="1550" y="6627"/>
                    <a:pt x="1246" y="6992"/>
                    <a:pt x="912" y="7387"/>
                  </a:cubicBezTo>
                  <a:cubicBezTo>
                    <a:pt x="608" y="7752"/>
                    <a:pt x="274" y="8177"/>
                    <a:pt x="31" y="8633"/>
                  </a:cubicBezTo>
                  <a:lnTo>
                    <a:pt x="0" y="8664"/>
                  </a:lnTo>
                  <a:lnTo>
                    <a:pt x="31" y="8664"/>
                  </a:lnTo>
                  <a:cubicBezTo>
                    <a:pt x="487" y="8390"/>
                    <a:pt x="912" y="8086"/>
                    <a:pt x="1277" y="7752"/>
                  </a:cubicBezTo>
                  <a:cubicBezTo>
                    <a:pt x="1672" y="7417"/>
                    <a:pt x="2037" y="7083"/>
                    <a:pt x="2341" y="6688"/>
                  </a:cubicBezTo>
                  <a:cubicBezTo>
                    <a:pt x="2645" y="6323"/>
                    <a:pt x="2918" y="5867"/>
                    <a:pt x="3253" y="5472"/>
                  </a:cubicBezTo>
                  <a:cubicBezTo>
                    <a:pt x="3557" y="5107"/>
                    <a:pt x="3952" y="4743"/>
                    <a:pt x="4347" y="4439"/>
                  </a:cubicBezTo>
                  <a:cubicBezTo>
                    <a:pt x="4772" y="4104"/>
                    <a:pt x="5168" y="3800"/>
                    <a:pt x="5532" y="3466"/>
                  </a:cubicBezTo>
                  <a:cubicBezTo>
                    <a:pt x="5927" y="3162"/>
                    <a:pt x="6292" y="2828"/>
                    <a:pt x="6627" y="2433"/>
                  </a:cubicBezTo>
                  <a:cubicBezTo>
                    <a:pt x="7326" y="1703"/>
                    <a:pt x="7964" y="913"/>
                    <a:pt x="8511" y="31"/>
                  </a:cubicBezTo>
                  <a:lnTo>
                    <a:pt x="85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23"/>
            <p:cNvSpPr/>
            <p:nvPr/>
          </p:nvSpPr>
          <p:spPr>
            <a:xfrm>
              <a:off x="3054275" y="3928925"/>
              <a:ext cx="216600" cy="212800"/>
            </a:xfrm>
            <a:custGeom>
              <a:avLst/>
              <a:gdLst/>
              <a:ahLst/>
              <a:cxnLst/>
              <a:rect l="l" t="t" r="r" b="b"/>
              <a:pathLst>
                <a:path w="8664" h="8512" extrusionOk="0">
                  <a:moveTo>
                    <a:pt x="0" y="0"/>
                  </a:moveTo>
                  <a:lnTo>
                    <a:pt x="0" y="61"/>
                  </a:lnTo>
                  <a:cubicBezTo>
                    <a:pt x="274" y="517"/>
                    <a:pt x="578" y="912"/>
                    <a:pt x="912" y="1307"/>
                  </a:cubicBezTo>
                  <a:cubicBezTo>
                    <a:pt x="1277" y="1672"/>
                    <a:pt x="1611" y="2067"/>
                    <a:pt x="1976" y="2371"/>
                  </a:cubicBezTo>
                  <a:cubicBezTo>
                    <a:pt x="2371" y="2675"/>
                    <a:pt x="2827" y="2949"/>
                    <a:pt x="3192" y="3283"/>
                  </a:cubicBezTo>
                  <a:cubicBezTo>
                    <a:pt x="3587" y="3587"/>
                    <a:pt x="3922" y="3952"/>
                    <a:pt x="4225" y="4377"/>
                  </a:cubicBezTo>
                  <a:cubicBezTo>
                    <a:pt x="4560" y="4803"/>
                    <a:pt x="4864" y="5168"/>
                    <a:pt x="5229" y="5563"/>
                  </a:cubicBezTo>
                  <a:cubicBezTo>
                    <a:pt x="5532" y="5927"/>
                    <a:pt x="5867" y="6323"/>
                    <a:pt x="6232" y="6657"/>
                  </a:cubicBezTo>
                  <a:cubicBezTo>
                    <a:pt x="6961" y="7356"/>
                    <a:pt x="7751" y="7994"/>
                    <a:pt x="8633" y="8511"/>
                  </a:cubicBezTo>
                  <a:lnTo>
                    <a:pt x="8663" y="8511"/>
                  </a:lnTo>
                  <a:lnTo>
                    <a:pt x="8663" y="8481"/>
                  </a:lnTo>
                  <a:cubicBezTo>
                    <a:pt x="8116" y="7569"/>
                    <a:pt x="7447" y="6809"/>
                    <a:pt x="6779" y="6079"/>
                  </a:cubicBezTo>
                  <a:cubicBezTo>
                    <a:pt x="6444" y="5715"/>
                    <a:pt x="6049" y="5411"/>
                    <a:pt x="5684" y="5076"/>
                  </a:cubicBezTo>
                  <a:cubicBezTo>
                    <a:pt x="5289" y="4712"/>
                    <a:pt x="4925" y="4408"/>
                    <a:pt x="4499" y="4104"/>
                  </a:cubicBezTo>
                  <a:cubicBezTo>
                    <a:pt x="4074" y="3800"/>
                    <a:pt x="3709" y="3496"/>
                    <a:pt x="3344" y="3131"/>
                  </a:cubicBezTo>
                  <a:cubicBezTo>
                    <a:pt x="3010" y="2797"/>
                    <a:pt x="2736" y="2341"/>
                    <a:pt x="2402" y="1946"/>
                  </a:cubicBezTo>
                  <a:cubicBezTo>
                    <a:pt x="2067" y="1581"/>
                    <a:pt x="1672" y="1277"/>
                    <a:pt x="1307" y="912"/>
                  </a:cubicBezTo>
                  <a:cubicBezTo>
                    <a:pt x="912" y="608"/>
                    <a:pt x="517" y="304"/>
                    <a:pt x="61" y="61"/>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23"/>
            <p:cNvSpPr/>
            <p:nvPr/>
          </p:nvSpPr>
          <p:spPr>
            <a:xfrm>
              <a:off x="3148500" y="3928150"/>
              <a:ext cx="36500" cy="35750"/>
            </a:xfrm>
            <a:custGeom>
              <a:avLst/>
              <a:gdLst/>
              <a:ahLst/>
              <a:cxnLst/>
              <a:rect l="l" t="t" r="r" b="b"/>
              <a:pathLst>
                <a:path w="1460" h="1430" extrusionOk="0">
                  <a:moveTo>
                    <a:pt x="730" y="1"/>
                  </a:moveTo>
                  <a:cubicBezTo>
                    <a:pt x="305" y="1"/>
                    <a:pt x="1" y="335"/>
                    <a:pt x="1" y="730"/>
                  </a:cubicBezTo>
                  <a:cubicBezTo>
                    <a:pt x="1" y="1126"/>
                    <a:pt x="335" y="1429"/>
                    <a:pt x="730" y="1429"/>
                  </a:cubicBezTo>
                  <a:cubicBezTo>
                    <a:pt x="1125" y="1429"/>
                    <a:pt x="1460" y="1095"/>
                    <a:pt x="1460" y="730"/>
                  </a:cubicBezTo>
                  <a:cubicBezTo>
                    <a:pt x="1460" y="335"/>
                    <a:pt x="1125" y="31"/>
                    <a:pt x="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23"/>
            <p:cNvSpPr/>
            <p:nvPr/>
          </p:nvSpPr>
          <p:spPr>
            <a:xfrm>
              <a:off x="3402300" y="3954000"/>
              <a:ext cx="145925" cy="145925"/>
            </a:xfrm>
            <a:custGeom>
              <a:avLst/>
              <a:gdLst/>
              <a:ahLst/>
              <a:cxnLst/>
              <a:rect l="l" t="t" r="r" b="b"/>
              <a:pathLst>
                <a:path w="5837" h="5837" extrusionOk="0">
                  <a:moveTo>
                    <a:pt x="1" y="0"/>
                  </a:moveTo>
                  <a:lnTo>
                    <a:pt x="1" y="5836"/>
                  </a:lnTo>
                  <a:lnTo>
                    <a:pt x="5837" y="5836"/>
                  </a:lnTo>
                  <a:lnTo>
                    <a:pt x="58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23"/>
            <p:cNvSpPr/>
            <p:nvPr/>
          </p:nvSpPr>
          <p:spPr>
            <a:xfrm>
              <a:off x="3419025" y="3972225"/>
              <a:ext cx="110975" cy="110975"/>
            </a:xfrm>
            <a:custGeom>
              <a:avLst/>
              <a:gdLst/>
              <a:ahLst/>
              <a:cxnLst/>
              <a:rect l="l" t="t" r="r" b="b"/>
              <a:pathLst>
                <a:path w="4439" h="4439" extrusionOk="0">
                  <a:moveTo>
                    <a:pt x="0" y="1"/>
                  </a:moveTo>
                  <a:lnTo>
                    <a:pt x="0"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23"/>
            <p:cNvSpPr/>
            <p:nvPr/>
          </p:nvSpPr>
          <p:spPr>
            <a:xfrm>
              <a:off x="3444850" y="3997300"/>
              <a:ext cx="60075" cy="60075"/>
            </a:xfrm>
            <a:custGeom>
              <a:avLst/>
              <a:gdLst/>
              <a:ahLst/>
              <a:cxnLst/>
              <a:rect l="l" t="t" r="r" b="b"/>
              <a:pathLst>
                <a:path w="2403" h="2403" extrusionOk="0">
                  <a:moveTo>
                    <a:pt x="1" y="1"/>
                  </a:moveTo>
                  <a:lnTo>
                    <a:pt x="1" y="2402"/>
                  </a:lnTo>
                  <a:lnTo>
                    <a:pt x="2402" y="2402"/>
                  </a:lnTo>
                  <a:lnTo>
                    <a:pt x="24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23"/>
            <p:cNvSpPr/>
            <p:nvPr/>
          </p:nvSpPr>
          <p:spPr>
            <a:xfrm>
              <a:off x="3558075" y="3954750"/>
              <a:ext cx="35000" cy="9150"/>
            </a:xfrm>
            <a:custGeom>
              <a:avLst/>
              <a:gdLst/>
              <a:ahLst/>
              <a:cxnLst/>
              <a:rect l="l" t="t" r="r" b="b"/>
              <a:pathLst>
                <a:path w="1400"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23"/>
            <p:cNvSpPr/>
            <p:nvPr/>
          </p:nvSpPr>
          <p:spPr>
            <a:xfrm>
              <a:off x="3558075" y="4000350"/>
              <a:ext cx="35000" cy="9900"/>
            </a:xfrm>
            <a:custGeom>
              <a:avLst/>
              <a:gdLst/>
              <a:ahLst/>
              <a:cxnLst/>
              <a:rect l="l" t="t" r="r" b="b"/>
              <a:pathLst>
                <a:path w="1400"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23"/>
            <p:cNvSpPr/>
            <p:nvPr/>
          </p:nvSpPr>
          <p:spPr>
            <a:xfrm>
              <a:off x="3558075" y="4045175"/>
              <a:ext cx="35000" cy="9150"/>
            </a:xfrm>
            <a:custGeom>
              <a:avLst/>
              <a:gdLst/>
              <a:ahLst/>
              <a:cxnLst/>
              <a:rect l="l" t="t" r="r" b="b"/>
              <a:pathLst>
                <a:path w="1400"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23"/>
            <p:cNvSpPr/>
            <p:nvPr/>
          </p:nvSpPr>
          <p:spPr>
            <a:xfrm>
              <a:off x="3359750" y="3954750"/>
              <a:ext cx="34975" cy="9150"/>
            </a:xfrm>
            <a:custGeom>
              <a:avLst/>
              <a:gdLst/>
              <a:ahLst/>
              <a:cxnLst/>
              <a:rect l="l" t="t" r="r" b="b"/>
              <a:pathLst>
                <a:path w="1399"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23"/>
            <p:cNvSpPr/>
            <p:nvPr/>
          </p:nvSpPr>
          <p:spPr>
            <a:xfrm>
              <a:off x="3359750" y="4000350"/>
              <a:ext cx="34975" cy="9900"/>
            </a:xfrm>
            <a:custGeom>
              <a:avLst/>
              <a:gdLst/>
              <a:ahLst/>
              <a:cxnLst/>
              <a:rect l="l" t="t" r="r" b="b"/>
              <a:pathLst>
                <a:path w="1399"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23"/>
            <p:cNvSpPr/>
            <p:nvPr/>
          </p:nvSpPr>
          <p:spPr>
            <a:xfrm>
              <a:off x="3359750" y="4045175"/>
              <a:ext cx="34975" cy="9150"/>
            </a:xfrm>
            <a:custGeom>
              <a:avLst/>
              <a:gdLst/>
              <a:ahLst/>
              <a:cxnLst/>
              <a:rect l="l" t="t" r="r" b="b"/>
              <a:pathLst>
                <a:path w="1399"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23"/>
            <p:cNvSpPr/>
            <p:nvPr/>
          </p:nvSpPr>
          <p:spPr>
            <a:xfrm>
              <a:off x="3669025" y="3928150"/>
              <a:ext cx="212800" cy="216600"/>
            </a:xfrm>
            <a:custGeom>
              <a:avLst/>
              <a:gdLst/>
              <a:ahLst/>
              <a:cxnLst/>
              <a:rect l="l" t="t" r="r" b="b"/>
              <a:pathLst>
                <a:path w="8512" h="8664" extrusionOk="0">
                  <a:moveTo>
                    <a:pt x="8481" y="1"/>
                  </a:moveTo>
                  <a:cubicBezTo>
                    <a:pt x="7569" y="578"/>
                    <a:pt x="6809" y="1217"/>
                    <a:pt x="6080" y="1916"/>
                  </a:cubicBezTo>
                  <a:cubicBezTo>
                    <a:pt x="5715" y="2250"/>
                    <a:pt x="5411" y="2615"/>
                    <a:pt x="5046" y="3010"/>
                  </a:cubicBezTo>
                  <a:cubicBezTo>
                    <a:pt x="4712" y="3375"/>
                    <a:pt x="4408" y="3770"/>
                    <a:pt x="4104" y="4195"/>
                  </a:cubicBezTo>
                  <a:cubicBezTo>
                    <a:pt x="3800" y="4591"/>
                    <a:pt x="3496" y="4986"/>
                    <a:pt x="3131" y="5320"/>
                  </a:cubicBezTo>
                  <a:cubicBezTo>
                    <a:pt x="2767" y="5654"/>
                    <a:pt x="2311" y="5928"/>
                    <a:pt x="1946" y="6262"/>
                  </a:cubicBezTo>
                  <a:cubicBezTo>
                    <a:pt x="1551" y="6627"/>
                    <a:pt x="1247" y="6992"/>
                    <a:pt x="912" y="7387"/>
                  </a:cubicBezTo>
                  <a:cubicBezTo>
                    <a:pt x="609" y="7752"/>
                    <a:pt x="305" y="8177"/>
                    <a:pt x="31" y="8633"/>
                  </a:cubicBezTo>
                  <a:lnTo>
                    <a:pt x="1" y="8664"/>
                  </a:lnTo>
                  <a:lnTo>
                    <a:pt x="31" y="8664"/>
                  </a:lnTo>
                  <a:cubicBezTo>
                    <a:pt x="487" y="8390"/>
                    <a:pt x="912" y="8086"/>
                    <a:pt x="1308" y="7752"/>
                  </a:cubicBezTo>
                  <a:cubicBezTo>
                    <a:pt x="1672" y="7417"/>
                    <a:pt x="2068" y="7083"/>
                    <a:pt x="2371" y="6688"/>
                  </a:cubicBezTo>
                  <a:cubicBezTo>
                    <a:pt x="2675" y="6323"/>
                    <a:pt x="2919" y="5867"/>
                    <a:pt x="3283" y="5472"/>
                  </a:cubicBezTo>
                  <a:cubicBezTo>
                    <a:pt x="3587" y="5107"/>
                    <a:pt x="3952" y="4743"/>
                    <a:pt x="4378" y="4439"/>
                  </a:cubicBezTo>
                  <a:cubicBezTo>
                    <a:pt x="4803" y="4104"/>
                    <a:pt x="5168" y="3800"/>
                    <a:pt x="5563" y="3466"/>
                  </a:cubicBezTo>
                  <a:cubicBezTo>
                    <a:pt x="5928" y="3162"/>
                    <a:pt x="6323" y="2828"/>
                    <a:pt x="6657" y="2433"/>
                  </a:cubicBezTo>
                  <a:cubicBezTo>
                    <a:pt x="7326" y="1703"/>
                    <a:pt x="7995" y="913"/>
                    <a:pt x="8511" y="31"/>
                  </a:cubicBezTo>
                  <a:lnTo>
                    <a:pt x="85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23"/>
            <p:cNvSpPr/>
            <p:nvPr/>
          </p:nvSpPr>
          <p:spPr>
            <a:xfrm>
              <a:off x="3668275" y="3928925"/>
              <a:ext cx="216575" cy="212800"/>
            </a:xfrm>
            <a:custGeom>
              <a:avLst/>
              <a:gdLst/>
              <a:ahLst/>
              <a:cxnLst/>
              <a:rect l="l" t="t" r="r" b="b"/>
              <a:pathLst>
                <a:path w="8663" h="8512" extrusionOk="0">
                  <a:moveTo>
                    <a:pt x="0" y="0"/>
                  </a:moveTo>
                  <a:lnTo>
                    <a:pt x="0" y="61"/>
                  </a:lnTo>
                  <a:cubicBezTo>
                    <a:pt x="243" y="517"/>
                    <a:pt x="578" y="912"/>
                    <a:pt x="912" y="1307"/>
                  </a:cubicBezTo>
                  <a:cubicBezTo>
                    <a:pt x="1246" y="1672"/>
                    <a:pt x="1581" y="2067"/>
                    <a:pt x="1976" y="2371"/>
                  </a:cubicBezTo>
                  <a:cubicBezTo>
                    <a:pt x="2341" y="2675"/>
                    <a:pt x="2797" y="2949"/>
                    <a:pt x="3192" y="3283"/>
                  </a:cubicBezTo>
                  <a:cubicBezTo>
                    <a:pt x="3557" y="3587"/>
                    <a:pt x="3891" y="3952"/>
                    <a:pt x="4195" y="4377"/>
                  </a:cubicBezTo>
                  <a:cubicBezTo>
                    <a:pt x="4560" y="4803"/>
                    <a:pt x="4864" y="5168"/>
                    <a:pt x="5198" y="5563"/>
                  </a:cubicBezTo>
                  <a:cubicBezTo>
                    <a:pt x="5502" y="5927"/>
                    <a:pt x="5836" y="6323"/>
                    <a:pt x="6231" y="6657"/>
                  </a:cubicBezTo>
                  <a:cubicBezTo>
                    <a:pt x="6961" y="7356"/>
                    <a:pt x="7751" y="7994"/>
                    <a:pt x="8602" y="8511"/>
                  </a:cubicBezTo>
                  <a:lnTo>
                    <a:pt x="8663" y="8511"/>
                  </a:lnTo>
                  <a:lnTo>
                    <a:pt x="8663" y="8481"/>
                  </a:lnTo>
                  <a:cubicBezTo>
                    <a:pt x="8085" y="7569"/>
                    <a:pt x="7447" y="6809"/>
                    <a:pt x="6748" y="6079"/>
                  </a:cubicBezTo>
                  <a:cubicBezTo>
                    <a:pt x="6414" y="5715"/>
                    <a:pt x="6049" y="5411"/>
                    <a:pt x="5654" y="5076"/>
                  </a:cubicBezTo>
                  <a:cubicBezTo>
                    <a:pt x="5289" y="4712"/>
                    <a:pt x="4894" y="4408"/>
                    <a:pt x="4468" y="4104"/>
                  </a:cubicBezTo>
                  <a:cubicBezTo>
                    <a:pt x="4043" y="3800"/>
                    <a:pt x="3678" y="3496"/>
                    <a:pt x="3344" y="3131"/>
                  </a:cubicBezTo>
                  <a:cubicBezTo>
                    <a:pt x="3009" y="2797"/>
                    <a:pt x="2736" y="2341"/>
                    <a:pt x="2401" y="1946"/>
                  </a:cubicBezTo>
                  <a:cubicBezTo>
                    <a:pt x="2037" y="1581"/>
                    <a:pt x="1672" y="1277"/>
                    <a:pt x="1277" y="912"/>
                  </a:cubicBezTo>
                  <a:cubicBezTo>
                    <a:pt x="912" y="608"/>
                    <a:pt x="487" y="304"/>
                    <a:pt x="31" y="61"/>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23"/>
            <p:cNvSpPr/>
            <p:nvPr/>
          </p:nvSpPr>
          <p:spPr>
            <a:xfrm>
              <a:off x="3762500" y="3928150"/>
              <a:ext cx="35725" cy="35750"/>
            </a:xfrm>
            <a:custGeom>
              <a:avLst/>
              <a:gdLst/>
              <a:ahLst/>
              <a:cxnLst/>
              <a:rect l="l" t="t" r="r" b="b"/>
              <a:pathLst>
                <a:path w="1429" h="1430" extrusionOk="0">
                  <a:moveTo>
                    <a:pt x="699" y="1"/>
                  </a:moveTo>
                  <a:cubicBezTo>
                    <a:pt x="304" y="1"/>
                    <a:pt x="0" y="335"/>
                    <a:pt x="0" y="730"/>
                  </a:cubicBezTo>
                  <a:cubicBezTo>
                    <a:pt x="0" y="1126"/>
                    <a:pt x="335" y="1429"/>
                    <a:pt x="699" y="1429"/>
                  </a:cubicBezTo>
                  <a:cubicBezTo>
                    <a:pt x="1125" y="1429"/>
                    <a:pt x="1429" y="1095"/>
                    <a:pt x="1429" y="730"/>
                  </a:cubicBezTo>
                  <a:cubicBezTo>
                    <a:pt x="1429" y="335"/>
                    <a:pt x="1125" y="31"/>
                    <a:pt x="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23"/>
            <p:cNvSpPr/>
            <p:nvPr/>
          </p:nvSpPr>
          <p:spPr>
            <a:xfrm>
              <a:off x="4015550" y="3954000"/>
              <a:ext cx="146675" cy="145925"/>
            </a:xfrm>
            <a:custGeom>
              <a:avLst/>
              <a:gdLst/>
              <a:ahLst/>
              <a:cxnLst/>
              <a:rect l="l" t="t" r="r" b="b"/>
              <a:pathLst>
                <a:path w="5867" h="5837" extrusionOk="0">
                  <a:moveTo>
                    <a:pt x="0" y="0"/>
                  </a:moveTo>
                  <a:lnTo>
                    <a:pt x="0" y="5836"/>
                  </a:lnTo>
                  <a:lnTo>
                    <a:pt x="5866" y="5836"/>
                  </a:lnTo>
                  <a:lnTo>
                    <a:pt x="58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23"/>
            <p:cNvSpPr/>
            <p:nvPr/>
          </p:nvSpPr>
          <p:spPr>
            <a:xfrm>
              <a:off x="4033025" y="3972225"/>
              <a:ext cx="110950" cy="110975"/>
            </a:xfrm>
            <a:custGeom>
              <a:avLst/>
              <a:gdLst/>
              <a:ahLst/>
              <a:cxnLst/>
              <a:rect l="l" t="t" r="r" b="b"/>
              <a:pathLst>
                <a:path w="4438" h="4439" extrusionOk="0">
                  <a:moveTo>
                    <a:pt x="0" y="1"/>
                  </a:moveTo>
                  <a:lnTo>
                    <a:pt x="0"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23"/>
            <p:cNvSpPr/>
            <p:nvPr/>
          </p:nvSpPr>
          <p:spPr>
            <a:xfrm>
              <a:off x="4058850" y="3997300"/>
              <a:ext cx="59300" cy="60075"/>
            </a:xfrm>
            <a:custGeom>
              <a:avLst/>
              <a:gdLst/>
              <a:ahLst/>
              <a:cxnLst/>
              <a:rect l="l" t="t" r="r" b="b"/>
              <a:pathLst>
                <a:path w="2372" h="2403" extrusionOk="0">
                  <a:moveTo>
                    <a:pt x="1" y="1"/>
                  </a:moveTo>
                  <a:lnTo>
                    <a:pt x="1" y="2402"/>
                  </a:lnTo>
                  <a:lnTo>
                    <a:pt x="2371" y="2402"/>
                  </a:lnTo>
                  <a:lnTo>
                    <a:pt x="23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23"/>
            <p:cNvSpPr/>
            <p:nvPr/>
          </p:nvSpPr>
          <p:spPr>
            <a:xfrm>
              <a:off x="4171325" y="3954750"/>
              <a:ext cx="35725" cy="9150"/>
            </a:xfrm>
            <a:custGeom>
              <a:avLst/>
              <a:gdLst/>
              <a:ahLst/>
              <a:cxnLst/>
              <a:rect l="l" t="t" r="r" b="b"/>
              <a:pathLst>
                <a:path w="1429" h="366" extrusionOk="0">
                  <a:moveTo>
                    <a:pt x="0" y="1"/>
                  </a:moveTo>
                  <a:lnTo>
                    <a:pt x="0" y="365"/>
                  </a:lnTo>
                  <a:lnTo>
                    <a:pt x="1429" y="365"/>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23"/>
            <p:cNvSpPr/>
            <p:nvPr/>
          </p:nvSpPr>
          <p:spPr>
            <a:xfrm>
              <a:off x="4171325" y="4000350"/>
              <a:ext cx="35725" cy="9900"/>
            </a:xfrm>
            <a:custGeom>
              <a:avLst/>
              <a:gdLst/>
              <a:ahLst/>
              <a:cxnLst/>
              <a:rect l="l" t="t" r="r" b="b"/>
              <a:pathLst>
                <a:path w="1429" h="396" extrusionOk="0">
                  <a:moveTo>
                    <a:pt x="0" y="0"/>
                  </a:moveTo>
                  <a:lnTo>
                    <a:pt x="0" y="396"/>
                  </a:lnTo>
                  <a:lnTo>
                    <a:pt x="1429" y="396"/>
                  </a:lnTo>
                  <a:lnTo>
                    <a:pt x="14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23"/>
            <p:cNvSpPr/>
            <p:nvPr/>
          </p:nvSpPr>
          <p:spPr>
            <a:xfrm>
              <a:off x="4171325" y="4045175"/>
              <a:ext cx="35725" cy="9150"/>
            </a:xfrm>
            <a:custGeom>
              <a:avLst/>
              <a:gdLst/>
              <a:ahLst/>
              <a:cxnLst/>
              <a:rect l="l" t="t" r="r" b="b"/>
              <a:pathLst>
                <a:path w="1429" h="366" extrusionOk="0">
                  <a:moveTo>
                    <a:pt x="0" y="1"/>
                  </a:moveTo>
                  <a:lnTo>
                    <a:pt x="0" y="366"/>
                  </a:lnTo>
                  <a:lnTo>
                    <a:pt x="1429" y="366"/>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23"/>
            <p:cNvSpPr/>
            <p:nvPr/>
          </p:nvSpPr>
          <p:spPr>
            <a:xfrm>
              <a:off x="3972975" y="3954750"/>
              <a:ext cx="35000" cy="9150"/>
            </a:xfrm>
            <a:custGeom>
              <a:avLst/>
              <a:gdLst/>
              <a:ahLst/>
              <a:cxnLst/>
              <a:rect l="l" t="t" r="r" b="b"/>
              <a:pathLst>
                <a:path w="1400"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23"/>
            <p:cNvSpPr/>
            <p:nvPr/>
          </p:nvSpPr>
          <p:spPr>
            <a:xfrm>
              <a:off x="3972975" y="4000350"/>
              <a:ext cx="35000" cy="9900"/>
            </a:xfrm>
            <a:custGeom>
              <a:avLst/>
              <a:gdLst/>
              <a:ahLst/>
              <a:cxnLst/>
              <a:rect l="l" t="t" r="r" b="b"/>
              <a:pathLst>
                <a:path w="1400"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23"/>
            <p:cNvSpPr/>
            <p:nvPr/>
          </p:nvSpPr>
          <p:spPr>
            <a:xfrm>
              <a:off x="3972975" y="4045175"/>
              <a:ext cx="35000" cy="9150"/>
            </a:xfrm>
            <a:custGeom>
              <a:avLst/>
              <a:gdLst/>
              <a:ahLst/>
              <a:cxnLst/>
              <a:rect l="l" t="t" r="r" b="b"/>
              <a:pathLst>
                <a:path w="1400"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23"/>
            <p:cNvSpPr/>
            <p:nvPr/>
          </p:nvSpPr>
          <p:spPr>
            <a:xfrm>
              <a:off x="4283025" y="3928150"/>
              <a:ext cx="212800" cy="216600"/>
            </a:xfrm>
            <a:custGeom>
              <a:avLst/>
              <a:gdLst/>
              <a:ahLst/>
              <a:cxnLst/>
              <a:rect l="l" t="t" r="r" b="b"/>
              <a:pathLst>
                <a:path w="8512" h="8664" extrusionOk="0">
                  <a:moveTo>
                    <a:pt x="8450" y="1"/>
                  </a:moveTo>
                  <a:cubicBezTo>
                    <a:pt x="7538" y="578"/>
                    <a:pt x="6779" y="1217"/>
                    <a:pt x="6079" y="1916"/>
                  </a:cubicBezTo>
                  <a:cubicBezTo>
                    <a:pt x="5684" y="2250"/>
                    <a:pt x="5380" y="2615"/>
                    <a:pt x="5046" y="3010"/>
                  </a:cubicBezTo>
                  <a:cubicBezTo>
                    <a:pt x="4712" y="3375"/>
                    <a:pt x="4408" y="3770"/>
                    <a:pt x="4104" y="4195"/>
                  </a:cubicBezTo>
                  <a:cubicBezTo>
                    <a:pt x="3800" y="4591"/>
                    <a:pt x="3496" y="4986"/>
                    <a:pt x="3101" y="5320"/>
                  </a:cubicBezTo>
                  <a:cubicBezTo>
                    <a:pt x="2766" y="5654"/>
                    <a:pt x="2310" y="5928"/>
                    <a:pt x="1915" y="6262"/>
                  </a:cubicBezTo>
                  <a:cubicBezTo>
                    <a:pt x="1551" y="6627"/>
                    <a:pt x="1247" y="6992"/>
                    <a:pt x="912" y="7387"/>
                  </a:cubicBezTo>
                  <a:cubicBezTo>
                    <a:pt x="608" y="7752"/>
                    <a:pt x="304" y="8177"/>
                    <a:pt x="31" y="8633"/>
                  </a:cubicBezTo>
                  <a:lnTo>
                    <a:pt x="0" y="8664"/>
                  </a:lnTo>
                  <a:lnTo>
                    <a:pt x="31" y="8664"/>
                  </a:lnTo>
                  <a:cubicBezTo>
                    <a:pt x="487" y="8390"/>
                    <a:pt x="912" y="8086"/>
                    <a:pt x="1277" y="7752"/>
                  </a:cubicBezTo>
                  <a:cubicBezTo>
                    <a:pt x="1672" y="7417"/>
                    <a:pt x="2037" y="7083"/>
                    <a:pt x="2341" y="6688"/>
                  </a:cubicBezTo>
                  <a:cubicBezTo>
                    <a:pt x="2645" y="6323"/>
                    <a:pt x="2918" y="5867"/>
                    <a:pt x="3253" y="5472"/>
                  </a:cubicBezTo>
                  <a:cubicBezTo>
                    <a:pt x="3557" y="5107"/>
                    <a:pt x="3952" y="4743"/>
                    <a:pt x="4347" y="4439"/>
                  </a:cubicBezTo>
                  <a:cubicBezTo>
                    <a:pt x="4772" y="4104"/>
                    <a:pt x="5168" y="3800"/>
                    <a:pt x="5532" y="3466"/>
                  </a:cubicBezTo>
                  <a:cubicBezTo>
                    <a:pt x="5927" y="3162"/>
                    <a:pt x="6292" y="2828"/>
                    <a:pt x="6627" y="2433"/>
                  </a:cubicBezTo>
                  <a:cubicBezTo>
                    <a:pt x="7326" y="1703"/>
                    <a:pt x="7964" y="913"/>
                    <a:pt x="8511" y="31"/>
                  </a:cubicBezTo>
                  <a:lnTo>
                    <a:pt x="85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23"/>
            <p:cNvSpPr/>
            <p:nvPr/>
          </p:nvSpPr>
          <p:spPr>
            <a:xfrm>
              <a:off x="4281500" y="3928925"/>
              <a:ext cx="216600" cy="212800"/>
            </a:xfrm>
            <a:custGeom>
              <a:avLst/>
              <a:gdLst/>
              <a:ahLst/>
              <a:cxnLst/>
              <a:rect l="l" t="t" r="r" b="b"/>
              <a:pathLst>
                <a:path w="8664" h="8512" extrusionOk="0">
                  <a:moveTo>
                    <a:pt x="1" y="0"/>
                  </a:moveTo>
                  <a:lnTo>
                    <a:pt x="1" y="61"/>
                  </a:lnTo>
                  <a:cubicBezTo>
                    <a:pt x="274" y="517"/>
                    <a:pt x="578" y="912"/>
                    <a:pt x="912" y="1307"/>
                  </a:cubicBezTo>
                  <a:cubicBezTo>
                    <a:pt x="1277" y="1672"/>
                    <a:pt x="1612" y="2067"/>
                    <a:pt x="1976" y="2371"/>
                  </a:cubicBezTo>
                  <a:cubicBezTo>
                    <a:pt x="2371" y="2675"/>
                    <a:pt x="2827" y="2949"/>
                    <a:pt x="3192" y="3283"/>
                  </a:cubicBezTo>
                  <a:cubicBezTo>
                    <a:pt x="3587" y="3587"/>
                    <a:pt x="3922" y="3952"/>
                    <a:pt x="4226" y="4377"/>
                  </a:cubicBezTo>
                  <a:cubicBezTo>
                    <a:pt x="4560" y="4803"/>
                    <a:pt x="4864" y="5168"/>
                    <a:pt x="5229" y="5563"/>
                  </a:cubicBezTo>
                  <a:cubicBezTo>
                    <a:pt x="5533" y="5927"/>
                    <a:pt x="5867" y="6323"/>
                    <a:pt x="6232" y="6657"/>
                  </a:cubicBezTo>
                  <a:cubicBezTo>
                    <a:pt x="6961" y="7356"/>
                    <a:pt x="7751" y="7994"/>
                    <a:pt x="8633" y="8511"/>
                  </a:cubicBezTo>
                  <a:lnTo>
                    <a:pt x="8663" y="8511"/>
                  </a:lnTo>
                  <a:lnTo>
                    <a:pt x="8663" y="8481"/>
                  </a:lnTo>
                  <a:cubicBezTo>
                    <a:pt x="8116" y="7569"/>
                    <a:pt x="7447" y="6809"/>
                    <a:pt x="6779" y="6079"/>
                  </a:cubicBezTo>
                  <a:cubicBezTo>
                    <a:pt x="6444" y="5715"/>
                    <a:pt x="6049" y="5411"/>
                    <a:pt x="5685" y="5076"/>
                  </a:cubicBezTo>
                  <a:cubicBezTo>
                    <a:pt x="5289" y="4712"/>
                    <a:pt x="4925" y="4408"/>
                    <a:pt x="4499" y="4104"/>
                  </a:cubicBezTo>
                  <a:cubicBezTo>
                    <a:pt x="4074" y="3800"/>
                    <a:pt x="3709" y="3496"/>
                    <a:pt x="3344" y="3131"/>
                  </a:cubicBezTo>
                  <a:cubicBezTo>
                    <a:pt x="3010" y="2797"/>
                    <a:pt x="2736" y="2341"/>
                    <a:pt x="2402" y="1946"/>
                  </a:cubicBezTo>
                  <a:cubicBezTo>
                    <a:pt x="2067" y="1581"/>
                    <a:pt x="1672" y="1277"/>
                    <a:pt x="1308" y="912"/>
                  </a:cubicBezTo>
                  <a:cubicBezTo>
                    <a:pt x="912" y="608"/>
                    <a:pt x="517" y="304"/>
                    <a:pt x="61" y="6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23"/>
            <p:cNvSpPr/>
            <p:nvPr/>
          </p:nvSpPr>
          <p:spPr>
            <a:xfrm>
              <a:off x="4375725" y="3928150"/>
              <a:ext cx="36500" cy="35750"/>
            </a:xfrm>
            <a:custGeom>
              <a:avLst/>
              <a:gdLst/>
              <a:ahLst/>
              <a:cxnLst/>
              <a:rect l="l" t="t" r="r" b="b"/>
              <a:pathLst>
                <a:path w="1460" h="1430" extrusionOk="0">
                  <a:moveTo>
                    <a:pt x="730" y="1"/>
                  </a:moveTo>
                  <a:cubicBezTo>
                    <a:pt x="305" y="1"/>
                    <a:pt x="1" y="335"/>
                    <a:pt x="1" y="730"/>
                  </a:cubicBezTo>
                  <a:cubicBezTo>
                    <a:pt x="1" y="1126"/>
                    <a:pt x="335" y="1429"/>
                    <a:pt x="730" y="1429"/>
                  </a:cubicBezTo>
                  <a:cubicBezTo>
                    <a:pt x="1156" y="1429"/>
                    <a:pt x="1460" y="1095"/>
                    <a:pt x="1460" y="730"/>
                  </a:cubicBezTo>
                  <a:cubicBezTo>
                    <a:pt x="1460" y="335"/>
                    <a:pt x="1156" y="31"/>
                    <a:pt x="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23"/>
            <p:cNvSpPr/>
            <p:nvPr/>
          </p:nvSpPr>
          <p:spPr>
            <a:xfrm>
              <a:off x="4629525" y="3954000"/>
              <a:ext cx="145925" cy="145925"/>
            </a:xfrm>
            <a:custGeom>
              <a:avLst/>
              <a:gdLst/>
              <a:ahLst/>
              <a:cxnLst/>
              <a:rect l="l" t="t" r="r" b="b"/>
              <a:pathLst>
                <a:path w="5837" h="5837" extrusionOk="0">
                  <a:moveTo>
                    <a:pt x="1" y="0"/>
                  </a:moveTo>
                  <a:lnTo>
                    <a:pt x="1" y="5836"/>
                  </a:lnTo>
                  <a:lnTo>
                    <a:pt x="5837" y="5836"/>
                  </a:lnTo>
                  <a:lnTo>
                    <a:pt x="58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23"/>
            <p:cNvSpPr/>
            <p:nvPr/>
          </p:nvSpPr>
          <p:spPr>
            <a:xfrm>
              <a:off x="4646250" y="3972225"/>
              <a:ext cx="111725" cy="110975"/>
            </a:xfrm>
            <a:custGeom>
              <a:avLst/>
              <a:gdLst/>
              <a:ahLst/>
              <a:cxnLst/>
              <a:rect l="l" t="t" r="r" b="b"/>
              <a:pathLst>
                <a:path w="4469" h="4439" extrusionOk="0">
                  <a:moveTo>
                    <a:pt x="0" y="1"/>
                  </a:moveTo>
                  <a:lnTo>
                    <a:pt x="0" y="4439"/>
                  </a:lnTo>
                  <a:lnTo>
                    <a:pt x="4469" y="4439"/>
                  </a:lnTo>
                  <a:lnTo>
                    <a:pt x="44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23"/>
            <p:cNvSpPr/>
            <p:nvPr/>
          </p:nvSpPr>
          <p:spPr>
            <a:xfrm>
              <a:off x="4672075" y="3997300"/>
              <a:ext cx="60075" cy="60075"/>
            </a:xfrm>
            <a:custGeom>
              <a:avLst/>
              <a:gdLst/>
              <a:ahLst/>
              <a:cxnLst/>
              <a:rect l="l" t="t" r="r" b="b"/>
              <a:pathLst>
                <a:path w="2403" h="2403" extrusionOk="0">
                  <a:moveTo>
                    <a:pt x="1" y="1"/>
                  </a:moveTo>
                  <a:lnTo>
                    <a:pt x="1" y="2402"/>
                  </a:lnTo>
                  <a:lnTo>
                    <a:pt x="2402" y="2402"/>
                  </a:lnTo>
                  <a:lnTo>
                    <a:pt x="24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23"/>
            <p:cNvSpPr/>
            <p:nvPr/>
          </p:nvSpPr>
          <p:spPr>
            <a:xfrm>
              <a:off x="4785300" y="3954750"/>
              <a:ext cx="35000" cy="9150"/>
            </a:xfrm>
            <a:custGeom>
              <a:avLst/>
              <a:gdLst/>
              <a:ahLst/>
              <a:cxnLst/>
              <a:rect l="l" t="t" r="r" b="b"/>
              <a:pathLst>
                <a:path w="1400"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23"/>
            <p:cNvSpPr/>
            <p:nvPr/>
          </p:nvSpPr>
          <p:spPr>
            <a:xfrm>
              <a:off x="4785300" y="4000350"/>
              <a:ext cx="35000" cy="9900"/>
            </a:xfrm>
            <a:custGeom>
              <a:avLst/>
              <a:gdLst/>
              <a:ahLst/>
              <a:cxnLst/>
              <a:rect l="l" t="t" r="r" b="b"/>
              <a:pathLst>
                <a:path w="1400"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23"/>
            <p:cNvSpPr/>
            <p:nvPr/>
          </p:nvSpPr>
          <p:spPr>
            <a:xfrm>
              <a:off x="4785300" y="4045175"/>
              <a:ext cx="35000" cy="9150"/>
            </a:xfrm>
            <a:custGeom>
              <a:avLst/>
              <a:gdLst/>
              <a:ahLst/>
              <a:cxnLst/>
              <a:rect l="l" t="t" r="r" b="b"/>
              <a:pathLst>
                <a:path w="1400"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23"/>
            <p:cNvSpPr/>
            <p:nvPr/>
          </p:nvSpPr>
          <p:spPr>
            <a:xfrm>
              <a:off x="4586225" y="3954750"/>
              <a:ext cx="35725" cy="9150"/>
            </a:xfrm>
            <a:custGeom>
              <a:avLst/>
              <a:gdLst/>
              <a:ahLst/>
              <a:cxnLst/>
              <a:rect l="l" t="t" r="r" b="b"/>
              <a:pathLst>
                <a:path w="1429" h="366" extrusionOk="0">
                  <a:moveTo>
                    <a:pt x="0" y="1"/>
                  </a:moveTo>
                  <a:lnTo>
                    <a:pt x="0" y="365"/>
                  </a:lnTo>
                  <a:lnTo>
                    <a:pt x="1429" y="365"/>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23"/>
            <p:cNvSpPr/>
            <p:nvPr/>
          </p:nvSpPr>
          <p:spPr>
            <a:xfrm>
              <a:off x="4586225" y="4000350"/>
              <a:ext cx="35725" cy="9900"/>
            </a:xfrm>
            <a:custGeom>
              <a:avLst/>
              <a:gdLst/>
              <a:ahLst/>
              <a:cxnLst/>
              <a:rect l="l" t="t" r="r" b="b"/>
              <a:pathLst>
                <a:path w="1429" h="396" extrusionOk="0">
                  <a:moveTo>
                    <a:pt x="0" y="0"/>
                  </a:moveTo>
                  <a:lnTo>
                    <a:pt x="0" y="396"/>
                  </a:lnTo>
                  <a:lnTo>
                    <a:pt x="1429" y="396"/>
                  </a:lnTo>
                  <a:lnTo>
                    <a:pt x="14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23"/>
            <p:cNvSpPr/>
            <p:nvPr/>
          </p:nvSpPr>
          <p:spPr>
            <a:xfrm>
              <a:off x="4586225" y="4045175"/>
              <a:ext cx="35725" cy="9150"/>
            </a:xfrm>
            <a:custGeom>
              <a:avLst/>
              <a:gdLst/>
              <a:ahLst/>
              <a:cxnLst/>
              <a:rect l="l" t="t" r="r" b="b"/>
              <a:pathLst>
                <a:path w="1429" h="366" extrusionOk="0">
                  <a:moveTo>
                    <a:pt x="0" y="1"/>
                  </a:moveTo>
                  <a:lnTo>
                    <a:pt x="0" y="366"/>
                  </a:lnTo>
                  <a:lnTo>
                    <a:pt x="1429" y="366"/>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23"/>
            <p:cNvSpPr/>
            <p:nvPr/>
          </p:nvSpPr>
          <p:spPr>
            <a:xfrm>
              <a:off x="4896250" y="3928150"/>
              <a:ext cx="212800" cy="216600"/>
            </a:xfrm>
            <a:custGeom>
              <a:avLst/>
              <a:gdLst/>
              <a:ahLst/>
              <a:cxnLst/>
              <a:rect l="l" t="t" r="r" b="b"/>
              <a:pathLst>
                <a:path w="8512" h="8664" extrusionOk="0">
                  <a:moveTo>
                    <a:pt x="8481" y="1"/>
                  </a:moveTo>
                  <a:cubicBezTo>
                    <a:pt x="7569" y="578"/>
                    <a:pt x="6809" y="1217"/>
                    <a:pt x="6080" y="1916"/>
                  </a:cubicBezTo>
                  <a:cubicBezTo>
                    <a:pt x="5715" y="2250"/>
                    <a:pt x="5411" y="2615"/>
                    <a:pt x="5046" y="3010"/>
                  </a:cubicBezTo>
                  <a:cubicBezTo>
                    <a:pt x="4712" y="3375"/>
                    <a:pt x="4408" y="3770"/>
                    <a:pt x="4104" y="4195"/>
                  </a:cubicBezTo>
                  <a:cubicBezTo>
                    <a:pt x="3800" y="4591"/>
                    <a:pt x="3496" y="4986"/>
                    <a:pt x="3131" y="5320"/>
                  </a:cubicBezTo>
                  <a:cubicBezTo>
                    <a:pt x="2767" y="5654"/>
                    <a:pt x="2311" y="5928"/>
                    <a:pt x="1946" y="6262"/>
                  </a:cubicBezTo>
                  <a:cubicBezTo>
                    <a:pt x="1551" y="6627"/>
                    <a:pt x="1247" y="6992"/>
                    <a:pt x="913" y="7387"/>
                  </a:cubicBezTo>
                  <a:cubicBezTo>
                    <a:pt x="609" y="7752"/>
                    <a:pt x="305" y="8177"/>
                    <a:pt x="31" y="8633"/>
                  </a:cubicBezTo>
                  <a:lnTo>
                    <a:pt x="1" y="8664"/>
                  </a:lnTo>
                  <a:lnTo>
                    <a:pt x="31" y="8664"/>
                  </a:lnTo>
                  <a:cubicBezTo>
                    <a:pt x="487" y="8390"/>
                    <a:pt x="913" y="8086"/>
                    <a:pt x="1308" y="7752"/>
                  </a:cubicBezTo>
                  <a:cubicBezTo>
                    <a:pt x="1672" y="7417"/>
                    <a:pt x="2068" y="7083"/>
                    <a:pt x="2372" y="6688"/>
                  </a:cubicBezTo>
                  <a:cubicBezTo>
                    <a:pt x="2675" y="6323"/>
                    <a:pt x="2919" y="5867"/>
                    <a:pt x="3283" y="5472"/>
                  </a:cubicBezTo>
                  <a:cubicBezTo>
                    <a:pt x="3587" y="5107"/>
                    <a:pt x="3952" y="4743"/>
                    <a:pt x="4378" y="4439"/>
                  </a:cubicBezTo>
                  <a:cubicBezTo>
                    <a:pt x="4803" y="4104"/>
                    <a:pt x="5168" y="3800"/>
                    <a:pt x="5563" y="3466"/>
                  </a:cubicBezTo>
                  <a:cubicBezTo>
                    <a:pt x="5928" y="3162"/>
                    <a:pt x="6323" y="2828"/>
                    <a:pt x="6657" y="2433"/>
                  </a:cubicBezTo>
                  <a:cubicBezTo>
                    <a:pt x="7326" y="1703"/>
                    <a:pt x="7995" y="913"/>
                    <a:pt x="8511" y="31"/>
                  </a:cubicBezTo>
                  <a:lnTo>
                    <a:pt x="85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23"/>
            <p:cNvSpPr/>
            <p:nvPr/>
          </p:nvSpPr>
          <p:spPr>
            <a:xfrm>
              <a:off x="4895500" y="3928925"/>
              <a:ext cx="216600" cy="212800"/>
            </a:xfrm>
            <a:custGeom>
              <a:avLst/>
              <a:gdLst/>
              <a:ahLst/>
              <a:cxnLst/>
              <a:rect l="l" t="t" r="r" b="b"/>
              <a:pathLst>
                <a:path w="8664" h="8512" extrusionOk="0">
                  <a:moveTo>
                    <a:pt x="0" y="0"/>
                  </a:moveTo>
                  <a:lnTo>
                    <a:pt x="0" y="61"/>
                  </a:lnTo>
                  <a:cubicBezTo>
                    <a:pt x="243" y="517"/>
                    <a:pt x="547" y="912"/>
                    <a:pt x="912" y="1307"/>
                  </a:cubicBezTo>
                  <a:cubicBezTo>
                    <a:pt x="1246" y="1672"/>
                    <a:pt x="1581" y="2067"/>
                    <a:pt x="1976" y="2371"/>
                  </a:cubicBezTo>
                  <a:cubicBezTo>
                    <a:pt x="2341" y="2675"/>
                    <a:pt x="2797" y="2949"/>
                    <a:pt x="3192" y="3283"/>
                  </a:cubicBezTo>
                  <a:cubicBezTo>
                    <a:pt x="3557" y="3587"/>
                    <a:pt x="3891" y="3952"/>
                    <a:pt x="4195" y="4377"/>
                  </a:cubicBezTo>
                  <a:cubicBezTo>
                    <a:pt x="4560" y="4803"/>
                    <a:pt x="4864" y="5168"/>
                    <a:pt x="5198" y="5563"/>
                  </a:cubicBezTo>
                  <a:cubicBezTo>
                    <a:pt x="5502" y="5927"/>
                    <a:pt x="5836" y="6323"/>
                    <a:pt x="6231" y="6657"/>
                  </a:cubicBezTo>
                  <a:cubicBezTo>
                    <a:pt x="6930" y="7356"/>
                    <a:pt x="7751" y="7994"/>
                    <a:pt x="8602" y="8511"/>
                  </a:cubicBezTo>
                  <a:lnTo>
                    <a:pt x="8663" y="8511"/>
                  </a:lnTo>
                  <a:lnTo>
                    <a:pt x="8663" y="8481"/>
                  </a:lnTo>
                  <a:cubicBezTo>
                    <a:pt x="8086" y="7569"/>
                    <a:pt x="7447" y="6809"/>
                    <a:pt x="6748" y="6079"/>
                  </a:cubicBezTo>
                  <a:cubicBezTo>
                    <a:pt x="6414" y="5715"/>
                    <a:pt x="6049" y="5411"/>
                    <a:pt x="5654" y="5076"/>
                  </a:cubicBezTo>
                  <a:cubicBezTo>
                    <a:pt x="5289" y="4712"/>
                    <a:pt x="4894" y="4408"/>
                    <a:pt x="4468" y="4104"/>
                  </a:cubicBezTo>
                  <a:cubicBezTo>
                    <a:pt x="4043" y="3800"/>
                    <a:pt x="3678" y="3496"/>
                    <a:pt x="3344" y="3131"/>
                  </a:cubicBezTo>
                  <a:cubicBezTo>
                    <a:pt x="3009" y="2797"/>
                    <a:pt x="2736" y="2341"/>
                    <a:pt x="2402" y="1946"/>
                  </a:cubicBezTo>
                  <a:cubicBezTo>
                    <a:pt x="2037" y="1581"/>
                    <a:pt x="1672" y="1277"/>
                    <a:pt x="1277" y="912"/>
                  </a:cubicBezTo>
                  <a:cubicBezTo>
                    <a:pt x="912" y="608"/>
                    <a:pt x="487" y="304"/>
                    <a:pt x="31" y="61"/>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23"/>
            <p:cNvSpPr/>
            <p:nvPr/>
          </p:nvSpPr>
          <p:spPr>
            <a:xfrm>
              <a:off x="4989725" y="3928150"/>
              <a:ext cx="35725" cy="35750"/>
            </a:xfrm>
            <a:custGeom>
              <a:avLst/>
              <a:gdLst/>
              <a:ahLst/>
              <a:cxnLst/>
              <a:rect l="l" t="t" r="r" b="b"/>
              <a:pathLst>
                <a:path w="1429" h="1430" extrusionOk="0">
                  <a:moveTo>
                    <a:pt x="699" y="1"/>
                  </a:moveTo>
                  <a:cubicBezTo>
                    <a:pt x="304" y="1"/>
                    <a:pt x="0" y="335"/>
                    <a:pt x="0" y="730"/>
                  </a:cubicBezTo>
                  <a:cubicBezTo>
                    <a:pt x="0" y="1126"/>
                    <a:pt x="335" y="1429"/>
                    <a:pt x="699" y="1429"/>
                  </a:cubicBezTo>
                  <a:cubicBezTo>
                    <a:pt x="1125" y="1429"/>
                    <a:pt x="1429" y="1095"/>
                    <a:pt x="1429" y="730"/>
                  </a:cubicBezTo>
                  <a:cubicBezTo>
                    <a:pt x="1429" y="335"/>
                    <a:pt x="1125" y="31"/>
                    <a:pt x="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23"/>
            <p:cNvSpPr/>
            <p:nvPr/>
          </p:nvSpPr>
          <p:spPr>
            <a:xfrm>
              <a:off x="5242775" y="3954000"/>
              <a:ext cx="146675" cy="145925"/>
            </a:xfrm>
            <a:custGeom>
              <a:avLst/>
              <a:gdLst/>
              <a:ahLst/>
              <a:cxnLst/>
              <a:rect l="l" t="t" r="r" b="b"/>
              <a:pathLst>
                <a:path w="5867" h="5837" extrusionOk="0">
                  <a:moveTo>
                    <a:pt x="0" y="0"/>
                  </a:moveTo>
                  <a:lnTo>
                    <a:pt x="0" y="5836"/>
                  </a:lnTo>
                  <a:lnTo>
                    <a:pt x="5866" y="5836"/>
                  </a:lnTo>
                  <a:lnTo>
                    <a:pt x="58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23"/>
            <p:cNvSpPr/>
            <p:nvPr/>
          </p:nvSpPr>
          <p:spPr>
            <a:xfrm>
              <a:off x="5260250" y="3972225"/>
              <a:ext cx="110950" cy="110975"/>
            </a:xfrm>
            <a:custGeom>
              <a:avLst/>
              <a:gdLst/>
              <a:ahLst/>
              <a:cxnLst/>
              <a:rect l="l" t="t" r="r" b="b"/>
              <a:pathLst>
                <a:path w="4438" h="4439" extrusionOk="0">
                  <a:moveTo>
                    <a:pt x="0" y="1"/>
                  </a:moveTo>
                  <a:lnTo>
                    <a:pt x="0"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23"/>
            <p:cNvSpPr/>
            <p:nvPr/>
          </p:nvSpPr>
          <p:spPr>
            <a:xfrm>
              <a:off x="5286075" y="3997300"/>
              <a:ext cx="59300" cy="60075"/>
            </a:xfrm>
            <a:custGeom>
              <a:avLst/>
              <a:gdLst/>
              <a:ahLst/>
              <a:cxnLst/>
              <a:rect l="l" t="t" r="r" b="b"/>
              <a:pathLst>
                <a:path w="2372" h="2403" extrusionOk="0">
                  <a:moveTo>
                    <a:pt x="1" y="1"/>
                  </a:moveTo>
                  <a:lnTo>
                    <a:pt x="1" y="2402"/>
                  </a:lnTo>
                  <a:lnTo>
                    <a:pt x="2372" y="2402"/>
                  </a:lnTo>
                  <a:lnTo>
                    <a:pt x="23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23"/>
            <p:cNvSpPr/>
            <p:nvPr/>
          </p:nvSpPr>
          <p:spPr>
            <a:xfrm>
              <a:off x="5398550" y="3954750"/>
              <a:ext cx="34975" cy="9150"/>
            </a:xfrm>
            <a:custGeom>
              <a:avLst/>
              <a:gdLst/>
              <a:ahLst/>
              <a:cxnLst/>
              <a:rect l="l" t="t" r="r" b="b"/>
              <a:pathLst>
                <a:path w="1399" h="366" extrusionOk="0">
                  <a:moveTo>
                    <a:pt x="0" y="1"/>
                  </a:moveTo>
                  <a:lnTo>
                    <a:pt x="0" y="365"/>
                  </a:lnTo>
                  <a:lnTo>
                    <a:pt x="1398" y="365"/>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23"/>
            <p:cNvSpPr/>
            <p:nvPr/>
          </p:nvSpPr>
          <p:spPr>
            <a:xfrm>
              <a:off x="5398550" y="4000350"/>
              <a:ext cx="34975" cy="9900"/>
            </a:xfrm>
            <a:custGeom>
              <a:avLst/>
              <a:gdLst/>
              <a:ahLst/>
              <a:cxnLst/>
              <a:rect l="l" t="t" r="r" b="b"/>
              <a:pathLst>
                <a:path w="1399" h="396" extrusionOk="0">
                  <a:moveTo>
                    <a:pt x="0" y="0"/>
                  </a:moveTo>
                  <a:lnTo>
                    <a:pt x="0" y="396"/>
                  </a:lnTo>
                  <a:lnTo>
                    <a:pt x="1398" y="396"/>
                  </a:lnTo>
                  <a:lnTo>
                    <a:pt x="13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23"/>
            <p:cNvSpPr/>
            <p:nvPr/>
          </p:nvSpPr>
          <p:spPr>
            <a:xfrm>
              <a:off x="5398550" y="4045175"/>
              <a:ext cx="34975" cy="9150"/>
            </a:xfrm>
            <a:custGeom>
              <a:avLst/>
              <a:gdLst/>
              <a:ahLst/>
              <a:cxnLst/>
              <a:rect l="l" t="t" r="r" b="b"/>
              <a:pathLst>
                <a:path w="1399" h="366" extrusionOk="0">
                  <a:moveTo>
                    <a:pt x="0" y="1"/>
                  </a:moveTo>
                  <a:lnTo>
                    <a:pt x="0" y="366"/>
                  </a:lnTo>
                  <a:lnTo>
                    <a:pt x="1398" y="366"/>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23"/>
            <p:cNvSpPr/>
            <p:nvPr/>
          </p:nvSpPr>
          <p:spPr>
            <a:xfrm>
              <a:off x="5200200" y="3954750"/>
              <a:ext cx="35000" cy="9150"/>
            </a:xfrm>
            <a:custGeom>
              <a:avLst/>
              <a:gdLst/>
              <a:ahLst/>
              <a:cxnLst/>
              <a:rect l="l" t="t" r="r" b="b"/>
              <a:pathLst>
                <a:path w="1400"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23"/>
            <p:cNvSpPr/>
            <p:nvPr/>
          </p:nvSpPr>
          <p:spPr>
            <a:xfrm>
              <a:off x="5200200" y="4000350"/>
              <a:ext cx="35000" cy="9900"/>
            </a:xfrm>
            <a:custGeom>
              <a:avLst/>
              <a:gdLst/>
              <a:ahLst/>
              <a:cxnLst/>
              <a:rect l="l" t="t" r="r" b="b"/>
              <a:pathLst>
                <a:path w="1400"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23"/>
            <p:cNvSpPr/>
            <p:nvPr/>
          </p:nvSpPr>
          <p:spPr>
            <a:xfrm>
              <a:off x="5200200" y="4045175"/>
              <a:ext cx="35000" cy="9150"/>
            </a:xfrm>
            <a:custGeom>
              <a:avLst/>
              <a:gdLst/>
              <a:ahLst/>
              <a:cxnLst/>
              <a:rect l="l" t="t" r="r" b="b"/>
              <a:pathLst>
                <a:path w="1400"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23"/>
            <p:cNvSpPr/>
            <p:nvPr/>
          </p:nvSpPr>
          <p:spPr>
            <a:xfrm>
              <a:off x="5510250" y="3928150"/>
              <a:ext cx="212800" cy="216600"/>
            </a:xfrm>
            <a:custGeom>
              <a:avLst/>
              <a:gdLst/>
              <a:ahLst/>
              <a:cxnLst/>
              <a:rect l="l" t="t" r="r" b="b"/>
              <a:pathLst>
                <a:path w="8512" h="8664" extrusionOk="0">
                  <a:moveTo>
                    <a:pt x="8450" y="1"/>
                  </a:moveTo>
                  <a:cubicBezTo>
                    <a:pt x="7539" y="578"/>
                    <a:pt x="6779" y="1217"/>
                    <a:pt x="6080" y="1916"/>
                  </a:cubicBezTo>
                  <a:cubicBezTo>
                    <a:pt x="5684" y="2250"/>
                    <a:pt x="5380" y="2615"/>
                    <a:pt x="5046" y="3010"/>
                  </a:cubicBezTo>
                  <a:cubicBezTo>
                    <a:pt x="4712" y="3375"/>
                    <a:pt x="4408" y="3770"/>
                    <a:pt x="4104" y="4195"/>
                  </a:cubicBezTo>
                  <a:cubicBezTo>
                    <a:pt x="3800" y="4591"/>
                    <a:pt x="3496" y="4986"/>
                    <a:pt x="3101" y="5320"/>
                  </a:cubicBezTo>
                  <a:cubicBezTo>
                    <a:pt x="2766" y="5654"/>
                    <a:pt x="2310" y="5928"/>
                    <a:pt x="1915" y="6262"/>
                  </a:cubicBezTo>
                  <a:cubicBezTo>
                    <a:pt x="1551" y="6627"/>
                    <a:pt x="1247" y="6992"/>
                    <a:pt x="912" y="7387"/>
                  </a:cubicBezTo>
                  <a:cubicBezTo>
                    <a:pt x="608" y="7752"/>
                    <a:pt x="304" y="8177"/>
                    <a:pt x="31" y="8633"/>
                  </a:cubicBezTo>
                  <a:lnTo>
                    <a:pt x="0" y="8664"/>
                  </a:lnTo>
                  <a:lnTo>
                    <a:pt x="31" y="8664"/>
                  </a:lnTo>
                  <a:cubicBezTo>
                    <a:pt x="487" y="8390"/>
                    <a:pt x="912" y="8086"/>
                    <a:pt x="1277" y="7752"/>
                  </a:cubicBezTo>
                  <a:cubicBezTo>
                    <a:pt x="1672" y="7417"/>
                    <a:pt x="2037" y="7083"/>
                    <a:pt x="2341" y="6688"/>
                  </a:cubicBezTo>
                  <a:cubicBezTo>
                    <a:pt x="2645" y="6323"/>
                    <a:pt x="2918" y="5867"/>
                    <a:pt x="3253" y="5472"/>
                  </a:cubicBezTo>
                  <a:cubicBezTo>
                    <a:pt x="3557" y="5107"/>
                    <a:pt x="3952" y="4743"/>
                    <a:pt x="4347" y="4439"/>
                  </a:cubicBezTo>
                  <a:cubicBezTo>
                    <a:pt x="4773" y="4104"/>
                    <a:pt x="5168" y="3800"/>
                    <a:pt x="5532" y="3466"/>
                  </a:cubicBezTo>
                  <a:cubicBezTo>
                    <a:pt x="5928" y="3162"/>
                    <a:pt x="6292" y="2828"/>
                    <a:pt x="6627" y="2433"/>
                  </a:cubicBezTo>
                  <a:cubicBezTo>
                    <a:pt x="7326" y="1703"/>
                    <a:pt x="7964" y="913"/>
                    <a:pt x="8511" y="31"/>
                  </a:cubicBezTo>
                  <a:lnTo>
                    <a:pt x="85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23"/>
            <p:cNvSpPr/>
            <p:nvPr/>
          </p:nvSpPr>
          <p:spPr>
            <a:xfrm>
              <a:off x="5508725" y="3928925"/>
              <a:ext cx="216600" cy="212800"/>
            </a:xfrm>
            <a:custGeom>
              <a:avLst/>
              <a:gdLst/>
              <a:ahLst/>
              <a:cxnLst/>
              <a:rect l="l" t="t" r="r" b="b"/>
              <a:pathLst>
                <a:path w="8664" h="8512" extrusionOk="0">
                  <a:moveTo>
                    <a:pt x="1" y="0"/>
                  </a:moveTo>
                  <a:lnTo>
                    <a:pt x="1" y="61"/>
                  </a:lnTo>
                  <a:cubicBezTo>
                    <a:pt x="274" y="517"/>
                    <a:pt x="578" y="912"/>
                    <a:pt x="912" y="1307"/>
                  </a:cubicBezTo>
                  <a:cubicBezTo>
                    <a:pt x="1247" y="1672"/>
                    <a:pt x="1612" y="2067"/>
                    <a:pt x="1976" y="2371"/>
                  </a:cubicBezTo>
                  <a:cubicBezTo>
                    <a:pt x="2371" y="2675"/>
                    <a:pt x="2827" y="2949"/>
                    <a:pt x="3192" y="3283"/>
                  </a:cubicBezTo>
                  <a:cubicBezTo>
                    <a:pt x="3587" y="3587"/>
                    <a:pt x="3922" y="3952"/>
                    <a:pt x="4226" y="4377"/>
                  </a:cubicBezTo>
                  <a:cubicBezTo>
                    <a:pt x="4560" y="4803"/>
                    <a:pt x="4864" y="5168"/>
                    <a:pt x="5198" y="5563"/>
                  </a:cubicBezTo>
                  <a:cubicBezTo>
                    <a:pt x="5533" y="5927"/>
                    <a:pt x="5867" y="6323"/>
                    <a:pt x="6232" y="6657"/>
                  </a:cubicBezTo>
                  <a:cubicBezTo>
                    <a:pt x="6961" y="7356"/>
                    <a:pt x="7752" y="7994"/>
                    <a:pt x="8633" y="8511"/>
                  </a:cubicBezTo>
                  <a:lnTo>
                    <a:pt x="8663" y="8511"/>
                  </a:lnTo>
                  <a:lnTo>
                    <a:pt x="8663" y="8481"/>
                  </a:lnTo>
                  <a:cubicBezTo>
                    <a:pt x="8086" y="7569"/>
                    <a:pt x="7448" y="6809"/>
                    <a:pt x="6779" y="6079"/>
                  </a:cubicBezTo>
                  <a:cubicBezTo>
                    <a:pt x="6414" y="5715"/>
                    <a:pt x="6049" y="5411"/>
                    <a:pt x="5654" y="5076"/>
                  </a:cubicBezTo>
                  <a:cubicBezTo>
                    <a:pt x="5289" y="4712"/>
                    <a:pt x="4894" y="4408"/>
                    <a:pt x="4499" y="4104"/>
                  </a:cubicBezTo>
                  <a:cubicBezTo>
                    <a:pt x="4074" y="3800"/>
                    <a:pt x="3678" y="3496"/>
                    <a:pt x="3344" y="3131"/>
                  </a:cubicBezTo>
                  <a:cubicBezTo>
                    <a:pt x="3010" y="2797"/>
                    <a:pt x="2736" y="2341"/>
                    <a:pt x="2402" y="1946"/>
                  </a:cubicBezTo>
                  <a:cubicBezTo>
                    <a:pt x="2068" y="1581"/>
                    <a:pt x="1672" y="1277"/>
                    <a:pt x="1308" y="912"/>
                  </a:cubicBezTo>
                  <a:cubicBezTo>
                    <a:pt x="912" y="608"/>
                    <a:pt x="517" y="304"/>
                    <a:pt x="61" y="6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23"/>
            <p:cNvSpPr/>
            <p:nvPr/>
          </p:nvSpPr>
          <p:spPr>
            <a:xfrm>
              <a:off x="5602950" y="3928150"/>
              <a:ext cx="36500" cy="35750"/>
            </a:xfrm>
            <a:custGeom>
              <a:avLst/>
              <a:gdLst/>
              <a:ahLst/>
              <a:cxnLst/>
              <a:rect l="l" t="t" r="r" b="b"/>
              <a:pathLst>
                <a:path w="1460" h="1430" extrusionOk="0">
                  <a:moveTo>
                    <a:pt x="730" y="1"/>
                  </a:moveTo>
                  <a:cubicBezTo>
                    <a:pt x="305" y="1"/>
                    <a:pt x="1" y="335"/>
                    <a:pt x="1" y="730"/>
                  </a:cubicBezTo>
                  <a:cubicBezTo>
                    <a:pt x="1" y="1126"/>
                    <a:pt x="335" y="1429"/>
                    <a:pt x="730" y="1429"/>
                  </a:cubicBezTo>
                  <a:cubicBezTo>
                    <a:pt x="1156" y="1429"/>
                    <a:pt x="1460" y="1095"/>
                    <a:pt x="1460" y="730"/>
                  </a:cubicBezTo>
                  <a:cubicBezTo>
                    <a:pt x="1460" y="335"/>
                    <a:pt x="1125" y="31"/>
                    <a:pt x="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23"/>
            <p:cNvSpPr/>
            <p:nvPr/>
          </p:nvSpPr>
          <p:spPr>
            <a:xfrm>
              <a:off x="5856750" y="3954000"/>
              <a:ext cx="145925" cy="145925"/>
            </a:xfrm>
            <a:custGeom>
              <a:avLst/>
              <a:gdLst/>
              <a:ahLst/>
              <a:cxnLst/>
              <a:rect l="l" t="t" r="r" b="b"/>
              <a:pathLst>
                <a:path w="5837" h="5837" extrusionOk="0">
                  <a:moveTo>
                    <a:pt x="1" y="0"/>
                  </a:moveTo>
                  <a:lnTo>
                    <a:pt x="1" y="5836"/>
                  </a:lnTo>
                  <a:lnTo>
                    <a:pt x="5837" y="5836"/>
                  </a:lnTo>
                  <a:lnTo>
                    <a:pt x="58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23"/>
            <p:cNvSpPr/>
            <p:nvPr/>
          </p:nvSpPr>
          <p:spPr>
            <a:xfrm>
              <a:off x="5873475" y="3972225"/>
              <a:ext cx="110975" cy="110975"/>
            </a:xfrm>
            <a:custGeom>
              <a:avLst/>
              <a:gdLst/>
              <a:ahLst/>
              <a:cxnLst/>
              <a:rect l="l" t="t" r="r" b="b"/>
              <a:pathLst>
                <a:path w="4439" h="4439" extrusionOk="0">
                  <a:moveTo>
                    <a:pt x="1" y="1"/>
                  </a:moveTo>
                  <a:lnTo>
                    <a:pt x="1"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23"/>
            <p:cNvSpPr/>
            <p:nvPr/>
          </p:nvSpPr>
          <p:spPr>
            <a:xfrm>
              <a:off x="5899300" y="3997300"/>
              <a:ext cx="60075" cy="60075"/>
            </a:xfrm>
            <a:custGeom>
              <a:avLst/>
              <a:gdLst/>
              <a:ahLst/>
              <a:cxnLst/>
              <a:rect l="l" t="t" r="r" b="b"/>
              <a:pathLst>
                <a:path w="2403" h="2403" extrusionOk="0">
                  <a:moveTo>
                    <a:pt x="1" y="1"/>
                  </a:moveTo>
                  <a:lnTo>
                    <a:pt x="1" y="2402"/>
                  </a:lnTo>
                  <a:lnTo>
                    <a:pt x="2402" y="2402"/>
                  </a:lnTo>
                  <a:lnTo>
                    <a:pt x="24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23"/>
            <p:cNvSpPr/>
            <p:nvPr/>
          </p:nvSpPr>
          <p:spPr>
            <a:xfrm>
              <a:off x="6012525" y="3954750"/>
              <a:ext cx="35000" cy="9150"/>
            </a:xfrm>
            <a:custGeom>
              <a:avLst/>
              <a:gdLst/>
              <a:ahLst/>
              <a:cxnLst/>
              <a:rect l="l" t="t" r="r" b="b"/>
              <a:pathLst>
                <a:path w="1400"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23"/>
            <p:cNvSpPr/>
            <p:nvPr/>
          </p:nvSpPr>
          <p:spPr>
            <a:xfrm>
              <a:off x="6012525" y="4000350"/>
              <a:ext cx="35000" cy="9900"/>
            </a:xfrm>
            <a:custGeom>
              <a:avLst/>
              <a:gdLst/>
              <a:ahLst/>
              <a:cxnLst/>
              <a:rect l="l" t="t" r="r" b="b"/>
              <a:pathLst>
                <a:path w="1400"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23"/>
            <p:cNvSpPr/>
            <p:nvPr/>
          </p:nvSpPr>
          <p:spPr>
            <a:xfrm>
              <a:off x="6012525" y="4045175"/>
              <a:ext cx="35000" cy="9150"/>
            </a:xfrm>
            <a:custGeom>
              <a:avLst/>
              <a:gdLst/>
              <a:ahLst/>
              <a:cxnLst/>
              <a:rect l="l" t="t" r="r" b="b"/>
              <a:pathLst>
                <a:path w="1400"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23"/>
            <p:cNvSpPr/>
            <p:nvPr/>
          </p:nvSpPr>
          <p:spPr>
            <a:xfrm>
              <a:off x="5814200" y="3954750"/>
              <a:ext cx="34975" cy="9150"/>
            </a:xfrm>
            <a:custGeom>
              <a:avLst/>
              <a:gdLst/>
              <a:ahLst/>
              <a:cxnLst/>
              <a:rect l="l" t="t" r="r" b="b"/>
              <a:pathLst>
                <a:path w="1399"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23"/>
            <p:cNvSpPr/>
            <p:nvPr/>
          </p:nvSpPr>
          <p:spPr>
            <a:xfrm>
              <a:off x="5814200" y="4000350"/>
              <a:ext cx="34975" cy="9900"/>
            </a:xfrm>
            <a:custGeom>
              <a:avLst/>
              <a:gdLst/>
              <a:ahLst/>
              <a:cxnLst/>
              <a:rect l="l" t="t" r="r" b="b"/>
              <a:pathLst>
                <a:path w="1399"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23"/>
            <p:cNvSpPr/>
            <p:nvPr/>
          </p:nvSpPr>
          <p:spPr>
            <a:xfrm>
              <a:off x="5814200" y="4045175"/>
              <a:ext cx="34975" cy="9150"/>
            </a:xfrm>
            <a:custGeom>
              <a:avLst/>
              <a:gdLst/>
              <a:ahLst/>
              <a:cxnLst/>
              <a:rect l="l" t="t" r="r" b="b"/>
              <a:pathLst>
                <a:path w="1399"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23"/>
            <p:cNvSpPr/>
            <p:nvPr/>
          </p:nvSpPr>
          <p:spPr>
            <a:xfrm>
              <a:off x="6123475" y="3928150"/>
              <a:ext cx="212800" cy="216600"/>
            </a:xfrm>
            <a:custGeom>
              <a:avLst/>
              <a:gdLst/>
              <a:ahLst/>
              <a:cxnLst/>
              <a:rect l="l" t="t" r="r" b="b"/>
              <a:pathLst>
                <a:path w="8512" h="8664" extrusionOk="0">
                  <a:moveTo>
                    <a:pt x="8481" y="1"/>
                  </a:moveTo>
                  <a:cubicBezTo>
                    <a:pt x="7569" y="578"/>
                    <a:pt x="6809" y="1217"/>
                    <a:pt x="6080" y="1916"/>
                  </a:cubicBezTo>
                  <a:cubicBezTo>
                    <a:pt x="5715" y="2250"/>
                    <a:pt x="5411" y="2615"/>
                    <a:pt x="5046" y="3010"/>
                  </a:cubicBezTo>
                  <a:cubicBezTo>
                    <a:pt x="4712" y="3375"/>
                    <a:pt x="4408" y="3770"/>
                    <a:pt x="4104" y="4195"/>
                  </a:cubicBezTo>
                  <a:cubicBezTo>
                    <a:pt x="3800" y="4591"/>
                    <a:pt x="3496" y="4986"/>
                    <a:pt x="3131" y="5320"/>
                  </a:cubicBezTo>
                  <a:cubicBezTo>
                    <a:pt x="2767" y="5654"/>
                    <a:pt x="2311" y="5928"/>
                    <a:pt x="1946" y="6262"/>
                  </a:cubicBezTo>
                  <a:cubicBezTo>
                    <a:pt x="1551" y="6627"/>
                    <a:pt x="1247" y="6992"/>
                    <a:pt x="913" y="7387"/>
                  </a:cubicBezTo>
                  <a:cubicBezTo>
                    <a:pt x="609" y="7752"/>
                    <a:pt x="305" y="8177"/>
                    <a:pt x="31" y="8633"/>
                  </a:cubicBezTo>
                  <a:lnTo>
                    <a:pt x="1" y="8664"/>
                  </a:lnTo>
                  <a:lnTo>
                    <a:pt x="31" y="8664"/>
                  </a:lnTo>
                  <a:cubicBezTo>
                    <a:pt x="487" y="8390"/>
                    <a:pt x="913" y="8086"/>
                    <a:pt x="1308" y="7752"/>
                  </a:cubicBezTo>
                  <a:cubicBezTo>
                    <a:pt x="1672" y="7417"/>
                    <a:pt x="2068" y="7083"/>
                    <a:pt x="2372" y="6688"/>
                  </a:cubicBezTo>
                  <a:cubicBezTo>
                    <a:pt x="2676" y="6323"/>
                    <a:pt x="2919" y="5867"/>
                    <a:pt x="3283" y="5472"/>
                  </a:cubicBezTo>
                  <a:cubicBezTo>
                    <a:pt x="3587" y="5107"/>
                    <a:pt x="3952" y="4743"/>
                    <a:pt x="4378" y="4439"/>
                  </a:cubicBezTo>
                  <a:cubicBezTo>
                    <a:pt x="4803" y="4104"/>
                    <a:pt x="5168" y="3800"/>
                    <a:pt x="5563" y="3466"/>
                  </a:cubicBezTo>
                  <a:cubicBezTo>
                    <a:pt x="5928" y="3162"/>
                    <a:pt x="6323" y="2828"/>
                    <a:pt x="6657" y="2433"/>
                  </a:cubicBezTo>
                  <a:cubicBezTo>
                    <a:pt x="7326" y="1703"/>
                    <a:pt x="7995" y="913"/>
                    <a:pt x="8512" y="31"/>
                  </a:cubicBezTo>
                  <a:lnTo>
                    <a:pt x="85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23"/>
            <p:cNvSpPr/>
            <p:nvPr/>
          </p:nvSpPr>
          <p:spPr>
            <a:xfrm>
              <a:off x="6122725" y="3928925"/>
              <a:ext cx="216600" cy="212800"/>
            </a:xfrm>
            <a:custGeom>
              <a:avLst/>
              <a:gdLst/>
              <a:ahLst/>
              <a:cxnLst/>
              <a:rect l="l" t="t" r="r" b="b"/>
              <a:pathLst>
                <a:path w="8664" h="8512" extrusionOk="0">
                  <a:moveTo>
                    <a:pt x="0" y="0"/>
                  </a:moveTo>
                  <a:lnTo>
                    <a:pt x="0" y="61"/>
                  </a:lnTo>
                  <a:cubicBezTo>
                    <a:pt x="243" y="517"/>
                    <a:pt x="547" y="912"/>
                    <a:pt x="912" y="1307"/>
                  </a:cubicBezTo>
                  <a:cubicBezTo>
                    <a:pt x="1247" y="1672"/>
                    <a:pt x="1581" y="2067"/>
                    <a:pt x="1976" y="2371"/>
                  </a:cubicBezTo>
                  <a:cubicBezTo>
                    <a:pt x="2341" y="2675"/>
                    <a:pt x="2797" y="2949"/>
                    <a:pt x="3192" y="3283"/>
                  </a:cubicBezTo>
                  <a:cubicBezTo>
                    <a:pt x="3557" y="3587"/>
                    <a:pt x="3891" y="3952"/>
                    <a:pt x="4195" y="4377"/>
                  </a:cubicBezTo>
                  <a:cubicBezTo>
                    <a:pt x="4560" y="4803"/>
                    <a:pt x="4864" y="5168"/>
                    <a:pt x="5198" y="5563"/>
                  </a:cubicBezTo>
                  <a:cubicBezTo>
                    <a:pt x="5502" y="5927"/>
                    <a:pt x="5836" y="6323"/>
                    <a:pt x="6231" y="6657"/>
                  </a:cubicBezTo>
                  <a:cubicBezTo>
                    <a:pt x="6931" y="7356"/>
                    <a:pt x="7751" y="7994"/>
                    <a:pt x="8602" y="8511"/>
                  </a:cubicBezTo>
                  <a:lnTo>
                    <a:pt x="8663" y="8511"/>
                  </a:lnTo>
                  <a:lnTo>
                    <a:pt x="8663" y="8481"/>
                  </a:lnTo>
                  <a:cubicBezTo>
                    <a:pt x="8086" y="7569"/>
                    <a:pt x="7447" y="6809"/>
                    <a:pt x="6748" y="6079"/>
                  </a:cubicBezTo>
                  <a:cubicBezTo>
                    <a:pt x="6414" y="5715"/>
                    <a:pt x="6049" y="5411"/>
                    <a:pt x="5654" y="5076"/>
                  </a:cubicBezTo>
                  <a:cubicBezTo>
                    <a:pt x="5289" y="4712"/>
                    <a:pt x="4894" y="4408"/>
                    <a:pt x="4468" y="4104"/>
                  </a:cubicBezTo>
                  <a:cubicBezTo>
                    <a:pt x="4043" y="3800"/>
                    <a:pt x="3678" y="3496"/>
                    <a:pt x="3344" y="3131"/>
                  </a:cubicBezTo>
                  <a:cubicBezTo>
                    <a:pt x="3010" y="2797"/>
                    <a:pt x="2736" y="2341"/>
                    <a:pt x="2371" y="1946"/>
                  </a:cubicBezTo>
                  <a:cubicBezTo>
                    <a:pt x="2037" y="1581"/>
                    <a:pt x="1672" y="1277"/>
                    <a:pt x="1277" y="912"/>
                  </a:cubicBezTo>
                  <a:cubicBezTo>
                    <a:pt x="912" y="608"/>
                    <a:pt x="487" y="304"/>
                    <a:pt x="31" y="61"/>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23"/>
            <p:cNvSpPr/>
            <p:nvPr/>
          </p:nvSpPr>
          <p:spPr>
            <a:xfrm>
              <a:off x="6216950" y="3928150"/>
              <a:ext cx="35725" cy="35750"/>
            </a:xfrm>
            <a:custGeom>
              <a:avLst/>
              <a:gdLst/>
              <a:ahLst/>
              <a:cxnLst/>
              <a:rect l="l" t="t" r="r" b="b"/>
              <a:pathLst>
                <a:path w="1429" h="1430" extrusionOk="0">
                  <a:moveTo>
                    <a:pt x="699" y="1"/>
                  </a:moveTo>
                  <a:cubicBezTo>
                    <a:pt x="304" y="1"/>
                    <a:pt x="0" y="335"/>
                    <a:pt x="0" y="730"/>
                  </a:cubicBezTo>
                  <a:cubicBezTo>
                    <a:pt x="0" y="1126"/>
                    <a:pt x="335" y="1429"/>
                    <a:pt x="699" y="1429"/>
                  </a:cubicBezTo>
                  <a:cubicBezTo>
                    <a:pt x="1125" y="1429"/>
                    <a:pt x="1429" y="1095"/>
                    <a:pt x="1429" y="730"/>
                  </a:cubicBezTo>
                  <a:cubicBezTo>
                    <a:pt x="1429" y="335"/>
                    <a:pt x="1125" y="31"/>
                    <a:pt x="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23"/>
            <p:cNvSpPr/>
            <p:nvPr/>
          </p:nvSpPr>
          <p:spPr>
            <a:xfrm>
              <a:off x="6470000" y="3954000"/>
              <a:ext cx="146675" cy="145925"/>
            </a:xfrm>
            <a:custGeom>
              <a:avLst/>
              <a:gdLst/>
              <a:ahLst/>
              <a:cxnLst/>
              <a:rect l="l" t="t" r="r" b="b"/>
              <a:pathLst>
                <a:path w="5867" h="5837" extrusionOk="0">
                  <a:moveTo>
                    <a:pt x="0" y="0"/>
                  </a:moveTo>
                  <a:lnTo>
                    <a:pt x="0" y="5836"/>
                  </a:lnTo>
                  <a:lnTo>
                    <a:pt x="5867" y="5836"/>
                  </a:lnTo>
                  <a:lnTo>
                    <a:pt x="58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23"/>
            <p:cNvSpPr/>
            <p:nvPr/>
          </p:nvSpPr>
          <p:spPr>
            <a:xfrm>
              <a:off x="6487475" y="3972225"/>
              <a:ext cx="110975" cy="110975"/>
            </a:xfrm>
            <a:custGeom>
              <a:avLst/>
              <a:gdLst/>
              <a:ahLst/>
              <a:cxnLst/>
              <a:rect l="l" t="t" r="r" b="b"/>
              <a:pathLst>
                <a:path w="4439" h="4439" extrusionOk="0">
                  <a:moveTo>
                    <a:pt x="0" y="1"/>
                  </a:moveTo>
                  <a:lnTo>
                    <a:pt x="0"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23"/>
            <p:cNvSpPr/>
            <p:nvPr/>
          </p:nvSpPr>
          <p:spPr>
            <a:xfrm>
              <a:off x="6512550" y="3997300"/>
              <a:ext cx="60050" cy="60075"/>
            </a:xfrm>
            <a:custGeom>
              <a:avLst/>
              <a:gdLst/>
              <a:ahLst/>
              <a:cxnLst/>
              <a:rect l="l" t="t" r="r" b="b"/>
              <a:pathLst>
                <a:path w="2402" h="2403" extrusionOk="0">
                  <a:moveTo>
                    <a:pt x="0" y="1"/>
                  </a:moveTo>
                  <a:lnTo>
                    <a:pt x="0" y="2402"/>
                  </a:lnTo>
                  <a:lnTo>
                    <a:pt x="2402" y="2402"/>
                  </a:lnTo>
                  <a:lnTo>
                    <a:pt x="24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23"/>
            <p:cNvSpPr/>
            <p:nvPr/>
          </p:nvSpPr>
          <p:spPr>
            <a:xfrm>
              <a:off x="6625775" y="3954750"/>
              <a:ext cx="35725" cy="9150"/>
            </a:xfrm>
            <a:custGeom>
              <a:avLst/>
              <a:gdLst/>
              <a:ahLst/>
              <a:cxnLst/>
              <a:rect l="l" t="t" r="r" b="b"/>
              <a:pathLst>
                <a:path w="1429" h="366" extrusionOk="0">
                  <a:moveTo>
                    <a:pt x="0" y="1"/>
                  </a:moveTo>
                  <a:lnTo>
                    <a:pt x="0" y="365"/>
                  </a:lnTo>
                  <a:lnTo>
                    <a:pt x="1429" y="365"/>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23"/>
            <p:cNvSpPr/>
            <p:nvPr/>
          </p:nvSpPr>
          <p:spPr>
            <a:xfrm>
              <a:off x="6625775" y="4000350"/>
              <a:ext cx="35725" cy="9900"/>
            </a:xfrm>
            <a:custGeom>
              <a:avLst/>
              <a:gdLst/>
              <a:ahLst/>
              <a:cxnLst/>
              <a:rect l="l" t="t" r="r" b="b"/>
              <a:pathLst>
                <a:path w="1429" h="396" extrusionOk="0">
                  <a:moveTo>
                    <a:pt x="0" y="0"/>
                  </a:moveTo>
                  <a:lnTo>
                    <a:pt x="0" y="396"/>
                  </a:lnTo>
                  <a:lnTo>
                    <a:pt x="1429" y="396"/>
                  </a:lnTo>
                  <a:lnTo>
                    <a:pt x="14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23"/>
            <p:cNvSpPr/>
            <p:nvPr/>
          </p:nvSpPr>
          <p:spPr>
            <a:xfrm>
              <a:off x="6625775" y="4045175"/>
              <a:ext cx="35725" cy="9150"/>
            </a:xfrm>
            <a:custGeom>
              <a:avLst/>
              <a:gdLst/>
              <a:ahLst/>
              <a:cxnLst/>
              <a:rect l="l" t="t" r="r" b="b"/>
              <a:pathLst>
                <a:path w="1429" h="366" extrusionOk="0">
                  <a:moveTo>
                    <a:pt x="0" y="1"/>
                  </a:moveTo>
                  <a:lnTo>
                    <a:pt x="0" y="366"/>
                  </a:lnTo>
                  <a:lnTo>
                    <a:pt x="1429" y="366"/>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23"/>
            <p:cNvSpPr/>
            <p:nvPr/>
          </p:nvSpPr>
          <p:spPr>
            <a:xfrm>
              <a:off x="6427450" y="3954750"/>
              <a:ext cx="34975" cy="9150"/>
            </a:xfrm>
            <a:custGeom>
              <a:avLst/>
              <a:gdLst/>
              <a:ahLst/>
              <a:cxnLst/>
              <a:rect l="l" t="t" r="r" b="b"/>
              <a:pathLst>
                <a:path w="1399" h="366" extrusionOk="0">
                  <a:moveTo>
                    <a:pt x="0" y="1"/>
                  </a:moveTo>
                  <a:lnTo>
                    <a:pt x="0" y="365"/>
                  </a:lnTo>
                  <a:lnTo>
                    <a:pt x="1398" y="365"/>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23"/>
            <p:cNvSpPr/>
            <p:nvPr/>
          </p:nvSpPr>
          <p:spPr>
            <a:xfrm>
              <a:off x="6427450" y="4000350"/>
              <a:ext cx="34975" cy="9900"/>
            </a:xfrm>
            <a:custGeom>
              <a:avLst/>
              <a:gdLst/>
              <a:ahLst/>
              <a:cxnLst/>
              <a:rect l="l" t="t" r="r" b="b"/>
              <a:pathLst>
                <a:path w="1399" h="396" extrusionOk="0">
                  <a:moveTo>
                    <a:pt x="0" y="0"/>
                  </a:moveTo>
                  <a:lnTo>
                    <a:pt x="0" y="396"/>
                  </a:lnTo>
                  <a:lnTo>
                    <a:pt x="1398" y="396"/>
                  </a:lnTo>
                  <a:lnTo>
                    <a:pt x="13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23"/>
            <p:cNvSpPr/>
            <p:nvPr/>
          </p:nvSpPr>
          <p:spPr>
            <a:xfrm>
              <a:off x="6427450" y="4045175"/>
              <a:ext cx="34975" cy="9150"/>
            </a:xfrm>
            <a:custGeom>
              <a:avLst/>
              <a:gdLst/>
              <a:ahLst/>
              <a:cxnLst/>
              <a:rect l="l" t="t" r="r" b="b"/>
              <a:pathLst>
                <a:path w="1399" h="366" extrusionOk="0">
                  <a:moveTo>
                    <a:pt x="0" y="1"/>
                  </a:moveTo>
                  <a:lnTo>
                    <a:pt x="0" y="366"/>
                  </a:lnTo>
                  <a:lnTo>
                    <a:pt x="1398" y="366"/>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9" name="Google Shape;2989;p23"/>
          <p:cNvGrpSpPr/>
          <p:nvPr/>
        </p:nvGrpSpPr>
        <p:grpSpPr>
          <a:xfrm>
            <a:off x="4584466" y="4596139"/>
            <a:ext cx="5447675" cy="216600"/>
            <a:chOff x="1213825" y="3928150"/>
            <a:chExt cx="5447675" cy="216600"/>
          </a:xfrm>
        </p:grpSpPr>
        <p:sp>
          <p:nvSpPr>
            <p:cNvPr id="2990" name="Google Shape;2990;p23"/>
            <p:cNvSpPr/>
            <p:nvPr/>
          </p:nvSpPr>
          <p:spPr>
            <a:xfrm>
              <a:off x="1214575" y="3928150"/>
              <a:ext cx="212800" cy="216600"/>
            </a:xfrm>
            <a:custGeom>
              <a:avLst/>
              <a:gdLst/>
              <a:ahLst/>
              <a:cxnLst/>
              <a:rect l="l" t="t" r="r" b="b"/>
              <a:pathLst>
                <a:path w="8512" h="8664" extrusionOk="0">
                  <a:moveTo>
                    <a:pt x="8481" y="1"/>
                  </a:moveTo>
                  <a:cubicBezTo>
                    <a:pt x="7569" y="578"/>
                    <a:pt x="6809" y="1217"/>
                    <a:pt x="6080" y="1916"/>
                  </a:cubicBezTo>
                  <a:cubicBezTo>
                    <a:pt x="5715" y="2250"/>
                    <a:pt x="5411" y="2615"/>
                    <a:pt x="5046" y="3010"/>
                  </a:cubicBezTo>
                  <a:cubicBezTo>
                    <a:pt x="4712" y="3375"/>
                    <a:pt x="4408" y="3770"/>
                    <a:pt x="4104" y="4195"/>
                  </a:cubicBezTo>
                  <a:cubicBezTo>
                    <a:pt x="3800" y="4591"/>
                    <a:pt x="3496" y="4986"/>
                    <a:pt x="3131" y="5320"/>
                  </a:cubicBezTo>
                  <a:cubicBezTo>
                    <a:pt x="2766" y="5654"/>
                    <a:pt x="2311" y="5928"/>
                    <a:pt x="1946" y="6262"/>
                  </a:cubicBezTo>
                  <a:cubicBezTo>
                    <a:pt x="1551" y="6627"/>
                    <a:pt x="1247" y="6992"/>
                    <a:pt x="912" y="7387"/>
                  </a:cubicBezTo>
                  <a:cubicBezTo>
                    <a:pt x="608" y="7752"/>
                    <a:pt x="304" y="8177"/>
                    <a:pt x="31" y="8633"/>
                  </a:cubicBezTo>
                  <a:lnTo>
                    <a:pt x="0" y="8664"/>
                  </a:lnTo>
                  <a:lnTo>
                    <a:pt x="31" y="8664"/>
                  </a:lnTo>
                  <a:cubicBezTo>
                    <a:pt x="487" y="8390"/>
                    <a:pt x="912" y="8086"/>
                    <a:pt x="1277" y="7752"/>
                  </a:cubicBezTo>
                  <a:cubicBezTo>
                    <a:pt x="1672" y="7417"/>
                    <a:pt x="2037" y="7083"/>
                    <a:pt x="2341" y="6688"/>
                  </a:cubicBezTo>
                  <a:cubicBezTo>
                    <a:pt x="2645" y="6323"/>
                    <a:pt x="2918" y="5867"/>
                    <a:pt x="3253" y="5472"/>
                  </a:cubicBezTo>
                  <a:cubicBezTo>
                    <a:pt x="3557" y="5107"/>
                    <a:pt x="3952" y="4743"/>
                    <a:pt x="4377" y="4439"/>
                  </a:cubicBezTo>
                  <a:cubicBezTo>
                    <a:pt x="4773" y="4104"/>
                    <a:pt x="5168" y="3800"/>
                    <a:pt x="5532" y="3466"/>
                  </a:cubicBezTo>
                  <a:cubicBezTo>
                    <a:pt x="5928" y="3162"/>
                    <a:pt x="6292" y="2828"/>
                    <a:pt x="6657" y="2433"/>
                  </a:cubicBezTo>
                  <a:cubicBezTo>
                    <a:pt x="7326" y="1703"/>
                    <a:pt x="7964" y="913"/>
                    <a:pt x="8511" y="31"/>
                  </a:cubicBezTo>
                  <a:lnTo>
                    <a:pt x="85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23"/>
            <p:cNvSpPr/>
            <p:nvPr/>
          </p:nvSpPr>
          <p:spPr>
            <a:xfrm>
              <a:off x="1213825" y="3928925"/>
              <a:ext cx="216575" cy="212800"/>
            </a:xfrm>
            <a:custGeom>
              <a:avLst/>
              <a:gdLst/>
              <a:ahLst/>
              <a:cxnLst/>
              <a:rect l="l" t="t" r="r" b="b"/>
              <a:pathLst>
                <a:path w="8663" h="8512" extrusionOk="0">
                  <a:moveTo>
                    <a:pt x="0" y="0"/>
                  </a:moveTo>
                  <a:lnTo>
                    <a:pt x="0" y="61"/>
                  </a:lnTo>
                  <a:cubicBezTo>
                    <a:pt x="274" y="517"/>
                    <a:pt x="578" y="912"/>
                    <a:pt x="912" y="1307"/>
                  </a:cubicBezTo>
                  <a:cubicBezTo>
                    <a:pt x="1246" y="1672"/>
                    <a:pt x="1581" y="2067"/>
                    <a:pt x="1976" y="2371"/>
                  </a:cubicBezTo>
                  <a:cubicBezTo>
                    <a:pt x="2341" y="2675"/>
                    <a:pt x="2796" y="2949"/>
                    <a:pt x="3192" y="3283"/>
                  </a:cubicBezTo>
                  <a:cubicBezTo>
                    <a:pt x="3556" y="3587"/>
                    <a:pt x="3921" y="3952"/>
                    <a:pt x="4225" y="4377"/>
                  </a:cubicBezTo>
                  <a:cubicBezTo>
                    <a:pt x="4559" y="4803"/>
                    <a:pt x="4863" y="5168"/>
                    <a:pt x="5198" y="5563"/>
                  </a:cubicBezTo>
                  <a:cubicBezTo>
                    <a:pt x="5502" y="5927"/>
                    <a:pt x="5836" y="6323"/>
                    <a:pt x="6231" y="6657"/>
                  </a:cubicBezTo>
                  <a:cubicBezTo>
                    <a:pt x="6961" y="7356"/>
                    <a:pt x="7751" y="7994"/>
                    <a:pt x="8632" y="8511"/>
                  </a:cubicBezTo>
                  <a:lnTo>
                    <a:pt x="8663" y="8511"/>
                  </a:lnTo>
                  <a:lnTo>
                    <a:pt x="8663" y="8481"/>
                  </a:lnTo>
                  <a:cubicBezTo>
                    <a:pt x="8085" y="7569"/>
                    <a:pt x="7447" y="6809"/>
                    <a:pt x="6748" y="6079"/>
                  </a:cubicBezTo>
                  <a:cubicBezTo>
                    <a:pt x="6414" y="5715"/>
                    <a:pt x="6049" y="5411"/>
                    <a:pt x="5654" y="5076"/>
                  </a:cubicBezTo>
                  <a:cubicBezTo>
                    <a:pt x="5289" y="4712"/>
                    <a:pt x="4894" y="4408"/>
                    <a:pt x="4468" y="4104"/>
                  </a:cubicBezTo>
                  <a:cubicBezTo>
                    <a:pt x="4073" y="3800"/>
                    <a:pt x="3678" y="3496"/>
                    <a:pt x="3344" y="3131"/>
                  </a:cubicBezTo>
                  <a:cubicBezTo>
                    <a:pt x="3009" y="2797"/>
                    <a:pt x="2736" y="2341"/>
                    <a:pt x="2401" y="1946"/>
                  </a:cubicBezTo>
                  <a:cubicBezTo>
                    <a:pt x="2037" y="1581"/>
                    <a:pt x="1672" y="1277"/>
                    <a:pt x="1277" y="912"/>
                  </a:cubicBezTo>
                  <a:cubicBezTo>
                    <a:pt x="912" y="608"/>
                    <a:pt x="486" y="304"/>
                    <a:pt x="30" y="61"/>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23"/>
            <p:cNvSpPr/>
            <p:nvPr/>
          </p:nvSpPr>
          <p:spPr>
            <a:xfrm>
              <a:off x="1308050" y="3928150"/>
              <a:ext cx="35725" cy="35750"/>
            </a:xfrm>
            <a:custGeom>
              <a:avLst/>
              <a:gdLst/>
              <a:ahLst/>
              <a:cxnLst/>
              <a:rect l="l" t="t" r="r" b="b"/>
              <a:pathLst>
                <a:path w="1429" h="1430" extrusionOk="0">
                  <a:moveTo>
                    <a:pt x="699" y="1"/>
                  </a:moveTo>
                  <a:cubicBezTo>
                    <a:pt x="304" y="1"/>
                    <a:pt x="0" y="335"/>
                    <a:pt x="0" y="730"/>
                  </a:cubicBezTo>
                  <a:cubicBezTo>
                    <a:pt x="0" y="1126"/>
                    <a:pt x="335" y="1429"/>
                    <a:pt x="699" y="1429"/>
                  </a:cubicBezTo>
                  <a:cubicBezTo>
                    <a:pt x="1125" y="1429"/>
                    <a:pt x="1429" y="1095"/>
                    <a:pt x="1429" y="730"/>
                  </a:cubicBezTo>
                  <a:cubicBezTo>
                    <a:pt x="1429" y="335"/>
                    <a:pt x="1125" y="31"/>
                    <a:pt x="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23"/>
            <p:cNvSpPr/>
            <p:nvPr/>
          </p:nvSpPr>
          <p:spPr>
            <a:xfrm>
              <a:off x="1561075" y="3954000"/>
              <a:ext cx="146700" cy="145925"/>
            </a:xfrm>
            <a:custGeom>
              <a:avLst/>
              <a:gdLst/>
              <a:ahLst/>
              <a:cxnLst/>
              <a:rect l="l" t="t" r="r" b="b"/>
              <a:pathLst>
                <a:path w="5868" h="5837" extrusionOk="0">
                  <a:moveTo>
                    <a:pt x="1" y="0"/>
                  </a:moveTo>
                  <a:lnTo>
                    <a:pt x="1" y="5836"/>
                  </a:lnTo>
                  <a:lnTo>
                    <a:pt x="5867" y="5836"/>
                  </a:lnTo>
                  <a:lnTo>
                    <a:pt x="58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23"/>
            <p:cNvSpPr/>
            <p:nvPr/>
          </p:nvSpPr>
          <p:spPr>
            <a:xfrm>
              <a:off x="1578575" y="3972225"/>
              <a:ext cx="110950" cy="110975"/>
            </a:xfrm>
            <a:custGeom>
              <a:avLst/>
              <a:gdLst/>
              <a:ahLst/>
              <a:cxnLst/>
              <a:rect l="l" t="t" r="r" b="b"/>
              <a:pathLst>
                <a:path w="4438" h="4439" extrusionOk="0">
                  <a:moveTo>
                    <a:pt x="0" y="1"/>
                  </a:moveTo>
                  <a:lnTo>
                    <a:pt x="0"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23"/>
            <p:cNvSpPr/>
            <p:nvPr/>
          </p:nvSpPr>
          <p:spPr>
            <a:xfrm>
              <a:off x="1604400" y="3997300"/>
              <a:ext cx="59300" cy="60075"/>
            </a:xfrm>
            <a:custGeom>
              <a:avLst/>
              <a:gdLst/>
              <a:ahLst/>
              <a:cxnLst/>
              <a:rect l="l" t="t" r="r" b="b"/>
              <a:pathLst>
                <a:path w="2372" h="2403" extrusionOk="0">
                  <a:moveTo>
                    <a:pt x="0" y="1"/>
                  </a:moveTo>
                  <a:lnTo>
                    <a:pt x="0" y="2402"/>
                  </a:lnTo>
                  <a:lnTo>
                    <a:pt x="2371" y="2402"/>
                  </a:lnTo>
                  <a:lnTo>
                    <a:pt x="23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23"/>
            <p:cNvSpPr/>
            <p:nvPr/>
          </p:nvSpPr>
          <p:spPr>
            <a:xfrm>
              <a:off x="1716875" y="3954750"/>
              <a:ext cx="34975" cy="9150"/>
            </a:xfrm>
            <a:custGeom>
              <a:avLst/>
              <a:gdLst/>
              <a:ahLst/>
              <a:cxnLst/>
              <a:rect l="l" t="t" r="r" b="b"/>
              <a:pathLst>
                <a:path w="1399" h="366" extrusionOk="0">
                  <a:moveTo>
                    <a:pt x="0" y="1"/>
                  </a:moveTo>
                  <a:lnTo>
                    <a:pt x="0" y="365"/>
                  </a:lnTo>
                  <a:lnTo>
                    <a:pt x="1398" y="365"/>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23"/>
            <p:cNvSpPr/>
            <p:nvPr/>
          </p:nvSpPr>
          <p:spPr>
            <a:xfrm>
              <a:off x="1716875" y="4000350"/>
              <a:ext cx="34975" cy="9900"/>
            </a:xfrm>
            <a:custGeom>
              <a:avLst/>
              <a:gdLst/>
              <a:ahLst/>
              <a:cxnLst/>
              <a:rect l="l" t="t" r="r" b="b"/>
              <a:pathLst>
                <a:path w="1399" h="396" extrusionOk="0">
                  <a:moveTo>
                    <a:pt x="0" y="0"/>
                  </a:moveTo>
                  <a:lnTo>
                    <a:pt x="0" y="396"/>
                  </a:lnTo>
                  <a:lnTo>
                    <a:pt x="1398" y="396"/>
                  </a:lnTo>
                  <a:lnTo>
                    <a:pt x="13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23"/>
            <p:cNvSpPr/>
            <p:nvPr/>
          </p:nvSpPr>
          <p:spPr>
            <a:xfrm>
              <a:off x="1716875" y="4045175"/>
              <a:ext cx="34975" cy="9150"/>
            </a:xfrm>
            <a:custGeom>
              <a:avLst/>
              <a:gdLst/>
              <a:ahLst/>
              <a:cxnLst/>
              <a:rect l="l" t="t" r="r" b="b"/>
              <a:pathLst>
                <a:path w="1399" h="366" extrusionOk="0">
                  <a:moveTo>
                    <a:pt x="0" y="1"/>
                  </a:moveTo>
                  <a:lnTo>
                    <a:pt x="0" y="366"/>
                  </a:lnTo>
                  <a:lnTo>
                    <a:pt x="1398" y="366"/>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23"/>
            <p:cNvSpPr/>
            <p:nvPr/>
          </p:nvSpPr>
          <p:spPr>
            <a:xfrm>
              <a:off x="1518525" y="3954750"/>
              <a:ext cx="34975" cy="9150"/>
            </a:xfrm>
            <a:custGeom>
              <a:avLst/>
              <a:gdLst/>
              <a:ahLst/>
              <a:cxnLst/>
              <a:rect l="l" t="t" r="r" b="b"/>
              <a:pathLst>
                <a:path w="1399"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23"/>
            <p:cNvSpPr/>
            <p:nvPr/>
          </p:nvSpPr>
          <p:spPr>
            <a:xfrm>
              <a:off x="1518525" y="4000350"/>
              <a:ext cx="34975" cy="9900"/>
            </a:xfrm>
            <a:custGeom>
              <a:avLst/>
              <a:gdLst/>
              <a:ahLst/>
              <a:cxnLst/>
              <a:rect l="l" t="t" r="r" b="b"/>
              <a:pathLst>
                <a:path w="1399"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23"/>
            <p:cNvSpPr/>
            <p:nvPr/>
          </p:nvSpPr>
          <p:spPr>
            <a:xfrm>
              <a:off x="1518525" y="4045175"/>
              <a:ext cx="34975" cy="9150"/>
            </a:xfrm>
            <a:custGeom>
              <a:avLst/>
              <a:gdLst/>
              <a:ahLst/>
              <a:cxnLst/>
              <a:rect l="l" t="t" r="r" b="b"/>
              <a:pathLst>
                <a:path w="1399"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23"/>
            <p:cNvSpPr/>
            <p:nvPr/>
          </p:nvSpPr>
          <p:spPr>
            <a:xfrm>
              <a:off x="1827800" y="3928150"/>
              <a:ext cx="213550" cy="216600"/>
            </a:xfrm>
            <a:custGeom>
              <a:avLst/>
              <a:gdLst/>
              <a:ahLst/>
              <a:cxnLst/>
              <a:rect l="l" t="t" r="r" b="b"/>
              <a:pathLst>
                <a:path w="8542" h="8664" extrusionOk="0">
                  <a:moveTo>
                    <a:pt x="8481" y="1"/>
                  </a:moveTo>
                  <a:cubicBezTo>
                    <a:pt x="7569" y="578"/>
                    <a:pt x="6809" y="1217"/>
                    <a:pt x="6080" y="1916"/>
                  </a:cubicBezTo>
                  <a:cubicBezTo>
                    <a:pt x="5715" y="2250"/>
                    <a:pt x="5411" y="2615"/>
                    <a:pt x="5077" y="3010"/>
                  </a:cubicBezTo>
                  <a:cubicBezTo>
                    <a:pt x="4743" y="3375"/>
                    <a:pt x="4439" y="3770"/>
                    <a:pt x="4135" y="4195"/>
                  </a:cubicBezTo>
                  <a:cubicBezTo>
                    <a:pt x="3831" y="4591"/>
                    <a:pt x="3527" y="4986"/>
                    <a:pt x="3132" y="5320"/>
                  </a:cubicBezTo>
                  <a:cubicBezTo>
                    <a:pt x="2797" y="5654"/>
                    <a:pt x="2341" y="5928"/>
                    <a:pt x="1946" y="6262"/>
                  </a:cubicBezTo>
                  <a:cubicBezTo>
                    <a:pt x="1581" y="6627"/>
                    <a:pt x="1277" y="6992"/>
                    <a:pt x="943" y="7387"/>
                  </a:cubicBezTo>
                  <a:cubicBezTo>
                    <a:pt x="639" y="7752"/>
                    <a:pt x="335" y="8177"/>
                    <a:pt x="62" y="8633"/>
                  </a:cubicBezTo>
                  <a:lnTo>
                    <a:pt x="1" y="8664"/>
                  </a:lnTo>
                  <a:lnTo>
                    <a:pt x="62" y="8664"/>
                  </a:lnTo>
                  <a:cubicBezTo>
                    <a:pt x="518" y="8390"/>
                    <a:pt x="913" y="8086"/>
                    <a:pt x="1308" y="7752"/>
                  </a:cubicBezTo>
                  <a:cubicBezTo>
                    <a:pt x="1673" y="7417"/>
                    <a:pt x="2068" y="7083"/>
                    <a:pt x="2372" y="6688"/>
                  </a:cubicBezTo>
                  <a:cubicBezTo>
                    <a:pt x="2676" y="6323"/>
                    <a:pt x="2949" y="5867"/>
                    <a:pt x="3284" y="5472"/>
                  </a:cubicBezTo>
                  <a:cubicBezTo>
                    <a:pt x="3588" y="5107"/>
                    <a:pt x="3983" y="4743"/>
                    <a:pt x="4378" y="4439"/>
                  </a:cubicBezTo>
                  <a:cubicBezTo>
                    <a:pt x="4803" y="4104"/>
                    <a:pt x="5168" y="3800"/>
                    <a:pt x="5563" y="3466"/>
                  </a:cubicBezTo>
                  <a:cubicBezTo>
                    <a:pt x="5928" y="3162"/>
                    <a:pt x="6323" y="2828"/>
                    <a:pt x="6657" y="2433"/>
                  </a:cubicBezTo>
                  <a:cubicBezTo>
                    <a:pt x="7357" y="1703"/>
                    <a:pt x="7995" y="913"/>
                    <a:pt x="8542" y="31"/>
                  </a:cubicBezTo>
                  <a:lnTo>
                    <a:pt x="85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23"/>
            <p:cNvSpPr/>
            <p:nvPr/>
          </p:nvSpPr>
          <p:spPr>
            <a:xfrm>
              <a:off x="1827050" y="3928925"/>
              <a:ext cx="216600" cy="212800"/>
            </a:xfrm>
            <a:custGeom>
              <a:avLst/>
              <a:gdLst/>
              <a:ahLst/>
              <a:cxnLst/>
              <a:rect l="l" t="t" r="r" b="b"/>
              <a:pathLst>
                <a:path w="8664" h="8512" extrusionOk="0">
                  <a:moveTo>
                    <a:pt x="0" y="0"/>
                  </a:moveTo>
                  <a:lnTo>
                    <a:pt x="0" y="61"/>
                  </a:lnTo>
                  <a:cubicBezTo>
                    <a:pt x="274" y="517"/>
                    <a:pt x="578" y="912"/>
                    <a:pt x="912" y="1307"/>
                  </a:cubicBezTo>
                  <a:cubicBezTo>
                    <a:pt x="1277" y="1672"/>
                    <a:pt x="1611" y="2067"/>
                    <a:pt x="1976" y="2371"/>
                  </a:cubicBezTo>
                  <a:cubicBezTo>
                    <a:pt x="2371" y="2675"/>
                    <a:pt x="2827" y="2949"/>
                    <a:pt x="3192" y="3283"/>
                  </a:cubicBezTo>
                  <a:cubicBezTo>
                    <a:pt x="3587" y="3587"/>
                    <a:pt x="3921" y="3952"/>
                    <a:pt x="4225" y="4377"/>
                  </a:cubicBezTo>
                  <a:cubicBezTo>
                    <a:pt x="4560" y="4803"/>
                    <a:pt x="4864" y="5168"/>
                    <a:pt x="5228" y="5563"/>
                  </a:cubicBezTo>
                  <a:cubicBezTo>
                    <a:pt x="5532" y="5927"/>
                    <a:pt x="5867" y="6323"/>
                    <a:pt x="6232" y="6657"/>
                  </a:cubicBezTo>
                  <a:cubicBezTo>
                    <a:pt x="6961" y="7356"/>
                    <a:pt x="7751" y="7994"/>
                    <a:pt x="8633" y="8511"/>
                  </a:cubicBezTo>
                  <a:lnTo>
                    <a:pt x="8663" y="8511"/>
                  </a:lnTo>
                  <a:lnTo>
                    <a:pt x="8663" y="8481"/>
                  </a:lnTo>
                  <a:cubicBezTo>
                    <a:pt x="8116" y="7569"/>
                    <a:pt x="7447" y="6809"/>
                    <a:pt x="6779" y="6079"/>
                  </a:cubicBezTo>
                  <a:cubicBezTo>
                    <a:pt x="6444" y="5715"/>
                    <a:pt x="6049" y="5411"/>
                    <a:pt x="5684" y="5076"/>
                  </a:cubicBezTo>
                  <a:cubicBezTo>
                    <a:pt x="5289" y="4712"/>
                    <a:pt x="4925" y="4408"/>
                    <a:pt x="4499" y="4104"/>
                  </a:cubicBezTo>
                  <a:cubicBezTo>
                    <a:pt x="4073" y="3800"/>
                    <a:pt x="3709" y="3496"/>
                    <a:pt x="3344" y="3131"/>
                  </a:cubicBezTo>
                  <a:cubicBezTo>
                    <a:pt x="3010" y="2797"/>
                    <a:pt x="2736" y="2341"/>
                    <a:pt x="2402" y="1946"/>
                  </a:cubicBezTo>
                  <a:cubicBezTo>
                    <a:pt x="2067" y="1581"/>
                    <a:pt x="1672" y="1277"/>
                    <a:pt x="1307" y="912"/>
                  </a:cubicBezTo>
                  <a:cubicBezTo>
                    <a:pt x="912" y="608"/>
                    <a:pt x="517" y="304"/>
                    <a:pt x="61" y="61"/>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23"/>
            <p:cNvSpPr/>
            <p:nvPr/>
          </p:nvSpPr>
          <p:spPr>
            <a:xfrm>
              <a:off x="1921275" y="3928150"/>
              <a:ext cx="36500" cy="35750"/>
            </a:xfrm>
            <a:custGeom>
              <a:avLst/>
              <a:gdLst/>
              <a:ahLst/>
              <a:cxnLst/>
              <a:rect l="l" t="t" r="r" b="b"/>
              <a:pathLst>
                <a:path w="1460" h="1430" extrusionOk="0">
                  <a:moveTo>
                    <a:pt x="730" y="1"/>
                  </a:moveTo>
                  <a:cubicBezTo>
                    <a:pt x="304" y="1"/>
                    <a:pt x="0" y="335"/>
                    <a:pt x="0" y="730"/>
                  </a:cubicBezTo>
                  <a:cubicBezTo>
                    <a:pt x="0" y="1126"/>
                    <a:pt x="335" y="1429"/>
                    <a:pt x="730" y="1429"/>
                  </a:cubicBezTo>
                  <a:cubicBezTo>
                    <a:pt x="1156" y="1429"/>
                    <a:pt x="1459" y="1095"/>
                    <a:pt x="1459" y="730"/>
                  </a:cubicBezTo>
                  <a:cubicBezTo>
                    <a:pt x="1459" y="335"/>
                    <a:pt x="1156" y="31"/>
                    <a:pt x="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23"/>
            <p:cNvSpPr/>
            <p:nvPr/>
          </p:nvSpPr>
          <p:spPr>
            <a:xfrm>
              <a:off x="2175075" y="3954000"/>
              <a:ext cx="145925" cy="145925"/>
            </a:xfrm>
            <a:custGeom>
              <a:avLst/>
              <a:gdLst/>
              <a:ahLst/>
              <a:cxnLst/>
              <a:rect l="l" t="t" r="r" b="b"/>
              <a:pathLst>
                <a:path w="5837" h="5837" extrusionOk="0">
                  <a:moveTo>
                    <a:pt x="1" y="0"/>
                  </a:moveTo>
                  <a:lnTo>
                    <a:pt x="1" y="5836"/>
                  </a:lnTo>
                  <a:lnTo>
                    <a:pt x="5837" y="5836"/>
                  </a:lnTo>
                  <a:lnTo>
                    <a:pt x="58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23"/>
            <p:cNvSpPr/>
            <p:nvPr/>
          </p:nvSpPr>
          <p:spPr>
            <a:xfrm>
              <a:off x="2191800" y="3972225"/>
              <a:ext cx="110975" cy="110975"/>
            </a:xfrm>
            <a:custGeom>
              <a:avLst/>
              <a:gdLst/>
              <a:ahLst/>
              <a:cxnLst/>
              <a:rect l="l" t="t" r="r" b="b"/>
              <a:pathLst>
                <a:path w="4439" h="4439" extrusionOk="0">
                  <a:moveTo>
                    <a:pt x="0" y="1"/>
                  </a:moveTo>
                  <a:lnTo>
                    <a:pt x="0"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23"/>
            <p:cNvSpPr/>
            <p:nvPr/>
          </p:nvSpPr>
          <p:spPr>
            <a:xfrm>
              <a:off x="2217625" y="3997300"/>
              <a:ext cx="60075" cy="60075"/>
            </a:xfrm>
            <a:custGeom>
              <a:avLst/>
              <a:gdLst/>
              <a:ahLst/>
              <a:cxnLst/>
              <a:rect l="l" t="t" r="r" b="b"/>
              <a:pathLst>
                <a:path w="2403" h="2403" extrusionOk="0">
                  <a:moveTo>
                    <a:pt x="1" y="1"/>
                  </a:moveTo>
                  <a:lnTo>
                    <a:pt x="1" y="2402"/>
                  </a:lnTo>
                  <a:lnTo>
                    <a:pt x="2402" y="2402"/>
                  </a:lnTo>
                  <a:lnTo>
                    <a:pt x="24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23"/>
            <p:cNvSpPr/>
            <p:nvPr/>
          </p:nvSpPr>
          <p:spPr>
            <a:xfrm>
              <a:off x="2330850" y="3954750"/>
              <a:ext cx="34975" cy="9150"/>
            </a:xfrm>
            <a:custGeom>
              <a:avLst/>
              <a:gdLst/>
              <a:ahLst/>
              <a:cxnLst/>
              <a:rect l="l" t="t" r="r" b="b"/>
              <a:pathLst>
                <a:path w="1399"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23"/>
            <p:cNvSpPr/>
            <p:nvPr/>
          </p:nvSpPr>
          <p:spPr>
            <a:xfrm>
              <a:off x="2330850" y="4000350"/>
              <a:ext cx="34975" cy="9900"/>
            </a:xfrm>
            <a:custGeom>
              <a:avLst/>
              <a:gdLst/>
              <a:ahLst/>
              <a:cxnLst/>
              <a:rect l="l" t="t" r="r" b="b"/>
              <a:pathLst>
                <a:path w="1399"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23"/>
            <p:cNvSpPr/>
            <p:nvPr/>
          </p:nvSpPr>
          <p:spPr>
            <a:xfrm>
              <a:off x="2330850" y="4045175"/>
              <a:ext cx="34975" cy="9150"/>
            </a:xfrm>
            <a:custGeom>
              <a:avLst/>
              <a:gdLst/>
              <a:ahLst/>
              <a:cxnLst/>
              <a:rect l="l" t="t" r="r" b="b"/>
              <a:pathLst>
                <a:path w="1399"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23"/>
            <p:cNvSpPr/>
            <p:nvPr/>
          </p:nvSpPr>
          <p:spPr>
            <a:xfrm>
              <a:off x="2131775" y="3954750"/>
              <a:ext cx="35725" cy="9150"/>
            </a:xfrm>
            <a:custGeom>
              <a:avLst/>
              <a:gdLst/>
              <a:ahLst/>
              <a:cxnLst/>
              <a:rect l="l" t="t" r="r" b="b"/>
              <a:pathLst>
                <a:path w="1429" h="366" extrusionOk="0">
                  <a:moveTo>
                    <a:pt x="0" y="1"/>
                  </a:moveTo>
                  <a:lnTo>
                    <a:pt x="0" y="365"/>
                  </a:lnTo>
                  <a:lnTo>
                    <a:pt x="1429" y="365"/>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23"/>
            <p:cNvSpPr/>
            <p:nvPr/>
          </p:nvSpPr>
          <p:spPr>
            <a:xfrm>
              <a:off x="2131775" y="4000350"/>
              <a:ext cx="35725" cy="9900"/>
            </a:xfrm>
            <a:custGeom>
              <a:avLst/>
              <a:gdLst/>
              <a:ahLst/>
              <a:cxnLst/>
              <a:rect l="l" t="t" r="r" b="b"/>
              <a:pathLst>
                <a:path w="1429" h="396" extrusionOk="0">
                  <a:moveTo>
                    <a:pt x="0" y="0"/>
                  </a:moveTo>
                  <a:lnTo>
                    <a:pt x="0" y="396"/>
                  </a:lnTo>
                  <a:lnTo>
                    <a:pt x="1429" y="396"/>
                  </a:lnTo>
                  <a:lnTo>
                    <a:pt x="14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23"/>
            <p:cNvSpPr/>
            <p:nvPr/>
          </p:nvSpPr>
          <p:spPr>
            <a:xfrm>
              <a:off x="2131775" y="4045175"/>
              <a:ext cx="35725" cy="9150"/>
            </a:xfrm>
            <a:custGeom>
              <a:avLst/>
              <a:gdLst/>
              <a:ahLst/>
              <a:cxnLst/>
              <a:rect l="l" t="t" r="r" b="b"/>
              <a:pathLst>
                <a:path w="1429" h="366" extrusionOk="0">
                  <a:moveTo>
                    <a:pt x="0" y="1"/>
                  </a:moveTo>
                  <a:lnTo>
                    <a:pt x="0" y="366"/>
                  </a:lnTo>
                  <a:lnTo>
                    <a:pt x="1429" y="366"/>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23"/>
            <p:cNvSpPr/>
            <p:nvPr/>
          </p:nvSpPr>
          <p:spPr>
            <a:xfrm>
              <a:off x="2441800" y="3928150"/>
              <a:ext cx="212800" cy="216600"/>
            </a:xfrm>
            <a:custGeom>
              <a:avLst/>
              <a:gdLst/>
              <a:ahLst/>
              <a:cxnLst/>
              <a:rect l="l" t="t" r="r" b="b"/>
              <a:pathLst>
                <a:path w="8512" h="8664" extrusionOk="0">
                  <a:moveTo>
                    <a:pt x="8481" y="1"/>
                  </a:moveTo>
                  <a:cubicBezTo>
                    <a:pt x="7569" y="578"/>
                    <a:pt x="6809" y="1217"/>
                    <a:pt x="6080" y="1916"/>
                  </a:cubicBezTo>
                  <a:cubicBezTo>
                    <a:pt x="5685" y="2250"/>
                    <a:pt x="5411" y="2615"/>
                    <a:pt x="5046" y="3010"/>
                  </a:cubicBezTo>
                  <a:cubicBezTo>
                    <a:pt x="4712" y="3375"/>
                    <a:pt x="4408" y="3770"/>
                    <a:pt x="4104" y="4195"/>
                  </a:cubicBezTo>
                  <a:cubicBezTo>
                    <a:pt x="3800" y="4591"/>
                    <a:pt x="3496" y="4986"/>
                    <a:pt x="3131" y="5320"/>
                  </a:cubicBezTo>
                  <a:cubicBezTo>
                    <a:pt x="2767" y="5654"/>
                    <a:pt x="2311" y="5928"/>
                    <a:pt x="1946" y="6262"/>
                  </a:cubicBezTo>
                  <a:cubicBezTo>
                    <a:pt x="1551" y="6627"/>
                    <a:pt x="1247" y="6992"/>
                    <a:pt x="912" y="7387"/>
                  </a:cubicBezTo>
                  <a:cubicBezTo>
                    <a:pt x="608" y="7752"/>
                    <a:pt x="304" y="8177"/>
                    <a:pt x="31" y="8633"/>
                  </a:cubicBezTo>
                  <a:lnTo>
                    <a:pt x="1" y="8664"/>
                  </a:lnTo>
                  <a:lnTo>
                    <a:pt x="31" y="8664"/>
                  </a:lnTo>
                  <a:cubicBezTo>
                    <a:pt x="487" y="8390"/>
                    <a:pt x="912" y="8086"/>
                    <a:pt x="1277" y="7752"/>
                  </a:cubicBezTo>
                  <a:cubicBezTo>
                    <a:pt x="1672" y="7417"/>
                    <a:pt x="2037" y="7083"/>
                    <a:pt x="2341" y="6688"/>
                  </a:cubicBezTo>
                  <a:cubicBezTo>
                    <a:pt x="2645" y="6323"/>
                    <a:pt x="2919" y="5867"/>
                    <a:pt x="3253" y="5472"/>
                  </a:cubicBezTo>
                  <a:cubicBezTo>
                    <a:pt x="3557" y="5107"/>
                    <a:pt x="3952" y="4743"/>
                    <a:pt x="4378" y="4439"/>
                  </a:cubicBezTo>
                  <a:cubicBezTo>
                    <a:pt x="4773" y="4104"/>
                    <a:pt x="5168" y="3800"/>
                    <a:pt x="5533" y="3466"/>
                  </a:cubicBezTo>
                  <a:cubicBezTo>
                    <a:pt x="5928" y="3162"/>
                    <a:pt x="6292" y="2828"/>
                    <a:pt x="6657" y="2433"/>
                  </a:cubicBezTo>
                  <a:cubicBezTo>
                    <a:pt x="7326" y="1703"/>
                    <a:pt x="7964" y="913"/>
                    <a:pt x="8511" y="31"/>
                  </a:cubicBezTo>
                  <a:lnTo>
                    <a:pt x="85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23"/>
            <p:cNvSpPr/>
            <p:nvPr/>
          </p:nvSpPr>
          <p:spPr>
            <a:xfrm>
              <a:off x="2441050" y="3928925"/>
              <a:ext cx="216575" cy="212800"/>
            </a:xfrm>
            <a:custGeom>
              <a:avLst/>
              <a:gdLst/>
              <a:ahLst/>
              <a:cxnLst/>
              <a:rect l="l" t="t" r="r" b="b"/>
              <a:pathLst>
                <a:path w="8663" h="8512" extrusionOk="0">
                  <a:moveTo>
                    <a:pt x="0" y="0"/>
                  </a:moveTo>
                  <a:lnTo>
                    <a:pt x="0" y="61"/>
                  </a:lnTo>
                  <a:cubicBezTo>
                    <a:pt x="274" y="517"/>
                    <a:pt x="578" y="912"/>
                    <a:pt x="912" y="1307"/>
                  </a:cubicBezTo>
                  <a:cubicBezTo>
                    <a:pt x="1246" y="1672"/>
                    <a:pt x="1581" y="2067"/>
                    <a:pt x="1976" y="2371"/>
                  </a:cubicBezTo>
                  <a:cubicBezTo>
                    <a:pt x="2341" y="2675"/>
                    <a:pt x="2797" y="2949"/>
                    <a:pt x="3192" y="3283"/>
                  </a:cubicBezTo>
                  <a:cubicBezTo>
                    <a:pt x="3556" y="3587"/>
                    <a:pt x="3921" y="3952"/>
                    <a:pt x="4225" y="4377"/>
                  </a:cubicBezTo>
                  <a:cubicBezTo>
                    <a:pt x="4560" y="4803"/>
                    <a:pt x="4863" y="5168"/>
                    <a:pt x="5198" y="5563"/>
                  </a:cubicBezTo>
                  <a:cubicBezTo>
                    <a:pt x="5502" y="5927"/>
                    <a:pt x="5836" y="6323"/>
                    <a:pt x="6231" y="6657"/>
                  </a:cubicBezTo>
                  <a:cubicBezTo>
                    <a:pt x="6961" y="7356"/>
                    <a:pt x="7751" y="7994"/>
                    <a:pt x="8633" y="8511"/>
                  </a:cubicBezTo>
                  <a:lnTo>
                    <a:pt x="8663" y="8511"/>
                  </a:lnTo>
                  <a:lnTo>
                    <a:pt x="8663" y="8481"/>
                  </a:lnTo>
                  <a:cubicBezTo>
                    <a:pt x="8085" y="7569"/>
                    <a:pt x="7447" y="6809"/>
                    <a:pt x="6748" y="6079"/>
                  </a:cubicBezTo>
                  <a:cubicBezTo>
                    <a:pt x="6414" y="5715"/>
                    <a:pt x="6049" y="5411"/>
                    <a:pt x="5654" y="5076"/>
                  </a:cubicBezTo>
                  <a:cubicBezTo>
                    <a:pt x="5289" y="4712"/>
                    <a:pt x="4894" y="4408"/>
                    <a:pt x="4468" y="4104"/>
                  </a:cubicBezTo>
                  <a:cubicBezTo>
                    <a:pt x="4073" y="3800"/>
                    <a:pt x="3678" y="3496"/>
                    <a:pt x="3344" y="3131"/>
                  </a:cubicBezTo>
                  <a:cubicBezTo>
                    <a:pt x="3009" y="2797"/>
                    <a:pt x="2736" y="2341"/>
                    <a:pt x="2401" y="1946"/>
                  </a:cubicBezTo>
                  <a:cubicBezTo>
                    <a:pt x="2037" y="1581"/>
                    <a:pt x="1672" y="1277"/>
                    <a:pt x="1277" y="912"/>
                  </a:cubicBezTo>
                  <a:cubicBezTo>
                    <a:pt x="912" y="608"/>
                    <a:pt x="486" y="304"/>
                    <a:pt x="31" y="61"/>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23"/>
            <p:cNvSpPr/>
            <p:nvPr/>
          </p:nvSpPr>
          <p:spPr>
            <a:xfrm>
              <a:off x="2535275" y="3928150"/>
              <a:ext cx="35725" cy="35750"/>
            </a:xfrm>
            <a:custGeom>
              <a:avLst/>
              <a:gdLst/>
              <a:ahLst/>
              <a:cxnLst/>
              <a:rect l="l" t="t" r="r" b="b"/>
              <a:pathLst>
                <a:path w="1429" h="1430" extrusionOk="0">
                  <a:moveTo>
                    <a:pt x="699" y="1"/>
                  </a:moveTo>
                  <a:cubicBezTo>
                    <a:pt x="304" y="1"/>
                    <a:pt x="0" y="335"/>
                    <a:pt x="0" y="730"/>
                  </a:cubicBezTo>
                  <a:cubicBezTo>
                    <a:pt x="0" y="1126"/>
                    <a:pt x="335" y="1429"/>
                    <a:pt x="699" y="1429"/>
                  </a:cubicBezTo>
                  <a:cubicBezTo>
                    <a:pt x="1125" y="1429"/>
                    <a:pt x="1429" y="1095"/>
                    <a:pt x="1429" y="730"/>
                  </a:cubicBezTo>
                  <a:cubicBezTo>
                    <a:pt x="1429" y="335"/>
                    <a:pt x="1125" y="31"/>
                    <a:pt x="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23"/>
            <p:cNvSpPr/>
            <p:nvPr/>
          </p:nvSpPr>
          <p:spPr>
            <a:xfrm>
              <a:off x="2788300" y="3954000"/>
              <a:ext cx="146700" cy="145925"/>
            </a:xfrm>
            <a:custGeom>
              <a:avLst/>
              <a:gdLst/>
              <a:ahLst/>
              <a:cxnLst/>
              <a:rect l="l" t="t" r="r" b="b"/>
              <a:pathLst>
                <a:path w="5868" h="5837" extrusionOk="0">
                  <a:moveTo>
                    <a:pt x="1" y="0"/>
                  </a:moveTo>
                  <a:lnTo>
                    <a:pt x="1" y="5836"/>
                  </a:lnTo>
                  <a:lnTo>
                    <a:pt x="5867" y="5836"/>
                  </a:lnTo>
                  <a:lnTo>
                    <a:pt x="58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23"/>
            <p:cNvSpPr/>
            <p:nvPr/>
          </p:nvSpPr>
          <p:spPr>
            <a:xfrm>
              <a:off x="2805800" y="3972225"/>
              <a:ext cx="110950" cy="110975"/>
            </a:xfrm>
            <a:custGeom>
              <a:avLst/>
              <a:gdLst/>
              <a:ahLst/>
              <a:cxnLst/>
              <a:rect l="l" t="t" r="r" b="b"/>
              <a:pathLst>
                <a:path w="4438" h="4439" extrusionOk="0">
                  <a:moveTo>
                    <a:pt x="0" y="1"/>
                  </a:moveTo>
                  <a:lnTo>
                    <a:pt x="0"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23"/>
            <p:cNvSpPr/>
            <p:nvPr/>
          </p:nvSpPr>
          <p:spPr>
            <a:xfrm>
              <a:off x="2831625" y="3997300"/>
              <a:ext cx="59300" cy="60075"/>
            </a:xfrm>
            <a:custGeom>
              <a:avLst/>
              <a:gdLst/>
              <a:ahLst/>
              <a:cxnLst/>
              <a:rect l="l" t="t" r="r" b="b"/>
              <a:pathLst>
                <a:path w="2372" h="2403" extrusionOk="0">
                  <a:moveTo>
                    <a:pt x="1" y="1"/>
                  </a:moveTo>
                  <a:lnTo>
                    <a:pt x="1" y="2402"/>
                  </a:lnTo>
                  <a:lnTo>
                    <a:pt x="2371" y="2402"/>
                  </a:lnTo>
                  <a:lnTo>
                    <a:pt x="23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23"/>
            <p:cNvSpPr/>
            <p:nvPr/>
          </p:nvSpPr>
          <p:spPr>
            <a:xfrm>
              <a:off x="2944100" y="3954750"/>
              <a:ext cx="34975" cy="9150"/>
            </a:xfrm>
            <a:custGeom>
              <a:avLst/>
              <a:gdLst/>
              <a:ahLst/>
              <a:cxnLst/>
              <a:rect l="l" t="t" r="r" b="b"/>
              <a:pathLst>
                <a:path w="1399" h="366" extrusionOk="0">
                  <a:moveTo>
                    <a:pt x="0" y="1"/>
                  </a:moveTo>
                  <a:lnTo>
                    <a:pt x="0" y="365"/>
                  </a:lnTo>
                  <a:lnTo>
                    <a:pt x="1398" y="365"/>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23"/>
            <p:cNvSpPr/>
            <p:nvPr/>
          </p:nvSpPr>
          <p:spPr>
            <a:xfrm>
              <a:off x="2944100" y="4000350"/>
              <a:ext cx="34975" cy="9900"/>
            </a:xfrm>
            <a:custGeom>
              <a:avLst/>
              <a:gdLst/>
              <a:ahLst/>
              <a:cxnLst/>
              <a:rect l="l" t="t" r="r" b="b"/>
              <a:pathLst>
                <a:path w="1399" h="396" extrusionOk="0">
                  <a:moveTo>
                    <a:pt x="0" y="0"/>
                  </a:moveTo>
                  <a:lnTo>
                    <a:pt x="0" y="396"/>
                  </a:lnTo>
                  <a:lnTo>
                    <a:pt x="1398" y="396"/>
                  </a:lnTo>
                  <a:lnTo>
                    <a:pt x="13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23"/>
            <p:cNvSpPr/>
            <p:nvPr/>
          </p:nvSpPr>
          <p:spPr>
            <a:xfrm>
              <a:off x="2944100" y="4045175"/>
              <a:ext cx="34975" cy="9150"/>
            </a:xfrm>
            <a:custGeom>
              <a:avLst/>
              <a:gdLst/>
              <a:ahLst/>
              <a:cxnLst/>
              <a:rect l="l" t="t" r="r" b="b"/>
              <a:pathLst>
                <a:path w="1399" h="366" extrusionOk="0">
                  <a:moveTo>
                    <a:pt x="0" y="1"/>
                  </a:moveTo>
                  <a:lnTo>
                    <a:pt x="0" y="366"/>
                  </a:lnTo>
                  <a:lnTo>
                    <a:pt x="1398" y="366"/>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23"/>
            <p:cNvSpPr/>
            <p:nvPr/>
          </p:nvSpPr>
          <p:spPr>
            <a:xfrm>
              <a:off x="2745750" y="3954750"/>
              <a:ext cx="35000" cy="9150"/>
            </a:xfrm>
            <a:custGeom>
              <a:avLst/>
              <a:gdLst/>
              <a:ahLst/>
              <a:cxnLst/>
              <a:rect l="l" t="t" r="r" b="b"/>
              <a:pathLst>
                <a:path w="1400"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23"/>
            <p:cNvSpPr/>
            <p:nvPr/>
          </p:nvSpPr>
          <p:spPr>
            <a:xfrm>
              <a:off x="2745750" y="4000350"/>
              <a:ext cx="35000" cy="9900"/>
            </a:xfrm>
            <a:custGeom>
              <a:avLst/>
              <a:gdLst/>
              <a:ahLst/>
              <a:cxnLst/>
              <a:rect l="l" t="t" r="r" b="b"/>
              <a:pathLst>
                <a:path w="1400"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23"/>
            <p:cNvSpPr/>
            <p:nvPr/>
          </p:nvSpPr>
          <p:spPr>
            <a:xfrm>
              <a:off x="2745750" y="4045175"/>
              <a:ext cx="35000" cy="9150"/>
            </a:xfrm>
            <a:custGeom>
              <a:avLst/>
              <a:gdLst/>
              <a:ahLst/>
              <a:cxnLst/>
              <a:rect l="l" t="t" r="r" b="b"/>
              <a:pathLst>
                <a:path w="1400"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23"/>
            <p:cNvSpPr/>
            <p:nvPr/>
          </p:nvSpPr>
          <p:spPr>
            <a:xfrm>
              <a:off x="3055800" y="3928150"/>
              <a:ext cx="212800" cy="216600"/>
            </a:xfrm>
            <a:custGeom>
              <a:avLst/>
              <a:gdLst/>
              <a:ahLst/>
              <a:cxnLst/>
              <a:rect l="l" t="t" r="r" b="b"/>
              <a:pathLst>
                <a:path w="8512" h="8664" extrusionOk="0">
                  <a:moveTo>
                    <a:pt x="8450" y="1"/>
                  </a:moveTo>
                  <a:cubicBezTo>
                    <a:pt x="7538" y="578"/>
                    <a:pt x="6779" y="1217"/>
                    <a:pt x="6079" y="1916"/>
                  </a:cubicBezTo>
                  <a:cubicBezTo>
                    <a:pt x="5684" y="2250"/>
                    <a:pt x="5380" y="2615"/>
                    <a:pt x="5046" y="3010"/>
                  </a:cubicBezTo>
                  <a:cubicBezTo>
                    <a:pt x="4712" y="3375"/>
                    <a:pt x="4408" y="3770"/>
                    <a:pt x="4104" y="4195"/>
                  </a:cubicBezTo>
                  <a:cubicBezTo>
                    <a:pt x="3800" y="4591"/>
                    <a:pt x="3496" y="4986"/>
                    <a:pt x="3101" y="5320"/>
                  </a:cubicBezTo>
                  <a:cubicBezTo>
                    <a:pt x="2766" y="5654"/>
                    <a:pt x="2310" y="5928"/>
                    <a:pt x="1915" y="6262"/>
                  </a:cubicBezTo>
                  <a:cubicBezTo>
                    <a:pt x="1550" y="6627"/>
                    <a:pt x="1246" y="6992"/>
                    <a:pt x="912" y="7387"/>
                  </a:cubicBezTo>
                  <a:cubicBezTo>
                    <a:pt x="608" y="7752"/>
                    <a:pt x="274" y="8177"/>
                    <a:pt x="31" y="8633"/>
                  </a:cubicBezTo>
                  <a:lnTo>
                    <a:pt x="0" y="8664"/>
                  </a:lnTo>
                  <a:lnTo>
                    <a:pt x="31" y="8664"/>
                  </a:lnTo>
                  <a:cubicBezTo>
                    <a:pt x="487" y="8390"/>
                    <a:pt x="912" y="8086"/>
                    <a:pt x="1277" y="7752"/>
                  </a:cubicBezTo>
                  <a:cubicBezTo>
                    <a:pt x="1672" y="7417"/>
                    <a:pt x="2037" y="7083"/>
                    <a:pt x="2341" y="6688"/>
                  </a:cubicBezTo>
                  <a:cubicBezTo>
                    <a:pt x="2645" y="6323"/>
                    <a:pt x="2918" y="5867"/>
                    <a:pt x="3253" y="5472"/>
                  </a:cubicBezTo>
                  <a:cubicBezTo>
                    <a:pt x="3557" y="5107"/>
                    <a:pt x="3952" y="4743"/>
                    <a:pt x="4347" y="4439"/>
                  </a:cubicBezTo>
                  <a:cubicBezTo>
                    <a:pt x="4772" y="4104"/>
                    <a:pt x="5168" y="3800"/>
                    <a:pt x="5532" y="3466"/>
                  </a:cubicBezTo>
                  <a:cubicBezTo>
                    <a:pt x="5927" y="3162"/>
                    <a:pt x="6292" y="2828"/>
                    <a:pt x="6627" y="2433"/>
                  </a:cubicBezTo>
                  <a:cubicBezTo>
                    <a:pt x="7326" y="1703"/>
                    <a:pt x="7964" y="913"/>
                    <a:pt x="8511" y="31"/>
                  </a:cubicBezTo>
                  <a:lnTo>
                    <a:pt x="85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23"/>
            <p:cNvSpPr/>
            <p:nvPr/>
          </p:nvSpPr>
          <p:spPr>
            <a:xfrm>
              <a:off x="3054275" y="3928925"/>
              <a:ext cx="216600" cy="212800"/>
            </a:xfrm>
            <a:custGeom>
              <a:avLst/>
              <a:gdLst/>
              <a:ahLst/>
              <a:cxnLst/>
              <a:rect l="l" t="t" r="r" b="b"/>
              <a:pathLst>
                <a:path w="8664" h="8512" extrusionOk="0">
                  <a:moveTo>
                    <a:pt x="0" y="0"/>
                  </a:moveTo>
                  <a:lnTo>
                    <a:pt x="0" y="61"/>
                  </a:lnTo>
                  <a:cubicBezTo>
                    <a:pt x="274" y="517"/>
                    <a:pt x="578" y="912"/>
                    <a:pt x="912" y="1307"/>
                  </a:cubicBezTo>
                  <a:cubicBezTo>
                    <a:pt x="1277" y="1672"/>
                    <a:pt x="1611" y="2067"/>
                    <a:pt x="1976" y="2371"/>
                  </a:cubicBezTo>
                  <a:cubicBezTo>
                    <a:pt x="2371" y="2675"/>
                    <a:pt x="2827" y="2949"/>
                    <a:pt x="3192" y="3283"/>
                  </a:cubicBezTo>
                  <a:cubicBezTo>
                    <a:pt x="3587" y="3587"/>
                    <a:pt x="3922" y="3952"/>
                    <a:pt x="4225" y="4377"/>
                  </a:cubicBezTo>
                  <a:cubicBezTo>
                    <a:pt x="4560" y="4803"/>
                    <a:pt x="4864" y="5168"/>
                    <a:pt x="5229" y="5563"/>
                  </a:cubicBezTo>
                  <a:cubicBezTo>
                    <a:pt x="5532" y="5927"/>
                    <a:pt x="5867" y="6323"/>
                    <a:pt x="6232" y="6657"/>
                  </a:cubicBezTo>
                  <a:cubicBezTo>
                    <a:pt x="6961" y="7356"/>
                    <a:pt x="7751" y="7994"/>
                    <a:pt x="8633" y="8511"/>
                  </a:cubicBezTo>
                  <a:lnTo>
                    <a:pt x="8663" y="8511"/>
                  </a:lnTo>
                  <a:lnTo>
                    <a:pt x="8663" y="8481"/>
                  </a:lnTo>
                  <a:cubicBezTo>
                    <a:pt x="8116" y="7569"/>
                    <a:pt x="7447" y="6809"/>
                    <a:pt x="6779" y="6079"/>
                  </a:cubicBezTo>
                  <a:cubicBezTo>
                    <a:pt x="6444" y="5715"/>
                    <a:pt x="6049" y="5411"/>
                    <a:pt x="5684" y="5076"/>
                  </a:cubicBezTo>
                  <a:cubicBezTo>
                    <a:pt x="5289" y="4712"/>
                    <a:pt x="4925" y="4408"/>
                    <a:pt x="4499" y="4104"/>
                  </a:cubicBezTo>
                  <a:cubicBezTo>
                    <a:pt x="4074" y="3800"/>
                    <a:pt x="3709" y="3496"/>
                    <a:pt x="3344" y="3131"/>
                  </a:cubicBezTo>
                  <a:cubicBezTo>
                    <a:pt x="3010" y="2797"/>
                    <a:pt x="2736" y="2341"/>
                    <a:pt x="2402" y="1946"/>
                  </a:cubicBezTo>
                  <a:cubicBezTo>
                    <a:pt x="2067" y="1581"/>
                    <a:pt x="1672" y="1277"/>
                    <a:pt x="1307" y="912"/>
                  </a:cubicBezTo>
                  <a:cubicBezTo>
                    <a:pt x="912" y="608"/>
                    <a:pt x="517" y="304"/>
                    <a:pt x="61" y="61"/>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23"/>
            <p:cNvSpPr/>
            <p:nvPr/>
          </p:nvSpPr>
          <p:spPr>
            <a:xfrm>
              <a:off x="3148500" y="3928150"/>
              <a:ext cx="36500" cy="35750"/>
            </a:xfrm>
            <a:custGeom>
              <a:avLst/>
              <a:gdLst/>
              <a:ahLst/>
              <a:cxnLst/>
              <a:rect l="l" t="t" r="r" b="b"/>
              <a:pathLst>
                <a:path w="1460" h="1430" extrusionOk="0">
                  <a:moveTo>
                    <a:pt x="730" y="1"/>
                  </a:moveTo>
                  <a:cubicBezTo>
                    <a:pt x="305" y="1"/>
                    <a:pt x="1" y="335"/>
                    <a:pt x="1" y="730"/>
                  </a:cubicBezTo>
                  <a:cubicBezTo>
                    <a:pt x="1" y="1126"/>
                    <a:pt x="335" y="1429"/>
                    <a:pt x="730" y="1429"/>
                  </a:cubicBezTo>
                  <a:cubicBezTo>
                    <a:pt x="1125" y="1429"/>
                    <a:pt x="1460" y="1095"/>
                    <a:pt x="1460" y="730"/>
                  </a:cubicBezTo>
                  <a:cubicBezTo>
                    <a:pt x="1460" y="335"/>
                    <a:pt x="1125" y="31"/>
                    <a:pt x="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23"/>
            <p:cNvSpPr/>
            <p:nvPr/>
          </p:nvSpPr>
          <p:spPr>
            <a:xfrm>
              <a:off x="3402300" y="3954000"/>
              <a:ext cx="145925" cy="145925"/>
            </a:xfrm>
            <a:custGeom>
              <a:avLst/>
              <a:gdLst/>
              <a:ahLst/>
              <a:cxnLst/>
              <a:rect l="l" t="t" r="r" b="b"/>
              <a:pathLst>
                <a:path w="5837" h="5837" extrusionOk="0">
                  <a:moveTo>
                    <a:pt x="1" y="0"/>
                  </a:moveTo>
                  <a:lnTo>
                    <a:pt x="1" y="5836"/>
                  </a:lnTo>
                  <a:lnTo>
                    <a:pt x="5837" y="5836"/>
                  </a:lnTo>
                  <a:lnTo>
                    <a:pt x="58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23"/>
            <p:cNvSpPr/>
            <p:nvPr/>
          </p:nvSpPr>
          <p:spPr>
            <a:xfrm>
              <a:off x="3419025" y="3972225"/>
              <a:ext cx="110975" cy="110975"/>
            </a:xfrm>
            <a:custGeom>
              <a:avLst/>
              <a:gdLst/>
              <a:ahLst/>
              <a:cxnLst/>
              <a:rect l="l" t="t" r="r" b="b"/>
              <a:pathLst>
                <a:path w="4439" h="4439" extrusionOk="0">
                  <a:moveTo>
                    <a:pt x="0" y="1"/>
                  </a:moveTo>
                  <a:lnTo>
                    <a:pt x="0"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23"/>
            <p:cNvSpPr/>
            <p:nvPr/>
          </p:nvSpPr>
          <p:spPr>
            <a:xfrm>
              <a:off x="3444850" y="3997300"/>
              <a:ext cx="60075" cy="60075"/>
            </a:xfrm>
            <a:custGeom>
              <a:avLst/>
              <a:gdLst/>
              <a:ahLst/>
              <a:cxnLst/>
              <a:rect l="l" t="t" r="r" b="b"/>
              <a:pathLst>
                <a:path w="2403" h="2403" extrusionOk="0">
                  <a:moveTo>
                    <a:pt x="1" y="1"/>
                  </a:moveTo>
                  <a:lnTo>
                    <a:pt x="1" y="2402"/>
                  </a:lnTo>
                  <a:lnTo>
                    <a:pt x="2402" y="2402"/>
                  </a:lnTo>
                  <a:lnTo>
                    <a:pt x="24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23"/>
            <p:cNvSpPr/>
            <p:nvPr/>
          </p:nvSpPr>
          <p:spPr>
            <a:xfrm>
              <a:off x="3558075" y="3954750"/>
              <a:ext cx="35000" cy="9150"/>
            </a:xfrm>
            <a:custGeom>
              <a:avLst/>
              <a:gdLst/>
              <a:ahLst/>
              <a:cxnLst/>
              <a:rect l="l" t="t" r="r" b="b"/>
              <a:pathLst>
                <a:path w="1400"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23"/>
            <p:cNvSpPr/>
            <p:nvPr/>
          </p:nvSpPr>
          <p:spPr>
            <a:xfrm>
              <a:off x="3558075" y="4000350"/>
              <a:ext cx="35000" cy="9900"/>
            </a:xfrm>
            <a:custGeom>
              <a:avLst/>
              <a:gdLst/>
              <a:ahLst/>
              <a:cxnLst/>
              <a:rect l="l" t="t" r="r" b="b"/>
              <a:pathLst>
                <a:path w="1400"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23"/>
            <p:cNvSpPr/>
            <p:nvPr/>
          </p:nvSpPr>
          <p:spPr>
            <a:xfrm>
              <a:off x="3558075" y="4045175"/>
              <a:ext cx="35000" cy="9150"/>
            </a:xfrm>
            <a:custGeom>
              <a:avLst/>
              <a:gdLst/>
              <a:ahLst/>
              <a:cxnLst/>
              <a:rect l="l" t="t" r="r" b="b"/>
              <a:pathLst>
                <a:path w="1400"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23"/>
            <p:cNvSpPr/>
            <p:nvPr/>
          </p:nvSpPr>
          <p:spPr>
            <a:xfrm>
              <a:off x="3359750" y="3954750"/>
              <a:ext cx="34975" cy="9150"/>
            </a:xfrm>
            <a:custGeom>
              <a:avLst/>
              <a:gdLst/>
              <a:ahLst/>
              <a:cxnLst/>
              <a:rect l="l" t="t" r="r" b="b"/>
              <a:pathLst>
                <a:path w="1399"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23"/>
            <p:cNvSpPr/>
            <p:nvPr/>
          </p:nvSpPr>
          <p:spPr>
            <a:xfrm>
              <a:off x="3359750" y="4000350"/>
              <a:ext cx="34975" cy="9900"/>
            </a:xfrm>
            <a:custGeom>
              <a:avLst/>
              <a:gdLst/>
              <a:ahLst/>
              <a:cxnLst/>
              <a:rect l="l" t="t" r="r" b="b"/>
              <a:pathLst>
                <a:path w="1399"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23"/>
            <p:cNvSpPr/>
            <p:nvPr/>
          </p:nvSpPr>
          <p:spPr>
            <a:xfrm>
              <a:off x="3359750" y="4045175"/>
              <a:ext cx="34975" cy="9150"/>
            </a:xfrm>
            <a:custGeom>
              <a:avLst/>
              <a:gdLst/>
              <a:ahLst/>
              <a:cxnLst/>
              <a:rect l="l" t="t" r="r" b="b"/>
              <a:pathLst>
                <a:path w="1399"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23"/>
            <p:cNvSpPr/>
            <p:nvPr/>
          </p:nvSpPr>
          <p:spPr>
            <a:xfrm>
              <a:off x="3669025" y="3928150"/>
              <a:ext cx="212800" cy="216600"/>
            </a:xfrm>
            <a:custGeom>
              <a:avLst/>
              <a:gdLst/>
              <a:ahLst/>
              <a:cxnLst/>
              <a:rect l="l" t="t" r="r" b="b"/>
              <a:pathLst>
                <a:path w="8512" h="8664" extrusionOk="0">
                  <a:moveTo>
                    <a:pt x="8481" y="1"/>
                  </a:moveTo>
                  <a:cubicBezTo>
                    <a:pt x="7569" y="578"/>
                    <a:pt x="6809" y="1217"/>
                    <a:pt x="6080" y="1916"/>
                  </a:cubicBezTo>
                  <a:cubicBezTo>
                    <a:pt x="5715" y="2250"/>
                    <a:pt x="5411" y="2615"/>
                    <a:pt x="5046" y="3010"/>
                  </a:cubicBezTo>
                  <a:cubicBezTo>
                    <a:pt x="4712" y="3375"/>
                    <a:pt x="4408" y="3770"/>
                    <a:pt x="4104" y="4195"/>
                  </a:cubicBezTo>
                  <a:cubicBezTo>
                    <a:pt x="3800" y="4591"/>
                    <a:pt x="3496" y="4986"/>
                    <a:pt x="3131" y="5320"/>
                  </a:cubicBezTo>
                  <a:cubicBezTo>
                    <a:pt x="2767" y="5654"/>
                    <a:pt x="2311" y="5928"/>
                    <a:pt x="1946" y="6262"/>
                  </a:cubicBezTo>
                  <a:cubicBezTo>
                    <a:pt x="1551" y="6627"/>
                    <a:pt x="1247" y="6992"/>
                    <a:pt x="912" y="7387"/>
                  </a:cubicBezTo>
                  <a:cubicBezTo>
                    <a:pt x="609" y="7752"/>
                    <a:pt x="305" y="8177"/>
                    <a:pt x="31" y="8633"/>
                  </a:cubicBezTo>
                  <a:lnTo>
                    <a:pt x="1" y="8664"/>
                  </a:lnTo>
                  <a:lnTo>
                    <a:pt x="31" y="8664"/>
                  </a:lnTo>
                  <a:cubicBezTo>
                    <a:pt x="487" y="8390"/>
                    <a:pt x="912" y="8086"/>
                    <a:pt x="1308" y="7752"/>
                  </a:cubicBezTo>
                  <a:cubicBezTo>
                    <a:pt x="1672" y="7417"/>
                    <a:pt x="2068" y="7083"/>
                    <a:pt x="2371" y="6688"/>
                  </a:cubicBezTo>
                  <a:cubicBezTo>
                    <a:pt x="2675" y="6323"/>
                    <a:pt x="2919" y="5867"/>
                    <a:pt x="3283" y="5472"/>
                  </a:cubicBezTo>
                  <a:cubicBezTo>
                    <a:pt x="3587" y="5107"/>
                    <a:pt x="3952" y="4743"/>
                    <a:pt x="4378" y="4439"/>
                  </a:cubicBezTo>
                  <a:cubicBezTo>
                    <a:pt x="4803" y="4104"/>
                    <a:pt x="5168" y="3800"/>
                    <a:pt x="5563" y="3466"/>
                  </a:cubicBezTo>
                  <a:cubicBezTo>
                    <a:pt x="5928" y="3162"/>
                    <a:pt x="6323" y="2828"/>
                    <a:pt x="6657" y="2433"/>
                  </a:cubicBezTo>
                  <a:cubicBezTo>
                    <a:pt x="7326" y="1703"/>
                    <a:pt x="7995" y="913"/>
                    <a:pt x="8511" y="31"/>
                  </a:cubicBezTo>
                  <a:lnTo>
                    <a:pt x="85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23"/>
            <p:cNvSpPr/>
            <p:nvPr/>
          </p:nvSpPr>
          <p:spPr>
            <a:xfrm>
              <a:off x="3668275" y="3928925"/>
              <a:ext cx="216575" cy="212800"/>
            </a:xfrm>
            <a:custGeom>
              <a:avLst/>
              <a:gdLst/>
              <a:ahLst/>
              <a:cxnLst/>
              <a:rect l="l" t="t" r="r" b="b"/>
              <a:pathLst>
                <a:path w="8663" h="8512" extrusionOk="0">
                  <a:moveTo>
                    <a:pt x="0" y="0"/>
                  </a:moveTo>
                  <a:lnTo>
                    <a:pt x="0" y="61"/>
                  </a:lnTo>
                  <a:cubicBezTo>
                    <a:pt x="243" y="517"/>
                    <a:pt x="578" y="912"/>
                    <a:pt x="912" y="1307"/>
                  </a:cubicBezTo>
                  <a:cubicBezTo>
                    <a:pt x="1246" y="1672"/>
                    <a:pt x="1581" y="2067"/>
                    <a:pt x="1976" y="2371"/>
                  </a:cubicBezTo>
                  <a:cubicBezTo>
                    <a:pt x="2341" y="2675"/>
                    <a:pt x="2797" y="2949"/>
                    <a:pt x="3192" y="3283"/>
                  </a:cubicBezTo>
                  <a:cubicBezTo>
                    <a:pt x="3557" y="3587"/>
                    <a:pt x="3891" y="3952"/>
                    <a:pt x="4195" y="4377"/>
                  </a:cubicBezTo>
                  <a:cubicBezTo>
                    <a:pt x="4560" y="4803"/>
                    <a:pt x="4864" y="5168"/>
                    <a:pt x="5198" y="5563"/>
                  </a:cubicBezTo>
                  <a:cubicBezTo>
                    <a:pt x="5502" y="5927"/>
                    <a:pt x="5836" y="6323"/>
                    <a:pt x="6231" y="6657"/>
                  </a:cubicBezTo>
                  <a:cubicBezTo>
                    <a:pt x="6961" y="7356"/>
                    <a:pt x="7751" y="7994"/>
                    <a:pt x="8602" y="8511"/>
                  </a:cubicBezTo>
                  <a:lnTo>
                    <a:pt x="8663" y="8511"/>
                  </a:lnTo>
                  <a:lnTo>
                    <a:pt x="8663" y="8481"/>
                  </a:lnTo>
                  <a:cubicBezTo>
                    <a:pt x="8085" y="7569"/>
                    <a:pt x="7447" y="6809"/>
                    <a:pt x="6748" y="6079"/>
                  </a:cubicBezTo>
                  <a:cubicBezTo>
                    <a:pt x="6414" y="5715"/>
                    <a:pt x="6049" y="5411"/>
                    <a:pt x="5654" y="5076"/>
                  </a:cubicBezTo>
                  <a:cubicBezTo>
                    <a:pt x="5289" y="4712"/>
                    <a:pt x="4894" y="4408"/>
                    <a:pt x="4468" y="4104"/>
                  </a:cubicBezTo>
                  <a:cubicBezTo>
                    <a:pt x="4043" y="3800"/>
                    <a:pt x="3678" y="3496"/>
                    <a:pt x="3344" y="3131"/>
                  </a:cubicBezTo>
                  <a:cubicBezTo>
                    <a:pt x="3009" y="2797"/>
                    <a:pt x="2736" y="2341"/>
                    <a:pt x="2401" y="1946"/>
                  </a:cubicBezTo>
                  <a:cubicBezTo>
                    <a:pt x="2037" y="1581"/>
                    <a:pt x="1672" y="1277"/>
                    <a:pt x="1277" y="912"/>
                  </a:cubicBezTo>
                  <a:cubicBezTo>
                    <a:pt x="912" y="608"/>
                    <a:pt x="487" y="304"/>
                    <a:pt x="31" y="61"/>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23"/>
            <p:cNvSpPr/>
            <p:nvPr/>
          </p:nvSpPr>
          <p:spPr>
            <a:xfrm>
              <a:off x="3762500" y="3928150"/>
              <a:ext cx="35725" cy="35750"/>
            </a:xfrm>
            <a:custGeom>
              <a:avLst/>
              <a:gdLst/>
              <a:ahLst/>
              <a:cxnLst/>
              <a:rect l="l" t="t" r="r" b="b"/>
              <a:pathLst>
                <a:path w="1429" h="1430" extrusionOk="0">
                  <a:moveTo>
                    <a:pt x="699" y="1"/>
                  </a:moveTo>
                  <a:cubicBezTo>
                    <a:pt x="304" y="1"/>
                    <a:pt x="0" y="335"/>
                    <a:pt x="0" y="730"/>
                  </a:cubicBezTo>
                  <a:cubicBezTo>
                    <a:pt x="0" y="1126"/>
                    <a:pt x="335" y="1429"/>
                    <a:pt x="699" y="1429"/>
                  </a:cubicBezTo>
                  <a:cubicBezTo>
                    <a:pt x="1125" y="1429"/>
                    <a:pt x="1429" y="1095"/>
                    <a:pt x="1429" y="730"/>
                  </a:cubicBezTo>
                  <a:cubicBezTo>
                    <a:pt x="1429" y="335"/>
                    <a:pt x="1125" y="31"/>
                    <a:pt x="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23"/>
            <p:cNvSpPr/>
            <p:nvPr/>
          </p:nvSpPr>
          <p:spPr>
            <a:xfrm>
              <a:off x="4015550" y="3954000"/>
              <a:ext cx="146675" cy="145925"/>
            </a:xfrm>
            <a:custGeom>
              <a:avLst/>
              <a:gdLst/>
              <a:ahLst/>
              <a:cxnLst/>
              <a:rect l="l" t="t" r="r" b="b"/>
              <a:pathLst>
                <a:path w="5867" h="5837" extrusionOk="0">
                  <a:moveTo>
                    <a:pt x="0" y="0"/>
                  </a:moveTo>
                  <a:lnTo>
                    <a:pt x="0" y="5836"/>
                  </a:lnTo>
                  <a:lnTo>
                    <a:pt x="5866" y="5836"/>
                  </a:lnTo>
                  <a:lnTo>
                    <a:pt x="58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23"/>
            <p:cNvSpPr/>
            <p:nvPr/>
          </p:nvSpPr>
          <p:spPr>
            <a:xfrm>
              <a:off x="4033025" y="3972225"/>
              <a:ext cx="110950" cy="110975"/>
            </a:xfrm>
            <a:custGeom>
              <a:avLst/>
              <a:gdLst/>
              <a:ahLst/>
              <a:cxnLst/>
              <a:rect l="l" t="t" r="r" b="b"/>
              <a:pathLst>
                <a:path w="4438" h="4439" extrusionOk="0">
                  <a:moveTo>
                    <a:pt x="0" y="1"/>
                  </a:moveTo>
                  <a:lnTo>
                    <a:pt x="0"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23"/>
            <p:cNvSpPr/>
            <p:nvPr/>
          </p:nvSpPr>
          <p:spPr>
            <a:xfrm>
              <a:off x="4058850" y="3997300"/>
              <a:ext cx="59300" cy="60075"/>
            </a:xfrm>
            <a:custGeom>
              <a:avLst/>
              <a:gdLst/>
              <a:ahLst/>
              <a:cxnLst/>
              <a:rect l="l" t="t" r="r" b="b"/>
              <a:pathLst>
                <a:path w="2372" h="2403" extrusionOk="0">
                  <a:moveTo>
                    <a:pt x="1" y="1"/>
                  </a:moveTo>
                  <a:lnTo>
                    <a:pt x="1" y="2402"/>
                  </a:lnTo>
                  <a:lnTo>
                    <a:pt x="2371" y="2402"/>
                  </a:lnTo>
                  <a:lnTo>
                    <a:pt x="23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23"/>
            <p:cNvSpPr/>
            <p:nvPr/>
          </p:nvSpPr>
          <p:spPr>
            <a:xfrm>
              <a:off x="4171325" y="3954750"/>
              <a:ext cx="35725" cy="9150"/>
            </a:xfrm>
            <a:custGeom>
              <a:avLst/>
              <a:gdLst/>
              <a:ahLst/>
              <a:cxnLst/>
              <a:rect l="l" t="t" r="r" b="b"/>
              <a:pathLst>
                <a:path w="1429" h="366" extrusionOk="0">
                  <a:moveTo>
                    <a:pt x="0" y="1"/>
                  </a:moveTo>
                  <a:lnTo>
                    <a:pt x="0" y="365"/>
                  </a:lnTo>
                  <a:lnTo>
                    <a:pt x="1429" y="365"/>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23"/>
            <p:cNvSpPr/>
            <p:nvPr/>
          </p:nvSpPr>
          <p:spPr>
            <a:xfrm>
              <a:off x="4171325" y="4000350"/>
              <a:ext cx="35725" cy="9900"/>
            </a:xfrm>
            <a:custGeom>
              <a:avLst/>
              <a:gdLst/>
              <a:ahLst/>
              <a:cxnLst/>
              <a:rect l="l" t="t" r="r" b="b"/>
              <a:pathLst>
                <a:path w="1429" h="396" extrusionOk="0">
                  <a:moveTo>
                    <a:pt x="0" y="0"/>
                  </a:moveTo>
                  <a:lnTo>
                    <a:pt x="0" y="396"/>
                  </a:lnTo>
                  <a:lnTo>
                    <a:pt x="1429" y="396"/>
                  </a:lnTo>
                  <a:lnTo>
                    <a:pt x="14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23"/>
            <p:cNvSpPr/>
            <p:nvPr/>
          </p:nvSpPr>
          <p:spPr>
            <a:xfrm>
              <a:off x="4171325" y="4045175"/>
              <a:ext cx="35725" cy="9150"/>
            </a:xfrm>
            <a:custGeom>
              <a:avLst/>
              <a:gdLst/>
              <a:ahLst/>
              <a:cxnLst/>
              <a:rect l="l" t="t" r="r" b="b"/>
              <a:pathLst>
                <a:path w="1429" h="366" extrusionOk="0">
                  <a:moveTo>
                    <a:pt x="0" y="1"/>
                  </a:moveTo>
                  <a:lnTo>
                    <a:pt x="0" y="366"/>
                  </a:lnTo>
                  <a:lnTo>
                    <a:pt x="1429" y="366"/>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23"/>
            <p:cNvSpPr/>
            <p:nvPr/>
          </p:nvSpPr>
          <p:spPr>
            <a:xfrm>
              <a:off x="3972975" y="3954750"/>
              <a:ext cx="35000" cy="9150"/>
            </a:xfrm>
            <a:custGeom>
              <a:avLst/>
              <a:gdLst/>
              <a:ahLst/>
              <a:cxnLst/>
              <a:rect l="l" t="t" r="r" b="b"/>
              <a:pathLst>
                <a:path w="1400"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23"/>
            <p:cNvSpPr/>
            <p:nvPr/>
          </p:nvSpPr>
          <p:spPr>
            <a:xfrm>
              <a:off x="3972975" y="4000350"/>
              <a:ext cx="35000" cy="9900"/>
            </a:xfrm>
            <a:custGeom>
              <a:avLst/>
              <a:gdLst/>
              <a:ahLst/>
              <a:cxnLst/>
              <a:rect l="l" t="t" r="r" b="b"/>
              <a:pathLst>
                <a:path w="1400"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23"/>
            <p:cNvSpPr/>
            <p:nvPr/>
          </p:nvSpPr>
          <p:spPr>
            <a:xfrm>
              <a:off x="3972975" y="4045175"/>
              <a:ext cx="35000" cy="9150"/>
            </a:xfrm>
            <a:custGeom>
              <a:avLst/>
              <a:gdLst/>
              <a:ahLst/>
              <a:cxnLst/>
              <a:rect l="l" t="t" r="r" b="b"/>
              <a:pathLst>
                <a:path w="1400"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23"/>
            <p:cNvSpPr/>
            <p:nvPr/>
          </p:nvSpPr>
          <p:spPr>
            <a:xfrm>
              <a:off x="4283025" y="3928150"/>
              <a:ext cx="212800" cy="216600"/>
            </a:xfrm>
            <a:custGeom>
              <a:avLst/>
              <a:gdLst/>
              <a:ahLst/>
              <a:cxnLst/>
              <a:rect l="l" t="t" r="r" b="b"/>
              <a:pathLst>
                <a:path w="8512" h="8664" extrusionOk="0">
                  <a:moveTo>
                    <a:pt x="8450" y="1"/>
                  </a:moveTo>
                  <a:cubicBezTo>
                    <a:pt x="7538" y="578"/>
                    <a:pt x="6779" y="1217"/>
                    <a:pt x="6079" y="1916"/>
                  </a:cubicBezTo>
                  <a:cubicBezTo>
                    <a:pt x="5684" y="2250"/>
                    <a:pt x="5380" y="2615"/>
                    <a:pt x="5046" y="3010"/>
                  </a:cubicBezTo>
                  <a:cubicBezTo>
                    <a:pt x="4712" y="3375"/>
                    <a:pt x="4408" y="3770"/>
                    <a:pt x="4104" y="4195"/>
                  </a:cubicBezTo>
                  <a:cubicBezTo>
                    <a:pt x="3800" y="4591"/>
                    <a:pt x="3496" y="4986"/>
                    <a:pt x="3101" y="5320"/>
                  </a:cubicBezTo>
                  <a:cubicBezTo>
                    <a:pt x="2766" y="5654"/>
                    <a:pt x="2310" y="5928"/>
                    <a:pt x="1915" y="6262"/>
                  </a:cubicBezTo>
                  <a:cubicBezTo>
                    <a:pt x="1551" y="6627"/>
                    <a:pt x="1247" y="6992"/>
                    <a:pt x="912" y="7387"/>
                  </a:cubicBezTo>
                  <a:cubicBezTo>
                    <a:pt x="608" y="7752"/>
                    <a:pt x="304" y="8177"/>
                    <a:pt x="31" y="8633"/>
                  </a:cubicBezTo>
                  <a:lnTo>
                    <a:pt x="0" y="8664"/>
                  </a:lnTo>
                  <a:lnTo>
                    <a:pt x="31" y="8664"/>
                  </a:lnTo>
                  <a:cubicBezTo>
                    <a:pt x="487" y="8390"/>
                    <a:pt x="912" y="8086"/>
                    <a:pt x="1277" y="7752"/>
                  </a:cubicBezTo>
                  <a:cubicBezTo>
                    <a:pt x="1672" y="7417"/>
                    <a:pt x="2037" y="7083"/>
                    <a:pt x="2341" y="6688"/>
                  </a:cubicBezTo>
                  <a:cubicBezTo>
                    <a:pt x="2645" y="6323"/>
                    <a:pt x="2918" y="5867"/>
                    <a:pt x="3253" y="5472"/>
                  </a:cubicBezTo>
                  <a:cubicBezTo>
                    <a:pt x="3557" y="5107"/>
                    <a:pt x="3952" y="4743"/>
                    <a:pt x="4347" y="4439"/>
                  </a:cubicBezTo>
                  <a:cubicBezTo>
                    <a:pt x="4772" y="4104"/>
                    <a:pt x="5168" y="3800"/>
                    <a:pt x="5532" y="3466"/>
                  </a:cubicBezTo>
                  <a:cubicBezTo>
                    <a:pt x="5927" y="3162"/>
                    <a:pt x="6292" y="2828"/>
                    <a:pt x="6627" y="2433"/>
                  </a:cubicBezTo>
                  <a:cubicBezTo>
                    <a:pt x="7326" y="1703"/>
                    <a:pt x="7964" y="913"/>
                    <a:pt x="8511" y="31"/>
                  </a:cubicBezTo>
                  <a:lnTo>
                    <a:pt x="85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23"/>
            <p:cNvSpPr/>
            <p:nvPr/>
          </p:nvSpPr>
          <p:spPr>
            <a:xfrm>
              <a:off x="4281500" y="3928925"/>
              <a:ext cx="216600" cy="212800"/>
            </a:xfrm>
            <a:custGeom>
              <a:avLst/>
              <a:gdLst/>
              <a:ahLst/>
              <a:cxnLst/>
              <a:rect l="l" t="t" r="r" b="b"/>
              <a:pathLst>
                <a:path w="8664" h="8512" extrusionOk="0">
                  <a:moveTo>
                    <a:pt x="1" y="0"/>
                  </a:moveTo>
                  <a:lnTo>
                    <a:pt x="1" y="61"/>
                  </a:lnTo>
                  <a:cubicBezTo>
                    <a:pt x="274" y="517"/>
                    <a:pt x="578" y="912"/>
                    <a:pt x="912" y="1307"/>
                  </a:cubicBezTo>
                  <a:cubicBezTo>
                    <a:pt x="1277" y="1672"/>
                    <a:pt x="1612" y="2067"/>
                    <a:pt x="1976" y="2371"/>
                  </a:cubicBezTo>
                  <a:cubicBezTo>
                    <a:pt x="2371" y="2675"/>
                    <a:pt x="2827" y="2949"/>
                    <a:pt x="3192" y="3283"/>
                  </a:cubicBezTo>
                  <a:cubicBezTo>
                    <a:pt x="3587" y="3587"/>
                    <a:pt x="3922" y="3952"/>
                    <a:pt x="4226" y="4377"/>
                  </a:cubicBezTo>
                  <a:cubicBezTo>
                    <a:pt x="4560" y="4803"/>
                    <a:pt x="4864" y="5168"/>
                    <a:pt x="5229" y="5563"/>
                  </a:cubicBezTo>
                  <a:cubicBezTo>
                    <a:pt x="5533" y="5927"/>
                    <a:pt x="5867" y="6323"/>
                    <a:pt x="6232" y="6657"/>
                  </a:cubicBezTo>
                  <a:cubicBezTo>
                    <a:pt x="6961" y="7356"/>
                    <a:pt x="7751" y="7994"/>
                    <a:pt x="8633" y="8511"/>
                  </a:cubicBezTo>
                  <a:lnTo>
                    <a:pt x="8663" y="8511"/>
                  </a:lnTo>
                  <a:lnTo>
                    <a:pt x="8663" y="8481"/>
                  </a:lnTo>
                  <a:cubicBezTo>
                    <a:pt x="8116" y="7569"/>
                    <a:pt x="7447" y="6809"/>
                    <a:pt x="6779" y="6079"/>
                  </a:cubicBezTo>
                  <a:cubicBezTo>
                    <a:pt x="6444" y="5715"/>
                    <a:pt x="6049" y="5411"/>
                    <a:pt x="5685" y="5076"/>
                  </a:cubicBezTo>
                  <a:cubicBezTo>
                    <a:pt x="5289" y="4712"/>
                    <a:pt x="4925" y="4408"/>
                    <a:pt x="4499" y="4104"/>
                  </a:cubicBezTo>
                  <a:cubicBezTo>
                    <a:pt x="4074" y="3800"/>
                    <a:pt x="3709" y="3496"/>
                    <a:pt x="3344" y="3131"/>
                  </a:cubicBezTo>
                  <a:cubicBezTo>
                    <a:pt x="3010" y="2797"/>
                    <a:pt x="2736" y="2341"/>
                    <a:pt x="2402" y="1946"/>
                  </a:cubicBezTo>
                  <a:cubicBezTo>
                    <a:pt x="2067" y="1581"/>
                    <a:pt x="1672" y="1277"/>
                    <a:pt x="1308" y="912"/>
                  </a:cubicBezTo>
                  <a:cubicBezTo>
                    <a:pt x="912" y="608"/>
                    <a:pt x="517" y="304"/>
                    <a:pt x="61" y="6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23"/>
            <p:cNvSpPr/>
            <p:nvPr/>
          </p:nvSpPr>
          <p:spPr>
            <a:xfrm>
              <a:off x="4375725" y="3928150"/>
              <a:ext cx="36500" cy="35750"/>
            </a:xfrm>
            <a:custGeom>
              <a:avLst/>
              <a:gdLst/>
              <a:ahLst/>
              <a:cxnLst/>
              <a:rect l="l" t="t" r="r" b="b"/>
              <a:pathLst>
                <a:path w="1460" h="1430" extrusionOk="0">
                  <a:moveTo>
                    <a:pt x="730" y="1"/>
                  </a:moveTo>
                  <a:cubicBezTo>
                    <a:pt x="305" y="1"/>
                    <a:pt x="1" y="335"/>
                    <a:pt x="1" y="730"/>
                  </a:cubicBezTo>
                  <a:cubicBezTo>
                    <a:pt x="1" y="1126"/>
                    <a:pt x="335" y="1429"/>
                    <a:pt x="730" y="1429"/>
                  </a:cubicBezTo>
                  <a:cubicBezTo>
                    <a:pt x="1156" y="1429"/>
                    <a:pt x="1460" y="1095"/>
                    <a:pt x="1460" y="730"/>
                  </a:cubicBezTo>
                  <a:cubicBezTo>
                    <a:pt x="1460" y="335"/>
                    <a:pt x="1156" y="31"/>
                    <a:pt x="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23"/>
            <p:cNvSpPr/>
            <p:nvPr/>
          </p:nvSpPr>
          <p:spPr>
            <a:xfrm>
              <a:off x="4629525" y="3954000"/>
              <a:ext cx="145925" cy="145925"/>
            </a:xfrm>
            <a:custGeom>
              <a:avLst/>
              <a:gdLst/>
              <a:ahLst/>
              <a:cxnLst/>
              <a:rect l="l" t="t" r="r" b="b"/>
              <a:pathLst>
                <a:path w="5837" h="5837" extrusionOk="0">
                  <a:moveTo>
                    <a:pt x="1" y="0"/>
                  </a:moveTo>
                  <a:lnTo>
                    <a:pt x="1" y="5836"/>
                  </a:lnTo>
                  <a:lnTo>
                    <a:pt x="5837" y="5836"/>
                  </a:lnTo>
                  <a:lnTo>
                    <a:pt x="58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23"/>
            <p:cNvSpPr/>
            <p:nvPr/>
          </p:nvSpPr>
          <p:spPr>
            <a:xfrm>
              <a:off x="4646250" y="3972225"/>
              <a:ext cx="111725" cy="110975"/>
            </a:xfrm>
            <a:custGeom>
              <a:avLst/>
              <a:gdLst/>
              <a:ahLst/>
              <a:cxnLst/>
              <a:rect l="l" t="t" r="r" b="b"/>
              <a:pathLst>
                <a:path w="4469" h="4439" extrusionOk="0">
                  <a:moveTo>
                    <a:pt x="0" y="1"/>
                  </a:moveTo>
                  <a:lnTo>
                    <a:pt x="0" y="4439"/>
                  </a:lnTo>
                  <a:lnTo>
                    <a:pt x="4469" y="4439"/>
                  </a:lnTo>
                  <a:lnTo>
                    <a:pt x="44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23"/>
            <p:cNvSpPr/>
            <p:nvPr/>
          </p:nvSpPr>
          <p:spPr>
            <a:xfrm>
              <a:off x="4672075" y="3997300"/>
              <a:ext cx="60075" cy="60075"/>
            </a:xfrm>
            <a:custGeom>
              <a:avLst/>
              <a:gdLst/>
              <a:ahLst/>
              <a:cxnLst/>
              <a:rect l="l" t="t" r="r" b="b"/>
              <a:pathLst>
                <a:path w="2403" h="2403" extrusionOk="0">
                  <a:moveTo>
                    <a:pt x="1" y="1"/>
                  </a:moveTo>
                  <a:lnTo>
                    <a:pt x="1" y="2402"/>
                  </a:lnTo>
                  <a:lnTo>
                    <a:pt x="2402" y="2402"/>
                  </a:lnTo>
                  <a:lnTo>
                    <a:pt x="24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23"/>
            <p:cNvSpPr/>
            <p:nvPr/>
          </p:nvSpPr>
          <p:spPr>
            <a:xfrm>
              <a:off x="4785300" y="3954750"/>
              <a:ext cx="35000" cy="9150"/>
            </a:xfrm>
            <a:custGeom>
              <a:avLst/>
              <a:gdLst/>
              <a:ahLst/>
              <a:cxnLst/>
              <a:rect l="l" t="t" r="r" b="b"/>
              <a:pathLst>
                <a:path w="1400"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23"/>
            <p:cNvSpPr/>
            <p:nvPr/>
          </p:nvSpPr>
          <p:spPr>
            <a:xfrm>
              <a:off x="4785300" y="4000350"/>
              <a:ext cx="35000" cy="9900"/>
            </a:xfrm>
            <a:custGeom>
              <a:avLst/>
              <a:gdLst/>
              <a:ahLst/>
              <a:cxnLst/>
              <a:rect l="l" t="t" r="r" b="b"/>
              <a:pathLst>
                <a:path w="1400"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23"/>
            <p:cNvSpPr/>
            <p:nvPr/>
          </p:nvSpPr>
          <p:spPr>
            <a:xfrm>
              <a:off x="4785300" y="4045175"/>
              <a:ext cx="35000" cy="9150"/>
            </a:xfrm>
            <a:custGeom>
              <a:avLst/>
              <a:gdLst/>
              <a:ahLst/>
              <a:cxnLst/>
              <a:rect l="l" t="t" r="r" b="b"/>
              <a:pathLst>
                <a:path w="1400"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23"/>
            <p:cNvSpPr/>
            <p:nvPr/>
          </p:nvSpPr>
          <p:spPr>
            <a:xfrm>
              <a:off x="4586225" y="3954750"/>
              <a:ext cx="35725" cy="9150"/>
            </a:xfrm>
            <a:custGeom>
              <a:avLst/>
              <a:gdLst/>
              <a:ahLst/>
              <a:cxnLst/>
              <a:rect l="l" t="t" r="r" b="b"/>
              <a:pathLst>
                <a:path w="1429" h="366" extrusionOk="0">
                  <a:moveTo>
                    <a:pt x="0" y="1"/>
                  </a:moveTo>
                  <a:lnTo>
                    <a:pt x="0" y="365"/>
                  </a:lnTo>
                  <a:lnTo>
                    <a:pt x="1429" y="365"/>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23"/>
            <p:cNvSpPr/>
            <p:nvPr/>
          </p:nvSpPr>
          <p:spPr>
            <a:xfrm>
              <a:off x="4586225" y="4000350"/>
              <a:ext cx="35725" cy="9900"/>
            </a:xfrm>
            <a:custGeom>
              <a:avLst/>
              <a:gdLst/>
              <a:ahLst/>
              <a:cxnLst/>
              <a:rect l="l" t="t" r="r" b="b"/>
              <a:pathLst>
                <a:path w="1429" h="396" extrusionOk="0">
                  <a:moveTo>
                    <a:pt x="0" y="0"/>
                  </a:moveTo>
                  <a:lnTo>
                    <a:pt x="0" y="396"/>
                  </a:lnTo>
                  <a:lnTo>
                    <a:pt x="1429" y="396"/>
                  </a:lnTo>
                  <a:lnTo>
                    <a:pt x="14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23"/>
            <p:cNvSpPr/>
            <p:nvPr/>
          </p:nvSpPr>
          <p:spPr>
            <a:xfrm>
              <a:off x="4586225" y="4045175"/>
              <a:ext cx="35725" cy="9150"/>
            </a:xfrm>
            <a:custGeom>
              <a:avLst/>
              <a:gdLst/>
              <a:ahLst/>
              <a:cxnLst/>
              <a:rect l="l" t="t" r="r" b="b"/>
              <a:pathLst>
                <a:path w="1429" h="366" extrusionOk="0">
                  <a:moveTo>
                    <a:pt x="0" y="1"/>
                  </a:moveTo>
                  <a:lnTo>
                    <a:pt x="0" y="366"/>
                  </a:lnTo>
                  <a:lnTo>
                    <a:pt x="1429" y="366"/>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23"/>
            <p:cNvSpPr/>
            <p:nvPr/>
          </p:nvSpPr>
          <p:spPr>
            <a:xfrm>
              <a:off x="4896250" y="3928150"/>
              <a:ext cx="212800" cy="216600"/>
            </a:xfrm>
            <a:custGeom>
              <a:avLst/>
              <a:gdLst/>
              <a:ahLst/>
              <a:cxnLst/>
              <a:rect l="l" t="t" r="r" b="b"/>
              <a:pathLst>
                <a:path w="8512" h="8664" extrusionOk="0">
                  <a:moveTo>
                    <a:pt x="8481" y="1"/>
                  </a:moveTo>
                  <a:cubicBezTo>
                    <a:pt x="7569" y="578"/>
                    <a:pt x="6809" y="1217"/>
                    <a:pt x="6080" y="1916"/>
                  </a:cubicBezTo>
                  <a:cubicBezTo>
                    <a:pt x="5715" y="2250"/>
                    <a:pt x="5411" y="2615"/>
                    <a:pt x="5046" y="3010"/>
                  </a:cubicBezTo>
                  <a:cubicBezTo>
                    <a:pt x="4712" y="3375"/>
                    <a:pt x="4408" y="3770"/>
                    <a:pt x="4104" y="4195"/>
                  </a:cubicBezTo>
                  <a:cubicBezTo>
                    <a:pt x="3800" y="4591"/>
                    <a:pt x="3496" y="4986"/>
                    <a:pt x="3131" y="5320"/>
                  </a:cubicBezTo>
                  <a:cubicBezTo>
                    <a:pt x="2767" y="5654"/>
                    <a:pt x="2311" y="5928"/>
                    <a:pt x="1946" y="6262"/>
                  </a:cubicBezTo>
                  <a:cubicBezTo>
                    <a:pt x="1551" y="6627"/>
                    <a:pt x="1247" y="6992"/>
                    <a:pt x="913" y="7387"/>
                  </a:cubicBezTo>
                  <a:cubicBezTo>
                    <a:pt x="609" y="7752"/>
                    <a:pt x="305" y="8177"/>
                    <a:pt x="31" y="8633"/>
                  </a:cubicBezTo>
                  <a:lnTo>
                    <a:pt x="1" y="8664"/>
                  </a:lnTo>
                  <a:lnTo>
                    <a:pt x="31" y="8664"/>
                  </a:lnTo>
                  <a:cubicBezTo>
                    <a:pt x="487" y="8390"/>
                    <a:pt x="913" y="8086"/>
                    <a:pt x="1308" y="7752"/>
                  </a:cubicBezTo>
                  <a:cubicBezTo>
                    <a:pt x="1672" y="7417"/>
                    <a:pt x="2068" y="7083"/>
                    <a:pt x="2372" y="6688"/>
                  </a:cubicBezTo>
                  <a:cubicBezTo>
                    <a:pt x="2675" y="6323"/>
                    <a:pt x="2919" y="5867"/>
                    <a:pt x="3283" y="5472"/>
                  </a:cubicBezTo>
                  <a:cubicBezTo>
                    <a:pt x="3587" y="5107"/>
                    <a:pt x="3952" y="4743"/>
                    <a:pt x="4378" y="4439"/>
                  </a:cubicBezTo>
                  <a:cubicBezTo>
                    <a:pt x="4803" y="4104"/>
                    <a:pt x="5168" y="3800"/>
                    <a:pt x="5563" y="3466"/>
                  </a:cubicBezTo>
                  <a:cubicBezTo>
                    <a:pt x="5928" y="3162"/>
                    <a:pt x="6323" y="2828"/>
                    <a:pt x="6657" y="2433"/>
                  </a:cubicBezTo>
                  <a:cubicBezTo>
                    <a:pt x="7326" y="1703"/>
                    <a:pt x="7995" y="913"/>
                    <a:pt x="8511" y="31"/>
                  </a:cubicBezTo>
                  <a:lnTo>
                    <a:pt x="85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23"/>
            <p:cNvSpPr/>
            <p:nvPr/>
          </p:nvSpPr>
          <p:spPr>
            <a:xfrm>
              <a:off x="4895500" y="3928925"/>
              <a:ext cx="216600" cy="212800"/>
            </a:xfrm>
            <a:custGeom>
              <a:avLst/>
              <a:gdLst/>
              <a:ahLst/>
              <a:cxnLst/>
              <a:rect l="l" t="t" r="r" b="b"/>
              <a:pathLst>
                <a:path w="8664" h="8512" extrusionOk="0">
                  <a:moveTo>
                    <a:pt x="0" y="0"/>
                  </a:moveTo>
                  <a:lnTo>
                    <a:pt x="0" y="61"/>
                  </a:lnTo>
                  <a:cubicBezTo>
                    <a:pt x="243" y="517"/>
                    <a:pt x="547" y="912"/>
                    <a:pt x="912" y="1307"/>
                  </a:cubicBezTo>
                  <a:cubicBezTo>
                    <a:pt x="1246" y="1672"/>
                    <a:pt x="1581" y="2067"/>
                    <a:pt x="1976" y="2371"/>
                  </a:cubicBezTo>
                  <a:cubicBezTo>
                    <a:pt x="2341" y="2675"/>
                    <a:pt x="2797" y="2949"/>
                    <a:pt x="3192" y="3283"/>
                  </a:cubicBezTo>
                  <a:cubicBezTo>
                    <a:pt x="3557" y="3587"/>
                    <a:pt x="3891" y="3952"/>
                    <a:pt x="4195" y="4377"/>
                  </a:cubicBezTo>
                  <a:cubicBezTo>
                    <a:pt x="4560" y="4803"/>
                    <a:pt x="4864" y="5168"/>
                    <a:pt x="5198" y="5563"/>
                  </a:cubicBezTo>
                  <a:cubicBezTo>
                    <a:pt x="5502" y="5927"/>
                    <a:pt x="5836" y="6323"/>
                    <a:pt x="6231" y="6657"/>
                  </a:cubicBezTo>
                  <a:cubicBezTo>
                    <a:pt x="6930" y="7356"/>
                    <a:pt x="7751" y="7994"/>
                    <a:pt x="8602" y="8511"/>
                  </a:cubicBezTo>
                  <a:lnTo>
                    <a:pt x="8663" y="8511"/>
                  </a:lnTo>
                  <a:lnTo>
                    <a:pt x="8663" y="8481"/>
                  </a:lnTo>
                  <a:cubicBezTo>
                    <a:pt x="8086" y="7569"/>
                    <a:pt x="7447" y="6809"/>
                    <a:pt x="6748" y="6079"/>
                  </a:cubicBezTo>
                  <a:cubicBezTo>
                    <a:pt x="6414" y="5715"/>
                    <a:pt x="6049" y="5411"/>
                    <a:pt x="5654" y="5076"/>
                  </a:cubicBezTo>
                  <a:cubicBezTo>
                    <a:pt x="5289" y="4712"/>
                    <a:pt x="4894" y="4408"/>
                    <a:pt x="4468" y="4104"/>
                  </a:cubicBezTo>
                  <a:cubicBezTo>
                    <a:pt x="4043" y="3800"/>
                    <a:pt x="3678" y="3496"/>
                    <a:pt x="3344" y="3131"/>
                  </a:cubicBezTo>
                  <a:cubicBezTo>
                    <a:pt x="3009" y="2797"/>
                    <a:pt x="2736" y="2341"/>
                    <a:pt x="2402" y="1946"/>
                  </a:cubicBezTo>
                  <a:cubicBezTo>
                    <a:pt x="2037" y="1581"/>
                    <a:pt x="1672" y="1277"/>
                    <a:pt x="1277" y="912"/>
                  </a:cubicBezTo>
                  <a:cubicBezTo>
                    <a:pt x="912" y="608"/>
                    <a:pt x="487" y="304"/>
                    <a:pt x="31" y="61"/>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23"/>
            <p:cNvSpPr/>
            <p:nvPr/>
          </p:nvSpPr>
          <p:spPr>
            <a:xfrm>
              <a:off x="4989725" y="3928150"/>
              <a:ext cx="35725" cy="35750"/>
            </a:xfrm>
            <a:custGeom>
              <a:avLst/>
              <a:gdLst/>
              <a:ahLst/>
              <a:cxnLst/>
              <a:rect l="l" t="t" r="r" b="b"/>
              <a:pathLst>
                <a:path w="1429" h="1430" extrusionOk="0">
                  <a:moveTo>
                    <a:pt x="699" y="1"/>
                  </a:moveTo>
                  <a:cubicBezTo>
                    <a:pt x="304" y="1"/>
                    <a:pt x="0" y="335"/>
                    <a:pt x="0" y="730"/>
                  </a:cubicBezTo>
                  <a:cubicBezTo>
                    <a:pt x="0" y="1126"/>
                    <a:pt x="335" y="1429"/>
                    <a:pt x="699" y="1429"/>
                  </a:cubicBezTo>
                  <a:cubicBezTo>
                    <a:pt x="1125" y="1429"/>
                    <a:pt x="1429" y="1095"/>
                    <a:pt x="1429" y="730"/>
                  </a:cubicBezTo>
                  <a:cubicBezTo>
                    <a:pt x="1429" y="335"/>
                    <a:pt x="1125" y="31"/>
                    <a:pt x="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23"/>
            <p:cNvSpPr/>
            <p:nvPr/>
          </p:nvSpPr>
          <p:spPr>
            <a:xfrm>
              <a:off x="5242775" y="3954000"/>
              <a:ext cx="146675" cy="145925"/>
            </a:xfrm>
            <a:custGeom>
              <a:avLst/>
              <a:gdLst/>
              <a:ahLst/>
              <a:cxnLst/>
              <a:rect l="l" t="t" r="r" b="b"/>
              <a:pathLst>
                <a:path w="5867" h="5837" extrusionOk="0">
                  <a:moveTo>
                    <a:pt x="0" y="0"/>
                  </a:moveTo>
                  <a:lnTo>
                    <a:pt x="0" y="5836"/>
                  </a:lnTo>
                  <a:lnTo>
                    <a:pt x="5866" y="5836"/>
                  </a:lnTo>
                  <a:lnTo>
                    <a:pt x="58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23"/>
            <p:cNvSpPr/>
            <p:nvPr/>
          </p:nvSpPr>
          <p:spPr>
            <a:xfrm>
              <a:off x="5260250" y="3972225"/>
              <a:ext cx="110950" cy="110975"/>
            </a:xfrm>
            <a:custGeom>
              <a:avLst/>
              <a:gdLst/>
              <a:ahLst/>
              <a:cxnLst/>
              <a:rect l="l" t="t" r="r" b="b"/>
              <a:pathLst>
                <a:path w="4438" h="4439" extrusionOk="0">
                  <a:moveTo>
                    <a:pt x="0" y="1"/>
                  </a:moveTo>
                  <a:lnTo>
                    <a:pt x="0"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23"/>
            <p:cNvSpPr/>
            <p:nvPr/>
          </p:nvSpPr>
          <p:spPr>
            <a:xfrm>
              <a:off x="5286075" y="3997300"/>
              <a:ext cx="59300" cy="60075"/>
            </a:xfrm>
            <a:custGeom>
              <a:avLst/>
              <a:gdLst/>
              <a:ahLst/>
              <a:cxnLst/>
              <a:rect l="l" t="t" r="r" b="b"/>
              <a:pathLst>
                <a:path w="2372" h="2403" extrusionOk="0">
                  <a:moveTo>
                    <a:pt x="1" y="1"/>
                  </a:moveTo>
                  <a:lnTo>
                    <a:pt x="1" y="2402"/>
                  </a:lnTo>
                  <a:lnTo>
                    <a:pt x="2372" y="2402"/>
                  </a:lnTo>
                  <a:lnTo>
                    <a:pt x="23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23"/>
            <p:cNvSpPr/>
            <p:nvPr/>
          </p:nvSpPr>
          <p:spPr>
            <a:xfrm>
              <a:off x="5398550" y="3954750"/>
              <a:ext cx="34975" cy="9150"/>
            </a:xfrm>
            <a:custGeom>
              <a:avLst/>
              <a:gdLst/>
              <a:ahLst/>
              <a:cxnLst/>
              <a:rect l="l" t="t" r="r" b="b"/>
              <a:pathLst>
                <a:path w="1399" h="366" extrusionOk="0">
                  <a:moveTo>
                    <a:pt x="0" y="1"/>
                  </a:moveTo>
                  <a:lnTo>
                    <a:pt x="0" y="365"/>
                  </a:lnTo>
                  <a:lnTo>
                    <a:pt x="1398" y="365"/>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23"/>
            <p:cNvSpPr/>
            <p:nvPr/>
          </p:nvSpPr>
          <p:spPr>
            <a:xfrm>
              <a:off x="5398550" y="4000350"/>
              <a:ext cx="34975" cy="9900"/>
            </a:xfrm>
            <a:custGeom>
              <a:avLst/>
              <a:gdLst/>
              <a:ahLst/>
              <a:cxnLst/>
              <a:rect l="l" t="t" r="r" b="b"/>
              <a:pathLst>
                <a:path w="1399" h="396" extrusionOk="0">
                  <a:moveTo>
                    <a:pt x="0" y="0"/>
                  </a:moveTo>
                  <a:lnTo>
                    <a:pt x="0" y="396"/>
                  </a:lnTo>
                  <a:lnTo>
                    <a:pt x="1398" y="396"/>
                  </a:lnTo>
                  <a:lnTo>
                    <a:pt x="13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23"/>
            <p:cNvSpPr/>
            <p:nvPr/>
          </p:nvSpPr>
          <p:spPr>
            <a:xfrm>
              <a:off x="5398550" y="4045175"/>
              <a:ext cx="34975" cy="9150"/>
            </a:xfrm>
            <a:custGeom>
              <a:avLst/>
              <a:gdLst/>
              <a:ahLst/>
              <a:cxnLst/>
              <a:rect l="l" t="t" r="r" b="b"/>
              <a:pathLst>
                <a:path w="1399" h="366" extrusionOk="0">
                  <a:moveTo>
                    <a:pt x="0" y="1"/>
                  </a:moveTo>
                  <a:lnTo>
                    <a:pt x="0" y="366"/>
                  </a:lnTo>
                  <a:lnTo>
                    <a:pt x="1398" y="366"/>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23"/>
            <p:cNvSpPr/>
            <p:nvPr/>
          </p:nvSpPr>
          <p:spPr>
            <a:xfrm>
              <a:off x="5200200" y="3954750"/>
              <a:ext cx="35000" cy="9150"/>
            </a:xfrm>
            <a:custGeom>
              <a:avLst/>
              <a:gdLst/>
              <a:ahLst/>
              <a:cxnLst/>
              <a:rect l="l" t="t" r="r" b="b"/>
              <a:pathLst>
                <a:path w="1400"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23"/>
            <p:cNvSpPr/>
            <p:nvPr/>
          </p:nvSpPr>
          <p:spPr>
            <a:xfrm>
              <a:off x="5200200" y="4000350"/>
              <a:ext cx="35000" cy="9900"/>
            </a:xfrm>
            <a:custGeom>
              <a:avLst/>
              <a:gdLst/>
              <a:ahLst/>
              <a:cxnLst/>
              <a:rect l="l" t="t" r="r" b="b"/>
              <a:pathLst>
                <a:path w="1400"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23"/>
            <p:cNvSpPr/>
            <p:nvPr/>
          </p:nvSpPr>
          <p:spPr>
            <a:xfrm>
              <a:off x="5200200" y="4045175"/>
              <a:ext cx="35000" cy="9150"/>
            </a:xfrm>
            <a:custGeom>
              <a:avLst/>
              <a:gdLst/>
              <a:ahLst/>
              <a:cxnLst/>
              <a:rect l="l" t="t" r="r" b="b"/>
              <a:pathLst>
                <a:path w="1400"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23"/>
            <p:cNvSpPr/>
            <p:nvPr/>
          </p:nvSpPr>
          <p:spPr>
            <a:xfrm>
              <a:off x="5510250" y="3928150"/>
              <a:ext cx="212800" cy="216600"/>
            </a:xfrm>
            <a:custGeom>
              <a:avLst/>
              <a:gdLst/>
              <a:ahLst/>
              <a:cxnLst/>
              <a:rect l="l" t="t" r="r" b="b"/>
              <a:pathLst>
                <a:path w="8512" h="8664" extrusionOk="0">
                  <a:moveTo>
                    <a:pt x="8450" y="1"/>
                  </a:moveTo>
                  <a:cubicBezTo>
                    <a:pt x="7539" y="578"/>
                    <a:pt x="6779" y="1217"/>
                    <a:pt x="6080" y="1916"/>
                  </a:cubicBezTo>
                  <a:cubicBezTo>
                    <a:pt x="5684" y="2250"/>
                    <a:pt x="5380" y="2615"/>
                    <a:pt x="5046" y="3010"/>
                  </a:cubicBezTo>
                  <a:cubicBezTo>
                    <a:pt x="4712" y="3375"/>
                    <a:pt x="4408" y="3770"/>
                    <a:pt x="4104" y="4195"/>
                  </a:cubicBezTo>
                  <a:cubicBezTo>
                    <a:pt x="3800" y="4591"/>
                    <a:pt x="3496" y="4986"/>
                    <a:pt x="3101" y="5320"/>
                  </a:cubicBezTo>
                  <a:cubicBezTo>
                    <a:pt x="2766" y="5654"/>
                    <a:pt x="2310" y="5928"/>
                    <a:pt x="1915" y="6262"/>
                  </a:cubicBezTo>
                  <a:cubicBezTo>
                    <a:pt x="1551" y="6627"/>
                    <a:pt x="1247" y="6992"/>
                    <a:pt x="912" y="7387"/>
                  </a:cubicBezTo>
                  <a:cubicBezTo>
                    <a:pt x="608" y="7752"/>
                    <a:pt x="304" y="8177"/>
                    <a:pt x="31" y="8633"/>
                  </a:cubicBezTo>
                  <a:lnTo>
                    <a:pt x="0" y="8664"/>
                  </a:lnTo>
                  <a:lnTo>
                    <a:pt x="31" y="8664"/>
                  </a:lnTo>
                  <a:cubicBezTo>
                    <a:pt x="487" y="8390"/>
                    <a:pt x="912" y="8086"/>
                    <a:pt x="1277" y="7752"/>
                  </a:cubicBezTo>
                  <a:cubicBezTo>
                    <a:pt x="1672" y="7417"/>
                    <a:pt x="2037" y="7083"/>
                    <a:pt x="2341" y="6688"/>
                  </a:cubicBezTo>
                  <a:cubicBezTo>
                    <a:pt x="2645" y="6323"/>
                    <a:pt x="2918" y="5867"/>
                    <a:pt x="3253" y="5472"/>
                  </a:cubicBezTo>
                  <a:cubicBezTo>
                    <a:pt x="3557" y="5107"/>
                    <a:pt x="3952" y="4743"/>
                    <a:pt x="4347" y="4439"/>
                  </a:cubicBezTo>
                  <a:cubicBezTo>
                    <a:pt x="4773" y="4104"/>
                    <a:pt x="5168" y="3800"/>
                    <a:pt x="5532" y="3466"/>
                  </a:cubicBezTo>
                  <a:cubicBezTo>
                    <a:pt x="5928" y="3162"/>
                    <a:pt x="6292" y="2828"/>
                    <a:pt x="6627" y="2433"/>
                  </a:cubicBezTo>
                  <a:cubicBezTo>
                    <a:pt x="7326" y="1703"/>
                    <a:pt x="7964" y="913"/>
                    <a:pt x="8511" y="31"/>
                  </a:cubicBezTo>
                  <a:lnTo>
                    <a:pt x="85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23"/>
            <p:cNvSpPr/>
            <p:nvPr/>
          </p:nvSpPr>
          <p:spPr>
            <a:xfrm>
              <a:off x="5508725" y="3928925"/>
              <a:ext cx="216600" cy="212800"/>
            </a:xfrm>
            <a:custGeom>
              <a:avLst/>
              <a:gdLst/>
              <a:ahLst/>
              <a:cxnLst/>
              <a:rect l="l" t="t" r="r" b="b"/>
              <a:pathLst>
                <a:path w="8664" h="8512" extrusionOk="0">
                  <a:moveTo>
                    <a:pt x="1" y="0"/>
                  </a:moveTo>
                  <a:lnTo>
                    <a:pt x="1" y="61"/>
                  </a:lnTo>
                  <a:cubicBezTo>
                    <a:pt x="274" y="517"/>
                    <a:pt x="578" y="912"/>
                    <a:pt x="912" y="1307"/>
                  </a:cubicBezTo>
                  <a:cubicBezTo>
                    <a:pt x="1247" y="1672"/>
                    <a:pt x="1612" y="2067"/>
                    <a:pt x="1976" y="2371"/>
                  </a:cubicBezTo>
                  <a:cubicBezTo>
                    <a:pt x="2371" y="2675"/>
                    <a:pt x="2827" y="2949"/>
                    <a:pt x="3192" y="3283"/>
                  </a:cubicBezTo>
                  <a:cubicBezTo>
                    <a:pt x="3587" y="3587"/>
                    <a:pt x="3922" y="3952"/>
                    <a:pt x="4226" y="4377"/>
                  </a:cubicBezTo>
                  <a:cubicBezTo>
                    <a:pt x="4560" y="4803"/>
                    <a:pt x="4864" y="5168"/>
                    <a:pt x="5198" y="5563"/>
                  </a:cubicBezTo>
                  <a:cubicBezTo>
                    <a:pt x="5533" y="5927"/>
                    <a:pt x="5867" y="6323"/>
                    <a:pt x="6232" y="6657"/>
                  </a:cubicBezTo>
                  <a:cubicBezTo>
                    <a:pt x="6961" y="7356"/>
                    <a:pt x="7752" y="7994"/>
                    <a:pt x="8633" y="8511"/>
                  </a:cubicBezTo>
                  <a:lnTo>
                    <a:pt x="8663" y="8511"/>
                  </a:lnTo>
                  <a:lnTo>
                    <a:pt x="8663" y="8481"/>
                  </a:lnTo>
                  <a:cubicBezTo>
                    <a:pt x="8086" y="7569"/>
                    <a:pt x="7448" y="6809"/>
                    <a:pt x="6779" y="6079"/>
                  </a:cubicBezTo>
                  <a:cubicBezTo>
                    <a:pt x="6414" y="5715"/>
                    <a:pt x="6049" y="5411"/>
                    <a:pt x="5654" y="5076"/>
                  </a:cubicBezTo>
                  <a:cubicBezTo>
                    <a:pt x="5289" y="4712"/>
                    <a:pt x="4894" y="4408"/>
                    <a:pt x="4499" y="4104"/>
                  </a:cubicBezTo>
                  <a:cubicBezTo>
                    <a:pt x="4074" y="3800"/>
                    <a:pt x="3678" y="3496"/>
                    <a:pt x="3344" y="3131"/>
                  </a:cubicBezTo>
                  <a:cubicBezTo>
                    <a:pt x="3010" y="2797"/>
                    <a:pt x="2736" y="2341"/>
                    <a:pt x="2402" y="1946"/>
                  </a:cubicBezTo>
                  <a:cubicBezTo>
                    <a:pt x="2068" y="1581"/>
                    <a:pt x="1672" y="1277"/>
                    <a:pt x="1308" y="912"/>
                  </a:cubicBezTo>
                  <a:cubicBezTo>
                    <a:pt x="912" y="608"/>
                    <a:pt x="517" y="304"/>
                    <a:pt x="61" y="6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23"/>
            <p:cNvSpPr/>
            <p:nvPr/>
          </p:nvSpPr>
          <p:spPr>
            <a:xfrm>
              <a:off x="5602950" y="3928150"/>
              <a:ext cx="36500" cy="35750"/>
            </a:xfrm>
            <a:custGeom>
              <a:avLst/>
              <a:gdLst/>
              <a:ahLst/>
              <a:cxnLst/>
              <a:rect l="l" t="t" r="r" b="b"/>
              <a:pathLst>
                <a:path w="1460" h="1430" extrusionOk="0">
                  <a:moveTo>
                    <a:pt x="730" y="1"/>
                  </a:moveTo>
                  <a:cubicBezTo>
                    <a:pt x="305" y="1"/>
                    <a:pt x="1" y="335"/>
                    <a:pt x="1" y="730"/>
                  </a:cubicBezTo>
                  <a:cubicBezTo>
                    <a:pt x="1" y="1126"/>
                    <a:pt x="335" y="1429"/>
                    <a:pt x="730" y="1429"/>
                  </a:cubicBezTo>
                  <a:cubicBezTo>
                    <a:pt x="1156" y="1429"/>
                    <a:pt x="1460" y="1095"/>
                    <a:pt x="1460" y="730"/>
                  </a:cubicBezTo>
                  <a:cubicBezTo>
                    <a:pt x="1460" y="335"/>
                    <a:pt x="1125" y="31"/>
                    <a:pt x="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23"/>
            <p:cNvSpPr/>
            <p:nvPr/>
          </p:nvSpPr>
          <p:spPr>
            <a:xfrm>
              <a:off x="5856750" y="3954000"/>
              <a:ext cx="145925" cy="145925"/>
            </a:xfrm>
            <a:custGeom>
              <a:avLst/>
              <a:gdLst/>
              <a:ahLst/>
              <a:cxnLst/>
              <a:rect l="l" t="t" r="r" b="b"/>
              <a:pathLst>
                <a:path w="5837" h="5837" extrusionOk="0">
                  <a:moveTo>
                    <a:pt x="1" y="0"/>
                  </a:moveTo>
                  <a:lnTo>
                    <a:pt x="1" y="5836"/>
                  </a:lnTo>
                  <a:lnTo>
                    <a:pt x="5837" y="5836"/>
                  </a:lnTo>
                  <a:lnTo>
                    <a:pt x="58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23"/>
            <p:cNvSpPr/>
            <p:nvPr/>
          </p:nvSpPr>
          <p:spPr>
            <a:xfrm>
              <a:off x="5873475" y="3972225"/>
              <a:ext cx="110975" cy="110975"/>
            </a:xfrm>
            <a:custGeom>
              <a:avLst/>
              <a:gdLst/>
              <a:ahLst/>
              <a:cxnLst/>
              <a:rect l="l" t="t" r="r" b="b"/>
              <a:pathLst>
                <a:path w="4439" h="4439" extrusionOk="0">
                  <a:moveTo>
                    <a:pt x="1" y="1"/>
                  </a:moveTo>
                  <a:lnTo>
                    <a:pt x="1"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23"/>
            <p:cNvSpPr/>
            <p:nvPr/>
          </p:nvSpPr>
          <p:spPr>
            <a:xfrm>
              <a:off x="5899300" y="3997300"/>
              <a:ext cx="60075" cy="60075"/>
            </a:xfrm>
            <a:custGeom>
              <a:avLst/>
              <a:gdLst/>
              <a:ahLst/>
              <a:cxnLst/>
              <a:rect l="l" t="t" r="r" b="b"/>
              <a:pathLst>
                <a:path w="2403" h="2403" extrusionOk="0">
                  <a:moveTo>
                    <a:pt x="1" y="1"/>
                  </a:moveTo>
                  <a:lnTo>
                    <a:pt x="1" y="2402"/>
                  </a:lnTo>
                  <a:lnTo>
                    <a:pt x="2402" y="2402"/>
                  </a:lnTo>
                  <a:lnTo>
                    <a:pt x="24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23"/>
            <p:cNvSpPr/>
            <p:nvPr/>
          </p:nvSpPr>
          <p:spPr>
            <a:xfrm>
              <a:off x="6012525" y="3954750"/>
              <a:ext cx="35000" cy="9150"/>
            </a:xfrm>
            <a:custGeom>
              <a:avLst/>
              <a:gdLst/>
              <a:ahLst/>
              <a:cxnLst/>
              <a:rect l="l" t="t" r="r" b="b"/>
              <a:pathLst>
                <a:path w="1400"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23"/>
            <p:cNvSpPr/>
            <p:nvPr/>
          </p:nvSpPr>
          <p:spPr>
            <a:xfrm>
              <a:off x="6012525" y="4000350"/>
              <a:ext cx="35000" cy="9900"/>
            </a:xfrm>
            <a:custGeom>
              <a:avLst/>
              <a:gdLst/>
              <a:ahLst/>
              <a:cxnLst/>
              <a:rect l="l" t="t" r="r" b="b"/>
              <a:pathLst>
                <a:path w="1400"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23"/>
            <p:cNvSpPr/>
            <p:nvPr/>
          </p:nvSpPr>
          <p:spPr>
            <a:xfrm>
              <a:off x="6012525" y="4045175"/>
              <a:ext cx="35000" cy="9150"/>
            </a:xfrm>
            <a:custGeom>
              <a:avLst/>
              <a:gdLst/>
              <a:ahLst/>
              <a:cxnLst/>
              <a:rect l="l" t="t" r="r" b="b"/>
              <a:pathLst>
                <a:path w="1400"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23"/>
            <p:cNvSpPr/>
            <p:nvPr/>
          </p:nvSpPr>
          <p:spPr>
            <a:xfrm>
              <a:off x="5814200" y="3954750"/>
              <a:ext cx="34975" cy="9150"/>
            </a:xfrm>
            <a:custGeom>
              <a:avLst/>
              <a:gdLst/>
              <a:ahLst/>
              <a:cxnLst/>
              <a:rect l="l" t="t" r="r" b="b"/>
              <a:pathLst>
                <a:path w="1399"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23"/>
            <p:cNvSpPr/>
            <p:nvPr/>
          </p:nvSpPr>
          <p:spPr>
            <a:xfrm>
              <a:off x="5814200" y="4000350"/>
              <a:ext cx="34975" cy="9900"/>
            </a:xfrm>
            <a:custGeom>
              <a:avLst/>
              <a:gdLst/>
              <a:ahLst/>
              <a:cxnLst/>
              <a:rect l="l" t="t" r="r" b="b"/>
              <a:pathLst>
                <a:path w="1399"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23"/>
            <p:cNvSpPr/>
            <p:nvPr/>
          </p:nvSpPr>
          <p:spPr>
            <a:xfrm>
              <a:off x="5814200" y="4045175"/>
              <a:ext cx="34975" cy="9150"/>
            </a:xfrm>
            <a:custGeom>
              <a:avLst/>
              <a:gdLst/>
              <a:ahLst/>
              <a:cxnLst/>
              <a:rect l="l" t="t" r="r" b="b"/>
              <a:pathLst>
                <a:path w="1399"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23"/>
            <p:cNvSpPr/>
            <p:nvPr/>
          </p:nvSpPr>
          <p:spPr>
            <a:xfrm>
              <a:off x="6123475" y="3928150"/>
              <a:ext cx="212800" cy="216600"/>
            </a:xfrm>
            <a:custGeom>
              <a:avLst/>
              <a:gdLst/>
              <a:ahLst/>
              <a:cxnLst/>
              <a:rect l="l" t="t" r="r" b="b"/>
              <a:pathLst>
                <a:path w="8512" h="8664" extrusionOk="0">
                  <a:moveTo>
                    <a:pt x="8481" y="1"/>
                  </a:moveTo>
                  <a:cubicBezTo>
                    <a:pt x="7569" y="578"/>
                    <a:pt x="6809" y="1217"/>
                    <a:pt x="6080" y="1916"/>
                  </a:cubicBezTo>
                  <a:cubicBezTo>
                    <a:pt x="5715" y="2250"/>
                    <a:pt x="5411" y="2615"/>
                    <a:pt x="5046" y="3010"/>
                  </a:cubicBezTo>
                  <a:cubicBezTo>
                    <a:pt x="4712" y="3375"/>
                    <a:pt x="4408" y="3770"/>
                    <a:pt x="4104" y="4195"/>
                  </a:cubicBezTo>
                  <a:cubicBezTo>
                    <a:pt x="3800" y="4591"/>
                    <a:pt x="3496" y="4986"/>
                    <a:pt x="3131" y="5320"/>
                  </a:cubicBezTo>
                  <a:cubicBezTo>
                    <a:pt x="2767" y="5654"/>
                    <a:pt x="2311" y="5928"/>
                    <a:pt x="1946" y="6262"/>
                  </a:cubicBezTo>
                  <a:cubicBezTo>
                    <a:pt x="1551" y="6627"/>
                    <a:pt x="1247" y="6992"/>
                    <a:pt x="913" y="7387"/>
                  </a:cubicBezTo>
                  <a:cubicBezTo>
                    <a:pt x="609" y="7752"/>
                    <a:pt x="305" y="8177"/>
                    <a:pt x="31" y="8633"/>
                  </a:cubicBezTo>
                  <a:lnTo>
                    <a:pt x="1" y="8664"/>
                  </a:lnTo>
                  <a:lnTo>
                    <a:pt x="31" y="8664"/>
                  </a:lnTo>
                  <a:cubicBezTo>
                    <a:pt x="487" y="8390"/>
                    <a:pt x="913" y="8086"/>
                    <a:pt x="1308" y="7752"/>
                  </a:cubicBezTo>
                  <a:cubicBezTo>
                    <a:pt x="1672" y="7417"/>
                    <a:pt x="2068" y="7083"/>
                    <a:pt x="2372" y="6688"/>
                  </a:cubicBezTo>
                  <a:cubicBezTo>
                    <a:pt x="2676" y="6323"/>
                    <a:pt x="2919" y="5867"/>
                    <a:pt x="3283" y="5472"/>
                  </a:cubicBezTo>
                  <a:cubicBezTo>
                    <a:pt x="3587" y="5107"/>
                    <a:pt x="3952" y="4743"/>
                    <a:pt x="4378" y="4439"/>
                  </a:cubicBezTo>
                  <a:cubicBezTo>
                    <a:pt x="4803" y="4104"/>
                    <a:pt x="5168" y="3800"/>
                    <a:pt x="5563" y="3466"/>
                  </a:cubicBezTo>
                  <a:cubicBezTo>
                    <a:pt x="5928" y="3162"/>
                    <a:pt x="6323" y="2828"/>
                    <a:pt x="6657" y="2433"/>
                  </a:cubicBezTo>
                  <a:cubicBezTo>
                    <a:pt x="7326" y="1703"/>
                    <a:pt x="7995" y="913"/>
                    <a:pt x="8512" y="31"/>
                  </a:cubicBezTo>
                  <a:lnTo>
                    <a:pt x="85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23"/>
            <p:cNvSpPr/>
            <p:nvPr/>
          </p:nvSpPr>
          <p:spPr>
            <a:xfrm>
              <a:off x="6122725" y="3928925"/>
              <a:ext cx="216600" cy="212800"/>
            </a:xfrm>
            <a:custGeom>
              <a:avLst/>
              <a:gdLst/>
              <a:ahLst/>
              <a:cxnLst/>
              <a:rect l="l" t="t" r="r" b="b"/>
              <a:pathLst>
                <a:path w="8664" h="8512" extrusionOk="0">
                  <a:moveTo>
                    <a:pt x="0" y="0"/>
                  </a:moveTo>
                  <a:lnTo>
                    <a:pt x="0" y="61"/>
                  </a:lnTo>
                  <a:cubicBezTo>
                    <a:pt x="243" y="517"/>
                    <a:pt x="547" y="912"/>
                    <a:pt x="912" y="1307"/>
                  </a:cubicBezTo>
                  <a:cubicBezTo>
                    <a:pt x="1247" y="1672"/>
                    <a:pt x="1581" y="2067"/>
                    <a:pt x="1976" y="2371"/>
                  </a:cubicBezTo>
                  <a:cubicBezTo>
                    <a:pt x="2341" y="2675"/>
                    <a:pt x="2797" y="2949"/>
                    <a:pt x="3192" y="3283"/>
                  </a:cubicBezTo>
                  <a:cubicBezTo>
                    <a:pt x="3557" y="3587"/>
                    <a:pt x="3891" y="3952"/>
                    <a:pt x="4195" y="4377"/>
                  </a:cubicBezTo>
                  <a:cubicBezTo>
                    <a:pt x="4560" y="4803"/>
                    <a:pt x="4864" y="5168"/>
                    <a:pt x="5198" y="5563"/>
                  </a:cubicBezTo>
                  <a:cubicBezTo>
                    <a:pt x="5502" y="5927"/>
                    <a:pt x="5836" y="6323"/>
                    <a:pt x="6231" y="6657"/>
                  </a:cubicBezTo>
                  <a:cubicBezTo>
                    <a:pt x="6931" y="7356"/>
                    <a:pt x="7751" y="7994"/>
                    <a:pt x="8602" y="8511"/>
                  </a:cubicBezTo>
                  <a:lnTo>
                    <a:pt x="8663" y="8511"/>
                  </a:lnTo>
                  <a:lnTo>
                    <a:pt x="8663" y="8481"/>
                  </a:lnTo>
                  <a:cubicBezTo>
                    <a:pt x="8086" y="7569"/>
                    <a:pt x="7447" y="6809"/>
                    <a:pt x="6748" y="6079"/>
                  </a:cubicBezTo>
                  <a:cubicBezTo>
                    <a:pt x="6414" y="5715"/>
                    <a:pt x="6049" y="5411"/>
                    <a:pt x="5654" y="5076"/>
                  </a:cubicBezTo>
                  <a:cubicBezTo>
                    <a:pt x="5289" y="4712"/>
                    <a:pt x="4894" y="4408"/>
                    <a:pt x="4468" y="4104"/>
                  </a:cubicBezTo>
                  <a:cubicBezTo>
                    <a:pt x="4043" y="3800"/>
                    <a:pt x="3678" y="3496"/>
                    <a:pt x="3344" y="3131"/>
                  </a:cubicBezTo>
                  <a:cubicBezTo>
                    <a:pt x="3010" y="2797"/>
                    <a:pt x="2736" y="2341"/>
                    <a:pt x="2371" y="1946"/>
                  </a:cubicBezTo>
                  <a:cubicBezTo>
                    <a:pt x="2037" y="1581"/>
                    <a:pt x="1672" y="1277"/>
                    <a:pt x="1277" y="912"/>
                  </a:cubicBezTo>
                  <a:cubicBezTo>
                    <a:pt x="912" y="608"/>
                    <a:pt x="487" y="304"/>
                    <a:pt x="31" y="61"/>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23"/>
            <p:cNvSpPr/>
            <p:nvPr/>
          </p:nvSpPr>
          <p:spPr>
            <a:xfrm>
              <a:off x="6216950" y="3928150"/>
              <a:ext cx="35725" cy="35750"/>
            </a:xfrm>
            <a:custGeom>
              <a:avLst/>
              <a:gdLst/>
              <a:ahLst/>
              <a:cxnLst/>
              <a:rect l="l" t="t" r="r" b="b"/>
              <a:pathLst>
                <a:path w="1429" h="1430" extrusionOk="0">
                  <a:moveTo>
                    <a:pt x="699" y="1"/>
                  </a:moveTo>
                  <a:cubicBezTo>
                    <a:pt x="304" y="1"/>
                    <a:pt x="0" y="335"/>
                    <a:pt x="0" y="730"/>
                  </a:cubicBezTo>
                  <a:cubicBezTo>
                    <a:pt x="0" y="1126"/>
                    <a:pt x="335" y="1429"/>
                    <a:pt x="699" y="1429"/>
                  </a:cubicBezTo>
                  <a:cubicBezTo>
                    <a:pt x="1125" y="1429"/>
                    <a:pt x="1429" y="1095"/>
                    <a:pt x="1429" y="730"/>
                  </a:cubicBezTo>
                  <a:cubicBezTo>
                    <a:pt x="1429" y="335"/>
                    <a:pt x="1125" y="31"/>
                    <a:pt x="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23"/>
            <p:cNvSpPr/>
            <p:nvPr/>
          </p:nvSpPr>
          <p:spPr>
            <a:xfrm>
              <a:off x="6470000" y="3954000"/>
              <a:ext cx="146675" cy="145925"/>
            </a:xfrm>
            <a:custGeom>
              <a:avLst/>
              <a:gdLst/>
              <a:ahLst/>
              <a:cxnLst/>
              <a:rect l="l" t="t" r="r" b="b"/>
              <a:pathLst>
                <a:path w="5867" h="5837" extrusionOk="0">
                  <a:moveTo>
                    <a:pt x="0" y="0"/>
                  </a:moveTo>
                  <a:lnTo>
                    <a:pt x="0" y="5836"/>
                  </a:lnTo>
                  <a:lnTo>
                    <a:pt x="5867" y="5836"/>
                  </a:lnTo>
                  <a:lnTo>
                    <a:pt x="58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23"/>
            <p:cNvSpPr/>
            <p:nvPr/>
          </p:nvSpPr>
          <p:spPr>
            <a:xfrm>
              <a:off x="6487475" y="3972225"/>
              <a:ext cx="110975" cy="110975"/>
            </a:xfrm>
            <a:custGeom>
              <a:avLst/>
              <a:gdLst/>
              <a:ahLst/>
              <a:cxnLst/>
              <a:rect l="l" t="t" r="r" b="b"/>
              <a:pathLst>
                <a:path w="4439" h="4439" extrusionOk="0">
                  <a:moveTo>
                    <a:pt x="0" y="1"/>
                  </a:moveTo>
                  <a:lnTo>
                    <a:pt x="0"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23"/>
            <p:cNvSpPr/>
            <p:nvPr/>
          </p:nvSpPr>
          <p:spPr>
            <a:xfrm>
              <a:off x="6512550" y="3997300"/>
              <a:ext cx="60050" cy="60075"/>
            </a:xfrm>
            <a:custGeom>
              <a:avLst/>
              <a:gdLst/>
              <a:ahLst/>
              <a:cxnLst/>
              <a:rect l="l" t="t" r="r" b="b"/>
              <a:pathLst>
                <a:path w="2402" h="2403" extrusionOk="0">
                  <a:moveTo>
                    <a:pt x="0" y="1"/>
                  </a:moveTo>
                  <a:lnTo>
                    <a:pt x="0" y="2402"/>
                  </a:lnTo>
                  <a:lnTo>
                    <a:pt x="2402" y="2402"/>
                  </a:lnTo>
                  <a:lnTo>
                    <a:pt x="24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23"/>
            <p:cNvSpPr/>
            <p:nvPr/>
          </p:nvSpPr>
          <p:spPr>
            <a:xfrm>
              <a:off x="6625775" y="3954750"/>
              <a:ext cx="35725" cy="9150"/>
            </a:xfrm>
            <a:custGeom>
              <a:avLst/>
              <a:gdLst/>
              <a:ahLst/>
              <a:cxnLst/>
              <a:rect l="l" t="t" r="r" b="b"/>
              <a:pathLst>
                <a:path w="1429" h="366" extrusionOk="0">
                  <a:moveTo>
                    <a:pt x="0" y="1"/>
                  </a:moveTo>
                  <a:lnTo>
                    <a:pt x="0" y="365"/>
                  </a:lnTo>
                  <a:lnTo>
                    <a:pt x="1429" y="365"/>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23"/>
            <p:cNvSpPr/>
            <p:nvPr/>
          </p:nvSpPr>
          <p:spPr>
            <a:xfrm>
              <a:off x="6625775" y="4000350"/>
              <a:ext cx="35725" cy="9900"/>
            </a:xfrm>
            <a:custGeom>
              <a:avLst/>
              <a:gdLst/>
              <a:ahLst/>
              <a:cxnLst/>
              <a:rect l="l" t="t" r="r" b="b"/>
              <a:pathLst>
                <a:path w="1429" h="396" extrusionOk="0">
                  <a:moveTo>
                    <a:pt x="0" y="0"/>
                  </a:moveTo>
                  <a:lnTo>
                    <a:pt x="0" y="396"/>
                  </a:lnTo>
                  <a:lnTo>
                    <a:pt x="1429" y="396"/>
                  </a:lnTo>
                  <a:lnTo>
                    <a:pt x="14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23"/>
            <p:cNvSpPr/>
            <p:nvPr/>
          </p:nvSpPr>
          <p:spPr>
            <a:xfrm>
              <a:off x="6625775" y="4045175"/>
              <a:ext cx="35725" cy="9150"/>
            </a:xfrm>
            <a:custGeom>
              <a:avLst/>
              <a:gdLst/>
              <a:ahLst/>
              <a:cxnLst/>
              <a:rect l="l" t="t" r="r" b="b"/>
              <a:pathLst>
                <a:path w="1429" h="366" extrusionOk="0">
                  <a:moveTo>
                    <a:pt x="0" y="1"/>
                  </a:moveTo>
                  <a:lnTo>
                    <a:pt x="0" y="366"/>
                  </a:lnTo>
                  <a:lnTo>
                    <a:pt x="1429" y="366"/>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23"/>
            <p:cNvSpPr/>
            <p:nvPr/>
          </p:nvSpPr>
          <p:spPr>
            <a:xfrm>
              <a:off x="6427450" y="3954750"/>
              <a:ext cx="34975" cy="9150"/>
            </a:xfrm>
            <a:custGeom>
              <a:avLst/>
              <a:gdLst/>
              <a:ahLst/>
              <a:cxnLst/>
              <a:rect l="l" t="t" r="r" b="b"/>
              <a:pathLst>
                <a:path w="1399" h="366" extrusionOk="0">
                  <a:moveTo>
                    <a:pt x="0" y="1"/>
                  </a:moveTo>
                  <a:lnTo>
                    <a:pt x="0" y="365"/>
                  </a:lnTo>
                  <a:lnTo>
                    <a:pt x="1398" y="365"/>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23"/>
            <p:cNvSpPr/>
            <p:nvPr/>
          </p:nvSpPr>
          <p:spPr>
            <a:xfrm>
              <a:off x="6427450" y="4000350"/>
              <a:ext cx="34975" cy="9900"/>
            </a:xfrm>
            <a:custGeom>
              <a:avLst/>
              <a:gdLst/>
              <a:ahLst/>
              <a:cxnLst/>
              <a:rect l="l" t="t" r="r" b="b"/>
              <a:pathLst>
                <a:path w="1399" h="396" extrusionOk="0">
                  <a:moveTo>
                    <a:pt x="0" y="0"/>
                  </a:moveTo>
                  <a:lnTo>
                    <a:pt x="0" y="396"/>
                  </a:lnTo>
                  <a:lnTo>
                    <a:pt x="1398" y="396"/>
                  </a:lnTo>
                  <a:lnTo>
                    <a:pt x="13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23"/>
            <p:cNvSpPr/>
            <p:nvPr/>
          </p:nvSpPr>
          <p:spPr>
            <a:xfrm>
              <a:off x="6427450" y="4045175"/>
              <a:ext cx="34975" cy="9150"/>
            </a:xfrm>
            <a:custGeom>
              <a:avLst/>
              <a:gdLst/>
              <a:ahLst/>
              <a:cxnLst/>
              <a:rect l="l" t="t" r="r" b="b"/>
              <a:pathLst>
                <a:path w="1399" h="366" extrusionOk="0">
                  <a:moveTo>
                    <a:pt x="0" y="1"/>
                  </a:moveTo>
                  <a:lnTo>
                    <a:pt x="0" y="366"/>
                  </a:lnTo>
                  <a:lnTo>
                    <a:pt x="1398" y="366"/>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8" name="Google Shape;3098;p23"/>
          <p:cNvGrpSpPr/>
          <p:nvPr/>
        </p:nvGrpSpPr>
        <p:grpSpPr>
          <a:xfrm>
            <a:off x="-959141" y="326325"/>
            <a:ext cx="5447675" cy="216600"/>
            <a:chOff x="1213825" y="3928150"/>
            <a:chExt cx="5447675" cy="216600"/>
          </a:xfrm>
        </p:grpSpPr>
        <p:sp>
          <p:nvSpPr>
            <p:cNvPr id="3099" name="Google Shape;3099;p23"/>
            <p:cNvSpPr/>
            <p:nvPr/>
          </p:nvSpPr>
          <p:spPr>
            <a:xfrm>
              <a:off x="1214575" y="3928150"/>
              <a:ext cx="212800" cy="216600"/>
            </a:xfrm>
            <a:custGeom>
              <a:avLst/>
              <a:gdLst/>
              <a:ahLst/>
              <a:cxnLst/>
              <a:rect l="l" t="t" r="r" b="b"/>
              <a:pathLst>
                <a:path w="8512" h="8664" extrusionOk="0">
                  <a:moveTo>
                    <a:pt x="8481" y="1"/>
                  </a:moveTo>
                  <a:cubicBezTo>
                    <a:pt x="7569" y="578"/>
                    <a:pt x="6809" y="1217"/>
                    <a:pt x="6080" y="1916"/>
                  </a:cubicBezTo>
                  <a:cubicBezTo>
                    <a:pt x="5715" y="2250"/>
                    <a:pt x="5411" y="2615"/>
                    <a:pt x="5046" y="3010"/>
                  </a:cubicBezTo>
                  <a:cubicBezTo>
                    <a:pt x="4712" y="3375"/>
                    <a:pt x="4408" y="3770"/>
                    <a:pt x="4104" y="4195"/>
                  </a:cubicBezTo>
                  <a:cubicBezTo>
                    <a:pt x="3800" y="4591"/>
                    <a:pt x="3496" y="4986"/>
                    <a:pt x="3131" y="5320"/>
                  </a:cubicBezTo>
                  <a:cubicBezTo>
                    <a:pt x="2766" y="5654"/>
                    <a:pt x="2311" y="5928"/>
                    <a:pt x="1946" y="6262"/>
                  </a:cubicBezTo>
                  <a:cubicBezTo>
                    <a:pt x="1551" y="6627"/>
                    <a:pt x="1247" y="6992"/>
                    <a:pt x="912" y="7387"/>
                  </a:cubicBezTo>
                  <a:cubicBezTo>
                    <a:pt x="608" y="7752"/>
                    <a:pt x="304" y="8177"/>
                    <a:pt x="31" y="8633"/>
                  </a:cubicBezTo>
                  <a:lnTo>
                    <a:pt x="0" y="8664"/>
                  </a:lnTo>
                  <a:lnTo>
                    <a:pt x="31" y="8664"/>
                  </a:lnTo>
                  <a:cubicBezTo>
                    <a:pt x="487" y="8390"/>
                    <a:pt x="912" y="8086"/>
                    <a:pt x="1277" y="7752"/>
                  </a:cubicBezTo>
                  <a:cubicBezTo>
                    <a:pt x="1672" y="7417"/>
                    <a:pt x="2037" y="7083"/>
                    <a:pt x="2341" y="6688"/>
                  </a:cubicBezTo>
                  <a:cubicBezTo>
                    <a:pt x="2645" y="6323"/>
                    <a:pt x="2918" y="5867"/>
                    <a:pt x="3253" y="5472"/>
                  </a:cubicBezTo>
                  <a:cubicBezTo>
                    <a:pt x="3557" y="5107"/>
                    <a:pt x="3952" y="4743"/>
                    <a:pt x="4377" y="4439"/>
                  </a:cubicBezTo>
                  <a:cubicBezTo>
                    <a:pt x="4773" y="4104"/>
                    <a:pt x="5168" y="3800"/>
                    <a:pt x="5532" y="3466"/>
                  </a:cubicBezTo>
                  <a:cubicBezTo>
                    <a:pt x="5928" y="3162"/>
                    <a:pt x="6292" y="2828"/>
                    <a:pt x="6657" y="2433"/>
                  </a:cubicBezTo>
                  <a:cubicBezTo>
                    <a:pt x="7326" y="1703"/>
                    <a:pt x="7964" y="913"/>
                    <a:pt x="8511" y="31"/>
                  </a:cubicBezTo>
                  <a:lnTo>
                    <a:pt x="85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23"/>
            <p:cNvSpPr/>
            <p:nvPr/>
          </p:nvSpPr>
          <p:spPr>
            <a:xfrm>
              <a:off x="1213825" y="3928925"/>
              <a:ext cx="216575" cy="212800"/>
            </a:xfrm>
            <a:custGeom>
              <a:avLst/>
              <a:gdLst/>
              <a:ahLst/>
              <a:cxnLst/>
              <a:rect l="l" t="t" r="r" b="b"/>
              <a:pathLst>
                <a:path w="8663" h="8512" extrusionOk="0">
                  <a:moveTo>
                    <a:pt x="0" y="0"/>
                  </a:moveTo>
                  <a:lnTo>
                    <a:pt x="0" y="61"/>
                  </a:lnTo>
                  <a:cubicBezTo>
                    <a:pt x="274" y="517"/>
                    <a:pt x="578" y="912"/>
                    <a:pt x="912" y="1307"/>
                  </a:cubicBezTo>
                  <a:cubicBezTo>
                    <a:pt x="1246" y="1672"/>
                    <a:pt x="1581" y="2067"/>
                    <a:pt x="1976" y="2371"/>
                  </a:cubicBezTo>
                  <a:cubicBezTo>
                    <a:pt x="2341" y="2675"/>
                    <a:pt x="2796" y="2949"/>
                    <a:pt x="3192" y="3283"/>
                  </a:cubicBezTo>
                  <a:cubicBezTo>
                    <a:pt x="3556" y="3587"/>
                    <a:pt x="3921" y="3952"/>
                    <a:pt x="4225" y="4377"/>
                  </a:cubicBezTo>
                  <a:cubicBezTo>
                    <a:pt x="4559" y="4803"/>
                    <a:pt x="4863" y="5168"/>
                    <a:pt x="5198" y="5563"/>
                  </a:cubicBezTo>
                  <a:cubicBezTo>
                    <a:pt x="5502" y="5927"/>
                    <a:pt x="5836" y="6323"/>
                    <a:pt x="6231" y="6657"/>
                  </a:cubicBezTo>
                  <a:cubicBezTo>
                    <a:pt x="6961" y="7356"/>
                    <a:pt x="7751" y="7994"/>
                    <a:pt x="8632" y="8511"/>
                  </a:cubicBezTo>
                  <a:lnTo>
                    <a:pt x="8663" y="8511"/>
                  </a:lnTo>
                  <a:lnTo>
                    <a:pt x="8663" y="8481"/>
                  </a:lnTo>
                  <a:cubicBezTo>
                    <a:pt x="8085" y="7569"/>
                    <a:pt x="7447" y="6809"/>
                    <a:pt x="6748" y="6079"/>
                  </a:cubicBezTo>
                  <a:cubicBezTo>
                    <a:pt x="6414" y="5715"/>
                    <a:pt x="6049" y="5411"/>
                    <a:pt x="5654" y="5076"/>
                  </a:cubicBezTo>
                  <a:cubicBezTo>
                    <a:pt x="5289" y="4712"/>
                    <a:pt x="4894" y="4408"/>
                    <a:pt x="4468" y="4104"/>
                  </a:cubicBezTo>
                  <a:cubicBezTo>
                    <a:pt x="4073" y="3800"/>
                    <a:pt x="3678" y="3496"/>
                    <a:pt x="3344" y="3131"/>
                  </a:cubicBezTo>
                  <a:cubicBezTo>
                    <a:pt x="3009" y="2797"/>
                    <a:pt x="2736" y="2341"/>
                    <a:pt x="2401" y="1946"/>
                  </a:cubicBezTo>
                  <a:cubicBezTo>
                    <a:pt x="2037" y="1581"/>
                    <a:pt x="1672" y="1277"/>
                    <a:pt x="1277" y="912"/>
                  </a:cubicBezTo>
                  <a:cubicBezTo>
                    <a:pt x="912" y="608"/>
                    <a:pt x="486" y="304"/>
                    <a:pt x="30" y="61"/>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23"/>
            <p:cNvSpPr/>
            <p:nvPr/>
          </p:nvSpPr>
          <p:spPr>
            <a:xfrm>
              <a:off x="1308050" y="3928150"/>
              <a:ext cx="35725" cy="35750"/>
            </a:xfrm>
            <a:custGeom>
              <a:avLst/>
              <a:gdLst/>
              <a:ahLst/>
              <a:cxnLst/>
              <a:rect l="l" t="t" r="r" b="b"/>
              <a:pathLst>
                <a:path w="1429" h="1430" extrusionOk="0">
                  <a:moveTo>
                    <a:pt x="699" y="1"/>
                  </a:moveTo>
                  <a:cubicBezTo>
                    <a:pt x="304" y="1"/>
                    <a:pt x="0" y="335"/>
                    <a:pt x="0" y="730"/>
                  </a:cubicBezTo>
                  <a:cubicBezTo>
                    <a:pt x="0" y="1126"/>
                    <a:pt x="335" y="1429"/>
                    <a:pt x="699" y="1429"/>
                  </a:cubicBezTo>
                  <a:cubicBezTo>
                    <a:pt x="1125" y="1429"/>
                    <a:pt x="1429" y="1095"/>
                    <a:pt x="1429" y="730"/>
                  </a:cubicBezTo>
                  <a:cubicBezTo>
                    <a:pt x="1429" y="335"/>
                    <a:pt x="1125" y="31"/>
                    <a:pt x="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23"/>
            <p:cNvSpPr/>
            <p:nvPr/>
          </p:nvSpPr>
          <p:spPr>
            <a:xfrm>
              <a:off x="1561075" y="3954000"/>
              <a:ext cx="146700" cy="145925"/>
            </a:xfrm>
            <a:custGeom>
              <a:avLst/>
              <a:gdLst/>
              <a:ahLst/>
              <a:cxnLst/>
              <a:rect l="l" t="t" r="r" b="b"/>
              <a:pathLst>
                <a:path w="5868" h="5837" extrusionOk="0">
                  <a:moveTo>
                    <a:pt x="1" y="0"/>
                  </a:moveTo>
                  <a:lnTo>
                    <a:pt x="1" y="5836"/>
                  </a:lnTo>
                  <a:lnTo>
                    <a:pt x="5867" y="5836"/>
                  </a:lnTo>
                  <a:lnTo>
                    <a:pt x="58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23"/>
            <p:cNvSpPr/>
            <p:nvPr/>
          </p:nvSpPr>
          <p:spPr>
            <a:xfrm>
              <a:off x="1578575" y="3972225"/>
              <a:ext cx="110950" cy="110975"/>
            </a:xfrm>
            <a:custGeom>
              <a:avLst/>
              <a:gdLst/>
              <a:ahLst/>
              <a:cxnLst/>
              <a:rect l="l" t="t" r="r" b="b"/>
              <a:pathLst>
                <a:path w="4438" h="4439" extrusionOk="0">
                  <a:moveTo>
                    <a:pt x="0" y="1"/>
                  </a:moveTo>
                  <a:lnTo>
                    <a:pt x="0"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23"/>
            <p:cNvSpPr/>
            <p:nvPr/>
          </p:nvSpPr>
          <p:spPr>
            <a:xfrm>
              <a:off x="1604400" y="3997300"/>
              <a:ext cx="59300" cy="60075"/>
            </a:xfrm>
            <a:custGeom>
              <a:avLst/>
              <a:gdLst/>
              <a:ahLst/>
              <a:cxnLst/>
              <a:rect l="l" t="t" r="r" b="b"/>
              <a:pathLst>
                <a:path w="2372" h="2403" extrusionOk="0">
                  <a:moveTo>
                    <a:pt x="0" y="1"/>
                  </a:moveTo>
                  <a:lnTo>
                    <a:pt x="0" y="2402"/>
                  </a:lnTo>
                  <a:lnTo>
                    <a:pt x="2371" y="2402"/>
                  </a:lnTo>
                  <a:lnTo>
                    <a:pt x="23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23"/>
            <p:cNvSpPr/>
            <p:nvPr/>
          </p:nvSpPr>
          <p:spPr>
            <a:xfrm>
              <a:off x="1716875" y="3954750"/>
              <a:ext cx="34975" cy="9150"/>
            </a:xfrm>
            <a:custGeom>
              <a:avLst/>
              <a:gdLst/>
              <a:ahLst/>
              <a:cxnLst/>
              <a:rect l="l" t="t" r="r" b="b"/>
              <a:pathLst>
                <a:path w="1399" h="366" extrusionOk="0">
                  <a:moveTo>
                    <a:pt x="0" y="1"/>
                  </a:moveTo>
                  <a:lnTo>
                    <a:pt x="0" y="365"/>
                  </a:lnTo>
                  <a:lnTo>
                    <a:pt x="1398" y="365"/>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23"/>
            <p:cNvSpPr/>
            <p:nvPr/>
          </p:nvSpPr>
          <p:spPr>
            <a:xfrm>
              <a:off x="1716875" y="4000350"/>
              <a:ext cx="34975" cy="9900"/>
            </a:xfrm>
            <a:custGeom>
              <a:avLst/>
              <a:gdLst/>
              <a:ahLst/>
              <a:cxnLst/>
              <a:rect l="l" t="t" r="r" b="b"/>
              <a:pathLst>
                <a:path w="1399" h="396" extrusionOk="0">
                  <a:moveTo>
                    <a:pt x="0" y="0"/>
                  </a:moveTo>
                  <a:lnTo>
                    <a:pt x="0" y="396"/>
                  </a:lnTo>
                  <a:lnTo>
                    <a:pt x="1398" y="396"/>
                  </a:lnTo>
                  <a:lnTo>
                    <a:pt x="13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23"/>
            <p:cNvSpPr/>
            <p:nvPr/>
          </p:nvSpPr>
          <p:spPr>
            <a:xfrm>
              <a:off x="1716875" y="4045175"/>
              <a:ext cx="34975" cy="9150"/>
            </a:xfrm>
            <a:custGeom>
              <a:avLst/>
              <a:gdLst/>
              <a:ahLst/>
              <a:cxnLst/>
              <a:rect l="l" t="t" r="r" b="b"/>
              <a:pathLst>
                <a:path w="1399" h="366" extrusionOk="0">
                  <a:moveTo>
                    <a:pt x="0" y="1"/>
                  </a:moveTo>
                  <a:lnTo>
                    <a:pt x="0" y="366"/>
                  </a:lnTo>
                  <a:lnTo>
                    <a:pt x="1398" y="366"/>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23"/>
            <p:cNvSpPr/>
            <p:nvPr/>
          </p:nvSpPr>
          <p:spPr>
            <a:xfrm>
              <a:off x="1518525" y="3954750"/>
              <a:ext cx="34975" cy="9150"/>
            </a:xfrm>
            <a:custGeom>
              <a:avLst/>
              <a:gdLst/>
              <a:ahLst/>
              <a:cxnLst/>
              <a:rect l="l" t="t" r="r" b="b"/>
              <a:pathLst>
                <a:path w="1399"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23"/>
            <p:cNvSpPr/>
            <p:nvPr/>
          </p:nvSpPr>
          <p:spPr>
            <a:xfrm>
              <a:off x="1518525" y="4000350"/>
              <a:ext cx="34975" cy="9900"/>
            </a:xfrm>
            <a:custGeom>
              <a:avLst/>
              <a:gdLst/>
              <a:ahLst/>
              <a:cxnLst/>
              <a:rect l="l" t="t" r="r" b="b"/>
              <a:pathLst>
                <a:path w="1399"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23"/>
            <p:cNvSpPr/>
            <p:nvPr/>
          </p:nvSpPr>
          <p:spPr>
            <a:xfrm>
              <a:off x="1518525" y="4045175"/>
              <a:ext cx="34975" cy="9150"/>
            </a:xfrm>
            <a:custGeom>
              <a:avLst/>
              <a:gdLst/>
              <a:ahLst/>
              <a:cxnLst/>
              <a:rect l="l" t="t" r="r" b="b"/>
              <a:pathLst>
                <a:path w="1399"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23"/>
            <p:cNvSpPr/>
            <p:nvPr/>
          </p:nvSpPr>
          <p:spPr>
            <a:xfrm>
              <a:off x="1827800" y="3928150"/>
              <a:ext cx="213550" cy="216600"/>
            </a:xfrm>
            <a:custGeom>
              <a:avLst/>
              <a:gdLst/>
              <a:ahLst/>
              <a:cxnLst/>
              <a:rect l="l" t="t" r="r" b="b"/>
              <a:pathLst>
                <a:path w="8542" h="8664" extrusionOk="0">
                  <a:moveTo>
                    <a:pt x="8481" y="1"/>
                  </a:moveTo>
                  <a:cubicBezTo>
                    <a:pt x="7569" y="578"/>
                    <a:pt x="6809" y="1217"/>
                    <a:pt x="6080" y="1916"/>
                  </a:cubicBezTo>
                  <a:cubicBezTo>
                    <a:pt x="5715" y="2250"/>
                    <a:pt x="5411" y="2615"/>
                    <a:pt x="5077" y="3010"/>
                  </a:cubicBezTo>
                  <a:cubicBezTo>
                    <a:pt x="4743" y="3375"/>
                    <a:pt x="4439" y="3770"/>
                    <a:pt x="4135" y="4195"/>
                  </a:cubicBezTo>
                  <a:cubicBezTo>
                    <a:pt x="3831" y="4591"/>
                    <a:pt x="3527" y="4986"/>
                    <a:pt x="3132" y="5320"/>
                  </a:cubicBezTo>
                  <a:cubicBezTo>
                    <a:pt x="2797" y="5654"/>
                    <a:pt x="2341" y="5928"/>
                    <a:pt x="1946" y="6262"/>
                  </a:cubicBezTo>
                  <a:cubicBezTo>
                    <a:pt x="1581" y="6627"/>
                    <a:pt x="1277" y="6992"/>
                    <a:pt x="943" y="7387"/>
                  </a:cubicBezTo>
                  <a:cubicBezTo>
                    <a:pt x="639" y="7752"/>
                    <a:pt x="335" y="8177"/>
                    <a:pt x="62" y="8633"/>
                  </a:cubicBezTo>
                  <a:lnTo>
                    <a:pt x="1" y="8664"/>
                  </a:lnTo>
                  <a:lnTo>
                    <a:pt x="62" y="8664"/>
                  </a:lnTo>
                  <a:cubicBezTo>
                    <a:pt x="518" y="8390"/>
                    <a:pt x="913" y="8086"/>
                    <a:pt x="1308" y="7752"/>
                  </a:cubicBezTo>
                  <a:cubicBezTo>
                    <a:pt x="1673" y="7417"/>
                    <a:pt x="2068" y="7083"/>
                    <a:pt x="2372" y="6688"/>
                  </a:cubicBezTo>
                  <a:cubicBezTo>
                    <a:pt x="2676" y="6323"/>
                    <a:pt x="2949" y="5867"/>
                    <a:pt x="3284" y="5472"/>
                  </a:cubicBezTo>
                  <a:cubicBezTo>
                    <a:pt x="3588" y="5107"/>
                    <a:pt x="3983" y="4743"/>
                    <a:pt x="4378" y="4439"/>
                  </a:cubicBezTo>
                  <a:cubicBezTo>
                    <a:pt x="4803" y="4104"/>
                    <a:pt x="5168" y="3800"/>
                    <a:pt x="5563" y="3466"/>
                  </a:cubicBezTo>
                  <a:cubicBezTo>
                    <a:pt x="5928" y="3162"/>
                    <a:pt x="6323" y="2828"/>
                    <a:pt x="6657" y="2433"/>
                  </a:cubicBezTo>
                  <a:cubicBezTo>
                    <a:pt x="7357" y="1703"/>
                    <a:pt x="7995" y="913"/>
                    <a:pt x="8542" y="31"/>
                  </a:cubicBezTo>
                  <a:lnTo>
                    <a:pt x="85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23"/>
            <p:cNvSpPr/>
            <p:nvPr/>
          </p:nvSpPr>
          <p:spPr>
            <a:xfrm>
              <a:off x="1827050" y="3928925"/>
              <a:ext cx="216600" cy="212800"/>
            </a:xfrm>
            <a:custGeom>
              <a:avLst/>
              <a:gdLst/>
              <a:ahLst/>
              <a:cxnLst/>
              <a:rect l="l" t="t" r="r" b="b"/>
              <a:pathLst>
                <a:path w="8664" h="8512" extrusionOk="0">
                  <a:moveTo>
                    <a:pt x="0" y="0"/>
                  </a:moveTo>
                  <a:lnTo>
                    <a:pt x="0" y="61"/>
                  </a:lnTo>
                  <a:cubicBezTo>
                    <a:pt x="274" y="517"/>
                    <a:pt x="578" y="912"/>
                    <a:pt x="912" y="1307"/>
                  </a:cubicBezTo>
                  <a:cubicBezTo>
                    <a:pt x="1277" y="1672"/>
                    <a:pt x="1611" y="2067"/>
                    <a:pt x="1976" y="2371"/>
                  </a:cubicBezTo>
                  <a:cubicBezTo>
                    <a:pt x="2371" y="2675"/>
                    <a:pt x="2827" y="2949"/>
                    <a:pt x="3192" y="3283"/>
                  </a:cubicBezTo>
                  <a:cubicBezTo>
                    <a:pt x="3587" y="3587"/>
                    <a:pt x="3921" y="3952"/>
                    <a:pt x="4225" y="4377"/>
                  </a:cubicBezTo>
                  <a:cubicBezTo>
                    <a:pt x="4560" y="4803"/>
                    <a:pt x="4864" y="5168"/>
                    <a:pt x="5228" y="5563"/>
                  </a:cubicBezTo>
                  <a:cubicBezTo>
                    <a:pt x="5532" y="5927"/>
                    <a:pt x="5867" y="6323"/>
                    <a:pt x="6232" y="6657"/>
                  </a:cubicBezTo>
                  <a:cubicBezTo>
                    <a:pt x="6961" y="7356"/>
                    <a:pt x="7751" y="7994"/>
                    <a:pt x="8633" y="8511"/>
                  </a:cubicBezTo>
                  <a:lnTo>
                    <a:pt x="8663" y="8511"/>
                  </a:lnTo>
                  <a:lnTo>
                    <a:pt x="8663" y="8481"/>
                  </a:lnTo>
                  <a:cubicBezTo>
                    <a:pt x="8116" y="7569"/>
                    <a:pt x="7447" y="6809"/>
                    <a:pt x="6779" y="6079"/>
                  </a:cubicBezTo>
                  <a:cubicBezTo>
                    <a:pt x="6444" y="5715"/>
                    <a:pt x="6049" y="5411"/>
                    <a:pt x="5684" y="5076"/>
                  </a:cubicBezTo>
                  <a:cubicBezTo>
                    <a:pt x="5289" y="4712"/>
                    <a:pt x="4925" y="4408"/>
                    <a:pt x="4499" y="4104"/>
                  </a:cubicBezTo>
                  <a:cubicBezTo>
                    <a:pt x="4073" y="3800"/>
                    <a:pt x="3709" y="3496"/>
                    <a:pt x="3344" y="3131"/>
                  </a:cubicBezTo>
                  <a:cubicBezTo>
                    <a:pt x="3010" y="2797"/>
                    <a:pt x="2736" y="2341"/>
                    <a:pt x="2402" y="1946"/>
                  </a:cubicBezTo>
                  <a:cubicBezTo>
                    <a:pt x="2067" y="1581"/>
                    <a:pt x="1672" y="1277"/>
                    <a:pt x="1307" y="912"/>
                  </a:cubicBezTo>
                  <a:cubicBezTo>
                    <a:pt x="912" y="608"/>
                    <a:pt x="517" y="304"/>
                    <a:pt x="61" y="61"/>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23"/>
            <p:cNvSpPr/>
            <p:nvPr/>
          </p:nvSpPr>
          <p:spPr>
            <a:xfrm>
              <a:off x="1921275" y="3928150"/>
              <a:ext cx="36500" cy="35750"/>
            </a:xfrm>
            <a:custGeom>
              <a:avLst/>
              <a:gdLst/>
              <a:ahLst/>
              <a:cxnLst/>
              <a:rect l="l" t="t" r="r" b="b"/>
              <a:pathLst>
                <a:path w="1460" h="1430" extrusionOk="0">
                  <a:moveTo>
                    <a:pt x="730" y="1"/>
                  </a:moveTo>
                  <a:cubicBezTo>
                    <a:pt x="304" y="1"/>
                    <a:pt x="0" y="335"/>
                    <a:pt x="0" y="730"/>
                  </a:cubicBezTo>
                  <a:cubicBezTo>
                    <a:pt x="0" y="1126"/>
                    <a:pt x="335" y="1429"/>
                    <a:pt x="730" y="1429"/>
                  </a:cubicBezTo>
                  <a:cubicBezTo>
                    <a:pt x="1156" y="1429"/>
                    <a:pt x="1459" y="1095"/>
                    <a:pt x="1459" y="730"/>
                  </a:cubicBezTo>
                  <a:cubicBezTo>
                    <a:pt x="1459" y="335"/>
                    <a:pt x="1156" y="31"/>
                    <a:pt x="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23"/>
            <p:cNvSpPr/>
            <p:nvPr/>
          </p:nvSpPr>
          <p:spPr>
            <a:xfrm>
              <a:off x="2175075" y="3954000"/>
              <a:ext cx="145925" cy="145925"/>
            </a:xfrm>
            <a:custGeom>
              <a:avLst/>
              <a:gdLst/>
              <a:ahLst/>
              <a:cxnLst/>
              <a:rect l="l" t="t" r="r" b="b"/>
              <a:pathLst>
                <a:path w="5837" h="5837" extrusionOk="0">
                  <a:moveTo>
                    <a:pt x="1" y="0"/>
                  </a:moveTo>
                  <a:lnTo>
                    <a:pt x="1" y="5836"/>
                  </a:lnTo>
                  <a:lnTo>
                    <a:pt x="5837" y="5836"/>
                  </a:lnTo>
                  <a:lnTo>
                    <a:pt x="58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23"/>
            <p:cNvSpPr/>
            <p:nvPr/>
          </p:nvSpPr>
          <p:spPr>
            <a:xfrm>
              <a:off x="2191800" y="3972225"/>
              <a:ext cx="110975" cy="110975"/>
            </a:xfrm>
            <a:custGeom>
              <a:avLst/>
              <a:gdLst/>
              <a:ahLst/>
              <a:cxnLst/>
              <a:rect l="l" t="t" r="r" b="b"/>
              <a:pathLst>
                <a:path w="4439" h="4439" extrusionOk="0">
                  <a:moveTo>
                    <a:pt x="0" y="1"/>
                  </a:moveTo>
                  <a:lnTo>
                    <a:pt x="0"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23"/>
            <p:cNvSpPr/>
            <p:nvPr/>
          </p:nvSpPr>
          <p:spPr>
            <a:xfrm>
              <a:off x="2217625" y="3997300"/>
              <a:ext cx="60075" cy="60075"/>
            </a:xfrm>
            <a:custGeom>
              <a:avLst/>
              <a:gdLst/>
              <a:ahLst/>
              <a:cxnLst/>
              <a:rect l="l" t="t" r="r" b="b"/>
              <a:pathLst>
                <a:path w="2403" h="2403" extrusionOk="0">
                  <a:moveTo>
                    <a:pt x="1" y="1"/>
                  </a:moveTo>
                  <a:lnTo>
                    <a:pt x="1" y="2402"/>
                  </a:lnTo>
                  <a:lnTo>
                    <a:pt x="2402" y="2402"/>
                  </a:lnTo>
                  <a:lnTo>
                    <a:pt x="24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23"/>
            <p:cNvSpPr/>
            <p:nvPr/>
          </p:nvSpPr>
          <p:spPr>
            <a:xfrm>
              <a:off x="2330850" y="3954750"/>
              <a:ext cx="34975" cy="9150"/>
            </a:xfrm>
            <a:custGeom>
              <a:avLst/>
              <a:gdLst/>
              <a:ahLst/>
              <a:cxnLst/>
              <a:rect l="l" t="t" r="r" b="b"/>
              <a:pathLst>
                <a:path w="1399"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23"/>
            <p:cNvSpPr/>
            <p:nvPr/>
          </p:nvSpPr>
          <p:spPr>
            <a:xfrm>
              <a:off x="2330850" y="4000350"/>
              <a:ext cx="34975" cy="9900"/>
            </a:xfrm>
            <a:custGeom>
              <a:avLst/>
              <a:gdLst/>
              <a:ahLst/>
              <a:cxnLst/>
              <a:rect l="l" t="t" r="r" b="b"/>
              <a:pathLst>
                <a:path w="1399"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23"/>
            <p:cNvSpPr/>
            <p:nvPr/>
          </p:nvSpPr>
          <p:spPr>
            <a:xfrm>
              <a:off x="2330850" y="4045175"/>
              <a:ext cx="34975" cy="9150"/>
            </a:xfrm>
            <a:custGeom>
              <a:avLst/>
              <a:gdLst/>
              <a:ahLst/>
              <a:cxnLst/>
              <a:rect l="l" t="t" r="r" b="b"/>
              <a:pathLst>
                <a:path w="1399"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23"/>
            <p:cNvSpPr/>
            <p:nvPr/>
          </p:nvSpPr>
          <p:spPr>
            <a:xfrm>
              <a:off x="2131775" y="3954750"/>
              <a:ext cx="35725" cy="9150"/>
            </a:xfrm>
            <a:custGeom>
              <a:avLst/>
              <a:gdLst/>
              <a:ahLst/>
              <a:cxnLst/>
              <a:rect l="l" t="t" r="r" b="b"/>
              <a:pathLst>
                <a:path w="1429" h="366" extrusionOk="0">
                  <a:moveTo>
                    <a:pt x="0" y="1"/>
                  </a:moveTo>
                  <a:lnTo>
                    <a:pt x="0" y="365"/>
                  </a:lnTo>
                  <a:lnTo>
                    <a:pt x="1429" y="365"/>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23"/>
            <p:cNvSpPr/>
            <p:nvPr/>
          </p:nvSpPr>
          <p:spPr>
            <a:xfrm>
              <a:off x="2131775" y="4000350"/>
              <a:ext cx="35725" cy="9900"/>
            </a:xfrm>
            <a:custGeom>
              <a:avLst/>
              <a:gdLst/>
              <a:ahLst/>
              <a:cxnLst/>
              <a:rect l="l" t="t" r="r" b="b"/>
              <a:pathLst>
                <a:path w="1429" h="396" extrusionOk="0">
                  <a:moveTo>
                    <a:pt x="0" y="0"/>
                  </a:moveTo>
                  <a:lnTo>
                    <a:pt x="0" y="396"/>
                  </a:lnTo>
                  <a:lnTo>
                    <a:pt x="1429" y="396"/>
                  </a:lnTo>
                  <a:lnTo>
                    <a:pt x="14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23"/>
            <p:cNvSpPr/>
            <p:nvPr/>
          </p:nvSpPr>
          <p:spPr>
            <a:xfrm>
              <a:off x="2131775" y="4045175"/>
              <a:ext cx="35725" cy="9150"/>
            </a:xfrm>
            <a:custGeom>
              <a:avLst/>
              <a:gdLst/>
              <a:ahLst/>
              <a:cxnLst/>
              <a:rect l="l" t="t" r="r" b="b"/>
              <a:pathLst>
                <a:path w="1429" h="366" extrusionOk="0">
                  <a:moveTo>
                    <a:pt x="0" y="1"/>
                  </a:moveTo>
                  <a:lnTo>
                    <a:pt x="0" y="366"/>
                  </a:lnTo>
                  <a:lnTo>
                    <a:pt x="1429" y="366"/>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23"/>
            <p:cNvSpPr/>
            <p:nvPr/>
          </p:nvSpPr>
          <p:spPr>
            <a:xfrm>
              <a:off x="2441800" y="3928150"/>
              <a:ext cx="212800" cy="216600"/>
            </a:xfrm>
            <a:custGeom>
              <a:avLst/>
              <a:gdLst/>
              <a:ahLst/>
              <a:cxnLst/>
              <a:rect l="l" t="t" r="r" b="b"/>
              <a:pathLst>
                <a:path w="8512" h="8664" extrusionOk="0">
                  <a:moveTo>
                    <a:pt x="8481" y="1"/>
                  </a:moveTo>
                  <a:cubicBezTo>
                    <a:pt x="7569" y="578"/>
                    <a:pt x="6809" y="1217"/>
                    <a:pt x="6080" y="1916"/>
                  </a:cubicBezTo>
                  <a:cubicBezTo>
                    <a:pt x="5685" y="2250"/>
                    <a:pt x="5411" y="2615"/>
                    <a:pt x="5046" y="3010"/>
                  </a:cubicBezTo>
                  <a:cubicBezTo>
                    <a:pt x="4712" y="3375"/>
                    <a:pt x="4408" y="3770"/>
                    <a:pt x="4104" y="4195"/>
                  </a:cubicBezTo>
                  <a:cubicBezTo>
                    <a:pt x="3800" y="4591"/>
                    <a:pt x="3496" y="4986"/>
                    <a:pt x="3131" y="5320"/>
                  </a:cubicBezTo>
                  <a:cubicBezTo>
                    <a:pt x="2767" y="5654"/>
                    <a:pt x="2311" y="5928"/>
                    <a:pt x="1946" y="6262"/>
                  </a:cubicBezTo>
                  <a:cubicBezTo>
                    <a:pt x="1551" y="6627"/>
                    <a:pt x="1247" y="6992"/>
                    <a:pt x="912" y="7387"/>
                  </a:cubicBezTo>
                  <a:cubicBezTo>
                    <a:pt x="608" y="7752"/>
                    <a:pt x="304" y="8177"/>
                    <a:pt x="31" y="8633"/>
                  </a:cubicBezTo>
                  <a:lnTo>
                    <a:pt x="1" y="8664"/>
                  </a:lnTo>
                  <a:lnTo>
                    <a:pt x="31" y="8664"/>
                  </a:lnTo>
                  <a:cubicBezTo>
                    <a:pt x="487" y="8390"/>
                    <a:pt x="912" y="8086"/>
                    <a:pt x="1277" y="7752"/>
                  </a:cubicBezTo>
                  <a:cubicBezTo>
                    <a:pt x="1672" y="7417"/>
                    <a:pt x="2037" y="7083"/>
                    <a:pt x="2341" y="6688"/>
                  </a:cubicBezTo>
                  <a:cubicBezTo>
                    <a:pt x="2645" y="6323"/>
                    <a:pt x="2919" y="5867"/>
                    <a:pt x="3253" y="5472"/>
                  </a:cubicBezTo>
                  <a:cubicBezTo>
                    <a:pt x="3557" y="5107"/>
                    <a:pt x="3952" y="4743"/>
                    <a:pt x="4378" y="4439"/>
                  </a:cubicBezTo>
                  <a:cubicBezTo>
                    <a:pt x="4773" y="4104"/>
                    <a:pt x="5168" y="3800"/>
                    <a:pt x="5533" y="3466"/>
                  </a:cubicBezTo>
                  <a:cubicBezTo>
                    <a:pt x="5928" y="3162"/>
                    <a:pt x="6292" y="2828"/>
                    <a:pt x="6657" y="2433"/>
                  </a:cubicBezTo>
                  <a:cubicBezTo>
                    <a:pt x="7326" y="1703"/>
                    <a:pt x="7964" y="913"/>
                    <a:pt x="8511" y="31"/>
                  </a:cubicBezTo>
                  <a:lnTo>
                    <a:pt x="85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23"/>
            <p:cNvSpPr/>
            <p:nvPr/>
          </p:nvSpPr>
          <p:spPr>
            <a:xfrm>
              <a:off x="2441050" y="3928925"/>
              <a:ext cx="216575" cy="212800"/>
            </a:xfrm>
            <a:custGeom>
              <a:avLst/>
              <a:gdLst/>
              <a:ahLst/>
              <a:cxnLst/>
              <a:rect l="l" t="t" r="r" b="b"/>
              <a:pathLst>
                <a:path w="8663" h="8512" extrusionOk="0">
                  <a:moveTo>
                    <a:pt x="0" y="0"/>
                  </a:moveTo>
                  <a:lnTo>
                    <a:pt x="0" y="61"/>
                  </a:lnTo>
                  <a:cubicBezTo>
                    <a:pt x="274" y="517"/>
                    <a:pt x="578" y="912"/>
                    <a:pt x="912" y="1307"/>
                  </a:cubicBezTo>
                  <a:cubicBezTo>
                    <a:pt x="1246" y="1672"/>
                    <a:pt x="1581" y="2067"/>
                    <a:pt x="1976" y="2371"/>
                  </a:cubicBezTo>
                  <a:cubicBezTo>
                    <a:pt x="2341" y="2675"/>
                    <a:pt x="2797" y="2949"/>
                    <a:pt x="3192" y="3283"/>
                  </a:cubicBezTo>
                  <a:cubicBezTo>
                    <a:pt x="3556" y="3587"/>
                    <a:pt x="3921" y="3952"/>
                    <a:pt x="4225" y="4377"/>
                  </a:cubicBezTo>
                  <a:cubicBezTo>
                    <a:pt x="4560" y="4803"/>
                    <a:pt x="4863" y="5168"/>
                    <a:pt x="5198" y="5563"/>
                  </a:cubicBezTo>
                  <a:cubicBezTo>
                    <a:pt x="5502" y="5927"/>
                    <a:pt x="5836" y="6323"/>
                    <a:pt x="6231" y="6657"/>
                  </a:cubicBezTo>
                  <a:cubicBezTo>
                    <a:pt x="6961" y="7356"/>
                    <a:pt x="7751" y="7994"/>
                    <a:pt x="8633" y="8511"/>
                  </a:cubicBezTo>
                  <a:lnTo>
                    <a:pt x="8663" y="8511"/>
                  </a:lnTo>
                  <a:lnTo>
                    <a:pt x="8663" y="8481"/>
                  </a:lnTo>
                  <a:cubicBezTo>
                    <a:pt x="8085" y="7569"/>
                    <a:pt x="7447" y="6809"/>
                    <a:pt x="6748" y="6079"/>
                  </a:cubicBezTo>
                  <a:cubicBezTo>
                    <a:pt x="6414" y="5715"/>
                    <a:pt x="6049" y="5411"/>
                    <a:pt x="5654" y="5076"/>
                  </a:cubicBezTo>
                  <a:cubicBezTo>
                    <a:pt x="5289" y="4712"/>
                    <a:pt x="4894" y="4408"/>
                    <a:pt x="4468" y="4104"/>
                  </a:cubicBezTo>
                  <a:cubicBezTo>
                    <a:pt x="4073" y="3800"/>
                    <a:pt x="3678" y="3496"/>
                    <a:pt x="3344" y="3131"/>
                  </a:cubicBezTo>
                  <a:cubicBezTo>
                    <a:pt x="3009" y="2797"/>
                    <a:pt x="2736" y="2341"/>
                    <a:pt x="2401" y="1946"/>
                  </a:cubicBezTo>
                  <a:cubicBezTo>
                    <a:pt x="2037" y="1581"/>
                    <a:pt x="1672" y="1277"/>
                    <a:pt x="1277" y="912"/>
                  </a:cubicBezTo>
                  <a:cubicBezTo>
                    <a:pt x="912" y="608"/>
                    <a:pt x="486" y="304"/>
                    <a:pt x="31" y="61"/>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23"/>
            <p:cNvSpPr/>
            <p:nvPr/>
          </p:nvSpPr>
          <p:spPr>
            <a:xfrm>
              <a:off x="2535275" y="3928150"/>
              <a:ext cx="35725" cy="35750"/>
            </a:xfrm>
            <a:custGeom>
              <a:avLst/>
              <a:gdLst/>
              <a:ahLst/>
              <a:cxnLst/>
              <a:rect l="l" t="t" r="r" b="b"/>
              <a:pathLst>
                <a:path w="1429" h="1430" extrusionOk="0">
                  <a:moveTo>
                    <a:pt x="699" y="1"/>
                  </a:moveTo>
                  <a:cubicBezTo>
                    <a:pt x="304" y="1"/>
                    <a:pt x="0" y="335"/>
                    <a:pt x="0" y="730"/>
                  </a:cubicBezTo>
                  <a:cubicBezTo>
                    <a:pt x="0" y="1126"/>
                    <a:pt x="335" y="1429"/>
                    <a:pt x="699" y="1429"/>
                  </a:cubicBezTo>
                  <a:cubicBezTo>
                    <a:pt x="1125" y="1429"/>
                    <a:pt x="1429" y="1095"/>
                    <a:pt x="1429" y="730"/>
                  </a:cubicBezTo>
                  <a:cubicBezTo>
                    <a:pt x="1429" y="335"/>
                    <a:pt x="1125" y="31"/>
                    <a:pt x="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23"/>
            <p:cNvSpPr/>
            <p:nvPr/>
          </p:nvSpPr>
          <p:spPr>
            <a:xfrm>
              <a:off x="2788300" y="3954000"/>
              <a:ext cx="146700" cy="145925"/>
            </a:xfrm>
            <a:custGeom>
              <a:avLst/>
              <a:gdLst/>
              <a:ahLst/>
              <a:cxnLst/>
              <a:rect l="l" t="t" r="r" b="b"/>
              <a:pathLst>
                <a:path w="5868" h="5837" extrusionOk="0">
                  <a:moveTo>
                    <a:pt x="1" y="0"/>
                  </a:moveTo>
                  <a:lnTo>
                    <a:pt x="1" y="5836"/>
                  </a:lnTo>
                  <a:lnTo>
                    <a:pt x="5867" y="5836"/>
                  </a:lnTo>
                  <a:lnTo>
                    <a:pt x="58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23"/>
            <p:cNvSpPr/>
            <p:nvPr/>
          </p:nvSpPr>
          <p:spPr>
            <a:xfrm>
              <a:off x="2805800" y="3972225"/>
              <a:ext cx="110950" cy="110975"/>
            </a:xfrm>
            <a:custGeom>
              <a:avLst/>
              <a:gdLst/>
              <a:ahLst/>
              <a:cxnLst/>
              <a:rect l="l" t="t" r="r" b="b"/>
              <a:pathLst>
                <a:path w="4438" h="4439" extrusionOk="0">
                  <a:moveTo>
                    <a:pt x="0" y="1"/>
                  </a:moveTo>
                  <a:lnTo>
                    <a:pt x="0"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23"/>
            <p:cNvSpPr/>
            <p:nvPr/>
          </p:nvSpPr>
          <p:spPr>
            <a:xfrm>
              <a:off x="2831625" y="3997300"/>
              <a:ext cx="59300" cy="60075"/>
            </a:xfrm>
            <a:custGeom>
              <a:avLst/>
              <a:gdLst/>
              <a:ahLst/>
              <a:cxnLst/>
              <a:rect l="l" t="t" r="r" b="b"/>
              <a:pathLst>
                <a:path w="2372" h="2403" extrusionOk="0">
                  <a:moveTo>
                    <a:pt x="1" y="1"/>
                  </a:moveTo>
                  <a:lnTo>
                    <a:pt x="1" y="2402"/>
                  </a:lnTo>
                  <a:lnTo>
                    <a:pt x="2371" y="2402"/>
                  </a:lnTo>
                  <a:lnTo>
                    <a:pt x="23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23"/>
            <p:cNvSpPr/>
            <p:nvPr/>
          </p:nvSpPr>
          <p:spPr>
            <a:xfrm>
              <a:off x="2944100" y="3954750"/>
              <a:ext cx="34975" cy="9150"/>
            </a:xfrm>
            <a:custGeom>
              <a:avLst/>
              <a:gdLst/>
              <a:ahLst/>
              <a:cxnLst/>
              <a:rect l="l" t="t" r="r" b="b"/>
              <a:pathLst>
                <a:path w="1399" h="366" extrusionOk="0">
                  <a:moveTo>
                    <a:pt x="0" y="1"/>
                  </a:moveTo>
                  <a:lnTo>
                    <a:pt x="0" y="365"/>
                  </a:lnTo>
                  <a:lnTo>
                    <a:pt x="1398" y="365"/>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23"/>
            <p:cNvSpPr/>
            <p:nvPr/>
          </p:nvSpPr>
          <p:spPr>
            <a:xfrm>
              <a:off x="2944100" y="4000350"/>
              <a:ext cx="34975" cy="9900"/>
            </a:xfrm>
            <a:custGeom>
              <a:avLst/>
              <a:gdLst/>
              <a:ahLst/>
              <a:cxnLst/>
              <a:rect l="l" t="t" r="r" b="b"/>
              <a:pathLst>
                <a:path w="1399" h="396" extrusionOk="0">
                  <a:moveTo>
                    <a:pt x="0" y="0"/>
                  </a:moveTo>
                  <a:lnTo>
                    <a:pt x="0" y="396"/>
                  </a:lnTo>
                  <a:lnTo>
                    <a:pt x="1398" y="396"/>
                  </a:lnTo>
                  <a:lnTo>
                    <a:pt x="13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23"/>
            <p:cNvSpPr/>
            <p:nvPr/>
          </p:nvSpPr>
          <p:spPr>
            <a:xfrm>
              <a:off x="2944100" y="4045175"/>
              <a:ext cx="34975" cy="9150"/>
            </a:xfrm>
            <a:custGeom>
              <a:avLst/>
              <a:gdLst/>
              <a:ahLst/>
              <a:cxnLst/>
              <a:rect l="l" t="t" r="r" b="b"/>
              <a:pathLst>
                <a:path w="1399" h="366" extrusionOk="0">
                  <a:moveTo>
                    <a:pt x="0" y="1"/>
                  </a:moveTo>
                  <a:lnTo>
                    <a:pt x="0" y="366"/>
                  </a:lnTo>
                  <a:lnTo>
                    <a:pt x="1398" y="366"/>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23"/>
            <p:cNvSpPr/>
            <p:nvPr/>
          </p:nvSpPr>
          <p:spPr>
            <a:xfrm>
              <a:off x="2745750" y="3954750"/>
              <a:ext cx="35000" cy="9150"/>
            </a:xfrm>
            <a:custGeom>
              <a:avLst/>
              <a:gdLst/>
              <a:ahLst/>
              <a:cxnLst/>
              <a:rect l="l" t="t" r="r" b="b"/>
              <a:pathLst>
                <a:path w="1400"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23"/>
            <p:cNvSpPr/>
            <p:nvPr/>
          </p:nvSpPr>
          <p:spPr>
            <a:xfrm>
              <a:off x="2745750" y="4000350"/>
              <a:ext cx="35000" cy="9900"/>
            </a:xfrm>
            <a:custGeom>
              <a:avLst/>
              <a:gdLst/>
              <a:ahLst/>
              <a:cxnLst/>
              <a:rect l="l" t="t" r="r" b="b"/>
              <a:pathLst>
                <a:path w="1400"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23"/>
            <p:cNvSpPr/>
            <p:nvPr/>
          </p:nvSpPr>
          <p:spPr>
            <a:xfrm>
              <a:off x="2745750" y="4045175"/>
              <a:ext cx="35000" cy="9150"/>
            </a:xfrm>
            <a:custGeom>
              <a:avLst/>
              <a:gdLst/>
              <a:ahLst/>
              <a:cxnLst/>
              <a:rect l="l" t="t" r="r" b="b"/>
              <a:pathLst>
                <a:path w="1400"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23"/>
            <p:cNvSpPr/>
            <p:nvPr/>
          </p:nvSpPr>
          <p:spPr>
            <a:xfrm>
              <a:off x="3055800" y="3928150"/>
              <a:ext cx="212800" cy="216600"/>
            </a:xfrm>
            <a:custGeom>
              <a:avLst/>
              <a:gdLst/>
              <a:ahLst/>
              <a:cxnLst/>
              <a:rect l="l" t="t" r="r" b="b"/>
              <a:pathLst>
                <a:path w="8512" h="8664" extrusionOk="0">
                  <a:moveTo>
                    <a:pt x="8450" y="1"/>
                  </a:moveTo>
                  <a:cubicBezTo>
                    <a:pt x="7538" y="578"/>
                    <a:pt x="6779" y="1217"/>
                    <a:pt x="6079" y="1916"/>
                  </a:cubicBezTo>
                  <a:cubicBezTo>
                    <a:pt x="5684" y="2250"/>
                    <a:pt x="5380" y="2615"/>
                    <a:pt x="5046" y="3010"/>
                  </a:cubicBezTo>
                  <a:cubicBezTo>
                    <a:pt x="4712" y="3375"/>
                    <a:pt x="4408" y="3770"/>
                    <a:pt x="4104" y="4195"/>
                  </a:cubicBezTo>
                  <a:cubicBezTo>
                    <a:pt x="3800" y="4591"/>
                    <a:pt x="3496" y="4986"/>
                    <a:pt x="3101" y="5320"/>
                  </a:cubicBezTo>
                  <a:cubicBezTo>
                    <a:pt x="2766" y="5654"/>
                    <a:pt x="2310" y="5928"/>
                    <a:pt x="1915" y="6262"/>
                  </a:cubicBezTo>
                  <a:cubicBezTo>
                    <a:pt x="1550" y="6627"/>
                    <a:pt x="1246" y="6992"/>
                    <a:pt x="912" y="7387"/>
                  </a:cubicBezTo>
                  <a:cubicBezTo>
                    <a:pt x="608" y="7752"/>
                    <a:pt x="274" y="8177"/>
                    <a:pt x="31" y="8633"/>
                  </a:cubicBezTo>
                  <a:lnTo>
                    <a:pt x="0" y="8664"/>
                  </a:lnTo>
                  <a:lnTo>
                    <a:pt x="31" y="8664"/>
                  </a:lnTo>
                  <a:cubicBezTo>
                    <a:pt x="487" y="8390"/>
                    <a:pt x="912" y="8086"/>
                    <a:pt x="1277" y="7752"/>
                  </a:cubicBezTo>
                  <a:cubicBezTo>
                    <a:pt x="1672" y="7417"/>
                    <a:pt x="2037" y="7083"/>
                    <a:pt x="2341" y="6688"/>
                  </a:cubicBezTo>
                  <a:cubicBezTo>
                    <a:pt x="2645" y="6323"/>
                    <a:pt x="2918" y="5867"/>
                    <a:pt x="3253" y="5472"/>
                  </a:cubicBezTo>
                  <a:cubicBezTo>
                    <a:pt x="3557" y="5107"/>
                    <a:pt x="3952" y="4743"/>
                    <a:pt x="4347" y="4439"/>
                  </a:cubicBezTo>
                  <a:cubicBezTo>
                    <a:pt x="4772" y="4104"/>
                    <a:pt x="5168" y="3800"/>
                    <a:pt x="5532" y="3466"/>
                  </a:cubicBezTo>
                  <a:cubicBezTo>
                    <a:pt x="5927" y="3162"/>
                    <a:pt x="6292" y="2828"/>
                    <a:pt x="6627" y="2433"/>
                  </a:cubicBezTo>
                  <a:cubicBezTo>
                    <a:pt x="7326" y="1703"/>
                    <a:pt x="7964" y="913"/>
                    <a:pt x="8511" y="31"/>
                  </a:cubicBezTo>
                  <a:lnTo>
                    <a:pt x="85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23"/>
            <p:cNvSpPr/>
            <p:nvPr/>
          </p:nvSpPr>
          <p:spPr>
            <a:xfrm>
              <a:off x="3054275" y="3928925"/>
              <a:ext cx="216600" cy="212800"/>
            </a:xfrm>
            <a:custGeom>
              <a:avLst/>
              <a:gdLst/>
              <a:ahLst/>
              <a:cxnLst/>
              <a:rect l="l" t="t" r="r" b="b"/>
              <a:pathLst>
                <a:path w="8664" h="8512" extrusionOk="0">
                  <a:moveTo>
                    <a:pt x="0" y="0"/>
                  </a:moveTo>
                  <a:lnTo>
                    <a:pt x="0" y="61"/>
                  </a:lnTo>
                  <a:cubicBezTo>
                    <a:pt x="274" y="517"/>
                    <a:pt x="578" y="912"/>
                    <a:pt x="912" y="1307"/>
                  </a:cubicBezTo>
                  <a:cubicBezTo>
                    <a:pt x="1277" y="1672"/>
                    <a:pt x="1611" y="2067"/>
                    <a:pt x="1976" y="2371"/>
                  </a:cubicBezTo>
                  <a:cubicBezTo>
                    <a:pt x="2371" y="2675"/>
                    <a:pt x="2827" y="2949"/>
                    <a:pt x="3192" y="3283"/>
                  </a:cubicBezTo>
                  <a:cubicBezTo>
                    <a:pt x="3587" y="3587"/>
                    <a:pt x="3922" y="3952"/>
                    <a:pt x="4225" y="4377"/>
                  </a:cubicBezTo>
                  <a:cubicBezTo>
                    <a:pt x="4560" y="4803"/>
                    <a:pt x="4864" y="5168"/>
                    <a:pt x="5229" y="5563"/>
                  </a:cubicBezTo>
                  <a:cubicBezTo>
                    <a:pt x="5532" y="5927"/>
                    <a:pt x="5867" y="6323"/>
                    <a:pt x="6232" y="6657"/>
                  </a:cubicBezTo>
                  <a:cubicBezTo>
                    <a:pt x="6961" y="7356"/>
                    <a:pt x="7751" y="7994"/>
                    <a:pt x="8633" y="8511"/>
                  </a:cubicBezTo>
                  <a:lnTo>
                    <a:pt x="8663" y="8511"/>
                  </a:lnTo>
                  <a:lnTo>
                    <a:pt x="8663" y="8481"/>
                  </a:lnTo>
                  <a:cubicBezTo>
                    <a:pt x="8116" y="7569"/>
                    <a:pt x="7447" y="6809"/>
                    <a:pt x="6779" y="6079"/>
                  </a:cubicBezTo>
                  <a:cubicBezTo>
                    <a:pt x="6444" y="5715"/>
                    <a:pt x="6049" y="5411"/>
                    <a:pt x="5684" y="5076"/>
                  </a:cubicBezTo>
                  <a:cubicBezTo>
                    <a:pt x="5289" y="4712"/>
                    <a:pt x="4925" y="4408"/>
                    <a:pt x="4499" y="4104"/>
                  </a:cubicBezTo>
                  <a:cubicBezTo>
                    <a:pt x="4074" y="3800"/>
                    <a:pt x="3709" y="3496"/>
                    <a:pt x="3344" y="3131"/>
                  </a:cubicBezTo>
                  <a:cubicBezTo>
                    <a:pt x="3010" y="2797"/>
                    <a:pt x="2736" y="2341"/>
                    <a:pt x="2402" y="1946"/>
                  </a:cubicBezTo>
                  <a:cubicBezTo>
                    <a:pt x="2067" y="1581"/>
                    <a:pt x="1672" y="1277"/>
                    <a:pt x="1307" y="912"/>
                  </a:cubicBezTo>
                  <a:cubicBezTo>
                    <a:pt x="912" y="608"/>
                    <a:pt x="517" y="304"/>
                    <a:pt x="61" y="61"/>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23"/>
            <p:cNvSpPr/>
            <p:nvPr/>
          </p:nvSpPr>
          <p:spPr>
            <a:xfrm>
              <a:off x="3148500" y="3928150"/>
              <a:ext cx="36500" cy="35750"/>
            </a:xfrm>
            <a:custGeom>
              <a:avLst/>
              <a:gdLst/>
              <a:ahLst/>
              <a:cxnLst/>
              <a:rect l="l" t="t" r="r" b="b"/>
              <a:pathLst>
                <a:path w="1460" h="1430" extrusionOk="0">
                  <a:moveTo>
                    <a:pt x="730" y="1"/>
                  </a:moveTo>
                  <a:cubicBezTo>
                    <a:pt x="305" y="1"/>
                    <a:pt x="1" y="335"/>
                    <a:pt x="1" y="730"/>
                  </a:cubicBezTo>
                  <a:cubicBezTo>
                    <a:pt x="1" y="1126"/>
                    <a:pt x="335" y="1429"/>
                    <a:pt x="730" y="1429"/>
                  </a:cubicBezTo>
                  <a:cubicBezTo>
                    <a:pt x="1125" y="1429"/>
                    <a:pt x="1460" y="1095"/>
                    <a:pt x="1460" y="730"/>
                  </a:cubicBezTo>
                  <a:cubicBezTo>
                    <a:pt x="1460" y="335"/>
                    <a:pt x="1125" y="31"/>
                    <a:pt x="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23"/>
            <p:cNvSpPr/>
            <p:nvPr/>
          </p:nvSpPr>
          <p:spPr>
            <a:xfrm>
              <a:off x="3402300" y="3954000"/>
              <a:ext cx="145925" cy="145925"/>
            </a:xfrm>
            <a:custGeom>
              <a:avLst/>
              <a:gdLst/>
              <a:ahLst/>
              <a:cxnLst/>
              <a:rect l="l" t="t" r="r" b="b"/>
              <a:pathLst>
                <a:path w="5837" h="5837" extrusionOk="0">
                  <a:moveTo>
                    <a:pt x="1" y="0"/>
                  </a:moveTo>
                  <a:lnTo>
                    <a:pt x="1" y="5836"/>
                  </a:lnTo>
                  <a:lnTo>
                    <a:pt x="5837" y="5836"/>
                  </a:lnTo>
                  <a:lnTo>
                    <a:pt x="58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23"/>
            <p:cNvSpPr/>
            <p:nvPr/>
          </p:nvSpPr>
          <p:spPr>
            <a:xfrm>
              <a:off x="3419025" y="3972225"/>
              <a:ext cx="110975" cy="110975"/>
            </a:xfrm>
            <a:custGeom>
              <a:avLst/>
              <a:gdLst/>
              <a:ahLst/>
              <a:cxnLst/>
              <a:rect l="l" t="t" r="r" b="b"/>
              <a:pathLst>
                <a:path w="4439" h="4439" extrusionOk="0">
                  <a:moveTo>
                    <a:pt x="0" y="1"/>
                  </a:moveTo>
                  <a:lnTo>
                    <a:pt x="0"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23"/>
            <p:cNvSpPr/>
            <p:nvPr/>
          </p:nvSpPr>
          <p:spPr>
            <a:xfrm>
              <a:off x="3444850" y="3997300"/>
              <a:ext cx="60075" cy="60075"/>
            </a:xfrm>
            <a:custGeom>
              <a:avLst/>
              <a:gdLst/>
              <a:ahLst/>
              <a:cxnLst/>
              <a:rect l="l" t="t" r="r" b="b"/>
              <a:pathLst>
                <a:path w="2403" h="2403" extrusionOk="0">
                  <a:moveTo>
                    <a:pt x="1" y="1"/>
                  </a:moveTo>
                  <a:lnTo>
                    <a:pt x="1" y="2402"/>
                  </a:lnTo>
                  <a:lnTo>
                    <a:pt x="2402" y="2402"/>
                  </a:lnTo>
                  <a:lnTo>
                    <a:pt x="24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23"/>
            <p:cNvSpPr/>
            <p:nvPr/>
          </p:nvSpPr>
          <p:spPr>
            <a:xfrm>
              <a:off x="3558075" y="3954750"/>
              <a:ext cx="35000" cy="9150"/>
            </a:xfrm>
            <a:custGeom>
              <a:avLst/>
              <a:gdLst/>
              <a:ahLst/>
              <a:cxnLst/>
              <a:rect l="l" t="t" r="r" b="b"/>
              <a:pathLst>
                <a:path w="1400"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23"/>
            <p:cNvSpPr/>
            <p:nvPr/>
          </p:nvSpPr>
          <p:spPr>
            <a:xfrm>
              <a:off x="3558075" y="4000350"/>
              <a:ext cx="35000" cy="9900"/>
            </a:xfrm>
            <a:custGeom>
              <a:avLst/>
              <a:gdLst/>
              <a:ahLst/>
              <a:cxnLst/>
              <a:rect l="l" t="t" r="r" b="b"/>
              <a:pathLst>
                <a:path w="1400"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23"/>
            <p:cNvSpPr/>
            <p:nvPr/>
          </p:nvSpPr>
          <p:spPr>
            <a:xfrm>
              <a:off x="3558075" y="4045175"/>
              <a:ext cx="35000" cy="9150"/>
            </a:xfrm>
            <a:custGeom>
              <a:avLst/>
              <a:gdLst/>
              <a:ahLst/>
              <a:cxnLst/>
              <a:rect l="l" t="t" r="r" b="b"/>
              <a:pathLst>
                <a:path w="1400"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23"/>
            <p:cNvSpPr/>
            <p:nvPr/>
          </p:nvSpPr>
          <p:spPr>
            <a:xfrm>
              <a:off x="3359750" y="3954750"/>
              <a:ext cx="34975" cy="9150"/>
            </a:xfrm>
            <a:custGeom>
              <a:avLst/>
              <a:gdLst/>
              <a:ahLst/>
              <a:cxnLst/>
              <a:rect l="l" t="t" r="r" b="b"/>
              <a:pathLst>
                <a:path w="1399"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23"/>
            <p:cNvSpPr/>
            <p:nvPr/>
          </p:nvSpPr>
          <p:spPr>
            <a:xfrm>
              <a:off x="3359750" y="4000350"/>
              <a:ext cx="34975" cy="9900"/>
            </a:xfrm>
            <a:custGeom>
              <a:avLst/>
              <a:gdLst/>
              <a:ahLst/>
              <a:cxnLst/>
              <a:rect l="l" t="t" r="r" b="b"/>
              <a:pathLst>
                <a:path w="1399"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23"/>
            <p:cNvSpPr/>
            <p:nvPr/>
          </p:nvSpPr>
          <p:spPr>
            <a:xfrm>
              <a:off x="3359750" y="4045175"/>
              <a:ext cx="34975" cy="9150"/>
            </a:xfrm>
            <a:custGeom>
              <a:avLst/>
              <a:gdLst/>
              <a:ahLst/>
              <a:cxnLst/>
              <a:rect l="l" t="t" r="r" b="b"/>
              <a:pathLst>
                <a:path w="1399"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23"/>
            <p:cNvSpPr/>
            <p:nvPr/>
          </p:nvSpPr>
          <p:spPr>
            <a:xfrm>
              <a:off x="3669025" y="3928150"/>
              <a:ext cx="212800" cy="216600"/>
            </a:xfrm>
            <a:custGeom>
              <a:avLst/>
              <a:gdLst/>
              <a:ahLst/>
              <a:cxnLst/>
              <a:rect l="l" t="t" r="r" b="b"/>
              <a:pathLst>
                <a:path w="8512" h="8664" extrusionOk="0">
                  <a:moveTo>
                    <a:pt x="8481" y="1"/>
                  </a:moveTo>
                  <a:cubicBezTo>
                    <a:pt x="7569" y="578"/>
                    <a:pt x="6809" y="1217"/>
                    <a:pt x="6080" y="1916"/>
                  </a:cubicBezTo>
                  <a:cubicBezTo>
                    <a:pt x="5715" y="2250"/>
                    <a:pt x="5411" y="2615"/>
                    <a:pt x="5046" y="3010"/>
                  </a:cubicBezTo>
                  <a:cubicBezTo>
                    <a:pt x="4712" y="3375"/>
                    <a:pt x="4408" y="3770"/>
                    <a:pt x="4104" y="4195"/>
                  </a:cubicBezTo>
                  <a:cubicBezTo>
                    <a:pt x="3800" y="4591"/>
                    <a:pt x="3496" y="4986"/>
                    <a:pt x="3131" y="5320"/>
                  </a:cubicBezTo>
                  <a:cubicBezTo>
                    <a:pt x="2767" y="5654"/>
                    <a:pt x="2311" y="5928"/>
                    <a:pt x="1946" y="6262"/>
                  </a:cubicBezTo>
                  <a:cubicBezTo>
                    <a:pt x="1551" y="6627"/>
                    <a:pt x="1247" y="6992"/>
                    <a:pt x="912" y="7387"/>
                  </a:cubicBezTo>
                  <a:cubicBezTo>
                    <a:pt x="609" y="7752"/>
                    <a:pt x="305" y="8177"/>
                    <a:pt x="31" y="8633"/>
                  </a:cubicBezTo>
                  <a:lnTo>
                    <a:pt x="1" y="8664"/>
                  </a:lnTo>
                  <a:lnTo>
                    <a:pt x="31" y="8664"/>
                  </a:lnTo>
                  <a:cubicBezTo>
                    <a:pt x="487" y="8390"/>
                    <a:pt x="912" y="8086"/>
                    <a:pt x="1308" y="7752"/>
                  </a:cubicBezTo>
                  <a:cubicBezTo>
                    <a:pt x="1672" y="7417"/>
                    <a:pt x="2068" y="7083"/>
                    <a:pt x="2371" y="6688"/>
                  </a:cubicBezTo>
                  <a:cubicBezTo>
                    <a:pt x="2675" y="6323"/>
                    <a:pt x="2919" y="5867"/>
                    <a:pt x="3283" y="5472"/>
                  </a:cubicBezTo>
                  <a:cubicBezTo>
                    <a:pt x="3587" y="5107"/>
                    <a:pt x="3952" y="4743"/>
                    <a:pt x="4378" y="4439"/>
                  </a:cubicBezTo>
                  <a:cubicBezTo>
                    <a:pt x="4803" y="4104"/>
                    <a:pt x="5168" y="3800"/>
                    <a:pt x="5563" y="3466"/>
                  </a:cubicBezTo>
                  <a:cubicBezTo>
                    <a:pt x="5928" y="3162"/>
                    <a:pt x="6323" y="2828"/>
                    <a:pt x="6657" y="2433"/>
                  </a:cubicBezTo>
                  <a:cubicBezTo>
                    <a:pt x="7326" y="1703"/>
                    <a:pt x="7995" y="913"/>
                    <a:pt x="8511" y="31"/>
                  </a:cubicBezTo>
                  <a:lnTo>
                    <a:pt x="85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23"/>
            <p:cNvSpPr/>
            <p:nvPr/>
          </p:nvSpPr>
          <p:spPr>
            <a:xfrm>
              <a:off x="3668275" y="3928925"/>
              <a:ext cx="216575" cy="212800"/>
            </a:xfrm>
            <a:custGeom>
              <a:avLst/>
              <a:gdLst/>
              <a:ahLst/>
              <a:cxnLst/>
              <a:rect l="l" t="t" r="r" b="b"/>
              <a:pathLst>
                <a:path w="8663" h="8512" extrusionOk="0">
                  <a:moveTo>
                    <a:pt x="0" y="0"/>
                  </a:moveTo>
                  <a:lnTo>
                    <a:pt x="0" y="61"/>
                  </a:lnTo>
                  <a:cubicBezTo>
                    <a:pt x="243" y="517"/>
                    <a:pt x="578" y="912"/>
                    <a:pt x="912" y="1307"/>
                  </a:cubicBezTo>
                  <a:cubicBezTo>
                    <a:pt x="1246" y="1672"/>
                    <a:pt x="1581" y="2067"/>
                    <a:pt x="1976" y="2371"/>
                  </a:cubicBezTo>
                  <a:cubicBezTo>
                    <a:pt x="2341" y="2675"/>
                    <a:pt x="2797" y="2949"/>
                    <a:pt x="3192" y="3283"/>
                  </a:cubicBezTo>
                  <a:cubicBezTo>
                    <a:pt x="3557" y="3587"/>
                    <a:pt x="3891" y="3952"/>
                    <a:pt x="4195" y="4377"/>
                  </a:cubicBezTo>
                  <a:cubicBezTo>
                    <a:pt x="4560" y="4803"/>
                    <a:pt x="4864" y="5168"/>
                    <a:pt x="5198" y="5563"/>
                  </a:cubicBezTo>
                  <a:cubicBezTo>
                    <a:pt x="5502" y="5927"/>
                    <a:pt x="5836" y="6323"/>
                    <a:pt x="6231" y="6657"/>
                  </a:cubicBezTo>
                  <a:cubicBezTo>
                    <a:pt x="6961" y="7356"/>
                    <a:pt x="7751" y="7994"/>
                    <a:pt x="8602" y="8511"/>
                  </a:cubicBezTo>
                  <a:lnTo>
                    <a:pt x="8663" y="8511"/>
                  </a:lnTo>
                  <a:lnTo>
                    <a:pt x="8663" y="8481"/>
                  </a:lnTo>
                  <a:cubicBezTo>
                    <a:pt x="8085" y="7569"/>
                    <a:pt x="7447" y="6809"/>
                    <a:pt x="6748" y="6079"/>
                  </a:cubicBezTo>
                  <a:cubicBezTo>
                    <a:pt x="6414" y="5715"/>
                    <a:pt x="6049" y="5411"/>
                    <a:pt x="5654" y="5076"/>
                  </a:cubicBezTo>
                  <a:cubicBezTo>
                    <a:pt x="5289" y="4712"/>
                    <a:pt x="4894" y="4408"/>
                    <a:pt x="4468" y="4104"/>
                  </a:cubicBezTo>
                  <a:cubicBezTo>
                    <a:pt x="4043" y="3800"/>
                    <a:pt x="3678" y="3496"/>
                    <a:pt x="3344" y="3131"/>
                  </a:cubicBezTo>
                  <a:cubicBezTo>
                    <a:pt x="3009" y="2797"/>
                    <a:pt x="2736" y="2341"/>
                    <a:pt x="2401" y="1946"/>
                  </a:cubicBezTo>
                  <a:cubicBezTo>
                    <a:pt x="2037" y="1581"/>
                    <a:pt x="1672" y="1277"/>
                    <a:pt x="1277" y="912"/>
                  </a:cubicBezTo>
                  <a:cubicBezTo>
                    <a:pt x="912" y="608"/>
                    <a:pt x="487" y="304"/>
                    <a:pt x="31" y="61"/>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23"/>
            <p:cNvSpPr/>
            <p:nvPr/>
          </p:nvSpPr>
          <p:spPr>
            <a:xfrm>
              <a:off x="3762500" y="3928150"/>
              <a:ext cx="35725" cy="35750"/>
            </a:xfrm>
            <a:custGeom>
              <a:avLst/>
              <a:gdLst/>
              <a:ahLst/>
              <a:cxnLst/>
              <a:rect l="l" t="t" r="r" b="b"/>
              <a:pathLst>
                <a:path w="1429" h="1430" extrusionOk="0">
                  <a:moveTo>
                    <a:pt x="699" y="1"/>
                  </a:moveTo>
                  <a:cubicBezTo>
                    <a:pt x="304" y="1"/>
                    <a:pt x="0" y="335"/>
                    <a:pt x="0" y="730"/>
                  </a:cubicBezTo>
                  <a:cubicBezTo>
                    <a:pt x="0" y="1126"/>
                    <a:pt x="335" y="1429"/>
                    <a:pt x="699" y="1429"/>
                  </a:cubicBezTo>
                  <a:cubicBezTo>
                    <a:pt x="1125" y="1429"/>
                    <a:pt x="1429" y="1095"/>
                    <a:pt x="1429" y="730"/>
                  </a:cubicBezTo>
                  <a:cubicBezTo>
                    <a:pt x="1429" y="335"/>
                    <a:pt x="1125" y="31"/>
                    <a:pt x="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23"/>
            <p:cNvSpPr/>
            <p:nvPr/>
          </p:nvSpPr>
          <p:spPr>
            <a:xfrm>
              <a:off x="4015550" y="3954000"/>
              <a:ext cx="146675" cy="145925"/>
            </a:xfrm>
            <a:custGeom>
              <a:avLst/>
              <a:gdLst/>
              <a:ahLst/>
              <a:cxnLst/>
              <a:rect l="l" t="t" r="r" b="b"/>
              <a:pathLst>
                <a:path w="5867" h="5837" extrusionOk="0">
                  <a:moveTo>
                    <a:pt x="0" y="0"/>
                  </a:moveTo>
                  <a:lnTo>
                    <a:pt x="0" y="5836"/>
                  </a:lnTo>
                  <a:lnTo>
                    <a:pt x="5866" y="5836"/>
                  </a:lnTo>
                  <a:lnTo>
                    <a:pt x="58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23"/>
            <p:cNvSpPr/>
            <p:nvPr/>
          </p:nvSpPr>
          <p:spPr>
            <a:xfrm>
              <a:off x="4033025" y="3972225"/>
              <a:ext cx="110950" cy="110975"/>
            </a:xfrm>
            <a:custGeom>
              <a:avLst/>
              <a:gdLst/>
              <a:ahLst/>
              <a:cxnLst/>
              <a:rect l="l" t="t" r="r" b="b"/>
              <a:pathLst>
                <a:path w="4438" h="4439" extrusionOk="0">
                  <a:moveTo>
                    <a:pt x="0" y="1"/>
                  </a:moveTo>
                  <a:lnTo>
                    <a:pt x="0"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23"/>
            <p:cNvSpPr/>
            <p:nvPr/>
          </p:nvSpPr>
          <p:spPr>
            <a:xfrm>
              <a:off x="4058850" y="3997300"/>
              <a:ext cx="59300" cy="60075"/>
            </a:xfrm>
            <a:custGeom>
              <a:avLst/>
              <a:gdLst/>
              <a:ahLst/>
              <a:cxnLst/>
              <a:rect l="l" t="t" r="r" b="b"/>
              <a:pathLst>
                <a:path w="2372" h="2403" extrusionOk="0">
                  <a:moveTo>
                    <a:pt x="1" y="1"/>
                  </a:moveTo>
                  <a:lnTo>
                    <a:pt x="1" y="2402"/>
                  </a:lnTo>
                  <a:lnTo>
                    <a:pt x="2371" y="2402"/>
                  </a:lnTo>
                  <a:lnTo>
                    <a:pt x="23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23"/>
            <p:cNvSpPr/>
            <p:nvPr/>
          </p:nvSpPr>
          <p:spPr>
            <a:xfrm>
              <a:off x="4171325" y="3954750"/>
              <a:ext cx="35725" cy="9150"/>
            </a:xfrm>
            <a:custGeom>
              <a:avLst/>
              <a:gdLst/>
              <a:ahLst/>
              <a:cxnLst/>
              <a:rect l="l" t="t" r="r" b="b"/>
              <a:pathLst>
                <a:path w="1429" h="366" extrusionOk="0">
                  <a:moveTo>
                    <a:pt x="0" y="1"/>
                  </a:moveTo>
                  <a:lnTo>
                    <a:pt x="0" y="365"/>
                  </a:lnTo>
                  <a:lnTo>
                    <a:pt x="1429" y="365"/>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23"/>
            <p:cNvSpPr/>
            <p:nvPr/>
          </p:nvSpPr>
          <p:spPr>
            <a:xfrm>
              <a:off x="4171325" y="4000350"/>
              <a:ext cx="35725" cy="9900"/>
            </a:xfrm>
            <a:custGeom>
              <a:avLst/>
              <a:gdLst/>
              <a:ahLst/>
              <a:cxnLst/>
              <a:rect l="l" t="t" r="r" b="b"/>
              <a:pathLst>
                <a:path w="1429" h="396" extrusionOk="0">
                  <a:moveTo>
                    <a:pt x="0" y="0"/>
                  </a:moveTo>
                  <a:lnTo>
                    <a:pt x="0" y="396"/>
                  </a:lnTo>
                  <a:lnTo>
                    <a:pt x="1429" y="396"/>
                  </a:lnTo>
                  <a:lnTo>
                    <a:pt x="14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23"/>
            <p:cNvSpPr/>
            <p:nvPr/>
          </p:nvSpPr>
          <p:spPr>
            <a:xfrm>
              <a:off x="4171325" y="4045175"/>
              <a:ext cx="35725" cy="9150"/>
            </a:xfrm>
            <a:custGeom>
              <a:avLst/>
              <a:gdLst/>
              <a:ahLst/>
              <a:cxnLst/>
              <a:rect l="l" t="t" r="r" b="b"/>
              <a:pathLst>
                <a:path w="1429" h="366" extrusionOk="0">
                  <a:moveTo>
                    <a:pt x="0" y="1"/>
                  </a:moveTo>
                  <a:lnTo>
                    <a:pt x="0" y="366"/>
                  </a:lnTo>
                  <a:lnTo>
                    <a:pt x="1429" y="366"/>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23"/>
            <p:cNvSpPr/>
            <p:nvPr/>
          </p:nvSpPr>
          <p:spPr>
            <a:xfrm>
              <a:off x="3972975" y="3954750"/>
              <a:ext cx="35000" cy="9150"/>
            </a:xfrm>
            <a:custGeom>
              <a:avLst/>
              <a:gdLst/>
              <a:ahLst/>
              <a:cxnLst/>
              <a:rect l="l" t="t" r="r" b="b"/>
              <a:pathLst>
                <a:path w="1400"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23"/>
            <p:cNvSpPr/>
            <p:nvPr/>
          </p:nvSpPr>
          <p:spPr>
            <a:xfrm>
              <a:off x="3972975" y="4000350"/>
              <a:ext cx="35000" cy="9900"/>
            </a:xfrm>
            <a:custGeom>
              <a:avLst/>
              <a:gdLst/>
              <a:ahLst/>
              <a:cxnLst/>
              <a:rect l="l" t="t" r="r" b="b"/>
              <a:pathLst>
                <a:path w="1400"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23"/>
            <p:cNvSpPr/>
            <p:nvPr/>
          </p:nvSpPr>
          <p:spPr>
            <a:xfrm>
              <a:off x="3972975" y="4045175"/>
              <a:ext cx="35000" cy="9150"/>
            </a:xfrm>
            <a:custGeom>
              <a:avLst/>
              <a:gdLst/>
              <a:ahLst/>
              <a:cxnLst/>
              <a:rect l="l" t="t" r="r" b="b"/>
              <a:pathLst>
                <a:path w="1400"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23"/>
            <p:cNvSpPr/>
            <p:nvPr/>
          </p:nvSpPr>
          <p:spPr>
            <a:xfrm>
              <a:off x="4283025" y="3928150"/>
              <a:ext cx="212800" cy="216600"/>
            </a:xfrm>
            <a:custGeom>
              <a:avLst/>
              <a:gdLst/>
              <a:ahLst/>
              <a:cxnLst/>
              <a:rect l="l" t="t" r="r" b="b"/>
              <a:pathLst>
                <a:path w="8512" h="8664" extrusionOk="0">
                  <a:moveTo>
                    <a:pt x="8450" y="1"/>
                  </a:moveTo>
                  <a:cubicBezTo>
                    <a:pt x="7538" y="578"/>
                    <a:pt x="6779" y="1217"/>
                    <a:pt x="6079" y="1916"/>
                  </a:cubicBezTo>
                  <a:cubicBezTo>
                    <a:pt x="5684" y="2250"/>
                    <a:pt x="5380" y="2615"/>
                    <a:pt x="5046" y="3010"/>
                  </a:cubicBezTo>
                  <a:cubicBezTo>
                    <a:pt x="4712" y="3375"/>
                    <a:pt x="4408" y="3770"/>
                    <a:pt x="4104" y="4195"/>
                  </a:cubicBezTo>
                  <a:cubicBezTo>
                    <a:pt x="3800" y="4591"/>
                    <a:pt x="3496" y="4986"/>
                    <a:pt x="3101" y="5320"/>
                  </a:cubicBezTo>
                  <a:cubicBezTo>
                    <a:pt x="2766" y="5654"/>
                    <a:pt x="2310" y="5928"/>
                    <a:pt x="1915" y="6262"/>
                  </a:cubicBezTo>
                  <a:cubicBezTo>
                    <a:pt x="1551" y="6627"/>
                    <a:pt x="1247" y="6992"/>
                    <a:pt x="912" y="7387"/>
                  </a:cubicBezTo>
                  <a:cubicBezTo>
                    <a:pt x="608" y="7752"/>
                    <a:pt x="304" y="8177"/>
                    <a:pt x="31" y="8633"/>
                  </a:cubicBezTo>
                  <a:lnTo>
                    <a:pt x="0" y="8664"/>
                  </a:lnTo>
                  <a:lnTo>
                    <a:pt x="31" y="8664"/>
                  </a:lnTo>
                  <a:cubicBezTo>
                    <a:pt x="487" y="8390"/>
                    <a:pt x="912" y="8086"/>
                    <a:pt x="1277" y="7752"/>
                  </a:cubicBezTo>
                  <a:cubicBezTo>
                    <a:pt x="1672" y="7417"/>
                    <a:pt x="2037" y="7083"/>
                    <a:pt x="2341" y="6688"/>
                  </a:cubicBezTo>
                  <a:cubicBezTo>
                    <a:pt x="2645" y="6323"/>
                    <a:pt x="2918" y="5867"/>
                    <a:pt x="3253" y="5472"/>
                  </a:cubicBezTo>
                  <a:cubicBezTo>
                    <a:pt x="3557" y="5107"/>
                    <a:pt x="3952" y="4743"/>
                    <a:pt x="4347" y="4439"/>
                  </a:cubicBezTo>
                  <a:cubicBezTo>
                    <a:pt x="4772" y="4104"/>
                    <a:pt x="5168" y="3800"/>
                    <a:pt x="5532" y="3466"/>
                  </a:cubicBezTo>
                  <a:cubicBezTo>
                    <a:pt x="5927" y="3162"/>
                    <a:pt x="6292" y="2828"/>
                    <a:pt x="6627" y="2433"/>
                  </a:cubicBezTo>
                  <a:cubicBezTo>
                    <a:pt x="7326" y="1703"/>
                    <a:pt x="7964" y="913"/>
                    <a:pt x="8511" y="31"/>
                  </a:cubicBezTo>
                  <a:lnTo>
                    <a:pt x="85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23"/>
            <p:cNvSpPr/>
            <p:nvPr/>
          </p:nvSpPr>
          <p:spPr>
            <a:xfrm>
              <a:off x="4281500" y="3928925"/>
              <a:ext cx="216600" cy="212800"/>
            </a:xfrm>
            <a:custGeom>
              <a:avLst/>
              <a:gdLst/>
              <a:ahLst/>
              <a:cxnLst/>
              <a:rect l="l" t="t" r="r" b="b"/>
              <a:pathLst>
                <a:path w="8664" h="8512" extrusionOk="0">
                  <a:moveTo>
                    <a:pt x="1" y="0"/>
                  </a:moveTo>
                  <a:lnTo>
                    <a:pt x="1" y="61"/>
                  </a:lnTo>
                  <a:cubicBezTo>
                    <a:pt x="274" y="517"/>
                    <a:pt x="578" y="912"/>
                    <a:pt x="912" y="1307"/>
                  </a:cubicBezTo>
                  <a:cubicBezTo>
                    <a:pt x="1277" y="1672"/>
                    <a:pt x="1612" y="2067"/>
                    <a:pt x="1976" y="2371"/>
                  </a:cubicBezTo>
                  <a:cubicBezTo>
                    <a:pt x="2371" y="2675"/>
                    <a:pt x="2827" y="2949"/>
                    <a:pt x="3192" y="3283"/>
                  </a:cubicBezTo>
                  <a:cubicBezTo>
                    <a:pt x="3587" y="3587"/>
                    <a:pt x="3922" y="3952"/>
                    <a:pt x="4226" y="4377"/>
                  </a:cubicBezTo>
                  <a:cubicBezTo>
                    <a:pt x="4560" y="4803"/>
                    <a:pt x="4864" y="5168"/>
                    <a:pt x="5229" y="5563"/>
                  </a:cubicBezTo>
                  <a:cubicBezTo>
                    <a:pt x="5533" y="5927"/>
                    <a:pt x="5867" y="6323"/>
                    <a:pt x="6232" y="6657"/>
                  </a:cubicBezTo>
                  <a:cubicBezTo>
                    <a:pt x="6961" y="7356"/>
                    <a:pt x="7751" y="7994"/>
                    <a:pt x="8633" y="8511"/>
                  </a:cubicBezTo>
                  <a:lnTo>
                    <a:pt x="8663" y="8511"/>
                  </a:lnTo>
                  <a:lnTo>
                    <a:pt x="8663" y="8481"/>
                  </a:lnTo>
                  <a:cubicBezTo>
                    <a:pt x="8116" y="7569"/>
                    <a:pt x="7447" y="6809"/>
                    <a:pt x="6779" y="6079"/>
                  </a:cubicBezTo>
                  <a:cubicBezTo>
                    <a:pt x="6444" y="5715"/>
                    <a:pt x="6049" y="5411"/>
                    <a:pt x="5685" y="5076"/>
                  </a:cubicBezTo>
                  <a:cubicBezTo>
                    <a:pt x="5289" y="4712"/>
                    <a:pt x="4925" y="4408"/>
                    <a:pt x="4499" y="4104"/>
                  </a:cubicBezTo>
                  <a:cubicBezTo>
                    <a:pt x="4074" y="3800"/>
                    <a:pt x="3709" y="3496"/>
                    <a:pt x="3344" y="3131"/>
                  </a:cubicBezTo>
                  <a:cubicBezTo>
                    <a:pt x="3010" y="2797"/>
                    <a:pt x="2736" y="2341"/>
                    <a:pt x="2402" y="1946"/>
                  </a:cubicBezTo>
                  <a:cubicBezTo>
                    <a:pt x="2067" y="1581"/>
                    <a:pt x="1672" y="1277"/>
                    <a:pt x="1308" y="912"/>
                  </a:cubicBezTo>
                  <a:cubicBezTo>
                    <a:pt x="912" y="608"/>
                    <a:pt x="517" y="304"/>
                    <a:pt x="61" y="6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23"/>
            <p:cNvSpPr/>
            <p:nvPr/>
          </p:nvSpPr>
          <p:spPr>
            <a:xfrm>
              <a:off x="4375725" y="3928150"/>
              <a:ext cx="36500" cy="35750"/>
            </a:xfrm>
            <a:custGeom>
              <a:avLst/>
              <a:gdLst/>
              <a:ahLst/>
              <a:cxnLst/>
              <a:rect l="l" t="t" r="r" b="b"/>
              <a:pathLst>
                <a:path w="1460" h="1430" extrusionOk="0">
                  <a:moveTo>
                    <a:pt x="730" y="1"/>
                  </a:moveTo>
                  <a:cubicBezTo>
                    <a:pt x="305" y="1"/>
                    <a:pt x="1" y="335"/>
                    <a:pt x="1" y="730"/>
                  </a:cubicBezTo>
                  <a:cubicBezTo>
                    <a:pt x="1" y="1126"/>
                    <a:pt x="335" y="1429"/>
                    <a:pt x="730" y="1429"/>
                  </a:cubicBezTo>
                  <a:cubicBezTo>
                    <a:pt x="1156" y="1429"/>
                    <a:pt x="1460" y="1095"/>
                    <a:pt x="1460" y="730"/>
                  </a:cubicBezTo>
                  <a:cubicBezTo>
                    <a:pt x="1460" y="335"/>
                    <a:pt x="1156" y="31"/>
                    <a:pt x="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23"/>
            <p:cNvSpPr/>
            <p:nvPr/>
          </p:nvSpPr>
          <p:spPr>
            <a:xfrm>
              <a:off x="4629525" y="3954000"/>
              <a:ext cx="145925" cy="145925"/>
            </a:xfrm>
            <a:custGeom>
              <a:avLst/>
              <a:gdLst/>
              <a:ahLst/>
              <a:cxnLst/>
              <a:rect l="l" t="t" r="r" b="b"/>
              <a:pathLst>
                <a:path w="5837" h="5837" extrusionOk="0">
                  <a:moveTo>
                    <a:pt x="1" y="0"/>
                  </a:moveTo>
                  <a:lnTo>
                    <a:pt x="1" y="5836"/>
                  </a:lnTo>
                  <a:lnTo>
                    <a:pt x="5837" y="5836"/>
                  </a:lnTo>
                  <a:lnTo>
                    <a:pt x="58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23"/>
            <p:cNvSpPr/>
            <p:nvPr/>
          </p:nvSpPr>
          <p:spPr>
            <a:xfrm>
              <a:off x="4646250" y="3972225"/>
              <a:ext cx="111725" cy="110975"/>
            </a:xfrm>
            <a:custGeom>
              <a:avLst/>
              <a:gdLst/>
              <a:ahLst/>
              <a:cxnLst/>
              <a:rect l="l" t="t" r="r" b="b"/>
              <a:pathLst>
                <a:path w="4469" h="4439" extrusionOk="0">
                  <a:moveTo>
                    <a:pt x="0" y="1"/>
                  </a:moveTo>
                  <a:lnTo>
                    <a:pt x="0" y="4439"/>
                  </a:lnTo>
                  <a:lnTo>
                    <a:pt x="4469" y="4439"/>
                  </a:lnTo>
                  <a:lnTo>
                    <a:pt x="44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23"/>
            <p:cNvSpPr/>
            <p:nvPr/>
          </p:nvSpPr>
          <p:spPr>
            <a:xfrm>
              <a:off x="4672075" y="3997300"/>
              <a:ext cx="60075" cy="60075"/>
            </a:xfrm>
            <a:custGeom>
              <a:avLst/>
              <a:gdLst/>
              <a:ahLst/>
              <a:cxnLst/>
              <a:rect l="l" t="t" r="r" b="b"/>
              <a:pathLst>
                <a:path w="2403" h="2403" extrusionOk="0">
                  <a:moveTo>
                    <a:pt x="1" y="1"/>
                  </a:moveTo>
                  <a:lnTo>
                    <a:pt x="1" y="2402"/>
                  </a:lnTo>
                  <a:lnTo>
                    <a:pt x="2402" y="2402"/>
                  </a:lnTo>
                  <a:lnTo>
                    <a:pt x="24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23"/>
            <p:cNvSpPr/>
            <p:nvPr/>
          </p:nvSpPr>
          <p:spPr>
            <a:xfrm>
              <a:off x="4785300" y="3954750"/>
              <a:ext cx="35000" cy="9150"/>
            </a:xfrm>
            <a:custGeom>
              <a:avLst/>
              <a:gdLst/>
              <a:ahLst/>
              <a:cxnLst/>
              <a:rect l="l" t="t" r="r" b="b"/>
              <a:pathLst>
                <a:path w="1400"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23"/>
            <p:cNvSpPr/>
            <p:nvPr/>
          </p:nvSpPr>
          <p:spPr>
            <a:xfrm>
              <a:off x="4785300" y="4000350"/>
              <a:ext cx="35000" cy="9900"/>
            </a:xfrm>
            <a:custGeom>
              <a:avLst/>
              <a:gdLst/>
              <a:ahLst/>
              <a:cxnLst/>
              <a:rect l="l" t="t" r="r" b="b"/>
              <a:pathLst>
                <a:path w="1400"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23"/>
            <p:cNvSpPr/>
            <p:nvPr/>
          </p:nvSpPr>
          <p:spPr>
            <a:xfrm>
              <a:off x="4785300" y="4045175"/>
              <a:ext cx="35000" cy="9150"/>
            </a:xfrm>
            <a:custGeom>
              <a:avLst/>
              <a:gdLst/>
              <a:ahLst/>
              <a:cxnLst/>
              <a:rect l="l" t="t" r="r" b="b"/>
              <a:pathLst>
                <a:path w="1400"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23"/>
            <p:cNvSpPr/>
            <p:nvPr/>
          </p:nvSpPr>
          <p:spPr>
            <a:xfrm>
              <a:off x="4586225" y="3954750"/>
              <a:ext cx="35725" cy="9150"/>
            </a:xfrm>
            <a:custGeom>
              <a:avLst/>
              <a:gdLst/>
              <a:ahLst/>
              <a:cxnLst/>
              <a:rect l="l" t="t" r="r" b="b"/>
              <a:pathLst>
                <a:path w="1429" h="366" extrusionOk="0">
                  <a:moveTo>
                    <a:pt x="0" y="1"/>
                  </a:moveTo>
                  <a:lnTo>
                    <a:pt x="0" y="365"/>
                  </a:lnTo>
                  <a:lnTo>
                    <a:pt x="1429" y="365"/>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23"/>
            <p:cNvSpPr/>
            <p:nvPr/>
          </p:nvSpPr>
          <p:spPr>
            <a:xfrm>
              <a:off x="4586225" y="4000350"/>
              <a:ext cx="35725" cy="9900"/>
            </a:xfrm>
            <a:custGeom>
              <a:avLst/>
              <a:gdLst/>
              <a:ahLst/>
              <a:cxnLst/>
              <a:rect l="l" t="t" r="r" b="b"/>
              <a:pathLst>
                <a:path w="1429" h="396" extrusionOk="0">
                  <a:moveTo>
                    <a:pt x="0" y="0"/>
                  </a:moveTo>
                  <a:lnTo>
                    <a:pt x="0" y="396"/>
                  </a:lnTo>
                  <a:lnTo>
                    <a:pt x="1429" y="396"/>
                  </a:lnTo>
                  <a:lnTo>
                    <a:pt x="14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23"/>
            <p:cNvSpPr/>
            <p:nvPr/>
          </p:nvSpPr>
          <p:spPr>
            <a:xfrm>
              <a:off x="4586225" y="4045175"/>
              <a:ext cx="35725" cy="9150"/>
            </a:xfrm>
            <a:custGeom>
              <a:avLst/>
              <a:gdLst/>
              <a:ahLst/>
              <a:cxnLst/>
              <a:rect l="l" t="t" r="r" b="b"/>
              <a:pathLst>
                <a:path w="1429" h="366" extrusionOk="0">
                  <a:moveTo>
                    <a:pt x="0" y="1"/>
                  </a:moveTo>
                  <a:lnTo>
                    <a:pt x="0" y="366"/>
                  </a:lnTo>
                  <a:lnTo>
                    <a:pt x="1429" y="366"/>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23"/>
            <p:cNvSpPr/>
            <p:nvPr/>
          </p:nvSpPr>
          <p:spPr>
            <a:xfrm>
              <a:off x="4896250" y="3928150"/>
              <a:ext cx="212800" cy="216600"/>
            </a:xfrm>
            <a:custGeom>
              <a:avLst/>
              <a:gdLst/>
              <a:ahLst/>
              <a:cxnLst/>
              <a:rect l="l" t="t" r="r" b="b"/>
              <a:pathLst>
                <a:path w="8512" h="8664" extrusionOk="0">
                  <a:moveTo>
                    <a:pt x="8481" y="1"/>
                  </a:moveTo>
                  <a:cubicBezTo>
                    <a:pt x="7569" y="578"/>
                    <a:pt x="6809" y="1217"/>
                    <a:pt x="6080" y="1916"/>
                  </a:cubicBezTo>
                  <a:cubicBezTo>
                    <a:pt x="5715" y="2250"/>
                    <a:pt x="5411" y="2615"/>
                    <a:pt x="5046" y="3010"/>
                  </a:cubicBezTo>
                  <a:cubicBezTo>
                    <a:pt x="4712" y="3375"/>
                    <a:pt x="4408" y="3770"/>
                    <a:pt x="4104" y="4195"/>
                  </a:cubicBezTo>
                  <a:cubicBezTo>
                    <a:pt x="3800" y="4591"/>
                    <a:pt x="3496" y="4986"/>
                    <a:pt x="3131" y="5320"/>
                  </a:cubicBezTo>
                  <a:cubicBezTo>
                    <a:pt x="2767" y="5654"/>
                    <a:pt x="2311" y="5928"/>
                    <a:pt x="1946" y="6262"/>
                  </a:cubicBezTo>
                  <a:cubicBezTo>
                    <a:pt x="1551" y="6627"/>
                    <a:pt x="1247" y="6992"/>
                    <a:pt x="913" y="7387"/>
                  </a:cubicBezTo>
                  <a:cubicBezTo>
                    <a:pt x="609" y="7752"/>
                    <a:pt x="305" y="8177"/>
                    <a:pt x="31" y="8633"/>
                  </a:cubicBezTo>
                  <a:lnTo>
                    <a:pt x="1" y="8664"/>
                  </a:lnTo>
                  <a:lnTo>
                    <a:pt x="31" y="8664"/>
                  </a:lnTo>
                  <a:cubicBezTo>
                    <a:pt x="487" y="8390"/>
                    <a:pt x="913" y="8086"/>
                    <a:pt x="1308" y="7752"/>
                  </a:cubicBezTo>
                  <a:cubicBezTo>
                    <a:pt x="1672" y="7417"/>
                    <a:pt x="2068" y="7083"/>
                    <a:pt x="2372" y="6688"/>
                  </a:cubicBezTo>
                  <a:cubicBezTo>
                    <a:pt x="2675" y="6323"/>
                    <a:pt x="2919" y="5867"/>
                    <a:pt x="3283" y="5472"/>
                  </a:cubicBezTo>
                  <a:cubicBezTo>
                    <a:pt x="3587" y="5107"/>
                    <a:pt x="3952" y="4743"/>
                    <a:pt x="4378" y="4439"/>
                  </a:cubicBezTo>
                  <a:cubicBezTo>
                    <a:pt x="4803" y="4104"/>
                    <a:pt x="5168" y="3800"/>
                    <a:pt x="5563" y="3466"/>
                  </a:cubicBezTo>
                  <a:cubicBezTo>
                    <a:pt x="5928" y="3162"/>
                    <a:pt x="6323" y="2828"/>
                    <a:pt x="6657" y="2433"/>
                  </a:cubicBezTo>
                  <a:cubicBezTo>
                    <a:pt x="7326" y="1703"/>
                    <a:pt x="7995" y="913"/>
                    <a:pt x="8511" y="31"/>
                  </a:cubicBezTo>
                  <a:lnTo>
                    <a:pt x="85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23"/>
            <p:cNvSpPr/>
            <p:nvPr/>
          </p:nvSpPr>
          <p:spPr>
            <a:xfrm>
              <a:off x="4895500" y="3928925"/>
              <a:ext cx="216600" cy="212800"/>
            </a:xfrm>
            <a:custGeom>
              <a:avLst/>
              <a:gdLst/>
              <a:ahLst/>
              <a:cxnLst/>
              <a:rect l="l" t="t" r="r" b="b"/>
              <a:pathLst>
                <a:path w="8664" h="8512" extrusionOk="0">
                  <a:moveTo>
                    <a:pt x="0" y="0"/>
                  </a:moveTo>
                  <a:lnTo>
                    <a:pt x="0" y="61"/>
                  </a:lnTo>
                  <a:cubicBezTo>
                    <a:pt x="243" y="517"/>
                    <a:pt x="547" y="912"/>
                    <a:pt x="912" y="1307"/>
                  </a:cubicBezTo>
                  <a:cubicBezTo>
                    <a:pt x="1246" y="1672"/>
                    <a:pt x="1581" y="2067"/>
                    <a:pt x="1976" y="2371"/>
                  </a:cubicBezTo>
                  <a:cubicBezTo>
                    <a:pt x="2341" y="2675"/>
                    <a:pt x="2797" y="2949"/>
                    <a:pt x="3192" y="3283"/>
                  </a:cubicBezTo>
                  <a:cubicBezTo>
                    <a:pt x="3557" y="3587"/>
                    <a:pt x="3891" y="3952"/>
                    <a:pt x="4195" y="4377"/>
                  </a:cubicBezTo>
                  <a:cubicBezTo>
                    <a:pt x="4560" y="4803"/>
                    <a:pt x="4864" y="5168"/>
                    <a:pt x="5198" y="5563"/>
                  </a:cubicBezTo>
                  <a:cubicBezTo>
                    <a:pt x="5502" y="5927"/>
                    <a:pt x="5836" y="6323"/>
                    <a:pt x="6231" y="6657"/>
                  </a:cubicBezTo>
                  <a:cubicBezTo>
                    <a:pt x="6930" y="7356"/>
                    <a:pt x="7751" y="7994"/>
                    <a:pt x="8602" y="8511"/>
                  </a:cubicBezTo>
                  <a:lnTo>
                    <a:pt x="8663" y="8511"/>
                  </a:lnTo>
                  <a:lnTo>
                    <a:pt x="8663" y="8481"/>
                  </a:lnTo>
                  <a:cubicBezTo>
                    <a:pt x="8086" y="7569"/>
                    <a:pt x="7447" y="6809"/>
                    <a:pt x="6748" y="6079"/>
                  </a:cubicBezTo>
                  <a:cubicBezTo>
                    <a:pt x="6414" y="5715"/>
                    <a:pt x="6049" y="5411"/>
                    <a:pt x="5654" y="5076"/>
                  </a:cubicBezTo>
                  <a:cubicBezTo>
                    <a:pt x="5289" y="4712"/>
                    <a:pt x="4894" y="4408"/>
                    <a:pt x="4468" y="4104"/>
                  </a:cubicBezTo>
                  <a:cubicBezTo>
                    <a:pt x="4043" y="3800"/>
                    <a:pt x="3678" y="3496"/>
                    <a:pt x="3344" y="3131"/>
                  </a:cubicBezTo>
                  <a:cubicBezTo>
                    <a:pt x="3009" y="2797"/>
                    <a:pt x="2736" y="2341"/>
                    <a:pt x="2402" y="1946"/>
                  </a:cubicBezTo>
                  <a:cubicBezTo>
                    <a:pt x="2037" y="1581"/>
                    <a:pt x="1672" y="1277"/>
                    <a:pt x="1277" y="912"/>
                  </a:cubicBezTo>
                  <a:cubicBezTo>
                    <a:pt x="912" y="608"/>
                    <a:pt x="487" y="304"/>
                    <a:pt x="31" y="61"/>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23"/>
            <p:cNvSpPr/>
            <p:nvPr/>
          </p:nvSpPr>
          <p:spPr>
            <a:xfrm>
              <a:off x="4989725" y="3928150"/>
              <a:ext cx="35725" cy="35750"/>
            </a:xfrm>
            <a:custGeom>
              <a:avLst/>
              <a:gdLst/>
              <a:ahLst/>
              <a:cxnLst/>
              <a:rect l="l" t="t" r="r" b="b"/>
              <a:pathLst>
                <a:path w="1429" h="1430" extrusionOk="0">
                  <a:moveTo>
                    <a:pt x="699" y="1"/>
                  </a:moveTo>
                  <a:cubicBezTo>
                    <a:pt x="304" y="1"/>
                    <a:pt x="0" y="335"/>
                    <a:pt x="0" y="730"/>
                  </a:cubicBezTo>
                  <a:cubicBezTo>
                    <a:pt x="0" y="1126"/>
                    <a:pt x="335" y="1429"/>
                    <a:pt x="699" y="1429"/>
                  </a:cubicBezTo>
                  <a:cubicBezTo>
                    <a:pt x="1125" y="1429"/>
                    <a:pt x="1429" y="1095"/>
                    <a:pt x="1429" y="730"/>
                  </a:cubicBezTo>
                  <a:cubicBezTo>
                    <a:pt x="1429" y="335"/>
                    <a:pt x="1125" y="31"/>
                    <a:pt x="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23"/>
            <p:cNvSpPr/>
            <p:nvPr/>
          </p:nvSpPr>
          <p:spPr>
            <a:xfrm>
              <a:off x="5242775" y="3954000"/>
              <a:ext cx="146675" cy="145925"/>
            </a:xfrm>
            <a:custGeom>
              <a:avLst/>
              <a:gdLst/>
              <a:ahLst/>
              <a:cxnLst/>
              <a:rect l="l" t="t" r="r" b="b"/>
              <a:pathLst>
                <a:path w="5867" h="5837" extrusionOk="0">
                  <a:moveTo>
                    <a:pt x="0" y="0"/>
                  </a:moveTo>
                  <a:lnTo>
                    <a:pt x="0" y="5836"/>
                  </a:lnTo>
                  <a:lnTo>
                    <a:pt x="5866" y="5836"/>
                  </a:lnTo>
                  <a:lnTo>
                    <a:pt x="58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23"/>
            <p:cNvSpPr/>
            <p:nvPr/>
          </p:nvSpPr>
          <p:spPr>
            <a:xfrm>
              <a:off x="5260250" y="3972225"/>
              <a:ext cx="110950" cy="110975"/>
            </a:xfrm>
            <a:custGeom>
              <a:avLst/>
              <a:gdLst/>
              <a:ahLst/>
              <a:cxnLst/>
              <a:rect l="l" t="t" r="r" b="b"/>
              <a:pathLst>
                <a:path w="4438" h="4439" extrusionOk="0">
                  <a:moveTo>
                    <a:pt x="0" y="1"/>
                  </a:moveTo>
                  <a:lnTo>
                    <a:pt x="0"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23"/>
            <p:cNvSpPr/>
            <p:nvPr/>
          </p:nvSpPr>
          <p:spPr>
            <a:xfrm>
              <a:off x="5286075" y="3997300"/>
              <a:ext cx="59300" cy="60075"/>
            </a:xfrm>
            <a:custGeom>
              <a:avLst/>
              <a:gdLst/>
              <a:ahLst/>
              <a:cxnLst/>
              <a:rect l="l" t="t" r="r" b="b"/>
              <a:pathLst>
                <a:path w="2372" h="2403" extrusionOk="0">
                  <a:moveTo>
                    <a:pt x="1" y="1"/>
                  </a:moveTo>
                  <a:lnTo>
                    <a:pt x="1" y="2402"/>
                  </a:lnTo>
                  <a:lnTo>
                    <a:pt x="2372" y="2402"/>
                  </a:lnTo>
                  <a:lnTo>
                    <a:pt x="23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23"/>
            <p:cNvSpPr/>
            <p:nvPr/>
          </p:nvSpPr>
          <p:spPr>
            <a:xfrm>
              <a:off x="5398550" y="3954750"/>
              <a:ext cx="34975" cy="9150"/>
            </a:xfrm>
            <a:custGeom>
              <a:avLst/>
              <a:gdLst/>
              <a:ahLst/>
              <a:cxnLst/>
              <a:rect l="l" t="t" r="r" b="b"/>
              <a:pathLst>
                <a:path w="1399" h="366" extrusionOk="0">
                  <a:moveTo>
                    <a:pt x="0" y="1"/>
                  </a:moveTo>
                  <a:lnTo>
                    <a:pt x="0" y="365"/>
                  </a:lnTo>
                  <a:lnTo>
                    <a:pt x="1398" y="365"/>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23"/>
            <p:cNvSpPr/>
            <p:nvPr/>
          </p:nvSpPr>
          <p:spPr>
            <a:xfrm>
              <a:off x="5398550" y="4000350"/>
              <a:ext cx="34975" cy="9900"/>
            </a:xfrm>
            <a:custGeom>
              <a:avLst/>
              <a:gdLst/>
              <a:ahLst/>
              <a:cxnLst/>
              <a:rect l="l" t="t" r="r" b="b"/>
              <a:pathLst>
                <a:path w="1399" h="396" extrusionOk="0">
                  <a:moveTo>
                    <a:pt x="0" y="0"/>
                  </a:moveTo>
                  <a:lnTo>
                    <a:pt x="0" y="396"/>
                  </a:lnTo>
                  <a:lnTo>
                    <a:pt x="1398" y="396"/>
                  </a:lnTo>
                  <a:lnTo>
                    <a:pt x="13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23"/>
            <p:cNvSpPr/>
            <p:nvPr/>
          </p:nvSpPr>
          <p:spPr>
            <a:xfrm>
              <a:off x="5398550" y="4045175"/>
              <a:ext cx="34975" cy="9150"/>
            </a:xfrm>
            <a:custGeom>
              <a:avLst/>
              <a:gdLst/>
              <a:ahLst/>
              <a:cxnLst/>
              <a:rect l="l" t="t" r="r" b="b"/>
              <a:pathLst>
                <a:path w="1399" h="366" extrusionOk="0">
                  <a:moveTo>
                    <a:pt x="0" y="1"/>
                  </a:moveTo>
                  <a:lnTo>
                    <a:pt x="0" y="366"/>
                  </a:lnTo>
                  <a:lnTo>
                    <a:pt x="1398" y="366"/>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23"/>
            <p:cNvSpPr/>
            <p:nvPr/>
          </p:nvSpPr>
          <p:spPr>
            <a:xfrm>
              <a:off x="5200200" y="3954750"/>
              <a:ext cx="35000" cy="9150"/>
            </a:xfrm>
            <a:custGeom>
              <a:avLst/>
              <a:gdLst/>
              <a:ahLst/>
              <a:cxnLst/>
              <a:rect l="l" t="t" r="r" b="b"/>
              <a:pathLst>
                <a:path w="1400"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23"/>
            <p:cNvSpPr/>
            <p:nvPr/>
          </p:nvSpPr>
          <p:spPr>
            <a:xfrm>
              <a:off x="5200200" y="4000350"/>
              <a:ext cx="35000" cy="9900"/>
            </a:xfrm>
            <a:custGeom>
              <a:avLst/>
              <a:gdLst/>
              <a:ahLst/>
              <a:cxnLst/>
              <a:rect l="l" t="t" r="r" b="b"/>
              <a:pathLst>
                <a:path w="1400"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23"/>
            <p:cNvSpPr/>
            <p:nvPr/>
          </p:nvSpPr>
          <p:spPr>
            <a:xfrm>
              <a:off x="5200200" y="4045175"/>
              <a:ext cx="35000" cy="9150"/>
            </a:xfrm>
            <a:custGeom>
              <a:avLst/>
              <a:gdLst/>
              <a:ahLst/>
              <a:cxnLst/>
              <a:rect l="l" t="t" r="r" b="b"/>
              <a:pathLst>
                <a:path w="1400"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23"/>
            <p:cNvSpPr/>
            <p:nvPr/>
          </p:nvSpPr>
          <p:spPr>
            <a:xfrm>
              <a:off x="5510250" y="3928150"/>
              <a:ext cx="212800" cy="216600"/>
            </a:xfrm>
            <a:custGeom>
              <a:avLst/>
              <a:gdLst/>
              <a:ahLst/>
              <a:cxnLst/>
              <a:rect l="l" t="t" r="r" b="b"/>
              <a:pathLst>
                <a:path w="8512" h="8664" extrusionOk="0">
                  <a:moveTo>
                    <a:pt x="8450" y="1"/>
                  </a:moveTo>
                  <a:cubicBezTo>
                    <a:pt x="7539" y="578"/>
                    <a:pt x="6779" y="1217"/>
                    <a:pt x="6080" y="1916"/>
                  </a:cubicBezTo>
                  <a:cubicBezTo>
                    <a:pt x="5684" y="2250"/>
                    <a:pt x="5380" y="2615"/>
                    <a:pt x="5046" y="3010"/>
                  </a:cubicBezTo>
                  <a:cubicBezTo>
                    <a:pt x="4712" y="3375"/>
                    <a:pt x="4408" y="3770"/>
                    <a:pt x="4104" y="4195"/>
                  </a:cubicBezTo>
                  <a:cubicBezTo>
                    <a:pt x="3800" y="4591"/>
                    <a:pt x="3496" y="4986"/>
                    <a:pt x="3101" y="5320"/>
                  </a:cubicBezTo>
                  <a:cubicBezTo>
                    <a:pt x="2766" y="5654"/>
                    <a:pt x="2310" y="5928"/>
                    <a:pt x="1915" y="6262"/>
                  </a:cubicBezTo>
                  <a:cubicBezTo>
                    <a:pt x="1551" y="6627"/>
                    <a:pt x="1247" y="6992"/>
                    <a:pt x="912" y="7387"/>
                  </a:cubicBezTo>
                  <a:cubicBezTo>
                    <a:pt x="608" y="7752"/>
                    <a:pt x="304" y="8177"/>
                    <a:pt x="31" y="8633"/>
                  </a:cubicBezTo>
                  <a:lnTo>
                    <a:pt x="0" y="8664"/>
                  </a:lnTo>
                  <a:lnTo>
                    <a:pt x="31" y="8664"/>
                  </a:lnTo>
                  <a:cubicBezTo>
                    <a:pt x="487" y="8390"/>
                    <a:pt x="912" y="8086"/>
                    <a:pt x="1277" y="7752"/>
                  </a:cubicBezTo>
                  <a:cubicBezTo>
                    <a:pt x="1672" y="7417"/>
                    <a:pt x="2037" y="7083"/>
                    <a:pt x="2341" y="6688"/>
                  </a:cubicBezTo>
                  <a:cubicBezTo>
                    <a:pt x="2645" y="6323"/>
                    <a:pt x="2918" y="5867"/>
                    <a:pt x="3253" y="5472"/>
                  </a:cubicBezTo>
                  <a:cubicBezTo>
                    <a:pt x="3557" y="5107"/>
                    <a:pt x="3952" y="4743"/>
                    <a:pt x="4347" y="4439"/>
                  </a:cubicBezTo>
                  <a:cubicBezTo>
                    <a:pt x="4773" y="4104"/>
                    <a:pt x="5168" y="3800"/>
                    <a:pt x="5532" y="3466"/>
                  </a:cubicBezTo>
                  <a:cubicBezTo>
                    <a:pt x="5928" y="3162"/>
                    <a:pt x="6292" y="2828"/>
                    <a:pt x="6627" y="2433"/>
                  </a:cubicBezTo>
                  <a:cubicBezTo>
                    <a:pt x="7326" y="1703"/>
                    <a:pt x="7964" y="913"/>
                    <a:pt x="8511" y="31"/>
                  </a:cubicBezTo>
                  <a:lnTo>
                    <a:pt x="85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23"/>
            <p:cNvSpPr/>
            <p:nvPr/>
          </p:nvSpPr>
          <p:spPr>
            <a:xfrm>
              <a:off x="5508725" y="3928925"/>
              <a:ext cx="216600" cy="212800"/>
            </a:xfrm>
            <a:custGeom>
              <a:avLst/>
              <a:gdLst/>
              <a:ahLst/>
              <a:cxnLst/>
              <a:rect l="l" t="t" r="r" b="b"/>
              <a:pathLst>
                <a:path w="8664" h="8512" extrusionOk="0">
                  <a:moveTo>
                    <a:pt x="1" y="0"/>
                  </a:moveTo>
                  <a:lnTo>
                    <a:pt x="1" y="61"/>
                  </a:lnTo>
                  <a:cubicBezTo>
                    <a:pt x="274" y="517"/>
                    <a:pt x="578" y="912"/>
                    <a:pt x="912" y="1307"/>
                  </a:cubicBezTo>
                  <a:cubicBezTo>
                    <a:pt x="1247" y="1672"/>
                    <a:pt x="1612" y="2067"/>
                    <a:pt x="1976" y="2371"/>
                  </a:cubicBezTo>
                  <a:cubicBezTo>
                    <a:pt x="2371" y="2675"/>
                    <a:pt x="2827" y="2949"/>
                    <a:pt x="3192" y="3283"/>
                  </a:cubicBezTo>
                  <a:cubicBezTo>
                    <a:pt x="3587" y="3587"/>
                    <a:pt x="3922" y="3952"/>
                    <a:pt x="4226" y="4377"/>
                  </a:cubicBezTo>
                  <a:cubicBezTo>
                    <a:pt x="4560" y="4803"/>
                    <a:pt x="4864" y="5168"/>
                    <a:pt x="5198" y="5563"/>
                  </a:cubicBezTo>
                  <a:cubicBezTo>
                    <a:pt x="5533" y="5927"/>
                    <a:pt x="5867" y="6323"/>
                    <a:pt x="6232" y="6657"/>
                  </a:cubicBezTo>
                  <a:cubicBezTo>
                    <a:pt x="6961" y="7356"/>
                    <a:pt x="7752" y="7994"/>
                    <a:pt x="8633" y="8511"/>
                  </a:cubicBezTo>
                  <a:lnTo>
                    <a:pt x="8663" y="8511"/>
                  </a:lnTo>
                  <a:lnTo>
                    <a:pt x="8663" y="8481"/>
                  </a:lnTo>
                  <a:cubicBezTo>
                    <a:pt x="8086" y="7569"/>
                    <a:pt x="7448" y="6809"/>
                    <a:pt x="6779" y="6079"/>
                  </a:cubicBezTo>
                  <a:cubicBezTo>
                    <a:pt x="6414" y="5715"/>
                    <a:pt x="6049" y="5411"/>
                    <a:pt x="5654" y="5076"/>
                  </a:cubicBezTo>
                  <a:cubicBezTo>
                    <a:pt x="5289" y="4712"/>
                    <a:pt x="4894" y="4408"/>
                    <a:pt x="4499" y="4104"/>
                  </a:cubicBezTo>
                  <a:cubicBezTo>
                    <a:pt x="4074" y="3800"/>
                    <a:pt x="3678" y="3496"/>
                    <a:pt x="3344" y="3131"/>
                  </a:cubicBezTo>
                  <a:cubicBezTo>
                    <a:pt x="3010" y="2797"/>
                    <a:pt x="2736" y="2341"/>
                    <a:pt x="2402" y="1946"/>
                  </a:cubicBezTo>
                  <a:cubicBezTo>
                    <a:pt x="2068" y="1581"/>
                    <a:pt x="1672" y="1277"/>
                    <a:pt x="1308" y="912"/>
                  </a:cubicBezTo>
                  <a:cubicBezTo>
                    <a:pt x="912" y="608"/>
                    <a:pt x="517" y="304"/>
                    <a:pt x="61" y="6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23"/>
            <p:cNvSpPr/>
            <p:nvPr/>
          </p:nvSpPr>
          <p:spPr>
            <a:xfrm>
              <a:off x="5602950" y="3928150"/>
              <a:ext cx="36500" cy="35750"/>
            </a:xfrm>
            <a:custGeom>
              <a:avLst/>
              <a:gdLst/>
              <a:ahLst/>
              <a:cxnLst/>
              <a:rect l="l" t="t" r="r" b="b"/>
              <a:pathLst>
                <a:path w="1460" h="1430" extrusionOk="0">
                  <a:moveTo>
                    <a:pt x="730" y="1"/>
                  </a:moveTo>
                  <a:cubicBezTo>
                    <a:pt x="305" y="1"/>
                    <a:pt x="1" y="335"/>
                    <a:pt x="1" y="730"/>
                  </a:cubicBezTo>
                  <a:cubicBezTo>
                    <a:pt x="1" y="1126"/>
                    <a:pt x="335" y="1429"/>
                    <a:pt x="730" y="1429"/>
                  </a:cubicBezTo>
                  <a:cubicBezTo>
                    <a:pt x="1156" y="1429"/>
                    <a:pt x="1460" y="1095"/>
                    <a:pt x="1460" y="730"/>
                  </a:cubicBezTo>
                  <a:cubicBezTo>
                    <a:pt x="1460" y="335"/>
                    <a:pt x="1125" y="31"/>
                    <a:pt x="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23"/>
            <p:cNvSpPr/>
            <p:nvPr/>
          </p:nvSpPr>
          <p:spPr>
            <a:xfrm>
              <a:off x="5856750" y="3954000"/>
              <a:ext cx="145925" cy="145925"/>
            </a:xfrm>
            <a:custGeom>
              <a:avLst/>
              <a:gdLst/>
              <a:ahLst/>
              <a:cxnLst/>
              <a:rect l="l" t="t" r="r" b="b"/>
              <a:pathLst>
                <a:path w="5837" h="5837" extrusionOk="0">
                  <a:moveTo>
                    <a:pt x="1" y="0"/>
                  </a:moveTo>
                  <a:lnTo>
                    <a:pt x="1" y="5836"/>
                  </a:lnTo>
                  <a:lnTo>
                    <a:pt x="5837" y="5836"/>
                  </a:lnTo>
                  <a:lnTo>
                    <a:pt x="58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23"/>
            <p:cNvSpPr/>
            <p:nvPr/>
          </p:nvSpPr>
          <p:spPr>
            <a:xfrm>
              <a:off x="5873475" y="3972225"/>
              <a:ext cx="110975" cy="110975"/>
            </a:xfrm>
            <a:custGeom>
              <a:avLst/>
              <a:gdLst/>
              <a:ahLst/>
              <a:cxnLst/>
              <a:rect l="l" t="t" r="r" b="b"/>
              <a:pathLst>
                <a:path w="4439" h="4439" extrusionOk="0">
                  <a:moveTo>
                    <a:pt x="1" y="1"/>
                  </a:moveTo>
                  <a:lnTo>
                    <a:pt x="1"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23"/>
            <p:cNvSpPr/>
            <p:nvPr/>
          </p:nvSpPr>
          <p:spPr>
            <a:xfrm>
              <a:off x="5899300" y="3997300"/>
              <a:ext cx="60075" cy="60075"/>
            </a:xfrm>
            <a:custGeom>
              <a:avLst/>
              <a:gdLst/>
              <a:ahLst/>
              <a:cxnLst/>
              <a:rect l="l" t="t" r="r" b="b"/>
              <a:pathLst>
                <a:path w="2403" h="2403" extrusionOk="0">
                  <a:moveTo>
                    <a:pt x="1" y="1"/>
                  </a:moveTo>
                  <a:lnTo>
                    <a:pt x="1" y="2402"/>
                  </a:lnTo>
                  <a:lnTo>
                    <a:pt x="2402" y="2402"/>
                  </a:lnTo>
                  <a:lnTo>
                    <a:pt x="24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23"/>
            <p:cNvSpPr/>
            <p:nvPr/>
          </p:nvSpPr>
          <p:spPr>
            <a:xfrm>
              <a:off x="6012525" y="3954750"/>
              <a:ext cx="35000" cy="9150"/>
            </a:xfrm>
            <a:custGeom>
              <a:avLst/>
              <a:gdLst/>
              <a:ahLst/>
              <a:cxnLst/>
              <a:rect l="l" t="t" r="r" b="b"/>
              <a:pathLst>
                <a:path w="1400"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23"/>
            <p:cNvSpPr/>
            <p:nvPr/>
          </p:nvSpPr>
          <p:spPr>
            <a:xfrm>
              <a:off x="6012525" y="4000350"/>
              <a:ext cx="35000" cy="9900"/>
            </a:xfrm>
            <a:custGeom>
              <a:avLst/>
              <a:gdLst/>
              <a:ahLst/>
              <a:cxnLst/>
              <a:rect l="l" t="t" r="r" b="b"/>
              <a:pathLst>
                <a:path w="1400"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23"/>
            <p:cNvSpPr/>
            <p:nvPr/>
          </p:nvSpPr>
          <p:spPr>
            <a:xfrm>
              <a:off x="6012525" y="4045175"/>
              <a:ext cx="35000" cy="9150"/>
            </a:xfrm>
            <a:custGeom>
              <a:avLst/>
              <a:gdLst/>
              <a:ahLst/>
              <a:cxnLst/>
              <a:rect l="l" t="t" r="r" b="b"/>
              <a:pathLst>
                <a:path w="1400"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23"/>
            <p:cNvSpPr/>
            <p:nvPr/>
          </p:nvSpPr>
          <p:spPr>
            <a:xfrm>
              <a:off x="5814200" y="3954750"/>
              <a:ext cx="34975" cy="9150"/>
            </a:xfrm>
            <a:custGeom>
              <a:avLst/>
              <a:gdLst/>
              <a:ahLst/>
              <a:cxnLst/>
              <a:rect l="l" t="t" r="r" b="b"/>
              <a:pathLst>
                <a:path w="1399"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23"/>
            <p:cNvSpPr/>
            <p:nvPr/>
          </p:nvSpPr>
          <p:spPr>
            <a:xfrm>
              <a:off x="5814200" y="4000350"/>
              <a:ext cx="34975" cy="9900"/>
            </a:xfrm>
            <a:custGeom>
              <a:avLst/>
              <a:gdLst/>
              <a:ahLst/>
              <a:cxnLst/>
              <a:rect l="l" t="t" r="r" b="b"/>
              <a:pathLst>
                <a:path w="1399"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23"/>
            <p:cNvSpPr/>
            <p:nvPr/>
          </p:nvSpPr>
          <p:spPr>
            <a:xfrm>
              <a:off x="5814200" y="4045175"/>
              <a:ext cx="34975" cy="9150"/>
            </a:xfrm>
            <a:custGeom>
              <a:avLst/>
              <a:gdLst/>
              <a:ahLst/>
              <a:cxnLst/>
              <a:rect l="l" t="t" r="r" b="b"/>
              <a:pathLst>
                <a:path w="1399"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23"/>
            <p:cNvSpPr/>
            <p:nvPr/>
          </p:nvSpPr>
          <p:spPr>
            <a:xfrm>
              <a:off x="6123475" y="3928150"/>
              <a:ext cx="212800" cy="216600"/>
            </a:xfrm>
            <a:custGeom>
              <a:avLst/>
              <a:gdLst/>
              <a:ahLst/>
              <a:cxnLst/>
              <a:rect l="l" t="t" r="r" b="b"/>
              <a:pathLst>
                <a:path w="8512" h="8664" extrusionOk="0">
                  <a:moveTo>
                    <a:pt x="8481" y="1"/>
                  </a:moveTo>
                  <a:cubicBezTo>
                    <a:pt x="7569" y="578"/>
                    <a:pt x="6809" y="1217"/>
                    <a:pt x="6080" y="1916"/>
                  </a:cubicBezTo>
                  <a:cubicBezTo>
                    <a:pt x="5715" y="2250"/>
                    <a:pt x="5411" y="2615"/>
                    <a:pt x="5046" y="3010"/>
                  </a:cubicBezTo>
                  <a:cubicBezTo>
                    <a:pt x="4712" y="3375"/>
                    <a:pt x="4408" y="3770"/>
                    <a:pt x="4104" y="4195"/>
                  </a:cubicBezTo>
                  <a:cubicBezTo>
                    <a:pt x="3800" y="4591"/>
                    <a:pt x="3496" y="4986"/>
                    <a:pt x="3131" y="5320"/>
                  </a:cubicBezTo>
                  <a:cubicBezTo>
                    <a:pt x="2767" y="5654"/>
                    <a:pt x="2311" y="5928"/>
                    <a:pt x="1946" y="6262"/>
                  </a:cubicBezTo>
                  <a:cubicBezTo>
                    <a:pt x="1551" y="6627"/>
                    <a:pt x="1247" y="6992"/>
                    <a:pt x="913" y="7387"/>
                  </a:cubicBezTo>
                  <a:cubicBezTo>
                    <a:pt x="609" y="7752"/>
                    <a:pt x="305" y="8177"/>
                    <a:pt x="31" y="8633"/>
                  </a:cubicBezTo>
                  <a:lnTo>
                    <a:pt x="1" y="8664"/>
                  </a:lnTo>
                  <a:lnTo>
                    <a:pt x="31" y="8664"/>
                  </a:lnTo>
                  <a:cubicBezTo>
                    <a:pt x="487" y="8390"/>
                    <a:pt x="913" y="8086"/>
                    <a:pt x="1308" y="7752"/>
                  </a:cubicBezTo>
                  <a:cubicBezTo>
                    <a:pt x="1672" y="7417"/>
                    <a:pt x="2068" y="7083"/>
                    <a:pt x="2372" y="6688"/>
                  </a:cubicBezTo>
                  <a:cubicBezTo>
                    <a:pt x="2676" y="6323"/>
                    <a:pt x="2919" y="5867"/>
                    <a:pt x="3283" y="5472"/>
                  </a:cubicBezTo>
                  <a:cubicBezTo>
                    <a:pt x="3587" y="5107"/>
                    <a:pt x="3952" y="4743"/>
                    <a:pt x="4378" y="4439"/>
                  </a:cubicBezTo>
                  <a:cubicBezTo>
                    <a:pt x="4803" y="4104"/>
                    <a:pt x="5168" y="3800"/>
                    <a:pt x="5563" y="3466"/>
                  </a:cubicBezTo>
                  <a:cubicBezTo>
                    <a:pt x="5928" y="3162"/>
                    <a:pt x="6323" y="2828"/>
                    <a:pt x="6657" y="2433"/>
                  </a:cubicBezTo>
                  <a:cubicBezTo>
                    <a:pt x="7326" y="1703"/>
                    <a:pt x="7995" y="913"/>
                    <a:pt x="8512" y="31"/>
                  </a:cubicBezTo>
                  <a:lnTo>
                    <a:pt x="85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23"/>
            <p:cNvSpPr/>
            <p:nvPr/>
          </p:nvSpPr>
          <p:spPr>
            <a:xfrm>
              <a:off x="6122725" y="3928925"/>
              <a:ext cx="216600" cy="212800"/>
            </a:xfrm>
            <a:custGeom>
              <a:avLst/>
              <a:gdLst/>
              <a:ahLst/>
              <a:cxnLst/>
              <a:rect l="l" t="t" r="r" b="b"/>
              <a:pathLst>
                <a:path w="8664" h="8512" extrusionOk="0">
                  <a:moveTo>
                    <a:pt x="0" y="0"/>
                  </a:moveTo>
                  <a:lnTo>
                    <a:pt x="0" y="61"/>
                  </a:lnTo>
                  <a:cubicBezTo>
                    <a:pt x="243" y="517"/>
                    <a:pt x="547" y="912"/>
                    <a:pt x="912" y="1307"/>
                  </a:cubicBezTo>
                  <a:cubicBezTo>
                    <a:pt x="1247" y="1672"/>
                    <a:pt x="1581" y="2067"/>
                    <a:pt x="1976" y="2371"/>
                  </a:cubicBezTo>
                  <a:cubicBezTo>
                    <a:pt x="2341" y="2675"/>
                    <a:pt x="2797" y="2949"/>
                    <a:pt x="3192" y="3283"/>
                  </a:cubicBezTo>
                  <a:cubicBezTo>
                    <a:pt x="3557" y="3587"/>
                    <a:pt x="3891" y="3952"/>
                    <a:pt x="4195" y="4377"/>
                  </a:cubicBezTo>
                  <a:cubicBezTo>
                    <a:pt x="4560" y="4803"/>
                    <a:pt x="4864" y="5168"/>
                    <a:pt x="5198" y="5563"/>
                  </a:cubicBezTo>
                  <a:cubicBezTo>
                    <a:pt x="5502" y="5927"/>
                    <a:pt x="5836" y="6323"/>
                    <a:pt x="6231" y="6657"/>
                  </a:cubicBezTo>
                  <a:cubicBezTo>
                    <a:pt x="6931" y="7356"/>
                    <a:pt x="7751" y="7994"/>
                    <a:pt x="8602" y="8511"/>
                  </a:cubicBezTo>
                  <a:lnTo>
                    <a:pt x="8663" y="8511"/>
                  </a:lnTo>
                  <a:lnTo>
                    <a:pt x="8663" y="8481"/>
                  </a:lnTo>
                  <a:cubicBezTo>
                    <a:pt x="8086" y="7569"/>
                    <a:pt x="7447" y="6809"/>
                    <a:pt x="6748" y="6079"/>
                  </a:cubicBezTo>
                  <a:cubicBezTo>
                    <a:pt x="6414" y="5715"/>
                    <a:pt x="6049" y="5411"/>
                    <a:pt x="5654" y="5076"/>
                  </a:cubicBezTo>
                  <a:cubicBezTo>
                    <a:pt x="5289" y="4712"/>
                    <a:pt x="4894" y="4408"/>
                    <a:pt x="4468" y="4104"/>
                  </a:cubicBezTo>
                  <a:cubicBezTo>
                    <a:pt x="4043" y="3800"/>
                    <a:pt x="3678" y="3496"/>
                    <a:pt x="3344" y="3131"/>
                  </a:cubicBezTo>
                  <a:cubicBezTo>
                    <a:pt x="3010" y="2797"/>
                    <a:pt x="2736" y="2341"/>
                    <a:pt x="2371" y="1946"/>
                  </a:cubicBezTo>
                  <a:cubicBezTo>
                    <a:pt x="2037" y="1581"/>
                    <a:pt x="1672" y="1277"/>
                    <a:pt x="1277" y="912"/>
                  </a:cubicBezTo>
                  <a:cubicBezTo>
                    <a:pt x="912" y="608"/>
                    <a:pt x="487" y="304"/>
                    <a:pt x="31" y="61"/>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23"/>
            <p:cNvSpPr/>
            <p:nvPr/>
          </p:nvSpPr>
          <p:spPr>
            <a:xfrm>
              <a:off x="6216950" y="3928150"/>
              <a:ext cx="35725" cy="35750"/>
            </a:xfrm>
            <a:custGeom>
              <a:avLst/>
              <a:gdLst/>
              <a:ahLst/>
              <a:cxnLst/>
              <a:rect l="l" t="t" r="r" b="b"/>
              <a:pathLst>
                <a:path w="1429" h="1430" extrusionOk="0">
                  <a:moveTo>
                    <a:pt x="699" y="1"/>
                  </a:moveTo>
                  <a:cubicBezTo>
                    <a:pt x="304" y="1"/>
                    <a:pt x="0" y="335"/>
                    <a:pt x="0" y="730"/>
                  </a:cubicBezTo>
                  <a:cubicBezTo>
                    <a:pt x="0" y="1126"/>
                    <a:pt x="335" y="1429"/>
                    <a:pt x="699" y="1429"/>
                  </a:cubicBezTo>
                  <a:cubicBezTo>
                    <a:pt x="1125" y="1429"/>
                    <a:pt x="1429" y="1095"/>
                    <a:pt x="1429" y="730"/>
                  </a:cubicBezTo>
                  <a:cubicBezTo>
                    <a:pt x="1429" y="335"/>
                    <a:pt x="1125" y="31"/>
                    <a:pt x="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23"/>
            <p:cNvSpPr/>
            <p:nvPr/>
          </p:nvSpPr>
          <p:spPr>
            <a:xfrm>
              <a:off x="6470000" y="3954000"/>
              <a:ext cx="146675" cy="145925"/>
            </a:xfrm>
            <a:custGeom>
              <a:avLst/>
              <a:gdLst/>
              <a:ahLst/>
              <a:cxnLst/>
              <a:rect l="l" t="t" r="r" b="b"/>
              <a:pathLst>
                <a:path w="5867" h="5837" extrusionOk="0">
                  <a:moveTo>
                    <a:pt x="0" y="0"/>
                  </a:moveTo>
                  <a:lnTo>
                    <a:pt x="0" y="5836"/>
                  </a:lnTo>
                  <a:lnTo>
                    <a:pt x="5867" y="5836"/>
                  </a:lnTo>
                  <a:lnTo>
                    <a:pt x="58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23"/>
            <p:cNvSpPr/>
            <p:nvPr/>
          </p:nvSpPr>
          <p:spPr>
            <a:xfrm>
              <a:off x="6487475" y="3972225"/>
              <a:ext cx="110975" cy="110975"/>
            </a:xfrm>
            <a:custGeom>
              <a:avLst/>
              <a:gdLst/>
              <a:ahLst/>
              <a:cxnLst/>
              <a:rect l="l" t="t" r="r" b="b"/>
              <a:pathLst>
                <a:path w="4439" h="4439" extrusionOk="0">
                  <a:moveTo>
                    <a:pt x="0" y="1"/>
                  </a:moveTo>
                  <a:lnTo>
                    <a:pt x="0"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23"/>
            <p:cNvSpPr/>
            <p:nvPr/>
          </p:nvSpPr>
          <p:spPr>
            <a:xfrm>
              <a:off x="6512550" y="3997300"/>
              <a:ext cx="60050" cy="60075"/>
            </a:xfrm>
            <a:custGeom>
              <a:avLst/>
              <a:gdLst/>
              <a:ahLst/>
              <a:cxnLst/>
              <a:rect l="l" t="t" r="r" b="b"/>
              <a:pathLst>
                <a:path w="2402" h="2403" extrusionOk="0">
                  <a:moveTo>
                    <a:pt x="0" y="1"/>
                  </a:moveTo>
                  <a:lnTo>
                    <a:pt x="0" y="2402"/>
                  </a:lnTo>
                  <a:lnTo>
                    <a:pt x="2402" y="2402"/>
                  </a:lnTo>
                  <a:lnTo>
                    <a:pt x="24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23"/>
            <p:cNvSpPr/>
            <p:nvPr/>
          </p:nvSpPr>
          <p:spPr>
            <a:xfrm>
              <a:off x="6625775" y="3954750"/>
              <a:ext cx="35725" cy="9150"/>
            </a:xfrm>
            <a:custGeom>
              <a:avLst/>
              <a:gdLst/>
              <a:ahLst/>
              <a:cxnLst/>
              <a:rect l="l" t="t" r="r" b="b"/>
              <a:pathLst>
                <a:path w="1429" h="366" extrusionOk="0">
                  <a:moveTo>
                    <a:pt x="0" y="1"/>
                  </a:moveTo>
                  <a:lnTo>
                    <a:pt x="0" y="365"/>
                  </a:lnTo>
                  <a:lnTo>
                    <a:pt x="1429" y="365"/>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23"/>
            <p:cNvSpPr/>
            <p:nvPr/>
          </p:nvSpPr>
          <p:spPr>
            <a:xfrm>
              <a:off x="6625775" y="4000350"/>
              <a:ext cx="35725" cy="9900"/>
            </a:xfrm>
            <a:custGeom>
              <a:avLst/>
              <a:gdLst/>
              <a:ahLst/>
              <a:cxnLst/>
              <a:rect l="l" t="t" r="r" b="b"/>
              <a:pathLst>
                <a:path w="1429" h="396" extrusionOk="0">
                  <a:moveTo>
                    <a:pt x="0" y="0"/>
                  </a:moveTo>
                  <a:lnTo>
                    <a:pt x="0" y="396"/>
                  </a:lnTo>
                  <a:lnTo>
                    <a:pt x="1429" y="396"/>
                  </a:lnTo>
                  <a:lnTo>
                    <a:pt x="14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23"/>
            <p:cNvSpPr/>
            <p:nvPr/>
          </p:nvSpPr>
          <p:spPr>
            <a:xfrm>
              <a:off x="6625775" y="4045175"/>
              <a:ext cx="35725" cy="9150"/>
            </a:xfrm>
            <a:custGeom>
              <a:avLst/>
              <a:gdLst/>
              <a:ahLst/>
              <a:cxnLst/>
              <a:rect l="l" t="t" r="r" b="b"/>
              <a:pathLst>
                <a:path w="1429" h="366" extrusionOk="0">
                  <a:moveTo>
                    <a:pt x="0" y="1"/>
                  </a:moveTo>
                  <a:lnTo>
                    <a:pt x="0" y="366"/>
                  </a:lnTo>
                  <a:lnTo>
                    <a:pt x="1429" y="366"/>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23"/>
            <p:cNvSpPr/>
            <p:nvPr/>
          </p:nvSpPr>
          <p:spPr>
            <a:xfrm>
              <a:off x="6427450" y="3954750"/>
              <a:ext cx="34975" cy="9150"/>
            </a:xfrm>
            <a:custGeom>
              <a:avLst/>
              <a:gdLst/>
              <a:ahLst/>
              <a:cxnLst/>
              <a:rect l="l" t="t" r="r" b="b"/>
              <a:pathLst>
                <a:path w="1399" h="366" extrusionOk="0">
                  <a:moveTo>
                    <a:pt x="0" y="1"/>
                  </a:moveTo>
                  <a:lnTo>
                    <a:pt x="0" y="365"/>
                  </a:lnTo>
                  <a:lnTo>
                    <a:pt x="1398" y="365"/>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23"/>
            <p:cNvSpPr/>
            <p:nvPr/>
          </p:nvSpPr>
          <p:spPr>
            <a:xfrm>
              <a:off x="6427450" y="4000350"/>
              <a:ext cx="34975" cy="9900"/>
            </a:xfrm>
            <a:custGeom>
              <a:avLst/>
              <a:gdLst/>
              <a:ahLst/>
              <a:cxnLst/>
              <a:rect l="l" t="t" r="r" b="b"/>
              <a:pathLst>
                <a:path w="1399" h="396" extrusionOk="0">
                  <a:moveTo>
                    <a:pt x="0" y="0"/>
                  </a:moveTo>
                  <a:lnTo>
                    <a:pt x="0" y="396"/>
                  </a:lnTo>
                  <a:lnTo>
                    <a:pt x="1398" y="396"/>
                  </a:lnTo>
                  <a:lnTo>
                    <a:pt x="13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23"/>
            <p:cNvSpPr/>
            <p:nvPr/>
          </p:nvSpPr>
          <p:spPr>
            <a:xfrm>
              <a:off x="6427450" y="4045175"/>
              <a:ext cx="34975" cy="9150"/>
            </a:xfrm>
            <a:custGeom>
              <a:avLst/>
              <a:gdLst/>
              <a:ahLst/>
              <a:cxnLst/>
              <a:rect l="l" t="t" r="r" b="b"/>
              <a:pathLst>
                <a:path w="1399" h="366" extrusionOk="0">
                  <a:moveTo>
                    <a:pt x="0" y="1"/>
                  </a:moveTo>
                  <a:lnTo>
                    <a:pt x="0" y="366"/>
                  </a:lnTo>
                  <a:lnTo>
                    <a:pt x="1398" y="366"/>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7" name="Google Shape;3207;p23"/>
          <p:cNvGrpSpPr/>
          <p:nvPr/>
        </p:nvGrpSpPr>
        <p:grpSpPr>
          <a:xfrm>
            <a:off x="4584466" y="326325"/>
            <a:ext cx="5447675" cy="216600"/>
            <a:chOff x="1213825" y="3928150"/>
            <a:chExt cx="5447675" cy="216600"/>
          </a:xfrm>
        </p:grpSpPr>
        <p:sp>
          <p:nvSpPr>
            <p:cNvPr id="3208" name="Google Shape;3208;p23"/>
            <p:cNvSpPr/>
            <p:nvPr/>
          </p:nvSpPr>
          <p:spPr>
            <a:xfrm>
              <a:off x="1214575" y="3928150"/>
              <a:ext cx="212800" cy="216600"/>
            </a:xfrm>
            <a:custGeom>
              <a:avLst/>
              <a:gdLst/>
              <a:ahLst/>
              <a:cxnLst/>
              <a:rect l="l" t="t" r="r" b="b"/>
              <a:pathLst>
                <a:path w="8512" h="8664" extrusionOk="0">
                  <a:moveTo>
                    <a:pt x="8481" y="1"/>
                  </a:moveTo>
                  <a:cubicBezTo>
                    <a:pt x="7569" y="578"/>
                    <a:pt x="6809" y="1217"/>
                    <a:pt x="6080" y="1916"/>
                  </a:cubicBezTo>
                  <a:cubicBezTo>
                    <a:pt x="5715" y="2250"/>
                    <a:pt x="5411" y="2615"/>
                    <a:pt x="5046" y="3010"/>
                  </a:cubicBezTo>
                  <a:cubicBezTo>
                    <a:pt x="4712" y="3375"/>
                    <a:pt x="4408" y="3770"/>
                    <a:pt x="4104" y="4195"/>
                  </a:cubicBezTo>
                  <a:cubicBezTo>
                    <a:pt x="3800" y="4591"/>
                    <a:pt x="3496" y="4986"/>
                    <a:pt x="3131" y="5320"/>
                  </a:cubicBezTo>
                  <a:cubicBezTo>
                    <a:pt x="2766" y="5654"/>
                    <a:pt x="2311" y="5928"/>
                    <a:pt x="1946" y="6262"/>
                  </a:cubicBezTo>
                  <a:cubicBezTo>
                    <a:pt x="1551" y="6627"/>
                    <a:pt x="1247" y="6992"/>
                    <a:pt x="912" y="7387"/>
                  </a:cubicBezTo>
                  <a:cubicBezTo>
                    <a:pt x="608" y="7752"/>
                    <a:pt x="304" y="8177"/>
                    <a:pt x="31" y="8633"/>
                  </a:cubicBezTo>
                  <a:lnTo>
                    <a:pt x="0" y="8664"/>
                  </a:lnTo>
                  <a:lnTo>
                    <a:pt x="31" y="8664"/>
                  </a:lnTo>
                  <a:cubicBezTo>
                    <a:pt x="487" y="8390"/>
                    <a:pt x="912" y="8086"/>
                    <a:pt x="1277" y="7752"/>
                  </a:cubicBezTo>
                  <a:cubicBezTo>
                    <a:pt x="1672" y="7417"/>
                    <a:pt x="2037" y="7083"/>
                    <a:pt x="2341" y="6688"/>
                  </a:cubicBezTo>
                  <a:cubicBezTo>
                    <a:pt x="2645" y="6323"/>
                    <a:pt x="2918" y="5867"/>
                    <a:pt x="3253" y="5472"/>
                  </a:cubicBezTo>
                  <a:cubicBezTo>
                    <a:pt x="3557" y="5107"/>
                    <a:pt x="3952" y="4743"/>
                    <a:pt x="4377" y="4439"/>
                  </a:cubicBezTo>
                  <a:cubicBezTo>
                    <a:pt x="4773" y="4104"/>
                    <a:pt x="5168" y="3800"/>
                    <a:pt x="5532" y="3466"/>
                  </a:cubicBezTo>
                  <a:cubicBezTo>
                    <a:pt x="5928" y="3162"/>
                    <a:pt x="6292" y="2828"/>
                    <a:pt x="6657" y="2433"/>
                  </a:cubicBezTo>
                  <a:cubicBezTo>
                    <a:pt x="7326" y="1703"/>
                    <a:pt x="7964" y="913"/>
                    <a:pt x="8511" y="31"/>
                  </a:cubicBezTo>
                  <a:lnTo>
                    <a:pt x="85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23"/>
            <p:cNvSpPr/>
            <p:nvPr/>
          </p:nvSpPr>
          <p:spPr>
            <a:xfrm>
              <a:off x="1213825" y="3928925"/>
              <a:ext cx="216575" cy="212800"/>
            </a:xfrm>
            <a:custGeom>
              <a:avLst/>
              <a:gdLst/>
              <a:ahLst/>
              <a:cxnLst/>
              <a:rect l="l" t="t" r="r" b="b"/>
              <a:pathLst>
                <a:path w="8663" h="8512" extrusionOk="0">
                  <a:moveTo>
                    <a:pt x="0" y="0"/>
                  </a:moveTo>
                  <a:lnTo>
                    <a:pt x="0" y="61"/>
                  </a:lnTo>
                  <a:cubicBezTo>
                    <a:pt x="274" y="517"/>
                    <a:pt x="578" y="912"/>
                    <a:pt x="912" y="1307"/>
                  </a:cubicBezTo>
                  <a:cubicBezTo>
                    <a:pt x="1246" y="1672"/>
                    <a:pt x="1581" y="2067"/>
                    <a:pt x="1976" y="2371"/>
                  </a:cubicBezTo>
                  <a:cubicBezTo>
                    <a:pt x="2341" y="2675"/>
                    <a:pt x="2796" y="2949"/>
                    <a:pt x="3192" y="3283"/>
                  </a:cubicBezTo>
                  <a:cubicBezTo>
                    <a:pt x="3556" y="3587"/>
                    <a:pt x="3921" y="3952"/>
                    <a:pt x="4225" y="4377"/>
                  </a:cubicBezTo>
                  <a:cubicBezTo>
                    <a:pt x="4559" y="4803"/>
                    <a:pt x="4863" y="5168"/>
                    <a:pt x="5198" y="5563"/>
                  </a:cubicBezTo>
                  <a:cubicBezTo>
                    <a:pt x="5502" y="5927"/>
                    <a:pt x="5836" y="6323"/>
                    <a:pt x="6231" y="6657"/>
                  </a:cubicBezTo>
                  <a:cubicBezTo>
                    <a:pt x="6961" y="7356"/>
                    <a:pt x="7751" y="7994"/>
                    <a:pt x="8632" y="8511"/>
                  </a:cubicBezTo>
                  <a:lnTo>
                    <a:pt x="8663" y="8511"/>
                  </a:lnTo>
                  <a:lnTo>
                    <a:pt x="8663" y="8481"/>
                  </a:lnTo>
                  <a:cubicBezTo>
                    <a:pt x="8085" y="7569"/>
                    <a:pt x="7447" y="6809"/>
                    <a:pt x="6748" y="6079"/>
                  </a:cubicBezTo>
                  <a:cubicBezTo>
                    <a:pt x="6414" y="5715"/>
                    <a:pt x="6049" y="5411"/>
                    <a:pt x="5654" y="5076"/>
                  </a:cubicBezTo>
                  <a:cubicBezTo>
                    <a:pt x="5289" y="4712"/>
                    <a:pt x="4894" y="4408"/>
                    <a:pt x="4468" y="4104"/>
                  </a:cubicBezTo>
                  <a:cubicBezTo>
                    <a:pt x="4073" y="3800"/>
                    <a:pt x="3678" y="3496"/>
                    <a:pt x="3344" y="3131"/>
                  </a:cubicBezTo>
                  <a:cubicBezTo>
                    <a:pt x="3009" y="2797"/>
                    <a:pt x="2736" y="2341"/>
                    <a:pt x="2401" y="1946"/>
                  </a:cubicBezTo>
                  <a:cubicBezTo>
                    <a:pt x="2037" y="1581"/>
                    <a:pt x="1672" y="1277"/>
                    <a:pt x="1277" y="912"/>
                  </a:cubicBezTo>
                  <a:cubicBezTo>
                    <a:pt x="912" y="608"/>
                    <a:pt x="486" y="304"/>
                    <a:pt x="30" y="61"/>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23"/>
            <p:cNvSpPr/>
            <p:nvPr/>
          </p:nvSpPr>
          <p:spPr>
            <a:xfrm>
              <a:off x="1308050" y="3928150"/>
              <a:ext cx="35725" cy="35750"/>
            </a:xfrm>
            <a:custGeom>
              <a:avLst/>
              <a:gdLst/>
              <a:ahLst/>
              <a:cxnLst/>
              <a:rect l="l" t="t" r="r" b="b"/>
              <a:pathLst>
                <a:path w="1429" h="1430" extrusionOk="0">
                  <a:moveTo>
                    <a:pt x="699" y="1"/>
                  </a:moveTo>
                  <a:cubicBezTo>
                    <a:pt x="304" y="1"/>
                    <a:pt x="0" y="335"/>
                    <a:pt x="0" y="730"/>
                  </a:cubicBezTo>
                  <a:cubicBezTo>
                    <a:pt x="0" y="1126"/>
                    <a:pt x="335" y="1429"/>
                    <a:pt x="699" y="1429"/>
                  </a:cubicBezTo>
                  <a:cubicBezTo>
                    <a:pt x="1125" y="1429"/>
                    <a:pt x="1429" y="1095"/>
                    <a:pt x="1429" y="730"/>
                  </a:cubicBezTo>
                  <a:cubicBezTo>
                    <a:pt x="1429" y="335"/>
                    <a:pt x="1125" y="31"/>
                    <a:pt x="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23"/>
            <p:cNvSpPr/>
            <p:nvPr/>
          </p:nvSpPr>
          <p:spPr>
            <a:xfrm>
              <a:off x="1561075" y="3954000"/>
              <a:ext cx="146700" cy="145925"/>
            </a:xfrm>
            <a:custGeom>
              <a:avLst/>
              <a:gdLst/>
              <a:ahLst/>
              <a:cxnLst/>
              <a:rect l="l" t="t" r="r" b="b"/>
              <a:pathLst>
                <a:path w="5868" h="5837" extrusionOk="0">
                  <a:moveTo>
                    <a:pt x="1" y="0"/>
                  </a:moveTo>
                  <a:lnTo>
                    <a:pt x="1" y="5836"/>
                  </a:lnTo>
                  <a:lnTo>
                    <a:pt x="5867" y="5836"/>
                  </a:lnTo>
                  <a:lnTo>
                    <a:pt x="58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23"/>
            <p:cNvSpPr/>
            <p:nvPr/>
          </p:nvSpPr>
          <p:spPr>
            <a:xfrm>
              <a:off x="1578575" y="3972225"/>
              <a:ext cx="110950" cy="110975"/>
            </a:xfrm>
            <a:custGeom>
              <a:avLst/>
              <a:gdLst/>
              <a:ahLst/>
              <a:cxnLst/>
              <a:rect l="l" t="t" r="r" b="b"/>
              <a:pathLst>
                <a:path w="4438" h="4439" extrusionOk="0">
                  <a:moveTo>
                    <a:pt x="0" y="1"/>
                  </a:moveTo>
                  <a:lnTo>
                    <a:pt x="0"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23"/>
            <p:cNvSpPr/>
            <p:nvPr/>
          </p:nvSpPr>
          <p:spPr>
            <a:xfrm>
              <a:off x="1604400" y="3997300"/>
              <a:ext cx="59300" cy="60075"/>
            </a:xfrm>
            <a:custGeom>
              <a:avLst/>
              <a:gdLst/>
              <a:ahLst/>
              <a:cxnLst/>
              <a:rect l="l" t="t" r="r" b="b"/>
              <a:pathLst>
                <a:path w="2372" h="2403" extrusionOk="0">
                  <a:moveTo>
                    <a:pt x="0" y="1"/>
                  </a:moveTo>
                  <a:lnTo>
                    <a:pt x="0" y="2402"/>
                  </a:lnTo>
                  <a:lnTo>
                    <a:pt x="2371" y="2402"/>
                  </a:lnTo>
                  <a:lnTo>
                    <a:pt x="23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23"/>
            <p:cNvSpPr/>
            <p:nvPr/>
          </p:nvSpPr>
          <p:spPr>
            <a:xfrm>
              <a:off x="1716875" y="3954750"/>
              <a:ext cx="34975" cy="9150"/>
            </a:xfrm>
            <a:custGeom>
              <a:avLst/>
              <a:gdLst/>
              <a:ahLst/>
              <a:cxnLst/>
              <a:rect l="l" t="t" r="r" b="b"/>
              <a:pathLst>
                <a:path w="1399" h="366" extrusionOk="0">
                  <a:moveTo>
                    <a:pt x="0" y="1"/>
                  </a:moveTo>
                  <a:lnTo>
                    <a:pt x="0" y="365"/>
                  </a:lnTo>
                  <a:lnTo>
                    <a:pt x="1398" y="365"/>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23"/>
            <p:cNvSpPr/>
            <p:nvPr/>
          </p:nvSpPr>
          <p:spPr>
            <a:xfrm>
              <a:off x="1716875" y="4000350"/>
              <a:ext cx="34975" cy="9900"/>
            </a:xfrm>
            <a:custGeom>
              <a:avLst/>
              <a:gdLst/>
              <a:ahLst/>
              <a:cxnLst/>
              <a:rect l="l" t="t" r="r" b="b"/>
              <a:pathLst>
                <a:path w="1399" h="396" extrusionOk="0">
                  <a:moveTo>
                    <a:pt x="0" y="0"/>
                  </a:moveTo>
                  <a:lnTo>
                    <a:pt x="0" y="396"/>
                  </a:lnTo>
                  <a:lnTo>
                    <a:pt x="1398" y="396"/>
                  </a:lnTo>
                  <a:lnTo>
                    <a:pt x="13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23"/>
            <p:cNvSpPr/>
            <p:nvPr/>
          </p:nvSpPr>
          <p:spPr>
            <a:xfrm>
              <a:off x="1716875" y="4045175"/>
              <a:ext cx="34975" cy="9150"/>
            </a:xfrm>
            <a:custGeom>
              <a:avLst/>
              <a:gdLst/>
              <a:ahLst/>
              <a:cxnLst/>
              <a:rect l="l" t="t" r="r" b="b"/>
              <a:pathLst>
                <a:path w="1399" h="366" extrusionOk="0">
                  <a:moveTo>
                    <a:pt x="0" y="1"/>
                  </a:moveTo>
                  <a:lnTo>
                    <a:pt x="0" y="366"/>
                  </a:lnTo>
                  <a:lnTo>
                    <a:pt x="1398" y="366"/>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23"/>
            <p:cNvSpPr/>
            <p:nvPr/>
          </p:nvSpPr>
          <p:spPr>
            <a:xfrm>
              <a:off x="1518525" y="3954750"/>
              <a:ext cx="34975" cy="9150"/>
            </a:xfrm>
            <a:custGeom>
              <a:avLst/>
              <a:gdLst/>
              <a:ahLst/>
              <a:cxnLst/>
              <a:rect l="l" t="t" r="r" b="b"/>
              <a:pathLst>
                <a:path w="1399"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23"/>
            <p:cNvSpPr/>
            <p:nvPr/>
          </p:nvSpPr>
          <p:spPr>
            <a:xfrm>
              <a:off x="1518525" y="4000350"/>
              <a:ext cx="34975" cy="9900"/>
            </a:xfrm>
            <a:custGeom>
              <a:avLst/>
              <a:gdLst/>
              <a:ahLst/>
              <a:cxnLst/>
              <a:rect l="l" t="t" r="r" b="b"/>
              <a:pathLst>
                <a:path w="1399"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23"/>
            <p:cNvSpPr/>
            <p:nvPr/>
          </p:nvSpPr>
          <p:spPr>
            <a:xfrm>
              <a:off x="1518525" y="4045175"/>
              <a:ext cx="34975" cy="9150"/>
            </a:xfrm>
            <a:custGeom>
              <a:avLst/>
              <a:gdLst/>
              <a:ahLst/>
              <a:cxnLst/>
              <a:rect l="l" t="t" r="r" b="b"/>
              <a:pathLst>
                <a:path w="1399"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23"/>
            <p:cNvSpPr/>
            <p:nvPr/>
          </p:nvSpPr>
          <p:spPr>
            <a:xfrm>
              <a:off x="1827800" y="3928150"/>
              <a:ext cx="213550" cy="216600"/>
            </a:xfrm>
            <a:custGeom>
              <a:avLst/>
              <a:gdLst/>
              <a:ahLst/>
              <a:cxnLst/>
              <a:rect l="l" t="t" r="r" b="b"/>
              <a:pathLst>
                <a:path w="8542" h="8664" extrusionOk="0">
                  <a:moveTo>
                    <a:pt x="8481" y="1"/>
                  </a:moveTo>
                  <a:cubicBezTo>
                    <a:pt x="7569" y="578"/>
                    <a:pt x="6809" y="1217"/>
                    <a:pt x="6080" y="1916"/>
                  </a:cubicBezTo>
                  <a:cubicBezTo>
                    <a:pt x="5715" y="2250"/>
                    <a:pt x="5411" y="2615"/>
                    <a:pt x="5077" y="3010"/>
                  </a:cubicBezTo>
                  <a:cubicBezTo>
                    <a:pt x="4743" y="3375"/>
                    <a:pt x="4439" y="3770"/>
                    <a:pt x="4135" y="4195"/>
                  </a:cubicBezTo>
                  <a:cubicBezTo>
                    <a:pt x="3831" y="4591"/>
                    <a:pt x="3527" y="4986"/>
                    <a:pt x="3132" y="5320"/>
                  </a:cubicBezTo>
                  <a:cubicBezTo>
                    <a:pt x="2797" y="5654"/>
                    <a:pt x="2341" y="5928"/>
                    <a:pt x="1946" y="6262"/>
                  </a:cubicBezTo>
                  <a:cubicBezTo>
                    <a:pt x="1581" y="6627"/>
                    <a:pt x="1277" y="6992"/>
                    <a:pt x="943" y="7387"/>
                  </a:cubicBezTo>
                  <a:cubicBezTo>
                    <a:pt x="639" y="7752"/>
                    <a:pt x="335" y="8177"/>
                    <a:pt x="62" y="8633"/>
                  </a:cubicBezTo>
                  <a:lnTo>
                    <a:pt x="1" y="8664"/>
                  </a:lnTo>
                  <a:lnTo>
                    <a:pt x="62" y="8664"/>
                  </a:lnTo>
                  <a:cubicBezTo>
                    <a:pt x="518" y="8390"/>
                    <a:pt x="913" y="8086"/>
                    <a:pt x="1308" y="7752"/>
                  </a:cubicBezTo>
                  <a:cubicBezTo>
                    <a:pt x="1673" y="7417"/>
                    <a:pt x="2068" y="7083"/>
                    <a:pt x="2372" y="6688"/>
                  </a:cubicBezTo>
                  <a:cubicBezTo>
                    <a:pt x="2676" y="6323"/>
                    <a:pt x="2949" y="5867"/>
                    <a:pt x="3284" y="5472"/>
                  </a:cubicBezTo>
                  <a:cubicBezTo>
                    <a:pt x="3588" y="5107"/>
                    <a:pt x="3983" y="4743"/>
                    <a:pt x="4378" y="4439"/>
                  </a:cubicBezTo>
                  <a:cubicBezTo>
                    <a:pt x="4803" y="4104"/>
                    <a:pt x="5168" y="3800"/>
                    <a:pt x="5563" y="3466"/>
                  </a:cubicBezTo>
                  <a:cubicBezTo>
                    <a:pt x="5928" y="3162"/>
                    <a:pt x="6323" y="2828"/>
                    <a:pt x="6657" y="2433"/>
                  </a:cubicBezTo>
                  <a:cubicBezTo>
                    <a:pt x="7357" y="1703"/>
                    <a:pt x="7995" y="913"/>
                    <a:pt x="8542" y="31"/>
                  </a:cubicBezTo>
                  <a:lnTo>
                    <a:pt x="85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23"/>
            <p:cNvSpPr/>
            <p:nvPr/>
          </p:nvSpPr>
          <p:spPr>
            <a:xfrm>
              <a:off x="1827050" y="3928925"/>
              <a:ext cx="216600" cy="212800"/>
            </a:xfrm>
            <a:custGeom>
              <a:avLst/>
              <a:gdLst/>
              <a:ahLst/>
              <a:cxnLst/>
              <a:rect l="l" t="t" r="r" b="b"/>
              <a:pathLst>
                <a:path w="8664" h="8512" extrusionOk="0">
                  <a:moveTo>
                    <a:pt x="0" y="0"/>
                  </a:moveTo>
                  <a:lnTo>
                    <a:pt x="0" y="61"/>
                  </a:lnTo>
                  <a:cubicBezTo>
                    <a:pt x="274" y="517"/>
                    <a:pt x="578" y="912"/>
                    <a:pt x="912" y="1307"/>
                  </a:cubicBezTo>
                  <a:cubicBezTo>
                    <a:pt x="1277" y="1672"/>
                    <a:pt x="1611" y="2067"/>
                    <a:pt x="1976" y="2371"/>
                  </a:cubicBezTo>
                  <a:cubicBezTo>
                    <a:pt x="2371" y="2675"/>
                    <a:pt x="2827" y="2949"/>
                    <a:pt x="3192" y="3283"/>
                  </a:cubicBezTo>
                  <a:cubicBezTo>
                    <a:pt x="3587" y="3587"/>
                    <a:pt x="3921" y="3952"/>
                    <a:pt x="4225" y="4377"/>
                  </a:cubicBezTo>
                  <a:cubicBezTo>
                    <a:pt x="4560" y="4803"/>
                    <a:pt x="4864" y="5168"/>
                    <a:pt x="5228" y="5563"/>
                  </a:cubicBezTo>
                  <a:cubicBezTo>
                    <a:pt x="5532" y="5927"/>
                    <a:pt x="5867" y="6323"/>
                    <a:pt x="6232" y="6657"/>
                  </a:cubicBezTo>
                  <a:cubicBezTo>
                    <a:pt x="6961" y="7356"/>
                    <a:pt x="7751" y="7994"/>
                    <a:pt x="8633" y="8511"/>
                  </a:cubicBezTo>
                  <a:lnTo>
                    <a:pt x="8663" y="8511"/>
                  </a:lnTo>
                  <a:lnTo>
                    <a:pt x="8663" y="8481"/>
                  </a:lnTo>
                  <a:cubicBezTo>
                    <a:pt x="8116" y="7569"/>
                    <a:pt x="7447" y="6809"/>
                    <a:pt x="6779" y="6079"/>
                  </a:cubicBezTo>
                  <a:cubicBezTo>
                    <a:pt x="6444" y="5715"/>
                    <a:pt x="6049" y="5411"/>
                    <a:pt x="5684" y="5076"/>
                  </a:cubicBezTo>
                  <a:cubicBezTo>
                    <a:pt x="5289" y="4712"/>
                    <a:pt x="4925" y="4408"/>
                    <a:pt x="4499" y="4104"/>
                  </a:cubicBezTo>
                  <a:cubicBezTo>
                    <a:pt x="4073" y="3800"/>
                    <a:pt x="3709" y="3496"/>
                    <a:pt x="3344" y="3131"/>
                  </a:cubicBezTo>
                  <a:cubicBezTo>
                    <a:pt x="3010" y="2797"/>
                    <a:pt x="2736" y="2341"/>
                    <a:pt x="2402" y="1946"/>
                  </a:cubicBezTo>
                  <a:cubicBezTo>
                    <a:pt x="2067" y="1581"/>
                    <a:pt x="1672" y="1277"/>
                    <a:pt x="1307" y="912"/>
                  </a:cubicBezTo>
                  <a:cubicBezTo>
                    <a:pt x="912" y="608"/>
                    <a:pt x="517" y="304"/>
                    <a:pt x="61" y="61"/>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23"/>
            <p:cNvSpPr/>
            <p:nvPr/>
          </p:nvSpPr>
          <p:spPr>
            <a:xfrm>
              <a:off x="1921275" y="3928150"/>
              <a:ext cx="36500" cy="35750"/>
            </a:xfrm>
            <a:custGeom>
              <a:avLst/>
              <a:gdLst/>
              <a:ahLst/>
              <a:cxnLst/>
              <a:rect l="l" t="t" r="r" b="b"/>
              <a:pathLst>
                <a:path w="1460" h="1430" extrusionOk="0">
                  <a:moveTo>
                    <a:pt x="730" y="1"/>
                  </a:moveTo>
                  <a:cubicBezTo>
                    <a:pt x="304" y="1"/>
                    <a:pt x="0" y="335"/>
                    <a:pt x="0" y="730"/>
                  </a:cubicBezTo>
                  <a:cubicBezTo>
                    <a:pt x="0" y="1126"/>
                    <a:pt x="335" y="1429"/>
                    <a:pt x="730" y="1429"/>
                  </a:cubicBezTo>
                  <a:cubicBezTo>
                    <a:pt x="1156" y="1429"/>
                    <a:pt x="1459" y="1095"/>
                    <a:pt x="1459" y="730"/>
                  </a:cubicBezTo>
                  <a:cubicBezTo>
                    <a:pt x="1459" y="335"/>
                    <a:pt x="1156" y="31"/>
                    <a:pt x="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23"/>
            <p:cNvSpPr/>
            <p:nvPr/>
          </p:nvSpPr>
          <p:spPr>
            <a:xfrm>
              <a:off x="2175075" y="3954000"/>
              <a:ext cx="145925" cy="145925"/>
            </a:xfrm>
            <a:custGeom>
              <a:avLst/>
              <a:gdLst/>
              <a:ahLst/>
              <a:cxnLst/>
              <a:rect l="l" t="t" r="r" b="b"/>
              <a:pathLst>
                <a:path w="5837" h="5837" extrusionOk="0">
                  <a:moveTo>
                    <a:pt x="1" y="0"/>
                  </a:moveTo>
                  <a:lnTo>
                    <a:pt x="1" y="5836"/>
                  </a:lnTo>
                  <a:lnTo>
                    <a:pt x="5837" y="5836"/>
                  </a:lnTo>
                  <a:lnTo>
                    <a:pt x="58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23"/>
            <p:cNvSpPr/>
            <p:nvPr/>
          </p:nvSpPr>
          <p:spPr>
            <a:xfrm>
              <a:off x="2191800" y="3972225"/>
              <a:ext cx="110975" cy="110975"/>
            </a:xfrm>
            <a:custGeom>
              <a:avLst/>
              <a:gdLst/>
              <a:ahLst/>
              <a:cxnLst/>
              <a:rect l="l" t="t" r="r" b="b"/>
              <a:pathLst>
                <a:path w="4439" h="4439" extrusionOk="0">
                  <a:moveTo>
                    <a:pt x="0" y="1"/>
                  </a:moveTo>
                  <a:lnTo>
                    <a:pt x="0"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23"/>
            <p:cNvSpPr/>
            <p:nvPr/>
          </p:nvSpPr>
          <p:spPr>
            <a:xfrm>
              <a:off x="2217625" y="3997300"/>
              <a:ext cx="60075" cy="60075"/>
            </a:xfrm>
            <a:custGeom>
              <a:avLst/>
              <a:gdLst/>
              <a:ahLst/>
              <a:cxnLst/>
              <a:rect l="l" t="t" r="r" b="b"/>
              <a:pathLst>
                <a:path w="2403" h="2403" extrusionOk="0">
                  <a:moveTo>
                    <a:pt x="1" y="1"/>
                  </a:moveTo>
                  <a:lnTo>
                    <a:pt x="1" y="2402"/>
                  </a:lnTo>
                  <a:lnTo>
                    <a:pt x="2402" y="2402"/>
                  </a:lnTo>
                  <a:lnTo>
                    <a:pt x="24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23"/>
            <p:cNvSpPr/>
            <p:nvPr/>
          </p:nvSpPr>
          <p:spPr>
            <a:xfrm>
              <a:off x="2330850" y="3954750"/>
              <a:ext cx="34975" cy="9150"/>
            </a:xfrm>
            <a:custGeom>
              <a:avLst/>
              <a:gdLst/>
              <a:ahLst/>
              <a:cxnLst/>
              <a:rect l="l" t="t" r="r" b="b"/>
              <a:pathLst>
                <a:path w="1399"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23"/>
            <p:cNvSpPr/>
            <p:nvPr/>
          </p:nvSpPr>
          <p:spPr>
            <a:xfrm>
              <a:off x="2330850" y="4000350"/>
              <a:ext cx="34975" cy="9900"/>
            </a:xfrm>
            <a:custGeom>
              <a:avLst/>
              <a:gdLst/>
              <a:ahLst/>
              <a:cxnLst/>
              <a:rect l="l" t="t" r="r" b="b"/>
              <a:pathLst>
                <a:path w="1399"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23"/>
            <p:cNvSpPr/>
            <p:nvPr/>
          </p:nvSpPr>
          <p:spPr>
            <a:xfrm>
              <a:off x="2330850" y="4045175"/>
              <a:ext cx="34975" cy="9150"/>
            </a:xfrm>
            <a:custGeom>
              <a:avLst/>
              <a:gdLst/>
              <a:ahLst/>
              <a:cxnLst/>
              <a:rect l="l" t="t" r="r" b="b"/>
              <a:pathLst>
                <a:path w="1399"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23"/>
            <p:cNvSpPr/>
            <p:nvPr/>
          </p:nvSpPr>
          <p:spPr>
            <a:xfrm>
              <a:off x="2131775" y="3954750"/>
              <a:ext cx="35725" cy="9150"/>
            </a:xfrm>
            <a:custGeom>
              <a:avLst/>
              <a:gdLst/>
              <a:ahLst/>
              <a:cxnLst/>
              <a:rect l="l" t="t" r="r" b="b"/>
              <a:pathLst>
                <a:path w="1429" h="366" extrusionOk="0">
                  <a:moveTo>
                    <a:pt x="0" y="1"/>
                  </a:moveTo>
                  <a:lnTo>
                    <a:pt x="0" y="365"/>
                  </a:lnTo>
                  <a:lnTo>
                    <a:pt x="1429" y="365"/>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23"/>
            <p:cNvSpPr/>
            <p:nvPr/>
          </p:nvSpPr>
          <p:spPr>
            <a:xfrm>
              <a:off x="2131775" y="4000350"/>
              <a:ext cx="35725" cy="9900"/>
            </a:xfrm>
            <a:custGeom>
              <a:avLst/>
              <a:gdLst/>
              <a:ahLst/>
              <a:cxnLst/>
              <a:rect l="l" t="t" r="r" b="b"/>
              <a:pathLst>
                <a:path w="1429" h="396" extrusionOk="0">
                  <a:moveTo>
                    <a:pt x="0" y="0"/>
                  </a:moveTo>
                  <a:lnTo>
                    <a:pt x="0" y="396"/>
                  </a:lnTo>
                  <a:lnTo>
                    <a:pt x="1429" y="396"/>
                  </a:lnTo>
                  <a:lnTo>
                    <a:pt x="14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23"/>
            <p:cNvSpPr/>
            <p:nvPr/>
          </p:nvSpPr>
          <p:spPr>
            <a:xfrm>
              <a:off x="2131775" y="4045175"/>
              <a:ext cx="35725" cy="9150"/>
            </a:xfrm>
            <a:custGeom>
              <a:avLst/>
              <a:gdLst/>
              <a:ahLst/>
              <a:cxnLst/>
              <a:rect l="l" t="t" r="r" b="b"/>
              <a:pathLst>
                <a:path w="1429" h="366" extrusionOk="0">
                  <a:moveTo>
                    <a:pt x="0" y="1"/>
                  </a:moveTo>
                  <a:lnTo>
                    <a:pt x="0" y="366"/>
                  </a:lnTo>
                  <a:lnTo>
                    <a:pt x="1429" y="366"/>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23"/>
            <p:cNvSpPr/>
            <p:nvPr/>
          </p:nvSpPr>
          <p:spPr>
            <a:xfrm>
              <a:off x="2441800" y="3928150"/>
              <a:ext cx="212800" cy="216600"/>
            </a:xfrm>
            <a:custGeom>
              <a:avLst/>
              <a:gdLst/>
              <a:ahLst/>
              <a:cxnLst/>
              <a:rect l="l" t="t" r="r" b="b"/>
              <a:pathLst>
                <a:path w="8512" h="8664" extrusionOk="0">
                  <a:moveTo>
                    <a:pt x="8481" y="1"/>
                  </a:moveTo>
                  <a:cubicBezTo>
                    <a:pt x="7569" y="578"/>
                    <a:pt x="6809" y="1217"/>
                    <a:pt x="6080" y="1916"/>
                  </a:cubicBezTo>
                  <a:cubicBezTo>
                    <a:pt x="5685" y="2250"/>
                    <a:pt x="5411" y="2615"/>
                    <a:pt x="5046" y="3010"/>
                  </a:cubicBezTo>
                  <a:cubicBezTo>
                    <a:pt x="4712" y="3375"/>
                    <a:pt x="4408" y="3770"/>
                    <a:pt x="4104" y="4195"/>
                  </a:cubicBezTo>
                  <a:cubicBezTo>
                    <a:pt x="3800" y="4591"/>
                    <a:pt x="3496" y="4986"/>
                    <a:pt x="3131" y="5320"/>
                  </a:cubicBezTo>
                  <a:cubicBezTo>
                    <a:pt x="2767" y="5654"/>
                    <a:pt x="2311" y="5928"/>
                    <a:pt x="1946" y="6262"/>
                  </a:cubicBezTo>
                  <a:cubicBezTo>
                    <a:pt x="1551" y="6627"/>
                    <a:pt x="1247" y="6992"/>
                    <a:pt x="912" y="7387"/>
                  </a:cubicBezTo>
                  <a:cubicBezTo>
                    <a:pt x="608" y="7752"/>
                    <a:pt x="304" y="8177"/>
                    <a:pt x="31" y="8633"/>
                  </a:cubicBezTo>
                  <a:lnTo>
                    <a:pt x="1" y="8664"/>
                  </a:lnTo>
                  <a:lnTo>
                    <a:pt x="31" y="8664"/>
                  </a:lnTo>
                  <a:cubicBezTo>
                    <a:pt x="487" y="8390"/>
                    <a:pt x="912" y="8086"/>
                    <a:pt x="1277" y="7752"/>
                  </a:cubicBezTo>
                  <a:cubicBezTo>
                    <a:pt x="1672" y="7417"/>
                    <a:pt x="2037" y="7083"/>
                    <a:pt x="2341" y="6688"/>
                  </a:cubicBezTo>
                  <a:cubicBezTo>
                    <a:pt x="2645" y="6323"/>
                    <a:pt x="2919" y="5867"/>
                    <a:pt x="3253" y="5472"/>
                  </a:cubicBezTo>
                  <a:cubicBezTo>
                    <a:pt x="3557" y="5107"/>
                    <a:pt x="3952" y="4743"/>
                    <a:pt x="4378" y="4439"/>
                  </a:cubicBezTo>
                  <a:cubicBezTo>
                    <a:pt x="4773" y="4104"/>
                    <a:pt x="5168" y="3800"/>
                    <a:pt x="5533" y="3466"/>
                  </a:cubicBezTo>
                  <a:cubicBezTo>
                    <a:pt x="5928" y="3162"/>
                    <a:pt x="6292" y="2828"/>
                    <a:pt x="6657" y="2433"/>
                  </a:cubicBezTo>
                  <a:cubicBezTo>
                    <a:pt x="7326" y="1703"/>
                    <a:pt x="7964" y="913"/>
                    <a:pt x="8511" y="31"/>
                  </a:cubicBezTo>
                  <a:lnTo>
                    <a:pt x="85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23"/>
            <p:cNvSpPr/>
            <p:nvPr/>
          </p:nvSpPr>
          <p:spPr>
            <a:xfrm>
              <a:off x="2441050" y="3928925"/>
              <a:ext cx="216575" cy="212800"/>
            </a:xfrm>
            <a:custGeom>
              <a:avLst/>
              <a:gdLst/>
              <a:ahLst/>
              <a:cxnLst/>
              <a:rect l="l" t="t" r="r" b="b"/>
              <a:pathLst>
                <a:path w="8663" h="8512" extrusionOk="0">
                  <a:moveTo>
                    <a:pt x="0" y="0"/>
                  </a:moveTo>
                  <a:lnTo>
                    <a:pt x="0" y="61"/>
                  </a:lnTo>
                  <a:cubicBezTo>
                    <a:pt x="274" y="517"/>
                    <a:pt x="578" y="912"/>
                    <a:pt x="912" y="1307"/>
                  </a:cubicBezTo>
                  <a:cubicBezTo>
                    <a:pt x="1246" y="1672"/>
                    <a:pt x="1581" y="2067"/>
                    <a:pt x="1976" y="2371"/>
                  </a:cubicBezTo>
                  <a:cubicBezTo>
                    <a:pt x="2341" y="2675"/>
                    <a:pt x="2797" y="2949"/>
                    <a:pt x="3192" y="3283"/>
                  </a:cubicBezTo>
                  <a:cubicBezTo>
                    <a:pt x="3556" y="3587"/>
                    <a:pt x="3921" y="3952"/>
                    <a:pt x="4225" y="4377"/>
                  </a:cubicBezTo>
                  <a:cubicBezTo>
                    <a:pt x="4560" y="4803"/>
                    <a:pt x="4863" y="5168"/>
                    <a:pt x="5198" y="5563"/>
                  </a:cubicBezTo>
                  <a:cubicBezTo>
                    <a:pt x="5502" y="5927"/>
                    <a:pt x="5836" y="6323"/>
                    <a:pt x="6231" y="6657"/>
                  </a:cubicBezTo>
                  <a:cubicBezTo>
                    <a:pt x="6961" y="7356"/>
                    <a:pt x="7751" y="7994"/>
                    <a:pt x="8633" y="8511"/>
                  </a:cubicBezTo>
                  <a:lnTo>
                    <a:pt x="8663" y="8511"/>
                  </a:lnTo>
                  <a:lnTo>
                    <a:pt x="8663" y="8481"/>
                  </a:lnTo>
                  <a:cubicBezTo>
                    <a:pt x="8085" y="7569"/>
                    <a:pt x="7447" y="6809"/>
                    <a:pt x="6748" y="6079"/>
                  </a:cubicBezTo>
                  <a:cubicBezTo>
                    <a:pt x="6414" y="5715"/>
                    <a:pt x="6049" y="5411"/>
                    <a:pt x="5654" y="5076"/>
                  </a:cubicBezTo>
                  <a:cubicBezTo>
                    <a:pt x="5289" y="4712"/>
                    <a:pt x="4894" y="4408"/>
                    <a:pt x="4468" y="4104"/>
                  </a:cubicBezTo>
                  <a:cubicBezTo>
                    <a:pt x="4073" y="3800"/>
                    <a:pt x="3678" y="3496"/>
                    <a:pt x="3344" y="3131"/>
                  </a:cubicBezTo>
                  <a:cubicBezTo>
                    <a:pt x="3009" y="2797"/>
                    <a:pt x="2736" y="2341"/>
                    <a:pt x="2401" y="1946"/>
                  </a:cubicBezTo>
                  <a:cubicBezTo>
                    <a:pt x="2037" y="1581"/>
                    <a:pt x="1672" y="1277"/>
                    <a:pt x="1277" y="912"/>
                  </a:cubicBezTo>
                  <a:cubicBezTo>
                    <a:pt x="912" y="608"/>
                    <a:pt x="486" y="304"/>
                    <a:pt x="31" y="61"/>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23"/>
            <p:cNvSpPr/>
            <p:nvPr/>
          </p:nvSpPr>
          <p:spPr>
            <a:xfrm>
              <a:off x="2535275" y="3928150"/>
              <a:ext cx="35725" cy="35750"/>
            </a:xfrm>
            <a:custGeom>
              <a:avLst/>
              <a:gdLst/>
              <a:ahLst/>
              <a:cxnLst/>
              <a:rect l="l" t="t" r="r" b="b"/>
              <a:pathLst>
                <a:path w="1429" h="1430" extrusionOk="0">
                  <a:moveTo>
                    <a:pt x="699" y="1"/>
                  </a:moveTo>
                  <a:cubicBezTo>
                    <a:pt x="304" y="1"/>
                    <a:pt x="0" y="335"/>
                    <a:pt x="0" y="730"/>
                  </a:cubicBezTo>
                  <a:cubicBezTo>
                    <a:pt x="0" y="1126"/>
                    <a:pt x="335" y="1429"/>
                    <a:pt x="699" y="1429"/>
                  </a:cubicBezTo>
                  <a:cubicBezTo>
                    <a:pt x="1125" y="1429"/>
                    <a:pt x="1429" y="1095"/>
                    <a:pt x="1429" y="730"/>
                  </a:cubicBezTo>
                  <a:cubicBezTo>
                    <a:pt x="1429" y="335"/>
                    <a:pt x="1125" y="31"/>
                    <a:pt x="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23"/>
            <p:cNvSpPr/>
            <p:nvPr/>
          </p:nvSpPr>
          <p:spPr>
            <a:xfrm>
              <a:off x="2788300" y="3954000"/>
              <a:ext cx="146700" cy="145925"/>
            </a:xfrm>
            <a:custGeom>
              <a:avLst/>
              <a:gdLst/>
              <a:ahLst/>
              <a:cxnLst/>
              <a:rect l="l" t="t" r="r" b="b"/>
              <a:pathLst>
                <a:path w="5868" h="5837" extrusionOk="0">
                  <a:moveTo>
                    <a:pt x="1" y="0"/>
                  </a:moveTo>
                  <a:lnTo>
                    <a:pt x="1" y="5836"/>
                  </a:lnTo>
                  <a:lnTo>
                    <a:pt x="5867" y="5836"/>
                  </a:lnTo>
                  <a:lnTo>
                    <a:pt x="58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23"/>
            <p:cNvSpPr/>
            <p:nvPr/>
          </p:nvSpPr>
          <p:spPr>
            <a:xfrm>
              <a:off x="2805800" y="3972225"/>
              <a:ext cx="110950" cy="110975"/>
            </a:xfrm>
            <a:custGeom>
              <a:avLst/>
              <a:gdLst/>
              <a:ahLst/>
              <a:cxnLst/>
              <a:rect l="l" t="t" r="r" b="b"/>
              <a:pathLst>
                <a:path w="4438" h="4439" extrusionOk="0">
                  <a:moveTo>
                    <a:pt x="0" y="1"/>
                  </a:moveTo>
                  <a:lnTo>
                    <a:pt x="0"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23"/>
            <p:cNvSpPr/>
            <p:nvPr/>
          </p:nvSpPr>
          <p:spPr>
            <a:xfrm>
              <a:off x="2831625" y="3997300"/>
              <a:ext cx="59300" cy="60075"/>
            </a:xfrm>
            <a:custGeom>
              <a:avLst/>
              <a:gdLst/>
              <a:ahLst/>
              <a:cxnLst/>
              <a:rect l="l" t="t" r="r" b="b"/>
              <a:pathLst>
                <a:path w="2372" h="2403" extrusionOk="0">
                  <a:moveTo>
                    <a:pt x="1" y="1"/>
                  </a:moveTo>
                  <a:lnTo>
                    <a:pt x="1" y="2402"/>
                  </a:lnTo>
                  <a:lnTo>
                    <a:pt x="2371" y="2402"/>
                  </a:lnTo>
                  <a:lnTo>
                    <a:pt x="23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23"/>
            <p:cNvSpPr/>
            <p:nvPr/>
          </p:nvSpPr>
          <p:spPr>
            <a:xfrm>
              <a:off x="2944100" y="3954750"/>
              <a:ext cx="34975" cy="9150"/>
            </a:xfrm>
            <a:custGeom>
              <a:avLst/>
              <a:gdLst/>
              <a:ahLst/>
              <a:cxnLst/>
              <a:rect l="l" t="t" r="r" b="b"/>
              <a:pathLst>
                <a:path w="1399" h="366" extrusionOk="0">
                  <a:moveTo>
                    <a:pt x="0" y="1"/>
                  </a:moveTo>
                  <a:lnTo>
                    <a:pt x="0" y="365"/>
                  </a:lnTo>
                  <a:lnTo>
                    <a:pt x="1398" y="365"/>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23"/>
            <p:cNvSpPr/>
            <p:nvPr/>
          </p:nvSpPr>
          <p:spPr>
            <a:xfrm>
              <a:off x="2944100" y="4000350"/>
              <a:ext cx="34975" cy="9900"/>
            </a:xfrm>
            <a:custGeom>
              <a:avLst/>
              <a:gdLst/>
              <a:ahLst/>
              <a:cxnLst/>
              <a:rect l="l" t="t" r="r" b="b"/>
              <a:pathLst>
                <a:path w="1399" h="396" extrusionOk="0">
                  <a:moveTo>
                    <a:pt x="0" y="0"/>
                  </a:moveTo>
                  <a:lnTo>
                    <a:pt x="0" y="396"/>
                  </a:lnTo>
                  <a:lnTo>
                    <a:pt x="1398" y="396"/>
                  </a:lnTo>
                  <a:lnTo>
                    <a:pt x="13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23"/>
            <p:cNvSpPr/>
            <p:nvPr/>
          </p:nvSpPr>
          <p:spPr>
            <a:xfrm>
              <a:off x="2944100" y="4045175"/>
              <a:ext cx="34975" cy="9150"/>
            </a:xfrm>
            <a:custGeom>
              <a:avLst/>
              <a:gdLst/>
              <a:ahLst/>
              <a:cxnLst/>
              <a:rect l="l" t="t" r="r" b="b"/>
              <a:pathLst>
                <a:path w="1399" h="366" extrusionOk="0">
                  <a:moveTo>
                    <a:pt x="0" y="1"/>
                  </a:moveTo>
                  <a:lnTo>
                    <a:pt x="0" y="366"/>
                  </a:lnTo>
                  <a:lnTo>
                    <a:pt x="1398" y="366"/>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23"/>
            <p:cNvSpPr/>
            <p:nvPr/>
          </p:nvSpPr>
          <p:spPr>
            <a:xfrm>
              <a:off x="2745750" y="3954750"/>
              <a:ext cx="35000" cy="9150"/>
            </a:xfrm>
            <a:custGeom>
              <a:avLst/>
              <a:gdLst/>
              <a:ahLst/>
              <a:cxnLst/>
              <a:rect l="l" t="t" r="r" b="b"/>
              <a:pathLst>
                <a:path w="1400"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23"/>
            <p:cNvSpPr/>
            <p:nvPr/>
          </p:nvSpPr>
          <p:spPr>
            <a:xfrm>
              <a:off x="2745750" y="4000350"/>
              <a:ext cx="35000" cy="9900"/>
            </a:xfrm>
            <a:custGeom>
              <a:avLst/>
              <a:gdLst/>
              <a:ahLst/>
              <a:cxnLst/>
              <a:rect l="l" t="t" r="r" b="b"/>
              <a:pathLst>
                <a:path w="1400"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23"/>
            <p:cNvSpPr/>
            <p:nvPr/>
          </p:nvSpPr>
          <p:spPr>
            <a:xfrm>
              <a:off x="2745750" y="4045175"/>
              <a:ext cx="35000" cy="9150"/>
            </a:xfrm>
            <a:custGeom>
              <a:avLst/>
              <a:gdLst/>
              <a:ahLst/>
              <a:cxnLst/>
              <a:rect l="l" t="t" r="r" b="b"/>
              <a:pathLst>
                <a:path w="1400"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23"/>
            <p:cNvSpPr/>
            <p:nvPr/>
          </p:nvSpPr>
          <p:spPr>
            <a:xfrm>
              <a:off x="3055800" y="3928150"/>
              <a:ext cx="212800" cy="216600"/>
            </a:xfrm>
            <a:custGeom>
              <a:avLst/>
              <a:gdLst/>
              <a:ahLst/>
              <a:cxnLst/>
              <a:rect l="l" t="t" r="r" b="b"/>
              <a:pathLst>
                <a:path w="8512" h="8664" extrusionOk="0">
                  <a:moveTo>
                    <a:pt x="8450" y="1"/>
                  </a:moveTo>
                  <a:cubicBezTo>
                    <a:pt x="7538" y="578"/>
                    <a:pt x="6779" y="1217"/>
                    <a:pt x="6079" y="1916"/>
                  </a:cubicBezTo>
                  <a:cubicBezTo>
                    <a:pt x="5684" y="2250"/>
                    <a:pt x="5380" y="2615"/>
                    <a:pt x="5046" y="3010"/>
                  </a:cubicBezTo>
                  <a:cubicBezTo>
                    <a:pt x="4712" y="3375"/>
                    <a:pt x="4408" y="3770"/>
                    <a:pt x="4104" y="4195"/>
                  </a:cubicBezTo>
                  <a:cubicBezTo>
                    <a:pt x="3800" y="4591"/>
                    <a:pt x="3496" y="4986"/>
                    <a:pt x="3101" y="5320"/>
                  </a:cubicBezTo>
                  <a:cubicBezTo>
                    <a:pt x="2766" y="5654"/>
                    <a:pt x="2310" y="5928"/>
                    <a:pt x="1915" y="6262"/>
                  </a:cubicBezTo>
                  <a:cubicBezTo>
                    <a:pt x="1550" y="6627"/>
                    <a:pt x="1246" y="6992"/>
                    <a:pt x="912" y="7387"/>
                  </a:cubicBezTo>
                  <a:cubicBezTo>
                    <a:pt x="608" y="7752"/>
                    <a:pt x="274" y="8177"/>
                    <a:pt x="31" y="8633"/>
                  </a:cubicBezTo>
                  <a:lnTo>
                    <a:pt x="0" y="8664"/>
                  </a:lnTo>
                  <a:lnTo>
                    <a:pt x="31" y="8664"/>
                  </a:lnTo>
                  <a:cubicBezTo>
                    <a:pt x="487" y="8390"/>
                    <a:pt x="912" y="8086"/>
                    <a:pt x="1277" y="7752"/>
                  </a:cubicBezTo>
                  <a:cubicBezTo>
                    <a:pt x="1672" y="7417"/>
                    <a:pt x="2037" y="7083"/>
                    <a:pt x="2341" y="6688"/>
                  </a:cubicBezTo>
                  <a:cubicBezTo>
                    <a:pt x="2645" y="6323"/>
                    <a:pt x="2918" y="5867"/>
                    <a:pt x="3253" y="5472"/>
                  </a:cubicBezTo>
                  <a:cubicBezTo>
                    <a:pt x="3557" y="5107"/>
                    <a:pt x="3952" y="4743"/>
                    <a:pt x="4347" y="4439"/>
                  </a:cubicBezTo>
                  <a:cubicBezTo>
                    <a:pt x="4772" y="4104"/>
                    <a:pt x="5168" y="3800"/>
                    <a:pt x="5532" y="3466"/>
                  </a:cubicBezTo>
                  <a:cubicBezTo>
                    <a:pt x="5927" y="3162"/>
                    <a:pt x="6292" y="2828"/>
                    <a:pt x="6627" y="2433"/>
                  </a:cubicBezTo>
                  <a:cubicBezTo>
                    <a:pt x="7326" y="1703"/>
                    <a:pt x="7964" y="913"/>
                    <a:pt x="8511" y="31"/>
                  </a:cubicBezTo>
                  <a:lnTo>
                    <a:pt x="85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23"/>
            <p:cNvSpPr/>
            <p:nvPr/>
          </p:nvSpPr>
          <p:spPr>
            <a:xfrm>
              <a:off x="3054275" y="3928925"/>
              <a:ext cx="216600" cy="212800"/>
            </a:xfrm>
            <a:custGeom>
              <a:avLst/>
              <a:gdLst/>
              <a:ahLst/>
              <a:cxnLst/>
              <a:rect l="l" t="t" r="r" b="b"/>
              <a:pathLst>
                <a:path w="8664" h="8512" extrusionOk="0">
                  <a:moveTo>
                    <a:pt x="0" y="0"/>
                  </a:moveTo>
                  <a:lnTo>
                    <a:pt x="0" y="61"/>
                  </a:lnTo>
                  <a:cubicBezTo>
                    <a:pt x="274" y="517"/>
                    <a:pt x="578" y="912"/>
                    <a:pt x="912" y="1307"/>
                  </a:cubicBezTo>
                  <a:cubicBezTo>
                    <a:pt x="1277" y="1672"/>
                    <a:pt x="1611" y="2067"/>
                    <a:pt x="1976" y="2371"/>
                  </a:cubicBezTo>
                  <a:cubicBezTo>
                    <a:pt x="2371" y="2675"/>
                    <a:pt x="2827" y="2949"/>
                    <a:pt x="3192" y="3283"/>
                  </a:cubicBezTo>
                  <a:cubicBezTo>
                    <a:pt x="3587" y="3587"/>
                    <a:pt x="3922" y="3952"/>
                    <a:pt x="4225" y="4377"/>
                  </a:cubicBezTo>
                  <a:cubicBezTo>
                    <a:pt x="4560" y="4803"/>
                    <a:pt x="4864" y="5168"/>
                    <a:pt x="5229" y="5563"/>
                  </a:cubicBezTo>
                  <a:cubicBezTo>
                    <a:pt x="5532" y="5927"/>
                    <a:pt x="5867" y="6323"/>
                    <a:pt x="6232" y="6657"/>
                  </a:cubicBezTo>
                  <a:cubicBezTo>
                    <a:pt x="6961" y="7356"/>
                    <a:pt x="7751" y="7994"/>
                    <a:pt x="8633" y="8511"/>
                  </a:cubicBezTo>
                  <a:lnTo>
                    <a:pt x="8663" y="8511"/>
                  </a:lnTo>
                  <a:lnTo>
                    <a:pt x="8663" y="8481"/>
                  </a:lnTo>
                  <a:cubicBezTo>
                    <a:pt x="8116" y="7569"/>
                    <a:pt x="7447" y="6809"/>
                    <a:pt x="6779" y="6079"/>
                  </a:cubicBezTo>
                  <a:cubicBezTo>
                    <a:pt x="6444" y="5715"/>
                    <a:pt x="6049" y="5411"/>
                    <a:pt x="5684" y="5076"/>
                  </a:cubicBezTo>
                  <a:cubicBezTo>
                    <a:pt x="5289" y="4712"/>
                    <a:pt x="4925" y="4408"/>
                    <a:pt x="4499" y="4104"/>
                  </a:cubicBezTo>
                  <a:cubicBezTo>
                    <a:pt x="4074" y="3800"/>
                    <a:pt x="3709" y="3496"/>
                    <a:pt x="3344" y="3131"/>
                  </a:cubicBezTo>
                  <a:cubicBezTo>
                    <a:pt x="3010" y="2797"/>
                    <a:pt x="2736" y="2341"/>
                    <a:pt x="2402" y="1946"/>
                  </a:cubicBezTo>
                  <a:cubicBezTo>
                    <a:pt x="2067" y="1581"/>
                    <a:pt x="1672" y="1277"/>
                    <a:pt x="1307" y="912"/>
                  </a:cubicBezTo>
                  <a:cubicBezTo>
                    <a:pt x="912" y="608"/>
                    <a:pt x="517" y="304"/>
                    <a:pt x="61" y="61"/>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23"/>
            <p:cNvSpPr/>
            <p:nvPr/>
          </p:nvSpPr>
          <p:spPr>
            <a:xfrm>
              <a:off x="3148500" y="3928150"/>
              <a:ext cx="36500" cy="35750"/>
            </a:xfrm>
            <a:custGeom>
              <a:avLst/>
              <a:gdLst/>
              <a:ahLst/>
              <a:cxnLst/>
              <a:rect l="l" t="t" r="r" b="b"/>
              <a:pathLst>
                <a:path w="1460" h="1430" extrusionOk="0">
                  <a:moveTo>
                    <a:pt x="730" y="1"/>
                  </a:moveTo>
                  <a:cubicBezTo>
                    <a:pt x="305" y="1"/>
                    <a:pt x="1" y="335"/>
                    <a:pt x="1" y="730"/>
                  </a:cubicBezTo>
                  <a:cubicBezTo>
                    <a:pt x="1" y="1126"/>
                    <a:pt x="335" y="1429"/>
                    <a:pt x="730" y="1429"/>
                  </a:cubicBezTo>
                  <a:cubicBezTo>
                    <a:pt x="1125" y="1429"/>
                    <a:pt x="1460" y="1095"/>
                    <a:pt x="1460" y="730"/>
                  </a:cubicBezTo>
                  <a:cubicBezTo>
                    <a:pt x="1460" y="335"/>
                    <a:pt x="1125" y="31"/>
                    <a:pt x="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23"/>
            <p:cNvSpPr/>
            <p:nvPr/>
          </p:nvSpPr>
          <p:spPr>
            <a:xfrm>
              <a:off x="3402300" y="3954000"/>
              <a:ext cx="145925" cy="145925"/>
            </a:xfrm>
            <a:custGeom>
              <a:avLst/>
              <a:gdLst/>
              <a:ahLst/>
              <a:cxnLst/>
              <a:rect l="l" t="t" r="r" b="b"/>
              <a:pathLst>
                <a:path w="5837" h="5837" extrusionOk="0">
                  <a:moveTo>
                    <a:pt x="1" y="0"/>
                  </a:moveTo>
                  <a:lnTo>
                    <a:pt x="1" y="5836"/>
                  </a:lnTo>
                  <a:lnTo>
                    <a:pt x="5837" y="5836"/>
                  </a:lnTo>
                  <a:lnTo>
                    <a:pt x="58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23"/>
            <p:cNvSpPr/>
            <p:nvPr/>
          </p:nvSpPr>
          <p:spPr>
            <a:xfrm>
              <a:off x="3419025" y="3972225"/>
              <a:ext cx="110975" cy="110975"/>
            </a:xfrm>
            <a:custGeom>
              <a:avLst/>
              <a:gdLst/>
              <a:ahLst/>
              <a:cxnLst/>
              <a:rect l="l" t="t" r="r" b="b"/>
              <a:pathLst>
                <a:path w="4439" h="4439" extrusionOk="0">
                  <a:moveTo>
                    <a:pt x="0" y="1"/>
                  </a:moveTo>
                  <a:lnTo>
                    <a:pt x="0"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23"/>
            <p:cNvSpPr/>
            <p:nvPr/>
          </p:nvSpPr>
          <p:spPr>
            <a:xfrm>
              <a:off x="3444850" y="3997300"/>
              <a:ext cx="60075" cy="60075"/>
            </a:xfrm>
            <a:custGeom>
              <a:avLst/>
              <a:gdLst/>
              <a:ahLst/>
              <a:cxnLst/>
              <a:rect l="l" t="t" r="r" b="b"/>
              <a:pathLst>
                <a:path w="2403" h="2403" extrusionOk="0">
                  <a:moveTo>
                    <a:pt x="1" y="1"/>
                  </a:moveTo>
                  <a:lnTo>
                    <a:pt x="1" y="2402"/>
                  </a:lnTo>
                  <a:lnTo>
                    <a:pt x="2402" y="2402"/>
                  </a:lnTo>
                  <a:lnTo>
                    <a:pt x="24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23"/>
            <p:cNvSpPr/>
            <p:nvPr/>
          </p:nvSpPr>
          <p:spPr>
            <a:xfrm>
              <a:off x="3558075" y="3954750"/>
              <a:ext cx="35000" cy="9150"/>
            </a:xfrm>
            <a:custGeom>
              <a:avLst/>
              <a:gdLst/>
              <a:ahLst/>
              <a:cxnLst/>
              <a:rect l="l" t="t" r="r" b="b"/>
              <a:pathLst>
                <a:path w="1400"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23"/>
            <p:cNvSpPr/>
            <p:nvPr/>
          </p:nvSpPr>
          <p:spPr>
            <a:xfrm>
              <a:off x="3558075" y="4000350"/>
              <a:ext cx="35000" cy="9900"/>
            </a:xfrm>
            <a:custGeom>
              <a:avLst/>
              <a:gdLst/>
              <a:ahLst/>
              <a:cxnLst/>
              <a:rect l="l" t="t" r="r" b="b"/>
              <a:pathLst>
                <a:path w="1400"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23"/>
            <p:cNvSpPr/>
            <p:nvPr/>
          </p:nvSpPr>
          <p:spPr>
            <a:xfrm>
              <a:off x="3558075" y="4045175"/>
              <a:ext cx="35000" cy="9150"/>
            </a:xfrm>
            <a:custGeom>
              <a:avLst/>
              <a:gdLst/>
              <a:ahLst/>
              <a:cxnLst/>
              <a:rect l="l" t="t" r="r" b="b"/>
              <a:pathLst>
                <a:path w="1400"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23"/>
            <p:cNvSpPr/>
            <p:nvPr/>
          </p:nvSpPr>
          <p:spPr>
            <a:xfrm>
              <a:off x="3359750" y="3954750"/>
              <a:ext cx="34975" cy="9150"/>
            </a:xfrm>
            <a:custGeom>
              <a:avLst/>
              <a:gdLst/>
              <a:ahLst/>
              <a:cxnLst/>
              <a:rect l="l" t="t" r="r" b="b"/>
              <a:pathLst>
                <a:path w="1399"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23"/>
            <p:cNvSpPr/>
            <p:nvPr/>
          </p:nvSpPr>
          <p:spPr>
            <a:xfrm>
              <a:off x="3359750" y="4000350"/>
              <a:ext cx="34975" cy="9900"/>
            </a:xfrm>
            <a:custGeom>
              <a:avLst/>
              <a:gdLst/>
              <a:ahLst/>
              <a:cxnLst/>
              <a:rect l="l" t="t" r="r" b="b"/>
              <a:pathLst>
                <a:path w="1399"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23"/>
            <p:cNvSpPr/>
            <p:nvPr/>
          </p:nvSpPr>
          <p:spPr>
            <a:xfrm>
              <a:off x="3359750" y="4045175"/>
              <a:ext cx="34975" cy="9150"/>
            </a:xfrm>
            <a:custGeom>
              <a:avLst/>
              <a:gdLst/>
              <a:ahLst/>
              <a:cxnLst/>
              <a:rect l="l" t="t" r="r" b="b"/>
              <a:pathLst>
                <a:path w="1399"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23"/>
            <p:cNvSpPr/>
            <p:nvPr/>
          </p:nvSpPr>
          <p:spPr>
            <a:xfrm>
              <a:off x="3669025" y="3928150"/>
              <a:ext cx="212800" cy="216600"/>
            </a:xfrm>
            <a:custGeom>
              <a:avLst/>
              <a:gdLst/>
              <a:ahLst/>
              <a:cxnLst/>
              <a:rect l="l" t="t" r="r" b="b"/>
              <a:pathLst>
                <a:path w="8512" h="8664" extrusionOk="0">
                  <a:moveTo>
                    <a:pt x="8481" y="1"/>
                  </a:moveTo>
                  <a:cubicBezTo>
                    <a:pt x="7569" y="578"/>
                    <a:pt x="6809" y="1217"/>
                    <a:pt x="6080" y="1916"/>
                  </a:cubicBezTo>
                  <a:cubicBezTo>
                    <a:pt x="5715" y="2250"/>
                    <a:pt x="5411" y="2615"/>
                    <a:pt x="5046" y="3010"/>
                  </a:cubicBezTo>
                  <a:cubicBezTo>
                    <a:pt x="4712" y="3375"/>
                    <a:pt x="4408" y="3770"/>
                    <a:pt x="4104" y="4195"/>
                  </a:cubicBezTo>
                  <a:cubicBezTo>
                    <a:pt x="3800" y="4591"/>
                    <a:pt x="3496" y="4986"/>
                    <a:pt x="3131" y="5320"/>
                  </a:cubicBezTo>
                  <a:cubicBezTo>
                    <a:pt x="2767" y="5654"/>
                    <a:pt x="2311" y="5928"/>
                    <a:pt x="1946" y="6262"/>
                  </a:cubicBezTo>
                  <a:cubicBezTo>
                    <a:pt x="1551" y="6627"/>
                    <a:pt x="1247" y="6992"/>
                    <a:pt x="912" y="7387"/>
                  </a:cubicBezTo>
                  <a:cubicBezTo>
                    <a:pt x="609" y="7752"/>
                    <a:pt x="305" y="8177"/>
                    <a:pt x="31" y="8633"/>
                  </a:cubicBezTo>
                  <a:lnTo>
                    <a:pt x="1" y="8664"/>
                  </a:lnTo>
                  <a:lnTo>
                    <a:pt x="31" y="8664"/>
                  </a:lnTo>
                  <a:cubicBezTo>
                    <a:pt x="487" y="8390"/>
                    <a:pt x="912" y="8086"/>
                    <a:pt x="1308" y="7752"/>
                  </a:cubicBezTo>
                  <a:cubicBezTo>
                    <a:pt x="1672" y="7417"/>
                    <a:pt x="2068" y="7083"/>
                    <a:pt x="2371" y="6688"/>
                  </a:cubicBezTo>
                  <a:cubicBezTo>
                    <a:pt x="2675" y="6323"/>
                    <a:pt x="2919" y="5867"/>
                    <a:pt x="3283" y="5472"/>
                  </a:cubicBezTo>
                  <a:cubicBezTo>
                    <a:pt x="3587" y="5107"/>
                    <a:pt x="3952" y="4743"/>
                    <a:pt x="4378" y="4439"/>
                  </a:cubicBezTo>
                  <a:cubicBezTo>
                    <a:pt x="4803" y="4104"/>
                    <a:pt x="5168" y="3800"/>
                    <a:pt x="5563" y="3466"/>
                  </a:cubicBezTo>
                  <a:cubicBezTo>
                    <a:pt x="5928" y="3162"/>
                    <a:pt x="6323" y="2828"/>
                    <a:pt x="6657" y="2433"/>
                  </a:cubicBezTo>
                  <a:cubicBezTo>
                    <a:pt x="7326" y="1703"/>
                    <a:pt x="7995" y="913"/>
                    <a:pt x="8511" y="31"/>
                  </a:cubicBezTo>
                  <a:lnTo>
                    <a:pt x="85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23"/>
            <p:cNvSpPr/>
            <p:nvPr/>
          </p:nvSpPr>
          <p:spPr>
            <a:xfrm>
              <a:off x="3668275" y="3928925"/>
              <a:ext cx="216575" cy="212800"/>
            </a:xfrm>
            <a:custGeom>
              <a:avLst/>
              <a:gdLst/>
              <a:ahLst/>
              <a:cxnLst/>
              <a:rect l="l" t="t" r="r" b="b"/>
              <a:pathLst>
                <a:path w="8663" h="8512" extrusionOk="0">
                  <a:moveTo>
                    <a:pt x="0" y="0"/>
                  </a:moveTo>
                  <a:lnTo>
                    <a:pt x="0" y="61"/>
                  </a:lnTo>
                  <a:cubicBezTo>
                    <a:pt x="243" y="517"/>
                    <a:pt x="578" y="912"/>
                    <a:pt x="912" y="1307"/>
                  </a:cubicBezTo>
                  <a:cubicBezTo>
                    <a:pt x="1246" y="1672"/>
                    <a:pt x="1581" y="2067"/>
                    <a:pt x="1976" y="2371"/>
                  </a:cubicBezTo>
                  <a:cubicBezTo>
                    <a:pt x="2341" y="2675"/>
                    <a:pt x="2797" y="2949"/>
                    <a:pt x="3192" y="3283"/>
                  </a:cubicBezTo>
                  <a:cubicBezTo>
                    <a:pt x="3557" y="3587"/>
                    <a:pt x="3891" y="3952"/>
                    <a:pt x="4195" y="4377"/>
                  </a:cubicBezTo>
                  <a:cubicBezTo>
                    <a:pt x="4560" y="4803"/>
                    <a:pt x="4864" y="5168"/>
                    <a:pt x="5198" y="5563"/>
                  </a:cubicBezTo>
                  <a:cubicBezTo>
                    <a:pt x="5502" y="5927"/>
                    <a:pt x="5836" y="6323"/>
                    <a:pt x="6231" y="6657"/>
                  </a:cubicBezTo>
                  <a:cubicBezTo>
                    <a:pt x="6961" y="7356"/>
                    <a:pt x="7751" y="7994"/>
                    <a:pt x="8602" y="8511"/>
                  </a:cubicBezTo>
                  <a:lnTo>
                    <a:pt x="8663" y="8511"/>
                  </a:lnTo>
                  <a:lnTo>
                    <a:pt x="8663" y="8481"/>
                  </a:lnTo>
                  <a:cubicBezTo>
                    <a:pt x="8085" y="7569"/>
                    <a:pt x="7447" y="6809"/>
                    <a:pt x="6748" y="6079"/>
                  </a:cubicBezTo>
                  <a:cubicBezTo>
                    <a:pt x="6414" y="5715"/>
                    <a:pt x="6049" y="5411"/>
                    <a:pt x="5654" y="5076"/>
                  </a:cubicBezTo>
                  <a:cubicBezTo>
                    <a:pt x="5289" y="4712"/>
                    <a:pt x="4894" y="4408"/>
                    <a:pt x="4468" y="4104"/>
                  </a:cubicBezTo>
                  <a:cubicBezTo>
                    <a:pt x="4043" y="3800"/>
                    <a:pt x="3678" y="3496"/>
                    <a:pt x="3344" y="3131"/>
                  </a:cubicBezTo>
                  <a:cubicBezTo>
                    <a:pt x="3009" y="2797"/>
                    <a:pt x="2736" y="2341"/>
                    <a:pt x="2401" y="1946"/>
                  </a:cubicBezTo>
                  <a:cubicBezTo>
                    <a:pt x="2037" y="1581"/>
                    <a:pt x="1672" y="1277"/>
                    <a:pt x="1277" y="912"/>
                  </a:cubicBezTo>
                  <a:cubicBezTo>
                    <a:pt x="912" y="608"/>
                    <a:pt x="487" y="304"/>
                    <a:pt x="31" y="61"/>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23"/>
            <p:cNvSpPr/>
            <p:nvPr/>
          </p:nvSpPr>
          <p:spPr>
            <a:xfrm>
              <a:off x="3762500" y="3928150"/>
              <a:ext cx="35725" cy="35750"/>
            </a:xfrm>
            <a:custGeom>
              <a:avLst/>
              <a:gdLst/>
              <a:ahLst/>
              <a:cxnLst/>
              <a:rect l="l" t="t" r="r" b="b"/>
              <a:pathLst>
                <a:path w="1429" h="1430" extrusionOk="0">
                  <a:moveTo>
                    <a:pt x="699" y="1"/>
                  </a:moveTo>
                  <a:cubicBezTo>
                    <a:pt x="304" y="1"/>
                    <a:pt x="0" y="335"/>
                    <a:pt x="0" y="730"/>
                  </a:cubicBezTo>
                  <a:cubicBezTo>
                    <a:pt x="0" y="1126"/>
                    <a:pt x="335" y="1429"/>
                    <a:pt x="699" y="1429"/>
                  </a:cubicBezTo>
                  <a:cubicBezTo>
                    <a:pt x="1125" y="1429"/>
                    <a:pt x="1429" y="1095"/>
                    <a:pt x="1429" y="730"/>
                  </a:cubicBezTo>
                  <a:cubicBezTo>
                    <a:pt x="1429" y="335"/>
                    <a:pt x="1125" y="31"/>
                    <a:pt x="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23"/>
            <p:cNvSpPr/>
            <p:nvPr/>
          </p:nvSpPr>
          <p:spPr>
            <a:xfrm>
              <a:off x="4015550" y="3954000"/>
              <a:ext cx="146675" cy="145925"/>
            </a:xfrm>
            <a:custGeom>
              <a:avLst/>
              <a:gdLst/>
              <a:ahLst/>
              <a:cxnLst/>
              <a:rect l="l" t="t" r="r" b="b"/>
              <a:pathLst>
                <a:path w="5867" h="5837" extrusionOk="0">
                  <a:moveTo>
                    <a:pt x="0" y="0"/>
                  </a:moveTo>
                  <a:lnTo>
                    <a:pt x="0" y="5836"/>
                  </a:lnTo>
                  <a:lnTo>
                    <a:pt x="5866" y="5836"/>
                  </a:lnTo>
                  <a:lnTo>
                    <a:pt x="58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23"/>
            <p:cNvSpPr/>
            <p:nvPr/>
          </p:nvSpPr>
          <p:spPr>
            <a:xfrm>
              <a:off x="4033025" y="3972225"/>
              <a:ext cx="110950" cy="110975"/>
            </a:xfrm>
            <a:custGeom>
              <a:avLst/>
              <a:gdLst/>
              <a:ahLst/>
              <a:cxnLst/>
              <a:rect l="l" t="t" r="r" b="b"/>
              <a:pathLst>
                <a:path w="4438" h="4439" extrusionOk="0">
                  <a:moveTo>
                    <a:pt x="0" y="1"/>
                  </a:moveTo>
                  <a:lnTo>
                    <a:pt x="0"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23"/>
            <p:cNvSpPr/>
            <p:nvPr/>
          </p:nvSpPr>
          <p:spPr>
            <a:xfrm>
              <a:off x="4058850" y="3997300"/>
              <a:ext cx="59300" cy="60075"/>
            </a:xfrm>
            <a:custGeom>
              <a:avLst/>
              <a:gdLst/>
              <a:ahLst/>
              <a:cxnLst/>
              <a:rect l="l" t="t" r="r" b="b"/>
              <a:pathLst>
                <a:path w="2372" h="2403" extrusionOk="0">
                  <a:moveTo>
                    <a:pt x="1" y="1"/>
                  </a:moveTo>
                  <a:lnTo>
                    <a:pt x="1" y="2402"/>
                  </a:lnTo>
                  <a:lnTo>
                    <a:pt x="2371" y="2402"/>
                  </a:lnTo>
                  <a:lnTo>
                    <a:pt x="23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23"/>
            <p:cNvSpPr/>
            <p:nvPr/>
          </p:nvSpPr>
          <p:spPr>
            <a:xfrm>
              <a:off x="4171325" y="3954750"/>
              <a:ext cx="35725" cy="9150"/>
            </a:xfrm>
            <a:custGeom>
              <a:avLst/>
              <a:gdLst/>
              <a:ahLst/>
              <a:cxnLst/>
              <a:rect l="l" t="t" r="r" b="b"/>
              <a:pathLst>
                <a:path w="1429" h="366" extrusionOk="0">
                  <a:moveTo>
                    <a:pt x="0" y="1"/>
                  </a:moveTo>
                  <a:lnTo>
                    <a:pt x="0" y="365"/>
                  </a:lnTo>
                  <a:lnTo>
                    <a:pt x="1429" y="365"/>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23"/>
            <p:cNvSpPr/>
            <p:nvPr/>
          </p:nvSpPr>
          <p:spPr>
            <a:xfrm>
              <a:off x="4171325" y="4000350"/>
              <a:ext cx="35725" cy="9900"/>
            </a:xfrm>
            <a:custGeom>
              <a:avLst/>
              <a:gdLst/>
              <a:ahLst/>
              <a:cxnLst/>
              <a:rect l="l" t="t" r="r" b="b"/>
              <a:pathLst>
                <a:path w="1429" h="396" extrusionOk="0">
                  <a:moveTo>
                    <a:pt x="0" y="0"/>
                  </a:moveTo>
                  <a:lnTo>
                    <a:pt x="0" y="396"/>
                  </a:lnTo>
                  <a:lnTo>
                    <a:pt x="1429" y="396"/>
                  </a:lnTo>
                  <a:lnTo>
                    <a:pt x="14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23"/>
            <p:cNvSpPr/>
            <p:nvPr/>
          </p:nvSpPr>
          <p:spPr>
            <a:xfrm>
              <a:off x="4171325" y="4045175"/>
              <a:ext cx="35725" cy="9150"/>
            </a:xfrm>
            <a:custGeom>
              <a:avLst/>
              <a:gdLst/>
              <a:ahLst/>
              <a:cxnLst/>
              <a:rect l="l" t="t" r="r" b="b"/>
              <a:pathLst>
                <a:path w="1429" h="366" extrusionOk="0">
                  <a:moveTo>
                    <a:pt x="0" y="1"/>
                  </a:moveTo>
                  <a:lnTo>
                    <a:pt x="0" y="366"/>
                  </a:lnTo>
                  <a:lnTo>
                    <a:pt x="1429" y="366"/>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23"/>
            <p:cNvSpPr/>
            <p:nvPr/>
          </p:nvSpPr>
          <p:spPr>
            <a:xfrm>
              <a:off x="3972975" y="3954750"/>
              <a:ext cx="35000" cy="9150"/>
            </a:xfrm>
            <a:custGeom>
              <a:avLst/>
              <a:gdLst/>
              <a:ahLst/>
              <a:cxnLst/>
              <a:rect l="l" t="t" r="r" b="b"/>
              <a:pathLst>
                <a:path w="1400"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23"/>
            <p:cNvSpPr/>
            <p:nvPr/>
          </p:nvSpPr>
          <p:spPr>
            <a:xfrm>
              <a:off x="3972975" y="4000350"/>
              <a:ext cx="35000" cy="9900"/>
            </a:xfrm>
            <a:custGeom>
              <a:avLst/>
              <a:gdLst/>
              <a:ahLst/>
              <a:cxnLst/>
              <a:rect l="l" t="t" r="r" b="b"/>
              <a:pathLst>
                <a:path w="1400"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23"/>
            <p:cNvSpPr/>
            <p:nvPr/>
          </p:nvSpPr>
          <p:spPr>
            <a:xfrm>
              <a:off x="3972975" y="4045175"/>
              <a:ext cx="35000" cy="9150"/>
            </a:xfrm>
            <a:custGeom>
              <a:avLst/>
              <a:gdLst/>
              <a:ahLst/>
              <a:cxnLst/>
              <a:rect l="l" t="t" r="r" b="b"/>
              <a:pathLst>
                <a:path w="1400"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23"/>
            <p:cNvSpPr/>
            <p:nvPr/>
          </p:nvSpPr>
          <p:spPr>
            <a:xfrm>
              <a:off x="4283025" y="3928150"/>
              <a:ext cx="212800" cy="216600"/>
            </a:xfrm>
            <a:custGeom>
              <a:avLst/>
              <a:gdLst/>
              <a:ahLst/>
              <a:cxnLst/>
              <a:rect l="l" t="t" r="r" b="b"/>
              <a:pathLst>
                <a:path w="8512" h="8664" extrusionOk="0">
                  <a:moveTo>
                    <a:pt x="8450" y="1"/>
                  </a:moveTo>
                  <a:cubicBezTo>
                    <a:pt x="7538" y="578"/>
                    <a:pt x="6779" y="1217"/>
                    <a:pt x="6079" y="1916"/>
                  </a:cubicBezTo>
                  <a:cubicBezTo>
                    <a:pt x="5684" y="2250"/>
                    <a:pt x="5380" y="2615"/>
                    <a:pt x="5046" y="3010"/>
                  </a:cubicBezTo>
                  <a:cubicBezTo>
                    <a:pt x="4712" y="3375"/>
                    <a:pt x="4408" y="3770"/>
                    <a:pt x="4104" y="4195"/>
                  </a:cubicBezTo>
                  <a:cubicBezTo>
                    <a:pt x="3800" y="4591"/>
                    <a:pt x="3496" y="4986"/>
                    <a:pt x="3101" y="5320"/>
                  </a:cubicBezTo>
                  <a:cubicBezTo>
                    <a:pt x="2766" y="5654"/>
                    <a:pt x="2310" y="5928"/>
                    <a:pt x="1915" y="6262"/>
                  </a:cubicBezTo>
                  <a:cubicBezTo>
                    <a:pt x="1551" y="6627"/>
                    <a:pt x="1247" y="6992"/>
                    <a:pt x="912" y="7387"/>
                  </a:cubicBezTo>
                  <a:cubicBezTo>
                    <a:pt x="608" y="7752"/>
                    <a:pt x="304" y="8177"/>
                    <a:pt x="31" y="8633"/>
                  </a:cubicBezTo>
                  <a:lnTo>
                    <a:pt x="0" y="8664"/>
                  </a:lnTo>
                  <a:lnTo>
                    <a:pt x="31" y="8664"/>
                  </a:lnTo>
                  <a:cubicBezTo>
                    <a:pt x="487" y="8390"/>
                    <a:pt x="912" y="8086"/>
                    <a:pt x="1277" y="7752"/>
                  </a:cubicBezTo>
                  <a:cubicBezTo>
                    <a:pt x="1672" y="7417"/>
                    <a:pt x="2037" y="7083"/>
                    <a:pt x="2341" y="6688"/>
                  </a:cubicBezTo>
                  <a:cubicBezTo>
                    <a:pt x="2645" y="6323"/>
                    <a:pt x="2918" y="5867"/>
                    <a:pt x="3253" y="5472"/>
                  </a:cubicBezTo>
                  <a:cubicBezTo>
                    <a:pt x="3557" y="5107"/>
                    <a:pt x="3952" y="4743"/>
                    <a:pt x="4347" y="4439"/>
                  </a:cubicBezTo>
                  <a:cubicBezTo>
                    <a:pt x="4772" y="4104"/>
                    <a:pt x="5168" y="3800"/>
                    <a:pt x="5532" y="3466"/>
                  </a:cubicBezTo>
                  <a:cubicBezTo>
                    <a:pt x="5927" y="3162"/>
                    <a:pt x="6292" y="2828"/>
                    <a:pt x="6627" y="2433"/>
                  </a:cubicBezTo>
                  <a:cubicBezTo>
                    <a:pt x="7326" y="1703"/>
                    <a:pt x="7964" y="913"/>
                    <a:pt x="8511" y="31"/>
                  </a:cubicBezTo>
                  <a:lnTo>
                    <a:pt x="85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23"/>
            <p:cNvSpPr/>
            <p:nvPr/>
          </p:nvSpPr>
          <p:spPr>
            <a:xfrm>
              <a:off x="4281500" y="3928925"/>
              <a:ext cx="216600" cy="212800"/>
            </a:xfrm>
            <a:custGeom>
              <a:avLst/>
              <a:gdLst/>
              <a:ahLst/>
              <a:cxnLst/>
              <a:rect l="l" t="t" r="r" b="b"/>
              <a:pathLst>
                <a:path w="8664" h="8512" extrusionOk="0">
                  <a:moveTo>
                    <a:pt x="1" y="0"/>
                  </a:moveTo>
                  <a:lnTo>
                    <a:pt x="1" y="61"/>
                  </a:lnTo>
                  <a:cubicBezTo>
                    <a:pt x="274" y="517"/>
                    <a:pt x="578" y="912"/>
                    <a:pt x="912" y="1307"/>
                  </a:cubicBezTo>
                  <a:cubicBezTo>
                    <a:pt x="1277" y="1672"/>
                    <a:pt x="1612" y="2067"/>
                    <a:pt x="1976" y="2371"/>
                  </a:cubicBezTo>
                  <a:cubicBezTo>
                    <a:pt x="2371" y="2675"/>
                    <a:pt x="2827" y="2949"/>
                    <a:pt x="3192" y="3283"/>
                  </a:cubicBezTo>
                  <a:cubicBezTo>
                    <a:pt x="3587" y="3587"/>
                    <a:pt x="3922" y="3952"/>
                    <a:pt x="4226" y="4377"/>
                  </a:cubicBezTo>
                  <a:cubicBezTo>
                    <a:pt x="4560" y="4803"/>
                    <a:pt x="4864" y="5168"/>
                    <a:pt x="5229" y="5563"/>
                  </a:cubicBezTo>
                  <a:cubicBezTo>
                    <a:pt x="5533" y="5927"/>
                    <a:pt x="5867" y="6323"/>
                    <a:pt x="6232" y="6657"/>
                  </a:cubicBezTo>
                  <a:cubicBezTo>
                    <a:pt x="6961" y="7356"/>
                    <a:pt x="7751" y="7994"/>
                    <a:pt x="8633" y="8511"/>
                  </a:cubicBezTo>
                  <a:lnTo>
                    <a:pt x="8663" y="8511"/>
                  </a:lnTo>
                  <a:lnTo>
                    <a:pt x="8663" y="8481"/>
                  </a:lnTo>
                  <a:cubicBezTo>
                    <a:pt x="8116" y="7569"/>
                    <a:pt x="7447" y="6809"/>
                    <a:pt x="6779" y="6079"/>
                  </a:cubicBezTo>
                  <a:cubicBezTo>
                    <a:pt x="6444" y="5715"/>
                    <a:pt x="6049" y="5411"/>
                    <a:pt x="5685" y="5076"/>
                  </a:cubicBezTo>
                  <a:cubicBezTo>
                    <a:pt x="5289" y="4712"/>
                    <a:pt x="4925" y="4408"/>
                    <a:pt x="4499" y="4104"/>
                  </a:cubicBezTo>
                  <a:cubicBezTo>
                    <a:pt x="4074" y="3800"/>
                    <a:pt x="3709" y="3496"/>
                    <a:pt x="3344" y="3131"/>
                  </a:cubicBezTo>
                  <a:cubicBezTo>
                    <a:pt x="3010" y="2797"/>
                    <a:pt x="2736" y="2341"/>
                    <a:pt x="2402" y="1946"/>
                  </a:cubicBezTo>
                  <a:cubicBezTo>
                    <a:pt x="2067" y="1581"/>
                    <a:pt x="1672" y="1277"/>
                    <a:pt x="1308" y="912"/>
                  </a:cubicBezTo>
                  <a:cubicBezTo>
                    <a:pt x="912" y="608"/>
                    <a:pt x="517" y="304"/>
                    <a:pt x="61" y="6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23"/>
            <p:cNvSpPr/>
            <p:nvPr/>
          </p:nvSpPr>
          <p:spPr>
            <a:xfrm>
              <a:off x="4375725" y="3928150"/>
              <a:ext cx="36500" cy="35750"/>
            </a:xfrm>
            <a:custGeom>
              <a:avLst/>
              <a:gdLst/>
              <a:ahLst/>
              <a:cxnLst/>
              <a:rect l="l" t="t" r="r" b="b"/>
              <a:pathLst>
                <a:path w="1460" h="1430" extrusionOk="0">
                  <a:moveTo>
                    <a:pt x="730" y="1"/>
                  </a:moveTo>
                  <a:cubicBezTo>
                    <a:pt x="305" y="1"/>
                    <a:pt x="1" y="335"/>
                    <a:pt x="1" y="730"/>
                  </a:cubicBezTo>
                  <a:cubicBezTo>
                    <a:pt x="1" y="1126"/>
                    <a:pt x="335" y="1429"/>
                    <a:pt x="730" y="1429"/>
                  </a:cubicBezTo>
                  <a:cubicBezTo>
                    <a:pt x="1156" y="1429"/>
                    <a:pt x="1460" y="1095"/>
                    <a:pt x="1460" y="730"/>
                  </a:cubicBezTo>
                  <a:cubicBezTo>
                    <a:pt x="1460" y="335"/>
                    <a:pt x="1156" y="31"/>
                    <a:pt x="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23"/>
            <p:cNvSpPr/>
            <p:nvPr/>
          </p:nvSpPr>
          <p:spPr>
            <a:xfrm>
              <a:off x="4629525" y="3954000"/>
              <a:ext cx="145925" cy="145925"/>
            </a:xfrm>
            <a:custGeom>
              <a:avLst/>
              <a:gdLst/>
              <a:ahLst/>
              <a:cxnLst/>
              <a:rect l="l" t="t" r="r" b="b"/>
              <a:pathLst>
                <a:path w="5837" h="5837" extrusionOk="0">
                  <a:moveTo>
                    <a:pt x="1" y="0"/>
                  </a:moveTo>
                  <a:lnTo>
                    <a:pt x="1" y="5836"/>
                  </a:lnTo>
                  <a:lnTo>
                    <a:pt x="5837" y="5836"/>
                  </a:lnTo>
                  <a:lnTo>
                    <a:pt x="58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23"/>
            <p:cNvSpPr/>
            <p:nvPr/>
          </p:nvSpPr>
          <p:spPr>
            <a:xfrm>
              <a:off x="4646250" y="3972225"/>
              <a:ext cx="111725" cy="110975"/>
            </a:xfrm>
            <a:custGeom>
              <a:avLst/>
              <a:gdLst/>
              <a:ahLst/>
              <a:cxnLst/>
              <a:rect l="l" t="t" r="r" b="b"/>
              <a:pathLst>
                <a:path w="4469" h="4439" extrusionOk="0">
                  <a:moveTo>
                    <a:pt x="0" y="1"/>
                  </a:moveTo>
                  <a:lnTo>
                    <a:pt x="0" y="4439"/>
                  </a:lnTo>
                  <a:lnTo>
                    <a:pt x="4469" y="4439"/>
                  </a:lnTo>
                  <a:lnTo>
                    <a:pt x="44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23"/>
            <p:cNvSpPr/>
            <p:nvPr/>
          </p:nvSpPr>
          <p:spPr>
            <a:xfrm>
              <a:off x="4672075" y="3997300"/>
              <a:ext cx="60075" cy="60075"/>
            </a:xfrm>
            <a:custGeom>
              <a:avLst/>
              <a:gdLst/>
              <a:ahLst/>
              <a:cxnLst/>
              <a:rect l="l" t="t" r="r" b="b"/>
              <a:pathLst>
                <a:path w="2403" h="2403" extrusionOk="0">
                  <a:moveTo>
                    <a:pt x="1" y="1"/>
                  </a:moveTo>
                  <a:lnTo>
                    <a:pt x="1" y="2402"/>
                  </a:lnTo>
                  <a:lnTo>
                    <a:pt x="2402" y="2402"/>
                  </a:lnTo>
                  <a:lnTo>
                    <a:pt x="24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23"/>
            <p:cNvSpPr/>
            <p:nvPr/>
          </p:nvSpPr>
          <p:spPr>
            <a:xfrm>
              <a:off x="4785300" y="3954750"/>
              <a:ext cx="35000" cy="9150"/>
            </a:xfrm>
            <a:custGeom>
              <a:avLst/>
              <a:gdLst/>
              <a:ahLst/>
              <a:cxnLst/>
              <a:rect l="l" t="t" r="r" b="b"/>
              <a:pathLst>
                <a:path w="1400"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23"/>
            <p:cNvSpPr/>
            <p:nvPr/>
          </p:nvSpPr>
          <p:spPr>
            <a:xfrm>
              <a:off x="4785300" y="4000350"/>
              <a:ext cx="35000" cy="9900"/>
            </a:xfrm>
            <a:custGeom>
              <a:avLst/>
              <a:gdLst/>
              <a:ahLst/>
              <a:cxnLst/>
              <a:rect l="l" t="t" r="r" b="b"/>
              <a:pathLst>
                <a:path w="1400"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23"/>
            <p:cNvSpPr/>
            <p:nvPr/>
          </p:nvSpPr>
          <p:spPr>
            <a:xfrm>
              <a:off x="4785300" y="4045175"/>
              <a:ext cx="35000" cy="9150"/>
            </a:xfrm>
            <a:custGeom>
              <a:avLst/>
              <a:gdLst/>
              <a:ahLst/>
              <a:cxnLst/>
              <a:rect l="l" t="t" r="r" b="b"/>
              <a:pathLst>
                <a:path w="1400"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23"/>
            <p:cNvSpPr/>
            <p:nvPr/>
          </p:nvSpPr>
          <p:spPr>
            <a:xfrm>
              <a:off x="4586225" y="3954750"/>
              <a:ext cx="35725" cy="9150"/>
            </a:xfrm>
            <a:custGeom>
              <a:avLst/>
              <a:gdLst/>
              <a:ahLst/>
              <a:cxnLst/>
              <a:rect l="l" t="t" r="r" b="b"/>
              <a:pathLst>
                <a:path w="1429" h="366" extrusionOk="0">
                  <a:moveTo>
                    <a:pt x="0" y="1"/>
                  </a:moveTo>
                  <a:lnTo>
                    <a:pt x="0" y="365"/>
                  </a:lnTo>
                  <a:lnTo>
                    <a:pt x="1429" y="365"/>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23"/>
            <p:cNvSpPr/>
            <p:nvPr/>
          </p:nvSpPr>
          <p:spPr>
            <a:xfrm>
              <a:off x="4586225" y="4000350"/>
              <a:ext cx="35725" cy="9900"/>
            </a:xfrm>
            <a:custGeom>
              <a:avLst/>
              <a:gdLst/>
              <a:ahLst/>
              <a:cxnLst/>
              <a:rect l="l" t="t" r="r" b="b"/>
              <a:pathLst>
                <a:path w="1429" h="396" extrusionOk="0">
                  <a:moveTo>
                    <a:pt x="0" y="0"/>
                  </a:moveTo>
                  <a:lnTo>
                    <a:pt x="0" y="396"/>
                  </a:lnTo>
                  <a:lnTo>
                    <a:pt x="1429" y="396"/>
                  </a:lnTo>
                  <a:lnTo>
                    <a:pt x="14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23"/>
            <p:cNvSpPr/>
            <p:nvPr/>
          </p:nvSpPr>
          <p:spPr>
            <a:xfrm>
              <a:off x="4586225" y="4045175"/>
              <a:ext cx="35725" cy="9150"/>
            </a:xfrm>
            <a:custGeom>
              <a:avLst/>
              <a:gdLst/>
              <a:ahLst/>
              <a:cxnLst/>
              <a:rect l="l" t="t" r="r" b="b"/>
              <a:pathLst>
                <a:path w="1429" h="366" extrusionOk="0">
                  <a:moveTo>
                    <a:pt x="0" y="1"/>
                  </a:moveTo>
                  <a:lnTo>
                    <a:pt x="0" y="366"/>
                  </a:lnTo>
                  <a:lnTo>
                    <a:pt x="1429" y="366"/>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23"/>
            <p:cNvSpPr/>
            <p:nvPr/>
          </p:nvSpPr>
          <p:spPr>
            <a:xfrm>
              <a:off x="4896250" y="3928150"/>
              <a:ext cx="212800" cy="216600"/>
            </a:xfrm>
            <a:custGeom>
              <a:avLst/>
              <a:gdLst/>
              <a:ahLst/>
              <a:cxnLst/>
              <a:rect l="l" t="t" r="r" b="b"/>
              <a:pathLst>
                <a:path w="8512" h="8664" extrusionOk="0">
                  <a:moveTo>
                    <a:pt x="8481" y="1"/>
                  </a:moveTo>
                  <a:cubicBezTo>
                    <a:pt x="7569" y="578"/>
                    <a:pt x="6809" y="1217"/>
                    <a:pt x="6080" y="1916"/>
                  </a:cubicBezTo>
                  <a:cubicBezTo>
                    <a:pt x="5715" y="2250"/>
                    <a:pt x="5411" y="2615"/>
                    <a:pt x="5046" y="3010"/>
                  </a:cubicBezTo>
                  <a:cubicBezTo>
                    <a:pt x="4712" y="3375"/>
                    <a:pt x="4408" y="3770"/>
                    <a:pt x="4104" y="4195"/>
                  </a:cubicBezTo>
                  <a:cubicBezTo>
                    <a:pt x="3800" y="4591"/>
                    <a:pt x="3496" y="4986"/>
                    <a:pt x="3131" y="5320"/>
                  </a:cubicBezTo>
                  <a:cubicBezTo>
                    <a:pt x="2767" y="5654"/>
                    <a:pt x="2311" y="5928"/>
                    <a:pt x="1946" y="6262"/>
                  </a:cubicBezTo>
                  <a:cubicBezTo>
                    <a:pt x="1551" y="6627"/>
                    <a:pt x="1247" y="6992"/>
                    <a:pt x="913" y="7387"/>
                  </a:cubicBezTo>
                  <a:cubicBezTo>
                    <a:pt x="609" y="7752"/>
                    <a:pt x="305" y="8177"/>
                    <a:pt x="31" y="8633"/>
                  </a:cubicBezTo>
                  <a:lnTo>
                    <a:pt x="1" y="8664"/>
                  </a:lnTo>
                  <a:lnTo>
                    <a:pt x="31" y="8664"/>
                  </a:lnTo>
                  <a:cubicBezTo>
                    <a:pt x="487" y="8390"/>
                    <a:pt x="913" y="8086"/>
                    <a:pt x="1308" y="7752"/>
                  </a:cubicBezTo>
                  <a:cubicBezTo>
                    <a:pt x="1672" y="7417"/>
                    <a:pt x="2068" y="7083"/>
                    <a:pt x="2372" y="6688"/>
                  </a:cubicBezTo>
                  <a:cubicBezTo>
                    <a:pt x="2675" y="6323"/>
                    <a:pt x="2919" y="5867"/>
                    <a:pt x="3283" y="5472"/>
                  </a:cubicBezTo>
                  <a:cubicBezTo>
                    <a:pt x="3587" y="5107"/>
                    <a:pt x="3952" y="4743"/>
                    <a:pt x="4378" y="4439"/>
                  </a:cubicBezTo>
                  <a:cubicBezTo>
                    <a:pt x="4803" y="4104"/>
                    <a:pt x="5168" y="3800"/>
                    <a:pt x="5563" y="3466"/>
                  </a:cubicBezTo>
                  <a:cubicBezTo>
                    <a:pt x="5928" y="3162"/>
                    <a:pt x="6323" y="2828"/>
                    <a:pt x="6657" y="2433"/>
                  </a:cubicBezTo>
                  <a:cubicBezTo>
                    <a:pt x="7326" y="1703"/>
                    <a:pt x="7995" y="913"/>
                    <a:pt x="8511" y="31"/>
                  </a:cubicBezTo>
                  <a:lnTo>
                    <a:pt x="85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23"/>
            <p:cNvSpPr/>
            <p:nvPr/>
          </p:nvSpPr>
          <p:spPr>
            <a:xfrm>
              <a:off x="4895500" y="3928925"/>
              <a:ext cx="216600" cy="212800"/>
            </a:xfrm>
            <a:custGeom>
              <a:avLst/>
              <a:gdLst/>
              <a:ahLst/>
              <a:cxnLst/>
              <a:rect l="l" t="t" r="r" b="b"/>
              <a:pathLst>
                <a:path w="8664" h="8512" extrusionOk="0">
                  <a:moveTo>
                    <a:pt x="0" y="0"/>
                  </a:moveTo>
                  <a:lnTo>
                    <a:pt x="0" y="61"/>
                  </a:lnTo>
                  <a:cubicBezTo>
                    <a:pt x="243" y="517"/>
                    <a:pt x="547" y="912"/>
                    <a:pt x="912" y="1307"/>
                  </a:cubicBezTo>
                  <a:cubicBezTo>
                    <a:pt x="1246" y="1672"/>
                    <a:pt x="1581" y="2067"/>
                    <a:pt x="1976" y="2371"/>
                  </a:cubicBezTo>
                  <a:cubicBezTo>
                    <a:pt x="2341" y="2675"/>
                    <a:pt x="2797" y="2949"/>
                    <a:pt x="3192" y="3283"/>
                  </a:cubicBezTo>
                  <a:cubicBezTo>
                    <a:pt x="3557" y="3587"/>
                    <a:pt x="3891" y="3952"/>
                    <a:pt x="4195" y="4377"/>
                  </a:cubicBezTo>
                  <a:cubicBezTo>
                    <a:pt x="4560" y="4803"/>
                    <a:pt x="4864" y="5168"/>
                    <a:pt x="5198" y="5563"/>
                  </a:cubicBezTo>
                  <a:cubicBezTo>
                    <a:pt x="5502" y="5927"/>
                    <a:pt x="5836" y="6323"/>
                    <a:pt x="6231" y="6657"/>
                  </a:cubicBezTo>
                  <a:cubicBezTo>
                    <a:pt x="6930" y="7356"/>
                    <a:pt x="7751" y="7994"/>
                    <a:pt x="8602" y="8511"/>
                  </a:cubicBezTo>
                  <a:lnTo>
                    <a:pt x="8663" y="8511"/>
                  </a:lnTo>
                  <a:lnTo>
                    <a:pt x="8663" y="8481"/>
                  </a:lnTo>
                  <a:cubicBezTo>
                    <a:pt x="8086" y="7569"/>
                    <a:pt x="7447" y="6809"/>
                    <a:pt x="6748" y="6079"/>
                  </a:cubicBezTo>
                  <a:cubicBezTo>
                    <a:pt x="6414" y="5715"/>
                    <a:pt x="6049" y="5411"/>
                    <a:pt x="5654" y="5076"/>
                  </a:cubicBezTo>
                  <a:cubicBezTo>
                    <a:pt x="5289" y="4712"/>
                    <a:pt x="4894" y="4408"/>
                    <a:pt x="4468" y="4104"/>
                  </a:cubicBezTo>
                  <a:cubicBezTo>
                    <a:pt x="4043" y="3800"/>
                    <a:pt x="3678" y="3496"/>
                    <a:pt x="3344" y="3131"/>
                  </a:cubicBezTo>
                  <a:cubicBezTo>
                    <a:pt x="3009" y="2797"/>
                    <a:pt x="2736" y="2341"/>
                    <a:pt x="2402" y="1946"/>
                  </a:cubicBezTo>
                  <a:cubicBezTo>
                    <a:pt x="2037" y="1581"/>
                    <a:pt x="1672" y="1277"/>
                    <a:pt x="1277" y="912"/>
                  </a:cubicBezTo>
                  <a:cubicBezTo>
                    <a:pt x="912" y="608"/>
                    <a:pt x="487" y="304"/>
                    <a:pt x="31" y="61"/>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23"/>
            <p:cNvSpPr/>
            <p:nvPr/>
          </p:nvSpPr>
          <p:spPr>
            <a:xfrm>
              <a:off x="4989725" y="3928150"/>
              <a:ext cx="35725" cy="35750"/>
            </a:xfrm>
            <a:custGeom>
              <a:avLst/>
              <a:gdLst/>
              <a:ahLst/>
              <a:cxnLst/>
              <a:rect l="l" t="t" r="r" b="b"/>
              <a:pathLst>
                <a:path w="1429" h="1430" extrusionOk="0">
                  <a:moveTo>
                    <a:pt x="699" y="1"/>
                  </a:moveTo>
                  <a:cubicBezTo>
                    <a:pt x="304" y="1"/>
                    <a:pt x="0" y="335"/>
                    <a:pt x="0" y="730"/>
                  </a:cubicBezTo>
                  <a:cubicBezTo>
                    <a:pt x="0" y="1126"/>
                    <a:pt x="335" y="1429"/>
                    <a:pt x="699" y="1429"/>
                  </a:cubicBezTo>
                  <a:cubicBezTo>
                    <a:pt x="1125" y="1429"/>
                    <a:pt x="1429" y="1095"/>
                    <a:pt x="1429" y="730"/>
                  </a:cubicBezTo>
                  <a:cubicBezTo>
                    <a:pt x="1429" y="335"/>
                    <a:pt x="1125" y="31"/>
                    <a:pt x="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23"/>
            <p:cNvSpPr/>
            <p:nvPr/>
          </p:nvSpPr>
          <p:spPr>
            <a:xfrm>
              <a:off x="5242775" y="3954000"/>
              <a:ext cx="146675" cy="145925"/>
            </a:xfrm>
            <a:custGeom>
              <a:avLst/>
              <a:gdLst/>
              <a:ahLst/>
              <a:cxnLst/>
              <a:rect l="l" t="t" r="r" b="b"/>
              <a:pathLst>
                <a:path w="5867" h="5837" extrusionOk="0">
                  <a:moveTo>
                    <a:pt x="0" y="0"/>
                  </a:moveTo>
                  <a:lnTo>
                    <a:pt x="0" y="5836"/>
                  </a:lnTo>
                  <a:lnTo>
                    <a:pt x="5866" y="5836"/>
                  </a:lnTo>
                  <a:lnTo>
                    <a:pt x="58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23"/>
            <p:cNvSpPr/>
            <p:nvPr/>
          </p:nvSpPr>
          <p:spPr>
            <a:xfrm>
              <a:off x="5260250" y="3972225"/>
              <a:ext cx="110950" cy="110975"/>
            </a:xfrm>
            <a:custGeom>
              <a:avLst/>
              <a:gdLst/>
              <a:ahLst/>
              <a:cxnLst/>
              <a:rect l="l" t="t" r="r" b="b"/>
              <a:pathLst>
                <a:path w="4438" h="4439" extrusionOk="0">
                  <a:moveTo>
                    <a:pt x="0" y="1"/>
                  </a:moveTo>
                  <a:lnTo>
                    <a:pt x="0"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23"/>
            <p:cNvSpPr/>
            <p:nvPr/>
          </p:nvSpPr>
          <p:spPr>
            <a:xfrm>
              <a:off x="5286075" y="3997300"/>
              <a:ext cx="59300" cy="60075"/>
            </a:xfrm>
            <a:custGeom>
              <a:avLst/>
              <a:gdLst/>
              <a:ahLst/>
              <a:cxnLst/>
              <a:rect l="l" t="t" r="r" b="b"/>
              <a:pathLst>
                <a:path w="2372" h="2403" extrusionOk="0">
                  <a:moveTo>
                    <a:pt x="1" y="1"/>
                  </a:moveTo>
                  <a:lnTo>
                    <a:pt x="1" y="2402"/>
                  </a:lnTo>
                  <a:lnTo>
                    <a:pt x="2372" y="2402"/>
                  </a:lnTo>
                  <a:lnTo>
                    <a:pt x="23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23"/>
            <p:cNvSpPr/>
            <p:nvPr/>
          </p:nvSpPr>
          <p:spPr>
            <a:xfrm>
              <a:off x="5398550" y="3954750"/>
              <a:ext cx="34975" cy="9150"/>
            </a:xfrm>
            <a:custGeom>
              <a:avLst/>
              <a:gdLst/>
              <a:ahLst/>
              <a:cxnLst/>
              <a:rect l="l" t="t" r="r" b="b"/>
              <a:pathLst>
                <a:path w="1399" h="366" extrusionOk="0">
                  <a:moveTo>
                    <a:pt x="0" y="1"/>
                  </a:moveTo>
                  <a:lnTo>
                    <a:pt x="0" y="365"/>
                  </a:lnTo>
                  <a:lnTo>
                    <a:pt x="1398" y="365"/>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23"/>
            <p:cNvSpPr/>
            <p:nvPr/>
          </p:nvSpPr>
          <p:spPr>
            <a:xfrm>
              <a:off x="5398550" y="4000350"/>
              <a:ext cx="34975" cy="9900"/>
            </a:xfrm>
            <a:custGeom>
              <a:avLst/>
              <a:gdLst/>
              <a:ahLst/>
              <a:cxnLst/>
              <a:rect l="l" t="t" r="r" b="b"/>
              <a:pathLst>
                <a:path w="1399" h="396" extrusionOk="0">
                  <a:moveTo>
                    <a:pt x="0" y="0"/>
                  </a:moveTo>
                  <a:lnTo>
                    <a:pt x="0" y="396"/>
                  </a:lnTo>
                  <a:lnTo>
                    <a:pt x="1398" y="396"/>
                  </a:lnTo>
                  <a:lnTo>
                    <a:pt x="13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23"/>
            <p:cNvSpPr/>
            <p:nvPr/>
          </p:nvSpPr>
          <p:spPr>
            <a:xfrm>
              <a:off x="5398550" y="4045175"/>
              <a:ext cx="34975" cy="9150"/>
            </a:xfrm>
            <a:custGeom>
              <a:avLst/>
              <a:gdLst/>
              <a:ahLst/>
              <a:cxnLst/>
              <a:rect l="l" t="t" r="r" b="b"/>
              <a:pathLst>
                <a:path w="1399" h="366" extrusionOk="0">
                  <a:moveTo>
                    <a:pt x="0" y="1"/>
                  </a:moveTo>
                  <a:lnTo>
                    <a:pt x="0" y="366"/>
                  </a:lnTo>
                  <a:lnTo>
                    <a:pt x="1398" y="366"/>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23"/>
            <p:cNvSpPr/>
            <p:nvPr/>
          </p:nvSpPr>
          <p:spPr>
            <a:xfrm>
              <a:off x="5200200" y="3954750"/>
              <a:ext cx="35000" cy="9150"/>
            </a:xfrm>
            <a:custGeom>
              <a:avLst/>
              <a:gdLst/>
              <a:ahLst/>
              <a:cxnLst/>
              <a:rect l="l" t="t" r="r" b="b"/>
              <a:pathLst>
                <a:path w="1400"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23"/>
            <p:cNvSpPr/>
            <p:nvPr/>
          </p:nvSpPr>
          <p:spPr>
            <a:xfrm>
              <a:off x="5200200" y="4000350"/>
              <a:ext cx="35000" cy="9900"/>
            </a:xfrm>
            <a:custGeom>
              <a:avLst/>
              <a:gdLst/>
              <a:ahLst/>
              <a:cxnLst/>
              <a:rect l="l" t="t" r="r" b="b"/>
              <a:pathLst>
                <a:path w="1400"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23"/>
            <p:cNvSpPr/>
            <p:nvPr/>
          </p:nvSpPr>
          <p:spPr>
            <a:xfrm>
              <a:off x="5200200" y="4045175"/>
              <a:ext cx="35000" cy="9150"/>
            </a:xfrm>
            <a:custGeom>
              <a:avLst/>
              <a:gdLst/>
              <a:ahLst/>
              <a:cxnLst/>
              <a:rect l="l" t="t" r="r" b="b"/>
              <a:pathLst>
                <a:path w="1400"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23"/>
            <p:cNvSpPr/>
            <p:nvPr/>
          </p:nvSpPr>
          <p:spPr>
            <a:xfrm>
              <a:off x="5510250" y="3928150"/>
              <a:ext cx="212800" cy="216600"/>
            </a:xfrm>
            <a:custGeom>
              <a:avLst/>
              <a:gdLst/>
              <a:ahLst/>
              <a:cxnLst/>
              <a:rect l="l" t="t" r="r" b="b"/>
              <a:pathLst>
                <a:path w="8512" h="8664" extrusionOk="0">
                  <a:moveTo>
                    <a:pt x="8450" y="1"/>
                  </a:moveTo>
                  <a:cubicBezTo>
                    <a:pt x="7539" y="578"/>
                    <a:pt x="6779" y="1217"/>
                    <a:pt x="6080" y="1916"/>
                  </a:cubicBezTo>
                  <a:cubicBezTo>
                    <a:pt x="5684" y="2250"/>
                    <a:pt x="5380" y="2615"/>
                    <a:pt x="5046" y="3010"/>
                  </a:cubicBezTo>
                  <a:cubicBezTo>
                    <a:pt x="4712" y="3375"/>
                    <a:pt x="4408" y="3770"/>
                    <a:pt x="4104" y="4195"/>
                  </a:cubicBezTo>
                  <a:cubicBezTo>
                    <a:pt x="3800" y="4591"/>
                    <a:pt x="3496" y="4986"/>
                    <a:pt x="3101" y="5320"/>
                  </a:cubicBezTo>
                  <a:cubicBezTo>
                    <a:pt x="2766" y="5654"/>
                    <a:pt x="2310" y="5928"/>
                    <a:pt x="1915" y="6262"/>
                  </a:cubicBezTo>
                  <a:cubicBezTo>
                    <a:pt x="1551" y="6627"/>
                    <a:pt x="1247" y="6992"/>
                    <a:pt x="912" y="7387"/>
                  </a:cubicBezTo>
                  <a:cubicBezTo>
                    <a:pt x="608" y="7752"/>
                    <a:pt x="304" y="8177"/>
                    <a:pt x="31" y="8633"/>
                  </a:cubicBezTo>
                  <a:lnTo>
                    <a:pt x="0" y="8664"/>
                  </a:lnTo>
                  <a:lnTo>
                    <a:pt x="31" y="8664"/>
                  </a:lnTo>
                  <a:cubicBezTo>
                    <a:pt x="487" y="8390"/>
                    <a:pt x="912" y="8086"/>
                    <a:pt x="1277" y="7752"/>
                  </a:cubicBezTo>
                  <a:cubicBezTo>
                    <a:pt x="1672" y="7417"/>
                    <a:pt x="2037" y="7083"/>
                    <a:pt x="2341" y="6688"/>
                  </a:cubicBezTo>
                  <a:cubicBezTo>
                    <a:pt x="2645" y="6323"/>
                    <a:pt x="2918" y="5867"/>
                    <a:pt x="3253" y="5472"/>
                  </a:cubicBezTo>
                  <a:cubicBezTo>
                    <a:pt x="3557" y="5107"/>
                    <a:pt x="3952" y="4743"/>
                    <a:pt x="4347" y="4439"/>
                  </a:cubicBezTo>
                  <a:cubicBezTo>
                    <a:pt x="4773" y="4104"/>
                    <a:pt x="5168" y="3800"/>
                    <a:pt x="5532" y="3466"/>
                  </a:cubicBezTo>
                  <a:cubicBezTo>
                    <a:pt x="5928" y="3162"/>
                    <a:pt x="6292" y="2828"/>
                    <a:pt x="6627" y="2433"/>
                  </a:cubicBezTo>
                  <a:cubicBezTo>
                    <a:pt x="7326" y="1703"/>
                    <a:pt x="7964" y="913"/>
                    <a:pt x="8511" y="31"/>
                  </a:cubicBezTo>
                  <a:lnTo>
                    <a:pt x="85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23"/>
            <p:cNvSpPr/>
            <p:nvPr/>
          </p:nvSpPr>
          <p:spPr>
            <a:xfrm>
              <a:off x="5508725" y="3928925"/>
              <a:ext cx="216600" cy="212800"/>
            </a:xfrm>
            <a:custGeom>
              <a:avLst/>
              <a:gdLst/>
              <a:ahLst/>
              <a:cxnLst/>
              <a:rect l="l" t="t" r="r" b="b"/>
              <a:pathLst>
                <a:path w="8664" h="8512" extrusionOk="0">
                  <a:moveTo>
                    <a:pt x="1" y="0"/>
                  </a:moveTo>
                  <a:lnTo>
                    <a:pt x="1" y="61"/>
                  </a:lnTo>
                  <a:cubicBezTo>
                    <a:pt x="274" y="517"/>
                    <a:pt x="578" y="912"/>
                    <a:pt x="912" y="1307"/>
                  </a:cubicBezTo>
                  <a:cubicBezTo>
                    <a:pt x="1247" y="1672"/>
                    <a:pt x="1612" y="2067"/>
                    <a:pt x="1976" y="2371"/>
                  </a:cubicBezTo>
                  <a:cubicBezTo>
                    <a:pt x="2371" y="2675"/>
                    <a:pt x="2827" y="2949"/>
                    <a:pt x="3192" y="3283"/>
                  </a:cubicBezTo>
                  <a:cubicBezTo>
                    <a:pt x="3587" y="3587"/>
                    <a:pt x="3922" y="3952"/>
                    <a:pt x="4226" y="4377"/>
                  </a:cubicBezTo>
                  <a:cubicBezTo>
                    <a:pt x="4560" y="4803"/>
                    <a:pt x="4864" y="5168"/>
                    <a:pt x="5198" y="5563"/>
                  </a:cubicBezTo>
                  <a:cubicBezTo>
                    <a:pt x="5533" y="5927"/>
                    <a:pt x="5867" y="6323"/>
                    <a:pt x="6232" y="6657"/>
                  </a:cubicBezTo>
                  <a:cubicBezTo>
                    <a:pt x="6961" y="7356"/>
                    <a:pt x="7752" y="7994"/>
                    <a:pt x="8633" y="8511"/>
                  </a:cubicBezTo>
                  <a:lnTo>
                    <a:pt x="8663" y="8511"/>
                  </a:lnTo>
                  <a:lnTo>
                    <a:pt x="8663" y="8481"/>
                  </a:lnTo>
                  <a:cubicBezTo>
                    <a:pt x="8086" y="7569"/>
                    <a:pt x="7448" y="6809"/>
                    <a:pt x="6779" y="6079"/>
                  </a:cubicBezTo>
                  <a:cubicBezTo>
                    <a:pt x="6414" y="5715"/>
                    <a:pt x="6049" y="5411"/>
                    <a:pt x="5654" y="5076"/>
                  </a:cubicBezTo>
                  <a:cubicBezTo>
                    <a:pt x="5289" y="4712"/>
                    <a:pt x="4894" y="4408"/>
                    <a:pt x="4499" y="4104"/>
                  </a:cubicBezTo>
                  <a:cubicBezTo>
                    <a:pt x="4074" y="3800"/>
                    <a:pt x="3678" y="3496"/>
                    <a:pt x="3344" y="3131"/>
                  </a:cubicBezTo>
                  <a:cubicBezTo>
                    <a:pt x="3010" y="2797"/>
                    <a:pt x="2736" y="2341"/>
                    <a:pt x="2402" y="1946"/>
                  </a:cubicBezTo>
                  <a:cubicBezTo>
                    <a:pt x="2068" y="1581"/>
                    <a:pt x="1672" y="1277"/>
                    <a:pt x="1308" y="912"/>
                  </a:cubicBezTo>
                  <a:cubicBezTo>
                    <a:pt x="912" y="608"/>
                    <a:pt x="517" y="304"/>
                    <a:pt x="61" y="6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23"/>
            <p:cNvSpPr/>
            <p:nvPr/>
          </p:nvSpPr>
          <p:spPr>
            <a:xfrm>
              <a:off x="5602950" y="3928150"/>
              <a:ext cx="36500" cy="35750"/>
            </a:xfrm>
            <a:custGeom>
              <a:avLst/>
              <a:gdLst/>
              <a:ahLst/>
              <a:cxnLst/>
              <a:rect l="l" t="t" r="r" b="b"/>
              <a:pathLst>
                <a:path w="1460" h="1430" extrusionOk="0">
                  <a:moveTo>
                    <a:pt x="730" y="1"/>
                  </a:moveTo>
                  <a:cubicBezTo>
                    <a:pt x="305" y="1"/>
                    <a:pt x="1" y="335"/>
                    <a:pt x="1" y="730"/>
                  </a:cubicBezTo>
                  <a:cubicBezTo>
                    <a:pt x="1" y="1126"/>
                    <a:pt x="335" y="1429"/>
                    <a:pt x="730" y="1429"/>
                  </a:cubicBezTo>
                  <a:cubicBezTo>
                    <a:pt x="1156" y="1429"/>
                    <a:pt x="1460" y="1095"/>
                    <a:pt x="1460" y="730"/>
                  </a:cubicBezTo>
                  <a:cubicBezTo>
                    <a:pt x="1460" y="335"/>
                    <a:pt x="1125" y="31"/>
                    <a:pt x="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23"/>
            <p:cNvSpPr/>
            <p:nvPr/>
          </p:nvSpPr>
          <p:spPr>
            <a:xfrm>
              <a:off x="5856750" y="3954000"/>
              <a:ext cx="145925" cy="145925"/>
            </a:xfrm>
            <a:custGeom>
              <a:avLst/>
              <a:gdLst/>
              <a:ahLst/>
              <a:cxnLst/>
              <a:rect l="l" t="t" r="r" b="b"/>
              <a:pathLst>
                <a:path w="5837" h="5837" extrusionOk="0">
                  <a:moveTo>
                    <a:pt x="1" y="0"/>
                  </a:moveTo>
                  <a:lnTo>
                    <a:pt x="1" y="5836"/>
                  </a:lnTo>
                  <a:lnTo>
                    <a:pt x="5837" y="5836"/>
                  </a:lnTo>
                  <a:lnTo>
                    <a:pt x="58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23"/>
            <p:cNvSpPr/>
            <p:nvPr/>
          </p:nvSpPr>
          <p:spPr>
            <a:xfrm>
              <a:off x="5873475" y="3972225"/>
              <a:ext cx="110975" cy="110975"/>
            </a:xfrm>
            <a:custGeom>
              <a:avLst/>
              <a:gdLst/>
              <a:ahLst/>
              <a:cxnLst/>
              <a:rect l="l" t="t" r="r" b="b"/>
              <a:pathLst>
                <a:path w="4439" h="4439" extrusionOk="0">
                  <a:moveTo>
                    <a:pt x="1" y="1"/>
                  </a:moveTo>
                  <a:lnTo>
                    <a:pt x="1"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23"/>
            <p:cNvSpPr/>
            <p:nvPr/>
          </p:nvSpPr>
          <p:spPr>
            <a:xfrm>
              <a:off x="5899300" y="3997300"/>
              <a:ext cx="60075" cy="60075"/>
            </a:xfrm>
            <a:custGeom>
              <a:avLst/>
              <a:gdLst/>
              <a:ahLst/>
              <a:cxnLst/>
              <a:rect l="l" t="t" r="r" b="b"/>
              <a:pathLst>
                <a:path w="2403" h="2403" extrusionOk="0">
                  <a:moveTo>
                    <a:pt x="1" y="1"/>
                  </a:moveTo>
                  <a:lnTo>
                    <a:pt x="1" y="2402"/>
                  </a:lnTo>
                  <a:lnTo>
                    <a:pt x="2402" y="2402"/>
                  </a:lnTo>
                  <a:lnTo>
                    <a:pt x="24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23"/>
            <p:cNvSpPr/>
            <p:nvPr/>
          </p:nvSpPr>
          <p:spPr>
            <a:xfrm>
              <a:off x="6012525" y="3954750"/>
              <a:ext cx="35000" cy="9150"/>
            </a:xfrm>
            <a:custGeom>
              <a:avLst/>
              <a:gdLst/>
              <a:ahLst/>
              <a:cxnLst/>
              <a:rect l="l" t="t" r="r" b="b"/>
              <a:pathLst>
                <a:path w="1400"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23"/>
            <p:cNvSpPr/>
            <p:nvPr/>
          </p:nvSpPr>
          <p:spPr>
            <a:xfrm>
              <a:off x="6012525" y="4000350"/>
              <a:ext cx="35000" cy="9900"/>
            </a:xfrm>
            <a:custGeom>
              <a:avLst/>
              <a:gdLst/>
              <a:ahLst/>
              <a:cxnLst/>
              <a:rect l="l" t="t" r="r" b="b"/>
              <a:pathLst>
                <a:path w="1400"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23"/>
            <p:cNvSpPr/>
            <p:nvPr/>
          </p:nvSpPr>
          <p:spPr>
            <a:xfrm>
              <a:off x="6012525" y="4045175"/>
              <a:ext cx="35000" cy="9150"/>
            </a:xfrm>
            <a:custGeom>
              <a:avLst/>
              <a:gdLst/>
              <a:ahLst/>
              <a:cxnLst/>
              <a:rect l="l" t="t" r="r" b="b"/>
              <a:pathLst>
                <a:path w="1400"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23"/>
            <p:cNvSpPr/>
            <p:nvPr/>
          </p:nvSpPr>
          <p:spPr>
            <a:xfrm>
              <a:off x="5814200" y="3954750"/>
              <a:ext cx="34975" cy="9150"/>
            </a:xfrm>
            <a:custGeom>
              <a:avLst/>
              <a:gdLst/>
              <a:ahLst/>
              <a:cxnLst/>
              <a:rect l="l" t="t" r="r" b="b"/>
              <a:pathLst>
                <a:path w="1399"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23"/>
            <p:cNvSpPr/>
            <p:nvPr/>
          </p:nvSpPr>
          <p:spPr>
            <a:xfrm>
              <a:off x="5814200" y="4000350"/>
              <a:ext cx="34975" cy="9900"/>
            </a:xfrm>
            <a:custGeom>
              <a:avLst/>
              <a:gdLst/>
              <a:ahLst/>
              <a:cxnLst/>
              <a:rect l="l" t="t" r="r" b="b"/>
              <a:pathLst>
                <a:path w="1399"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23"/>
            <p:cNvSpPr/>
            <p:nvPr/>
          </p:nvSpPr>
          <p:spPr>
            <a:xfrm>
              <a:off x="5814200" y="4045175"/>
              <a:ext cx="34975" cy="9150"/>
            </a:xfrm>
            <a:custGeom>
              <a:avLst/>
              <a:gdLst/>
              <a:ahLst/>
              <a:cxnLst/>
              <a:rect l="l" t="t" r="r" b="b"/>
              <a:pathLst>
                <a:path w="1399"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23"/>
            <p:cNvSpPr/>
            <p:nvPr/>
          </p:nvSpPr>
          <p:spPr>
            <a:xfrm>
              <a:off x="6123475" y="3928150"/>
              <a:ext cx="212800" cy="216600"/>
            </a:xfrm>
            <a:custGeom>
              <a:avLst/>
              <a:gdLst/>
              <a:ahLst/>
              <a:cxnLst/>
              <a:rect l="l" t="t" r="r" b="b"/>
              <a:pathLst>
                <a:path w="8512" h="8664" extrusionOk="0">
                  <a:moveTo>
                    <a:pt x="8481" y="1"/>
                  </a:moveTo>
                  <a:cubicBezTo>
                    <a:pt x="7569" y="578"/>
                    <a:pt x="6809" y="1217"/>
                    <a:pt x="6080" y="1916"/>
                  </a:cubicBezTo>
                  <a:cubicBezTo>
                    <a:pt x="5715" y="2250"/>
                    <a:pt x="5411" y="2615"/>
                    <a:pt x="5046" y="3010"/>
                  </a:cubicBezTo>
                  <a:cubicBezTo>
                    <a:pt x="4712" y="3375"/>
                    <a:pt x="4408" y="3770"/>
                    <a:pt x="4104" y="4195"/>
                  </a:cubicBezTo>
                  <a:cubicBezTo>
                    <a:pt x="3800" y="4591"/>
                    <a:pt x="3496" y="4986"/>
                    <a:pt x="3131" y="5320"/>
                  </a:cubicBezTo>
                  <a:cubicBezTo>
                    <a:pt x="2767" y="5654"/>
                    <a:pt x="2311" y="5928"/>
                    <a:pt x="1946" y="6262"/>
                  </a:cubicBezTo>
                  <a:cubicBezTo>
                    <a:pt x="1551" y="6627"/>
                    <a:pt x="1247" y="6992"/>
                    <a:pt x="913" y="7387"/>
                  </a:cubicBezTo>
                  <a:cubicBezTo>
                    <a:pt x="609" y="7752"/>
                    <a:pt x="305" y="8177"/>
                    <a:pt x="31" y="8633"/>
                  </a:cubicBezTo>
                  <a:lnTo>
                    <a:pt x="1" y="8664"/>
                  </a:lnTo>
                  <a:lnTo>
                    <a:pt x="31" y="8664"/>
                  </a:lnTo>
                  <a:cubicBezTo>
                    <a:pt x="487" y="8390"/>
                    <a:pt x="913" y="8086"/>
                    <a:pt x="1308" y="7752"/>
                  </a:cubicBezTo>
                  <a:cubicBezTo>
                    <a:pt x="1672" y="7417"/>
                    <a:pt x="2068" y="7083"/>
                    <a:pt x="2372" y="6688"/>
                  </a:cubicBezTo>
                  <a:cubicBezTo>
                    <a:pt x="2676" y="6323"/>
                    <a:pt x="2919" y="5867"/>
                    <a:pt x="3283" y="5472"/>
                  </a:cubicBezTo>
                  <a:cubicBezTo>
                    <a:pt x="3587" y="5107"/>
                    <a:pt x="3952" y="4743"/>
                    <a:pt x="4378" y="4439"/>
                  </a:cubicBezTo>
                  <a:cubicBezTo>
                    <a:pt x="4803" y="4104"/>
                    <a:pt x="5168" y="3800"/>
                    <a:pt x="5563" y="3466"/>
                  </a:cubicBezTo>
                  <a:cubicBezTo>
                    <a:pt x="5928" y="3162"/>
                    <a:pt x="6323" y="2828"/>
                    <a:pt x="6657" y="2433"/>
                  </a:cubicBezTo>
                  <a:cubicBezTo>
                    <a:pt x="7326" y="1703"/>
                    <a:pt x="7995" y="913"/>
                    <a:pt x="8512" y="31"/>
                  </a:cubicBezTo>
                  <a:lnTo>
                    <a:pt x="85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23"/>
            <p:cNvSpPr/>
            <p:nvPr/>
          </p:nvSpPr>
          <p:spPr>
            <a:xfrm>
              <a:off x="6122725" y="3928925"/>
              <a:ext cx="216600" cy="212800"/>
            </a:xfrm>
            <a:custGeom>
              <a:avLst/>
              <a:gdLst/>
              <a:ahLst/>
              <a:cxnLst/>
              <a:rect l="l" t="t" r="r" b="b"/>
              <a:pathLst>
                <a:path w="8664" h="8512" extrusionOk="0">
                  <a:moveTo>
                    <a:pt x="0" y="0"/>
                  </a:moveTo>
                  <a:lnTo>
                    <a:pt x="0" y="61"/>
                  </a:lnTo>
                  <a:cubicBezTo>
                    <a:pt x="243" y="517"/>
                    <a:pt x="547" y="912"/>
                    <a:pt x="912" y="1307"/>
                  </a:cubicBezTo>
                  <a:cubicBezTo>
                    <a:pt x="1247" y="1672"/>
                    <a:pt x="1581" y="2067"/>
                    <a:pt x="1976" y="2371"/>
                  </a:cubicBezTo>
                  <a:cubicBezTo>
                    <a:pt x="2341" y="2675"/>
                    <a:pt x="2797" y="2949"/>
                    <a:pt x="3192" y="3283"/>
                  </a:cubicBezTo>
                  <a:cubicBezTo>
                    <a:pt x="3557" y="3587"/>
                    <a:pt x="3891" y="3952"/>
                    <a:pt x="4195" y="4377"/>
                  </a:cubicBezTo>
                  <a:cubicBezTo>
                    <a:pt x="4560" y="4803"/>
                    <a:pt x="4864" y="5168"/>
                    <a:pt x="5198" y="5563"/>
                  </a:cubicBezTo>
                  <a:cubicBezTo>
                    <a:pt x="5502" y="5927"/>
                    <a:pt x="5836" y="6323"/>
                    <a:pt x="6231" y="6657"/>
                  </a:cubicBezTo>
                  <a:cubicBezTo>
                    <a:pt x="6931" y="7356"/>
                    <a:pt x="7751" y="7994"/>
                    <a:pt x="8602" y="8511"/>
                  </a:cubicBezTo>
                  <a:lnTo>
                    <a:pt x="8663" y="8511"/>
                  </a:lnTo>
                  <a:lnTo>
                    <a:pt x="8663" y="8481"/>
                  </a:lnTo>
                  <a:cubicBezTo>
                    <a:pt x="8086" y="7569"/>
                    <a:pt x="7447" y="6809"/>
                    <a:pt x="6748" y="6079"/>
                  </a:cubicBezTo>
                  <a:cubicBezTo>
                    <a:pt x="6414" y="5715"/>
                    <a:pt x="6049" y="5411"/>
                    <a:pt x="5654" y="5076"/>
                  </a:cubicBezTo>
                  <a:cubicBezTo>
                    <a:pt x="5289" y="4712"/>
                    <a:pt x="4894" y="4408"/>
                    <a:pt x="4468" y="4104"/>
                  </a:cubicBezTo>
                  <a:cubicBezTo>
                    <a:pt x="4043" y="3800"/>
                    <a:pt x="3678" y="3496"/>
                    <a:pt x="3344" y="3131"/>
                  </a:cubicBezTo>
                  <a:cubicBezTo>
                    <a:pt x="3010" y="2797"/>
                    <a:pt x="2736" y="2341"/>
                    <a:pt x="2371" y="1946"/>
                  </a:cubicBezTo>
                  <a:cubicBezTo>
                    <a:pt x="2037" y="1581"/>
                    <a:pt x="1672" y="1277"/>
                    <a:pt x="1277" y="912"/>
                  </a:cubicBezTo>
                  <a:cubicBezTo>
                    <a:pt x="912" y="608"/>
                    <a:pt x="487" y="304"/>
                    <a:pt x="31" y="61"/>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23"/>
            <p:cNvSpPr/>
            <p:nvPr/>
          </p:nvSpPr>
          <p:spPr>
            <a:xfrm>
              <a:off x="6216950" y="3928150"/>
              <a:ext cx="35725" cy="35750"/>
            </a:xfrm>
            <a:custGeom>
              <a:avLst/>
              <a:gdLst/>
              <a:ahLst/>
              <a:cxnLst/>
              <a:rect l="l" t="t" r="r" b="b"/>
              <a:pathLst>
                <a:path w="1429" h="1430" extrusionOk="0">
                  <a:moveTo>
                    <a:pt x="699" y="1"/>
                  </a:moveTo>
                  <a:cubicBezTo>
                    <a:pt x="304" y="1"/>
                    <a:pt x="0" y="335"/>
                    <a:pt x="0" y="730"/>
                  </a:cubicBezTo>
                  <a:cubicBezTo>
                    <a:pt x="0" y="1126"/>
                    <a:pt x="335" y="1429"/>
                    <a:pt x="699" y="1429"/>
                  </a:cubicBezTo>
                  <a:cubicBezTo>
                    <a:pt x="1125" y="1429"/>
                    <a:pt x="1429" y="1095"/>
                    <a:pt x="1429" y="730"/>
                  </a:cubicBezTo>
                  <a:cubicBezTo>
                    <a:pt x="1429" y="335"/>
                    <a:pt x="1125" y="31"/>
                    <a:pt x="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23"/>
            <p:cNvSpPr/>
            <p:nvPr/>
          </p:nvSpPr>
          <p:spPr>
            <a:xfrm>
              <a:off x="6470000" y="3954000"/>
              <a:ext cx="146675" cy="145925"/>
            </a:xfrm>
            <a:custGeom>
              <a:avLst/>
              <a:gdLst/>
              <a:ahLst/>
              <a:cxnLst/>
              <a:rect l="l" t="t" r="r" b="b"/>
              <a:pathLst>
                <a:path w="5867" h="5837" extrusionOk="0">
                  <a:moveTo>
                    <a:pt x="0" y="0"/>
                  </a:moveTo>
                  <a:lnTo>
                    <a:pt x="0" y="5836"/>
                  </a:lnTo>
                  <a:lnTo>
                    <a:pt x="5867" y="5836"/>
                  </a:lnTo>
                  <a:lnTo>
                    <a:pt x="58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23"/>
            <p:cNvSpPr/>
            <p:nvPr/>
          </p:nvSpPr>
          <p:spPr>
            <a:xfrm>
              <a:off x="6487475" y="3972225"/>
              <a:ext cx="110975" cy="110975"/>
            </a:xfrm>
            <a:custGeom>
              <a:avLst/>
              <a:gdLst/>
              <a:ahLst/>
              <a:cxnLst/>
              <a:rect l="l" t="t" r="r" b="b"/>
              <a:pathLst>
                <a:path w="4439" h="4439" extrusionOk="0">
                  <a:moveTo>
                    <a:pt x="0" y="1"/>
                  </a:moveTo>
                  <a:lnTo>
                    <a:pt x="0"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23"/>
            <p:cNvSpPr/>
            <p:nvPr/>
          </p:nvSpPr>
          <p:spPr>
            <a:xfrm>
              <a:off x="6512550" y="3997300"/>
              <a:ext cx="60050" cy="60075"/>
            </a:xfrm>
            <a:custGeom>
              <a:avLst/>
              <a:gdLst/>
              <a:ahLst/>
              <a:cxnLst/>
              <a:rect l="l" t="t" r="r" b="b"/>
              <a:pathLst>
                <a:path w="2402" h="2403" extrusionOk="0">
                  <a:moveTo>
                    <a:pt x="0" y="1"/>
                  </a:moveTo>
                  <a:lnTo>
                    <a:pt x="0" y="2402"/>
                  </a:lnTo>
                  <a:lnTo>
                    <a:pt x="2402" y="2402"/>
                  </a:lnTo>
                  <a:lnTo>
                    <a:pt x="24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23"/>
            <p:cNvSpPr/>
            <p:nvPr/>
          </p:nvSpPr>
          <p:spPr>
            <a:xfrm>
              <a:off x="6625775" y="3954750"/>
              <a:ext cx="35725" cy="9150"/>
            </a:xfrm>
            <a:custGeom>
              <a:avLst/>
              <a:gdLst/>
              <a:ahLst/>
              <a:cxnLst/>
              <a:rect l="l" t="t" r="r" b="b"/>
              <a:pathLst>
                <a:path w="1429" h="366" extrusionOk="0">
                  <a:moveTo>
                    <a:pt x="0" y="1"/>
                  </a:moveTo>
                  <a:lnTo>
                    <a:pt x="0" y="365"/>
                  </a:lnTo>
                  <a:lnTo>
                    <a:pt x="1429" y="365"/>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23"/>
            <p:cNvSpPr/>
            <p:nvPr/>
          </p:nvSpPr>
          <p:spPr>
            <a:xfrm>
              <a:off x="6625775" y="4000350"/>
              <a:ext cx="35725" cy="9900"/>
            </a:xfrm>
            <a:custGeom>
              <a:avLst/>
              <a:gdLst/>
              <a:ahLst/>
              <a:cxnLst/>
              <a:rect l="l" t="t" r="r" b="b"/>
              <a:pathLst>
                <a:path w="1429" h="396" extrusionOk="0">
                  <a:moveTo>
                    <a:pt x="0" y="0"/>
                  </a:moveTo>
                  <a:lnTo>
                    <a:pt x="0" y="396"/>
                  </a:lnTo>
                  <a:lnTo>
                    <a:pt x="1429" y="396"/>
                  </a:lnTo>
                  <a:lnTo>
                    <a:pt x="14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23"/>
            <p:cNvSpPr/>
            <p:nvPr/>
          </p:nvSpPr>
          <p:spPr>
            <a:xfrm>
              <a:off x="6625775" y="4045175"/>
              <a:ext cx="35725" cy="9150"/>
            </a:xfrm>
            <a:custGeom>
              <a:avLst/>
              <a:gdLst/>
              <a:ahLst/>
              <a:cxnLst/>
              <a:rect l="l" t="t" r="r" b="b"/>
              <a:pathLst>
                <a:path w="1429" h="366" extrusionOk="0">
                  <a:moveTo>
                    <a:pt x="0" y="1"/>
                  </a:moveTo>
                  <a:lnTo>
                    <a:pt x="0" y="366"/>
                  </a:lnTo>
                  <a:lnTo>
                    <a:pt x="1429" y="366"/>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23"/>
            <p:cNvSpPr/>
            <p:nvPr/>
          </p:nvSpPr>
          <p:spPr>
            <a:xfrm>
              <a:off x="6427450" y="3954750"/>
              <a:ext cx="34975" cy="9150"/>
            </a:xfrm>
            <a:custGeom>
              <a:avLst/>
              <a:gdLst/>
              <a:ahLst/>
              <a:cxnLst/>
              <a:rect l="l" t="t" r="r" b="b"/>
              <a:pathLst>
                <a:path w="1399" h="366" extrusionOk="0">
                  <a:moveTo>
                    <a:pt x="0" y="1"/>
                  </a:moveTo>
                  <a:lnTo>
                    <a:pt x="0" y="365"/>
                  </a:lnTo>
                  <a:lnTo>
                    <a:pt x="1398" y="365"/>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23"/>
            <p:cNvSpPr/>
            <p:nvPr/>
          </p:nvSpPr>
          <p:spPr>
            <a:xfrm>
              <a:off x="6427450" y="4000350"/>
              <a:ext cx="34975" cy="9900"/>
            </a:xfrm>
            <a:custGeom>
              <a:avLst/>
              <a:gdLst/>
              <a:ahLst/>
              <a:cxnLst/>
              <a:rect l="l" t="t" r="r" b="b"/>
              <a:pathLst>
                <a:path w="1399" h="396" extrusionOk="0">
                  <a:moveTo>
                    <a:pt x="0" y="0"/>
                  </a:moveTo>
                  <a:lnTo>
                    <a:pt x="0" y="396"/>
                  </a:lnTo>
                  <a:lnTo>
                    <a:pt x="1398" y="396"/>
                  </a:lnTo>
                  <a:lnTo>
                    <a:pt x="13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23"/>
            <p:cNvSpPr/>
            <p:nvPr/>
          </p:nvSpPr>
          <p:spPr>
            <a:xfrm>
              <a:off x="6427450" y="4045175"/>
              <a:ext cx="34975" cy="9150"/>
            </a:xfrm>
            <a:custGeom>
              <a:avLst/>
              <a:gdLst/>
              <a:ahLst/>
              <a:cxnLst/>
              <a:rect l="l" t="t" r="r" b="b"/>
              <a:pathLst>
                <a:path w="1399" h="366" extrusionOk="0">
                  <a:moveTo>
                    <a:pt x="0" y="1"/>
                  </a:moveTo>
                  <a:lnTo>
                    <a:pt x="0" y="366"/>
                  </a:lnTo>
                  <a:lnTo>
                    <a:pt x="1398" y="366"/>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1">
  <p:cSld name="CUSTOM_2_1">
    <p:spTree>
      <p:nvGrpSpPr>
        <p:cNvPr id="1" name="Shape 3316"/>
        <p:cNvGrpSpPr/>
        <p:nvPr/>
      </p:nvGrpSpPr>
      <p:grpSpPr>
        <a:xfrm>
          <a:off x="0" y="0"/>
          <a:ext cx="0" cy="0"/>
          <a:chOff x="0" y="0"/>
          <a:chExt cx="0" cy="0"/>
        </a:xfrm>
      </p:grpSpPr>
      <p:pic>
        <p:nvPicPr>
          <p:cNvPr id="3317" name="Google Shape;3317;p24"/>
          <p:cNvPicPr preferRelativeResize="0"/>
          <p:nvPr/>
        </p:nvPicPr>
        <p:blipFill>
          <a:blip r:embed="rId2">
            <a:alphaModFix/>
          </a:blip>
          <a:stretch>
            <a:fillRect/>
          </a:stretch>
        </p:blipFill>
        <p:spPr>
          <a:xfrm>
            <a:off x="0" y="0"/>
            <a:ext cx="9144000" cy="5143500"/>
          </a:xfrm>
          <a:prstGeom prst="rect">
            <a:avLst/>
          </a:prstGeom>
          <a:noFill/>
          <a:ln>
            <a:noFill/>
          </a:ln>
        </p:spPr>
      </p:pic>
      <p:sp>
        <p:nvSpPr>
          <p:cNvPr id="3318" name="Google Shape;3318;p24"/>
          <p:cNvSpPr txBox="1">
            <a:spLocks noGrp="1"/>
          </p:cNvSpPr>
          <p:nvPr>
            <p:ph type="title"/>
          </p:nvPr>
        </p:nvSpPr>
        <p:spPr>
          <a:xfrm>
            <a:off x="4580357" y="1388486"/>
            <a:ext cx="3840000" cy="15750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19" name="Google Shape;3319;p24"/>
          <p:cNvSpPr txBox="1">
            <a:spLocks noGrp="1"/>
          </p:cNvSpPr>
          <p:nvPr>
            <p:ph type="subTitle" idx="1"/>
          </p:nvPr>
        </p:nvSpPr>
        <p:spPr>
          <a:xfrm>
            <a:off x="4580357" y="2709021"/>
            <a:ext cx="3840000" cy="1031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2">
  <p:cSld name="CUSTOM_2_1_1">
    <p:spTree>
      <p:nvGrpSpPr>
        <p:cNvPr id="1" name="Shape 3320"/>
        <p:cNvGrpSpPr/>
        <p:nvPr/>
      </p:nvGrpSpPr>
      <p:grpSpPr>
        <a:xfrm>
          <a:off x="0" y="0"/>
          <a:ext cx="0" cy="0"/>
          <a:chOff x="0" y="0"/>
          <a:chExt cx="0" cy="0"/>
        </a:xfrm>
      </p:grpSpPr>
      <p:pic>
        <p:nvPicPr>
          <p:cNvPr id="3321" name="Google Shape;3321;p25"/>
          <p:cNvPicPr preferRelativeResize="0"/>
          <p:nvPr/>
        </p:nvPicPr>
        <p:blipFill>
          <a:blip r:embed="rId2">
            <a:alphaModFix/>
          </a:blip>
          <a:stretch>
            <a:fillRect/>
          </a:stretch>
        </p:blipFill>
        <p:spPr>
          <a:xfrm>
            <a:off x="0" y="0"/>
            <a:ext cx="9144000" cy="5143500"/>
          </a:xfrm>
          <a:prstGeom prst="rect">
            <a:avLst/>
          </a:prstGeom>
          <a:noFill/>
          <a:ln>
            <a:noFill/>
          </a:ln>
        </p:spPr>
      </p:pic>
      <p:sp>
        <p:nvSpPr>
          <p:cNvPr id="3322" name="Google Shape;3322;p25"/>
          <p:cNvSpPr txBox="1">
            <a:spLocks noGrp="1"/>
          </p:cNvSpPr>
          <p:nvPr>
            <p:ph type="title"/>
          </p:nvPr>
        </p:nvSpPr>
        <p:spPr>
          <a:xfrm>
            <a:off x="731221" y="1677164"/>
            <a:ext cx="3537000" cy="8625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3323" name="Google Shape;3323;p25"/>
          <p:cNvSpPr txBox="1">
            <a:spLocks noGrp="1"/>
          </p:cNvSpPr>
          <p:nvPr>
            <p:ph type="subTitle" idx="1"/>
          </p:nvPr>
        </p:nvSpPr>
        <p:spPr>
          <a:xfrm>
            <a:off x="731246" y="2420321"/>
            <a:ext cx="3431400" cy="1087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grpSp>
        <p:nvGrpSpPr>
          <p:cNvPr id="3324" name="Google Shape;3324;p25"/>
          <p:cNvGrpSpPr/>
          <p:nvPr/>
        </p:nvGrpSpPr>
        <p:grpSpPr>
          <a:xfrm>
            <a:off x="-827702" y="4699146"/>
            <a:ext cx="10817768" cy="373125"/>
            <a:chOff x="0" y="91300"/>
            <a:chExt cx="10817768" cy="373125"/>
          </a:xfrm>
        </p:grpSpPr>
        <p:grpSp>
          <p:nvGrpSpPr>
            <p:cNvPr id="3325" name="Google Shape;3325;p25"/>
            <p:cNvGrpSpPr/>
            <p:nvPr/>
          </p:nvGrpSpPr>
          <p:grpSpPr>
            <a:xfrm>
              <a:off x="0" y="91300"/>
              <a:ext cx="5575350" cy="373125"/>
              <a:chOff x="1016250" y="3460075"/>
              <a:chExt cx="5575350" cy="373125"/>
            </a:xfrm>
          </p:grpSpPr>
          <p:sp>
            <p:nvSpPr>
              <p:cNvPr id="3326" name="Google Shape;3326;p25"/>
              <p:cNvSpPr/>
              <p:nvPr/>
            </p:nvSpPr>
            <p:spPr>
              <a:xfrm>
                <a:off x="1125675" y="3795950"/>
                <a:ext cx="5465925" cy="37250"/>
              </a:xfrm>
              <a:custGeom>
                <a:avLst/>
                <a:gdLst/>
                <a:ahLst/>
                <a:cxnLst/>
                <a:rect l="l" t="t" r="r" b="b"/>
                <a:pathLst>
                  <a:path w="218637" h="1490" extrusionOk="0">
                    <a:moveTo>
                      <a:pt x="0" y="0"/>
                    </a:moveTo>
                    <a:lnTo>
                      <a:pt x="0" y="1489"/>
                    </a:lnTo>
                    <a:lnTo>
                      <a:pt x="218636" y="1489"/>
                    </a:lnTo>
                    <a:lnTo>
                      <a:pt x="2186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25"/>
              <p:cNvSpPr/>
              <p:nvPr/>
            </p:nvSpPr>
            <p:spPr>
              <a:xfrm>
                <a:off x="1219125"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25"/>
              <p:cNvSpPr/>
              <p:nvPr/>
            </p:nvSpPr>
            <p:spPr>
              <a:xfrm>
                <a:off x="1165175" y="3460075"/>
                <a:ext cx="606425" cy="303225"/>
              </a:xfrm>
              <a:custGeom>
                <a:avLst/>
                <a:gdLst/>
                <a:ahLst/>
                <a:cxnLst/>
                <a:rect l="l" t="t" r="r" b="b"/>
                <a:pathLst>
                  <a:path w="24257" h="12129" extrusionOk="0">
                    <a:moveTo>
                      <a:pt x="1" y="0"/>
                    </a:moveTo>
                    <a:lnTo>
                      <a:pt x="12129" y="12128"/>
                    </a:lnTo>
                    <a:lnTo>
                      <a:pt x="24257"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5"/>
              <p:cNvSpPr/>
              <p:nvPr/>
            </p:nvSpPr>
            <p:spPr>
              <a:xfrm>
                <a:off x="1346025" y="3460075"/>
                <a:ext cx="256125" cy="128450"/>
              </a:xfrm>
              <a:custGeom>
                <a:avLst/>
                <a:gdLst/>
                <a:ahLst/>
                <a:cxnLst/>
                <a:rect l="l" t="t" r="r" b="b"/>
                <a:pathLst>
                  <a:path w="10245" h="5138" extrusionOk="0">
                    <a:moveTo>
                      <a:pt x="1" y="0"/>
                    </a:moveTo>
                    <a:lnTo>
                      <a:pt x="510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5"/>
              <p:cNvSpPr/>
              <p:nvPr/>
            </p:nvSpPr>
            <p:spPr>
              <a:xfrm>
                <a:off x="1690275" y="3661450"/>
                <a:ext cx="203675" cy="101850"/>
              </a:xfrm>
              <a:custGeom>
                <a:avLst/>
                <a:gdLst/>
                <a:ahLst/>
                <a:cxnLst/>
                <a:rect l="l" t="t" r="r" b="b"/>
                <a:pathLst>
                  <a:path w="8147" h="4074" extrusionOk="0">
                    <a:moveTo>
                      <a:pt x="4073" y="0"/>
                    </a:moveTo>
                    <a:lnTo>
                      <a:pt x="0" y="4073"/>
                    </a:lnTo>
                    <a:lnTo>
                      <a:pt x="8146" y="4073"/>
                    </a:lnTo>
                    <a:lnTo>
                      <a:pt x="40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25"/>
              <p:cNvSpPr/>
              <p:nvPr/>
            </p:nvSpPr>
            <p:spPr>
              <a:xfrm>
                <a:off x="1757900"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25"/>
              <p:cNvSpPr/>
              <p:nvPr/>
            </p:nvSpPr>
            <p:spPr>
              <a:xfrm>
                <a:off x="1016250" y="3661450"/>
                <a:ext cx="202900" cy="101850"/>
              </a:xfrm>
              <a:custGeom>
                <a:avLst/>
                <a:gdLst/>
                <a:ahLst/>
                <a:cxnLst/>
                <a:rect l="l" t="t" r="r" b="b"/>
                <a:pathLst>
                  <a:path w="8116" h="4074" extrusionOk="0">
                    <a:moveTo>
                      <a:pt x="4073" y="0"/>
                    </a:moveTo>
                    <a:lnTo>
                      <a:pt x="0" y="4073"/>
                    </a:lnTo>
                    <a:lnTo>
                      <a:pt x="8116" y="4073"/>
                    </a:lnTo>
                    <a:lnTo>
                      <a:pt x="40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25"/>
              <p:cNvSpPr/>
              <p:nvPr/>
            </p:nvSpPr>
            <p:spPr>
              <a:xfrm>
                <a:off x="108387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25"/>
              <p:cNvSpPr/>
              <p:nvPr/>
            </p:nvSpPr>
            <p:spPr>
              <a:xfrm>
                <a:off x="1876450" y="3460075"/>
                <a:ext cx="497750" cy="248500"/>
              </a:xfrm>
              <a:custGeom>
                <a:avLst/>
                <a:gdLst/>
                <a:ahLst/>
                <a:cxnLst/>
                <a:rect l="l" t="t" r="r" b="b"/>
                <a:pathLst>
                  <a:path w="19910" h="9940" extrusionOk="0">
                    <a:moveTo>
                      <a:pt x="0" y="0"/>
                    </a:moveTo>
                    <a:lnTo>
                      <a:pt x="9970" y="9940"/>
                    </a:lnTo>
                    <a:lnTo>
                      <a:pt x="19909"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25"/>
              <p:cNvSpPr/>
              <p:nvPr/>
            </p:nvSpPr>
            <p:spPr>
              <a:xfrm>
                <a:off x="1822500" y="3460075"/>
                <a:ext cx="606400" cy="303225"/>
              </a:xfrm>
              <a:custGeom>
                <a:avLst/>
                <a:gdLst/>
                <a:ahLst/>
                <a:cxnLst/>
                <a:rect l="l" t="t" r="r" b="b"/>
                <a:pathLst>
                  <a:path w="24256" h="12129" extrusionOk="0">
                    <a:moveTo>
                      <a:pt x="0" y="0"/>
                    </a:moveTo>
                    <a:lnTo>
                      <a:pt x="12128" y="12128"/>
                    </a:lnTo>
                    <a:lnTo>
                      <a:pt x="24256" y="0"/>
                    </a:lnTo>
                    <a:lnTo>
                      <a:pt x="22614" y="0"/>
                    </a:lnTo>
                    <a:lnTo>
                      <a:pt x="12128" y="10487"/>
                    </a:lnTo>
                    <a:lnTo>
                      <a:pt x="16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25"/>
              <p:cNvSpPr/>
              <p:nvPr/>
            </p:nvSpPr>
            <p:spPr>
              <a:xfrm>
                <a:off x="2003350" y="3460075"/>
                <a:ext cx="256100" cy="128450"/>
              </a:xfrm>
              <a:custGeom>
                <a:avLst/>
                <a:gdLst/>
                <a:ahLst/>
                <a:cxnLst/>
                <a:rect l="l" t="t" r="r" b="b"/>
                <a:pathLst>
                  <a:path w="10244" h="5138" extrusionOk="0">
                    <a:moveTo>
                      <a:pt x="0" y="0"/>
                    </a:moveTo>
                    <a:lnTo>
                      <a:pt x="510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5"/>
              <p:cNvSpPr/>
              <p:nvPr/>
            </p:nvSpPr>
            <p:spPr>
              <a:xfrm>
                <a:off x="2352900" y="3661450"/>
                <a:ext cx="202150" cy="101850"/>
              </a:xfrm>
              <a:custGeom>
                <a:avLst/>
                <a:gdLst/>
                <a:ahLst/>
                <a:cxnLst/>
                <a:rect l="l" t="t" r="r" b="b"/>
                <a:pathLst>
                  <a:path w="8086" h="4074" extrusionOk="0">
                    <a:moveTo>
                      <a:pt x="4043" y="0"/>
                    </a:moveTo>
                    <a:lnTo>
                      <a:pt x="0" y="4073"/>
                    </a:lnTo>
                    <a:lnTo>
                      <a:pt x="808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25"/>
              <p:cNvSpPr/>
              <p:nvPr/>
            </p:nvSpPr>
            <p:spPr>
              <a:xfrm>
                <a:off x="2419000" y="3703225"/>
                <a:ext cx="69175" cy="34975"/>
              </a:xfrm>
              <a:custGeom>
                <a:avLst/>
                <a:gdLst/>
                <a:ahLst/>
                <a:cxnLst/>
                <a:rect l="l" t="t" r="r" b="b"/>
                <a:pathLst>
                  <a:path w="2767" h="1399" extrusionOk="0">
                    <a:moveTo>
                      <a:pt x="1399" y="1"/>
                    </a:moveTo>
                    <a:lnTo>
                      <a:pt x="1" y="1399"/>
                    </a:lnTo>
                    <a:lnTo>
                      <a:pt x="2767" y="1399"/>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25"/>
              <p:cNvSpPr/>
              <p:nvPr/>
            </p:nvSpPr>
            <p:spPr>
              <a:xfrm>
                <a:off x="2533750" y="3460075"/>
                <a:ext cx="497750" cy="248500"/>
              </a:xfrm>
              <a:custGeom>
                <a:avLst/>
                <a:gdLst/>
                <a:ahLst/>
                <a:cxnLst/>
                <a:rect l="l" t="t" r="r" b="b"/>
                <a:pathLst>
                  <a:path w="19910" h="9940" extrusionOk="0">
                    <a:moveTo>
                      <a:pt x="0"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5"/>
              <p:cNvSpPr/>
              <p:nvPr/>
            </p:nvSpPr>
            <p:spPr>
              <a:xfrm>
                <a:off x="2479800" y="3460075"/>
                <a:ext cx="606425" cy="303225"/>
              </a:xfrm>
              <a:custGeom>
                <a:avLst/>
                <a:gdLst/>
                <a:ahLst/>
                <a:cxnLst/>
                <a:rect l="l" t="t" r="r" b="b"/>
                <a:pathLst>
                  <a:path w="24257"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25"/>
              <p:cNvSpPr/>
              <p:nvPr/>
            </p:nvSpPr>
            <p:spPr>
              <a:xfrm>
                <a:off x="2661400" y="3460075"/>
                <a:ext cx="256125" cy="128450"/>
              </a:xfrm>
              <a:custGeom>
                <a:avLst/>
                <a:gdLst/>
                <a:ahLst/>
                <a:cxnLst/>
                <a:rect l="l" t="t" r="r" b="b"/>
                <a:pathLst>
                  <a:path w="10245" h="5138" extrusionOk="0">
                    <a:moveTo>
                      <a:pt x="1" y="0"/>
                    </a:moveTo>
                    <a:lnTo>
                      <a:pt x="5138"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25"/>
              <p:cNvSpPr/>
              <p:nvPr/>
            </p:nvSpPr>
            <p:spPr>
              <a:xfrm>
                <a:off x="3010200" y="3661450"/>
                <a:ext cx="202925" cy="101850"/>
              </a:xfrm>
              <a:custGeom>
                <a:avLst/>
                <a:gdLst/>
                <a:ahLst/>
                <a:cxnLst/>
                <a:rect l="l" t="t" r="r" b="b"/>
                <a:pathLst>
                  <a:path w="8117" h="4074" extrusionOk="0">
                    <a:moveTo>
                      <a:pt x="4043" y="0"/>
                    </a:moveTo>
                    <a:lnTo>
                      <a:pt x="1" y="4073"/>
                    </a:lnTo>
                    <a:lnTo>
                      <a:pt x="811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25"/>
              <p:cNvSpPr/>
              <p:nvPr/>
            </p:nvSpPr>
            <p:spPr>
              <a:xfrm>
                <a:off x="3076300" y="3703225"/>
                <a:ext cx="69175" cy="34975"/>
              </a:xfrm>
              <a:custGeom>
                <a:avLst/>
                <a:gdLst/>
                <a:ahLst/>
                <a:cxnLst/>
                <a:rect l="l" t="t" r="r" b="b"/>
                <a:pathLst>
                  <a:path w="2767" h="1399" extrusionOk="0">
                    <a:moveTo>
                      <a:pt x="1399" y="1"/>
                    </a:moveTo>
                    <a:lnTo>
                      <a:pt x="1" y="1399"/>
                    </a:lnTo>
                    <a:lnTo>
                      <a:pt x="2767" y="1399"/>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25"/>
              <p:cNvSpPr/>
              <p:nvPr/>
            </p:nvSpPr>
            <p:spPr>
              <a:xfrm>
                <a:off x="3191050" y="3460075"/>
                <a:ext cx="497750" cy="248500"/>
              </a:xfrm>
              <a:custGeom>
                <a:avLst/>
                <a:gdLst/>
                <a:ahLst/>
                <a:cxnLst/>
                <a:rect l="l" t="t" r="r" b="b"/>
                <a:pathLst>
                  <a:path w="19910" h="9940" extrusionOk="0">
                    <a:moveTo>
                      <a:pt x="1"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25"/>
              <p:cNvSpPr/>
              <p:nvPr/>
            </p:nvSpPr>
            <p:spPr>
              <a:xfrm>
                <a:off x="3137100" y="3460075"/>
                <a:ext cx="606425" cy="303225"/>
              </a:xfrm>
              <a:custGeom>
                <a:avLst/>
                <a:gdLst/>
                <a:ahLst/>
                <a:cxnLst/>
                <a:rect l="l" t="t" r="r" b="b"/>
                <a:pathLst>
                  <a:path w="24257" h="12129" extrusionOk="0">
                    <a:moveTo>
                      <a:pt x="1"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25"/>
              <p:cNvSpPr/>
              <p:nvPr/>
            </p:nvSpPr>
            <p:spPr>
              <a:xfrm>
                <a:off x="3318725"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25"/>
              <p:cNvSpPr/>
              <p:nvPr/>
            </p:nvSpPr>
            <p:spPr>
              <a:xfrm>
                <a:off x="3656100" y="3661450"/>
                <a:ext cx="202175" cy="101850"/>
              </a:xfrm>
              <a:custGeom>
                <a:avLst/>
                <a:gdLst/>
                <a:ahLst/>
                <a:cxnLst/>
                <a:rect l="l" t="t" r="r" b="b"/>
                <a:pathLst>
                  <a:path w="8087" h="4074" extrusionOk="0">
                    <a:moveTo>
                      <a:pt x="4013" y="0"/>
                    </a:moveTo>
                    <a:lnTo>
                      <a:pt x="1" y="4073"/>
                    </a:lnTo>
                    <a:lnTo>
                      <a:pt x="8086" y="4073"/>
                    </a:lnTo>
                    <a:lnTo>
                      <a:pt x="40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25"/>
              <p:cNvSpPr/>
              <p:nvPr/>
            </p:nvSpPr>
            <p:spPr>
              <a:xfrm>
                <a:off x="372222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25"/>
              <p:cNvSpPr/>
              <p:nvPr/>
            </p:nvSpPr>
            <p:spPr>
              <a:xfrm>
                <a:off x="3848350"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25"/>
              <p:cNvSpPr/>
              <p:nvPr/>
            </p:nvSpPr>
            <p:spPr>
              <a:xfrm>
                <a:off x="3794400" y="3460075"/>
                <a:ext cx="606425" cy="303225"/>
              </a:xfrm>
              <a:custGeom>
                <a:avLst/>
                <a:gdLst/>
                <a:ahLst/>
                <a:cxnLst/>
                <a:rect l="l" t="t" r="r" b="b"/>
                <a:pathLst>
                  <a:path w="24257" h="12129" extrusionOk="0">
                    <a:moveTo>
                      <a:pt x="1" y="0"/>
                    </a:moveTo>
                    <a:lnTo>
                      <a:pt x="12129" y="12128"/>
                    </a:lnTo>
                    <a:lnTo>
                      <a:pt x="24257"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25"/>
              <p:cNvSpPr/>
              <p:nvPr/>
            </p:nvSpPr>
            <p:spPr>
              <a:xfrm>
                <a:off x="3976025"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25"/>
              <p:cNvSpPr/>
              <p:nvPr/>
            </p:nvSpPr>
            <p:spPr>
              <a:xfrm>
                <a:off x="4311125" y="3661450"/>
                <a:ext cx="203700" cy="101850"/>
              </a:xfrm>
              <a:custGeom>
                <a:avLst/>
                <a:gdLst/>
                <a:ahLst/>
                <a:cxnLst/>
                <a:rect l="l" t="t" r="r" b="b"/>
                <a:pathLst>
                  <a:path w="8148" h="4074" extrusionOk="0">
                    <a:moveTo>
                      <a:pt x="4074" y="0"/>
                    </a:moveTo>
                    <a:lnTo>
                      <a:pt x="1" y="4073"/>
                    </a:lnTo>
                    <a:lnTo>
                      <a:pt x="8147" y="4073"/>
                    </a:lnTo>
                    <a:lnTo>
                      <a:pt x="40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25"/>
              <p:cNvSpPr/>
              <p:nvPr/>
            </p:nvSpPr>
            <p:spPr>
              <a:xfrm>
                <a:off x="437877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25"/>
              <p:cNvSpPr/>
              <p:nvPr/>
            </p:nvSpPr>
            <p:spPr>
              <a:xfrm>
                <a:off x="4505675" y="3460075"/>
                <a:ext cx="497750" cy="248500"/>
              </a:xfrm>
              <a:custGeom>
                <a:avLst/>
                <a:gdLst/>
                <a:ahLst/>
                <a:cxnLst/>
                <a:rect l="l" t="t" r="r" b="b"/>
                <a:pathLst>
                  <a:path w="19910" h="9940" extrusionOk="0">
                    <a:moveTo>
                      <a:pt x="0" y="0"/>
                    </a:moveTo>
                    <a:lnTo>
                      <a:pt x="9970" y="9940"/>
                    </a:lnTo>
                    <a:lnTo>
                      <a:pt x="19909"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25"/>
              <p:cNvSpPr/>
              <p:nvPr/>
            </p:nvSpPr>
            <p:spPr>
              <a:xfrm>
                <a:off x="4451725" y="3460075"/>
                <a:ext cx="606400" cy="303225"/>
              </a:xfrm>
              <a:custGeom>
                <a:avLst/>
                <a:gdLst/>
                <a:ahLst/>
                <a:cxnLst/>
                <a:rect l="l" t="t" r="r" b="b"/>
                <a:pathLst>
                  <a:path w="24256"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25"/>
              <p:cNvSpPr/>
              <p:nvPr/>
            </p:nvSpPr>
            <p:spPr>
              <a:xfrm>
                <a:off x="4633325" y="3460075"/>
                <a:ext cx="256125" cy="128450"/>
              </a:xfrm>
              <a:custGeom>
                <a:avLst/>
                <a:gdLst/>
                <a:ahLst/>
                <a:cxnLst/>
                <a:rect l="l" t="t" r="r" b="b"/>
                <a:pathLst>
                  <a:path w="10245" h="5138" extrusionOk="0">
                    <a:moveTo>
                      <a:pt x="1" y="0"/>
                    </a:moveTo>
                    <a:lnTo>
                      <a:pt x="5138"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25"/>
              <p:cNvSpPr/>
              <p:nvPr/>
            </p:nvSpPr>
            <p:spPr>
              <a:xfrm>
                <a:off x="4973000" y="3661450"/>
                <a:ext cx="202150" cy="101850"/>
              </a:xfrm>
              <a:custGeom>
                <a:avLst/>
                <a:gdLst/>
                <a:ahLst/>
                <a:cxnLst/>
                <a:rect l="l" t="t" r="r" b="b"/>
                <a:pathLst>
                  <a:path w="8086" h="4074" extrusionOk="0">
                    <a:moveTo>
                      <a:pt x="4043" y="0"/>
                    </a:moveTo>
                    <a:lnTo>
                      <a:pt x="1" y="4073"/>
                    </a:lnTo>
                    <a:lnTo>
                      <a:pt x="808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25"/>
              <p:cNvSpPr/>
              <p:nvPr/>
            </p:nvSpPr>
            <p:spPr>
              <a:xfrm>
                <a:off x="503987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25"/>
              <p:cNvSpPr/>
              <p:nvPr/>
            </p:nvSpPr>
            <p:spPr>
              <a:xfrm>
                <a:off x="5162975" y="3460075"/>
                <a:ext cx="497750" cy="248500"/>
              </a:xfrm>
              <a:custGeom>
                <a:avLst/>
                <a:gdLst/>
                <a:ahLst/>
                <a:cxnLst/>
                <a:rect l="l" t="t" r="r" b="b"/>
                <a:pathLst>
                  <a:path w="19910" h="9940" extrusionOk="0">
                    <a:moveTo>
                      <a:pt x="1"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25"/>
              <p:cNvSpPr/>
              <p:nvPr/>
            </p:nvSpPr>
            <p:spPr>
              <a:xfrm>
                <a:off x="5109025" y="3460075"/>
                <a:ext cx="606425" cy="303225"/>
              </a:xfrm>
              <a:custGeom>
                <a:avLst/>
                <a:gdLst/>
                <a:ahLst/>
                <a:cxnLst/>
                <a:rect l="l" t="t" r="r" b="b"/>
                <a:pathLst>
                  <a:path w="24257"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25"/>
              <p:cNvSpPr/>
              <p:nvPr/>
            </p:nvSpPr>
            <p:spPr>
              <a:xfrm>
                <a:off x="5290650" y="3460075"/>
                <a:ext cx="256100" cy="128450"/>
              </a:xfrm>
              <a:custGeom>
                <a:avLst/>
                <a:gdLst/>
                <a:ahLst/>
                <a:cxnLst/>
                <a:rect l="l" t="t" r="r" b="b"/>
                <a:pathLst>
                  <a:path w="10244" h="5138" extrusionOk="0">
                    <a:moveTo>
                      <a:pt x="0" y="0"/>
                    </a:moveTo>
                    <a:lnTo>
                      <a:pt x="5137" y="5137"/>
                    </a:lnTo>
                    <a:lnTo>
                      <a:pt x="102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25"/>
              <p:cNvSpPr/>
              <p:nvPr/>
            </p:nvSpPr>
            <p:spPr>
              <a:xfrm>
                <a:off x="5636400" y="3661450"/>
                <a:ext cx="202150" cy="101850"/>
              </a:xfrm>
              <a:custGeom>
                <a:avLst/>
                <a:gdLst/>
                <a:ahLst/>
                <a:cxnLst/>
                <a:rect l="l" t="t" r="r" b="b"/>
                <a:pathLst>
                  <a:path w="8086" h="4074" extrusionOk="0">
                    <a:moveTo>
                      <a:pt x="4012" y="0"/>
                    </a:moveTo>
                    <a:lnTo>
                      <a:pt x="0" y="4073"/>
                    </a:lnTo>
                    <a:lnTo>
                      <a:pt x="8085" y="4073"/>
                    </a:lnTo>
                    <a:lnTo>
                      <a:pt x="40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25"/>
              <p:cNvSpPr/>
              <p:nvPr/>
            </p:nvSpPr>
            <p:spPr>
              <a:xfrm>
                <a:off x="5702500" y="3703225"/>
                <a:ext cx="69925" cy="34975"/>
              </a:xfrm>
              <a:custGeom>
                <a:avLst/>
                <a:gdLst/>
                <a:ahLst/>
                <a:cxnLst/>
                <a:rect l="l" t="t" r="r" b="b"/>
                <a:pathLst>
                  <a:path w="2797" h="1399" extrusionOk="0">
                    <a:moveTo>
                      <a:pt x="1368" y="1"/>
                    </a:moveTo>
                    <a:lnTo>
                      <a:pt x="1" y="1399"/>
                    </a:lnTo>
                    <a:lnTo>
                      <a:pt x="2797"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25"/>
              <p:cNvSpPr/>
              <p:nvPr/>
            </p:nvSpPr>
            <p:spPr>
              <a:xfrm>
                <a:off x="5820275"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25"/>
              <p:cNvSpPr/>
              <p:nvPr/>
            </p:nvSpPr>
            <p:spPr>
              <a:xfrm>
                <a:off x="5766325" y="3460075"/>
                <a:ext cx="605675" cy="303225"/>
              </a:xfrm>
              <a:custGeom>
                <a:avLst/>
                <a:gdLst/>
                <a:ahLst/>
                <a:cxnLst/>
                <a:rect l="l" t="t" r="r" b="b"/>
                <a:pathLst>
                  <a:path w="24227" h="12129" extrusionOk="0">
                    <a:moveTo>
                      <a:pt x="1" y="0"/>
                    </a:moveTo>
                    <a:lnTo>
                      <a:pt x="12129" y="12128"/>
                    </a:lnTo>
                    <a:lnTo>
                      <a:pt x="24226"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25"/>
              <p:cNvSpPr/>
              <p:nvPr/>
            </p:nvSpPr>
            <p:spPr>
              <a:xfrm>
                <a:off x="5947950"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25"/>
              <p:cNvSpPr/>
              <p:nvPr/>
            </p:nvSpPr>
            <p:spPr>
              <a:xfrm>
                <a:off x="6268625" y="3661450"/>
                <a:ext cx="202900" cy="101850"/>
              </a:xfrm>
              <a:custGeom>
                <a:avLst/>
                <a:gdLst/>
                <a:ahLst/>
                <a:cxnLst/>
                <a:rect l="l" t="t" r="r" b="b"/>
                <a:pathLst>
                  <a:path w="8116" h="4074" extrusionOk="0">
                    <a:moveTo>
                      <a:pt x="4043" y="0"/>
                    </a:moveTo>
                    <a:lnTo>
                      <a:pt x="0" y="4073"/>
                    </a:lnTo>
                    <a:lnTo>
                      <a:pt x="811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25"/>
              <p:cNvSpPr/>
              <p:nvPr/>
            </p:nvSpPr>
            <p:spPr>
              <a:xfrm>
                <a:off x="6335500"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9" name="Google Shape;3369;p25"/>
            <p:cNvGrpSpPr/>
            <p:nvPr/>
          </p:nvGrpSpPr>
          <p:grpSpPr>
            <a:xfrm>
              <a:off x="5242418" y="91300"/>
              <a:ext cx="5575350" cy="373125"/>
              <a:chOff x="1016250" y="3460075"/>
              <a:chExt cx="5575350" cy="373125"/>
            </a:xfrm>
          </p:grpSpPr>
          <p:sp>
            <p:nvSpPr>
              <p:cNvPr id="3370" name="Google Shape;3370;p25"/>
              <p:cNvSpPr/>
              <p:nvPr/>
            </p:nvSpPr>
            <p:spPr>
              <a:xfrm>
                <a:off x="1125675" y="3795950"/>
                <a:ext cx="5465925" cy="37250"/>
              </a:xfrm>
              <a:custGeom>
                <a:avLst/>
                <a:gdLst/>
                <a:ahLst/>
                <a:cxnLst/>
                <a:rect l="l" t="t" r="r" b="b"/>
                <a:pathLst>
                  <a:path w="218637" h="1490" extrusionOk="0">
                    <a:moveTo>
                      <a:pt x="0" y="0"/>
                    </a:moveTo>
                    <a:lnTo>
                      <a:pt x="0" y="1489"/>
                    </a:lnTo>
                    <a:lnTo>
                      <a:pt x="218636" y="1489"/>
                    </a:lnTo>
                    <a:lnTo>
                      <a:pt x="2186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25"/>
              <p:cNvSpPr/>
              <p:nvPr/>
            </p:nvSpPr>
            <p:spPr>
              <a:xfrm>
                <a:off x="1219125"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25"/>
              <p:cNvSpPr/>
              <p:nvPr/>
            </p:nvSpPr>
            <p:spPr>
              <a:xfrm>
                <a:off x="1165175" y="3460075"/>
                <a:ext cx="606425" cy="303225"/>
              </a:xfrm>
              <a:custGeom>
                <a:avLst/>
                <a:gdLst/>
                <a:ahLst/>
                <a:cxnLst/>
                <a:rect l="l" t="t" r="r" b="b"/>
                <a:pathLst>
                  <a:path w="24257" h="12129" extrusionOk="0">
                    <a:moveTo>
                      <a:pt x="1" y="0"/>
                    </a:moveTo>
                    <a:lnTo>
                      <a:pt x="12129" y="12128"/>
                    </a:lnTo>
                    <a:lnTo>
                      <a:pt x="24257"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25"/>
              <p:cNvSpPr/>
              <p:nvPr/>
            </p:nvSpPr>
            <p:spPr>
              <a:xfrm>
                <a:off x="1346025" y="3460075"/>
                <a:ext cx="256125" cy="128450"/>
              </a:xfrm>
              <a:custGeom>
                <a:avLst/>
                <a:gdLst/>
                <a:ahLst/>
                <a:cxnLst/>
                <a:rect l="l" t="t" r="r" b="b"/>
                <a:pathLst>
                  <a:path w="10245" h="5138" extrusionOk="0">
                    <a:moveTo>
                      <a:pt x="1" y="0"/>
                    </a:moveTo>
                    <a:lnTo>
                      <a:pt x="510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25"/>
              <p:cNvSpPr/>
              <p:nvPr/>
            </p:nvSpPr>
            <p:spPr>
              <a:xfrm>
                <a:off x="1690275" y="3661450"/>
                <a:ext cx="203675" cy="101850"/>
              </a:xfrm>
              <a:custGeom>
                <a:avLst/>
                <a:gdLst/>
                <a:ahLst/>
                <a:cxnLst/>
                <a:rect l="l" t="t" r="r" b="b"/>
                <a:pathLst>
                  <a:path w="8147" h="4074" extrusionOk="0">
                    <a:moveTo>
                      <a:pt x="4073" y="0"/>
                    </a:moveTo>
                    <a:lnTo>
                      <a:pt x="0" y="4073"/>
                    </a:lnTo>
                    <a:lnTo>
                      <a:pt x="8146" y="4073"/>
                    </a:lnTo>
                    <a:lnTo>
                      <a:pt x="40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25"/>
              <p:cNvSpPr/>
              <p:nvPr/>
            </p:nvSpPr>
            <p:spPr>
              <a:xfrm>
                <a:off x="1757900"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25"/>
              <p:cNvSpPr/>
              <p:nvPr/>
            </p:nvSpPr>
            <p:spPr>
              <a:xfrm>
                <a:off x="1016250" y="3661450"/>
                <a:ext cx="202900" cy="101850"/>
              </a:xfrm>
              <a:custGeom>
                <a:avLst/>
                <a:gdLst/>
                <a:ahLst/>
                <a:cxnLst/>
                <a:rect l="l" t="t" r="r" b="b"/>
                <a:pathLst>
                  <a:path w="8116" h="4074" extrusionOk="0">
                    <a:moveTo>
                      <a:pt x="4073" y="0"/>
                    </a:moveTo>
                    <a:lnTo>
                      <a:pt x="0" y="4073"/>
                    </a:lnTo>
                    <a:lnTo>
                      <a:pt x="8116" y="4073"/>
                    </a:lnTo>
                    <a:lnTo>
                      <a:pt x="40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25"/>
              <p:cNvSpPr/>
              <p:nvPr/>
            </p:nvSpPr>
            <p:spPr>
              <a:xfrm>
                <a:off x="108387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25"/>
              <p:cNvSpPr/>
              <p:nvPr/>
            </p:nvSpPr>
            <p:spPr>
              <a:xfrm>
                <a:off x="1876450" y="3460075"/>
                <a:ext cx="497750" cy="248500"/>
              </a:xfrm>
              <a:custGeom>
                <a:avLst/>
                <a:gdLst/>
                <a:ahLst/>
                <a:cxnLst/>
                <a:rect l="l" t="t" r="r" b="b"/>
                <a:pathLst>
                  <a:path w="19910" h="9940" extrusionOk="0">
                    <a:moveTo>
                      <a:pt x="0" y="0"/>
                    </a:moveTo>
                    <a:lnTo>
                      <a:pt x="9970" y="9940"/>
                    </a:lnTo>
                    <a:lnTo>
                      <a:pt x="19909"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25"/>
              <p:cNvSpPr/>
              <p:nvPr/>
            </p:nvSpPr>
            <p:spPr>
              <a:xfrm>
                <a:off x="1822500" y="3460075"/>
                <a:ext cx="606400" cy="303225"/>
              </a:xfrm>
              <a:custGeom>
                <a:avLst/>
                <a:gdLst/>
                <a:ahLst/>
                <a:cxnLst/>
                <a:rect l="l" t="t" r="r" b="b"/>
                <a:pathLst>
                  <a:path w="24256" h="12129" extrusionOk="0">
                    <a:moveTo>
                      <a:pt x="0" y="0"/>
                    </a:moveTo>
                    <a:lnTo>
                      <a:pt x="12128" y="12128"/>
                    </a:lnTo>
                    <a:lnTo>
                      <a:pt x="24256" y="0"/>
                    </a:lnTo>
                    <a:lnTo>
                      <a:pt x="22614" y="0"/>
                    </a:lnTo>
                    <a:lnTo>
                      <a:pt x="12128" y="10487"/>
                    </a:lnTo>
                    <a:lnTo>
                      <a:pt x="16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25"/>
              <p:cNvSpPr/>
              <p:nvPr/>
            </p:nvSpPr>
            <p:spPr>
              <a:xfrm>
                <a:off x="2003350" y="3460075"/>
                <a:ext cx="256100" cy="128450"/>
              </a:xfrm>
              <a:custGeom>
                <a:avLst/>
                <a:gdLst/>
                <a:ahLst/>
                <a:cxnLst/>
                <a:rect l="l" t="t" r="r" b="b"/>
                <a:pathLst>
                  <a:path w="10244" h="5138" extrusionOk="0">
                    <a:moveTo>
                      <a:pt x="0" y="0"/>
                    </a:moveTo>
                    <a:lnTo>
                      <a:pt x="510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25"/>
              <p:cNvSpPr/>
              <p:nvPr/>
            </p:nvSpPr>
            <p:spPr>
              <a:xfrm>
                <a:off x="2352900" y="3661450"/>
                <a:ext cx="202150" cy="101850"/>
              </a:xfrm>
              <a:custGeom>
                <a:avLst/>
                <a:gdLst/>
                <a:ahLst/>
                <a:cxnLst/>
                <a:rect l="l" t="t" r="r" b="b"/>
                <a:pathLst>
                  <a:path w="8086" h="4074" extrusionOk="0">
                    <a:moveTo>
                      <a:pt x="4043" y="0"/>
                    </a:moveTo>
                    <a:lnTo>
                      <a:pt x="0" y="4073"/>
                    </a:lnTo>
                    <a:lnTo>
                      <a:pt x="808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25"/>
              <p:cNvSpPr/>
              <p:nvPr/>
            </p:nvSpPr>
            <p:spPr>
              <a:xfrm>
                <a:off x="2419000" y="3703225"/>
                <a:ext cx="69175" cy="34975"/>
              </a:xfrm>
              <a:custGeom>
                <a:avLst/>
                <a:gdLst/>
                <a:ahLst/>
                <a:cxnLst/>
                <a:rect l="l" t="t" r="r" b="b"/>
                <a:pathLst>
                  <a:path w="2767" h="1399" extrusionOk="0">
                    <a:moveTo>
                      <a:pt x="1399" y="1"/>
                    </a:moveTo>
                    <a:lnTo>
                      <a:pt x="1" y="1399"/>
                    </a:lnTo>
                    <a:lnTo>
                      <a:pt x="2767" y="1399"/>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25"/>
              <p:cNvSpPr/>
              <p:nvPr/>
            </p:nvSpPr>
            <p:spPr>
              <a:xfrm>
                <a:off x="2533750" y="3460075"/>
                <a:ext cx="497750" cy="248500"/>
              </a:xfrm>
              <a:custGeom>
                <a:avLst/>
                <a:gdLst/>
                <a:ahLst/>
                <a:cxnLst/>
                <a:rect l="l" t="t" r="r" b="b"/>
                <a:pathLst>
                  <a:path w="19910" h="9940" extrusionOk="0">
                    <a:moveTo>
                      <a:pt x="0"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25"/>
              <p:cNvSpPr/>
              <p:nvPr/>
            </p:nvSpPr>
            <p:spPr>
              <a:xfrm>
                <a:off x="2479800" y="3460075"/>
                <a:ext cx="606425" cy="303225"/>
              </a:xfrm>
              <a:custGeom>
                <a:avLst/>
                <a:gdLst/>
                <a:ahLst/>
                <a:cxnLst/>
                <a:rect l="l" t="t" r="r" b="b"/>
                <a:pathLst>
                  <a:path w="24257"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25"/>
              <p:cNvSpPr/>
              <p:nvPr/>
            </p:nvSpPr>
            <p:spPr>
              <a:xfrm>
                <a:off x="2661400" y="3460075"/>
                <a:ext cx="256125" cy="128450"/>
              </a:xfrm>
              <a:custGeom>
                <a:avLst/>
                <a:gdLst/>
                <a:ahLst/>
                <a:cxnLst/>
                <a:rect l="l" t="t" r="r" b="b"/>
                <a:pathLst>
                  <a:path w="10245" h="5138" extrusionOk="0">
                    <a:moveTo>
                      <a:pt x="1" y="0"/>
                    </a:moveTo>
                    <a:lnTo>
                      <a:pt x="5138"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25"/>
              <p:cNvSpPr/>
              <p:nvPr/>
            </p:nvSpPr>
            <p:spPr>
              <a:xfrm>
                <a:off x="3010200" y="3661450"/>
                <a:ext cx="202925" cy="101850"/>
              </a:xfrm>
              <a:custGeom>
                <a:avLst/>
                <a:gdLst/>
                <a:ahLst/>
                <a:cxnLst/>
                <a:rect l="l" t="t" r="r" b="b"/>
                <a:pathLst>
                  <a:path w="8117" h="4074" extrusionOk="0">
                    <a:moveTo>
                      <a:pt x="4043" y="0"/>
                    </a:moveTo>
                    <a:lnTo>
                      <a:pt x="1" y="4073"/>
                    </a:lnTo>
                    <a:lnTo>
                      <a:pt x="811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25"/>
              <p:cNvSpPr/>
              <p:nvPr/>
            </p:nvSpPr>
            <p:spPr>
              <a:xfrm>
                <a:off x="3076300" y="3703225"/>
                <a:ext cx="69175" cy="34975"/>
              </a:xfrm>
              <a:custGeom>
                <a:avLst/>
                <a:gdLst/>
                <a:ahLst/>
                <a:cxnLst/>
                <a:rect l="l" t="t" r="r" b="b"/>
                <a:pathLst>
                  <a:path w="2767" h="1399" extrusionOk="0">
                    <a:moveTo>
                      <a:pt x="1399" y="1"/>
                    </a:moveTo>
                    <a:lnTo>
                      <a:pt x="1" y="1399"/>
                    </a:lnTo>
                    <a:lnTo>
                      <a:pt x="2767" y="1399"/>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25"/>
              <p:cNvSpPr/>
              <p:nvPr/>
            </p:nvSpPr>
            <p:spPr>
              <a:xfrm>
                <a:off x="3191050" y="3460075"/>
                <a:ext cx="497750" cy="248500"/>
              </a:xfrm>
              <a:custGeom>
                <a:avLst/>
                <a:gdLst/>
                <a:ahLst/>
                <a:cxnLst/>
                <a:rect l="l" t="t" r="r" b="b"/>
                <a:pathLst>
                  <a:path w="19910" h="9940" extrusionOk="0">
                    <a:moveTo>
                      <a:pt x="1"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25"/>
              <p:cNvSpPr/>
              <p:nvPr/>
            </p:nvSpPr>
            <p:spPr>
              <a:xfrm>
                <a:off x="3137100" y="3460075"/>
                <a:ext cx="606425" cy="303225"/>
              </a:xfrm>
              <a:custGeom>
                <a:avLst/>
                <a:gdLst/>
                <a:ahLst/>
                <a:cxnLst/>
                <a:rect l="l" t="t" r="r" b="b"/>
                <a:pathLst>
                  <a:path w="24257" h="12129" extrusionOk="0">
                    <a:moveTo>
                      <a:pt x="1"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25"/>
              <p:cNvSpPr/>
              <p:nvPr/>
            </p:nvSpPr>
            <p:spPr>
              <a:xfrm>
                <a:off x="3318725"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25"/>
              <p:cNvSpPr/>
              <p:nvPr/>
            </p:nvSpPr>
            <p:spPr>
              <a:xfrm>
                <a:off x="3656100" y="3661450"/>
                <a:ext cx="202175" cy="101850"/>
              </a:xfrm>
              <a:custGeom>
                <a:avLst/>
                <a:gdLst/>
                <a:ahLst/>
                <a:cxnLst/>
                <a:rect l="l" t="t" r="r" b="b"/>
                <a:pathLst>
                  <a:path w="8087" h="4074" extrusionOk="0">
                    <a:moveTo>
                      <a:pt x="4013" y="0"/>
                    </a:moveTo>
                    <a:lnTo>
                      <a:pt x="1" y="4073"/>
                    </a:lnTo>
                    <a:lnTo>
                      <a:pt x="8086" y="4073"/>
                    </a:lnTo>
                    <a:lnTo>
                      <a:pt x="40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25"/>
              <p:cNvSpPr/>
              <p:nvPr/>
            </p:nvSpPr>
            <p:spPr>
              <a:xfrm>
                <a:off x="372222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25"/>
              <p:cNvSpPr/>
              <p:nvPr/>
            </p:nvSpPr>
            <p:spPr>
              <a:xfrm>
                <a:off x="3848350"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25"/>
              <p:cNvSpPr/>
              <p:nvPr/>
            </p:nvSpPr>
            <p:spPr>
              <a:xfrm>
                <a:off x="3794400" y="3460075"/>
                <a:ext cx="606425" cy="303225"/>
              </a:xfrm>
              <a:custGeom>
                <a:avLst/>
                <a:gdLst/>
                <a:ahLst/>
                <a:cxnLst/>
                <a:rect l="l" t="t" r="r" b="b"/>
                <a:pathLst>
                  <a:path w="24257" h="12129" extrusionOk="0">
                    <a:moveTo>
                      <a:pt x="1" y="0"/>
                    </a:moveTo>
                    <a:lnTo>
                      <a:pt x="12129" y="12128"/>
                    </a:lnTo>
                    <a:lnTo>
                      <a:pt x="24257"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25"/>
              <p:cNvSpPr/>
              <p:nvPr/>
            </p:nvSpPr>
            <p:spPr>
              <a:xfrm>
                <a:off x="3976025"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25"/>
              <p:cNvSpPr/>
              <p:nvPr/>
            </p:nvSpPr>
            <p:spPr>
              <a:xfrm>
                <a:off x="4311125" y="3661450"/>
                <a:ext cx="203700" cy="101850"/>
              </a:xfrm>
              <a:custGeom>
                <a:avLst/>
                <a:gdLst/>
                <a:ahLst/>
                <a:cxnLst/>
                <a:rect l="l" t="t" r="r" b="b"/>
                <a:pathLst>
                  <a:path w="8148" h="4074" extrusionOk="0">
                    <a:moveTo>
                      <a:pt x="4074" y="0"/>
                    </a:moveTo>
                    <a:lnTo>
                      <a:pt x="1" y="4073"/>
                    </a:lnTo>
                    <a:lnTo>
                      <a:pt x="8147" y="4073"/>
                    </a:lnTo>
                    <a:lnTo>
                      <a:pt x="40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25"/>
              <p:cNvSpPr/>
              <p:nvPr/>
            </p:nvSpPr>
            <p:spPr>
              <a:xfrm>
                <a:off x="437877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25"/>
              <p:cNvSpPr/>
              <p:nvPr/>
            </p:nvSpPr>
            <p:spPr>
              <a:xfrm>
                <a:off x="4505675" y="3460075"/>
                <a:ext cx="497750" cy="248500"/>
              </a:xfrm>
              <a:custGeom>
                <a:avLst/>
                <a:gdLst/>
                <a:ahLst/>
                <a:cxnLst/>
                <a:rect l="l" t="t" r="r" b="b"/>
                <a:pathLst>
                  <a:path w="19910" h="9940" extrusionOk="0">
                    <a:moveTo>
                      <a:pt x="0" y="0"/>
                    </a:moveTo>
                    <a:lnTo>
                      <a:pt x="9970" y="9940"/>
                    </a:lnTo>
                    <a:lnTo>
                      <a:pt x="19909"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25"/>
              <p:cNvSpPr/>
              <p:nvPr/>
            </p:nvSpPr>
            <p:spPr>
              <a:xfrm>
                <a:off x="4451725" y="3460075"/>
                <a:ext cx="606400" cy="303225"/>
              </a:xfrm>
              <a:custGeom>
                <a:avLst/>
                <a:gdLst/>
                <a:ahLst/>
                <a:cxnLst/>
                <a:rect l="l" t="t" r="r" b="b"/>
                <a:pathLst>
                  <a:path w="24256"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25"/>
              <p:cNvSpPr/>
              <p:nvPr/>
            </p:nvSpPr>
            <p:spPr>
              <a:xfrm>
                <a:off x="4633325" y="3460075"/>
                <a:ext cx="256125" cy="128450"/>
              </a:xfrm>
              <a:custGeom>
                <a:avLst/>
                <a:gdLst/>
                <a:ahLst/>
                <a:cxnLst/>
                <a:rect l="l" t="t" r="r" b="b"/>
                <a:pathLst>
                  <a:path w="10245" h="5138" extrusionOk="0">
                    <a:moveTo>
                      <a:pt x="1" y="0"/>
                    </a:moveTo>
                    <a:lnTo>
                      <a:pt x="5138"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25"/>
              <p:cNvSpPr/>
              <p:nvPr/>
            </p:nvSpPr>
            <p:spPr>
              <a:xfrm>
                <a:off x="4973000" y="3661450"/>
                <a:ext cx="202150" cy="101850"/>
              </a:xfrm>
              <a:custGeom>
                <a:avLst/>
                <a:gdLst/>
                <a:ahLst/>
                <a:cxnLst/>
                <a:rect l="l" t="t" r="r" b="b"/>
                <a:pathLst>
                  <a:path w="8086" h="4074" extrusionOk="0">
                    <a:moveTo>
                      <a:pt x="4043" y="0"/>
                    </a:moveTo>
                    <a:lnTo>
                      <a:pt x="1" y="4073"/>
                    </a:lnTo>
                    <a:lnTo>
                      <a:pt x="808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25"/>
              <p:cNvSpPr/>
              <p:nvPr/>
            </p:nvSpPr>
            <p:spPr>
              <a:xfrm>
                <a:off x="503987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25"/>
              <p:cNvSpPr/>
              <p:nvPr/>
            </p:nvSpPr>
            <p:spPr>
              <a:xfrm>
                <a:off x="5162975" y="3460075"/>
                <a:ext cx="497750" cy="248500"/>
              </a:xfrm>
              <a:custGeom>
                <a:avLst/>
                <a:gdLst/>
                <a:ahLst/>
                <a:cxnLst/>
                <a:rect l="l" t="t" r="r" b="b"/>
                <a:pathLst>
                  <a:path w="19910" h="9940" extrusionOk="0">
                    <a:moveTo>
                      <a:pt x="1"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25"/>
              <p:cNvSpPr/>
              <p:nvPr/>
            </p:nvSpPr>
            <p:spPr>
              <a:xfrm>
                <a:off x="5109025" y="3460075"/>
                <a:ext cx="606425" cy="303225"/>
              </a:xfrm>
              <a:custGeom>
                <a:avLst/>
                <a:gdLst/>
                <a:ahLst/>
                <a:cxnLst/>
                <a:rect l="l" t="t" r="r" b="b"/>
                <a:pathLst>
                  <a:path w="24257"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25"/>
              <p:cNvSpPr/>
              <p:nvPr/>
            </p:nvSpPr>
            <p:spPr>
              <a:xfrm>
                <a:off x="5290650" y="3460075"/>
                <a:ext cx="256100" cy="128450"/>
              </a:xfrm>
              <a:custGeom>
                <a:avLst/>
                <a:gdLst/>
                <a:ahLst/>
                <a:cxnLst/>
                <a:rect l="l" t="t" r="r" b="b"/>
                <a:pathLst>
                  <a:path w="10244" h="5138" extrusionOk="0">
                    <a:moveTo>
                      <a:pt x="0" y="0"/>
                    </a:moveTo>
                    <a:lnTo>
                      <a:pt x="5137" y="5137"/>
                    </a:lnTo>
                    <a:lnTo>
                      <a:pt x="102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25"/>
              <p:cNvSpPr/>
              <p:nvPr/>
            </p:nvSpPr>
            <p:spPr>
              <a:xfrm>
                <a:off x="5636400" y="3661450"/>
                <a:ext cx="202150" cy="101850"/>
              </a:xfrm>
              <a:custGeom>
                <a:avLst/>
                <a:gdLst/>
                <a:ahLst/>
                <a:cxnLst/>
                <a:rect l="l" t="t" r="r" b="b"/>
                <a:pathLst>
                  <a:path w="8086" h="4074" extrusionOk="0">
                    <a:moveTo>
                      <a:pt x="4012" y="0"/>
                    </a:moveTo>
                    <a:lnTo>
                      <a:pt x="0" y="4073"/>
                    </a:lnTo>
                    <a:lnTo>
                      <a:pt x="8085" y="4073"/>
                    </a:lnTo>
                    <a:lnTo>
                      <a:pt x="40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25"/>
              <p:cNvSpPr/>
              <p:nvPr/>
            </p:nvSpPr>
            <p:spPr>
              <a:xfrm>
                <a:off x="5702500" y="3703225"/>
                <a:ext cx="69925" cy="34975"/>
              </a:xfrm>
              <a:custGeom>
                <a:avLst/>
                <a:gdLst/>
                <a:ahLst/>
                <a:cxnLst/>
                <a:rect l="l" t="t" r="r" b="b"/>
                <a:pathLst>
                  <a:path w="2797" h="1399" extrusionOk="0">
                    <a:moveTo>
                      <a:pt x="1368" y="1"/>
                    </a:moveTo>
                    <a:lnTo>
                      <a:pt x="1" y="1399"/>
                    </a:lnTo>
                    <a:lnTo>
                      <a:pt x="2797"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25"/>
              <p:cNvSpPr/>
              <p:nvPr/>
            </p:nvSpPr>
            <p:spPr>
              <a:xfrm>
                <a:off x="5820275"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25"/>
              <p:cNvSpPr/>
              <p:nvPr/>
            </p:nvSpPr>
            <p:spPr>
              <a:xfrm>
                <a:off x="5766325" y="3460075"/>
                <a:ext cx="605675" cy="303225"/>
              </a:xfrm>
              <a:custGeom>
                <a:avLst/>
                <a:gdLst/>
                <a:ahLst/>
                <a:cxnLst/>
                <a:rect l="l" t="t" r="r" b="b"/>
                <a:pathLst>
                  <a:path w="24227" h="12129" extrusionOk="0">
                    <a:moveTo>
                      <a:pt x="1" y="0"/>
                    </a:moveTo>
                    <a:lnTo>
                      <a:pt x="12129" y="12128"/>
                    </a:lnTo>
                    <a:lnTo>
                      <a:pt x="24226"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25"/>
              <p:cNvSpPr/>
              <p:nvPr/>
            </p:nvSpPr>
            <p:spPr>
              <a:xfrm>
                <a:off x="5947950"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25"/>
              <p:cNvSpPr/>
              <p:nvPr/>
            </p:nvSpPr>
            <p:spPr>
              <a:xfrm>
                <a:off x="6268625" y="3661450"/>
                <a:ext cx="202900" cy="101850"/>
              </a:xfrm>
              <a:custGeom>
                <a:avLst/>
                <a:gdLst/>
                <a:ahLst/>
                <a:cxnLst/>
                <a:rect l="l" t="t" r="r" b="b"/>
                <a:pathLst>
                  <a:path w="8116" h="4074" extrusionOk="0">
                    <a:moveTo>
                      <a:pt x="4043" y="0"/>
                    </a:moveTo>
                    <a:lnTo>
                      <a:pt x="0" y="4073"/>
                    </a:lnTo>
                    <a:lnTo>
                      <a:pt x="811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25"/>
              <p:cNvSpPr/>
              <p:nvPr/>
            </p:nvSpPr>
            <p:spPr>
              <a:xfrm>
                <a:off x="6335500"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13" name="Google Shape;3413;p25"/>
          <p:cNvGrpSpPr/>
          <p:nvPr/>
        </p:nvGrpSpPr>
        <p:grpSpPr>
          <a:xfrm>
            <a:off x="-827702" y="84846"/>
            <a:ext cx="10817768" cy="373125"/>
            <a:chOff x="0" y="91300"/>
            <a:chExt cx="10817768" cy="373125"/>
          </a:xfrm>
        </p:grpSpPr>
        <p:grpSp>
          <p:nvGrpSpPr>
            <p:cNvPr id="3414" name="Google Shape;3414;p25"/>
            <p:cNvGrpSpPr/>
            <p:nvPr/>
          </p:nvGrpSpPr>
          <p:grpSpPr>
            <a:xfrm>
              <a:off x="0" y="91300"/>
              <a:ext cx="5575350" cy="373125"/>
              <a:chOff x="1016250" y="3460075"/>
              <a:chExt cx="5575350" cy="373125"/>
            </a:xfrm>
          </p:grpSpPr>
          <p:sp>
            <p:nvSpPr>
              <p:cNvPr id="3415" name="Google Shape;3415;p25"/>
              <p:cNvSpPr/>
              <p:nvPr/>
            </p:nvSpPr>
            <p:spPr>
              <a:xfrm>
                <a:off x="1125675" y="3795950"/>
                <a:ext cx="5465925" cy="37250"/>
              </a:xfrm>
              <a:custGeom>
                <a:avLst/>
                <a:gdLst/>
                <a:ahLst/>
                <a:cxnLst/>
                <a:rect l="l" t="t" r="r" b="b"/>
                <a:pathLst>
                  <a:path w="218637" h="1490" extrusionOk="0">
                    <a:moveTo>
                      <a:pt x="0" y="0"/>
                    </a:moveTo>
                    <a:lnTo>
                      <a:pt x="0" y="1489"/>
                    </a:lnTo>
                    <a:lnTo>
                      <a:pt x="218636" y="1489"/>
                    </a:lnTo>
                    <a:lnTo>
                      <a:pt x="2186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25"/>
              <p:cNvSpPr/>
              <p:nvPr/>
            </p:nvSpPr>
            <p:spPr>
              <a:xfrm>
                <a:off x="1219125"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25"/>
              <p:cNvSpPr/>
              <p:nvPr/>
            </p:nvSpPr>
            <p:spPr>
              <a:xfrm>
                <a:off x="1165175" y="3460075"/>
                <a:ext cx="606425" cy="303225"/>
              </a:xfrm>
              <a:custGeom>
                <a:avLst/>
                <a:gdLst/>
                <a:ahLst/>
                <a:cxnLst/>
                <a:rect l="l" t="t" r="r" b="b"/>
                <a:pathLst>
                  <a:path w="24257" h="12129" extrusionOk="0">
                    <a:moveTo>
                      <a:pt x="1" y="0"/>
                    </a:moveTo>
                    <a:lnTo>
                      <a:pt x="12129" y="12128"/>
                    </a:lnTo>
                    <a:lnTo>
                      <a:pt x="24257"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25"/>
              <p:cNvSpPr/>
              <p:nvPr/>
            </p:nvSpPr>
            <p:spPr>
              <a:xfrm>
                <a:off x="1346025" y="3460075"/>
                <a:ext cx="256125" cy="128450"/>
              </a:xfrm>
              <a:custGeom>
                <a:avLst/>
                <a:gdLst/>
                <a:ahLst/>
                <a:cxnLst/>
                <a:rect l="l" t="t" r="r" b="b"/>
                <a:pathLst>
                  <a:path w="10245" h="5138" extrusionOk="0">
                    <a:moveTo>
                      <a:pt x="1" y="0"/>
                    </a:moveTo>
                    <a:lnTo>
                      <a:pt x="510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25"/>
              <p:cNvSpPr/>
              <p:nvPr/>
            </p:nvSpPr>
            <p:spPr>
              <a:xfrm>
                <a:off x="1690275" y="3661450"/>
                <a:ext cx="203675" cy="101850"/>
              </a:xfrm>
              <a:custGeom>
                <a:avLst/>
                <a:gdLst/>
                <a:ahLst/>
                <a:cxnLst/>
                <a:rect l="l" t="t" r="r" b="b"/>
                <a:pathLst>
                  <a:path w="8147" h="4074" extrusionOk="0">
                    <a:moveTo>
                      <a:pt x="4073" y="0"/>
                    </a:moveTo>
                    <a:lnTo>
                      <a:pt x="0" y="4073"/>
                    </a:lnTo>
                    <a:lnTo>
                      <a:pt x="8146" y="4073"/>
                    </a:lnTo>
                    <a:lnTo>
                      <a:pt x="40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25"/>
              <p:cNvSpPr/>
              <p:nvPr/>
            </p:nvSpPr>
            <p:spPr>
              <a:xfrm>
                <a:off x="1757900"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25"/>
              <p:cNvSpPr/>
              <p:nvPr/>
            </p:nvSpPr>
            <p:spPr>
              <a:xfrm>
                <a:off x="1016250" y="3661450"/>
                <a:ext cx="202900" cy="101850"/>
              </a:xfrm>
              <a:custGeom>
                <a:avLst/>
                <a:gdLst/>
                <a:ahLst/>
                <a:cxnLst/>
                <a:rect l="l" t="t" r="r" b="b"/>
                <a:pathLst>
                  <a:path w="8116" h="4074" extrusionOk="0">
                    <a:moveTo>
                      <a:pt x="4073" y="0"/>
                    </a:moveTo>
                    <a:lnTo>
                      <a:pt x="0" y="4073"/>
                    </a:lnTo>
                    <a:lnTo>
                      <a:pt x="8116" y="4073"/>
                    </a:lnTo>
                    <a:lnTo>
                      <a:pt x="40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25"/>
              <p:cNvSpPr/>
              <p:nvPr/>
            </p:nvSpPr>
            <p:spPr>
              <a:xfrm>
                <a:off x="108387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25"/>
              <p:cNvSpPr/>
              <p:nvPr/>
            </p:nvSpPr>
            <p:spPr>
              <a:xfrm>
                <a:off x="1876450" y="3460075"/>
                <a:ext cx="497750" cy="248500"/>
              </a:xfrm>
              <a:custGeom>
                <a:avLst/>
                <a:gdLst/>
                <a:ahLst/>
                <a:cxnLst/>
                <a:rect l="l" t="t" r="r" b="b"/>
                <a:pathLst>
                  <a:path w="19910" h="9940" extrusionOk="0">
                    <a:moveTo>
                      <a:pt x="0" y="0"/>
                    </a:moveTo>
                    <a:lnTo>
                      <a:pt x="9970" y="9940"/>
                    </a:lnTo>
                    <a:lnTo>
                      <a:pt x="19909"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25"/>
              <p:cNvSpPr/>
              <p:nvPr/>
            </p:nvSpPr>
            <p:spPr>
              <a:xfrm>
                <a:off x="1822500" y="3460075"/>
                <a:ext cx="606400" cy="303225"/>
              </a:xfrm>
              <a:custGeom>
                <a:avLst/>
                <a:gdLst/>
                <a:ahLst/>
                <a:cxnLst/>
                <a:rect l="l" t="t" r="r" b="b"/>
                <a:pathLst>
                  <a:path w="24256" h="12129" extrusionOk="0">
                    <a:moveTo>
                      <a:pt x="0" y="0"/>
                    </a:moveTo>
                    <a:lnTo>
                      <a:pt x="12128" y="12128"/>
                    </a:lnTo>
                    <a:lnTo>
                      <a:pt x="24256" y="0"/>
                    </a:lnTo>
                    <a:lnTo>
                      <a:pt x="22614" y="0"/>
                    </a:lnTo>
                    <a:lnTo>
                      <a:pt x="12128" y="10487"/>
                    </a:lnTo>
                    <a:lnTo>
                      <a:pt x="16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25"/>
              <p:cNvSpPr/>
              <p:nvPr/>
            </p:nvSpPr>
            <p:spPr>
              <a:xfrm>
                <a:off x="2003350" y="3460075"/>
                <a:ext cx="256100" cy="128450"/>
              </a:xfrm>
              <a:custGeom>
                <a:avLst/>
                <a:gdLst/>
                <a:ahLst/>
                <a:cxnLst/>
                <a:rect l="l" t="t" r="r" b="b"/>
                <a:pathLst>
                  <a:path w="10244" h="5138" extrusionOk="0">
                    <a:moveTo>
                      <a:pt x="0" y="0"/>
                    </a:moveTo>
                    <a:lnTo>
                      <a:pt x="510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25"/>
              <p:cNvSpPr/>
              <p:nvPr/>
            </p:nvSpPr>
            <p:spPr>
              <a:xfrm>
                <a:off x="2352900" y="3661450"/>
                <a:ext cx="202150" cy="101850"/>
              </a:xfrm>
              <a:custGeom>
                <a:avLst/>
                <a:gdLst/>
                <a:ahLst/>
                <a:cxnLst/>
                <a:rect l="l" t="t" r="r" b="b"/>
                <a:pathLst>
                  <a:path w="8086" h="4074" extrusionOk="0">
                    <a:moveTo>
                      <a:pt x="4043" y="0"/>
                    </a:moveTo>
                    <a:lnTo>
                      <a:pt x="0" y="4073"/>
                    </a:lnTo>
                    <a:lnTo>
                      <a:pt x="808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25"/>
              <p:cNvSpPr/>
              <p:nvPr/>
            </p:nvSpPr>
            <p:spPr>
              <a:xfrm>
                <a:off x="2419000" y="3703225"/>
                <a:ext cx="69175" cy="34975"/>
              </a:xfrm>
              <a:custGeom>
                <a:avLst/>
                <a:gdLst/>
                <a:ahLst/>
                <a:cxnLst/>
                <a:rect l="l" t="t" r="r" b="b"/>
                <a:pathLst>
                  <a:path w="2767" h="1399" extrusionOk="0">
                    <a:moveTo>
                      <a:pt x="1399" y="1"/>
                    </a:moveTo>
                    <a:lnTo>
                      <a:pt x="1" y="1399"/>
                    </a:lnTo>
                    <a:lnTo>
                      <a:pt x="2767" y="1399"/>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25"/>
              <p:cNvSpPr/>
              <p:nvPr/>
            </p:nvSpPr>
            <p:spPr>
              <a:xfrm>
                <a:off x="2533750" y="3460075"/>
                <a:ext cx="497750" cy="248500"/>
              </a:xfrm>
              <a:custGeom>
                <a:avLst/>
                <a:gdLst/>
                <a:ahLst/>
                <a:cxnLst/>
                <a:rect l="l" t="t" r="r" b="b"/>
                <a:pathLst>
                  <a:path w="19910" h="9940" extrusionOk="0">
                    <a:moveTo>
                      <a:pt x="0"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25"/>
              <p:cNvSpPr/>
              <p:nvPr/>
            </p:nvSpPr>
            <p:spPr>
              <a:xfrm>
                <a:off x="2479800" y="3460075"/>
                <a:ext cx="606425" cy="303225"/>
              </a:xfrm>
              <a:custGeom>
                <a:avLst/>
                <a:gdLst/>
                <a:ahLst/>
                <a:cxnLst/>
                <a:rect l="l" t="t" r="r" b="b"/>
                <a:pathLst>
                  <a:path w="24257"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25"/>
              <p:cNvSpPr/>
              <p:nvPr/>
            </p:nvSpPr>
            <p:spPr>
              <a:xfrm>
                <a:off x="2661400" y="3460075"/>
                <a:ext cx="256125" cy="128450"/>
              </a:xfrm>
              <a:custGeom>
                <a:avLst/>
                <a:gdLst/>
                <a:ahLst/>
                <a:cxnLst/>
                <a:rect l="l" t="t" r="r" b="b"/>
                <a:pathLst>
                  <a:path w="10245" h="5138" extrusionOk="0">
                    <a:moveTo>
                      <a:pt x="1" y="0"/>
                    </a:moveTo>
                    <a:lnTo>
                      <a:pt x="5138"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25"/>
              <p:cNvSpPr/>
              <p:nvPr/>
            </p:nvSpPr>
            <p:spPr>
              <a:xfrm>
                <a:off x="3010200" y="3661450"/>
                <a:ext cx="202925" cy="101850"/>
              </a:xfrm>
              <a:custGeom>
                <a:avLst/>
                <a:gdLst/>
                <a:ahLst/>
                <a:cxnLst/>
                <a:rect l="l" t="t" r="r" b="b"/>
                <a:pathLst>
                  <a:path w="8117" h="4074" extrusionOk="0">
                    <a:moveTo>
                      <a:pt x="4043" y="0"/>
                    </a:moveTo>
                    <a:lnTo>
                      <a:pt x="1" y="4073"/>
                    </a:lnTo>
                    <a:lnTo>
                      <a:pt x="811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25"/>
              <p:cNvSpPr/>
              <p:nvPr/>
            </p:nvSpPr>
            <p:spPr>
              <a:xfrm>
                <a:off x="3076300" y="3703225"/>
                <a:ext cx="69175" cy="34975"/>
              </a:xfrm>
              <a:custGeom>
                <a:avLst/>
                <a:gdLst/>
                <a:ahLst/>
                <a:cxnLst/>
                <a:rect l="l" t="t" r="r" b="b"/>
                <a:pathLst>
                  <a:path w="2767" h="1399" extrusionOk="0">
                    <a:moveTo>
                      <a:pt x="1399" y="1"/>
                    </a:moveTo>
                    <a:lnTo>
                      <a:pt x="1" y="1399"/>
                    </a:lnTo>
                    <a:lnTo>
                      <a:pt x="2767" y="1399"/>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25"/>
              <p:cNvSpPr/>
              <p:nvPr/>
            </p:nvSpPr>
            <p:spPr>
              <a:xfrm>
                <a:off x="3191050" y="3460075"/>
                <a:ext cx="497750" cy="248500"/>
              </a:xfrm>
              <a:custGeom>
                <a:avLst/>
                <a:gdLst/>
                <a:ahLst/>
                <a:cxnLst/>
                <a:rect l="l" t="t" r="r" b="b"/>
                <a:pathLst>
                  <a:path w="19910" h="9940" extrusionOk="0">
                    <a:moveTo>
                      <a:pt x="1"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25"/>
              <p:cNvSpPr/>
              <p:nvPr/>
            </p:nvSpPr>
            <p:spPr>
              <a:xfrm>
                <a:off x="3137100" y="3460075"/>
                <a:ext cx="606425" cy="303225"/>
              </a:xfrm>
              <a:custGeom>
                <a:avLst/>
                <a:gdLst/>
                <a:ahLst/>
                <a:cxnLst/>
                <a:rect l="l" t="t" r="r" b="b"/>
                <a:pathLst>
                  <a:path w="24257" h="12129" extrusionOk="0">
                    <a:moveTo>
                      <a:pt x="1"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25"/>
              <p:cNvSpPr/>
              <p:nvPr/>
            </p:nvSpPr>
            <p:spPr>
              <a:xfrm>
                <a:off x="3318725"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25"/>
              <p:cNvSpPr/>
              <p:nvPr/>
            </p:nvSpPr>
            <p:spPr>
              <a:xfrm>
                <a:off x="3656100" y="3661450"/>
                <a:ext cx="202175" cy="101850"/>
              </a:xfrm>
              <a:custGeom>
                <a:avLst/>
                <a:gdLst/>
                <a:ahLst/>
                <a:cxnLst/>
                <a:rect l="l" t="t" r="r" b="b"/>
                <a:pathLst>
                  <a:path w="8087" h="4074" extrusionOk="0">
                    <a:moveTo>
                      <a:pt x="4013" y="0"/>
                    </a:moveTo>
                    <a:lnTo>
                      <a:pt x="1" y="4073"/>
                    </a:lnTo>
                    <a:lnTo>
                      <a:pt x="8086" y="4073"/>
                    </a:lnTo>
                    <a:lnTo>
                      <a:pt x="40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25"/>
              <p:cNvSpPr/>
              <p:nvPr/>
            </p:nvSpPr>
            <p:spPr>
              <a:xfrm>
                <a:off x="372222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25"/>
              <p:cNvSpPr/>
              <p:nvPr/>
            </p:nvSpPr>
            <p:spPr>
              <a:xfrm>
                <a:off x="3848350"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25"/>
              <p:cNvSpPr/>
              <p:nvPr/>
            </p:nvSpPr>
            <p:spPr>
              <a:xfrm>
                <a:off x="3794400" y="3460075"/>
                <a:ext cx="606425" cy="303225"/>
              </a:xfrm>
              <a:custGeom>
                <a:avLst/>
                <a:gdLst/>
                <a:ahLst/>
                <a:cxnLst/>
                <a:rect l="l" t="t" r="r" b="b"/>
                <a:pathLst>
                  <a:path w="24257" h="12129" extrusionOk="0">
                    <a:moveTo>
                      <a:pt x="1" y="0"/>
                    </a:moveTo>
                    <a:lnTo>
                      <a:pt x="12129" y="12128"/>
                    </a:lnTo>
                    <a:lnTo>
                      <a:pt x="24257"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25"/>
              <p:cNvSpPr/>
              <p:nvPr/>
            </p:nvSpPr>
            <p:spPr>
              <a:xfrm>
                <a:off x="3976025"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25"/>
              <p:cNvSpPr/>
              <p:nvPr/>
            </p:nvSpPr>
            <p:spPr>
              <a:xfrm>
                <a:off x="4311125" y="3661450"/>
                <a:ext cx="203700" cy="101850"/>
              </a:xfrm>
              <a:custGeom>
                <a:avLst/>
                <a:gdLst/>
                <a:ahLst/>
                <a:cxnLst/>
                <a:rect l="l" t="t" r="r" b="b"/>
                <a:pathLst>
                  <a:path w="8148" h="4074" extrusionOk="0">
                    <a:moveTo>
                      <a:pt x="4074" y="0"/>
                    </a:moveTo>
                    <a:lnTo>
                      <a:pt x="1" y="4073"/>
                    </a:lnTo>
                    <a:lnTo>
                      <a:pt x="8147" y="4073"/>
                    </a:lnTo>
                    <a:lnTo>
                      <a:pt x="40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25"/>
              <p:cNvSpPr/>
              <p:nvPr/>
            </p:nvSpPr>
            <p:spPr>
              <a:xfrm>
                <a:off x="437877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25"/>
              <p:cNvSpPr/>
              <p:nvPr/>
            </p:nvSpPr>
            <p:spPr>
              <a:xfrm>
                <a:off x="4505675" y="3460075"/>
                <a:ext cx="497750" cy="248500"/>
              </a:xfrm>
              <a:custGeom>
                <a:avLst/>
                <a:gdLst/>
                <a:ahLst/>
                <a:cxnLst/>
                <a:rect l="l" t="t" r="r" b="b"/>
                <a:pathLst>
                  <a:path w="19910" h="9940" extrusionOk="0">
                    <a:moveTo>
                      <a:pt x="0" y="0"/>
                    </a:moveTo>
                    <a:lnTo>
                      <a:pt x="9970" y="9940"/>
                    </a:lnTo>
                    <a:lnTo>
                      <a:pt x="19909"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25"/>
              <p:cNvSpPr/>
              <p:nvPr/>
            </p:nvSpPr>
            <p:spPr>
              <a:xfrm>
                <a:off x="4451725" y="3460075"/>
                <a:ext cx="606400" cy="303225"/>
              </a:xfrm>
              <a:custGeom>
                <a:avLst/>
                <a:gdLst/>
                <a:ahLst/>
                <a:cxnLst/>
                <a:rect l="l" t="t" r="r" b="b"/>
                <a:pathLst>
                  <a:path w="24256"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25"/>
              <p:cNvSpPr/>
              <p:nvPr/>
            </p:nvSpPr>
            <p:spPr>
              <a:xfrm>
                <a:off x="4633325" y="3460075"/>
                <a:ext cx="256125" cy="128450"/>
              </a:xfrm>
              <a:custGeom>
                <a:avLst/>
                <a:gdLst/>
                <a:ahLst/>
                <a:cxnLst/>
                <a:rect l="l" t="t" r="r" b="b"/>
                <a:pathLst>
                  <a:path w="10245" h="5138" extrusionOk="0">
                    <a:moveTo>
                      <a:pt x="1" y="0"/>
                    </a:moveTo>
                    <a:lnTo>
                      <a:pt x="5138"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25"/>
              <p:cNvSpPr/>
              <p:nvPr/>
            </p:nvSpPr>
            <p:spPr>
              <a:xfrm>
                <a:off x="4973000" y="3661450"/>
                <a:ext cx="202150" cy="101850"/>
              </a:xfrm>
              <a:custGeom>
                <a:avLst/>
                <a:gdLst/>
                <a:ahLst/>
                <a:cxnLst/>
                <a:rect l="l" t="t" r="r" b="b"/>
                <a:pathLst>
                  <a:path w="8086" h="4074" extrusionOk="0">
                    <a:moveTo>
                      <a:pt x="4043" y="0"/>
                    </a:moveTo>
                    <a:lnTo>
                      <a:pt x="1" y="4073"/>
                    </a:lnTo>
                    <a:lnTo>
                      <a:pt x="808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25"/>
              <p:cNvSpPr/>
              <p:nvPr/>
            </p:nvSpPr>
            <p:spPr>
              <a:xfrm>
                <a:off x="503987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25"/>
              <p:cNvSpPr/>
              <p:nvPr/>
            </p:nvSpPr>
            <p:spPr>
              <a:xfrm>
                <a:off x="5162975" y="3460075"/>
                <a:ext cx="497750" cy="248500"/>
              </a:xfrm>
              <a:custGeom>
                <a:avLst/>
                <a:gdLst/>
                <a:ahLst/>
                <a:cxnLst/>
                <a:rect l="l" t="t" r="r" b="b"/>
                <a:pathLst>
                  <a:path w="19910" h="9940" extrusionOk="0">
                    <a:moveTo>
                      <a:pt x="1"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25"/>
              <p:cNvSpPr/>
              <p:nvPr/>
            </p:nvSpPr>
            <p:spPr>
              <a:xfrm>
                <a:off x="5109025" y="3460075"/>
                <a:ext cx="606425" cy="303225"/>
              </a:xfrm>
              <a:custGeom>
                <a:avLst/>
                <a:gdLst/>
                <a:ahLst/>
                <a:cxnLst/>
                <a:rect l="l" t="t" r="r" b="b"/>
                <a:pathLst>
                  <a:path w="24257"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25"/>
              <p:cNvSpPr/>
              <p:nvPr/>
            </p:nvSpPr>
            <p:spPr>
              <a:xfrm>
                <a:off x="5290650" y="3460075"/>
                <a:ext cx="256100" cy="128450"/>
              </a:xfrm>
              <a:custGeom>
                <a:avLst/>
                <a:gdLst/>
                <a:ahLst/>
                <a:cxnLst/>
                <a:rect l="l" t="t" r="r" b="b"/>
                <a:pathLst>
                  <a:path w="10244" h="5138" extrusionOk="0">
                    <a:moveTo>
                      <a:pt x="0" y="0"/>
                    </a:moveTo>
                    <a:lnTo>
                      <a:pt x="5137" y="5137"/>
                    </a:lnTo>
                    <a:lnTo>
                      <a:pt x="102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25"/>
              <p:cNvSpPr/>
              <p:nvPr/>
            </p:nvSpPr>
            <p:spPr>
              <a:xfrm>
                <a:off x="5636400" y="3661450"/>
                <a:ext cx="202150" cy="101850"/>
              </a:xfrm>
              <a:custGeom>
                <a:avLst/>
                <a:gdLst/>
                <a:ahLst/>
                <a:cxnLst/>
                <a:rect l="l" t="t" r="r" b="b"/>
                <a:pathLst>
                  <a:path w="8086" h="4074" extrusionOk="0">
                    <a:moveTo>
                      <a:pt x="4012" y="0"/>
                    </a:moveTo>
                    <a:lnTo>
                      <a:pt x="0" y="4073"/>
                    </a:lnTo>
                    <a:lnTo>
                      <a:pt x="8085" y="4073"/>
                    </a:lnTo>
                    <a:lnTo>
                      <a:pt x="40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25"/>
              <p:cNvSpPr/>
              <p:nvPr/>
            </p:nvSpPr>
            <p:spPr>
              <a:xfrm>
                <a:off x="5702500" y="3703225"/>
                <a:ext cx="69925" cy="34975"/>
              </a:xfrm>
              <a:custGeom>
                <a:avLst/>
                <a:gdLst/>
                <a:ahLst/>
                <a:cxnLst/>
                <a:rect l="l" t="t" r="r" b="b"/>
                <a:pathLst>
                  <a:path w="2797" h="1399" extrusionOk="0">
                    <a:moveTo>
                      <a:pt x="1368" y="1"/>
                    </a:moveTo>
                    <a:lnTo>
                      <a:pt x="1" y="1399"/>
                    </a:lnTo>
                    <a:lnTo>
                      <a:pt x="2797"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25"/>
              <p:cNvSpPr/>
              <p:nvPr/>
            </p:nvSpPr>
            <p:spPr>
              <a:xfrm>
                <a:off x="5820275"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25"/>
              <p:cNvSpPr/>
              <p:nvPr/>
            </p:nvSpPr>
            <p:spPr>
              <a:xfrm>
                <a:off x="5766325" y="3460075"/>
                <a:ext cx="605675" cy="303225"/>
              </a:xfrm>
              <a:custGeom>
                <a:avLst/>
                <a:gdLst/>
                <a:ahLst/>
                <a:cxnLst/>
                <a:rect l="l" t="t" r="r" b="b"/>
                <a:pathLst>
                  <a:path w="24227" h="12129" extrusionOk="0">
                    <a:moveTo>
                      <a:pt x="1" y="0"/>
                    </a:moveTo>
                    <a:lnTo>
                      <a:pt x="12129" y="12128"/>
                    </a:lnTo>
                    <a:lnTo>
                      <a:pt x="24226"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25"/>
              <p:cNvSpPr/>
              <p:nvPr/>
            </p:nvSpPr>
            <p:spPr>
              <a:xfrm>
                <a:off x="5947950"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25"/>
              <p:cNvSpPr/>
              <p:nvPr/>
            </p:nvSpPr>
            <p:spPr>
              <a:xfrm>
                <a:off x="6268625" y="3661450"/>
                <a:ext cx="202900" cy="101850"/>
              </a:xfrm>
              <a:custGeom>
                <a:avLst/>
                <a:gdLst/>
                <a:ahLst/>
                <a:cxnLst/>
                <a:rect l="l" t="t" r="r" b="b"/>
                <a:pathLst>
                  <a:path w="8116" h="4074" extrusionOk="0">
                    <a:moveTo>
                      <a:pt x="4043" y="0"/>
                    </a:moveTo>
                    <a:lnTo>
                      <a:pt x="0" y="4073"/>
                    </a:lnTo>
                    <a:lnTo>
                      <a:pt x="811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25"/>
              <p:cNvSpPr/>
              <p:nvPr/>
            </p:nvSpPr>
            <p:spPr>
              <a:xfrm>
                <a:off x="6335500"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8" name="Google Shape;3458;p25"/>
            <p:cNvGrpSpPr/>
            <p:nvPr/>
          </p:nvGrpSpPr>
          <p:grpSpPr>
            <a:xfrm>
              <a:off x="5242418" y="91300"/>
              <a:ext cx="5575350" cy="373125"/>
              <a:chOff x="1016250" y="3460075"/>
              <a:chExt cx="5575350" cy="373125"/>
            </a:xfrm>
          </p:grpSpPr>
          <p:sp>
            <p:nvSpPr>
              <p:cNvPr id="3459" name="Google Shape;3459;p25"/>
              <p:cNvSpPr/>
              <p:nvPr/>
            </p:nvSpPr>
            <p:spPr>
              <a:xfrm>
                <a:off x="1125675" y="3795950"/>
                <a:ext cx="5465925" cy="37250"/>
              </a:xfrm>
              <a:custGeom>
                <a:avLst/>
                <a:gdLst/>
                <a:ahLst/>
                <a:cxnLst/>
                <a:rect l="l" t="t" r="r" b="b"/>
                <a:pathLst>
                  <a:path w="218637" h="1490" extrusionOk="0">
                    <a:moveTo>
                      <a:pt x="0" y="0"/>
                    </a:moveTo>
                    <a:lnTo>
                      <a:pt x="0" y="1489"/>
                    </a:lnTo>
                    <a:lnTo>
                      <a:pt x="218636" y="1489"/>
                    </a:lnTo>
                    <a:lnTo>
                      <a:pt x="2186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25"/>
              <p:cNvSpPr/>
              <p:nvPr/>
            </p:nvSpPr>
            <p:spPr>
              <a:xfrm>
                <a:off x="1219125"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25"/>
              <p:cNvSpPr/>
              <p:nvPr/>
            </p:nvSpPr>
            <p:spPr>
              <a:xfrm>
                <a:off x="1165175" y="3460075"/>
                <a:ext cx="606425" cy="303225"/>
              </a:xfrm>
              <a:custGeom>
                <a:avLst/>
                <a:gdLst/>
                <a:ahLst/>
                <a:cxnLst/>
                <a:rect l="l" t="t" r="r" b="b"/>
                <a:pathLst>
                  <a:path w="24257" h="12129" extrusionOk="0">
                    <a:moveTo>
                      <a:pt x="1" y="0"/>
                    </a:moveTo>
                    <a:lnTo>
                      <a:pt x="12129" y="12128"/>
                    </a:lnTo>
                    <a:lnTo>
                      <a:pt x="24257"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25"/>
              <p:cNvSpPr/>
              <p:nvPr/>
            </p:nvSpPr>
            <p:spPr>
              <a:xfrm>
                <a:off x="1346025" y="3460075"/>
                <a:ext cx="256125" cy="128450"/>
              </a:xfrm>
              <a:custGeom>
                <a:avLst/>
                <a:gdLst/>
                <a:ahLst/>
                <a:cxnLst/>
                <a:rect l="l" t="t" r="r" b="b"/>
                <a:pathLst>
                  <a:path w="10245" h="5138" extrusionOk="0">
                    <a:moveTo>
                      <a:pt x="1" y="0"/>
                    </a:moveTo>
                    <a:lnTo>
                      <a:pt x="510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25"/>
              <p:cNvSpPr/>
              <p:nvPr/>
            </p:nvSpPr>
            <p:spPr>
              <a:xfrm>
                <a:off x="1690275" y="3661450"/>
                <a:ext cx="203675" cy="101850"/>
              </a:xfrm>
              <a:custGeom>
                <a:avLst/>
                <a:gdLst/>
                <a:ahLst/>
                <a:cxnLst/>
                <a:rect l="l" t="t" r="r" b="b"/>
                <a:pathLst>
                  <a:path w="8147" h="4074" extrusionOk="0">
                    <a:moveTo>
                      <a:pt x="4073" y="0"/>
                    </a:moveTo>
                    <a:lnTo>
                      <a:pt x="0" y="4073"/>
                    </a:lnTo>
                    <a:lnTo>
                      <a:pt x="8146" y="4073"/>
                    </a:lnTo>
                    <a:lnTo>
                      <a:pt x="40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25"/>
              <p:cNvSpPr/>
              <p:nvPr/>
            </p:nvSpPr>
            <p:spPr>
              <a:xfrm>
                <a:off x="1757900"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25"/>
              <p:cNvSpPr/>
              <p:nvPr/>
            </p:nvSpPr>
            <p:spPr>
              <a:xfrm>
                <a:off x="1016250" y="3661450"/>
                <a:ext cx="202900" cy="101850"/>
              </a:xfrm>
              <a:custGeom>
                <a:avLst/>
                <a:gdLst/>
                <a:ahLst/>
                <a:cxnLst/>
                <a:rect l="l" t="t" r="r" b="b"/>
                <a:pathLst>
                  <a:path w="8116" h="4074" extrusionOk="0">
                    <a:moveTo>
                      <a:pt x="4073" y="0"/>
                    </a:moveTo>
                    <a:lnTo>
                      <a:pt x="0" y="4073"/>
                    </a:lnTo>
                    <a:lnTo>
                      <a:pt x="8116" y="4073"/>
                    </a:lnTo>
                    <a:lnTo>
                      <a:pt x="40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25"/>
              <p:cNvSpPr/>
              <p:nvPr/>
            </p:nvSpPr>
            <p:spPr>
              <a:xfrm>
                <a:off x="108387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25"/>
              <p:cNvSpPr/>
              <p:nvPr/>
            </p:nvSpPr>
            <p:spPr>
              <a:xfrm>
                <a:off x="1876450" y="3460075"/>
                <a:ext cx="497750" cy="248500"/>
              </a:xfrm>
              <a:custGeom>
                <a:avLst/>
                <a:gdLst/>
                <a:ahLst/>
                <a:cxnLst/>
                <a:rect l="l" t="t" r="r" b="b"/>
                <a:pathLst>
                  <a:path w="19910" h="9940" extrusionOk="0">
                    <a:moveTo>
                      <a:pt x="0" y="0"/>
                    </a:moveTo>
                    <a:lnTo>
                      <a:pt x="9970" y="9940"/>
                    </a:lnTo>
                    <a:lnTo>
                      <a:pt x="19909"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25"/>
              <p:cNvSpPr/>
              <p:nvPr/>
            </p:nvSpPr>
            <p:spPr>
              <a:xfrm>
                <a:off x="1822500" y="3460075"/>
                <a:ext cx="606400" cy="303225"/>
              </a:xfrm>
              <a:custGeom>
                <a:avLst/>
                <a:gdLst/>
                <a:ahLst/>
                <a:cxnLst/>
                <a:rect l="l" t="t" r="r" b="b"/>
                <a:pathLst>
                  <a:path w="24256" h="12129" extrusionOk="0">
                    <a:moveTo>
                      <a:pt x="0" y="0"/>
                    </a:moveTo>
                    <a:lnTo>
                      <a:pt x="12128" y="12128"/>
                    </a:lnTo>
                    <a:lnTo>
                      <a:pt x="24256" y="0"/>
                    </a:lnTo>
                    <a:lnTo>
                      <a:pt x="22614" y="0"/>
                    </a:lnTo>
                    <a:lnTo>
                      <a:pt x="12128" y="10487"/>
                    </a:lnTo>
                    <a:lnTo>
                      <a:pt x="16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25"/>
              <p:cNvSpPr/>
              <p:nvPr/>
            </p:nvSpPr>
            <p:spPr>
              <a:xfrm>
                <a:off x="2003350" y="3460075"/>
                <a:ext cx="256100" cy="128450"/>
              </a:xfrm>
              <a:custGeom>
                <a:avLst/>
                <a:gdLst/>
                <a:ahLst/>
                <a:cxnLst/>
                <a:rect l="l" t="t" r="r" b="b"/>
                <a:pathLst>
                  <a:path w="10244" h="5138" extrusionOk="0">
                    <a:moveTo>
                      <a:pt x="0" y="0"/>
                    </a:moveTo>
                    <a:lnTo>
                      <a:pt x="510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25"/>
              <p:cNvSpPr/>
              <p:nvPr/>
            </p:nvSpPr>
            <p:spPr>
              <a:xfrm>
                <a:off x="2352900" y="3661450"/>
                <a:ext cx="202150" cy="101850"/>
              </a:xfrm>
              <a:custGeom>
                <a:avLst/>
                <a:gdLst/>
                <a:ahLst/>
                <a:cxnLst/>
                <a:rect l="l" t="t" r="r" b="b"/>
                <a:pathLst>
                  <a:path w="8086" h="4074" extrusionOk="0">
                    <a:moveTo>
                      <a:pt x="4043" y="0"/>
                    </a:moveTo>
                    <a:lnTo>
                      <a:pt x="0" y="4073"/>
                    </a:lnTo>
                    <a:lnTo>
                      <a:pt x="808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25"/>
              <p:cNvSpPr/>
              <p:nvPr/>
            </p:nvSpPr>
            <p:spPr>
              <a:xfrm>
                <a:off x="2419000" y="3703225"/>
                <a:ext cx="69175" cy="34975"/>
              </a:xfrm>
              <a:custGeom>
                <a:avLst/>
                <a:gdLst/>
                <a:ahLst/>
                <a:cxnLst/>
                <a:rect l="l" t="t" r="r" b="b"/>
                <a:pathLst>
                  <a:path w="2767" h="1399" extrusionOk="0">
                    <a:moveTo>
                      <a:pt x="1399" y="1"/>
                    </a:moveTo>
                    <a:lnTo>
                      <a:pt x="1" y="1399"/>
                    </a:lnTo>
                    <a:lnTo>
                      <a:pt x="2767" y="1399"/>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25"/>
              <p:cNvSpPr/>
              <p:nvPr/>
            </p:nvSpPr>
            <p:spPr>
              <a:xfrm>
                <a:off x="2533750" y="3460075"/>
                <a:ext cx="497750" cy="248500"/>
              </a:xfrm>
              <a:custGeom>
                <a:avLst/>
                <a:gdLst/>
                <a:ahLst/>
                <a:cxnLst/>
                <a:rect l="l" t="t" r="r" b="b"/>
                <a:pathLst>
                  <a:path w="19910" h="9940" extrusionOk="0">
                    <a:moveTo>
                      <a:pt x="0"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25"/>
              <p:cNvSpPr/>
              <p:nvPr/>
            </p:nvSpPr>
            <p:spPr>
              <a:xfrm>
                <a:off x="2479800" y="3460075"/>
                <a:ext cx="606425" cy="303225"/>
              </a:xfrm>
              <a:custGeom>
                <a:avLst/>
                <a:gdLst/>
                <a:ahLst/>
                <a:cxnLst/>
                <a:rect l="l" t="t" r="r" b="b"/>
                <a:pathLst>
                  <a:path w="24257"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25"/>
              <p:cNvSpPr/>
              <p:nvPr/>
            </p:nvSpPr>
            <p:spPr>
              <a:xfrm>
                <a:off x="2661400" y="3460075"/>
                <a:ext cx="256125" cy="128450"/>
              </a:xfrm>
              <a:custGeom>
                <a:avLst/>
                <a:gdLst/>
                <a:ahLst/>
                <a:cxnLst/>
                <a:rect l="l" t="t" r="r" b="b"/>
                <a:pathLst>
                  <a:path w="10245" h="5138" extrusionOk="0">
                    <a:moveTo>
                      <a:pt x="1" y="0"/>
                    </a:moveTo>
                    <a:lnTo>
                      <a:pt x="5138"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25"/>
              <p:cNvSpPr/>
              <p:nvPr/>
            </p:nvSpPr>
            <p:spPr>
              <a:xfrm>
                <a:off x="3010200" y="3661450"/>
                <a:ext cx="202925" cy="101850"/>
              </a:xfrm>
              <a:custGeom>
                <a:avLst/>
                <a:gdLst/>
                <a:ahLst/>
                <a:cxnLst/>
                <a:rect l="l" t="t" r="r" b="b"/>
                <a:pathLst>
                  <a:path w="8117" h="4074" extrusionOk="0">
                    <a:moveTo>
                      <a:pt x="4043" y="0"/>
                    </a:moveTo>
                    <a:lnTo>
                      <a:pt x="1" y="4073"/>
                    </a:lnTo>
                    <a:lnTo>
                      <a:pt x="811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25"/>
              <p:cNvSpPr/>
              <p:nvPr/>
            </p:nvSpPr>
            <p:spPr>
              <a:xfrm>
                <a:off x="3076300" y="3703225"/>
                <a:ext cx="69175" cy="34975"/>
              </a:xfrm>
              <a:custGeom>
                <a:avLst/>
                <a:gdLst/>
                <a:ahLst/>
                <a:cxnLst/>
                <a:rect l="l" t="t" r="r" b="b"/>
                <a:pathLst>
                  <a:path w="2767" h="1399" extrusionOk="0">
                    <a:moveTo>
                      <a:pt x="1399" y="1"/>
                    </a:moveTo>
                    <a:lnTo>
                      <a:pt x="1" y="1399"/>
                    </a:lnTo>
                    <a:lnTo>
                      <a:pt x="2767" y="1399"/>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25"/>
              <p:cNvSpPr/>
              <p:nvPr/>
            </p:nvSpPr>
            <p:spPr>
              <a:xfrm>
                <a:off x="3191050" y="3460075"/>
                <a:ext cx="497750" cy="248500"/>
              </a:xfrm>
              <a:custGeom>
                <a:avLst/>
                <a:gdLst/>
                <a:ahLst/>
                <a:cxnLst/>
                <a:rect l="l" t="t" r="r" b="b"/>
                <a:pathLst>
                  <a:path w="19910" h="9940" extrusionOk="0">
                    <a:moveTo>
                      <a:pt x="1"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25"/>
              <p:cNvSpPr/>
              <p:nvPr/>
            </p:nvSpPr>
            <p:spPr>
              <a:xfrm>
                <a:off x="3137100" y="3460075"/>
                <a:ext cx="606425" cy="303225"/>
              </a:xfrm>
              <a:custGeom>
                <a:avLst/>
                <a:gdLst/>
                <a:ahLst/>
                <a:cxnLst/>
                <a:rect l="l" t="t" r="r" b="b"/>
                <a:pathLst>
                  <a:path w="24257" h="12129" extrusionOk="0">
                    <a:moveTo>
                      <a:pt x="1"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25"/>
              <p:cNvSpPr/>
              <p:nvPr/>
            </p:nvSpPr>
            <p:spPr>
              <a:xfrm>
                <a:off x="3318725"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25"/>
              <p:cNvSpPr/>
              <p:nvPr/>
            </p:nvSpPr>
            <p:spPr>
              <a:xfrm>
                <a:off x="3656100" y="3661450"/>
                <a:ext cx="202175" cy="101850"/>
              </a:xfrm>
              <a:custGeom>
                <a:avLst/>
                <a:gdLst/>
                <a:ahLst/>
                <a:cxnLst/>
                <a:rect l="l" t="t" r="r" b="b"/>
                <a:pathLst>
                  <a:path w="8087" h="4074" extrusionOk="0">
                    <a:moveTo>
                      <a:pt x="4013" y="0"/>
                    </a:moveTo>
                    <a:lnTo>
                      <a:pt x="1" y="4073"/>
                    </a:lnTo>
                    <a:lnTo>
                      <a:pt x="8086" y="4073"/>
                    </a:lnTo>
                    <a:lnTo>
                      <a:pt x="40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25"/>
              <p:cNvSpPr/>
              <p:nvPr/>
            </p:nvSpPr>
            <p:spPr>
              <a:xfrm>
                <a:off x="372222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25"/>
              <p:cNvSpPr/>
              <p:nvPr/>
            </p:nvSpPr>
            <p:spPr>
              <a:xfrm>
                <a:off x="3848350"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25"/>
              <p:cNvSpPr/>
              <p:nvPr/>
            </p:nvSpPr>
            <p:spPr>
              <a:xfrm>
                <a:off x="3794400" y="3460075"/>
                <a:ext cx="606425" cy="303225"/>
              </a:xfrm>
              <a:custGeom>
                <a:avLst/>
                <a:gdLst/>
                <a:ahLst/>
                <a:cxnLst/>
                <a:rect l="l" t="t" r="r" b="b"/>
                <a:pathLst>
                  <a:path w="24257" h="12129" extrusionOk="0">
                    <a:moveTo>
                      <a:pt x="1" y="0"/>
                    </a:moveTo>
                    <a:lnTo>
                      <a:pt x="12129" y="12128"/>
                    </a:lnTo>
                    <a:lnTo>
                      <a:pt x="24257"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25"/>
              <p:cNvSpPr/>
              <p:nvPr/>
            </p:nvSpPr>
            <p:spPr>
              <a:xfrm>
                <a:off x="3976025"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25"/>
              <p:cNvSpPr/>
              <p:nvPr/>
            </p:nvSpPr>
            <p:spPr>
              <a:xfrm>
                <a:off x="4311125" y="3661450"/>
                <a:ext cx="203700" cy="101850"/>
              </a:xfrm>
              <a:custGeom>
                <a:avLst/>
                <a:gdLst/>
                <a:ahLst/>
                <a:cxnLst/>
                <a:rect l="l" t="t" r="r" b="b"/>
                <a:pathLst>
                  <a:path w="8148" h="4074" extrusionOk="0">
                    <a:moveTo>
                      <a:pt x="4074" y="0"/>
                    </a:moveTo>
                    <a:lnTo>
                      <a:pt x="1" y="4073"/>
                    </a:lnTo>
                    <a:lnTo>
                      <a:pt x="8147" y="4073"/>
                    </a:lnTo>
                    <a:lnTo>
                      <a:pt x="40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25"/>
              <p:cNvSpPr/>
              <p:nvPr/>
            </p:nvSpPr>
            <p:spPr>
              <a:xfrm>
                <a:off x="437877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25"/>
              <p:cNvSpPr/>
              <p:nvPr/>
            </p:nvSpPr>
            <p:spPr>
              <a:xfrm>
                <a:off x="4505675" y="3460075"/>
                <a:ext cx="497750" cy="248500"/>
              </a:xfrm>
              <a:custGeom>
                <a:avLst/>
                <a:gdLst/>
                <a:ahLst/>
                <a:cxnLst/>
                <a:rect l="l" t="t" r="r" b="b"/>
                <a:pathLst>
                  <a:path w="19910" h="9940" extrusionOk="0">
                    <a:moveTo>
                      <a:pt x="0" y="0"/>
                    </a:moveTo>
                    <a:lnTo>
                      <a:pt x="9970" y="9940"/>
                    </a:lnTo>
                    <a:lnTo>
                      <a:pt x="19909"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25"/>
              <p:cNvSpPr/>
              <p:nvPr/>
            </p:nvSpPr>
            <p:spPr>
              <a:xfrm>
                <a:off x="4451725" y="3460075"/>
                <a:ext cx="606400" cy="303225"/>
              </a:xfrm>
              <a:custGeom>
                <a:avLst/>
                <a:gdLst/>
                <a:ahLst/>
                <a:cxnLst/>
                <a:rect l="l" t="t" r="r" b="b"/>
                <a:pathLst>
                  <a:path w="24256"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25"/>
              <p:cNvSpPr/>
              <p:nvPr/>
            </p:nvSpPr>
            <p:spPr>
              <a:xfrm>
                <a:off x="4633325" y="3460075"/>
                <a:ext cx="256125" cy="128450"/>
              </a:xfrm>
              <a:custGeom>
                <a:avLst/>
                <a:gdLst/>
                <a:ahLst/>
                <a:cxnLst/>
                <a:rect l="l" t="t" r="r" b="b"/>
                <a:pathLst>
                  <a:path w="10245" h="5138" extrusionOk="0">
                    <a:moveTo>
                      <a:pt x="1" y="0"/>
                    </a:moveTo>
                    <a:lnTo>
                      <a:pt x="5138"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25"/>
              <p:cNvSpPr/>
              <p:nvPr/>
            </p:nvSpPr>
            <p:spPr>
              <a:xfrm>
                <a:off x="4973000" y="3661450"/>
                <a:ext cx="202150" cy="101850"/>
              </a:xfrm>
              <a:custGeom>
                <a:avLst/>
                <a:gdLst/>
                <a:ahLst/>
                <a:cxnLst/>
                <a:rect l="l" t="t" r="r" b="b"/>
                <a:pathLst>
                  <a:path w="8086" h="4074" extrusionOk="0">
                    <a:moveTo>
                      <a:pt x="4043" y="0"/>
                    </a:moveTo>
                    <a:lnTo>
                      <a:pt x="1" y="4073"/>
                    </a:lnTo>
                    <a:lnTo>
                      <a:pt x="808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25"/>
              <p:cNvSpPr/>
              <p:nvPr/>
            </p:nvSpPr>
            <p:spPr>
              <a:xfrm>
                <a:off x="503987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25"/>
              <p:cNvSpPr/>
              <p:nvPr/>
            </p:nvSpPr>
            <p:spPr>
              <a:xfrm>
                <a:off x="5162975" y="3460075"/>
                <a:ext cx="497750" cy="248500"/>
              </a:xfrm>
              <a:custGeom>
                <a:avLst/>
                <a:gdLst/>
                <a:ahLst/>
                <a:cxnLst/>
                <a:rect l="l" t="t" r="r" b="b"/>
                <a:pathLst>
                  <a:path w="19910" h="9940" extrusionOk="0">
                    <a:moveTo>
                      <a:pt x="1"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25"/>
              <p:cNvSpPr/>
              <p:nvPr/>
            </p:nvSpPr>
            <p:spPr>
              <a:xfrm>
                <a:off x="5109025" y="3460075"/>
                <a:ext cx="606425" cy="303225"/>
              </a:xfrm>
              <a:custGeom>
                <a:avLst/>
                <a:gdLst/>
                <a:ahLst/>
                <a:cxnLst/>
                <a:rect l="l" t="t" r="r" b="b"/>
                <a:pathLst>
                  <a:path w="24257"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25"/>
              <p:cNvSpPr/>
              <p:nvPr/>
            </p:nvSpPr>
            <p:spPr>
              <a:xfrm>
                <a:off x="5290650" y="3460075"/>
                <a:ext cx="256100" cy="128450"/>
              </a:xfrm>
              <a:custGeom>
                <a:avLst/>
                <a:gdLst/>
                <a:ahLst/>
                <a:cxnLst/>
                <a:rect l="l" t="t" r="r" b="b"/>
                <a:pathLst>
                  <a:path w="10244" h="5138" extrusionOk="0">
                    <a:moveTo>
                      <a:pt x="0" y="0"/>
                    </a:moveTo>
                    <a:lnTo>
                      <a:pt x="5137" y="5137"/>
                    </a:lnTo>
                    <a:lnTo>
                      <a:pt x="102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25"/>
              <p:cNvSpPr/>
              <p:nvPr/>
            </p:nvSpPr>
            <p:spPr>
              <a:xfrm>
                <a:off x="5636400" y="3661450"/>
                <a:ext cx="202150" cy="101850"/>
              </a:xfrm>
              <a:custGeom>
                <a:avLst/>
                <a:gdLst/>
                <a:ahLst/>
                <a:cxnLst/>
                <a:rect l="l" t="t" r="r" b="b"/>
                <a:pathLst>
                  <a:path w="8086" h="4074" extrusionOk="0">
                    <a:moveTo>
                      <a:pt x="4012" y="0"/>
                    </a:moveTo>
                    <a:lnTo>
                      <a:pt x="0" y="4073"/>
                    </a:lnTo>
                    <a:lnTo>
                      <a:pt x="8085" y="4073"/>
                    </a:lnTo>
                    <a:lnTo>
                      <a:pt x="40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25"/>
              <p:cNvSpPr/>
              <p:nvPr/>
            </p:nvSpPr>
            <p:spPr>
              <a:xfrm>
                <a:off x="5702500" y="3703225"/>
                <a:ext cx="69925" cy="34975"/>
              </a:xfrm>
              <a:custGeom>
                <a:avLst/>
                <a:gdLst/>
                <a:ahLst/>
                <a:cxnLst/>
                <a:rect l="l" t="t" r="r" b="b"/>
                <a:pathLst>
                  <a:path w="2797" h="1399" extrusionOk="0">
                    <a:moveTo>
                      <a:pt x="1368" y="1"/>
                    </a:moveTo>
                    <a:lnTo>
                      <a:pt x="1" y="1399"/>
                    </a:lnTo>
                    <a:lnTo>
                      <a:pt x="2797"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25"/>
              <p:cNvSpPr/>
              <p:nvPr/>
            </p:nvSpPr>
            <p:spPr>
              <a:xfrm>
                <a:off x="5820275"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25"/>
              <p:cNvSpPr/>
              <p:nvPr/>
            </p:nvSpPr>
            <p:spPr>
              <a:xfrm>
                <a:off x="5766325" y="3460075"/>
                <a:ext cx="605675" cy="303225"/>
              </a:xfrm>
              <a:custGeom>
                <a:avLst/>
                <a:gdLst/>
                <a:ahLst/>
                <a:cxnLst/>
                <a:rect l="l" t="t" r="r" b="b"/>
                <a:pathLst>
                  <a:path w="24227" h="12129" extrusionOk="0">
                    <a:moveTo>
                      <a:pt x="1" y="0"/>
                    </a:moveTo>
                    <a:lnTo>
                      <a:pt x="12129" y="12128"/>
                    </a:lnTo>
                    <a:lnTo>
                      <a:pt x="24226"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25"/>
              <p:cNvSpPr/>
              <p:nvPr/>
            </p:nvSpPr>
            <p:spPr>
              <a:xfrm>
                <a:off x="5947950"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25"/>
              <p:cNvSpPr/>
              <p:nvPr/>
            </p:nvSpPr>
            <p:spPr>
              <a:xfrm>
                <a:off x="6268625" y="3661450"/>
                <a:ext cx="202900" cy="101850"/>
              </a:xfrm>
              <a:custGeom>
                <a:avLst/>
                <a:gdLst/>
                <a:ahLst/>
                <a:cxnLst/>
                <a:rect l="l" t="t" r="r" b="b"/>
                <a:pathLst>
                  <a:path w="8116" h="4074" extrusionOk="0">
                    <a:moveTo>
                      <a:pt x="4043" y="0"/>
                    </a:moveTo>
                    <a:lnTo>
                      <a:pt x="0" y="4073"/>
                    </a:lnTo>
                    <a:lnTo>
                      <a:pt x="811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25"/>
              <p:cNvSpPr/>
              <p:nvPr/>
            </p:nvSpPr>
            <p:spPr>
              <a:xfrm>
                <a:off x="6335500"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3">
  <p:cSld name="CUSTOM_2_1_1_1">
    <p:spTree>
      <p:nvGrpSpPr>
        <p:cNvPr id="1" name="Shape 3502"/>
        <p:cNvGrpSpPr/>
        <p:nvPr/>
      </p:nvGrpSpPr>
      <p:grpSpPr>
        <a:xfrm>
          <a:off x="0" y="0"/>
          <a:ext cx="0" cy="0"/>
          <a:chOff x="0" y="0"/>
          <a:chExt cx="0" cy="0"/>
        </a:xfrm>
      </p:grpSpPr>
      <p:pic>
        <p:nvPicPr>
          <p:cNvPr id="3503" name="Google Shape;3503;p26"/>
          <p:cNvPicPr preferRelativeResize="0"/>
          <p:nvPr/>
        </p:nvPicPr>
        <p:blipFill>
          <a:blip r:embed="rId2">
            <a:alphaModFix/>
          </a:blip>
          <a:stretch>
            <a:fillRect/>
          </a:stretch>
        </p:blipFill>
        <p:spPr>
          <a:xfrm>
            <a:off x="0" y="0"/>
            <a:ext cx="9144000" cy="5143500"/>
          </a:xfrm>
          <a:prstGeom prst="rect">
            <a:avLst/>
          </a:prstGeom>
          <a:noFill/>
          <a:ln>
            <a:noFill/>
          </a:ln>
        </p:spPr>
      </p:pic>
      <p:sp>
        <p:nvSpPr>
          <p:cNvPr id="3504" name="Google Shape;3504;p26"/>
          <p:cNvSpPr txBox="1">
            <a:spLocks noGrp="1"/>
          </p:cNvSpPr>
          <p:nvPr>
            <p:ph type="title"/>
          </p:nvPr>
        </p:nvSpPr>
        <p:spPr>
          <a:xfrm>
            <a:off x="4910089" y="1656260"/>
            <a:ext cx="3503100" cy="916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05" name="Google Shape;3505;p26"/>
          <p:cNvSpPr txBox="1">
            <a:spLocks noGrp="1"/>
          </p:cNvSpPr>
          <p:nvPr>
            <p:ph type="subTitle" idx="1"/>
          </p:nvPr>
        </p:nvSpPr>
        <p:spPr>
          <a:xfrm>
            <a:off x="4910089" y="2414292"/>
            <a:ext cx="3503100" cy="10851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4">
  <p:cSld name="CUSTOM_12">
    <p:spTree>
      <p:nvGrpSpPr>
        <p:cNvPr id="1" name="Shape 3506"/>
        <p:cNvGrpSpPr/>
        <p:nvPr/>
      </p:nvGrpSpPr>
      <p:grpSpPr>
        <a:xfrm>
          <a:off x="0" y="0"/>
          <a:ext cx="0" cy="0"/>
          <a:chOff x="0" y="0"/>
          <a:chExt cx="0" cy="0"/>
        </a:xfrm>
      </p:grpSpPr>
      <p:pic>
        <p:nvPicPr>
          <p:cNvPr id="3507" name="Google Shape;3507;p27"/>
          <p:cNvPicPr preferRelativeResize="0"/>
          <p:nvPr/>
        </p:nvPicPr>
        <p:blipFill>
          <a:blip r:embed="rId2">
            <a:alphaModFix/>
          </a:blip>
          <a:stretch>
            <a:fillRect/>
          </a:stretch>
        </p:blipFill>
        <p:spPr>
          <a:xfrm>
            <a:off x="0" y="0"/>
            <a:ext cx="9144000" cy="5143500"/>
          </a:xfrm>
          <a:prstGeom prst="rect">
            <a:avLst/>
          </a:prstGeom>
          <a:noFill/>
          <a:ln>
            <a:noFill/>
          </a:ln>
        </p:spPr>
      </p:pic>
      <p:sp>
        <p:nvSpPr>
          <p:cNvPr id="3508" name="Google Shape;3508;p27"/>
          <p:cNvSpPr txBox="1">
            <a:spLocks noGrp="1"/>
          </p:cNvSpPr>
          <p:nvPr>
            <p:ph type="title"/>
          </p:nvPr>
        </p:nvSpPr>
        <p:spPr>
          <a:xfrm>
            <a:off x="1563393" y="1671943"/>
            <a:ext cx="2986800" cy="862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3509" name="Google Shape;3509;p27"/>
          <p:cNvSpPr txBox="1">
            <a:spLocks noGrp="1"/>
          </p:cNvSpPr>
          <p:nvPr>
            <p:ph type="subTitle" idx="1"/>
          </p:nvPr>
        </p:nvSpPr>
        <p:spPr>
          <a:xfrm>
            <a:off x="1662843" y="2533993"/>
            <a:ext cx="2787900" cy="102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grpSp>
        <p:nvGrpSpPr>
          <p:cNvPr id="3510" name="Google Shape;3510;p27"/>
          <p:cNvGrpSpPr/>
          <p:nvPr/>
        </p:nvGrpSpPr>
        <p:grpSpPr>
          <a:xfrm>
            <a:off x="-673893" y="4678857"/>
            <a:ext cx="10880464" cy="393650"/>
            <a:chOff x="0" y="51629"/>
            <a:chExt cx="10880464" cy="393650"/>
          </a:xfrm>
        </p:grpSpPr>
        <p:grpSp>
          <p:nvGrpSpPr>
            <p:cNvPr id="3511" name="Google Shape;3511;p27"/>
            <p:cNvGrpSpPr/>
            <p:nvPr/>
          </p:nvGrpSpPr>
          <p:grpSpPr>
            <a:xfrm>
              <a:off x="0" y="51629"/>
              <a:ext cx="5465925" cy="393650"/>
              <a:chOff x="1125675" y="3020850"/>
              <a:chExt cx="5465925" cy="393650"/>
            </a:xfrm>
          </p:grpSpPr>
          <p:sp>
            <p:nvSpPr>
              <p:cNvPr id="3512" name="Google Shape;3512;p27"/>
              <p:cNvSpPr/>
              <p:nvPr/>
            </p:nvSpPr>
            <p:spPr>
              <a:xfrm>
                <a:off x="1221425" y="3085450"/>
                <a:ext cx="262925" cy="264450"/>
              </a:xfrm>
              <a:custGeom>
                <a:avLst/>
                <a:gdLst/>
                <a:ahLst/>
                <a:cxnLst/>
                <a:rect l="l" t="t" r="r" b="b"/>
                <a:pathLst>
                  <a:path w="10517" h="10578" extrusionOk="0">
                    <a:moveTo>
                      <a:pt x="2705" y="0"/>
                    </a:moveTo>
                    <a:lnTo>
                      <a:pt x="2705" y="8359"/>
                    </a:lnTo>
                    <a:lnTo>
                      <a:pt x="7204" y="8359"/>
                    </a:lnTo>
                    <a:lnTo>
                      <a:pt x="7204" y="2219"/>
                    </a:lnTo>
                    <a:lnTo>
                      <a:pt x="4225" y="2219"/>
                    </a:lnTo>
                    <a:lnTo>
                      <a:pt x="4225" y="5745"/>
                    </a:lnTo>
                    <a:lnTo>
                      <a:pt x="4985" y="5745"/>
                    </a:lnTo>
                    <a:lnTo>
                      <a:pt x="4985" y="2857"/>
                    </a:lnTo>
                    <a:lnTo>
                      <a:pt x="6444" y="2857"/>
                    </a:lnTo>
                    <a:lnTo>
                      <a:pt x="6444" y="7721"/>
                    </a:lnTo>
                    <a:lnTo>
                      <a:pt x="3465" y="7721"/>
                    </a:lnTo>
                    <a:lnTo>
                      <a:pt x="346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27"/>
              <p:cNvSpPr/>
              <p:nvPr/>
            </p:nvSpPr>
            <p:spPr>
              <a:xfrm>
                <a:off x="1519300"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03" y="4256"/>
                    </a:lnTo>
                    <a:lnTo>
                      <a:pt x="4803" y="5015"/>
                    </a:lnTo>
                    <a:lnTo>
                      <a:pt x="7721" y="5015"/>
                    </a:lnTo>
                    <a:lnTo>
                      <a:pt x="7721" y="6474"/>
                    </a:lnTo>
                    <a:lnTo>
                      <a:pt x="2857" y="6474"/>
                    </a:lnTo>
                    <a:lnTo>
                      <a:pt x="2857" y="3496"/>
                    </a:lnTo>
                    <a:lnTo>
                      <a:pt x="9879" y="3496"/>
                    </a:lnTo>
                    <a:lnTo>
                      <a:pt x="9879" y="9818"/>
                    </a:lnTo>
                    <a:lnTo>
                      <a:pt x="669" y="9818"/>
                    </a:lnTo>
                    <a:lnTo>
                      <a:pt x="66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27"/>
              <p:cNvSpPr/>
              <p:nvPr/>
            </p:nvSpPr>
            <p:spPr>
              <a:xfrm>
                <a:off x="1822500" y="3085450"/>
                <a:ext cx="262925" cy="264450"/>
              </a:xfrm>
              <a:custGeom>
                <a:avLst/>
                <a:gdLst/>
                <a:ahLst/>
                <a:cxnLst/>
                <a:rect l="l" t="t" r="r" b="b"/>
                <a:pathLst>
                  <a:path w="10517" h="10578" extrusionOk="0">
                    <a:moveTo>
                      <a:pt x="2705" y="0"/>
                    </a:moveTo>
                    <a:lnTo>
                      <a:pt x="2705" y="8359"/>
                    </a:lnTo>
                    <a:lnTo>
                      <a:pt x="7234" y="8359"/>
                    </a:lnTo>
                    <a:lnTo>
                      <a:pt x="7234" y="2219"/>
                    </a:lnTo>
                    <a:lnTo>
                      <a:pt x="4225" y="2219"/>
                    </a:lnTo>
                    <a:lnTo>
                      <a:pt x="4225" y="5745"/>
                    </a:lnTo>
                    <a:lnTo>
                      <a:pt x="4985" y="5745"/>
                    </a:lnTo>
                    <a:lnTo>
                      <a:pt x="4985" y="2857"/>
                    </a:lnTo>
                    <a:lnTo>
                      <a:pt x="6474" y="2857"/>
                    </a:lnTo>
                    <a:lnTo>
                      <a:pt x="6474" y="7721"/>
                    </a:lnTo>
                    <a:lnTo>
                      <a:pt x="3465" y="7721"/>
                    </a:lnTo>
                    <a:lnTo>
                      <a:pt x="346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27"/>
              <p:cNvSpPr/>
              <p:nvPr/>
            </p:nvSpPr>
            <p:spPr>
              <a:xfrm>
                <a:off x="2121125" y="3085450"/>
                <a:ext cx="262950" cy="264450"/>
              </a:xfrm>
              <a:custGeom>
                <a:avLst/>
                <a:gdLst/>
                <a:ahLst/>
                <a:cxnLst/>
                <a:rect l="l" t="t" r="r" b="b"/>
                <a:pathLst>
                  <a:path w="10518" h="10578" extrusionOk="0">
                    <a:moveTo>
                      <a:pt x="1" y="0"/>
                    </a:moveTo>
                    <a:lnTo>
                      <a:pt x="1" y="10578"/>
                    </a:lnTo>
                    <a:lnTo>
                      <a:pt x="10517" y="10578"/>
                    </a:lnTo>
                    <a:lnTo>
                      <a:pt x="10517" y="2736"/>
                    </a:lnTo>
                    <a:lnTo>
                      <a:pt x="2159" y="2736"/>
                    </a:lnTo>
                    <a:lnTo>
                      <a:pt x="2159" y="7234"/>
                    </a:lnTo>
                    <a:lnTo>
                      <a:pt x="8359" y="7234"/>
                    </a:lnTo>
                    <a:lnTo>
                      <a:pt x="8359" y="4256"/>
                    </a:lnTo>
                    <a:lnTo>
                      <a:pt x="4773" y="4256"/>
                    </a:lnTo>
                    <a:lnTo>
                      <a:pt x="4773" y="5015"/>
                    </a:lnTo>
                    <a:lnTo>
                      <a:pt x="7660" y="5015"/>
                    </a:lnTo>
                    <a:lnTo>
                      <a:pt x="7660" y="6474"/>
                    </a:lnTo>
                    <a:lnTo>
                      <a:pt x="2797" y="6474"/>
                    </a:lnTo>
                    <a:lnTo>
                      <a:pt x="2797" y="3496"/>
                    </a:lnTo>
                    <a:lnTo>
                      <a:pt x="9879" y="3496"/>
                    </a:lnTo>
                    <a:lnTo>
                      <a:pt x="9879" y="9818"/>
                    </a:lnTo>
                    <a:lnTo>
                      <a:pt x="639" y="9818"/>
                    </a:lnTo>
                    <a:lnTo>
                      <a:pt x="63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27"/>
              <p:cNvSpPr/>
              <p:nvPr/>
            </p:nvSpPr>
            <p:spPr>
              <a:xfrm>
                <a:off x="2422800" y="3085450"/>
                <a:ext cx="264475" cy="264450"/>
              </a:xfrm>
              <a:custGeom>
                <a:avLst/>
                <a:gdLst/>
                <a:ahLst/>
                <a:cxnLst/>
                <a:rect l="l" t="t" r="r" b="b"/>
                <a:pathLst>
                  <a:path w="10579" h="10578" extrusionOk="0">
                    <a:moveTo>
                      <a:pt x="2736" y="0"/>
                    </a:moveTo>
                    <a:lnTo>
                      <a:pt x="2736" y="8359"/>
                    </a:lnTo>
                    <a:lnTo>
                      <a:pt x="7235" y="8359"/>
                    </a:lnTo>
                    <a:lnTo>
                      <a:pt x="7235" y="2219"/>
                    </a:lnTo>
                    <a:lnTo>
                      <a:pt x="4256" y="2219"/>
                    </a:lnTo>
                    <a:lnTo>
                      <a:pt x="4256" y="5745"/>
                    </a:lnTo>
                    <a:lnTo>
                      <a:pt x="5016" y="5745"/>
                    </a:lnTo>
                    <a:lnTo>
                      <a:pt x="5016" y="2857"/>
                    </a:lnTo>
                    <a:lnTo>
                      <a:pt x="6475" y="2857"/>
                    </a:lnTo>
                    <a:lnTo>
                      <a:pt x="6475" y="7721"/>
                    </a:lnTo>
                    <a:lnTo>
                      <a:pt x="3496" y="7721"/>
                    </a:lnTo>
                    <a:lnTo>
                      <a:pt x="3496" y="699"/>
                    </a:lnTo>
                    <a:lnTo>
                      <a:pt x="9818" y="699"/>
                    </a:lnTo>
                    <a:lnTo>
                      <a:pt x="9818" y="9879"/>
                    </a:lnTo>
                    <a:lnTo>
                      <a:pt x="761" y="9879"/>
                    </a:lnTo>
                    <a:lnTo>
                      <a:pt x="761" y="213"/>
                    </a:lnTo>
                    <a:lnTo>
                      <a:pt x="1" y="213"/>
                    </a:lnTo>
                    <a:lnTo>
                      <a:pt x="1" y="10578"/>
                    </a:lnTo>
                    <a:lnTo>
                      <a:pt x="10578" y="10578"/>
                    </a:lnTo>
                    <a:lnTo>
                      <a:pt x="105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27"/>
              <p:cNvSpPr/>
              <p:nvPr/>
            </p:nvSpPr>
            <p:spPr>
              <a:xfrm>
                <a:off x="2720675" y="3085450"/>
                <a:ext cx="264475" cy="264450"/>
              </a:xfrm>
              <a:custGeom>
                <a:avLst/>
                <a:gdLst/>
                <a:ahLst/>
                <a:cxnLst/>
                <a:rect l="l" t="t" r="r" b="b"/>
                <a:pathLst>
                  <a:path w="10579" h="10578" extrusionOk="0">
                    <a:moveTo>
                      <a:pt x="1" y="0"/>
                    </a:moveTo>
                    <a:lnTo>
                      <a:pt x="1" y="10578"/>
                    </a:lnTo>
                    <a:lnTo>
                      <a:pt x="10578" y="10578"/>
                    </a:lnTo>
                    <a:lnTo>
                      <a:pt x="10578" y="2736"/>
                    </a:lnTo>
                    <a:lnTo>
                      <a:pt x="2220" y="2736"/>
                    </a:lnTo>
                    <a:lnTo>
                      <a:pt x="2220" y="7234"/>
                    </a:lnTo>
                    <a:lnTo>
                      <a:pt x="8360" y="7234"/>
                    </a:lnTo>
                    <a:lnTo>
                      <a:pt x="8360" y="4256"/>
                    </a:lnTo>
                    <a:lnTo>
                      <a:pt x="4834" y="4256"/>
                    </a:lnTo>
                    <a:lnTo>
                      <a:pt x="4834" y="5015"/>
                    </a:lnTo>
                    <a:lnTo>
                      <a:pt x="7721" y="5015"/>
                    </a:lnTo>
                    <a:lnTo>
                      <a:pt x="7721" y="6474"/>
                    </a:lnTo>
                    <a:lnTo>
                      <a:pt x="2858" y="6474"/>
                    </a:lnTo>
                    <a:lnTo>
                      <a:pt x="2858" y="3496"/>
                    </a:lnTo>
                    <a:lnTo>
                      <a:pt x="9940" y="3496"/>
                    </a:lnTo>
                    <a:lnTo>
                      <a:pt x="9940" y="9818"/>
                    </a:lnTo>
                    <a:lnTo>
                      <a:pt x="700" y="9818"/>
                    </a:lnTo>
                    <a:lnTo>
                      <a:pt x="700" y="760"/>
                    </a:lnTo>
                    <a:lnTo>
                      <a:pt x="10396" y="760"/>
                    </a:lnTo>
                    <a:lnTo>
                      <a:pt x="103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27"/>
              <p:cNvSpPr/>
              <p:nvPr/>
            </p:nvSpPr>
            <p:spPr>
              <a:xfrm>
                <a:off x="3023875" y="3085450"/>
                <a:ext cx="263700" cy="264450"/>
              </a:xfrm>
              <a:custGeom>
                <a:avLst/>
                <a:gdLst/>
                <a:ahLst/>
                <a:cxnLst/>
                <a:rect l="l" t="t" r="r" b="b"/>
                <a:pathLst>
                  <a:path w="10548" h="10578" extrusionOk="0">
                    <a:moveTo>
                      <a:pt x="2736" y="0"/>
                    </a:moveTo>
                    <a:lnTo>
                      <a:pt x="2736" y="8359"/>
                    </a:lnTo>
                    <a:lnTo>
                      <a:pt x="7235" y="8359"/>
                    </a:lnTo>
                    <a:lnTo>
                      <a:pt x="7235" y="2219"/>
                    </a:lnTo>
                    <a:lnTo>
                      <a:pt x="4226" y="2219"/>
                    </a:lnTo>
                    <a:lnTo>
                      <a:pt x="4226" y="5745"/>
                    </a:lnTo>
                    <a:lnTo>
                      <a:pt x="4986" y="5745"/>
                    </a:lnTo>
                    <a:lnTo>
                      <a:pt x="4986" y="2857"/>
                    </a:lnTo>
                    <a:lnTo>
                      <a:pt x="6475" y="2857"/>
                    </a:lnTo>
                    <a:lnTo>
                      <a:pt x="647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27"/>
              <p:cNvSpPr/>
              <p:nvPr/>
            </p:nvSpPr>
            <p:spPr>
              <a:xfrm>
                <a:off x="3322525"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33" y="4256"/>
                    </a:lnTo>
                    <a:lnTo>
                      <a:pt x="4833" y="5015"/>
                    </a:lnTo>
                    <a:lnTo>
                      <a:pt x="7721" y="5015"/>
                    </a:lnTo>
                    <a:lnTo>
                      <a:pt x="7721" y="6474"/>
                    </a:lnTo>
                    <a:lnTo>
                      <a:pt x="2857" y="6474"/>
                    </a:lnTo>
                    <a:lnTo>
                      <a:pt x="2857" y="3496"/>
                    </a:lnTo>
                    <a:lnTo>
                      <a:pt x="9879" y="3496"/>
                    </a:lnTo>
                    <a:lnTo>
                      <a:pt x="9879" y="9818"/>
                    </a:lnTo>
                    <a:lnTo>
                      <a:pt x="638" y="9818"/>
                    </a:lnTo>
                    <a:lnTo>
                      <a:pt x="638" y="760"/>
                    </a:lnTo>
                    <a:lnTo>
                      <a:pt x="10365" y="760"/>
                    </a:lnTo>
                    <a:lnTo>
                      <a:pt x="103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27"/>
              <p:cNvSpPr/>
              <p:nvPr/>
            </p:nvSpPr>
            <p:spPr>
              <a:xfrm>
                <a:off x="3625725" y="3085450"/>
                <a:ext cx="262925" cy="264450"/>
              </a:xfrm>
              <a:custGeom>
                <a:avLst/>
                <a:gdLst/>
                <a:ahLst/>
                <a:cxnLst/>
                <a:rect l="l" t="t" r="r" b="b"/>
                <a:pathLst>
                  <a:path w="10517" h="10578" extrusionOk="0">
                    <a:moveTo>
                      <a:pt x="2675" y="0"/>
                    </a:moveTo>
                    <a:lnTo>
                      <a:pt x="2675" y="8359"/>
                    </a:lnTo>
                    <a:lnTo>
                      <a:pt x="7204" y="8359"/>
                    </a:lnTo>
                    <a:lnTo>
                      <a:pt x="7204" y="2219"/>
                    </a:lnTo>
                    <a:lnTo>
                      <a:pt x="4195" y="2219"/>
                    </a:lnTo>
                    <a:lnTo>
                      <a:pt x="4195" y="5745"/>
                    </a:lnTo>
                    <a:lnTo>
                      <a:pt x="4955" y="5745"/>
                    </a:lnTo>
                    <a:lnTo>
                      <a:pt x="4955" y="2857"/>
                    </a:lnTo>
                    <a:lnTo>
                      <a:pt x="6444" y="2857"/>
                    </a:lnTo>
                    <a:lnTo>
                      <a:pt x="6444" y="7721"/>
                    </a:lnTo>
                    <a:lnTo>
                      <a:pt x="3435" y="7721"/>
                    </a:lnTo>
                    <a:lnTo>
                      <a:pt x="343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27"/>
              <p:cNvSpPr/>
              <p:nvPr/>
            </p:nvSpPr>
            <p:spPr>
              <a:xfrm>
                <a:off x="3923600" y="3085450"/>
                <a:ext cx="262950" cy="264450"/>
              </a:xfrm>
              <a:custGeom>
                <a:avLst/>
                <a:gdLst/>
                <a:ahLst/>
                <a:cxnLst/>
                <a:rect l="l" t="t" r="r" b="b"/>
                <a:pathLst>
                  <a:path w="10518" h="10578" extrusionOk="0">
                    <a:moveTo>
                      <a:pt x="0" y="0"/>
                    </a:moveTo>
                    <a:lnTo>
                      <a:pt x="0" y="10578"/>
                    </a:lnTo>
                    <a:lnTo>
                      <a:pt x="10517" y="10578"/>
                    </a:lnTo>
                    <a:lnTo>
                      <a:pt x="10517" y="2736"/>
                    </a:lnTo>
                    <a:lnTo>
                      <a:pt x="2158" y="2736"/>
                    </a:lnTo>
                    <a:lnTo>
                      <a:pt x="2158" y="7234"/>
                    </a:lnTo>
                    <a:lnTo>
                      <a:pt x="8359" y="7234"/>
                    </a:lnTo>
                    <a:lnTo>
                      <a:pt x="8359" y="4256"/>
                    </a:lnTo>
                    <a:lnTo>
                      <a:pt x="4803" y="4256"/>
                    </a:lnTo>
                    <a:lnTo>
                      <a:pt x="4803" y="5015"/>
                    </a:lnTo>
                    <a:lnTo>
                      <a:pt x="7721" y="5015"/>
                    </a:lnTo>
                    <a:lnTo>
                      <a:pt x="7721" y="6474"/>
                    </a:lnTo>
                    <a:lnTo>
                      <a:pt x="2857" y="6474"/>
                    </a:lnTo>
                    <a:lnTo>
                      <a:pt x="2857" y="3496"/>
                    </a:lnTo>
                    <a:lnTo>
                      <a:pt x="9879" y="3496"/>
                    </a:lnTo>
                    <a:lnTo>
                      <a:pt x="9879" y="9818"/>
                    </a:lnTo>
                    <a:lnTo>
                      <a:pt x="638" y="9818"/>
                    </a:lnTo>
                    <a:lnTo>
                      <a:pt x="638"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27"/>
              <p:cNvSpPr/>
              <p:nvPr/>
            </p:nvSpPr>
            <p:spPr>
              <a:xfrm>
                <a:off x="4226025" y="3085450"/>
                <a:ext cx="263700" cy="264450"/>
              </a:xfrm>
              <a:custGeom>
                <a:avLst/>
                <a:gdLst/>
                <a:ahLst/>
                <a:cxnLst/>
                <a:rect l="l" t="t" r="r" b="b"/>
                <a:pathLst>
                  <a:path w="10548" h="10578" extrusionOk="0">
                    <a:moveTo>
                      <a:pt x="2736" y="0"/>
                    </a:moveTo>
                    <a:lnTo>
                      <a:pt x="2736" y="8359"/>
                    </a:lnTo>
                    <a:lnTo>
                      <a:pt x="7235" y="8359"/>
                    </a:lnTo>
                    <a:lnTo>
                      <a:pt x="7235" y="2219"/>
                    </a:lnTo>
                    <a:lnTo>
                      <a:pt x="4256" y="2219"/>
                    </a:lnTo>
                    <a:lnTo>
                      <a:pt x="4256" y="5745"/>
                    </a:lnTo>
                    <a:lnTo>
                      <a:pt x="5016" y="5745"/>
                    </a:lnTo>
                    <a:lnTo>
                      <a:pt x="5016" y="2857"/>
                    </a:lnTo>
                    <a:lnTo>
                      <a:pt x="6475" y="2857"/>
                    </a:lnTo>
                    <a:lnTo>
                      <a:pt x="647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27"/>
              <p:cNvSpPr/>
              <p:nvPr/>
            </p:nvSpPr>
            <p:spPr>
              <a:xfrm>
                <a:off x="4524675"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03" y="4256"/>
                    </a:lnTo>
                    <a:lnTo>
                      <a:pt x="4803" y="5015"/>
                    </a:lnTo>
                    <a:lnTo>
                      <a:pt x="7690" y="5015"/>
                    </a:lnTo>
                    <a:lnTo>
                      <a:pt x="7690" y="6474"/>
                    </a:lnTo>
                    <a:lnTo>
                      <a:pt x="2827" y="6474"/>
                    </a:lnTo>
                    <a:lnTo>
                      <a:pt x="2827" y="3496"/>
                    </a:lnTo>
                    <a:lnTo>
                      <a:pt x="9879" y="3496"/>
                    </a:lnTo>
                    <a:lnTo>
                      <a:pt x="9879" y="9818"/>
                    </a:lnTo>
                    <a:lnTo>
                      <a:pt x="669" y="9818"/>
                    </a:lnTo>
                    <a:lnTo>
                      <a:pt x="66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27"/>
              <p:cNvSpPr/>
              <p:nvPr/>
            </p:nvSpPr>
            <p:spPr>
              <a:xfrm>
                <a:off x="4827100" y="3085450"/>
                <a:ext cx="263700" cy="264450"/>
              </a:xfrm>
              <a:custGeom>
                <a:avLst/>
                <a:gdLst/>
                <a:ahLst/>
                <a:cxnLst/>
                <a:rect l="l" t="t" r="r" b="b"/>
                <a:pathLst>
                  <a:path w="10548" h="10578" extrusionOk="0">
                    <a:moveTo>
                      <a:pt x="2736" y="0"/>
                    </a:moveTo>
                    <a:lnTo>
                      <a:pt x="2736" y="8359"/>
                    </a:lnTo>
                    <a:lnTo>
                      <a:pt x="7204" y="8359"/>
                    </a:lnTo>
                    <a:lnTo>
                      <a:pt x="7204" y="2219"/>
                    </a:lnTo>
                    <a:lnTo>
                      <a:pt x="4226" y="2219"/>
                    </a:lnTo>
                    <a:lnTo>
                      <a:pt x="4226" y="5745"/>
                    </a:lnTo>
                    <a:lnTo>
                      <a:pt x="4986" y="5745"/>
                    </a:lnTo>
                    <a:lnTo>
                      <a:pt x="4986" y="2857"/>
                    </a:lnTo>
                    <a:lnTo>
                      <a:pt x="6445" y="2857"/>
                    </a:lnTo>
                    <a:lnTo>
                      <a:pt x="644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27"/>
              <p:cNvSpPr/>
              <p:nvPr/>
            </p:nvSpPr>
            <p:spPr>
              <a:xfrm>
                <a:off x="5124975" y="3085450"/>
                <a:ext cx="264475" cy="264450"/>
              </a:xfrm>
              <a:custGeom>
                <a:avLst/>
                <a:gdLst/>
                <a:ahLst/>
                <a:cxnLst/>
                <a:rect l="l" t="t" r="r" b="b"/>
                <a:pathLst>
                  <a:path w="10579" h="10578" extrusionOk="0">
                    <a:moveTo>
                      <a:pt x="1" y="0"/>
                    </a:moveTo>
                    <a:lnTo>
                      <a:pt x="1" y="10578"/>
                    </a:lnTo>
                    <a:lnTo>
                      <a:pt x="10578" y="10578"/>
                    </a:lnTo>
                    <a:lnTo>
                      <a:pt x="10578" y="2736"/>
                    </a:lnTo>
                    <a:lnTo>
                      <a:pt x="2220" y="2736"/>
                    </a:lnTo>
                    <a:lnTo>
                      <a:pt x="2220" y="7234"/>
                    </a:lnTo>
                    <a:lnTo>
                      <a:pt x="8360" y="7234"/>
                    </a:lnTo>
                    <a:lnTo>
                      <a:pt x="8360" y="4256"/>
                    </a:lnTo>
                    <a:lnTo>
                      <a:pt x="4834" y="4256"/>
                    </a:lnTo>
                    <a:lnTo>
                      <a:pt x="4834" y="5015"/>
                    </a:lnTo>
                    <a:lnTo>
                      <a:pt x="7721" y="5015"/>
                    </a:lnTo>
                    <a:lnTo>
                      <a:pt x="7721" y="6474"/>
                    </a:lnTo>
                    <a:lnTo>
                      <a:pt x="2858" y="6474"/>
                    </a:lnTo>
                    <a:lnTo>
                      <a:pt x="2858" y="3496"/>
                    </a:lnTo>
                    <a:lnTo>
                      <a:pt x="9879" y="3496"/>
                    </a:lnTo>
                    <a:lnTo>
                      <a:pt x="9879" y="9818"/>
                    </a:lnTo>
                    <a:lnTo>
                      <a:pt x="700" y="9818"/>
                    </a:lnTo>
                    <a:lnTo>
                      <a:pt x="700" y="760"/>
                    </a:lnTo>
                    <a:lnTo>
                      <a:pt x="10366" y="760"/>
                    </a:lnTo>
                    <a:lnTo>
                      <a:pt x="103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27"/>
              <p:cNvSpPr/>
              <p:nvPr/>
            </p:nvSpPr>
            <p:spPr>
              <a:xfrm>
                <a:off x="5428175" y="3085450"/>
                <a:ext cx="262950" cy="264450"/>
              </a:xfrm>
              <a:custGeom>
                <a:avLst/>
                <a:gdLst/>
                <a:ahLst/>
                <a:cxnLst/>
                <a:rect l="l" t="t" r="r" b="b"/>
                <a:pathLst>
                  <a:path w="10518" h="10578" extrusionOk="0">
                    <a:moveTo>
                      <a:pt x="2706" y="0"/>
                    </a:moveTo>
                    <a:lnTo>
                      <a:pt x="2706" y="8359"/>
                    </a:lnTo>
                    <a:lnTo>
                      <a:pt x="7235" y="8359"/>
                    </a:lnTo>
                    <a:lnTo>
                      <a:pt x="7235" y="2219"/>
                    </a:lnTo>
                    <a:lnTo>
                      <a:pt x="4226" y="2219"/>
                    </a:lnTo>
                    <a:lnTo>
                      <a:pt x="4226" y="5745"/>
                    </a:lnTo>
                    <a:lnTo>
                      <a:pt x="4986" y="5745"/>
                    </a:lnTo>
                    <a:lnTo>
                      <a:pt x="4986" y="2857"/>
                    </a:lnTo>
                    <a:lnTo>
                      <a:pt x="6475" y="2857"/>
                    </a:lnTo>
                    <a:lnTo>
                      <a:pt x="6475" y="7721"/>
                    </a:lnTo>
                    <a:lnTo>
                      <a:pt x="3466" y="7721"/>
                    </a:lnTo>
                    <a:lnTo>
                      <a:pt x="3466" y="699"/>
                    </a:lnTo>
                    <a:lnTo>
                      <a:pt x="9758" y="699"/>
                    </a:lnTo>
                    <a:lnTo>
                      <a:pt x="9758" y="9879"/>
                    </a:lnTo>
                    <a:lnTo>
                      <a:pt x="761" y="9879"/>
                    </a:lnTo>
                    <a:lnTo>
                      <a:pt x="761" y="213"/>
                    </a:lnTo>
                    <a:lnTo>
                      <a:pt x="1" y="213"/>
                    </a:lnTo>
                    <a:lnTo>
                      <a:pt x="1" y="10578"/>
                    </a:lnTo>
                    <a:lnTo>
                      <a:pt x="10518" y="10578"/>
                    </a:lnTo>
                    <a:lnTo>
                      <a:pt x="105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27"/>
              <p:cNvSpPr/>
              <p:nvPr/>
            </p:nvSpPr>
            <p:spPr>
              <a:xfrm>
                <a:off x="5726050" y="3085450"/>
                <a:ext cx="263725" cy="264450"/>
              </a:xfrm>
              <a:custGeom>
                <a:avLst/>
                <a:gdLst/>
                <a:ahLst/>
                <a:cxnLst/>
                <a:rect l="l" t="t" r="r" b="b"/>
                <a:pathLst>
                  <a:path w="10549" h="10578" extrusionOk="0">
                    <a:moveTo>
                      <a:pt x="1" y="0"/>
                    </a:moveTo>
                    <a:lnTo>
                      <a:pt x="1" y="10578"/>
                    </a:lnTo>
                    <a:lnTo>
                      <a:pt x="10548" y="10578"/>
                    </a:lnTo>
                    <a:lnTo>
                      <a:pt x="10548" y="2736"/>
                    </a:lnTo>
                    <a:lnTo>
                      <a:pt x="2220" y="2736"/>
                    </a:lnTo>
                    <a:lnTo>
                      <a:pt x="2220" y="7234"/>
                    </a:lnTo>
                    <a:lnTo>
                      <a:pt x="8360" y="7234"/>
                    </a:lnTo>
                    <a:lnTo>
                      <a:pt x="8360" y="4256"/>
                    </a:lnTo>
                    <a:lnTo>
                      <a:pt x="4803" y="4256"/>
                    </a:lnTo>
                    <a:lnTo>
                      <a:pt x="4803" y="5015"/>
                    </a:lnTo>
                    <a:lnTo>
                      <a:pt x="7721" y="5015"/>
                    </a:lnTo>
                    <a:lnTo>
                      <a:pt x="7721" y="6474"/>
                    </a:lnTo>
                    <a:lnTo>
                      <a:pt x="2858" y="6474"/>
                    </a:lnTo>
                    <a:lnTo>
                      <a:pt x="2858" y="3496"/>
                    </a:lnTo>
                    <a:lnTo>
                      <a:pt x="9879" y="3496"/>
                    </a:lnTo>
                    <a:lnTo>
                      <a:pt x="9879" y="9818"/>
                    </a:lnTo>
                    <a:lnTo>
                      <a:pt x="669" y="9818"/>
                    </a:lnTo>
                    <a:lnTo>
                      <a:pt x="669" y="760"/>
                    </a:lnTo>
                    <a:lnTo>
                      <a:pt x="10396" y="760"/>
                    </a:lnTo>
                    <a:lnTo>
                      <a:pt x="103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27"/>
              <p:cNvSpPr/>
              <p:nvPr/>
            </p:nvSpPr>
            <p:spPr>
              <a:xfrm>
                <a:off x="6029250" y="3085450"/>
                <a:ext cx="263700" cy="264450"/>
              </a:xfrm>
              <a:custGeom>
                <a:avLst/>
                <a:gdLst/>
                <a:ahLst/>
                <a:cxnLst/>
                <a:rect l="l" t="t" r="r" b="b"/>
                <a:pathLst>
                  <a:path w="10548" h="10578" extrusionOk="0">
                    <a:moveTo>
                      <a:pt x="2706" y="0"/>
                    </a:moveTo>
                    <a:lnTo>
                      <a:pt x="2706" y="8359"/>
                    </a:lnTo>
                    <a:lnTo>
                      <a:pt x="7235" y="8359"/>
                    </a:lnTo>
                    <a:lnTo>
                      <a:pt x="7235" y="2219"/>
                    </a:lnTo>
                    <a:lnTo>
                      <a:pt x="4226" y="2219"/>
                    </a:lnTo>
                    <a:lnTo>
                      <a:pt x="4226" y="5745"/>
                    </a:lnTo>
                    <a:lnTo>
                      <a:pt x="4986" y="5745"/>
                    </a:lnTo>
                    <a:lnTo>
                      <a:pt x="4986" y="2857"/>
                    </a:lnTo>
                    <a:lnTo>
                      <a:pt x="6475" y="2857"/>
                    </a:lnTo>
                    <a:lnTo>
                      <a:pt x="6475" y="7721"/>
                    </a:lnTo>
                    <a:lnTo>
                      <a:pt x="3466" y="7721"/>
                    </a:lnTo>
                    <a:lnTo>
                      <a:pt x="346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27"/>
              <p:cNvSpPr/>
              <p:nvPr/>
            </p:nvSpPr>
            <p:spPr>
              <a:xfrm>
                <a:off x="6327900" y="3085450"/>
                <a:ext cx="262950" cy="264450"/>
              </a:xfrm>
              <a:custGeom>
                <a:avLst/>
                <a:gdLst/>
                <a:ahLst/>
                <a:cxnLst/>
                <a:rect l="l" t="t" r="r" b="b"/>
                <a:pathLst>
                  <a:path w="10518" h="10578" extrusionOk="0">
                    <a:moveTo>
                      <a:pt x="0" y="0"/>
                    </a:moveTo>
                    <a:lnTo>
                      <a:pt x="0" y="10578"/>
                    </a:lnTo>
                    <a:lnTo>
                      <a:pt x="10517" y="10578"/>
                    </a:lnTo>
                    <a:lnTo>
                      <a:pt x="10517" y="2736"/>
                    </a:lnTo>
                    <a:lnTo>
                      <a:pt x="2158" y="2736"/>
                    </a:lnTo>
                    <a:lnTo>
                      <a:pt x="2158" y="7234"/>
                    </a:lnTo>
                    <a:lnTo>
                      <a:pt x="8359" y="7234"/>
                    </a:lnTo>
                    <a:lnTo>
                      <a:pt x="8359" y="4256"/>
                    </a:lnTo>
                    <a:lnTo>
                      <a:pt x="4772" y="4256"/>
                    </a:lnTo>
                    <a:lnTo>
                      <a:pt x="4772" y="5015"/>
                    </a:lnTo>
                    <a:lnTo>
                      <a:pt x="7660" y="5015"/>
                    </a:lnTo>
                    <a:lnTo>
                      <a:pt x="7660" y="6474"/>
                    </a:lnTo>
                    <a:lnTo>
                      <a:pt x="2857" y="6474"/>
                    </a:lnTo>
                    <a:lnTo>
                      <a:pt x="2857" y="3496"/>
                    </a:lnTo>
                    <a:lnTo>
                      <a:pt x="9879" y="3496"/>
                    </a:lnTo>
                    <a:lnTo>
                      <a:pt x="9879" y="9818"/>
                    </a:lnTo>
                    <a:lnTo>
                      <a:pt x="638" y="9818"/>
                    </a:lnTo>
                    <a:lnTo>
                      <a:pt x="638"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27"/>
              <p:cNvSpPr/>
              <p:nvPr/>
            </p:nvSpPr>
            <p:spPr>
              <a:xfrm>
                <a:off x="1125675" y="3377250"/>
                <a:ext cx="5465925" cy="37250"/>
              </a:xfrm>
              <a:custGeom>
                <a:avLst/>
                <a:gdLst/>
                <a:ahLst/>
                <a:cxnLst/>
                <a:rect l="l" t="t" r="r" b="b"/>
                <a:pathLst>
                  <a:path w="218637" h="1490" extrusionOk="0">
                    <a:moveTo>
                      <a:pt x="0" y="0"/>
                    </a:moveTo>
                    <a:lnTo>
                      <a:pt x="0" y="1489"/>
                    </a:lnTo>
                    <a:lnTo>
                      <a:pt x="218636" y="1489"/>
                    </a:lnTo>
                    <a:lnTo>
                      <a:pt x="2186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27"/>
              <p:cNvSpPr/>
              <p:nvPr/>
            </p:nvSpPr>
            <p:spPr>
              <a:xfrm>
                <a:off x="1125675" y="3020850"/>
                <a:ext cx="5465925" cy="37250"/>
              </a:xfrm>
              <a:custGeom>
                <a:avLst/>
                <a:gdLst/>
                <a:ahLst/>
                <a:cxnLst/>
                <a:rect l="l" t="t" r="r" b="b"/>
                <a:pathLst>
                  <a:path w="218637" h="1490" extrusionOk="0">
                    <a:moveTo>
                      <a:pt x="0" y="1"/>
                    </a:moveTo>
                    <a:lnTo>
                      <a:pt x="0" y="1490"/>
                    </a:lnTo>
                    <a:lnTo>
                      <a:pt x="218636" y="1490"/>
                    </a:lnTo>
                    <a:lnTo>
                      <a:pt x="2186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2" name="Google Shape;3532;p27"/>
            <p:cNvGrpSpPr/>
            <p:nvPr/>
          </p:nvGrpSpPr>
          <p:grpSpPr>
            <a:xfrm>
              <a:off x="5414539" y="51629"/>
              <a:ext cx="5465925" cy="393650"/>
              <a:chOff x="1125675" y="3020850"/>
              <a:chExt cx="5465925" cy="393650"/>
            </a:xfrm>
          </p:grpSpPr>
          <p:sp>
            <p:nvSpPr>
              <p:cNvPr id="3533" name="Google Shape;3533;p27"/>
              <p:cNvSpPr/>
              <p:nvPr/>
            </p:nvSpPr>
            <p:spPr>
              <a:xfrm>
                <a:off x="1221425" y="3085450"/>
                <a:ext cx="262925" cy="264450"/>
              </a:xfrm>
              <a:custGeom>
                <a:avLst/>
                <a:gdLst/>
                <a:ahLst/>
                <a:cxnLst/>
                <a:rect l="l" t="t" r="r" b="b"/>
                <a:pathLst>
                  <a:path w="10517" h="10578" extrusionOk="0">
                    <a:moveTo>
                      <a:pt x="2705" y="0"/>
                    </a:moveTo>
                    <a:lnTo>
                      <a:pt x="2705" y="8359"/>
                    </a:lnTo>
                    <a:lnTo>
                      <a:pt x="7204" y="8359"/>
                    </a:lnTo>
                    <a:lnTo>
                      <a:pt x="7204" y="2219"/>
                    </a:lnTo>
                    <a:lnTo>
                      <a:pt x="4225" y="2219"/>
                    </a:lnTo>
                    <a:lnTo>
                      <a:pt x="4225" y="5745"/>
                    </a:lnTo>
                    <a:lnTo>
                      <a:pt x="4985" y="5745"/>
                    </a:lnTo>
                    <a:lnTo>
                      <a:pt x="4985" y="2857"/>
                    </a:lnTo>
                    <a:lnTo>
                      <a:pt x="6444" y="2857"/>
                    </a:lnTo>
                    <a:lnTo>
                      <a:pt x="6444" y="7721"/>
                    </a:lnTo>
                    <a:lnTo>
                      <a:pt x="3465" y="7721"/>
                    </a:lnTo>
                    <a:lnTo>
                      <a:pt x="346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27"/>
              <p:cNvSpPr/>
              <p:nvPr/>
            </p:nvSpPr>
            <p:spPr>
              <a:xfrm>
                <a:off x="1519300"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03" y="4256"/>
                    </a:lnTo>
                    <a:lnTo>
                      <a:pt x="4803" y="5015"/>
                    </a:lnTo>
                    <a:lnTo>
                      <a:pt x="7721" y="5015"/>
                    </a:lnTo>
                    <a:lnTo>
                      <a:pt x="7721" y="6474"/>
                    </a:lnTo>
                    <a:lnTo>
                      <a:pt x="2857" y="6474"/>
                    </a:lnTo>
                    <a:lnTo>
                      <a:pt x="2857" y="3496"/>
                    </a:lnTo>
                    <a:lnTo>
                      <a:pt x="9879" y="3496"/>
                    </a:lnTo>
                    <a:lnTo>
                      <a:pt x="9879" y="9818"/>
                    </a:lnTo>
                    <a:lnTo>
                      <a:pt x="669" y="9818"/>
                    </a:lnTo>
                    <a:lnTo>
                      <a:pt x="66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27"/>
              <p:cNvSpPr/>
              <p:nvPr/>
            </p:nvSpPr>
            <p:spPr>
              <a:xfrm>
                <a:off x="1822500" y="3085450"/>
                <a:ext cx="262925" cy="264450"/>
              </a:xfrm>
              <a:custGeom>
                <a:avLst/>
                <a:gdLst/>
                <a:ahLst/>
                <a:cxnLst/>
                <a:rect l="l" t="t" r="r" b="b"/>
                <a:pathLst>
                  <a:path w="10517" h="10578" extrusionOk="0">
                    <a:moveTo>
                      <a:pt x="2705" y="0"/>
                    </a:moveTo>
                    <a:lnTo>
                      <a:pt x="2705" y="8359"/>
                    </a:lnTo>
                    <a:lnTo>
                      <a:pt x="7234" y="8359"/>
                    </a:lnTo>
                    <a:lnTo>
                      <a:pt x="7234" y="2219"/>
                    </a:lnTo>
                    <a:lnTo>
                      <a:pt x="4225" y="2219"/>
                    </a:lnTo>
                    <a:lnTo>
                      <a:pt x="4225" y="5745"/>
                    </a:lnTo>
                    <a:lnTo>
                      <a:pt x="4985" y="5745"/>
                    </a:lnTo>
                    <a:lnTo>
                      <a:pt x="4985" y="2857"/>
                    </a:lnTo>
                    <a:lnTo>
                      <a:pt x="6474" y="2857"/>
                    </a:lnTo>
                    <a:lnTo>
                      <a:pt x="6474" y="7721"/>
                    </a:lnTo>
                    <a:lnTo>
                      <a:pt x="3465" y="7721"/>
                    </a:lnTo>
                    <a:lnTo>
                      <a:pt x="346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27"/>
              <p:cNvSpPr/>
              <p:nvPr/>
            </p:nvSpPr>
            <p:spPr>
              <a:xfrm>
                <a:off x="2121125" y="3085450"/>
                <a:ext cx="262950" cy="264450"/>
              </a:xfrm>
              <a:custGeom>
                <a:avLst/>
                <a:gdLst/>
                <a:ahLst/>
                <a:cxnLst/>
                <a:rect l="l" t="t" r="r" b="b"/>
                <a:pathLst>
                  <a:path w="10518" h="10578" extrusionOk="0">
                    <a:moveTo>
                      <a:pt x="1" y="0"/>
                    </a:moveTo>
                    <a:lnTo>
                      <a:pt x="1" y="10578"/>
                    </a:lnTo>
                    <a:lnTo>
                      <a:pt x="10517" y="10578"/>
                    </a:lnTo>
                    <a:lnTo>
                      <a:pt x="10517" y="2736"/>
                    </a:lnTo>
                    <a:lnTo>
                      <a:pt x="2159" y="2736"/>
                    </a:lnTo>
                    <a:lnTo>
                      <a:pt x="2159" y="7234"/>
                    </a:lnTo>
                    <a:lnTo>
                      <a:pt x="8359" y="7234"/>
                    </a:lnTo>
                    <a:lnTo>
                      <a:pt x="8359" y="4256"/>
                    </a:lnTo>
                    <a:lnTo>
                      <a:pt x="4773" y="4256"/>
                    </a:lnTo>
                    <a:lnTo>
                      <a:pt x="4773" y="5015"/>
                    </a:lnTo>
                    <a:lnTo>
                      <a:pt x="7660" y="5015"/>
                    </a:lnTo>
                    <a:lnTo>
                      <a:pt x="7660" y="6474"/>
                    </a:lnTo>
                    <a:lnTo>
                      <a:pt x="2797" y="6474"/>
                    </a:lnTo>
                    <a:lnTo>
                      <a:pt x="2797" y="3496"/>
                    </a:lnTo>
                    <a:lnTo>
                      <a:pt x="9879" y="3496"/>
                    </a:lnTo>
                    <a:lnTo>
                      <a:pt x="9879" y="9818"/>
                    </a:lnTo>
                    <a:lnTo>
                      <a:pt x="639" y="9818"/>
                    </a:lnTo>
                    <a:lnTo>
                      <a:pt x="63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27"/>
              <p:cNvSpPr/>
              <p:nvPr/>
            </p:nvSpPr>
            <p:spPr>
              <a:xfrm>
                <a:off x="2422800" y="3085450"/>
                <a:ext cx="264475" cy="264450"/>
              </a:xfrm>
              <a:custGeom>
                <a:avLst/>
                <a:gdLst/>
                <a:ahLst/>
                <a:cxnLst/>
                <a:rect l="l" t="t" r="r" b="b"/>
                <a:pathLst>
                  <a:path w="10579" h="10578" extrusionOk="0">
                    <a:moveTo>
                      <a:pt x="2736" y="0"/>
                    </a:moveTo>
                    <a:lnTo>
                      <a:pt x="2736" y="8359"/>
                    </a:lnTo>
                    <a:lnTo>
                      <a:pt x="7235" y="8359"/>
                    </a:lnTo>
                    <a:lnTo>
                      <a:pt x="7235" y="2219"/>
                    </a:lnTo>
                    <a:lnTo>
                      <a:pt x="4256" y="2219"/>
                    </a:lnTo>
                    <a:lnTo>
                      <a:pt x="4256" y="5745"/>
                    </a:lnTo>
                    <a:lnTo>
                      <a:pt x="5016" y="5745"/>
                    </a:lnTo>
                    <a:lnTo>
                      <a:pt x="5016" y="2857"/>
                    </a:lnTo>
                    <a:lnTo>
                      <a:pt x="6475" y="2857"/>
                    </a:lnTo>
                    <a:lnTo>
                      <a:pt x="6475" y="7721"/>
                    </a:lnTo>
                    <a:lnTo>
                      <a:pt x="3496" y="7721"/>
                    </a:lnTo>
                    <a:lnTo>
                      <a:pt x="3496" y="699"/>
                    </a:lnTo>
                    <a:lnTo>
                      <a:pt x="9818" y="699"/>
                    </a:lnTo>
                    <a:lnTo>
                      <a:pt x="9818" y="9879"/>
                    </a:lnTo>
                    <a:lnTo>
                      <a:pt x="761" y="9879"/>
                    </a:lnTo>
                    <a:lnTo>
                      <a:pt x="761" y="213"/>
                    </a:lnTo>
                    <a:lnTo>
                      <a:pt x="1" y="213"/>
                    </a:lnTo>
                    <a:lnTo>
                      <a:pt x="1" y="10578"/>
                    </a:lnTo>
                    <a:lnTo>
                      <a:pt x="10578" y="10578"/>
                    </a:lnTo>
                    <a:lnTo>
                      <a:pt x="105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27"/>
              <p:cNvSpPr/>
              <p:nvPr/>
            </p:nvSpPr>
            <p:spPr>
              <a:xfrm>
                <a:off x="2720675" y="3085450"/>
                <a:ext cx="264475" cy="264450"/>
              </a:xfrm>
              <a:custGeom>
                <a:avLst/>
                <a:gdLst/>
                <a:ahLst/>
                <a:cxnLst/>
                <a:rect l="l" t="t" r="r" b="b"/>
                <a:pathLst>
                  <a:path w="10579" h="10578" extrusionOk="0">
                    <a:moveTo>
                      <a:pt x="1" y="0"/>
                    </a:moveTo>
                    <a:lnTo>
                      <a:pt x="1" y="10578"/>
                    </a:lnTo>
                    <a:lnTo>
                      <a:pt x="10578" y="10578"/>
                    </a:lnTo>
                    <a:lnTo>
                      <a:pt x="10578" y="2736"/>
                    </a:lnTo>
                    <a:lnTo>
                      <a:pt x="2220" y="2736"/>
                    </a:lnTo>
                    <a:lnTo>
                      <a:pt x="2220" y="7234"/>
                    </a:lnTo>
                    <a:lnTo>
                      <a:pt x="8360" y="7234"/>
                    </a:lnTo>
                    <a:lnTo>
                      <a:pt x="8360" y="4256"/>
                    </a:lnTo>
                    <a:lnTo>
                      <a:pt x="4834" y="4256"/>
                    </a:lnTo>
                    <a:lnTo>
                      <a:pt x="4834" y="5015"/>
                    </a:lnTo>
                    <a:lnTo>
                      <a:pt x="7721" y="5015"/>
                    </a:lnTo>
                    <a:lnTo>
                      <a:pt x="7721" y="6474"/>
                    </a:lnTo>
                    <a:lnTo>
                      <a:pt x="2858" y="6474"/>
                    </a:lnTo>
                    <a:lnTo>
                      <a:pt x="2858" y="3496"/>
                    </a:lnTo>
                    <a:lnTo>
                      <a:pt x="9940" y="3496"/>
                    </a:lnTo>
                    <a:lnTo>
                      <a:pt x="9940" y="9818"/>
                    </a:lnTo>
                    <a:lnTo>
                      <a:pt x="700" y="9818"/>
                    </a:lnTo>
                    <a:lnTo>
                      <a:pt x="700" y="760"/>
                    </a:lnTo>
                    <a:lnTo>
                      <a:pt x="10396" y="760"/>
                    </a:lnTo>
                    <a:lnTo>
                      <a:pt x="103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27"/>
              <p:cNvSpPr/>
              <p:nvPr/>
            </p:nvSpPr>
            <p:spPr>
              <a:xfrm>
                <a:off x="3023875" y="3085450"/>
                <a:ext cx="263700" cy="264450"/>
              </a:xfrm>
              <a:custGeom>
                <a:avLst/>
                <a:gdLst/>
                <a:ahLst/>
                <a:cxnLst/>
                <a:rect l="l" t="t" r="r" b="b"/>
                <a:pathLst>
                  <a:path w="10548" h="10578" extrusionOk="0">
                    <a:moveTo>
                      <a:pt x="2736" y="0"/>
                    </a:moveTo>
                    <a:lnTo>
                      <a:pt x="2736" y="8359"/>
                    </a:lnTo>
                    <a:lnTo>
                      <a:pt x="7235" y="8359"/>
                    </a:lnTo>
                    <a:lnTo>
                      <a:pt x="7235" y="2219"/>
                    </a:lnTo>
                    <a:lnTo>
                      <a:pt x="4226" y="2219"/>
                    </a:lnTo>
                    <a:lnTo>
                      <a:pt x="4226" y="5745"/>
                    </a:lnTo>
                    <a:lnTo>
                      <a:pt x="4986" y="5745"/>
                    </a:lnTo>
                    <a:lnTo>
                      <a:pt x="4986" y="2857"/>
                    </a:lnTo>
                    <a:lnTo>
                      <a:pt x="6475" y="2857"/>
                    </a:lnTo>
                    <a:lnTo>
                      <a:pt x="647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27"/>
              <p:cNvSpPr/>
              <p:nvPr/>
            </p:nvSpPr>
            <p:spPr>
              <a:xfrm>
                <a:off x="3322525"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33" y="4256"/>
                    </a:lnTo>
                    <a:lnTo>
                      <a:pt x="4833" y="5015"/>
                    </a:lnTo>
                    <a:lnTo>
                      <a:pt x="7721" y="5015"/>
                    </a:lnTo>
                    <a:lnTo>
                      <a:pt x="7721" y="6474"/>
                    </a:lnTo>
                    <a:lnTo>
                      <a:pt x="2857" y="6474"/>
                    </a:lnTo>
                    <a:lnTo>
                      <a:pt x="2857" y="3496"/>
                    </a:lnTo>
                    <a:lnTo>
                      <a:pt x="9879" y="3496"/>
                    </a:lnTo>
                    <a:lnTo>
                      <a:pt x="9879" y="9818"/>
                    </a:lnTo>
                    <a:lnTo>
                      <a:pt x="638" y="9818"/>
                    </a:lnTo>
                    <a:lnTo>
                      <a:pt x="638" y="760"/>
                    </a:lnTo>
                    <a:lnTo>
                      <a:pt x="10365" y="760"/>
                    </a:lnTo>
                    <a:lnTo>
                      <a:pt x="103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27"/>
              <p:cNvSpPr/>
              <p:nvPr/>
            </p:nvSpPr>
            <p:spPr>
              <a:xfrm>
                <a:off x="3625725" y="3085450"/>
                <a:ext cx="262925" cy="264450"/>
              </a:xfrm>
              <a:custGeom>
                <a:avLst/>
                <a:gdLst/>
                <a:ahLst/>
                <a:cxnLst/>
                <a:rect l="l" t="t" r="r" b="b"/>
                <a:pathLst>
                  <a:path w="10517" h="10578" extrusionOk="0">
                    <a:moveTo>
                      <a:pt x="2675" y="0"/>
                    </a:moveTo>
                    <a:lnTo>
                      <a:pt x="2675" y="8359"/>
                    </a:lnTo>
                    <a:lnTo>
                      <a:pt x="7204" y="8359"/>
                    </a:lnTo>
                    <a:lnTo>
                      <a:pt x="7204" y="2219"/>
                    </a:lnTo>
                    <a:lnTo>
                      <a:pt x="4195" y="2219"/>
                    </a:lnTo>
                    <a:lnTo>
                      <a:pt x="4195" y="5745"/>
                    </a:lnTo>
                    <a:lnTo>
                      <a:pt x="4955" y="5745"/>
                    </a:lnTo>
                    <a:lnTo>
                      <a:pt x="4955" y="2857"/>
                    </a:lnTo>
                    <a:lnTo>
                      <a:pt x="6444" y="2857"/>
                    </a:lnTo>
                    <a:lnTo>
                      <a:pt x="6444" y="7721"/>
                    </a:lnTo>
                    <a:lnTo>
                      <a:pt x="3435" y="7721"/>
                    </a:lnTo>
                    <a:lnTo>
                      <a:pt x="343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27"/>
              <p:cNvSpPr/>
              <p:nvPr/>
            </p:nvSpPr>
            <p:spPr>
              <a:xfrm>
                <a:off x="3923600" y="3085450"/>
                <a:ext cx="262950" cy="264450"/>
              </a:xfrm>
              <a:custGeom>
                <a:avLst/>
                <a:gdLst/>
                <a:ahLst/>
                <a:cxnLst/>
                <a:rect l="l" t="t" r="r" b="b"/>
                <a:pathLst>
                  <a:path w="10518" h="10578" extrusionOk="0">
                    <a:moveTo>
                      <a:pt x="0" y="0"/>
                    </a:moveTo>
                    <a:lnTo>
                      <a:pt x="0" y="10578"/>
                    </a:lnTo>
                    <a:lnTo>
                      <a:pt x="10517" y="10578"/>
                    </a:lnTo>
                    <a:lnTo>
                      <a:pt x="10517" y="2736"/>
                    </a:lnTo>
                    <a:lnTo>
                      <a:pt x="2158" y="2736"/>
                    </a:lnTo>
                    <a:lnTo>
                      <a:pt x="2158" y="7234"/>
                    </a:lnTo>
                    <a:lnTo>
                      <a:pt x="8359" y="7234"/>
                    </a:lnTo>
                    <a:lnTo>
                      <a:pt x="8359" y="4256"/>
                    </a:lnTo>
                    <a:lnTo>
                      <a:pt x="4803" y="4256"/>
                    </a:lnTo>
                    <a:lnTo>
                      <a:pt x="4803" y="5015"/>
                    </a:lnTo>
                    <a:lnTo>
                      <a:pt x="7721" y="5015"/>
                    </a:lnTo>
                    <a:lnTo>
                      <a:pt x="7721" y="6474"/>
                    </a:lnTo>
                    <a:lnTo>
                      <a:pt x="2857" y="6474"/>
                    </a:lnTo>
                    <a:lnTo>
                      <a:pt x="2857" y="3496"/>
                    </a:lnTo>
                    <a:lnTo>
                      <a:pt x="9879" y="3496"/>
                    </a:lnTo>
                    <a:lnTo>
                      <a:pt x="9879" y="9818"/>
                    </a:lnTo>
                    <a:lnTo>
                      <a:pt x="638" y="9818"/>
                    </a:lnTo>
                    <a:lnTo>
                      <a:pt x="638"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27"/>
              <p:cNvSpPr/>
              <p:nvPr/>
            </p:nvSpPr>
            <p:spPr>
              <a:xfrm>
                <a:off x="4226025" y="3085450"/>
                <a:ext cx="263700" cy="264450"/>
              </a:xfrm>
              <a:custGeom>
                <a:avLst/>
                <a:gdLst/>
                <a:ahLst/>
                <a:cxnLst/>
                <a:rect l="l" t="t" r="r" b="b"/>
                <a:pathLst>
                  <a:path w="10548" h="10578" extrusionOk="0">
                    <a:moveTo>
                      <a:pt x="2736" y="0"/>
                    </a:moveTo>
                    <a:lnTo>
                      <a:pt x="2736" y="8359"/>
                    </a:lnTo>
                    <a:lnTo>
                      <a:pt x="7235" y="8359"/>
                    </a:lnTo>
                    <a:lnTo>
                      <a:pt x="7235" y="2219"/>
                    </a:lnTo>
                    <a:lnTo>
                      <a:pt x="4256" y="2219"/>
                    </a:lnTo>
                    <a:lnTo>
                      <a:pt x="4256" y="5745"/>
                    </a:lnTo>
                    <a:lnTo>
                      <a:pt x="5016" y="5745"/>
                    </a:lnTo>
                    <a:lnTo>
                      <a:pt x="5016" y="2857"/>
                    </a:lnTo>
                    <a:lnTo>
                      <a:pt x="6475" y="2857"/>
                    </a:lnTo>
                    <a:lnTo>
                      <a:pt x="647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27"/>
              <p:cNvSpPr/>
              <p:nvPr/>
            </p:nvSpPr>
            <p:spPr>
              <a:xfrm>
                <a:off x="4524675"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03" y="4256"/>
                    </a:lnTo>
                    <a:lnTo>
                      <a:pt x="4803" y="5015"/>
                    </a:lnTo>
                    <a:lnTo>
                      <a:pt x="7690" y="5015"/>
                    </a:lnTo>
                    <a:lnTo>
                      <a:pt x="7690" y="6474"/>
                    </a:lnTo>
                    <a:lnTo>
                      <a:pt x="2827" y="6474"/>
                    </a:lnTo>
                    <a:lnTo>
                      <a:pt x="2827" y="3496"/>
                    </a:lnTo>
                    <a:lnTo>
                      <a:pt x="9879" y="3496"/>
                    </a:lnTo>
                    <a:lnTo>
                      <a:pt x="9879" y="9818"/>
                    </a:lnTo>
                    <a:lnTo>
                      <a:pt x="669" y="9818"/>
                    </a:lnTo>
                    <a:lnTo>
                      <a:pt x="66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27"/>
              <p:cNvSpPr/>
              <p:nvPr/>
            </p:nvSpPr>
            <p:spPr>
              <a:xfrm>
                <a:off x="4827100" y="3085450"/>
                <a:ext cx="263700" cy="264450"/>
              </a:xfrm>
              <a:custGeom>
                <a:avLst/>
                <a:gdLst/>
                <a:ahLst/>
                <a:cxnLst/>
                <a:rect l="l" t="t" r="r" b="b"/>
                <a:pathLst>
                  <a:path w="10548" h="10578" extrusionOk="0">
                    <a:moveTo>
                      <a:pt x="2736" y="0"/>
                    </a:moveTo>
                    <a:lnTo>
                      <a:pt x="2736" y="8359"/>
                    </a:lnTo>
                    <a:lnTo>
                      <a:pt x="7204" y="8359"/>
                    </a:lnTo>
                    <a:lnTo>
                      <a:pt x="7204" y="2219"/>
                    </a:lnTo>
                    <a:lnTo>
                      <a:pt x="4226" y="2219"/>
                    </a:lnTo>
                    <a:lnTo>
                      <a:pt x="4226" y="5745"/>
                    </a:lnTo>
                    <a:lnTo>
                      <a:pt x="4986" y="5745"/>
                    </a:lnTo>
                    <a:lnTo>
                      <a:pt x="4986" y="2857"/>
                    </a:lnTo>
                    <a:lnTo>
                      <a:pt x="6445" y="2857"/>
                    </a:lnTo>
                    <a:lnTo>
                      <a:pt x="644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27"/>
              <p:cNvSpPr/>
              <p:nvPr/>
            </p:nvSpPr>
            <p:spPr>
              <a:xfrm>
                <a:off x="5124975" y="3085450"/>
                <a:ext cx="264475" cy="264450"/>
              </a:xfrm>
              <a:custGeom>
                <a:avLst/>
                <a:gdLst/>
                <a:ahLst/>
                <a:cxnLst/>
                <a:rect l="l" t="t" r="r" b="b"/>
                <a:pathLst>
                  <a:path w="10579" h="10578" extrusionOk="0">
                    <a:moveTo>
                      <a:pt x="1" y="0"/>
                    </a:moveTo>
                    <a:lnTo>
                      <a:pt x="1" y="10578"/>
                    </a:lnTo>
                    <a:lnTo>
                      <a:pt x="10578" y="10578"/>
                    </a:lnTo>
                    <a:lnTo>
                      <a:pt x="10578" y="2736"/>
                    </a:lnTo>
                    <a:lnTo>
                      <a:pt x="2220" y="2736"/>
                    </a:lnTo>
                    <a:lnTo>
                      <a:pt x="2220" y="7234"/>
                    </a:lnTo>
                    <a:lnTo>
                      <a:pt x="8360" y="7234"/>
                    </a:lnTo>
                    <a:lnTo>
                      <a:pt x="8360" y="4256"/>
                    </a:lnTo>
                    <a:lnTo>
                      <a:pt x="4834" y="4256"/>
                    </a:lnTo>
                    <a:lnTo>
                      <a:pt x="4834" y="5015"/>
                    </a:lnTo>
                    <a:lnTo>
                      <a:pt x="7721" y="5015"/>
                    </a:lnTo>
                    <a:lnTo>
                      <a:pt x="7721" y="6474"/>
                    </a:lnTo>
                    <a:lnTo>
                      <a:pt x="2858" y="6474"/>
                    </a:lnTo>
                    <a:lnTo>
                      <a:pt x="2858" y="3496"/>
                    </a:lnTo>
                    <a:lnTo>
                      <a:pt x="9879" y="3496"/>
                    </a:lnTo>
                    <a:lnTo>
                      <a:pt x="9879" y="9818"/>
                    </a:lnTo>
                    <a:lnTo>
                      <a:pt x="700" y="9818"/>
                    </a:lnTo>
                    <a:lnTo>
                      <a:pt x="700" y="760"/>
                    </a:lnTo>
                    <a:lnTo>
                      <a:pt x="10366" y="760"/>
                    </a:lnTo>
                    <a:lnTo>
                      <a:pt x="103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27"/>
              <p:cNvSpPr/>
              <p:nvPr/>
            </p:nvSpPr>
            <p:spPr>
              <a:xfrm>
                <a:off x="5428175" y="3085450"/>
                <a:ext cx="262950" cy="264450"/>
              </a:xfrm>
              <a:custGeom>
                <a:avLst/>
                <a:gdLst/>
                <a:ahLst/>
                <a:cxnLst/>
                <a:rect l="l" t="t" r="r" b="b"/>
                <a:pathLst>
                  <a:path w="10518" h="10578" extrusionOk="0">
                    <a:moveTo>
                      <a:pt x="2706" y="0"/>
                    </a:moveTo>
                    <a:lnTo>
                      <a:pt x="2706" y="8359"/>
                    </a:lnTo>
                    <a:lnTo>
                      <a:pt x="7235" y="8359"/>
                    </a:lnTo>
                    <a:lnTo>
                      <a:pt x="7235" y="2219"/>
                    </a:lnTo>
                    <a:lnTo>
                      <a:pt x="4226" y="2219"/>
                    </a:lnTo>
                    <a:lnTo>
                      <a:pt x="4226" y="5745"/>
                    </a:lnTo>
                    <a:lnTo>
                      <a:pt x="4986" y="5745"/>
                    </a:lnTo>
                    <a:lnTo>
                      <a:pt x="4986" y="2857"/>
                    </a:lnTo>
                    <a:lnTo>
                      <a:pt x="6475" y="2857"/>
                    </a:lnTo>
                    <a:lnTo>
                      <a:pt x="6475" y="7721"/>
                    </a:lnTo>
                    <a:lnTo>
                      <a:pt x="3466" y="7721"/>
                    </a:lnTo>
                    <a:lnTo>
                      <a:pt x="3466" y="699"/>
                    </a:lnTo>
                    <a:lnTo>
                      <a:pt x="9758" y="699"/>
                    </a:lnTo>
                    <a:lnTo>
                      <a:pt x="9758" y="9879"/>
                    </a:lnTo>
                    <a:lnTo>
                      <a:pt x="761" y="9879"/>
                    </a:lnTo>
                    <a:lnTo>
                      <a:pt x="761" y="213"/>
                    </a:lnTo>
                    <a:lnTo>
                      <a:pt x="1" y="213"/>
                    </a:lnTo>
                    <a:lnTo>
                      <a:pt x="1" y="10578"/>
                    </a:lnTo>
                    <a:lnTo>
                      <a:pt x="10518" y="10578"/>
                    </a:lnTo>
                    <a:lnTo>
                      <a:pt x="105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27"/>
              <p:cNvSpPr/>
              <p:nvPr/>
            </p:nvSpPr>
            <p:spPr>
              <a:xfrm>
                <a:off x="5726050" y="3085450"/>
                <a:ext cx="263725" cy="264450"/>
              </a:xfrm>
              <a:custGeom>
                <a:avLst/>
                <a:gdLst/>
                <a:ahLst/>
                <a:cxnLst/>
                <a:rect l="l" t="t" r="r" b="b"/>
                <a:pathLst>
                  <a:path w="10549" h="10578" extrusionOk="0">
                    <a:moveTo>
                      <a:pt x="1" y="0"/>
                    </a:moveTo>
                    <a:lnTo>
                      <a:pt x="1" y="10578"/>
                    </a:lnTo>
                    <a:lnTo>
                      <a:pt x="10548" y="10578"/>
                    </a:lnTo>
                    <a:lnTo>
                      <a:pt x="10548" y="2736"/>
                    </a:lnTo>
                    <a:lnTo>
                      <a:pt x="2220" y="2736"/>
                    </a:lnTo>
                    <a:lnTo>
                      <a:pt x="2220" y="7234"/>
                    </a:lnTo>
                    <a:lnTo>
                      <a:pt x="8360" y="7234"/>
                    </a:lnTo>
                    <a:lnTo>
                      <a:pt x="8360" y="4256"/>
                    </a:lnTo>
                    <a:lnTo>
                      <a:pt x="4803" y="4256"/>
                    </a:lnTo>
                    <a:lnTo>
                      <a:pt x="4803" y="5015"/>
                    </a:lnTo>
                    <a:lnTo>
                      <a:pt x="7721" y="5015"/>
                    </a:lnTo>
                    <a:lnTo>
                      <a:pt x="7721" y="6474"/>
                    </a:lnTo>
                    <a:lnTo>
                      <a:pt x="2858" y="6474"/>
                    </a:lnTo>
                    <a:lnTo>
                      <a:pt x="2858" y="3496"/>
                    </a:lnTo>
                    <a:lnTo>
                      <a:pt x="9879" y="3496"/>
                    </a:lnTo>
                    <a:lnTo>
                      <a:pt x="9879" y="9818"/>
                    </a:lnTo>
                    <a:lnTo>
                      <a:pt x="669" y="9818"/>
                    </a:lnTo>
                    <a:lnTo>
                      <a:pt x="669" y="760"/>
                    </a:lnTo>
                    <a:lnTo>
                      <a:pt x="10396" y="760"/>
                    </a:lnTo>
                    <a:lnTo>
                      <a:pt x="103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27"/>
              <p:cNvSpPr/>
              <p:nvPr/>
            </p:nvSpPr>
            <p:spPr>
              <a:xfrm>
                <a:off x="6029250" y="3085450"/>
                <a:ext cx="263700" cy="264450"/>
              </a:xfrm>
              <a:custGeom>
                <a:avLst/>
                <a:gdLst/>
                <a:ahLst/>
                <a:cxnLst/>
                <a:rect l="l" t="t" r="r" b="b"/>
                <a:pathLst>
                  <a:path w="10548" h="10578" extrusionOk="0">
                    <a:moveTo>
                      <a:pt x="2706" y="0"/>
                    </a:moveTo>
                    <a:lnTo>
                      <a:pt x="2706" y="8359"/>
                    </a:lnTo>
                    <a:lnTo>
                      <a:pt x="7235" y="8359"/>
                    </a:lnTo>
                    <a:lnTo>
                      <a:pt x="7235" y="2219"/>
                    </a:lnTo>
                    <a:lnTo>
                      <a:pt x="4226" y="2219"/>
                    </a:lnTo>
                    <a:lnTo>
                      <a:pt x="4226" y="5745"/>
                    </a:lnTo>
                    <a:lnTo>
                      <a:pt x="4986" y="5745"/>
                    </a:lnTo>
                    <a:lnTo>
                      <a:pt x="4986" y="2857"/>
                    </a:lnTo>
                    <a:lnTo>
                      <a:pt x="6475" y="2857"/>
                    </a:lnTo>
                    <a:lnTo>
                      <a:pt x="6475" y="7721"/>
                    </a:lnTo>
                    <a:lnTo>
                      <a:pt x="3466" y="7721"/>
                    </a:lnTo>
                    <a:lnTo>
                      <a:pt x="346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27"/>
              <p:cNvSpPr/>
              <p:nvPr/>
            </p:nvSpPr>
            <p:spPr>
              <a:xfrm>
                <a:off x="6327900" y="3085450"/>
                <a:ext cx="262950" cy="264450"/>
              </a:xfrm>
              <a:custGeom>
                <a:avLst/>
                <a:gdLst/>
                <a:ahLst/>
                <a:cxnLst/>
                <a:rect l="l" t="t" r="r" b="b"/>
                <a:pathLst>
                  <a:path w="10518" h="10578" extrusionOk="0">
                    <a:moveTo>
                      <a:pt x="0" y="0"/>
                    </a:moveTo>
                    <a:lnTo>
                      <a:pt x="0" y="10578"/>
                    </a:lnTo>
                    <a:lnTo>
                      <a:pt x="10517" y="10578"/>
                    </a:lnTo>
                    <a:lnTo>
                      <a:pt x="10517" y="2736"/>
                    </a:lnTo>
                    <a:lnTo>
                      <a:pt x="2158" y="2736"/>
                    </a:lnTo>
                    <a:lnTo>
                      <a:pt x="2158" y="7234"/>
                    </a:lnTo>
                    <a:lnTo>
                      <a:pt x="8359" y="7234"/>
                    </a:lnTo>
                    <a:lnTo>
                      <a:pt x="8359" y="4256"/>
                    </a:lnTo>
                    <a:lnTo>
                      <a:pt x="4772" y="4256"/>
                    </a:lnTo>
                    <a:lnTo>
                      <a:pt x="4772" y="5015"/>
                    </a:lnTo>
                    <a:lnTo>
                      <a:pt x="7660" y="5015"/>
                    </a:lnTo>
                    <a:lnTo>
                      <a:pt x="7660" y="6474"/>
                    </a:lnTo>
                    <a:lnTo>
                      <a:pt x="2857" y="6474"/>
                    </a:lnTo>
                    <a:lnTo>
                      <a:pt x="2857" y="3496"/>
                    </a:lnTo>
                    <a:lnTo>
                      <a:pt x="9879" y="3496"/>
                    </a:lnTo>
                    <a:lnTo>
                      <a:pt x="9879" y="9818"/>
                    </a:lnTo>
                    <a:lnTo>
                      <a:pt x="638" y="9818"/>
                    </a:lnTo>
                    <a:lnTo>
                      <a:pt x="638"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27"/>
              <p:cNvSpPr/>
              <p:nvPr/>
            </p:nvSpPr>
            <p:spPr>
              <a:xfrm>
                <a:off x="1125675" y="3377250"/>
                <a:ext cx="5465925" cy="37250"/>
              </a:xfrm>
              <a:custGeom>
                <a:avLst/>
                <a:gdLst/>
                <a:ahLst/>
                <a:cxnLst/>
                <a:rect l="l" t="t" r="r" b="b"/>
                <a:pathLst>
                  <a:path w="218637" h="1490" extrusionOk="0">
                    <a:moveTo>
                      <a:pt x="0" y="0"/>
                    </a:moveTo>
                    <a:lnTo>
                      <a:pt x="0" y="1489"/>
                    </a:lnTo>
                    <a:lnTo>
                      <a:pt x="218636" y="1489"/>
                    </a:lnTo>
                    <a:lnTo>
                      <a:pt x="2186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27"/>
              <p:cNvSpPr/>
              <p:nvPr/>
            </p:nvSpPr>
            <p:spPr>
              <a:xfrm>
                <a:off x="1125675" y="3020850"/>
                <a:ext cx="5465925" cy="37250"/>
              </a:xfrm>
              <a:custGeom>
                <a:avLst/>
                <a:gdLst/>
                <a:ahLst/>
                <a:cxnLst/>
                <a:rect l="l" t="t" r="r" b="b"/>
                <a:pathLst>
                  <a:path w="218637" h="1490" extrusionOk="0">
                    <a:moveTo>
                      <a:pt x="0" y="1"/>
                    </a:moveTo>
                    <a:lnTo>
                      <a:pt x="0" y="1490"/>
                    </a:lnTo>
                    <a:lnTo>
                      <a:pt x="218636" y="1490"/>
                    </a:lnTo>
                    <a:lnTo>
                      <a:pt x="2186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553" name="Google Shape;3553;p27"/>
          <p:cNvGrpSpPr/>
          <p:nvPr/>
        </p:nvGrpSpPr>
        <p:grpSpPr>
          <a:xfrm>
            <a:off x="-867518" y="70982"/>
            <a:ext cx="10880464" cy="393650"/>
            <a:chOff x="0" y="51629"/>
            <a:chExt cx="10880464" cy="393650"/>
          </a:xfrm>
        </p:grpSpPr>
        <p:grpSp>
          <p:nvGrpSpPr>
            <p:cNvPr id="3554" name="Google Shape;3554;p27"/>
            <p:cNvGrpSpPr/>
            <p:nvPr/>
          </p:nvGrpSpPr>
          <p:grpSpPr>
            <a:xfrm>
              <a:off x="0" y="51629"/>
              <a:ext cx="5465925" cy="393650"/>
              <a:chOff x="1125675" y="3020850"/>
              <a:chExt cx="5465925" cy="393650"/>
            </a:xfrm>
          </p:grpSpPr>
          <p:sp>
            <p:nvSpPr>
              <p:cNvPr id="3555" name="Google Shape;3555;p27"/>
              <p:cNvSpPr/>
              <p:nvPr/>
            </p:nvSpPr>
            <p:spPr>
              <a:xfrm>
                <a:off x="1221425" y="3085450"/>
                <a:ext cx="262925" cy="264450"/>
              </a:xfrm>
              <a:custGeom>
                <a:avLst/>
                <a:gdLst/>
                <a:ahLst/>
                <a:cxnLst/>
                <a:rect l="l" t="t" r="r" b="b"/>
                <a:pathLst>
                  <a:path w="10517" h="10578" extrusionOk="0">
                    <a:moveTo>
                      <a:pt x="2705" y="0"/>
                    </a:moveTo>
                    <a:lnTo>
                      <a:pt x="2705" y="8359"/>
                    </a:lnTo>
                    <a:lnTo>
                      <a:pt x="7204" y="8359"/>
                    </a:lnTo>
                    <a:lnTo>
                      <a:pt x="7204" y="2219"/>
                    </a:lnTo>
                    <a:lnTo>
                      <a:pt x="4225" y="2219"/>
                    </a:lnTo>
                    <a:lnTo>
                      <a:pt x="4225" y="5745"/>
                    </a:lnTo>
                    <a:lnTo>
                      <a:pt x="4985" y="5745"/>
                    </a:lnTo>
                    <a:lnTo>
                      <a:pt x="4985" y="2857"/>
                    </a:lnTo>
                    <a:lnTo>
                      <a:pt x="6444" y="2857"/>
                    </a:lnTo>
                    <a:lnTo>
                      <a:pt x="6444" y="7721"/>
                    </a:lnTo>
                    <a:lnTo>
                      <a:pt x="3465" y="7721"/>
                    </a:lnTo>
                    <a:lnTo>
                      <a:pt x="346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27"/>
              <p:cNvSpPr/>
              <p:nvPr/>
            </p:nvSpPr>
            <p:spPr>
              <a:xfrm>
                <a:off x="1519300"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03" y="4256"/>
                    </a:lnTo>
                    <a:lnTo>
                      <a:pt x="4803" y="5015"/>
                    </a:lnTo>
                    <a:lnTo>
                      <a:pt x="7721" y="5015"/>
                    </a:lnTo>
                    <a:lnTo>
                      <a:pt x="7721" y="6474"/>
                    </a:lnTo>
                    <a:lnTo>
                      <a:pt x="2857" y="6474"/>
                    </a:lnTo>
                    <a:lnTo>
                      <a:pt x="2857" y="3496"/>
                    </a:lnTo>
                    <a:lnTo>
                      <a:pt x="9879" y="3496"/>
                    </a:lnTo>
                    <a:lnTo>
                      <a:pt x="9879" y="9818"/>
                    </a:lnTo>
                    <a:lnTo>
                      <a:pt x="669" y="9818"/>
                    </a:lnTo>
                    <a:lnTo>
                      <a:pt x="66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27"/>
              <p:cNvSpPr/>
              <p:nvPr/>
            </p:nvSpPr>
            <p:spPr>
              <a:xfrm>
                <a:off x="1822500" y="3085450"/>
                <a:ext cx="262925" cy="264450"/>
              </a:xfrm>
              <a:custGeom>
                <a:avLst/>
                <a:gdLst/>
                <a:ahLst/>
                <a:cxnLst/>
                <a:rect l="l" t="t" r="r" b="b"/>
                <a:pathLst>
                  <a:path w="10517" h="10578" extrusionOk="0">
                    <a:moveTo>
                      <a:pt x="2705" y="0"/>
                    </a:moveTo>
                    <a:lnTo>
                      <a:pt x="2705" y="8359"/>
                    </a:lnTo>
                    <a:lnTo>
                      <a:pt x="7234" y="8359"/>
                    </a:lnTo>
                    <a:lnTo>
                      <a:pt x="7234" y="2219"/>
                    </a:lnTo>
                    <a:lnTo>
                      <a:pt x="4225" y="2219"/>
                    </a:lnTo>
                    <a:lnTo>
                      <a:pt x="4225" y="5745"/>
                    </a:lnTo>
                    <a:lnTo>
                      <a:pt x="4985" y="5745"/>
                    </a:lnTo>
                    <a:lnTo>
                      <a:pt x="4985" y="2857"/>
                    </a:lnTo>
                    <a:lnTo>
                      <a:pt x="6474" y="2857"/>
                    </a:lnTo>
                    <a:lnTo>
                      <a:pt x="6474" y="7721"/>
                    </a:lnTo>
                    <a:lnTo>
                      <a:pt x="3465" y="7721"/>
                    </a:lnTo>
                    <a:lnTo>
                      <a:pt x="346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27"/>
              <p:cNvSpPr/>
              <p:nvPr/>
            </p:nvSpPr>
            <p:spPr>
              <a:xfrm>
                <a:off x="2121125" y="3085450"/>
                <a:ext cx="262950" cy="264450"/>
              </a:xfrm>
              <a:custGeom>
                <a:avLst/>
                <a:gdLst/>
                <a:ahLst/>
                <a:cxnLst/>
                <a:rect l="l" t="t" r="r" b="b"/>
                <a:pathLst>
                  <a:path w="10518" h="10578" extrusionOk="0">
                    <a:moveTo>
                      <a:pt x="1" y="0"/>
                    </a:moveTo>
                    <a:lnTo>
                      <a:pt x="1" y="10578"/>
                    </a:lnTo>
                    <a:lnTo>
                      <a:pt x="10517" y="10578"/>
                    </a:lnTo>
                    <a:lnTo>
                      <a:pt x="10517" y="2736"/>
                    </a:lnTo>
                    <a:lnTo>
                      <a:pt x="2159" y="2736"/>
                    </a:lnTo>
                    <a:lnTo>
                      <a:pt x="2159" y="7234"/>
                    </a:lnTo>
                    <a:lnTo>
                      <a:pt x="8359" y="7234"/>
                    </a:lnTo>
                    <a:lnTo>
                      <a:pt x="8359" y="4256"/>
                    </a:lnTo>
                    <a:lnTo>
                      <a:pt x="4773" y="4256"/>
                    </a:lnTo>
                    <a:lnTo>
                      <a:pt x="4773" y="5015"/>
                    </a:lnTo>
                    <a:lnTo>
                      <a:pt x="7660" y="5015"/>
                    </a:lnTo>
                    <a:lnTo>
                      <a:pt x="7660" y="6474"/>
                    </a:lnTo>
                    <a:lnTo>
                      <a:pt x="2797" y="6474"/>
                    </a:lnTo>
                    <a:lnTo>
                      <a:pt x="2797" y="3496"/>
                    </a:lnTo>
                    <a:lnTo>
                      <a:pt x="9879" y="3496"/>
                    </a:lnTo>
                    <a:lnTo>
                      <a:pt x="9879" y="9818"/>
                    </a:lnTo>
                    <a:lnTo>
                      <a:pt x="639" y="9818"/>
                    </a:lnTo>
                    <a:lnTo>
                      <a:pt x="63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27"/>
              <p:cNvSpPr/>
              <p:nvPr/>
            </p:nvSpPr>
            <p:spPr>
              <a:xfrm>
                <a:off x="2422800" y="3085450"/>
                <a:ext cx="264475" cy="264450"/>
              </a:xfrm>
              <a:custGeom>
                <a:avLst/>
                <a:gdLst/>
                <a:ahLst/>
                <a:cxnLst/>
                <a:rect l="l" t="t" r="r" b="b"/>
                <a:pathLst>
                  <a:path w="10579" h="10578" extrusionOk="0">
                    <a:moveTo>
                      <a:pt x="2736" y="0"/>
                    </a:moveTo>
                    <a:lnTo>
                      <a:pt x="2736" y="8359"/>
                    </a:lnTo>
                    <a:lnTo>
                      <a:pt x="7235" y="8359"/>
                    </a:lnTo>
                    <a:lnTo>
                      <a:pt x="7235" y="2219"/>
                    </a:lnTo>
                    <a:lnTo>
                      <a:pt x="4256" y="2219"/>
                    </a:lnTo>
                    <a:lnTo>
                      <a:pt x="4256" y="5745"/>
                    </a:lnTo>
                    <a:lnTo>
                      <a:pt x="5016" y="5745"/>
                    </a:lnTo>
                    <a:lnTo>
                      <a:pt x="5016" y="2857"/>
                    </a:lnTo>
                    <a:lnTo>
                      <a:pt x="6475" y="2857"/>
                    </a:lnTo>
                    <a:lnTo>
                      <a:pt x="6475" y="7721"/>
                    </a:lnTo>
                    <a:lnTo>
                      <a:pt x="3496" y="7721"/>
                    </a:lnTo>
                    <a:lnTo>
                      <a:pt x="3496" y="699"/>
                    </a:lnTo>
                    <a:lnTo>
                      <a:pt x="9818" y="699"/>
                    </a:lnTo>
                    <a:lnTo>
                      <a:pt x="9818" y="9879"/>
                    </a:lnTo>
                    <a:lnTo>
                      <a:pt x="761" y="9879"/>
                    </a:lnTo>
                    <a:lnTo>
                      <a:pt x="761" y="213"/>
                    </a:lnTo>
                    <a:lnTo>
                      <a:pt x="1" y="213"/>
                    </a:lnTo>
                    <a:lnTo>
                      <a:pt x="1" y="10578"/>
                    </a:lnTo>
                    <a:lnTo>
                      <a:pt x="10578" y="10578"/>
                    </a:lnTo>
                    <a:lnTo>
                      <a:pt x="105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27"/>
              <p:cNvSpPr/>
              <p:nvPr/>
            </p:nvSpPr>
            <p:spPr>
              <a:xfrm>
                <a:off x="2720675" y="3085450"/>
                <a:ext cx="264475" cy="264450"/>
              </a:xfrm>
              <a:custGeom>
                <a:avLst/>
                <a:gdLst/>
                <a:ahLst/>
                <a:cxnLst/>
                <a:rect l="l" t="t" r="r" b="b"/>
                <a:pathLst>
                  <a:path w="10579" h="10578" extrusionOk="0">
                    <a:moveTo>
                      <a:pt x="1" y="0"/>
                    </a:moveTo>
                    <a:lnTo>
                      <a:pt x="1" y="10578"/>
                    </a:lnTo>
                    <a:lnTo>
                      <a:pt x="10578" y="10578"/>
                    </a:lnTo>
                    <a:lnTo>
                      <a:pt x="10578" y="2736"/>
                    </a:lnTo>
                    <a:lnTo>
                      <a:pt x="2220" y="2736"/>
                    </a:lnTo>
                    <a:lnTo>
                      <a:pt x="2220" y="7234"/>
                    </a:lnTo>
                    <a:lnTo>
                      <a:pt x="8360" y="7234"/>
                    </a:lnTo>
                    <a:lnTo>
                      <a:pt x="8360" y="4256"/>
                    </a:lnTo>
                    <a:lnTo>
                      <a:pt x="4834" y="4256"/>
                    </a:lnTo>
                    <a:lnTo>
                      <a:pt x="4834" y="5015"/>
                    </a:lnTo>
                    <a:lnTo>
                      <a:pt x="7721" y="5015"/>
                    </a:lnTo>
                    <a:lnTo>
                      <a:pt x="7721" y="6474"/>
                    </a:lnTo>
                    <a:lnTo>
                      <a:pt x="2858" y="6474"/>
                    </a:lnTo>
                    <a:lnTo>
                      <a:pt x="2858" y="3496"/>
                    </a:lnTo>
                    <a:lnTo>
                      <a:pt x="9940" y="3496"/>
                    </a:lnTo>
                    <a:lnTo>
                      <a:pt x="9940" y="9818"/>
                    </a:lnTo>
                    <a:lnTo>
                      <a:pt x="700" y="9818"/>
                    </a:lnTo>
                    <a:lnTo>
                      <a:pt x="700" y="760"/>
                    </a:lnTo>
                    <a:lnTo>
                      <a:pt x="10396" y="760"/>
                    </a:lnTo>
                    <a:lnTo>
                      <a:pt x="103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27"/>
              <p:cNvSpPr/>
              <p:nvPr/>
            </p:nvSpPr>
            <p:spPr>
              <a:xfrm>
                <a:off x="3023875" y="3085450"/>
                <a:ext cx="263700" cy="264450"/>
              </a:xfrm>
              <a:custGeom>
                <a:avLst/>
                <a:gdLst/>
                <a:ahLst/>
                <a:cxnLst/>
                <a:rect l="l" t="t" r="r" b="b"/>
                <a:pathLst>
                  <a:path w="10548" h="10578" extrusionOk="0">
                    <a:moveTo>
                      <a:pt x="2736" y="0"/>
                    </a:moveTo>
                    <a:lnTo>
                      <a:pt x="2736" y="8359"/>
                    </a:lnTo>
                    <a:lnTo>
                      <a:pt x="7235" y="8359"/>
                    </a:lnTo>
                    <a:lnTo>
                      <a:pt x="7235" y="2219"/>
                    </a:lnTo>
                    <a:lnTo>
                      <a:pt x="4226" y="2219"/>
                    </a:lnTo>
                    <a:lnTo>
                      <a:pt x="4226" y="5745"/>
                    </a:lnTo>
                    <a:lnTo>
                      <a:pt x="4986" y="5745"/>
                    </a:lnTo>
                    <a:lnTo>
                      <a:pt x="4986" y="2857"/>
                    </a:lnTo>
                    <a:lnTo>
                      <a:pt x="6475" y="2857"/>
                    </a:lnTo>
                    <a:lnTo>
                      <a:pt x="647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27"/>
              <p:cNvSpPr/>
              <p:nvPr/>
            </p:nvSpPr>
            <p:spPr>
              <a:xfrm>
                <a:off x="3322525"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33" y="4256"/>
                    </a:lnTo>
                    <a:lnTo>
                      <a:pt x="4833" y="5015"/>
                    </a:lnTo>
                    <a:lnTo>
                      <a:pt x="7721" y="5015"/>
                    </a:lnTo>
                    <a:lnTo>
                      <a:pt x="7721" y="6474"/>
                    </a:lnTo>
                    <a:lnTo>
                      <a:pt x="2857" y="6474"/>
                    </a:lnTo>
                    <a:lnTo>
                      <a:pt x="2857" y="3496"/>
                    </a:lnTo>
                    <a:lnTo>
                      <a:pt x="9879" y="3496"/>
                    </a:lnTo>
                    <a:lnTo>
                      <a:pt x="9879" y="9818"/>
                    </a:lnTo>
                    <a:lnTo>
                      <a:pt x="638" y="9818"/>
                    </a:lnTo>
                    <a:lnTo>
                      <a:pt x="638" y="760"/>
                    </a:lnTo>
                    <a:lnTo>
                      <a:pt x="10365" y="760"/>
                    </a:lnTo>
                    <a:lnTo>
                      <a:pt x="103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27"/>
              <p:cNvSpPr/>
              <p:nvPr/>
            </p:nvSpPr>
            <p:spPr>
              <a:xfrm>
                <a:off x="3625725" y="3085450"/>
                <a:ext cx="262925" cy="264450"/>
              </a:xfrm>
              <a:custGeom>
                <a:avLst/>
                <a:gdLst/>
                <a:ahLst/>
                <a:cxnLst/>
                <a:rect l="l" t="t" r="r" b="b"/>
                <a:pathLst>
                  <a:path w="10517" h="10578" extrusionOk="0">
                    <a:moveTo>
                      <a:pt x="2675" y="0"/>
                    </a:moveTo>
                    <a:lnTo>
                      <a:pt x="2675" y="8359"/>
                    </a:lnTo>
                    <a:lnTo>
                      <a:pt x="7204" y="8359"/>
                    </a:lnTo>
                    <a:lnTo>
                      <a:pt x="7204" y="2219"/>
                    </a:lnTo>
                    <a:lnTo>
                      <a:pt x="4195" y="2219"/>
                    </a:lnTo>
                    <a:lnTo>
                      <a:pt x="4195" y="5745"/>
                    </a:lnTo>
                    <a:lnTo>
                      <a:pt x="4955" y="5745"/>
                    </a:lnTo>
                    <a:lnTo>
                      <a:pt x="4955" y="2857"/>
                    </a:lnTo>
                    <a:lnTo>
                      <a:pt x="6444" y="2857"/>
                    </a:lnTo>
                    <a:lnTo>
                      <a:pt x="6444" y="7721"/>
                    </a:lnTo>
                    <a:lnTo>
                      <a:pt x="3435" y="7721"/>
                    </a:lnTo>
                    <a:lnTo>
                      <a:pt x="343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27"/>
              <p:cNvSpPr/>
              <p:nvPr/>
            </p:nvSpPr>
            <p:spPr>
              <a:xfrm>
                <a:off x="3923600" y="3085450"/>
                <a:ext cx="262950" cy="264450"/>
              </a:xfrm>
              <a:custGeom>
                <a:avLst/>
                <a:gdLst/>
                <a:ahLst/>
                <a:cxnLst/>
                <a:rect l="l" t="t" r="r" b="b"/>
                <a:pathLst>
                  <a:path w="10518" h="10578" extrusionOk="0">
                    <a:moveTo>
                      <a:pt x="0" y="0"/>
                    </a:moveTo>
                    <a:lnTo>
                      <a:pt x="0" y="10578"/>
                    </a:lnTo>
                    <a:lnTo>
                      <a:pt x="10517" y="10578"/>
                    </a:lnTo>
                    <a:lnTo>
                      <a:pt x="10517" y="2736"/>
                    </a:lnTo>
                    <a:lnTo>
                      <a:pt x="2158" y="2736"/>
                    </a:lnTo>
                    <a:lnTo>
                      <a:pt x="2158" y="7234"/>
                    </a:lnTo>
                    <a:lnTo>
                      <a:pt x="8359" y="7234"/>
                    </a:lnTo>
                    <a:lnTo>
                      <a:pt x="8359" y="4256"/>
                    </a:lnTo>
                    <a:lnTo>
                      <a:pt x="4803" y="4256"/>
                    </a:lnTo>
                    <a:lnTo>
                      <a:pt x="4803" y="5015"/>
                    </a:lnTo>
                    <a:lnTo>
                      <a:pt x="7721" y="5015"/>
                    </a:lnTo>
                    <a:lnTo>
                      <a:pt x="7721" y="6474"/>
                    </a:lnTo>
                    <a:lnTo>
                      <a:pt x="2857" y="6474"/>
                    </a:lnTo>
                    <a:lnTo>
                      <a:pt x="2857" y="3496"/>
                    </a:lnTo>
                    <a:lnTo>
                      <a:pt x="9879" y="3496"/>
                    </a:lnTo>
                    <a:lnTo>
                      <a:pt x="9879" y="9818"/>
                    </a:lnTo>
                    <a:lnTo>
                      <a:pt x="638" y="9818"/>
                    </a:lnTo>
                    <a:lnTo>
                      <a:pt x="638"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27"/>
              <p:cNvSpPr/>
              <p:nvPr/>
            </p:nvSpPr>
            <p:spPr>
              <a:xfrm>
                <a:off x="4226025" y="3085450"/>
                <a:ext cx="263700" cy="264450"/>
              </a:xfrm>
              <a:custGeom>
                <a:avLst/>
                <a:gdLst/>
                <a:ahLst/>
                <a:cxnLst/>
                <a:rect l="l" t="t" r="r" b="b"/>
                <a:pathLst>
                  <a:path w="10548" h="10578" extrusionOk="0">
                    <a:moveTo>
                      <a:pt x="2736" y="0"/>
                    </a:moveTo>
                    <a:lnTo>
                      <a:pt x="2736" y="8359"/>
                    </a:lnTo>
                    <a:lnTo>
                      <a:pt x="7235" y="8359"/>
                    </a:lnTo>
                    <a:lnTo>
                      <a:pt x="7235" y="2219"/>
                    </a:lnTo>
                    <a:lnTo>
                      <a:pt x="4256" y="2219"/>
                    </a:lnTo>
                    <a:lnTo>
                      <a:pt x="4256" y="5745"/>
                    </a:lnTo>
                    <a:lnTo>
                      <a:pt x="5016" y="5745"/>
                    </a:lnTo>
                    <a:lnTo>
                      <a:pt x="5016" y="2857"/>
                    </a:lnTo>
                    <a:lnTo>
                      <a:pt x="6475" y="2857"/>
                    </a:lnTo>
                    <a:lnTo>
                      <a:pt x="647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27"/>
              <p:cNvSpPr/>
              <p:nvPr/>
            </p:nvSpPr>
            <p:spPr>
              <a:xfrm>
                <a:off x="4524675"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03" y="4256"/>
                    </a:lnTo>
                    <a:lnTo>
                      <a:pt x="4803" y="5015"/>
                    </a:lnTo>
                    <a:lnTo>
                      <a:pt x="7690" y="5015"/>
                    </a:lnTo>
                    <a:lnTo>
                      <a:pt x="7690" y="6474"/>
                    </a:lnTo>
                    <a:lnTo>
                      <a:pt x="2827" y="6474"/>
                    </a:lnTo>
                    <a:lnTo>
                      <a:pt x="2827" y="3496"/>
                    </a:lnTo>
                    <a:lnTo>
                      <a:pt x="9879" y="3496"/>
                    </a:lnTo>
                    <a:lnTo>
                      <a:pt x="9879" y="9818"/>
                    </a:lnTo>
                    <a:lnTo>
                      <a:pt x="669" y="9818"/>
                    </a:lnTo>
                    <a:lnTo>
                      <a:pt x="66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27"/>
              <p:cNvSpPr/>
              <p:nvPr/>
            </p:nvSpPr>
            <p:spPr>
              <a:xfrm>
                <a:off x="4827100" y="3085450"/>
                <a:ext cx="263700" cy="264450"/>
              </a:xfrm>
              <a:custGeom>
                <a:avLst/>
                <a:gdLst/>
                <a:ahLst/>
                <a:cxnLst/>
                <a:rect l="l" t="t" r="r" b="b"/>
                <a:pathLst>
                  <a:path w="10548" h="10578" extrusionOk="0">
                    <a:moveTo>
                      <a:pt x="2736" y="0"/>
                    </a:moveTo>
                    <a:lnTo>
                      <a:pt x="2736" y="8359"/>
                    </a:lnTo>
                    <a:lnTo>
                      <a:pt x="7204" y="8359"/>
                    </a:lnTo>
                    <a:lnTo>
                      <a:pt x="7204" y="2219"/>
                    </a:lnTo>
                    <a:lnTo>
                      <a:pt x="4226" y="2219"/>
                    </a:lnTo>
                    <a:lnTo>
                      <a:pt x="4226" y="5745"/>
                    </a:lnTo>
                    <a:lnTo>
                      <a:pt x="4986" y="5745"/>
                    </a:lnTo>
                    <a:lnTo>
                      <a:pt x="4986" y="2857"/>
                    </a:lnTo>
                    <a:lnTo>
                      <a:pt x="6445" y="2857"/>
                    </a:lnTo>
                    <a:lnTo>
                      <a:pt x="644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27"/>
              <p:cNvSpPr/>
              <p:nvPr/>
            </p:nvSpPr>
            <p:spPr>
              <a:xfrm>
                <a:off x="5124975" y="3085450"/>
                <a:ext cx="264475" cy="264450"/>
              </a:xfrm>
              <a:custGeom>
                <a:avLst/>
                <a:gdLst/>
                <a:ahLst/>
                <a:cxnLst/>
                <a:rect l="l" t="t" r="r" b="b"/>
                <a:pathLst>
                  <a:path w="10579" h="10578" extrusionOk="0">
                    <a:moveTo>
                      <a:pt x="1" y="0"/>
                    </a:moveTo>
                    <a:lnTo>
                      <a:pt x="1" y="10578"/>
                    </a:lnTo>
                    <a:lnTo>
                      <a:pt x="10578" y="10578"/>
                    </a:lnTo>
                    <a:lnTo>
                      <a:pt x="10578" y="2736"/>
                    </a:lnTo>
                    <a:lnTo>
                      <a:pt x="2220" y="2736"/>
                    </a:lnTo>
                    <a:lnTo>
                      <a:pt x="2220" y="7234"/>
                    </a:lnTo>
                    <a:lnTo>
                      <a:pt x="8360" y="7234"/>
                    </a:lnTo>
                    <a:lnTo>
                      <a:pt x="8360" y="4256"/>
                    </a:lnTo>
                    <a:lnTo>
                      <a:pt x="4834" y="4256"/>
                    </a:lnTo>
                    <a:lnTo>
                      <a:pt x="4834" y="5015"/>
                    </a:lnTo>
                    <a:lnTo>
                      <a:pt x="7721" y="5015"/>
                    </a:lnTo>
                    <a:lnTo>
                      <a:pt x="7721" y="6474"/>
                    </a:lnTo>
                    <a:lnTo>
                      <a:pt x="2858" y="6474"/>
                    </a:lnTo>
                    <a:lnTo>
                      <a:pt x="2858" y="3496"/>
                    </a:lnTo>
                    <a:lnTo>
                      <a:pt x="9879" y="3496"/>
                    </a:lnTo>
                    <a:lnTo>
                      <a:pt x="9879" y="9818"/>
                    </a:lnTo>
                    <a:lnTo>
                      <a:pt x="700" y="9818"/>
                    </a:lnTo>
                    <a:lnTo>
                      <a:pt x="700" y="760"/>
                    </a:lnTo>
                    <a:lnTo>
                      <a:pt x="10366" y="760"/>
                    </a:lnTo>
                    <a:lnTo>
                      <a:pt x="103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27"/>
              <p:cNvSpPr/>
              <p:nvPr/>
            </p:nvSpPr>
            <p:spPr>
              <a:xfrm>
                <a:off x="5428175" y="3085450"/>
                <a:ext cx="262950" cy="264450"/>
              </a:xfrm>
              <a:custGeom>
                <a:avLst/>
                <a:gdLst/>
                <a:ahLst/>
                <a:cxnLst/>
                <a:rect l="l" t="t" r="r" b="b"/>
                <a:pathLst>
                  <a:path w="10518" h="10578" extrusionOk="0">
                    <a:moveTo>
                      <a:pt x="2706" y="0"/>
                    </a:moveTo>
                    <a:lnTo>
                      <a:pt x="2706" y="8359"/>
                    </a:lnTo>
                    <a:lnTo>
                      <a:pt x="7235" y="8359"/>
                    </a:lnTo>
                    <a:lnTo>
                      <a:pt x="7235" y="2219"/>
                    </a:lnTo>
                    <a:lnTo>
                      <a:pt x="4226" y="2219"/>
                    </a:lnTo>
                    <a:lnTo>
                      <a:pt x="4226" y="5745"/>
                    </a:lnTo>
                    <a:lnTo>
                      <a:pt x="4986" y="5745"/>
                    </a:lnTo>
                    <a:lnTo>
                      <a:pt x="4986" y="2857"/>
                    </a:lnTo>
                    <a:lnTo>
                      <a:pt x="6475" y="2857"/>
                    </a:lnTo>
                    <a:lnTo>
                      <a:pt x="6475" y="7721"/>
                    </a:lnTo>
                    <a:lnTo>
                      <a:pt x="3466" y="7721"/>
                    </a:lnTo>
                    <a:lnTo>
                      <a:pt x="3466" y="699"/>
                    </a:lnTo>
                    <a:lnTo>
                      <a:pt x="9758" y="699"/>
                    </a:lnTo>
                    <a:lnTo>
                      <a:pt x="9758" y="9879"/>
                    </a:lnTo>
                    <a:lnTo>
                      <a:pt x="761" y="9879"/>
                    </a:lnTo>
                    <a:lnTo>
                      <a:pt x="761" y="213"/>
                    </a:lnTo>
                    <a:lnTo>
                      <a:pt x="1" y="213"/>
                    </a:lnTo>
                    <a:lnTo>
                      <a:pt x="1" y="10578"/>
                    </a:lnTo>
                    <a:lnTo>
                      <a:pt x="10518" y="10578"/>
                    </a:lnTo>
                    <a:lnTo>
                      <a:pt x="105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27"/>
              <p:cNvSpPr/>
              <p:nvPr/>
            </p:nvSpPr>
            <p:spPr>
              <a:xfrm>
                <a:off x="5726050" y="3085450"/>
                <a:ext cx="263725" cy="264450"/>
              </a:xfrm>
              <a:custGeom>
                <a:avLst/>
                <a:gdLst/>
                <a:ahLst/>
                <a:cxnLst/>
                <a:rect l="l" t="t" r="r" b="b"/>
                <a:pathLst>
                  <a:path w="10549" h="10578" extrusionOk="0">
                    <a:moveTo>
                      <a:pt x="1" y="0"/>
                    </a:moveTo>
                    <a:lnTo>
                      <a:pt x="1" y="10578"/>
                    </a:lnTo>
                    <a:lnTo>
                      <a:pt x="10548" y="10578"/>
                    </a:lnTo>
                    <a:lnTo>
                      <a:pt x="10548" y="2736"/>
                    </a:lnTo>
                    <a:lnTo>
                      <a:pt x="2220" y="2736"/>
                    </a:lnTo>
                    <a:lnTo>
                      <a:pt x="2220" y="7234"/>
                    </a:lnTo>
                    <a:lnTo>
                      <a:pt x="8360" y="7234"/>
                    </a:lnTo>
                    <a:lnTo>
                      <a:pt x="8360" y="4256"/>
                    </a:lnTo>
                    <a:lnTo>
                      <a:pt x="4803" y="4256"/>
                    </a:lnTo>
                    <a:lnTo>
                      <a:pt x="4803" y="5015"/>
                    </a:lnTo>
                    <a:lnTo>
                      <a:pt x="7721" y="5015"/>
                    </a:lnTo>
                    <a:lnTo>
                      <a:pt x="7721" y="6474"/>
                    </a:lnTo>
                    <a:lnTo>
                      <a:pt x="2858" y="6474"/>
                    </a:lnTo>
                    <a:lnTo>
                      <a:pt x="2858" y="3496"/>
                    </a:lnTo>
                    <a:lnTo>
                      <a:pt x="9879" y="3496"/>
                    </a:lnTo>
                    <a:lnTo>
                      <a:pt x="9879" y="9818"/>
                    </a:lnTo>
                    <a:lnTo>
                      <a:pt x="669" y="9818"/>
                    </a:lnTo>
                    <a:lnTo>
                      <a:pt x="669" y="760"/>
                    </a:lnTo>
                    <a:lnTo>
                      <a:pt x="10396" y="760"/>
                    </a:lnTo>
                    <a:lnTo>
                      <a:pt x="103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27"/>
              <p:cNvSpPr/>
              <p:nvPr/>
            </p:nvSpPr>
            <p:spPr>
              <a:xfrm>
                <a:off x="6029250" y="3085450"/>
                <a:ext cx="263700" cy="264450"/>
              </a:xfrm>
              <a:custGeom>
                <a:avLst/>
                <a:gdLst/>
                <a:ahLst/>
                <a:cxnLst/>
                <a:rect l="l" t="t" r="r" b="b"/>
                <a:pathLst>
                  <a:path w="10548" h="10578" extrusionOk="0">
                    <a:moveTo>
                      <a:pt x="2706" y="0"/>
                    </a:moveTo>
                    <a:lnTo>
                      <a:pt x="2706" y="8359"/>
                    </a:lnTo>
                    <a:lnTo>
                      <a:pt x="7235" y="8359"/>
                    </a:lnTo>
                    <a:lnTo>
                      <a:pt x="7235" y="2219"/>
                    </a:lnTo>
                    <a:lnTo>
                      <a:pt x="4226" y="2219"/>
                    </a:lnTo>
                    <a:lnTo>
                      <a:pt x="4226" y="5745"/>
                    </a:lnTo>
                    <a:lnTo>
                      <a:pt x="4986" y="5745"/>
                    </a:lnTo>
                    <a:lnTo>
                      <a:pt x="4986" y="2857"/>
                    </a:lnTo>
                    <a:lnTo>
                      <a:pt x="6475" y="2857"/>
                    </a:lnTo>
                    <a:lnTo>
                      <a:pt x="6475" y="7721"/>
                    </a:lnTo>
                    <a:lnTo>
                      <a:pt x="3466" y="7721"/>
                    </a:lnTo>
                    <a:lnTo>
                      <a:pt x="346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27"/>
              <p:cNvSpPr/>
              <p:nvPr/>
            </p:nvSpPr>
            <p:spPr>
              <a:xfrm>
                <a:off x="6327900" y="3085450"/>
                <a:ext cx="262950" cy="264450"/>
              </a:xfrm>
              <a:custGeom>
                <a:avLst/>
                <a:gdLst/>
                <a:ahLst/>
                <a:cxnLst/>
                <a:rect l="l" t="t" r="r" b="b"/>
                <a:pathLst>
                  <a:path w="10518" h="10578" extrusionOk="0">
                    <a:moveTo>
                      <a:pt x="0" y="0"/>
                    </a:moveTo>
                    <a:lnTo>
                      <a:pt x="0" y="10578"/>
                    </a:lnTo>
                    <a:lnTo>
                      <a:pt x="10517" y="10578"/>
                    </a:lnTo>
                    <a:lnTo>
                      <a:pt x="10517" y="2736"/>
                    </a:lnTo>
                    <a:lnTo>
                      <a:pt x="2158" y="2736"/>
                    </a:lnTo>
                    <a:lnTo>
                      <a:pt x="2158" y="7234"/>
                    </a:lnTo>
                    <a:lnTo>
                      <a:pt x="8359" y="7234"/>
                    </a:lnTo>
                    <a:lnTo>
                      <a:pt x="8359" y="4256"/>
                    </a:lnTo>
                    <a:lnTo>
                      <a:pt x="4772" y="4256"/>
                    </a:lnTo>
                    <a:lnTo>
                      <a:pt x="4772" y="5015"/>
                    </a:lnTo>
                    <a:lnTo>
                      <a:pt x="7660" y="5015"/>
                    </a:lnTo>
                    <a:lnTo>
                      <a:pt x="7660" y="6474"/>
                    </a:lnTo>
                    <a:lnTo>
                      <a:pt x="2857" y="6474"/>
                    </a:lnTo>
                    <a:lnTo>
                      <a:pt x="2857" y="3496"/>
                    </a:lnTo>
                    <a:lnTo>
                      <a:pt x="9879" y="3496"/>
                    </a:lnTo>
                    <a:lnTo>
                      <a:pt x="9879" y="9818"/>
                    </a:lnTo>
                    <a:lnTo>
                      <a:pt x="638" y="9818"/>
                    </a:lnTo>
                    <a:lnTo>
                      <a:pt x="638"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27"/>
              <p:cNvSpPr/>
              <p:nvPr/>
            </p:nvSpPr>
            <p:spPr>
              <a:xfrm>
                <a:off x="1125675" y="3377250"/>
                <a:ext cx="5465925" cy="37250"/>
              </a:xfrm>
              <a:custGeom>
                <a:avLst/>
                <a:gdLst/>
                <a:ahLst/>
                <a:cxnLst/>
                <a:rect l="l" t="t" r="r" b="b"/>
                <a:pathLst>
                  <a:path w="218637" h="1490" extrusionOk="0">
                    <a:moveTo>
                      <a:pt x="0" y="0"/>
                    </a:moveTo>
                    <a:lnTo>
                      <a:pt x="0" y="1489"/>
                    </a:lnTo>
                    <a:lnTo>
                      <a:pt x="218636" y="1489"/>
                    </a:lnTo>
                    <a:lnTo>
                      <a:pt x="2186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27"/>
              <p:cNvSpPr/>
              <p:nvPr/>
            </p:nvSpPr>
            <p:spPr>
              <a:xfrm>
                <a:off x="1125675" y="3020850"/>
                <a:ext cx="5465925" cy="37250"/>
              </a:xfrm>
              <a:custGeom>
                <a:avLst/>
                <a:gdLst/>
                <a:ahLst/>
                <a:cxnLst/>
                <a:rect l="l" t="t" r="r" b="b"/>
                <a:pathLst>
                  <a:path w="218637" h="1490" extrusionOk="0">
                    <a:moveTo>
                      <a:pt x="0" y="1"/>
                    </a:moveTo>
                    <a:lnTo>
                      <a:pt x="0" y="1490"/>
                    </a:lnTo>
                    <a:lnTo>
                      <a:pt x="218636" y="1490"/>
                    </a:lnTo>
                    <a:lnTo>
                      <a:pt x="2186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5" name="Google Shape;3575;p27"/>
            <p:cNvGrpSpPr/>
            <p:nvPr/>
          </p:nvGrpSpPr>
          <p:grpSpPr>
            <a:xfrm>
              <a:off x="5414539" y="51629"/>
              <a:ext cx="5465925" cy="393650"/>
              <a:chOff x="1125675" y="3020850"/>
              <a:chExt cx="5465925" cy="393650"/>
            </a:xfrm>
          </p:grpSpPr>
          <p:sp>
            <p:nvSpPr>
              <p:cNvPr id="3576" name="Google Shape;3576;p27"/>
              <p:cNvSpPr/>
              <p:nvPr/>
            </p:nvSpPr>
            <p:spPr>
              <a:xfrm>
                <a:off x="1221425" y="3085450"/>
                <a:ext cx="262925" cy="264450"/>
              </a:xfrm>
              <a:custGeom>
                <a:avLst/>
                <a:gdLst/>
                <a:ahLst/>
                <a:cxnLst/>
                <a:rect l="l" t="t" r="r" b="b"/>
                <a:pathLst>
                  <a:path w="10517" h="10578" extrusionOk="0">
                    <a:moveTo>
                      <a:pt x="2705" y="0"/>
                    </a:moveTo>
                    <a:lnTo>
                      <a:pt x="2705" y="8359"/>
                    </a:lnTo>
                    <a:lnTo>
                      <a:pt x="7204" y="8359"/>
                    </a:lnTo>
                    <a:lnTo>
                      <a:pt x="7204" y="2219"/>
                    </a:lnTo>
                    <a:lnTo>
                      <a:pt x="4225" y="2219"/>
                    </a:lnTo>
                    <a:lnTo>
                      <a:pt x="4225" y="5745"/>
                    </a:lnTo>
                    <a:lnTo>
                      <a:pt x="4985" y="5745"/>
                    </a:lnTo>
                    <a:lnTo>
                      <a:pt x="4985" y="2857"/>
                    </a:lnTo>
                    <a:lnTo>
                      <a:pt x="6444" y="2857"/>
                    </a:lnTo>
                    <a:lnTo>
                      <a:pt x="6444" y="7721"/>
                    </a:lnTo>
                    <a:lnTo>
                      <a:pt x="3465" y="7721"/>
                    </a:lnTo>
                    <a:lnTo>
                      <a:pt x="346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27"/>
              <p:cNvSpPr/>
              <p:nvPr/>
            </p:nvSpPr>
            <p:spPr>
              <a:xfrm>
                <a:off x="1519300"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03" y="4256"/>
                    </a:lnTo>
                    <a:lnTo>
                      <a:pt x="4803" y="5015"/>
                    </a:lnTo>
                    <a:lnTo>
                      <a:pt x="7721" y="5015"/>
                    </a:lnTo>
                    <a:lnTo>
                      <a:pt x="7721" y="6474"/>
                    </a:lnTo>
                    <a:lnTo>
                      <a:pt x="2857" y="6474"/>
                    </a:lnTo>
                    <a:lnTo>
                      <a:pt x="2857" y="3496"/>
                    </a:lnTo>
                    <a:lnTo>
                      <a:pt x="9879" y="3496"/>
                    </a:lnTo>
                    <a:lnTo>
                      <a:pt x="9879" y="9818"/>
                    </a:lnTo>
                    <a:lnTo>
                      <a:pt x="669" y="9818"/>
                    </a:lnTo>
                    <a:lnTo>
                      <a:pt x="66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27"/>
              <p:cNvSpPr/>
              <p:nvPr/>
            </p:nvSpPr>
            <p:spPr>
              <a:xfrm>
                <a:off x="1822500" y="3085450"/>
                <a:ext cx="262925" cy="264450"/>
              </a:xfrm>
              <a:custGeom>
                <a:avLst/>
                <a:gdLst/>
                <a:ahLst/>
                <a:cxnLst/>
                <a:rect l="l" t="t" r="r" b="b"/>
                <a:pathLst>
                  <a:path w="10517" h="10578" extrusionOk="0">
                    <a:moveTo>
                      <a:pt x="2705" y="0"/>
                    </a:moveTo>
                    <a:lnTo>
                      <a:pt x="2705" y="8359"/>
                    </a:lnTo>
                    <a:lnTo>
                      <a:pt x="7234" y="8359"/>
                    </a:lnTo>
                    <a:lnTo>
                      <a:pt x="7234" y="2219"/>
                    </a:lnTo>
                    <a:lnTo>
                      <a:pt x="4225" y="2219"/>
                    </a:lnTo>
                    <a:lnTo>
                      <a:pt x="4225" y="5745"/>
                    </a:lnTo>
                    <a:lnTo>
                      <a:pt x="4985" y="5745"/>
                    </a:lnTo>
                    <a:lnTo>
                      <a:pt x="4985" y="2857"/>
                    </a:lnTo>
                    <a:lnTo>
                      <a:pt x="6474" y="2857"/>
                    </a:lnTo>
                    <a:lnTo>
                      <a:pt x="6474" y="7721"/>
                    </a:lnTo>
                    <a:lnTo>
                      <a:pt x="3465" y="7721"/>
                    </a:lnTo>
                    <a:lnTo>
                      <a:pt x="346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27"/>
              <p:cNvSpPr/>
              <p:nvPr/>
            </p:nvSpPr>
            <p:spPr>
              <a:xfrm>
                <a:off x="2121125" y="3085450"/>
                <a:ext cx="262950" cy="264450"/>
              </a:xfrm>
              <a:custGeom>
                <a:avLst/>
                <a:gdLst/>
                <a:ahLst/>
                <a:cxnLst/>
                <a:rect l="l" t="t" r="r" b="b"/>
                <a:pathLst>
                  <a:path w="10518" h="10578" extrusionOk="0">
                    <a:moveTo>
                      <a:pt x="1" y="0"/>
                    </a:moveTo>
                    <a:lnTo>
                      <a:pt x="1" y="10578"/>
                    </a:lnTo>
                    <a:lnTo>
                      <a:pt x="10517" y="10578"/>
                    </a:lnTo>
                    <a:lnTo>
                      <a:pt x="10517" y="2736"/>
                    </a:lnTo>
                    <a:lnTo>
                      <a:pt x="2159" y="2736"/>
                    </a:lnTo>
                    <a:lnTo>
                      <a:pt x="2159" y="7234"/>
                    </a:lnTo>
                    <a:lnTo>
                      <a:pt x="8359" y="7234"/>
                    </a:lnTo>
                    <a:lnTo>
                      <a:pt x="8359" y="4256"/>
                    </a:lnTo>
                    <a:lnTo>
                      <a:pt x="4773" y="4256"/>
                    </a:lnTo>
                    <a:lnTo>
                      <a:pt x="4773" y="5015"/>
                    </a:lnTo>
                    <a:lnTo>
                      <a:pt x="7660" y="5015"/>
                    </a:lnTo>
                    <a:lnTo>
                      <a:pt x="7660" y="6474"/>
                    </a:lnTo>
                    <a:lnTo>
                      <a:pt x="2797" y="6474"/>
                    </a:lnTo>
                    <a:lnTo>
                      <a:pt x="2797" y="3496"/>
                    </a:lnTo>
                    <a:lnTo>
                      <a:pt x="9879" y="3496"/>
                    </a:lnTo>
                    <a:lnTo>
                      <a:pt x="9879" y="9818"/>
                    </a:lnTo>
                    <a:lnTo>
                      <a:pt x="639" y="9818"/>
                    </a:lnTo>
                    <a:lnTo>
                      <a:pt x="63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27"/>
              <p:cNvSpPr/>
              <p:nvPr/>
            </p:nvSpPr>
            <p:spPr>
              <a:xfrm>
                <a:off x="2422800" y="3085450"/>
                <a:ext cx="264475" cy="264450"/>
              </a:xfrm>
              <a:custGeom>
                <a:avLst/>
                <a:gdLst/>
                <a:ahLst/>
                <a:cxnLst/>
                <a:rect l="l" t="t" r="r" b="b"/>
                <a:pathLst>
                  <a:path w="10579" h="10578" extrusionOk="0">
                    <a:moveTo>
                      <a:pt x="2736" y="0"/>
                    </a:moveTo>
                    <a:lnTo>
                      <a:pt x="2736" y="8359"/>
                    </a:lnTo>
                    <a:lnTo>
                      <a:pt x="7235" y="8359"/>
                    </a:lnTo>
                    <a:lnTo>
                      <a:pt x="7235" y="2219"/>
                    </a:lnTo>
                    <a:lnTo>
                      <a:pt x="4256" y="2219"/>
                    </a:lnTo>
                    <a:lnTo>
                      <a:pt x="4256" y="5745"/>
                    </a:lnTo>
                    <a:lnTo>
                      <a:pt x="5016" y="5745"/>
                    </a:lnTo>
                    <a:lnTo>
                      <a:pt x="5016" y="2857"/>
                    </a:lnTo>
                    <a:lnTo>
                      <a:pt x="6475" y="2857"/>
                    </a:lnTo>
                    <a:lnTo>
                      <a:pt x="6475" y="7721"/>
                    </a:lnTo>
                    <a:lnTo>
                      <a:pt x="3496" y="7721"/>
                    </a:lnTo>
                    <a:lnTo>
                      <a:pt x="3496" y="699"/>
                    </a:lnTo>
                    <a:lnTo>
                      <a:pt x="9818" y="699"/>
                    </a:lnTo>
                    <a:lnTo>
                      <a:pt x="9818" y="9879"/>
                    </a:lnTo>
                    <a:lnTo>
                      <a:pt x="761" y="9879"/>
                    </a:lnTo>
                    <a:lnTo>
                      <a:pt x="761" y="213"/>
                    </a:lnTo>
                    <a:lnTo>
                      <a:pt x="1" y="213"/>
                    </a:lnTo>
                    <a:lnTo>
                      <a:pt x="1" y="10578"/>
                    </a:lnTo>
                    <a:lnTo>
                      <a:pt x="10578" y="10578"/>
                    </a:lnTo>
                    <a:lnTo>
                      <a:pt x="105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27"/>
              <p:cNvSpPr/>
              <p:nvPr/>
            </p:nvSpPr>
            <p:spPr>
              <a:xfrm>
                <a:off x="2720675" y="3085450"/>
                <a:ext cx="264475" cy="264450"/>
              </a:xfrm>
              <a:custGeom>
                <a:avLst/>
                <a:gdLst/>
                <a:ahLst/>
                <a:cxnLst/>
                <a:rect l="l" t="t" r="r" b="b"/>
                <a:pathLst>
                  <a:path w="10579" h="10578" extrusionOk="0">
                    <a:moveTo>
                      <a:pt x="1" y="0"/>
                    </a:moveTo>
                    <a:lnTo>
                      <a:pt x="1" y="10578"/>
                    </a:lnTo>
                    <a:lnTo>
                      <a:pt x="10578" y="10578"/>
                    </a:lnTo>
                    <a:lnTo>
                      <a:pt x="10578" y="2736"/>
                    </a:lnTo>
                    <a:lnTo>
                      <a:pt x="2220" y="2736"/>
                    </a:lnTo>
                    <a:lnTo>
                      <a:pt x="2220" y="7234"/>
                    </a:lnTo>
                    <a:lnTo>
                      <a:pt x="8360" y="7234"/>
                    </a:lnTo>
                    <a:lnTo>
                      <a:pt x="8360" y="4256"/>
                    </a:lnTo>
                    <a:lnTo>
                      <a:pt x="4834" y="4256"/>
                    </a:lnTo>
                    <a:lnTo>
                      <a:pt x="4834" y="5015"/>
                    </a:lnTo>
                    <a:lnTo>
                      <a:pt x="7721" y="5015"/>
                    </a:lnTo>
                    <a:lnTo>
                      <a:pt x="7721" y="6474"/>
                    </a:lnTo>
                    <a:lnTo>
                      <a:pt x="2858" y="6474"/>
                    </a:lnTo>
                    <a:lnTo>
                      <a:pt x="2858" y="3496"/>
                    </a:lnTo>
                    <a:lnTo>
                      <a:pt x="9940" y="3496"/>
                    </a:lnTo>
                    <a:lnTo>
                      <a:pt x="9940" y="9818"/>
                    </a:lnTo>
                    <a:lnTo>
                      <a:pt x="700" y="9818"/>
                    </a:lnTo>
                    <a:lnTo>
                      <a:pt x="700" y="760"/>
                    </a:lnTo>
                    <a:lnTo>
                      <a:pt x="10396" y="760"/>
                    </a:lnTo>
                    <a:lnTo>
                      <a:pt x="103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27"/>
              <p:cNvSpPr/>
              <p:nvPr/>
            </p:nvSpPr>
            <p:spPr>
              <a:xfrm>
                <a:off x="3023875" y="3085450"/>
                <a:ext cx="263700" cy="264450"/>
              </a:xfrm>
              <a:custGeom>
                <a:avLst/>
                <a:gdLst/>
                <a:ahLst/>
                <a:cxnLst/>
                <a:rect l="l" t="t" r="r" b="b"/>
                <a:pathLst>
                  <a:path w="10548" h="10578" extrusionOk="0">
                    <a:moveTo>
                      <a:pt x="2736" y="0"/>
                    </a:moveTo>
                    <a:lnTo>
                      <a:pt x="2736" y="8359"/>
                    </a:lnTo>
                    <a:lnTo>
                      <a:pt x="7235" y="8359"/>
                    </a:lnTo>
                    <a:lnTo>
                      <a:pt x="7235" y="2219"/>
                    </a:lnTo>
                    <a:lnTo>
                      <a:pt x="4226" y="2219"/>
                    </a:lnTo>
                    <a:lnTo>
                      <a:pt x="4226" y="5745"/>
                    </a:lnTo>
                    <a:lnTo>
                      <a:pt x="4986" y="5745"/>
                    </a:lnTo>
                    <a:lnTo>
                      <a:pt x="4986" y="2857"/>
                    </a:lnTo>
                    <a:lnTo>
                      <a:pt x="6475" y="2857"/>
                    </a:lnTo>
                    <a:lnTo>
                      <a:pt x="647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27"/>
              <p:cNvSpPr/>
              <p:nvPr/>
            </p:nvSpPr>
            <p:spPr>
              <a:xfrm>
                <a:off x="3322525"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33" y="4256"/>
                    </a:lnTo>
                    <a:lnTo>
                      <a:pt x="4833" y="5015"/>
                    </a:lnTo>
                    <a:lnTo>
                      <a:pt x="7721" y="5015"/>
                    </a:lnTo>
                    <a:lnTo>
                      <a:pt x="7721" y="6474"/>
                    </a:lnTo>
                    <a:lnTo>
                      <a:pt x="2857" y="6474"/>
                    </a:lnTo>
                    <a:lnTo>
                      <a:pt x="2857" y="3496"/>
                    </a:lnTo>
                    <a:lnTo>
                      <a:pt x="9879" y="3496"/>
                    </a:lnTo>
                    <a:lnTo>
                      <a:pt x="9879" y="9818"/>
                    </a:lnTo>
                    <a:lnTo>
                      <a:pt x="638" y="9818"/>
                    </a:lnTo>
                    <a:lnTo>
                      <a:pt x="638" y="760"/>
                    </a:lnTo>
                    <a:lnTo>
                      <a:pt x="10365" y="760"/>
                    </a:lnTo>
                    <a:lnTo>
                      <a:pt x="103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27"/>
              <p:cNvSpPr/>
              <p:nvPr/>
            </p:nvSpPr>
            <p:spPr>
              <a:xfrm>
                <a:off x="3625725" y="3085450"/>
                <a:ext cx="262925" cy="264450"/>
              </a:xfrm>
              <a:custGeom>
                <a:avLst/>
                <a:gdLst/>
                <a:ahLst/>
                <a:cxnLst/>
                <a:rect l="l" t="t" r="r" b="b"/>
                <a:pathLst>
                  <a:path w="10517" h="10578" extrusionOk="0">
                    <a:moveTo>
                      <a:pt x="2675" y="0"/>
                    </a:moveTo>
                    <a:lnTo>
                      <a:pt x="2675" y="8359"/>
                    </a:lnTo>
                    <a:lnTo>
                      <a:pt x="7204" y="8359"/>
                    </a:lnTo>
                    <a:lnTo>
                      <a:pt x="7204" y="2219"/>
                    </a:lnTo>
                    <a:lnTo>
                      <a:pt x="4195" y="2219"/>
                    </a:lnTo>
                    <a:lnTo>
                      <a:pt x="4195" y="5745"/>
                    </a:lnTo>
                    <a:lnTo>
                      <a:pt x="4955" y="5745"/>
                    </a:lnTo>
                    <a:lnTo>
                      <a:pt x="4955" y="2857"/>
                    </a:lnTo>
                    <a:lnTo>
                      <a:pt x="6444" y="2857"/>
                    </a:lnTo>
                    <a:lnTo>
                      <a:pt x="6444" y="7721"/>
                    </a:lnTo>
                    <a:lnTo>
                      <a:pt x="3435" y="7721"/>
                    </a:lnTo>
                    <a:lnTo>
                      <a:pt x="343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27"/>
              <p:cNvSpPr/>
              <p:nvPr/>
            </p:nvSpPr>
            <p:spPr>
              <a:xfrm>
                <a:off x="3923600" y="3085450"/>
                <a:ext cx="262950" cy="264450"/>
              </a:xfrm>
              <a:custGeom>
                <a:avLst/>
                <a:gdLst/>
                <a:ahLst/>
                <a:cxnLst/>
                <a:rect l="l" t="t" r="r" b="b"/>
                <a:pathLst>
                  <a:path w="10518" h="10578" extrusionOk="0">
                    <a:moveTo>
                      <a:pt x="0" y="0"/>
                    </a:moveTo>
                    <a:lnTo>
                      <a:pt x="0" y="10578"/>
                    </a:lnTo>
                    <a:lnTo>
                      <a:pt x="10517" y="10578"/>
                    </a:lnTo>
                    <a:lnTo>
                      <a:pt x="10517" y="2736"/>
                    </a:lnTo>
                    <a:lnTo>
                      <a:pt x="2158" y="2736"/>
                    </a:lnTo>
                    <a:lnTo>
                      <a:pt x="2158" y="7234"/>
                    </a:lnTo>
                    <a:lnTo>
                      <a:pt x="8359" y="7234"/>
                    </a:lnTo>
                    <a:lnTo>
                      <a:pt x="8359" y="4256"/>
                    </a:lnTo>
                    <a:lnTo>
                      <a:pt x="4803" y="4256"/>
                    </a:lnTo>
                    <a:lnTo>
                      <a:pt x="4803" y="5015"/>
                    </a:lnTo>
                    <a:lnTo>
                      <a:pt x="7721" y="5015"/>
                    </a:lnTo>
                    <a:lnTo>
                      <a:pt x="7721" y="6474"/>
                    </a:lnTo>
                    <a:lnTo>
                      <a:pt x="2857" y="6474"/>
                    </a:lnTo>
                    <a:lnTo>
                      <a:pt x="2857" y="3496"/>
                    </a:lnTo>
                    <a:lnTo>
                      <a:pt x="9879" y="3496"/>
                    </a:lnTo>
                    <a:lnTo>
                      <a:pt x="9879" y="9818"/>
                    </a:lnTo>
                    <a:lnTo>
                      <a:pt x="638" y="9818"/>
                    </a:lnTo>
                    <a:lnTo>
                      <a:pt x="638"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27"/>
              <p:cNvSpPr/>
              <p:nvPr/>
            </p:nvSpPr>
            <p:spPr>
              <a:xfrm>
                <a:off x="4226025" y="3085450"/>
                <a:ext cx="263700" cy="264450"/>
              </a:xfrm>
              <a:custGeom>
                <a:avLst/>
                <a:gdLst/>
                <a:ahLst/>
                <a:cxnLst/>
                <a:rect l="l" t="t" r="r" b="b"/>
                <a:pathLst>
                  <a:path w="10548" h="10578" extrusionOk="0">
                    <a:moveTo>
                      <a:pt x="2736" y="0"/>
                    </a:moveTo>
                    <a:lnTo>
                      <a:pt x="2736" y="8359"/>
                    </a:lnTo>
                    <a:lnTo>
                      <a:pt x="7235" y="8359"/>
                    </a:lnTo>
                    <a:lnTo>
                      <a:pt x="7235" y="2219"/>
                    </a:lnTo>
                    <a:lnTo>
                      <a:pt x="4256" y="2219"/>
                    </a:lnTo>
                    <a:lnTo>
                      <a:pt x="4256" y="5745"/>
                    </a:lnTo>
                    <a:lnTo>
                      <a:pt x="5016" y="5745"/>
                    </a:lnTo>
                    <a:lnTo>
                      <a:pt x="5016" y="2857"/>
                    </a:lnTo>
                    <a:lnTo>
                      <a:pt x="6475" y="2857"/>
                    </a:lnTo>
                    <a:lnTo>
                      <a:pt x="647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27"/>
              <p:cNvSpPr/>
              <p:nvPr/>
            </p:nvSpPr>
            <p:spPr>
              <a:xfrm>
                <a:off x="4524675"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03" y="4256"/>
                    </a:lnTo>
                    <a:lnTo>
                      <a:pt x="4803" y="5015"/>
                    </a:lnTo>
                    <a:lnTo>
                      <a:pt x="7690" y="5015"/>
                    </a:lnTo>
                    <a:lnTo>
                      <a:pt x="7690" y="6474"/>
                    </a:lnTo>
                    <a:lnTo>
                      <a:pt x="2827" y="6474"/>
                    </a:lnTo>
                    <a:lnTo>
                      <a:pt x="2827" y="3496"/>
                    </a:lnTo>
                    <a:lnTo>
                      <a:pt x="9879" y="3496"/>
                    </a:lnTo>
                    <a:lnTo>
                      <a:pt x="9879" y="9818"/>
                    </a:lnTo>
                    <a:lnTo>
                      <a:pt x="669" y="9818"/>
                    </a:lnTo>
                    <a:lnTo>
                      <a:pt x="66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27"/>
              <p:cNvSpPr/>
              <p:nvPr/>
            </p:nvSpPr>
            <p:spPr>
              <a:xfrm>
                <a:off x="4827100" y="3085450"/>
                <a:ext cx="263700" cy="264450"/>
              </a:xfrm>
              <a:custGeom>
                <a:avLst/>
                <a:gdLst/>
                <a:ahLst/>
                <a:cxnLst/>
                <a:rect l="l" t="t" r="r" b="b"/>
                <a:pathLst>
                  <a:path w="10548" h="10578" extrusionOk="0">
                    <a:moveTo>
                      <a:pt x="2736" y="0"/>
                    </a:moveTo>
                    <a:lnTo>
                      <a:pt x="2736" y="8359"/>
                    </a:lnTo>
                    <a:lnTo>
                      <a:pt x="7204" y="8359"/>
                    </a:lnTo>
                    <a:lnTo>
                      <a:pt x="7204" y="2219"/>
                    </a:lnTo>
                    <a:lnTo>
                      <a:pt x="4226" y="2219"/>
                    </a:lnTo>
                    <a:lnTo>
                      <a:pt x="4226" y="5745"/>
                    </a:lnTo>
                    <a:lnTo>
                      <a:pt x="4986" y="5745"/>
                    </a:lnTo>
                    <a:lnTo>
                      <a:pt x="4986" y="2857"/>
                    </a:lnTo>
                    <a:lnTo>
                      <a:pt x="6445" y="2857"/>
                    </a:lnTo>
                    <a:lnTo>
                      <a:pt x="644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27"/>
              <p:cNvSpPr/>
              <p:nvPr/>
            </p:nvSpPr>
            <p:spPr>
              <a:xfrm>
                <a:off x="5124975" y="3085450"/>
                <a:ext cx="264475" cy="264450"/>
              </a:xfrm>
              <a:custGeom>
                <a:avLst/>
                <a:gdLst/>
                <a:ahLst/>
                <a:cxnLst/>
                <a:rect l="l" t="t" r="r" b="b"/>
                <a:pathLst>
                  <a:path w="10579" h="10578" extrusionOk="0">
                    <a:moveTo>
                      <a:pt x="1" y="0"/>
                    </a:moveTo>
                    <a:lnTo>
                      <a:pt x="1" y="10578"/>
                    </a:lnTo>
                    <a:lnTo>
                      <a:pt x="10578" y="10578"/>
                    </a:lnTo>
                    <a:lnTo>
                      <a:pt x="10578" y="2736"/>
                    </a:lnTo>
                    <a:lnTo>
                      <a:pt x="2220" y="2736"/>
                    </a:lnTo>
                    <a:lnTo>
                      <a:pt x="2220" y="7234"/>
                    </a:lnTo>
                    <a:lnTo>
                      <a:pt x="8360" y="7234"/>
                    </a:lnTo>
                    <a:lnTo>
                      <a:pt x="8360" y="4256"/>
                    </a:lnTo>
                    <a:lnTo>
                      <a:pt x="4834" y="4256"/>
                    </a:lnTo>
                    <a:lnTo>
                      <a:pt x="4834" y="5015"/>
                    </a:lnTo>
                    <a:lnTo>
                      <a:pt x="7721" y="5015"/>
                    </a:lnTo>
                    <a:lnTo>
                      <a:pt x="7721" y="6474"/>
                    </a:lnTo>
                    <a:lnTo>
                      <a:pt x="2858" y="6474"/>
                    </a:lnTo>
                    <a:lnTo>
                      <a:pt x="2858" y="3496"/>
                    </a:lnTo>
                    <a:lnTo>
                      <a:pt x="9879" y="3496"/>
                    </a:lnTo>
                    <a:lnTo>
                      <a:pt x="9879" y="9818"/>
                    </a:lnTo>
                    <a:lnTo>
                      <a:pt x="700" y="9818"/>
                    </a:lnTo>
                    <a:lnTo>
                      <a:pt x="700" y="760"/>
                    </a:lnTo>
                    <a:lnTo>
                      <a:pt x="10366" y="760"/>
                    </a:lnTo>
                    <a:lnTo>
                      <a:pt x="103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27"/>
              <p:cNvSpPr/>
              <p:nvPr/>
            </p:nvSpPr>
            <p:spPr>
              <a:xfrm>
                <a:off x="5428175" y="3085450"/>
                <a:ext cx="262950" cy="264450"/>
              </a:xfrm>
              <a:custGeom>
                <a:avLst/>
                <a:gdLst/>
                <a:ahLst/>
                <a:cxnLst/>
                <a:rect l="l" t="t" r="r" b="b"/>
                <a:pathLst>
                  <a:path w="10518" h="10578" extrusionOk="0">
                    <a:moveTo>
                      <a:pt x="2706" y="0"/>
                    </a:moveTo>
                    <a:lnTo>
                      <a:pt x="2706" y="8359"/>
                    </a:lnTo>
                    <a:lnTo>
                      <a:pt x="7235" y="8359"/>
                    </a:lnTo>
                    <a:lnTo>
                      <a:pt x="7235" y="2219"/>
                    </a:lnTo>
                    <a:lnTo>
                      <a:pt x="4226" y="2219"/>
                    </a:lnTo>
                    <a:lnTo>
                      <a:pt x="4226" y="5745"/>
                    </a:lnTo>
                    <a:lnTo>
                      <a:pt x="4986" y="5745"/>
                    </a:lnTo>
                    <a:lnTo>
                      <a:pt x="4986" y="2857"/>
                    </a:lnTo>
                    <a:lnTo>
                      <a:pt x="6475" y="2857"/>
                    </a:lnTo>
                    <a:lnTo>
                      <a:pt x="6475" y="7721"/>
                    </a:lnTo>
                    <a:lnTo>
                      <a:pt x="3466" y="7721"/>
                    </a:lnTo>
                    <a:lnTo>
                      <a:pt x="3466" y="699"/>
                    </a:lnTo>
                    <a:lnTo>
                      <a:pt x="9758" y="699"/>
                    </a:lnTo>
                    <a:lnTo>
                      <a:pt x="9758" y="9879"/>
                    </a:lnTo>
                    <a:lnTo>
                      <a:pt x="761" y="9879"/>
                    </a:lnTo>
                    <a:lnTo>
                      <a:pt x="761" y="213"/>
                    </a:lnTo>
                    <a:lnTo>
                      <a:pt x="1" y="213"/>
                    </a:lnTo>
                    <a:lnTo>
                      <a:pt x="1" y="10578"/>
                    </a:lnTo>
                    <a:lnTo>
                      <a:pt x="10518" y="10578"/>
                    </a:lnTo>
                    <a:lnTo>
                      <a:pt x="105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27"/>
              <p:cNvSpPr/>
              <p:nvPr/>
            </p:nvSpPr>
            <p:spPr>
              <a:xfrm>
                <a:off x="5726050" y="3085450"/>
                <a:ext cx="263725" cy="264450"/>
              </a:xfrm>
              <a:custGeom>
                <a:avLst/>
                <a:gdLst/>
                <a:ahLst/>
                <a:cxnLst/>
                <a:rect l="l" t="t" r="r" b="b"/>
                <a:pathLst>
                  <a:path w="10549" h="10578" extrusionOk="0">
                    <a:moveTo>
                      <a:pt x="1" y="0"/>
                    </a:moveTo>
                    <a:lnTo>
                      <a:pt x="1" y="10578"/>
                    </a:lnTo>
                    <a:lnTo>
                      <a:pt x="10548" y="10578"/>
                    </a:lnTo>
                    <a:lnTo>
                      <a:pt x="10548" y="2736"/>
                    </a:lnTo>
                    <a:lnTo>
                      <a:pt x="2220" y="2736"/>
                    </a:lnTo>
                    <a:lnTo>
                      <a:pt x="2220" y="7234"/>
                    </a:lnTo>
                    <a:lnTo>
                      <a:pt x="8360" y="7234"/>
                    </a:lnTo>
                    <a:lnTo>
                      <a:pt x="8360" y="4256"/>
                    </a:lnTo>
                    <a:lnTo>
                      <a:pt x="4803" y="4256"/>
                    </a:lnTo>
                    <a:lnTo>
                      <a:pt x="4803" y="5015"/>
                    </a:lnTo>
                    <a:lnTo>
                      <a:pt x="7721" y="5015"/>
                    </a:lnTo>
                    <a:lnTo>
                      <a:pt x="7721" y="6474"/>
                    </a:lnTo>
                    <a:lnTo>
                      <a:pt x="2858" y="6474"/>
                    </a:lnTo>
                    <a:lnTo>
                      <a:pt x="2858" y="3496"/>
                    </a:lnTo>
                    <a:lnTo>
                      <a:pt x="9879" y="3496"/>
                    </a:lnTo>
                    <a:lnTo>
                      <a:pt x="9879" y="9818"/>
                    </a:lnTo>
                    <a:lnTo>
                      <a:pt x="669" y="9818"/>
                    </a:lnTo>
                    <a:lnTo>
                      <a:pt x="669" y="760"/>
                    </a:lnTo>
                    <a:lnTo>
                      <a:pt x="10396" y="760"/>
                    </a:lnTo>
                    <a:lnTo>
                      <a:pt x="103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27"/>
              <p:cNvSpPr/>
              <p:nvPr/>
            </p:nvSpPr>
            <p:spPr>
              <a:xfrm>
                <a:off x="6029250" y="3085450"/>
                <a:ext cx="263700" cy="264450"/>
              </a:xfrm>
              <a:custGeom>
                <a:avLst/>
                <a:gdLst/>
                <a:ahLst/>
                <a:cxnLst/>
                <a:rect l="l" t="t" r="r" b="b"/>
                <a:pathLst>
                  <a:path w="10548" h="10578" extrusionOk="0">
                    <a:moveTo>
                      <a:pt x="2706" y="0"/>
                    </a:moveTo>
                    <a:lnTo>
                      <a:pt x="2706" y="8359"/>
                    </a:lnTo>
                    <a:lnTo>
                      <a:pt x="7235" y="8359"/>
                    </a:lnTo>
                    <a:lnTo>
                      <a:pt x="7235" y="2219"/>
                    </a:lnTo>
                    <a:lnTo>
                      <a:pt x="4226" y="2219"/>
                    </a:lnTo>
                    <a:lnTo>
                      <a:pt x="4226" y="5745"/>
                    </a:lnTo>
                    <a:lnTo>
                      <a:pt x="4986" y="5745"/>
                    </a:lnTo>
                    <a:lnTo>
                      <a:pt x="4986" y="2857"/>
                    </a:lnTo>
                    <a:lnTo>
                      <a:pt x="6475" y="2857"/>
                    </a:lnTo>
                    <a:lnTo>
                      <a:pt x="6475" y="7721"/>
                    </a:lnTo>
                    <a:lnTo>
                      <a:pt x="3466" y="7721"/>
                    </a:lnTo>
                    <a:lnTo>
                      <a:pt x="346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27"/>
              <p:cNvSpPr/>
              <p:nvPr/>
            </p:nvSpPr>
            <p:spPr>
              <a:xfrm>
                <a:off x="6327900" y="3085450"/>
                <a:ext cx="262950" cy="264450"/>
              </a:xfrm>
              <a:custGeom>
                <a:avLst/>
                <a:gdLst/>
                <a:ahLst/>
                <a:cxnLst/>
                <a:rect l="l" t="t" r="r" b="b"/>
                <a:pathLst>
                  <a:path w="10518" h="10578" extrusionOk="0">
                    <a:moveTo>
                      <a:pt x="0" y="0"/>
                    </a:moveTo>
                    <a:lnTo>
                      <a:pt x="0" y="10578"/>
                    </a:lnTo>
                    <a:lnTo>
                      <a:pt x="10517" y="10578"/>
                    </a:lnTo>
                    <a:lnTo>
                      <a:pt x="10517" y="2736"/>
                    </a:lnTo>
                    <a:lnTo>
                      <a:pt x="2158" y="2736"/>
                    </a:lnTo>
                    <a:lnTo>
                      <a:pt x="2158" y="7234"/>
                    </a:lnTo>
                    <a:lnTo>
                      <a:pt x="8359" y="7234"/>
                    </a:lnTo>
                    <a:lnTo>
                      <a:pt x="8359" y="4256"/>
                    </a:lnTo>
                    <a:lnTo>
                      <a:pt x="4772" y="4256"/>
                    </a:lnTo>
                    <a:lnTo>
                      <a:pt x="4772" y="5015"/>
                    </a:lnTo>
                    <a:lnTo>
                      <a:pt x="7660" y="5015"/>
                    </a:lnTo>
                    <a:lnTo>
                      <a:pt x="7660" y="6474"/>
                    </a:lnTo>
                    <a:lnTo>
                      <a:pt x="2857" y="6474"/>
                    </a:lnTo>
                    <a:lnTo>
                      <a:pt x="2857" y="3496"/>
                    </a:lnTo>
                    <a:lnTo>
                      <a:pt x="9879" y="3496"/>
                    </a:lnTo>
                    <a:lnTo>
                      <a:pt x="9879" y="9818"/>
                    </a:lnTo>
                    <a:lnTo>
                      <a:pt x="638" y="9818"/>
                    </a:lnTo>
                    <a:lnTo>
                      <a:pt x="638"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27"/>
              <p:cNvSpPr/>
              <p:nvPr/>
            </p:nvSpPr>
            <p:spPr>
              <a:xfrm>
                <a:off x="1125675" y="3377250"/>
                <a:ext cx="5465925" cy="37250"/>
              </a:xfrm>
              <a:custGeom>
                <a:avLst/>
                <a:gdLst/>
                <a:ahLst/>
                <a:cxnLst/>
                <a:rect l="l" t="t" r="r" b="b"/>
                <a:pathLst>
                  <a:path w="218637" h="1490" extrusionOk="0">
                    <a:moveTo>
                      <a:pt x="0" y="0"/>
                    </a:moveTo>
                    <a:lnTo>
                      <a:pt x="0" y="1489"/>
                    </a:lnTo>
                    <a:lnTo>
                      <a:pt x="218636" y="1489"/>
                    </a:lnTo>
                    <a:lnTo>
                      <a:pt x="2186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27"/>
              <p:cNvSpPr/>
              <p:nvPr/>
            </p:nvSpPr>
            <p:spPr>
              <a:xfrm>
                <a:off x="1125675" y="3020850"/>
                <a:ext cx="5465925" cy="37250"/>
              </a:xfrm>
              <a:custGeom>
                <a:avLst/>
                <a:gdLst/>
                <a:ahLst/>
                <a:cxnLst/>
                <a:rect l="l" t="t" r="r" b="b"/>
                <a:pathLst>
                  <a:path w="218637" h="1490" extrusionOk="0">
                    <a:moveTo>
                      <a:pt x="0" y="1"/>
                    </a:moveTo>
                    <a:lnTo>
                      <a:pt x="0" y="1490"/>
                    </a:lnTo>
                    <a:lnTo>
                      <a:pt x="218636" y="1490"/>
                    </a:lnTo>
                    <a:lnTo>
                      <a:pt x="2186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5">
  <p:cSld name="CUSTOM_12_1">
    <p:spTree>
      <p:nvGrpSpPr>
        <p:cNvPr id="1" name="Shape 3596"/>
        <p:cNvGrpSpPr/>
        <p:nvPr/>
      </p:nvGrpSpPr>
      <p:grpSpPr>
        <a:xfrm>
          <a:off x="0" y="0"/>
          <a:ext cx="0" cy="0"/>
          <a:chOff x="0" y="0"/>
          <a:chExt cx="0" cy="0"/>
        </a:xfrm>
      </p:grpSpPr>
      <p:pic>
        <p:nvPicPr>
          <p:cNvPr id="3597" name="Google Shape;3597;p28"/>
          <p:cNvPicPr preferRelativeResize="0"/>
          <p:nvPr/>
        </p:nvPicPr>
        <p:blipFill>
          <a:blip r:embed="rId2">
            <a:alphaModFix/>
          </a:blip>
          <a:stretch>
            <a:fillRect/>
          </a:stretch>
        </p:blipFill>
        <p:spPr>
          <a:xfrm>
            <a:off x="0" y="0"/>
            <a:ext cx="9144000" cy="5143500"/>
          </a:xfrm>
          <a:prstGeom prst="rect">
            <a:avLst/>
          </a:prstGeom>
          <a:noFill/>
          <a:ln>
            <a:noFill/>
          </a:ln>
        </p:spPr>
      </p:pic>
      <p:sp>
        <p:nvSpPr>
          <p:cNvPr id="3598" name="Google Shape;3598;p28"/>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99" name="Google Shape;3599;p28"/>
          <p:cNvSpPr txBox="1">
            <a:spLocks noGrp="1"/>
          </p:cNvSpPr>
          <p:nvPr>
            <p:ph type="body" idx="1"/>
          </p:nvPr>
        </p:nvSpPr>
        <p:spPr>
          <a:xfrm>
            <a:off x="720000" y="1148750"/>
            <a:ext cx="3852000" cy="542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grpSp>
        <p:nvGrpSpPr>
          <p:cNvPr id="3600" name="Google Shape;3600;p28"/>
          <p:cNvGrpSpPr/>
          <p:nvPr/>
        </p:nvGrpSpPr>
        <p:grpSpPr>
          <a:xfrm>
            <a:off x="6527473" y="294466"/>
            <a:ext cx="2616538" cy="178615"/>
            <a:chOff x="1125675" y="3460075"/>
            <a:chExt cx="5465925" cy="373125"/>
          </a:xfrm>
        </p:grpSpPr>
        <p:sp>
          <p:nvSpPr>
            <p:cNvPr id="3601" name="Google Shape;3601;p28"/>
            <p:cNvSpPr/>
            <p:nvPr/>
          </p:nvSpPr>
          <p:spPr>
            <a:xfrm>
              <a:off x="1125675" y="3795950"/>
              <a:ext cx="5465925" cy="37250"/>
            </a:xfrm>
            <a:custGeom>
              <a:avLst/>
              <a:gdLst/>
              <a:ahLst/>
              <a:cxnLst/>
              <a:rect l="l" t="t" r="r" b="b"/>
              <a:pathLst>
                <a:path w="218637" h="1490" extrusionOk="0">
                  <a:moveTo>
                    <a:pt x="0" y="0"/>
                  </a:moveTo>
                  <a:lnTo>
                    <a:pt x="0" y="1489"/>
                  </a:lnTo>
                  <a:lnTo>
                    <a:pt x="218636" y="1489"/>
                  </a:lnTo>
                  <a:lnTo>
                    <a:pt x="2186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28"/>
            <p:cNvSpPr/>
            <p:nvPr/>
          </p:nvSpPr>
          <p:spPr>
            <a:xfrm>
              <a:off x="1219125"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28"/>
            <p:cNvSpPr/>
            <p:nvPr/>
          </p:nvSpPr>
          <p:spPr>
            <a:xfrm>
              <a:off x="1165175" y="3460075"/>
              <a:ext cx="606425" cy="303225"/>
            </a:xfrm>
            <a:custGeom>
              <a:avLst/>
              <a:gdLst/>
              <a:ahLst/>
              <a:cxnLst/>
              <a:rect l="l" t="t" r="r" b="b"/>
              <a:pathLst>
                <a:path w="24257" h="12129" extrusionOk="0">
                  <a:moveTo>
                    <a:pt x="1" y="0"/>
                  </a:moveTo>
                  <a:lnTo>
                    <a:pt x="12129" y="12128"/>
                  </a:lnTo>
                  <a:lnTo>
                    <a:pt x="24257"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28"/>
            <p:cNvSpPr/>
            <p:nvPr/>
          </p:nvSpPr>
          <p:spPr>
            <a:xfrm>
              <a:off x="1346025" y="3460075"/>
              <a:ext cx="256125" cy="128450"/>
            </a:xfrm>
            <a:custGeom>
              <a:avLst/>
              <a:gdLst/>
              <a:ahLst/>
              <a:cxnLst/>
              <a:rect l="l" t="t" r="r" b="b"/>
              <a:pathLst>
                <a:path w="10245" h="5138" extrusionOk="0">
                  <a:moveTo>
                    <a:pt x="1" y="0"/>
                  </a:moveTo>
                  <a:lnTo>
                    <a:pt x="510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28"/>
            <p:cNvSpPr/>
            <p:nvPr/>
          </p:nvSpPr>
          <p:spPr>
            <a:xfrm>
              <a:off x="1690275" y="3661450"/>
              <a:ext cx="203675" cy="101850"/>
            </a:xfrm>
            <a:custGeom>
              <a:avLst/>
              <a:gdLst/>
              <a:ahLst/>
              <a:cxnLst/>
              <a:rect l="l" t="t" r="r" b="b"/>
              <a:pathLst>
                <a:path w="8147" h="4074" extrusionOk="0">
                  <a:moveTo>
                    <a:pt x="4073" y="0"/>
                  </a:moveTo>
                  <a:lnTo>
                    <a:pt x="0" y="4073"/>
                  </a:lnTo>
                  <a:lnTo>
                    <a:pt x="8146" y="4073"/>
                  </a:lnTo>
                  <a:lnTo>
                    <a:pt x="40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28"/>
            <p:cNvSpPr/>
            <p:nvPr/>
          </p:nvSpPr>
          <p:spPr>
            <a:xfrm>
              <a:off x="1757900"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28"/>
            <p:cNvSpPr/>
            <p:nvPr/>
          </p:nvSpPr>
          <p:spPr>
            <a:xfrm>
              <a:off x="1876450" y="3460075"/>
              <a:ext cx="497750" cy="248500"/>
            </a:xfrm>
            <a:custGeom>
              <a:avLst/>
              <a:gdLst/>
              <a:ahLst/>
              <a:cxnLst/>
              <a:rect l="l" t="t" r="r" b="b"/>
              <a:pathLst>
                <a:path w="19910" h="9940" extrusionOk="0">
                  <a:moveTo>
                    <a:pt x="0" y="0"/>
                  </a:moveTo>
                  <a:lnTo>
                    <a:pt x="9970" y="9940"/>
                  </a:lnTo>
                  <a:lnTo>
                    <a:pt x="19909"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28"/>
            <p:cNvSpPr/>
            <p:nvPr/>
          </p:nvSpPr>
          <p:spPr>
            <a:xfrm>
              <a:off x="1822500" y="3460075"/>
              <a:ext cx="606400" cy="303225"/>
            </a:xfrm>
            <a:custGeom>
              <a:avLst/>
              <a:gdLst/>
              <a:ahLst/>
              <a:cxnLst/>
              <a:rect l="l" t="t" r="r" b="b"/>
              <a:pathLst>
                <a:path w="24256" h="12129" extrusionOk="0">
                  <a:moveTo>
                    <a:pt x="0" y="0"/>
                  </a:moveTo>
                  <a:lnTo>
                    <a:pt x="12128" y="12128"/>
                  </a:lnTo>
                  <a:lnTo>
                    <a:pt x="24256" y="0"/>
                  </a:lnTo>
                  <a:lnTo>
                    <a:pt x="22614" y="0"/>
                  </a:lnTo>
                  <a:lnTo>
                    <a:pt x="12128" y="10487"/>
                  </a:lnTo>
                  <a:lnTo>
                    <a:pt x="16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28"/>
            <p:cNvSpPr/>
            <p:nvPr/>
          </p:nvSpPr>
          <p:spPr>
            <a:xfrm>
              <a:off x="2003350" y="3460075"/>
              <a:ext cx="256100" cy="128450"/>
            </a:xfrm>
            <a:custGeom>
              <a:avLst/>
              <a:gdLst/>
              <a:ahLst/>
              <a:cxnLst/>
              <a:rect l="l" t="t" r="r" b="b"/>
              <a:pathLst>
                <a:path w="10244" h="5138" extrusionOk="0">
                  <a:moveTo>
                    <a:pt x="0" y="0"/>
                  </a:moveTo>
                  <a:lnTo>
                    <a:pt x="510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28"/>
            <p:cNvSpPr/>
            <p:nvPr/>
          </p:nvSpPr>
          <p:spPr>
            <a:xfrm>
              <a:off x="2352900" y="3661450"/>
              <a:ext cx="202150" cy="101850"/>
            </a:xfrm>
            <a:custGeom>
              <a:avLst/>
              <a:gdLst/>
              <a:ahLst/>
              <a:cxnLst/>
              <a:rect l="l" t="t" r="r" b="b"/>
              <a:pathLst>
                <a:path w="8086" h="4074" extrusionOk="0">
                  <a:moveTo>
                    <a:pt x="4043" y="0"/>
                  </a:moveTo>
                  <a:lnTo>
                    <a:pt x="0" y="4073"/>
                  </a:lnTo>
                  <a:lnTo>
                    <a:pt x="808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28"/>
            <p:cNvSpPr/>
            <p:nvPr/>
          </p:nvSpPr>
          <p:spPr>
            <a:xfrm>
              <a:off x="2419000" y="3703225"/>
              <a:ext cx="69175" cy="34975"/>
            </a:xfrm>
            <a:custGeom>
              <a:avLst/>
              <a:gdLst/>
              <a:ahLst/>
              <a:cxnLst/>
              <a:rect l="l" t="t" r="r" b="b"/>
              <a:pathLst>
                <a:path w="2767" h="1399" extrusionOk="0">
                  <a:moveTo>
                    <a:pt x="1399" y="1"/>
                  </a:moveTo>
                  <a:lnTo>
                    <a:pt x="1" y="1399"/>
                  </a:lnTo>
                  <a:lnTo>
                    <a:pt x="2767" y="1399"/>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28"/>
            <p:cNvSpPr/>
            <p:nvPr/>
          </p:nvSpPr>
          <p:spPr>
            <a:xfrm>
              <a:off x="2533750" y="3460075"/>
              <a:ext cx="497750" cy="248500"/>
            </a:xfrm>
            <a:custGeom>
              <a:avLst/>
              <a:gdLst/>
              <a:ahLst/>
              <a:cxnLst/>
              <a:rect l="l" t="t" r="r" b="b"/>
              <a:pathLst>
                <a:path w="19910" h="9940" extrusionOk="0">
                  <a:moveTo>
                    <a:pt x="0"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28"/>
            <p:cNvSpPr/>
            <p:nvPr/>
          </p:nvSpPr>
          <p:spPr>
            <a:xfrm>
              <a:off x="2479800" y="3460075"/>
              <a:ext cx="606425" cy="303225"/>
            </a:xfrm>
            <a:custGeom>
              <a:avLst/>
              <a:gdLst/>
              <a:ahLst/>
              <a:cxnLst/>
              <a:rect l="l" t="t" r="r" b="b"/>
              <a:pathLst>
                <a:path w="24257"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28"/>
            <p:cNvSpPr/>
            <p:nvPr/>
          </p:nvSpPr>
          <p:spPr>
            <a:xfrm>
              <a:off x="2661400" y="3460075"/>
              <a:ext cx="256125" cy="128450"/>
            </a:xfrm>
            <a:custGeom>
              <a:avLst/>
              <a:gdLst/>
              <a:ahLst/>
              <a:cxnLst/>
              <a:rect l="l" t="t" r="r" b="b"/>
              <a:pathLst>
                <a:path w="10245" h="5138" extrusionOk="0">
                  <a:moveTo>
                    <a:pt x="1" y="0"/>
                  </a:moveTo>
                  <a:lnTo>
                    <a:pt x="5138"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28"/>
            <p:cNvSpPr/>
            <p:nvPr/>
          </p:nvSpPr>
          <p:spPr>
            <a:xfrm>
              <a:off x="3010200" y="3661450"/>
              <a:ext cx="202925" cy="101850"/>
            </a:xfrm>
            <a:custGeom>
              <a:avLst/>
              <a:gdLst/>
              <a:ahLst/>
              <a:cxnLst/>
              <a:rect l="l" t="t" r="r" b="b"/>
              <a:pathLst>
                <a:path w="8117" h="4074" extrusionOk="0">
                  <a:moveTo>
                    <a:pt x="4043" y="0"/>
                  </a:moveTo>
                  <a:lnTo>
                    <a:pt x="1" y="4073"/>
                  </a:lnTo>
                  <a:lnTo>
                    <a:pt x="811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28"/>
            <p:cNvSpPr/>
            <p:nvPr/>
          </p:nvSpPr>
          <p:spPr>
            <a:xfrm>
              <a:off x="3076300" y="3703225"/>
              <a:ext cx="69175" cy="34975"/>
            </a:xfrm>
            <a:custGeom>
              <a:avLst/>
              <a:gdLst/>
              <a:ahLst/>
              <a:cxnLst/>
              <a:rect l="l" t="t" r="r" b="b"/>
              <a:pathLst>
                <a:path w="2767" h="1399" extrusionOk="0">
                  <a:moveTo>
                    <a:pt x="1399" y="1"/>
                  </a:moveTo>
                  <a:lnTo>
                    <a:pt x="1" y="1399"/>
                  </a:lnTo>
                  <a:lnTo>
                    <a:pt x="2767" y="1399"/>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28"/>
            <p:cNvSpPr/>
            <p:nvPr/>
          </p:nvSpPr>
          <p:spPr>
            <a:xfrm>
              <a:off x="3191050" y="3460075"/>
              <a:ext cx="497750" cy="248500"/>
            </a:xfrm>
            <a:custGeom>
              <a:avLst/>
              <a:gdLst/>
              <a:ahLst/>
              <a:cxnLst/>
              <a:rect l="l" t="t" r="r" b="b"/>
              <a:pathLst>
                <a:path w="19910" h="9940" extrusionOk="0">
                  <a:moveTo>
                    <a:pt x="1"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28"/>
            <p:cNvSpPr/>
            <p:nvPr/>
          </p:nvSpPr>
          <p:spPr>
            <a:xfrm>
              <a:off x="3137100" y="3460075"/>
              <a:ext cx="606425" cy="303225"/>
            </a:xfrm>
            <a:custGeom>
              <a:avLst/>
              <a:gdLst/>
              <a:ahLst/>
              <a:cxnLst/>
              <a:rect l="l" t="t" r="r" b="b"/>
              <a:pathLst>
                <a:path w="24257" h="12129" extrusionOk="0">
                  <a:moveTo>
                    <a:pt x="1"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28"/>
            <p:cNvSpPr/>
            <p:nvPr/>
          </p:nvSpPr>
          <p:spPr>
            <a:xfrm>
              <a:off x="3318725"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28"/>
            <p:cNvSpPr/>
            <p:nvPr/>
          </p:nvSpPr>
          <p:spPr>
            <a:xfrm>
              <a:off x="3656100" y="3661450"/>
              <a:ext cx="202175" cy="101850"/>
            </a:xfrm>
            <a:custGeom>
              <a:avLst/>
              <a:gdLst/>
              <a:ahLst/>
              <a:cxnLst/>
              <a:rect l="l" t="t" r="r" b="b"/>
              <a:pathLst>
                <a:path w="8087" h="4074" extrusionOk="0">
                  <a:moveTo>
                    <a:pt x="4013" y="0"/>
                  </a:moveTo>
                  <a:lnTo>
                    <a:pt x="1" y="4073"/>
                  </a:lnTo>
                  <a:lnTo>
                    <a:pt x="8086" y="4073"/>
                  </a:lnTo>
                  <a:lnTo>
                    <a:pt x="40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28"/>
            <p:cNvSpPr/>
            <p:nvPr/>
          </p:nvSpPr>
          <p:spPr>
            <a:xfrm>
              <a:off x="372222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28"/>
            <p:cNvSpPr/>
            <p:nvPr/>
          </p:nvSpPr>
          <p:spPr>
            <a:xfrm>
              <a:off x="3848350"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28"/>
            <p:cNvSpPr/>
            <p:nvPr/>
          </p:nvSpPr>
          <p:spPr>
            <a:xfrm>
              <a:off x="3794400" y="3460075"/>
              <a:ext cx="606425" cy="303225"/>
            </a:xfrm>
            <a:custGeom>
              <a:avLst/>
              <a:gdLst/>
              <a:ahLst/>
              <a:cxnLst/>
              <a:rect l="l" t="t" r="r" b="b"/>
              <a:pathLst>
                <a:path w="24257" h="12129" extrusionOk="0">
                  <a:moveTo>
                    <a:pt x="1" y="0"/>
                  </a:moveTo>
                  <a:lnTo>
                    <a:pt x="12129" y="12128"/>
                  </a:lnTo>
                  <a:lnTo>
                    <a:pt x="24257"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28"/>
            <p:cNvSpPr/>
            <p:nvPr/>
          </p:nvSpPr>
          <p:spPr>
            <a:xfrm>
              <a:off x="3976025"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28"/>
            <p:cNvSpPr/>
            <p:nvPr/>
          </p:nvSpPr>
          <p:spPr>
            <a:xfrm>
              <a:off x="4311125" y="3661450"/>
              <a:ext cx="203700" cy="101850"/>
            </a:xfrm>
            <a:custGeom>
              <a:avLst/>
              <a:gdLst/>
              <a:ahLst/>
              <a:cxnLst/>
              <a:rect l="l" t="t" r="r" b="b"/>
              <a:pathLst>
                <a:path w="8148" h="4074" extrusionOk="0">
                  <a:moveTo>
                    <a:pt x="4074" y="0"/>
                  </a:moveTo>
                  <a:lnTo>
                    <a:pt x="1" y="4073"/>
                  </a:lnTo>
                  <a:lnTo>
                    <a:pt x="8147" y="4073"/>
                  </a:lnTo>
                  <a:lnTo>
                    <a:pt x="40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28"/>
            <p:cNvSpPr/>
            <p:nvPr/>
          </p:nvSpPr>
          <p:spPr>
            <a:xfrm>
              <a:off x="437877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28"/>
            <p:cNvSpPr/>
            <p:nvPr/>
          </p:nvSpPr>
          <p:spPr>
            <a:xfrm>
              <a:off x="4505675" y="3460075"/>
              <a:ext cx="497750" cy="248500"/>
            </a:xfrm>
            <a:custGeom>
              <a:avLst/>
              <a:gdLst/>
              <a:ahLst/>
              <a:cxnLst/>
              <a:rect l="l" t="t" r="r" b="b"/>
              <a:pathLst>
                <a:path w="19910" h="9940" extrusionOk="0">
                  <a:moveTo>
                    <a:pt x="0" y="0"/>
                  </a:moveTo>
                  <a:lnTo>
                    <a:pt x="9970" y="9940"/>
                  </a:lnTo>
                  <a:lnTo>
                    <a:pt x="19909"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28"/>
            <p:cNvSpPr/>
            <p:nvPr/>
          </p:nvSpPr>
          <p:spPr>
            <a:xfrm>
              <a:off x="4451725" y="3460075"/>
              <a:ext cx="606400" cy="303225"/>
            </a:xfrm>
            <a:custGeom>
              <a:avLst/>
              <a:gdLst/>
              <a:ahLst/>
              <a:cxnLst/>
              <a:rect l="l" t="t" r="r" b="b"/>
              <a:pathLst>
                <a:path w="24256"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28"/>
            <p:cNvSpPr/>
            <p:nvPr/>
          </p:nvSpPr>
          <p:spPr>
            <a:xfrm>
              <a:off x="4633325" y="3460075"/>
              <a:ext cx="256125" cy="128450"/>
            </a:xfrm>
            <a:custGeom>
              <a:avLst/>
              <a:gdLst/>
              <a:ahLst/>
              <a:cxnLst/>
              <a:rect l="l" t="t" r="r" b="b"/>
              <a:pathLst>
                <a:path w="10245" h="5138" extrusionOk="0">
                  <a:moveTo>
                    <a:pt x="1" y="0"/>
                  </a:moveTo>
                  <a:lnTo>
                    <a:pt x="5138"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28"/>
            <p:cNvSpPr/>
            <p:nvPr/>
          </p:nvSpPr>
          <p:spPr>
            <a:xfrm>
              <a:off x="4973000" y="3661450"/>
              <a:ext cx="202150" cy="101850"/>
            </a:xfrm>
            <a:custGeom>
              <a:avLst/>
              <a:gdLst/>
              <a:ahLst/>
              <a:cxnLst/>
              <a:rect l="l" t="t" r="r" b="b"/>
              <a:pathLst>
                <a:path w="8086" h="4074" extrusionOk="0">
                  <a:moveTo>
                    <a:pt x="4043" y="0"/>
                  </a:moveTo>
                  <a:lnTo>
                    <a:pt x="1" y="4073"/>
                  </a:lnTo>
                  <a:lnTo>
                    <a:pt x="808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28"/>
            <p:cNvSpPr/>
            <p:nvPr/>
          </p:nvSpPr>
          <p:spPr>
            <a:xfrm>
              <a:off x="503987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28"/>
            <p:cNvSpPr/>
            <p:nvPr/>
          </p:nvSpPr>
          <p:spPr>
            <a:xfrm>
              <a:off x="5162975" y="3460075"/>
              <a:ext cx="497750" cy="248500"/>
            </a:xfrm>
            <a:custGeom>
              <a:avLst/>
              <a:gdLst/>
              <a:ahLst/>
              <a:cxnLst/>
              <a:rect l="l" t="t" r="r" b="b"/>
              <a:pathLst>
                <a:path w="19910" h="9940" extrusionOk="0">
                  <a:moveTo>
                    <a:pt x="1"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28"/>
            <p:cNvSpPr/>
            <p:nvPr/>
          </p:nvSpPr>
          <p:spPr>
            <a:xfrm>
              <a:off x="5109025" y="3460075"/>
              <a:ext cx="606425" cy="303225"/>
            </a:xfrm>
            <a:custGeom>
              <a:avLst/>
              <a:gdLst/>
              <a:ahLst/>
              <a:cxnLst/>
              <a:rect l="l" t="t" r="r" b="b"/>
              <a:pathLst>
                <a:path w="24257"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28"/>
            <p:cNvSpPr/>
            <p:nvPr/>
          </p:nvSpPr>
          <p:spPr>
            <a:xfrm>
              <a:off x="5290650" y="3460075"/>
              <a:ext cx="256100" cy="128450"/>
            </a:xfrm>
            <a:custGeom>
              <a:avLst/>
              <a:gdLst/>
              <a:ahLst/>
              <a:cxnLst/>
              <a:rect l="l" t="t" r="r" b="b"/>
              <a:pathLst>
                <a:path w="10244" h="5138" extrusionOk="0">
                  <a:moveTo>
                    <a:pt x="0" y="0"/>
                  </a:moveTo>
                  <a:lnTo>
                    <a:pt x="5137" y="5137"/>
                  </a:lnTo>
                  <a:lnTo>
                    <a:pt x="102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28"/>
            <p:cNvSpPr/>
            <p:nvPr/>
          </p:nvSpPr>
          <p:spPr>
            <a:xfrm>
              <a:off x="5636400" y="3661450"/>
              <a:ext cx="202150" cy="101850"/>
            </a:xfrm>
            <a:custGeom>
              <a:avLst/>
              <a:gdLst/>
              <a:ahLst/>
              <a:cxnLst/>
              <a:rect l="l" t="t" r="r" b="b"/>
              <a:pathLst>
                <a:path w="8086" h="4074" extrusionOk="0">
                  <a:moveTo>
                    <a:pt x="4012" y="0"/>
                  </a:moveTo>
                  <a:lnTo>
                    <a:pt x="0" y="4073"/>
                  </a:lnTo>
                  <a:lnTo>
                    <a:pt x="8085" y="4073"/>
                  </a:lnTo>
                  <a:lnTo>
                    <a:pt x="40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28"/>
            <p:cNvSpPr/>
            <p:nvPr/>
          </p:nvSpPr>
          <p:spPr>
            <a:xfrm>
              <a:off x="5702500" y="3703225"/>
              <a:ext cx="69925" cy="34975"/>
            </a:xfrm>
            <a:custGeom>
              <a:avLst/>
              <a:gdLst/>
              <a:ahLst/>
              <a:cxnLst/>
              <a:rect l="l" t="t" r="r" b="b"/>
              <a:pathLst>
                <a:path w="2797" h="1399" extrusionOk="0">
                  <a:moveTo>
                    <a:pt x="1368" y="1"/>
                  </a:moveTo>
                  <a:lnTo>
                    <a:pt x="1" y="1399"/>
                  </a:lnTo>
                  <a:lnTo>
                    <a:pt x="2797"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28"/>
            <p:cNvSpPr/>
            <p:nvPr/>
          </p:nvSpPr>
          <p:spPr>
            <a:xfrm>
              <a:off x="5820275"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28"/>
            <p:cNvSpPr/>
            <p:nvPr/>
          </p:nvSpPr>
          <p:spPr>
            <a:xfrm>
              <a:off x="5766325" y="3460075"/>
              <a:ext cx="605675" cy="303225"/>
            </a:xfrm>
            <a:custGeom>
              <a:avLst/>
              <a:gdLst/>
              <a:ahLst/>
              <a:cxnLst/>
              <a:rect l="l" t="t" r="r" b="b"/>
              <a:pathLst>
                <a:path w="24227" h="12129" extrusionOk="0">
                  <a:moveTo>
                    <a:pt x="1" y="0"/>
                  </a:moveTo>
                  <a:lnTo>
                    <a:pt x="12129" y="12128"/>
                  </a:lnTo>
                  <a:lnTo>
                    <a:pt x="24226"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28"/>
            <p:cNvSpPr/>
            <p:nvPr/>
          </p:nvSpPr>
          <p:spPr>
            <a:xfrm>
              <a:off x="5947950"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28"/>
            <p:cNvSpPr/>
            <p:nvPr/>
          </p:nvSpPr>
          <p:spPr>
            <a:xfrm>
              <a:off x="6268625" y="3661450"/>
              <a:ext cx="202900" cy="101850"/>
            </a:xfrm>
            <a:custGeom>
              <a:avLst/>
              <a:gdLst/>
              <a:ahLst/>
              <a:cxnLst/>
              <a:rect l="l" t="t" r="r" b="b"/>
              <a:pathLst>
                <a:path w="8116" h="4074" extrusionOk="0">
                  <a:moveTo>
                    <a:pt x="4043" y="0"/>
                  </a:moveTo>
                  <a:lnTo>
                    <a:pt x="0" y="4073"/>
                  </a:lnTo>
                  <a:lnTo>
                    <a:pt x="811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28"/>
            <p:cNvSpPr/>
            <p:nvPr/>
          </p:nvSpPr>
          <p:spPr>
            <a:xfrm>
              <a:off x="6335500"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2" name="Google Shape;3642;p28"/>
          <p:cNvGrpSpPr/>
          <p:nvPr/>
        </p:nvGrpSpPr>
        <p:grpSpPr>
          <a:xfrm>
            <a:off x="-2" y="294466"/>
            <a:ext cx="2616538" cy="178615"/>
            <a:chOff x="1125675" y="3460075"/>
            <a:chExt cx="5465925" cy="373125"/>
          </a:xfrm>
        </p:grpSpPr>
        <p:sp>
          <p:nvSpPr>
            <p:cNvPr id="3643" name="Google Shape;3643;p28"/>
            <p:cNvSpPr/>
            <p:nvPr/>
          </p:nvSpPr>
          <p:spPr>
            <a:xfrm>
              <a:off x="1125675" y="3795950"/>
              <a:ext cx="5465925" cy="37250"/>
            </a:xfrm>
            <a:custGeom>
              <a:avLst/>
              <a:gdLst/>
              <a:ahLst/>
              <a:cxnLst/>
              <a:rect l="l" t="t" r="r" b="b"/>
              <a:pathLst>
                <a:path w="218637" h="1490" extrusionOk="0">
                  <a:moveTo>
                    <a:pt x="0" y="0"/>
                  </a:moveTo>
                  <a:lnTo>
                    <a:pt x="0" y="1489"/>
                  </a:lnTo>
                  <a:lnTo>
                    <a:pt x="218636" y="1489"/>
                  </a:lnTo>
                  <a:lnTo>
                    <a:pt x="2186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28"/>
            <p:cNvSpPr/>
            <p:nvPr/>
          </p:nvSpPr>
          <p:spPr>
            <a:xfrm>
              <a:off x="1219125"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28"/>
            <p:cNvSpPr/>
            <p:nvPr/>
          </p:nvSpPr>
          <p:spPr>
            <a:xfrm>
              <a:off x="1165175" y="3460075"/>
              <a:ext cx="606425" cy="303225"/>
            </a:xfrm>
            <a:custGeom>
              <a:avLst/>
              <a:gdLst/>
              <a:ahLst/>
              <a:cxnLst/>
              <a:rect l="l" t="t" r="r" b="b"/>
              <a:pathLst>
                <a:path w="24257" h="12129" extrusionOk="0">
                  <a:moveTo>
                    <a:pt x="1" y="0"/>
                  </a:moveTo>
                  <a:lnTo>
                    <a:pt x="12129" y="12128"/>
                  </a:lnTo>
                  <a:lnTo>
                    <a:pt x="24257"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28"/>
            <p:cNvSpPr/>
            <p:nvPr/>
          </p:nvSpPr>
          <p:spPr>
            <a:xfrm>
              <a:off x="1346025" y="3460075"/>
              <a:ext cx="256125" cy="128450"/>
            </a:xfrm>
            <a:custGeom>
              <a:avLst/>
              <a:gdLst/>
              <a:ahLst/>
              <a:cxnLst/>
              <a:rect l="l" t="t" r="r" b="b"/>
              <a:pathLst>
                <a:path w="10245" h="5138" extrusionOk="0">
                  <a:moveTo>
                    <a:pt x="1" y="0"/>
                  </a:moveTo>
                  <a:lnTo>
                    <a:pt x="510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28"/>
            <p:cNvSpPr/>
            <p:nvPr/>
          </p:nvSpPr>
          <p:spPr>
            <a:xfrm>
              <a:off x="1690275" y="3661450"/>
              <a:ext cx="203675" cy="101850"/>
            </a:xfrm>
            <a:custGeom>
              <a:avLst/>
              <a:gdLst/>
              <a:ahLst/>
              <a:cxnLst/>
              <a:rect l="l" t="t" r="r" b="b"/>
              <a:pathLst>
                <a:path w="8147" h="4074" extrusionOk="0">
                  <a:moveTo>
                    <a:pt x="4073" y="0"/>
                  </a:moveTo>
                  <a:lnTo>
                    <a:pt x="0" y="4073"/>
                  </a:lnTo>
                  <a:lnTo>
                    <a:pt x="8146" y="4073"/>
                  </a:lnTo>
                  <a:lnTo>
                    <a:pt x="40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28"/>
            <p:cNvSpPr/>
            <p:nvPr/>
          </p:nvSpPr>
          <p:spPr>
            <a:xfrm>
              <a:off x="1757900"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28"/>
            <p:cNvSpPr/>
            <p:nvPr/>
          </p:nvSpPr>
          <p:spPr>
            <a:xfrm>
              <a:off x="1876450" y="3460075"/>
              <a:ext cx="497750" cy="248500"/>
            </a:xfrm>
            <a:custGeom>
              <a:avLst/>
              <a:gdLst/>
              <a:ahLst/>
              <a:cxnLst/>
              <a:rect l="l" t="t" r="r" b="b"/>
              <a:pathLst>
                <a:path w="19910" h="9940" extrusionOk="0">
                  <a:moveTo>
                    <a:pt x="0" y="0"/>
                  </a:moveTo>
                  <a:lnTo>
                    <a:pt x="9970" y="9940"/>
                  </a:lnTo>
                  <a:lnTo>
                    <a:pt x="19909"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28"/>
            <p:cNvSpPr/>
            <p:nvPr/>
          </p:nvSpPr>
          <p:spPr>
            <a:xfrm>
              <a:off x="1822500" y="3460075"/>
              <a:ext cx="606400" cy="303225"/>
            </a:xfrm>
            <a:custGeom>
              <a:avLst/>
              <a:gdLst/>
              <a:ahLst/>
              <a:cxnLst/>
              <a:rect l="l" t="t" r="r" b="b"/>
              <a:pathLst>
                <a:path w="24256" h="12129" extrusionOk="0">
                  <a:moveTo>
                    <a:pt x="0" y="0"/>
                  </a:moveTo>
                  <a:lnTo>
                    <a:pt x="12128" y="12128"/>
                  </a:lnTo>
                  <a:lnTo>
                    <a:pt x="24256" y="0"/>
                  </a:lnTo>
                  <a:lnTo>
                    <a:pt x="22614" y="0"/>
                  </a:lnTo>
                  <a:lnTo>
                    <a:pt x="12128" y="10487"/>
                  </a:lnTo>
                  <a:lnTo>
                    <a:pt x="16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28"/>
            <p:cNvSpPr/>
            <p:nvPr/>
          </p:nvSpPr>
          <p:spPr>
            <a:xfrm>
              <a:off x="2003350" y="3460075"/>
              <a:ext cx="256100" cy="128450"/>
            </a:xfrm>
            <a:custGeom>
              <a:avLst/>
              <a:gdLst/>
              <a:ahLst/>
              <a:cxnLst/>
              <a:rect l="l" t="t" r="r" b="b"/>
              <a:pathLst>
                <a:path w="10244" h="5138" extrusionOk="0">
                  <a:moveTo>
                    <a:pt x="0" y="0"/>
                  </a:moveTo>
                  <a:lnTo>
                    <a:pt x="510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28"/>
            <p:cNvSpPr/>
            <p:nvPr/>
          </p:nvSpPr>
          <p:spPr>
            <a:xfrm>
              <a:off x="2352900" y="3661450"/>
              <a:ext cx="202150" cy="101850"/>
            </a:xfrm>
            <a:custGeom>
              <a:avLst/>
              <a:gdLst/>
              <a:ahLst/>
              <a:cxnLst/>
              <a:rect l="l" t="t" r="r" b="b"/>
              <a:pathLst>
                <a:path w="8086" h="4074" extrusionOk="0">
                  <a:moveTo>
                    <a:pt x="4043" y="0"/>
                  </a:moveTo>
                  <a:lnTo>
                    <a:pt x="0" y="4073"/>
                  </a:lnTo>
                  <a:lnTo>
                    <a:pt x="808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28"/>
            <p:cNvSpPr/>
            <p:nvPr/>
          </p:nvSpPr>
          <p:spPr>
            <a:xfrm>
              <a:off x="2419000" y="3703225"/>
              <a:ext cx="69175" cy="34975"/>
            </a:xfrm>
            <a:custGeom>
              <a:avLst/>
              <a:gdLst/>
              <a:ahLst/>
              <a:cxnLst/>
              <a:rect l="l" t="t" r="r" b="b"/>
              <a:pathLst>
                <a:path w="2767" h="1399" extrusionOk="0">
                  <a:moveTo>
                    <a:pt x="1399" y="1"/>
                  </a:moveTo>
                  <a:lnTo>
                    <a:pt x="1" y="1399"/>
                  </a:lnTo>
                  <a:lnTo>
                    <a:pt x="2767" y="1399"/>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28"/>
            <p:cNvSpPr/>
            <p:nvPr/>
          </p:nvSpPr>
          <p:spPr>
            <a:xfrm>
              <a:off x="2533750" y="3460075"/>
              <a:ext cx="497750" cy="248500"/>
            </a:xfrm>
            <a:custGeom>
              <a:avLst/>
              <a:gdLst/>
              <a:ahLst/>
              <a:cxnLst/>
              <a:rect l="l" t="t" r="r" b="b"/>
              <a:pathLst>
                <a:path w="19910" h="9940" extrusionOk="0">
                  <a:moveTo>
                    <a:pt x="0"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28"/>
            <p:cNvSpPr/>
            <p:nvPr/>
          </p:nvSpPr>
          <p:spPr>
            <a:xfrm>
              <a:off x="2479800" y="3460075"/>
              <a:ext cx="606425" cy="303225"/>
            </a:xfrm>
            <a:custGeom>
              <a:avLst/>
              <a:gdLst/>
              <a:ahLst/>
              <a:cxnLst/>
              <a:rect l="l" t="t" r="r" b="b"/>
              <a:pathLst>
                <a:path w="24257"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28"/>
            <p:cNvSpPr/>
            <p:nvPr/>
          </p:nvSpPr>
          <p:spPr>
            <a:xfrm>
              <a:off x="2661400" y="3460075"/>
              <a:ext cx="256125" cy="128450"/>
            </a:xfrm>
            <a:custGeom>
              <a:avLst/>
              <a:gdLst/>
              <a:ahLst/>
              <a:cxnLst/>
              <a:rect l="l" t="t" r="r" b="b"/>
              <a:pathLst>
                <a:path w="10245" h="5138" extrusionOk="0">
                  <a:moveTo>
                    <a:pt x="1" y="0"/>
                  </a:moveTo>
                  <a:lnTo>
                    <a:pt x="5138"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28"/>
            <p:cNvSpPr/>
            <p:nvPr/>
          </p:nvSpPr>
          <p:spPr>
            <a:xfrm>
              <a:off x="3010200" y="3661450"/>
              <a:ext cx="202925" cy="101850"/>
            </a:xfrm>
            <a:custGeom>
              <a:avLst/>
              <a:gdLst/>
              <a:ahLst/>
              <a:cxnLst/>
              <a:rect l="l" t="t" r="r" b="b"/>
              <a:pathLst>
                <a:path w="8117" h="4074" extrusionOk="0">
                  <a:moveTo>
                    <a:pt x="4043" y="0"/>
                  </a:moveTo>
                  <a:lnTo>
                    <a:pt x="1" y="4073"/>
                  </a:lnTo>
                  <a:lnTo>
                    <a:pt x="811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28"/>
            <p:cNvSpPr/>
            <p:nvPr/>
          </p:nvSpPr>
          <p:spPr>
            <a:xfrm>
              <a:off x="3076300" y="3703225"/>
              <a:ext cx="69175" cy="34975"/>
            </a:xfrm>
            <a:custGeom>
              <a:avLst/>
              <a:gdLst/>
              <a:ahLst/>
              <a:cxnLst/>
              <a:rect l="l" t="t" r="r" b="b"/>
              <a:pathLst>
                <a:path w="2767" h="1399" extrusionOk="0">
                  <a:moveTo>
                    <a:pt x="1399" y="1"/>
                  </a:moveTo>
                  <a:lnTo>
                    <a:pt x="1" y="1399"/>
                  </a:lnTo>
                  <a:lnTo>
                    <a:pt x="2767" y="1399"/>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28"/>
            <p:cNvSpPr/>
            <p:nvPr/>
          </p:nvSpPr>
          <p:spPr>
            <a:xfrm>
              <a:off x="3191050" y="3460075"/>
              <a:ext cx="497750" cy="248500"/>
            </a:xfrm>
            <a:custGeom>
              <a:avLst/>
              <a:gdLst/>
              <a:ahLst/>
              <a:cxnLst/>
              <a:rect l="l" t="t" r="r" b="b"/>
              <a:pathLst>
                <a:path w="19910" h="9940" extrusionOk="0">
                  <a:moveTo>
                    <a:pt x="1"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28"/>
            <p:cNvSpPr/>
            <p:nvPr/>
          </p:nvSpPr>
          <p:spPr>
            <a:xfrm>
              <a:off x="3137100" y="3460075"/>
              <a:ext cx="606425" cy="303225"/>
            </a:xfrm>
            <a:custGeom>
              <a:avLst/>
              <a:gdLst/>
              <a:ahLst/>
              <a:cxnLst/>
              <a:rect l="l" t="t" r="r" b="b"/>
              <a:pathLst>
                <a:path w="24257" h="12129" extrusionOk="0">
                  <a:moveTo>
                    <a:pt x="1"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28"/>
            <p:cNvSpPr/>
            <p:nvPr/>
          </p:nvSpPr>
          <p:spPr>
            <a:xfrm>
              <a:off x="3318725"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28"/>
            <p:cNvSpPr/>
            <p:nvPr/>
          </p:nvSpPr>
          <p:spPr>
            <a:xfrm>
              <a:off x="3656100" y="3661450"/>
              <a:ext cx="202175" cy="101850"/>
            </a:xfrm>
            <a:custGeom>
              <a:avLst/>
              <a:gdLst/>
              <a:ahLst/>
              <a:cxnLst/>
              <a:rect l="l" t="t" r="r" b="b"/>
              <a:pathLst>
                <a:path w="8087" h="4074" extrusionOk="0">
                  <a:moveTo>
                    <a:pt x="4013" y="0"/>
                  </a:moveTo>
                  <a:lnTo>
                    <a:pt x="1" y="4073"/>
                  </a:lnTo>
                  <a:lnTo>
                    <a:pt x="8086" y="4073"/>
                  </a:lnTo>
                  <a:lnTo>
                    <a:pt x="40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28"/>
            <p:cNvSpPr/>
            <p:nvPr/>
          </p:nvSpPr>
          <p:spPr>
            <a:xfrm>
              <a:off x="372222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28"/>
            <p:cNvSpPr/>
            <p:nvPr/>
          </p:nvSpPr>
          <p:spPr>
            <a:xfrm>
              <a:off x="3848350"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28"/>
            <p:cNvSpPr/>
            <p:nvPr/>
          </p:nvSpPr>
          <p:spPr>
            <a:xfrm>
              <a:off x="3794400" y="3460075"/>
              <a:ext cx="606425" cy="303225"/>
            </a:xfrm>
            <a:custGeom>
              <a:avLst/>
              <a:gdLst/>
              <a:ahLst/>
              <a:cxnLst/>
              <a:rect l="l" t="t" r="r" b="b"/>
              <a:pathLst>
                <a:path w="24257" h="12129" extrusionOk="0">
                  <a:moveTo>
                    <a:pt x="1" y="0"/>
                  </a:moveTo>
                  <a:lnTo>
                    <a:pt x="12129" y="12128"/>
                  </a:lnTo>
                  <a:lnTo>
                    <a:pt x="24257"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28"/>
            <p:cNvSpPr/>
            <p:nvPr/>
          </p:nvSpPr>
          <p:spPr>
            <a:xfrm>
              <a:off x="3976025"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28"/>
            <p:cNvSpPr/>
            <p:nvPr/>
          </p:nvSpPr>
          <p:spPr>
            <a:xfrm>
              <a:off x="4311125" y="3661450"/>
              <a:ext cx="203700" cy="101850"/>
            </a:xfrm>
            <a:custGeom>
              <a:avLst/>
              <a:gdLst/>
              <a:ahLst/>
              <a:cxnLst/>
              <a:rect l="l" t="t" r="r" b="b"/>
              <a:pathLst>
                <a:path w="8148" h="4074" extrusionOk="0">
                  <a:moveTo>
                    <a:pt x="4074" y="0"/>
                  </a:moveTo>
                  <a:lnTo>
                    <a:pt x="1" y="4073"/>
                  </a:lnTo>
                  <a:lnTo>
                    <a:pt x="8147" y="4073"/>
                  </a:lnTo>
                  <a:lnTo>
                    <a:pt x="40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28"/>
            <p:cNvSpPr/>
            <p:nvPr/>
          </p:nvSpPr>
          <p:spPr>
            <a:xfrm>
              <a:off x="437877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28"/>
            <p:cNvSpPr/>
            <p:nvPr/>
          </p:nvSpPr>
          <p:spPr>
            <a:xfrm>
              <a:off x="4505675" y="3460075"/>
              <a:ext cx="497750" cy="248500"/>
            </a:xfrm>
            <a:custGeom>
              <a:avLst/>
              <a:gdLst/>
              <a:ahLst/>
              <a:cxnLst/>
              <a:rect l="l" t="t" r="r" b="b"/>
              <a:pathLst>
                <a:path w="19910" h="9940" extrusionOk="0">
                  <a:moveTo>
                    <a:pt x="0" y="0"/>
                  </a:moveTo>
                  <a:lnTo>
                    <a:pt x="9970" y="9940"/>
                  </a:lnTo>
                  <a:lnTo>
                    <a:pt x="19909"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28"/>
            <p:cNvSpPr/>
            <p:nvPr/>
          </p:nvSpPr>
          <p:spPr>
            <a:xfrm>
              <a:off x="4451725" y="3460075"/>
              <a:ext cx="606400" cy="303225"/>
            </a:xfrm>
            <a:custGeom>
              <a:avLst/>
              <a:gdLst/>
              <a:ahLst/>
              <a:cxnLst/>
              <a:rect l="l" t="t" r="r" b="b"/>
              <a:pathLst>
                <a:path w="24256"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28"/>
            <p:cNvSpPr/>
            <p:nvPr/>
          </p:nvSpPr>
          <p:spPr>
            <a:xfrm>
              <a:off x="4633325" y="3460075"/>
              <a:ext cx="256125" cy="128450"/>
            </a:xfrm>
            <a:custGeom>
              <a:avLst/>
              <a:gdLst/>
              <a:ahLst/>
              <a:cxnLst/>
              <a:rect l="l" t="t" r="r" b="b"/>
              <a:pathLst>
                <a:path w="10245" h="5138" extrusionOk="0">
                  <a:moveTo>
                    <a:pt x="1" y="0"/>
                  </a:moveTo>
                  <a:lnTo>
                    <a:pt x="5138"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28"/>
            <p:cNvSpPr/>
            <p:nvPr/>
          </p:nvSpPr>
          <p:spPr>
            <a:xfrm>
              <a:off x="4973000" y="3661450"/>
              <a:ext cx="202150" cy="101850"/>
            </a:xfrm>
            <a:custGeom>
              <a:avLst/>
              <a:gdLst/>
              <a:ahLst/>
              <a:cxnLst/>
              <a:rect l="l" t="t" r="r" b="b"/>
              <a:pathLst>
                <a:path w="8086" h="4074" extrusionOk="0">
                  <a:moveTo>
                    <a:pt x="4043" y="0"/>
                  </a:moveTo>
                  <a:lnTo>
                    <a:pt x="1" y="4073"/>
                  </a:lnTo>
                  <a:lnTo>
                    <a:pt x="808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28"/>
            <p:cNvSpPr/>
            <p:nvPr/>
          </p:nvSpPr>
          <p:spPr>
            <a:xfrm>
              <a:off x="503987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28"/>
            <p:cNvSpPr/>
            <p:nvPr/>
          </p:nvSpPr>
          <p:spPr>
            <a:xfrm>
              <a:off x="5162975" y="3460075"/>
              <a:ext cx="497750" cy="248500"/>
            </a:xfrm>
            <a:custGeom>
              <a:avLst/>
              <a:gdLst/>
              <a:ahLst/>
              <a:cxnLst/>
              <a:rect l="l" t="t" r="r" b="b"/>
              <a:pathLst>
                <a:path w="19910" h="9940" extrusionOk="0">
                  <a:moveTo>
                    <a:pt x="1"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28"/>
            <p:cNvSpPr/>
            <p:nvPr/>
          </p:nvSpPr>
          <p:spPr>
            <a:xfrm>
              <a:off x="5109025" y="3460075"/>
              <a:ext cx="606425" cy="303225"/>
            </a:xfrm>
            <a:custGeom>
              <a:avLst/>
              <a:gdLst/>
              <a:ahLst/>
              <a:cxnLst/>
              <a:rect l="l" t="t" r="r" b="b"/>
              <a:pathLst>
                <a:path w="24257"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28"/>
            <p:cNvSpPr/>
            <p:nvPr/>
          </p:nvSpPr>
          <p:spPr>
            <a:xfrm>
              <a:off x="5290650" y="3460075"/>
              <a:ext cx="256100" cy="128450"/>
            </a:xfrm>
            <a:custGeom>
              <a:avLst/>
              <a:gdLst/>
              <a:ahLst/>
              <a:cxnLst/>
              <a:rect l="l" t="t" r="r" b="b"/>
              <a:pathLst>
                <a:path w="10244" h="5138" extrusionOk="0">
                  <a:moveTo>
                    <a:pt x="0" y="0"/>
                  </a:moveTo>
                  <a:lnTo>
                    <a:pt x="5137" y="5137"/>
                  </a:lnTo>
                  <a:lnTo>
                    <a:pt x="102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28"/>
            <p:cNvSpPr/>
            <p:nvPr/>
          </p:nvSpPr>
          <p:spPr>
            <a:xfrm>
              <a:off x="5636400" y="3661450"/>
              <a:ext cx="202150" cy="101850"/>
            </a:xfrm>
            <a:custGeom>
              <a:avLst/>
              <a:gdLst/>
              <a:ahLst/>
              <a:cxnLst/>
              <a:rect l="l" t="t" r="r" b="b"/>
              <a:pathLst>
                <a:path w="8086" h="4074" extrusionOk="0">
                  <a:moveTo>
                    <a:pt x="4012" y="0"/>
                  </a:moveTo>
                  <a:lnTo>
                    <a:pt x="0" y="4073"/>
                  </a:lnTo>
                  <a:lnTo>
                    <a:pt x="8085" y="4073"/>
                  </a:lnTo>
                  <a:lnTo>
                    <a:pt x="40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28"/>
            <p:cNvSpPr/>
            <p:nvPr/>
          </p:nvSpPr>
          <p:spPr>
            <a:xfrm>
              <a:off x="5702500" y="3703225"/>
              <a:ext cx="69925" cy="34975"/>
            </a:xfrm>
            <a:custGeom>
              <a:avLst/>
              <a:gdLst/>
              <a:ahLst/>
              <a:cxnLst/>
              <a:rect l="l" t="t" r="r" b="b"/>
              <a:pathLst>
                <a:path w="2797" h="1399" extrusionOk="0">
                  <a:moveTo>
                    <a:pt x="1368" y="1"/>
                  </a:moveTo>
                  <a:lnTo>
                    <a:pt x="1" y="1399"/>
                  </a:lnTo>
                  <a:lnTo>
                    <a:pt x="2797"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28"/>
            <p:cNvSpPr/>
            <p:nvPr/>
          </p:nvSpPr>
          <p:spPr>
            <a:xfrm>
              <a:off x="5820275"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28"/>
            <p:cNvSpPr/>
            <p:nvPr/>
          </p:nvSpPr>
          <p:spPr>
            <a:xfrm>
              <a:off x="5766325" y="3460075"/>
              <a:ext cx="605675" cy="303225"/>
            </a:xfrm>
            <a:custGeom>
              <a:avLst/>
              <a:gdLst/>
              <a:ahLst/>
              <a:cxnLst/>
              <a:rect l="l" t="t" r="r" b="b"/>
              <a:pathLst>
                <a:path w="24227" h="12129" extrusionOk="0">
                  <a:moveTo>
                    <a:pt x="1" y="0"/>
                  </a:moveTo>
                  <a:lnTo>
                    <a:pt x="12129" y="12128"/>
                  </a:lnTo>
                  <a:lnTo>
                    <a:pt x="24226"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28"/>
            <p:cNvSpPr/>
            <p:nvPr/>
          </p:nvSpPr>
          <p:spPr>
            <a:xfrm>
              <a:off x="5947950"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28"/>
            <p:cNvSpPr/>
            <p:nvPr/>
          </p:nvSpPr>
          <p:spPr>
            <a:xfrm>
              <a:off x="6268625" y="3661450"/>
              <a:ext cx="202900" cy="101850"/>
            </a:xfrm>
            <a:custGeom>
              <a:avLst/>
              <a:gdLst/>
              <a:ahLst/>
              <a:cxnLst/>
              <a:rect l="l" t="t" r="r" b="b"/>
              <a:pathLst>
                <a:path w="8116" h="4074" extrusionOk="0">
                  <a:moveTo>
                    <a:pt x="4043" y="0"/>
                  </a:moveTo>
                  <a:lnTo>
                    <a:pt x="0" y="4073"/>
                  </a:lnTo>
                  <a:lnTo>
                    <a:pt x="811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28"/>
            <p:cNvSpPr/>
            <p:nvPr/>
          </p:nvSpPr>
          <p:spPr>
            <a:xfrm>
              <a:off x="6335500"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6">
  <p:cSld name="CUSTOM_12_1_1">
    <p:spTree>
      <p:nvGrpSpPr>
        <p:cNvPr id="1" name="Shape 3684"/>
        <p:cNvGrpSpPr/>
        <p:nvPr/>
      </p:nvGrpSpPr>
      <p:grpSpPr>
        <a:xfrm>
          <a:off x="0" y="0"/>
          <a:ext cx="0" cy="0"/>
          <a:chOff x="0" y="0"/>
          <a:chExt cx="0" cy="0"/>
        </a:xfrm>
      </p:grpSpPr>
      <p:pic>
        <p:nvPicPr>
          <p:cNvPr id="3685" name="Google Shape;3685;p29"/>
          <p:cNvPicPr preferRelativeResize="0"/>
          <p:nvPr/>
        </p:nvPicPr>
        <p:blipFill>
          <a:blip r:embed="rId2">
            <a:alphaModFix/>
          </a:blip>
          <a:stretch>
            <a:fillRect/>
          </a:stretch>
        </p:blipFill>
        <p:spPr>
          <a:xfrm>
            <a:off x="0" y="0"/>
            <a:ext cx="9144000" cy="5143500"/>
          </a:xfrm>
          <a:prstGeom prst="rect">
            <a:avLst/>
          </a:prstGeom>
          <a:noFill/>
          <a:ln>
            <a:noFill/>
          </a:ln>
        </p:spPr>
      </p:pic>
      <p:sp>
        <p:nvSpPr>
          <p:cNvPr id="3686" name="Google Shape;3686;p29"/>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87" name="Google Shape;3687;p29"/>
          <p:cNvSpPr txBox="1">
            <a:spLocks noGrp="1"/>
          </p:cNvSpPr>
          <p:nvPr>
            <p:ph type="subTitle" idx="1"/>
          </p:nvPr>
        </p:nvSpPr>
        <p:spPr>
          <a:xfrm>
            <a:off x="4753900" y="1473900"/>
            <a:ext cx="3618600" cy="3098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grpSp>
        <p:nvGrpSpPr>
          <p:cNvPr id="3688" name="Google Shape;3688;p29"/>
          <p:cNvGrpSpPr/>
          <p:nvPr/>
        </p:nvGrpSpPr>
        <p:grpSpPr>
          <a:xfrm rot="5400000">
            <a:off x="6478224" y="2266386"/>
            <a:ext cx="309407" cy="5143415"/>
            <a:chOff x="204449" y="36"/>
            <a:chExt cx="309407" cy="5143415"/>
          </a:xfrm>
        </p:grpSpPr>
        <p:sp>
          <p:nvSpPr>
            <p:cNvPr id="3689" name="Google Shape;3689;p29"/>
            <p:cNvSpPr/>
            <p:nvPr/>
          </p:nvSpPr>
          <p:spPr>
            <a:xfrm rot="-5400000">
              <a:off x="317166" y="4834044"/>
              <a:ext cx="196690" cy="196690"/>
            </a:xfrm>
            <a:custGeom>
              <a:avLst/>
              <a:gdLst/>
              <a:ahLst/>
              <a:cxnLst/>
              <a:rect l="l" t="t" r="r" b="b"/>
              <a:pathLst>
                <a:path w="2717" h="2717" extrusionOk="0">
                  <a:moveTo>
                    <a:pt x="1357" y="1"/>
                  </a:moveTo>
                  <a:lnTo>
                    <a:pt x="0" y="1362"/>
                  </a:lnTo>
                  <a:lnTo>
                    <a:pt x="1357" y="2717"/>
                  </a:lnTo>
                  <a:lnTo>
                    <a:pt x="2717" y="1362"/>
                  </a:lnTo>
                  <a:lnTo>
                    <a:pt x="13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29"/>
            <p:cNvSpPr/>
            <p:nvPr/>
          </p:nvSpPr>
          <p:spPr>
            <a:xfrm rot="-5400000">
              <a:off x="317130" y="4440693"/>
              <a:ext cx="196763" cy="196690"/>
            </a:xfrm>
            <a:custGeom>
              <a:avLst/>
              <a:gdLst/>
              <a:ahLst/>
              <a:cxnLst/>
              <a:rect l="l" t="t" r="r" b="b"/>
              <a:pathLst>
                <a:path w="2718" h="2717" extrusionOk="0">
                  <a:moveTo>
                    <a:pt x="1357" y="1"/>
                  </a:moveTo>
                  <a:lnTo>
                    <a:pt x="1" y="1362"/>
                  </a:lnTo>
                  <a:lnTo>
                    <a:pt x="1357" y="2717"/>
                  </a:lnTo>
                  <a:lnTo>
                    <a:pt x="2717" y="1362"/>
                  </a:lnTo>
                  <a:lnTo>
                    <a:pt x="13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29"/>
            <p:cNvSpPr/>
            <p:nvPr/>
          </p:nvSpPr>
          <p:spPr>
            <a:xfrm rot="-5400000">
              <a:off x="317166" y="4047341"/>
              <a:ext cx="196690" cy="196690"/>
            </a:xfrm>
            <a:custGeom>
              <a:avLst/>
              <a:gdLst/>
              <a:ahLst/>
              <a:cxnLst/>
              <a:rect l="l" t="t" r="r" b="b"/>
              <a:pathLst>
                <a:path w="2717" h="2717" extrusionOk="0">
                  <a:moveTo>
                    <a:pt x="1362" y="1"/>
                  </a:moveTo>
                  <a:lnTo>
                    <a:pt x="0" y="1362"/>
                  </a:lnTo>
                  <a:lnTo>
                    <a:pt x="1362" y="2717"/>
                  </a:lnTo>
                  <a:lnTo>
                    <a:pt x="2717" y="1362"/>
                  </a:lnTo>
                  <a:lnTo>
                    <a:pt x="13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29"/>
            <p:cNvSpPr/>
            <p:nvPr/>
          </p:nvSpPr>
          <p:spPr>
            <a:xfrm rot="-5400000">
              <a:off x="317093" y="3653592"/>
              <a:ext cx="196835" cy="196690"/>
            </a:xfrm>
            <a:custGeom>
              <a:avLst/>
              <a:gdLst/>
              <a:ahLst/>
              <a:cxnLst/>
              <a:rect l="l" t="t" r="r" b="b"/>
              <a:pathLst>
                <a:path w="2719" h="2717" extrusionOk="0">
                  <a:moveTo>
                    <a:pt x="1357" y="1"/>
                  </a:moveTo>
                  <a:lnTo>
                    <a:pt x="1" y="1362"/>
                  </a:lnTo>
                  <a:lnTo>
                    <a:pt x="1357" y="2717"/>
                  </a:lnTo>
                  <a:lnTo>
                    <a:pt x="2718" y="1362"/>
                  </a:lnTo>
                  <a:lnTo>
                    <a:pt x="13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29"/>
            <p:cNvSpPr/>
            <p:nvPr/>
          </p:nvSpPr>
          <p:spPr>
            <a:xfrm rot="-5400000">
              <a:off x="317130" y="3260241"/>
              <a:ext cx="196763" cy="196690"/>
            </a:xfrm>
            <a:custGeom>
              <a:avLst/>
              <a:gdLst/>
              <a:ahLst/>
              <a:cxnLst/>
              <a:rect l="l" t="t" r="r" b="b"/>
              <a:pathLst>
                <a:path w="2718" h="2717" extrusionOk="0">
                  <a:moveTo>
                    <a:pt x="1357" y="1"/>
                  </a:moveTo>
                  <a:lnTo>
                    <a:pt x="0" y="1362"/>
                  </a:lnTo>
                  <a:lnTo>
                    <a:pt x="1357" y="2717"/>
                  </a:lnTo>
                  <a:lnTo>
                    <a:pt x="2718" y="1362"/>
                  </a:lnTo>
                  <a:lnTo>
                    <a:pt x="13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29"/>
            <p:cNvSpPr/>
            <p:nvPr/>
          </p:nvSpPr>
          <p:spPr>
            <a:xfrm rot="-5400000">
              <a:off x="317093" y="2866890"/>
              <a:ext cx="196835" cy="196690"/>
            </a:xfrm>
            <a:custGeom>
              <a:avLst/>
              <a:gdLst/>
              <a:ahLst/>
              <a:cxnLst/>
              <a:rect l="l" t="t" r="r" b="b"/>
              <a:pathLst>
                <a:path w="2719" h="2717" extrusionOk="0">
                  <a:moveTo>
                    <a:pt x="1362" y="1"/>
                  </a:moveTo>
                  <a:lnTo>
                    <a:pt x="1" y="1362"/>
                  </a:lnTo>
                  <a:lnTo>
                    <a:pt x="1362" y="2717"/>
                  </a:lnTo>
                  <a:lnTo>
                    <a:pt x="2718" y="1362"/>
                  </a:lnTo>
                  <a:lnTo>
                    <a:pt x="13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29"/>
            <p:cNvSpPr/>
            <p:nvPr/>
          </p:nvSpPr>
          <p:spPr>
            <a:xfrm rot="-5400000">
              <a:off x="317130" y="2473177"/>
              <a:ext cx="196763" cy="196690"/>
            </a:xfrm>
            <a:custGeom>
              <a:avLst/>
              <a:gdLst/>
              <a:ahLst/>
              <a:cxnLst/>
              <a:rect l="l" t="t" r="r" b="b"/>
              <a:pathLst>
                <a:path w="2718" h="2717" extrusionOk="0">
                  <a:moveTo>
                    <a:pt x="1356" y="1"/>
                  </a:moveTo>
                  <a:lnTo>
                    <a:pt x="0" y="1362"/>
                  </a:lnTo>
                  <a:lnTo>
                    <a:pt x="1356" y="2717"/>
                  </a:lnTo>
                  <a:lnTo>
                    <a:pt x="2718" y="1362"/>
                  </a:lnTo>
                  <a:lnTo>
                    <a:pt x="1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29"/>
            <p:cNvSpPr/>
            <p:nvPr/>
          </p:nvSpPr>
          <p:spPr>
            <a:xfrm rot="-5400000">
              <a:off x="317093" y="2079825"/>
              <a:ext cx="196835" cy="196690"/>
            </a:xfrm>
            <a:custGeom>
              <a:avLst/>
              <a:gdLst/>
              <a:ahLst/>
              <a:cxnLst/>
              <a:rect l="l" t="t" r="r" b="b"/>
              <a:pathLst>
                <a:path w="2719" h="2717" extrusionOk="0">
                  <a:moveTo>
                    <a:pt x="1357" y="1"/>
                  </a:moveTo>
                  <a:lnTo>
                    <a:pt x="1" y="1362"/>
                  </a:lnTo>
                  <a:lnTo>
                    <a:pt x="1357" y="2717"/>
                  </a:lnTo>
                  <a:lnTo>
                    <a:pt x="2718" y="1362"/>
                  </a:lnTo>
                  <a:lnTo>
                    <a:pt x="13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29"/>
            <p:cNvSpPr/>
            <p:nvPr/>
          </p:nvSpPr>
          <p:spPr>
            <a:xfrm rot="-5400000">
              <a:off x="317130" y="1686474"/>
              <a:ext cx="196763" cy="196690"/>
            </a:xfrm>
            <a:custGeom>
              <a:avLst/>
              <a:gdLst/>
              <a:ahLst/>
              <a:cxnLst/>
              <a:rect l="l" t="t" r="r" b="b"/>
              <a:pathLst>
                <a:path w="2718" h="2717" extrusionOk="0">
                  <a:moveTo>
                    <a:pt x="1361" y="1"/>
                  </a:moveTo>
                  <a:lnTo>
                    <a:pt x="0" y="1362"/>
                  </a:lnTo>
                  <a:lnTo>
                    <a:pt x="1361" y="2717"/>
                  </a:lnTo>
                  <a:lnTo>
                    <a:pt x="2718" y="1362"/>
                  </a:lnTo>
                  <a:lnTo>
                    <a:pt x="13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29"/>
            <p:cNvSpPr/>
            <p:nvPr/>
          </p:nvSpPr>
          <p:spPr>
            <a:xfrm rot="-5400000">
              <a:off x="316912" y="1292942"/>
              <a:ext cx="197197" cy="196690"/>
            </a:xfrm>
            <a:custGeom>
              <a:avLst/>
              <a:gdLst/>
              <a:ahLst/>
              <a:cxnLst/>
              <a:rect l="l" t="t" r="r" b="b"/>
              <a:pathLst>
                <a:path w="2724" h="2717" extrusionOk="0">
                  <a:moveTo>
                    <a:pt x="1362" y="1"/>
                  </a:moveTo>
                  <a:lnTo>
                    <a:pt x="1" y="1362"/>
                  </a:lnTo>
                  <a:lnTo>
                    <a:pt x="1362" y="2717"/>
                  </a:lnTo>
                  <a:lnTo>
                    <a:pt x="2723" y="1362"/>
                  </a:lnTo>
                  <a:lnTo>
                    <a:pt x="13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29"/>
            <p:cNvSpPr/>
            <p:nvPr/>
          </p:nvSpPr>
          <p:spPr>
            <a:xfrm rot="-5400000">
              <a:off x="317130" y="899410"/>
              <a:ext cx="196763" cy="196690"/>
            </a:xfrm>
            <a:custGeom>
              <a:avLst/>
              <a:gdLst/>
              <a:ahLst/>
              <a:cxnLst/>
              <a:rect l="l" t="t" r="r" b="b"/>
              <a:pathLst>
                <a:path w="2718" h="2717" extrusionOk="0">
                  <a:moveTo>
                    <a:pt x="1356" y="1"/>
                  </a:moveTo>
                  <a:lnTo>
                    <a:pt x="0" y="1362"/>
                  </a:lnTo>
                  <a:lnTo>
                    <a:pt x="1356" y="2717"/>
                  </a:lnTo>
                  <a:lnTo>
                    <a:pt x="2718" y="1362"/>
                  </a:lnTo>
                  <a:lnTo>
                    <a:pt x="1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29"/>
            <p:cNvSpPr/>
            <p:nvPr/>
          </p:nvSpPr>
          <p:spPr>
            <a:xfrm rot="-5400000">
              <a:off x="317130" y="506095"/>
              <a:ext cx="196763" cy="196690"/>
            </a:xfrm>
            <a:custGeom>
              <a:avLst/>
              <a:gdLst/>
              <a:ahLst/>
              <a:cxnLst/>
              <a:rect l="l" t="t" r="r" b="b"/>
              <a:pathLst>
                <a:path w="2718" h="2717" extrusionOk="0">
                  <a:moveTo>
                    <a:pt x="1362" y="1"/>
                  </a:moveTo>
                  <a:lnTo>
                    <a:pt x="1" y="1362"/>
                  </a:lnTo>
                  <a:lnTo>
                    <a:pt x="1362" y="2717"/>
                  </a:lnTo>
                  <a:lnTo>
                    <a:pt x="2718" y="1362"/>
                  </a:lnTo>
                  <a:lnTo>
                    <a:pt x="13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29"/>
            <p:cNvSpPr/>
            <p:nvPr/>
          </p:nvSpPr>
          <p:spPr>
            <a:xfrm rot="-5400000">
              <a:off x="316949" y="112527"/>
              <a:ext cx="197125" cy="196690"/>
            </a:xfrm>
            <a:custGeom>
              <a:avLst/>
              <a:gdLst/>
              <a:ahLst/>
              <a:cxnLst/>
              <a:rect l="l" t="t" r="r" b="b"/>
              <a:pathLst>
                <a:path w="2723" h="2717" extrusionOk="0">
                  <a:moveTo>
                    <a:pt x="1361" y="1"/>
                  </a:moveTo>
                  <a:lnTo>
                    <a:pt x="0" y="1362"/>
                  </a:lnTo>
                  <a:lnTo>
                    <a:pt x="1361" y="2717"/>
                  </a:lnTo>
                  <a:lnTo>
                    <a:pt x="2722" y="1362"/>
                  </a:lnTo>
                  <a:lnTo>
                    <a:pt x="13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29"/>
            <p:cNvSpPr/>
            <p:nvPr/>
          </p:nvSpPr>
          <p:spPr>
            <a:xfrm rot="-5400000">
              <a:off x="-2254507" y="2458993"/>
              <a:ext cx="5143415" cy="225503"/>
            </a:xfrm>
            <a:custGeom>
              <a:avLst/>
              <a:gdLst/>
              <a:ahLst/>
              <a:cxnLst/>
              <a:rect l="l" t="t" r="r" b="b"/>
              <a:pathLst>
                <a:path w="71049" h="3115" extrusionOk="0">
                  <a:moveTo>
                    <a:pt x="2914" y="0"/>
                  </a:moveTo>
                  <a:lnTo>
                    <a:pt x="0" y="2919"/>
                  </a:lnTo>
                  <a:lnTo>
                    <a:pt x="196" y="3115"/>
                  </a:lnTo>
                  <a:lnTo>
                    <a:pt x="2914" y="398"/>
                  </a:lnTo>
                  <a:lnTo>
                    <a:pt x="5630" y="3115"/>
                  </a:lnTo>
                  <a:lnTo>
                    <a:pt x="5826" y="2919"/>
                  </a:lnTo>
                  <a:lnTo>
                    <a:pt x="8347" y="398"/>
                  </a:lnTo>
                  <a:lnTo>
                    <a:pt x="10872" y="2919"/>
                  </a:lnTo>
                  <a:lnTo>
                    <a:pt x="11068" y="3115"/>
                  </a:lnTo>
                  <a:lnTo>
                    <a:pt x="13786" y="398"/>
                  </a:lnTo>
                  <a:lnTo>
                    <a:pt x="16502" y="3115"/>
                  </a:lnTo>
                  <a:lnTo>
                    <a:pt x="19219" y="398"/>
                  </a:lnTo>
                  <a:lnTo>
                    <a:pt x="21935" y="3115"/>
                  </a:lnTo>
                  <a:lnTo>
                    <a:pt x="24653" y="398"/>
                  </a:lnTo>
                  <a:lnTo>
                    <a:pt x="27374" y="3115"/>
                  </a:lnTo>
                  <a:lnTo>
                    <a:pt x="30091" y="398"/>
                  </a:lnTo>
                  <a:lnTo>
                    <a:pt x="32807" y="3115"/>
                  </a:lnTo>
                  <a:lnTo>
                    <a:pt x="35524" y="398"/>
                  </a:lnTo>
                  <a:lnTo>
                    <a:pt x="38241" y="3115"/>
                  </a:lnTo>
                  <a:lnTo>
                    <a:pt x="40958" y="398"/>
                  </a:lnTo>
                  <a:lnTo>
                    <a:pt x="43680" y="3115"/>
                  </a:lnTo>
                  <a:lnTo>
                    <a:pt x="46396" y="398"/>
                  </a:lnTo>
                  <a:lnTo>
                    <a:pt x="49114" y="3115"/>
                  </a:lnTo>
                  <a:lnTo>
                    <a:pt x="51830" y="398"/>
                  </a:lnTo>
                  <a:lnTo>
                    <a:pt x="54547" y="3115"/>
                  </a:lnTo>
                  <a:lnTo>
                    <a:pt x="57263" y="398"/>
                  </a:lnTo>
                  <a:lnTo>
                    <a:pt x="59986" y="3115"/>
                  </a:lnTo>
                  <a:lnTo>
                    <a:pt x="62702" y="398"/>
                  </a:lnTo>
                  <a:lnTo>
                    <a:pt x="65419" y="3115"/>
                  </a:lnTo>
                  <a:lnTo>
                    <a:pt x="68135" y="398"/>
                  </a:lnTo>
                  <a:lnTo>
                    <a:pt x="70853" y="3115"/>
                  </a:lnTo>
                  <a:lnTo>
                    <a:pt x="71049" y="2919"/>
                  </a:lnTo>
                  <a:lnTo>
                    <a:pt x="68135" y="0"/>
                  </a:lnTo>
                  <a:lnTo>
                    <a:pt x="65419" y="2721"/>
                  </a:lnTo>
                  <a:lnTo>
                    <a:pt x="62702" y="0"/>
                  </a:lnTo>
                  <a:lnTo>
                    <a:pt x="59986" y="2721"/>
                  </a:lnTo>
                  <a:lnTo>
                    <a:pt x="57263" y="0"/>
                  </a:lnTo>
                  <a:lnTo>
                    <a:pt x="54547" y="2721"/>
                  </a:lnTo>
                  <a:lnTo>
                    <a:pt x="51830" y="0"/>
                  </a:lnTo>
                  <a:lnTo>
                    <a:pt x="49114" y="2721"/>
                  </a:lnTo>
                  <a:lnTo>
                    <a:pt x="46396" y="0"/>
                  </a:lnTo>
                  <a:lnTo>
                    <a:pt x="43680" y="2721"/>
                  </a:lnTo>
                  <a:lnTo>
                    <a:pt x="40958" y="0"/>
                  </a:lnTo>
                  <a:lnTo>
                    <a:pt x="38241" y="2721"/>
                  </a:lnTo>
                  <a:lnTo>
                    <a:pt x="35524" y="0"/>
                  </a:lnTo>
                  <a:lnTo>
                    <a:pt x="32807" y="2721"/>
                  </a:lnTo>
                  <a:lnTo>
                    <a:pt x="30091" y="0"/>
                  </a:lnTo>
                  <a:lnTo>
                    <a:pt x="27374" y="2721"/>
                  </a:lnTo>
                  <a:lnTo>
                    <a:pt x="24653" y="0"/>
                  </a:lnTo>
                  <a:lnTo>
                    <a:pt x="21935" y="2721"/>
                  </a:lnTo>
                  <a:lnTo>
                    <a:pt x="19219" y="0"/>
                  </a:lnTo>
                  <a:lnTo>
                    <a:pt x="16502" y="2721"/>
                  </a:lnTo>
                  <a:lnTo>
                    <a:pt x="13786" y="0"/>
                  </a:lnTo>
                  <a:lnTo>
                    <a:pt x="11068" y="2721"/>
                  </a:lnTo>
                  <a:lnTo>
                    <a:pt x="8347" y="0"/>
                  </a:lnTo>
                  <a:lnTo>
                    <a:pt x="5630" y="2721"/>
                  </a:lnTo>
                  <a:lnTo>
                    <a:pt x="29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3" name="Google Shape;3703;p29"/>
          <p:cNvGrpSpPr/>
          <p:nvPr/>
        </p:nvGrpSpPr>
        <p:grpSpPr>
          <a:xfrm rot="5400000">
            <a:off x="2427699" y="-2287739"/>
            <a:ext cx="309407" cy="5143415"/>
            <a:chOff x="204449" y="36"/>
            <a:chExt cx="309407" cy="5143415"/>
          </a:xfrm>
        </p:grpSpPr>
        <p:sp>
          <p:nvSpPr>
            <p:cNvPr id="3704" name="Google Shape;3704;p29"/>
            <p:cNvSpPr/>
            <p:nvPr/>
          </p:nvSpPr>
          <p:spPr>
            <a:xfrm rot="-5400000">
              <a:off x="317166" y="4834044"/>
              <a:ext cx="196690" cy="196690"/>
            </a:xfrm>
            <a:custGeom>
              <a:avLst/>
              <a:gdLst/>
              <a:ahLst/>
              <a:cxnLst/>
              <a:rect l="l" t="t" r="r" b="b"/>
              <a:pathLst>
                <a:path w="2717" h="2717" extrusionOk="0">
                  <a:moveTo>
                    <a:pt x="1357" y="1"/>
                  </a:moveTo>
                  <a:lnTo>
                    <a:pt x="0" y="1362"/>
                  </a:lnTo>
                  <a:lnTo>
                    <a:pt x="1357" y="2717"/>
                  </a:lnTo>
                  <a:lnTo>
                    <a:pt x="2717" y="1362"/>
                  </a:lnTo>
                  <a:lnTo>
                    <a:pt x="13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29"/>
            <p:cNvSpPr/>
            <p:nvPr/>
          </p:nvSpPr>
          <p:spPr>
            <a:xfrm rot="-5400000">
              <a:off x="317130" y="4440693"/>
              <a:ext cx="196763" cy="196690"/>
            </a:xfrm>
            <a:custGeom>
              <a:avLst/>
              <a:gdLst/>
              <a:ahLst/>
              <a:cxnLst/>
              <a:rect l="l" t="t" r="r" b="b"/>
              <a:pathLst>
                <a:path w="2718" h="2717" extrusionOk="0">
                  <a:moveTo>
                    <a:pt x="1357" y="1"/>
                  </a:moveTo>
                  <a:lnTo>
                    <a:pt x="1" y="1362"/>
                  </a:lnTo>
                  <a:lnTo>
                    <a:pt x="1357" y="2717"/>
                  </a:lnTo>
                  <a:lnTo>
                    <a:pt x="2717" y="1362"/>
                  </a:lnTo>
                  <a:lnTo>
                    <a:pt x="13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29"/>
            <p:cNvSpPr/>
            <p:nvPr/>
          </p:nvSpPr>
          <p:spPr>
            <a:xfrm rot="-5400000">
              <a:off x="317166" y="4047341"/>
              <a:ext cx="196690" cy="196690"/>
            </a:xfrm>
            <a:custGeom>
              <a:avLst/>
              <a:gdLst/>
              <a:ahLst/>
              <a:cxnLst/>
              <a:rect l="l" t="t" r="r" b="b"/>
              <a:pathLst>
                <a:path w="2717" h="2717" extrusionOk="0">
                  <a:moveTo>
                    <a:pt x="1362" y="1"/>
                  </a:moveTo>
                  <a:lnTo>
                    <a:pt x="0" y="1362"/>
                  </a:lnTo>
                  <a:lnTo>
                    <a:pt x="1362" y="2717"/>
                  </a:lnTo>
                  <a:lnTo>
                    <a:pt x="2717" y="1362"/>
                  </a:lnTo>
                  <a:lnTo>
                    <a:pt x="13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29"/>
            <p:cNvSpPr/>
            <p:nvPr/>
          </p:nvSpPr>
          <p:spPr>
            <a:xfrm rot="-5400000">
              <a:off x="317093" y="3653592"/>
              <a:ext cx="196835" cy="196690"/>
            </a:xfrm>
            <a:custGeom>
              <a:avLst/>
              <a:gdLst/>
              <a:ahLst/>
              <a:cxnLst/>
              <a:rect l="l" t="t" r="r" b="b"/>
              <a:pathLst>
                <a:path w="2719" h="2717" extrusionOk="0">
                  <a:moveTo>
                    <a:pt x="1357" y="1"/>
                  </a:moveTo>
                  <a:lnTo>
                    <a:pt x="1" y="1362"/>
                  </a:lnTo>
                  <a:lnTo>
                    <a:pt x="1357" y="2717"/>
                  </a:lnTo>
                  <a:lnTo>
                    <a:pt x="2718" y="1362"/>
                  </a:lnTo>
                  <a:lnTo>
                    <a:pt x="13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29"/>
            <p:cNvSpPr/>
            <p:nvPr/>
          </p:nvSpPr>
          <p:spPr>
            <a:xfrm rot="-5400000">
              <a:off x="317130" y="3260241"/>
              <a:ext cx="196763" cy="196690"/>
            </a:xfrm>
            <a:custGeom>
              <a:avLst/>
              <a:gdLst/>
              <a:ahLst/>
              <a:cxnLst/>
              <a:rect l="l" t="t" r="r" b="b"/>
              <a:pathLst>
                <a:path w="2718" h="2717" extrusionOk="0">
                  <a:moveTo>
                    <a:pt x="1357" y="1"/>
                  </a:moveTo>
                  <a:lnTo>
                    <a:pt x="0" y="1362"/>
                  </a:lnTo>
                  <a:lnTo>
                    <a:pt x="1357" y="2717"/>
                  </a:lnTo>
                  <a:lnTo>
                    <a:pt x="2718" y="1362"/>
                  </a:lnTo>
                  <a:lnTo>
                    <a:pt x="13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29"/>
            <p:cNvSpPr/>
            <p:nvPr/>
          </p:nvSpPr>
          <p:spPr>
            <a:xfrm rot="-5400000">
              <a:off x="317093" y="2866890"/>
              <a:ext cx="196835" cy="196690"/>
            </a:xfrm>
            <a:custGeom>
              <a:avLst/>
              <a:gdLst/>
              <a:ahLst/>
              <a:cxnLst/>
              <a:rect l="l" t="t" r="r" b="b"/>
              <a:pathLst>
                <a:path w="2719" h="2717" extrusionOk="0">
                  <a:moveTo>
                    <a:pt x="1362" y="1"/>
                  </a:moveTo>
                  <a:lnTo>
                    <a:pt x="1" y="1362"/>
                  </a:lnTo>
                  <a:lnTo>
                    <a:pt x="1362" y="2717"/>
                  </a:lnTo>
                  <a:lnTo>
                    <a:pt x="2718" y="1362"/>
                  </a:lnTo>
                  <a:lnTo>
                    <a:pt x="13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29"/>
            <p:cNvSpPr/>
            <p:nvPr/>
          </p:nvSpPr>
          <p:spPr>
            <a:xfrm rot="-5400000">
              <a:off x="317130" y="2473177"/>
              <a:ext cx="196763" cy="196690"/>
            </a:xfrm>
            <a:custGeom>
              <a:avLst/>
              <a:gdLst/>
              <a:ahLst/>
              <a:cxnLst/>
              <a:rect l="l" t="t" r="r" b="b"/>
              <a:pathLst>
                <a:path w="2718" h="2717" extrusionOk="0">
                  <a:moveTo>
                    <a:pt x="1356" y="1"/>
                  </a:moveTo>
                  <a:lnTo>
                    <a:pt x="0" y="1362"/>
                  </a:lnTo>
                  <a:lnTo>
                    <a:pt x="1356" y="2717"/>
                  </a:lnTo>
                  <a:lnTo>
                    <a:pt x="2718" y="1362"/>
                  </a:lnTo>
                  <a:lnTo>
                    <a:pt x="1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29"/>
            <p:cNvSpPr/>
            <p:nvPr/>
          </p:nvSpPr>
          <p:spPr>
            <a:xfrm rot="-5400000">
              <a:off x="317093" y="2079825"/>
              <a:ext cx="196835" cy="196690"/>
            </a:xfrm>
            <a:custGeom>
              <a:avLst/>
              <a:gdLst/>
              <a:ahLst/>
              <a:cxnLst/>
              <a:rect l="l" t="t" r="r" b="b"/>
              <a:pathLst>
                <a:path w="2719" h="2717" extrusionOk="0">
                  <a:moveTo>
                    <a:pt x="1357" y="1"/>
                  </a:moveTo>
                  <a:lnTo>
                    <a:pt x="1" y="1362"/>
                  </a:lnTo>
                  <a:lnTo>
                    <a:pt x="1357" y="2717"/>
                  </a:lnTo>
                  <a:lnTo>
                    <a:pt x="2718" y="1362"/>
                  </a:lnTo>
                  <a:lnTo>
                    <a:pt x="13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29"/>
            <p:cNvSpPr/>
            <p:nvPr/>
          </p:nvSpPr>
          <p:spPr>
            <a:xfrm rot="-5400000">
              <a:off x="317130" y="1686474"/>
              <a:ext cx="196763" cy="196690"/>
            </a:xfrm>
            <a:custGeom>
              <a:avLst/>
              <a:gdLst/>
              <a:ahLst/>
              <a:cxnLst/>
              <a:rect l="l" t="t" r="r" b="b"/>
              <a:pathLst>
                <a:path w="2718" h="2717" extrusionOk="0">
                  <a:moveTo>
                    <a:pt x="1361" y="1"/>
                  </a:moveTo>
                  <a:lnTo>
                    <a:pt x="0" y="1362"/>
                  </a:lnTo>
                  <a:lnTo>
                    <a:pt x="1361" y="2717"/>
                  </a:lnTo>
                  <a:lnTo>
                    <a:pt x="2718" y="1362"/>
                  </a:lnTo>
                  <a:lnTo>
                    <a:pt x="13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29"/>
            <p:cNvSpPr/>
            <p:nvPr/>
          </p:nvSpPr>
          <p:spPr>
            <a:xfrm rot="-5400000">
              <a:off x="316912" y="1292942"/>
              <a:ext cx="197197" cy="196690"/>
            </a:xfrm>
            <a:custGeom>
              <a:avLst/>
              <a:gdLst/>
              <a:ahLst/>
              <a:cxnLst/>
              <a:rect l="l" t="t" r="r" b="b"/>
              <a:pathLst>
                <a:path w="2724" h="2717" extrusionOk="0">
                  <a:moveTo>
                    <a:pt x="1362" y="1"/>
                  </a:moveTo>
                  <a:lnTo>
                    <a:pt x="1" y="1362"/>
                  </a:lnTo>
                  <a:lnTo>
                    <a:pt x="1362" y="2717"/>
                  </a:lnTo>
                  <a:lnTo>
                    <a:pt x="2723" y="1362"/>
                  </a:lnTo>
                  <a:lnTo>
                    <a:pt x="13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29"/>
            <p:cNvSpPr/>
            <p:nvPr/>
          </p:nvSpPr>
          <p:spPr>
            <a:xfrm rot="-5400000">
              <a:off x="317130" y="899410"/>
              <a:ext cx="196763" cy="196690"/>
            </a:xfrm>
            <a:custGeom>
              <a:avLst/>
              <a:gdLst/>
              <a:ahLst/>
              <a:cxnLst/>
              <a:rect l="l" t="t" r="r" b="b"/>
              <a:pathLst>
                <a:path w="2718" h="2717" extrusionOk="0">
                  <a:moveTo>
                    <a:pt x="1356" y="1"/>
                  </a:moveTo>
                  <a:lnTo>
                    <a:pt x="0" y="1362"/>
                  </a:lnTo>
                  <a:lnTo>
                    <a:pt x="1356" y="2717"/>
                  </a:lnTo>
                  <a:lnTo>
                    <a:pt x="2718" y="1362"/>
                  </a:lnTo>
                  <a:lnTo>
                    <a:pt x="1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29"/>
            <p:cNvSpPr/>
            <p:nvPr/>
          </p:nvSpPr>
          <p:spPr>
            <a:xfrm rot="-5400000">
              <a:off x="317130" y="506095"/>
              <a:ext cx="196763" cy="196690"/>
            </a:xfrm>
            <a:custGeom>
              <a:avLst/>
              <a:gdLst/>
              <a:ahLst/>
              <a:cxnLst/>
              <a:rect l="l" t="t" r="r" b="b"/>
              <a:pathLst>
                <a:path w="2718" h="2717" extrusionOk="0">
                  <a:moveTo>
                    <a:pt x="1362" y="1"/>
                  </a:moveTo>
                  <a:lnTo>
                    <a:pt x="1" y="1362"/>
                  </a:lnTo>
                  <a:lnTo>
                    <a:pt x="1362" y="2717"/>
                  </a:lnTo>
                  <a:lnTo>
                    <a:pt x="2718" y="1362"/>
                  </a:lnTo>
                  <a:lnTo>
                    <a:pt x="13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29"/>
            <p:cNvSpPr/>
            <p:nvPr/>
          </p:nvSpPr>
          <p:spPr>
            <a:xfrm rot="-5400000">
              <a:off x="316949" y="112527"/>
              <a:ext cx="197125" cy="196690"/>
            </a:xfrm>
            <a:custGeom>
              <a:avLst/>
              <a:gdLst/>
              <a:ahLst/>
              <a:cxnLst/>
              <a:rect l="l" t="t" r="r" b="b"/>
              <a:pathLst>
                <a:path w="2723" h="2717" extrusionOk="0">
                  <a:moveTo>
                    <a:pt x="1361" y="1"/>
                  </a:moveTo>
                  <a:lnTo>
                    <a:pt x="0" y="1362"/>
                  </a:lnTo>
                  <a:lnTo>
                    <a:pt x="1361" y="2717"/>
                  </a:lnTo>
                  <a:lnTo>
                    <a:pt x="2722" y="1362"/>
                  </a:lnTo>
                  <a:lnTo>
                    <a:pt x="13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29"/>
            <p:cNvSpPr/>
            <p:nvPr/>
          </p:nvSpPr>
          <p:spPr>
            <a:xfrm rot="-5400000">
              <a:off x="-2254507" y="2458993"/>
              <a:ext cx="5143415" cy="225503"/>
            </a:xfrm>
            <a:custGeom>
              <a:avLst/>
              <a:gdLst/>
              <a:ahLst/>
              <a:cxnLst/>
              <a:rect l="l" t="t" r="r" b="b"/>
              <a:pathLst>
                <a:path w="71049" h="3115" extrusionOk="0">
                  <a:moveTo>
                    <a:pt x="2914" y="0"/>
                  </a:moveTo>
                  <a:lnTo>
                    <a:pt x="0" y="2919"/>
                  </a:lnTo>
                  <a:lnTo>
                    <a:pt x="196" y="3115"/>
                  </a:lnTo>
                  <a:lnTo>
                    <a:pt x="2914" y="398"/>
                  </a:lnTo>
                  <a:lnTo>
                    <a:pt x="5630" y="3115"/>
                  </a:lnTo>
                  <a:lnTo>
                    <a:pt x="5826" y="2919"/>
                  </a:lnTo>
                  <a:lnTo>
                    <a:pt x="8347" y="398"/>
                  </a:lnTo>
                  <a:lnTo>
                    <a:pt x="10872" y="2919"/>
                  </a:lnTo>
                  <a:lnTo>
                    <a:pt x="11068" y="3115"/>
                  </a:lnTo>
                  <a:lnTo>
                    <a:pt x="13786" y="398"/>
                  </a:lnTo>
                  <a:lnTo>
                    <a:pt x="16502" y="3115"/>
                  </a:lnTo>
                  <a:lnTo>
                    <a:pt x="19219" y="398"/>
                  </a:lnTo>
                  <a:lnTo>
                    <a:pt x="21935" y="3115"/>
                  </a:lnTo>
                  <a:lnTo>
                    <a:pt x="24653" y="398"/>
                  </a:lnTo>
                  <a:lnTo>
                    <a:pt x="27374" y="3115"/>
                  </a:lnTo>
                  <a:lnTo>
                    <a:pt x="30091" y="398"/>
                  </a:lnTo>
                  <a:lnTo>
                    <a:pt x="32807" y="3115"/>
                  </a:lnTo>
                  <a:lnTo>
                    <a:pt x="35524" y="398"/>
                  </a:lnTo>
                  <a:lnTo>
                    <a:pt x="38241" y="3115"/>
                  </a:lnTo>
                  <a:lnTo>
                    <a:pt x="40958" y="398"/>
                  </a:lnTo>
                  <a:lnTo>
                    <a:pt x="43680" y="3115"/>
                  </a:lnTo>
                  <a:lnTo>
                    <a:pt x="46396" y="398"/>
                  </a:lnTo>
                  <a:lnTo>
                    <a:pt x="49114" y="3115"/>
                  </a:lnTo>
                  <a:lnTo>
                    <a:pt x="51830" y="398"/>
                  </a:lnTo>
                  <a:lnTo>
                    <a:pt x="54547" y="3115"/>
                  </a:lnTo>
                  <a:lnTo>
                    <a:pt x="57263" y="398"/>
                  </a:lnTo>
                  <a:lnTo>
                    <a:pt x="59986" y="3115"/>
                  </a:lnTo>
                  <a:lnTo>
                    <a:pt x="62702" y="398"/>
                  </a:lnTo>
                  <a:lnTo>
                    <a:pt x="65419" y="3115"/>
                  </a:lnTo>
                  <a:lnTo>
                    <a:pt x="68135" y="398"/>
                  </a:lnTo>
                  <a:lnTo>
                    <a:pt x="70853" y="3115"/>
                  </a:lnTo>
                  <a:lnTo>
                    <a:pt x="71049" y="2919"/>
                  </a:lnTo>
                  <a:lnTo>
                    <a:pt x="68135" y="0"/>
                  </a:lnTo>
                  <a:lnTo>
                    <a:pt x="65419" y="2721"/>
                  </a:lnTo>
                  <a:lnTo>
                    <a:pt x="62702" y="0"/>
                  </a:lnTo>
                  <a:lnTo>
                    <a:pt x="59986" y="2721"/>
                  </a:lnTo>
                  <a:lnTo>
                    <a:pt x="57263" y="0"/>
                  </a:lnTo>
                  <a:lnTo>
                    <a:pt x="54547" y="2721"/>
                  </a:lnTo>
                  <a:lnTo>
                    <a:pt x="51830" y="0"/>
                  </a:lnTo>
                  <a:lnTo>
                    <a:pt x="49114" y="2721"/>
                  </a:lnTo>
                  <a:lnTo>
                    <a:pt x="46396" y="0"/>
                  </a:lnTo>
                  <a:lnTo>
                    <a:pt x="43680" y="2721"/>
                  </a:lnTo>
                  <a:lnTo>
                    <a:pt x="40958" y="0"/>
                  </a:lnTo>
                  <a:lnTo>
                    <a:pt x="38241" y="2721"/>
                  </a:lnTo>
                  <a:lnTo>
                    <a:pt x="35524" y="0"/>
                  </a:lnTo>
                  <a:lnTo>
                    <a:pt x="32807" y="2721"/>
                  </a:lnTo>
                  <a:lnTo>
                    <a:pt x="30091" y="0"/>
                  </a:lnTo>
                  <a:lnTo>
                    <a:pt x="27374" y="2721"/>
                  </a:lnTo>
                  <a:lnTo>
                    <a:pt x="24653" y="0"/>
                  </a:lnTo>
                  <a:lnTo>
                    <a:pt x="21935" y="2721"/>
                  </a:lnTo>
                  <a:lnTo>
                    <a:pt x="19219" y="0"/>
                  </a:lnTo>
                  <a:lnTo>
                    <a:pt x="16502" y="2721"/>
                  </a:lnTo>
                  <a:lnTo>
                    <a:pt x="13786" y="0"/>
                  </a:lnTo>
                  <a:lnTo>
                    <a:pt x="11068" y="2721"/>
                  </a:lnTo>
                  <a:lnTo>
                    <a:pt x="8347" y="0"/>
                  </a:lnTo>
                  <a:lnTo>
                    <a:pt x="5630" y="2721"/>
                  </a:lnTo>
                  <a:lnTo>
                    <a:pt x="29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8" name="Google Shape;3718;p29"/>
          <p:cNvGrpSpPr/>
          <p:nvPr/>
        </p:nvGrpSpPr>
        <p:grpSpPr>
          <a:xfrm>
            <a:off x="5480692" y="172930"/>
            <a:ext cx="3669681" cy="236131"/>
            <a:chOff x="4875175" y="172925"/>
            <a:chExt cx="4275024" cy="236131"/>
          </a:xfrm>
        </p:grpSpPr>
        <p:sp>
          <p:nvSpPr>
            <p:cNvPr id="3719" name="Google Shape;3719;p29"/>
            <p:cNvSpPr/>
            <p:nvPr/>
          </p:nvSpPr>
          <p:spPr>
            <a:xfrm>
              <a:off x="4875175" y="172925"/>
              <a:ext cx="344948" cy="236131"/>
            </a:xfrm>
            <a:custGeom>
              <a:avLst/>
              <a:gdLst/>
              <a:ahLst/>
              <a:cxnLst/>
              <a:rect l="l" t="t" r="r" b="b"/>
              <a:pathLst>
                <a:path w="6118" h="6117" extrusionOk="0">
                  <a:moveTo>
                    <a:pt x="3060" y="0"/>
                  </a:moveTo>
                  <a:lnTo>
                    <a:pt x="1" y="3058"/>
                  </a:lnTo>
                  <a:lnTo>
                    <a:pt x="3060" y="6117"/>
                  </a:lnTo>
                  <a:lnTo>
                    <a:pt x="6117" y="3058"/>
                  </a:lnTo>
                  <a:lnTo>
                    <a:pt x="30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29"/>
            <p:cNvSpPr/>
            <p:nvPr/>
          </p:nvSpPr>
          <p:spPr>
            <a:xfrm>
              <a:off x="5232301" y="172925"/>
              <a:ext cx="345286" cy="236131"/>
            </a:xfrm>
            <a:custGeom>
              <a:avLst/>
              <a:gdLst/>
              <a:ahLst/>
              <a:cxnLst/>
              <a:rect l="l" t="t" r="r" b="b"/>
              <a:pathLst>
                <a:path w="6124" h="6117" extrusionOk="0">
                  <a:moveTo>
                    <a:pt x="3065" y="0"/>
                  </a:moveTo>
                  <a:lnTo>
                    <a:pt x="1" y="3058"/>
                  </a:lnTo>
                  <a:lnTo>
                    <a:pt x="3065" y="6117"/>
                  </a:lnTo>
                  <a:lnTo>
                    <a:pt x="6123" y="3058"/>
                  </a:lnTo>
                  <a:lnTo>
                    <a:pt x="30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29"/>
            <p:cNvSpPr/>
            <p:nvPr/>
          </p:nvSpPr>
          <p:spPr>
            <a:xfrm>
              <a:off x="5589765" y="172925"/>
              <a:ext cx="344948" cy="236131"/>
            </a:xfrm>
            <a:custGeom>
              <a:avLst/>
              <a:gdLst/>
              <a:ahLst/>
              <a:cxnLst/>
              <a:rect l="l" t="t" r="r" b="b"/>
              <a:pathLst>
                <a:path w="6118" h="6117" extrusionOk="0">
                  <a:moveTo>
                    <a:pt x="3058" y="0"/>
                  </a:moveTo>
                  <a:lnTo>
                    <a:pt x="1" y="3058"/>
                  </a:lnTo>
                  <a:lnTo>
                    <a:pt x="3058" y="6117"/>
                  </a:lnTo>
                  <a:lnTo>
                    <a:pt x="6117" y="3058"/>
                  </a:lnTo>
                  <a:lnTo>
                    <a:pt x="30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29"/>
            <p:cNvSpPr/>
            <p:nvPr/>
          </p:nvSpPr>
          <p:spPr>
            <a:xfrm>
              <a:off x="5946891" y="172925"/>
              <a:ext cx="345230" cy="236131"/>
            </a:xfrm>
            <a:custGeom>
              <a:avLst/>
              <a:gdLst/>
              <a:ahLst/>
              <a:cxnLst/>
              <a:rect l="l" t="t" r="r" b="b"/>
              <a:pathLst>
                <a:path w="6123" h="6117" extrusionOk="0">
                  <a:moveTo>
                    <a:pt x="3063" y="0"/>
                  </a:moveTo>
                  <a:lnTo>
                    <a:pt x="1" y="3058"/>
                  </a:lnTo>
                  <a:lnTo>
                    <a:pt x="3063" y="6117"/>
                  </a:lnTo>
                  <a:lnTo>
                    <a:pt x="6122" y="3058"/>
                  </a:lnTo>
                  <a:lnTo>
                    <a:pt x="30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29"/>
            <p:cNvSpPr/>
            <p:nvPr/>
          </p:nvSpPr>
          <p:spPr>
            <a:xfrm>
              <a:off x="6304299" y="172925"/>
              <a:ext cx="344948" cy="236131"/>
            </a:xfrm>
            <a:custGeom>
              <a:avLst/>
              <a:gdLst/>
              <a:ahLst/>
              <a:cxnLst/>
              <a:rect l="l" t="t" r="r" b="b"/>
              <a:pathLst>
                <a:path w="6118" h="6117" extrusionOk="0">
                  <a:moveTo>
                    <a:pt x="3058" y="0"/>
                  </a:moveTo>
                  <a:lnTo>
                    <a:pt x="0" y="3058"/>
                  </a:lnTo>
                  <a:lnTo>
                    <a:pt x="3058" y="6117"/>
                  </a:lnTo>
                  <a:lnTo>
                    <a:pt x="6117" y="3058"/>
                  </a:lnTo>
                  <a:lnTo>
                    <a:pt x="30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29"/>
            <p:cNvSpPr/>
            <p:nvPr/>
          </p:nvSpPr>
          <p:spPr>
            <a:xfrm>
              <a:off x="6661707" y="172925"/>
              <a:ext cx="344892" cy="236131"/>
            </a:xfrm>
            <a:custGeom>
              <a:avLst/>
              <a:gdLst/>
              <a:ahLst/>
              <a:cxnLst/>
              <a:rect l="l" t="t" r="r" b="b"/>
              <a:pathLst>
                <a:path w="6117" h="6117" extrusionOk="0">
                  <a:moveTo>
                    <a:pt x="3058" y="0"/>
                  </a:moveTo>
                  <a:lnTo>
                    <a:pt x="0" y="3058"/>
                  </a:lnTo>
                  <a:lnTo>
                    <a:pt x="3058" y="6117"/>
                  </a:lnTo>
                  <a:lnTo>
                    <a:pt x="6117" y="3058"/>
                  </a:lnTo>
                  <a:lnTo>
                    <a:pt x="30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29"/>
            <p:cNvSpPr/>
            <p:nvPr/>
          </p:nvSpPr>
          <p:spPr>
            <a:xfrm>
              <a:off x="7018833" y="172925"/>
              <a:ext cx="345174" cy="236131"/>
            </a:xfrm>
            <a:custGeom>
              <a:avLst/>
              <a:gdLst/>
              <a:ahLst/>
              <a:cxnLst/>
              <a:rect l="l" t="t" r="r" b="b"/>
              <a:pathLst>
                <a:path w="6122" h="6117" extrusionOk="0">
                  <a:moveTo>
                    <a:pt x="3058" y="0"/>
                  </a:moveTo>
                  <a:lnTo>
                    <a:pt x="0" y="3058"/>
                  </a:lnTo>
                  <a:lnTo>
                    <a:pt x="3058" y="6117"/>
                  </a:lnTo>
                  <a:lnTo>
                    <a:pt x="6122" y="3058"/>
                  </a:lnTo>
                  <a:lnTo>
                    <a:pt x="30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29"/>
            <p:cNvSpPr/>
            <p:nvPr/>
          </p:nvSpPr>
          <p:spPr>
            <a:xfrm>
              <a:off x="7376240" y="172925"/>
              <a:ext cx="344892" cy="236131"/>
            </a:xfrm>
            <a:custGeom>
              <a:avLst/>
              <a:gdLst/>
              <a:ahLst/>
              <a:cxnLst/>
              <a:rect l="l" t="t" r="r" b="b"/>
              <a:pathLst>
                <a:path w="6117" h="6117" extrusionOk="0">
                  <a:moveTo>
                    <a:pt x="3059" y="0"/>
                  </a:moveTo>
                  <a:lnTo>
                    <a:pt x="0" y="3058"/>
                  </a:lnTo>
                  <a:lnTo>
                    <a:pt x="3059" y="6117"/>
                  </a:lnTo>
                  <a:lnTo>
                    <a:pt x="6117" y="3058"/>
                  </a:lnTo>
                  <a:lnTo>
                    <a:pt x="30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29"/>
            <p:cNvSpPr/>
            <p:nvPr/>
          </p:nvSpPr>
          <p:spPr>
            <a:xfrm>
              <a:off x="7733310" y="172925"/>
              <a:ext cx="345230" cy="236131"/>
            </a:xfrm>
            <a:custGeom>
              <a:avLst/>
              <a:gdLst/>
              <a:ahLst/>
              <a:cxnLst/>
              <a:rect l="l" t="t" r="r" b="b"/>
              <a:pathLst>
                <a:path w="6123" h="6117" extrusionOk="0">
                  <a:moveTo>
                    <a:pt x="3060" y="0"/>
                  </a:moveTo>
                  <a:lnTo>
                    <a:pt x="1" y="3058"/>
                  </a:lnTo>
                  <a:lnTo>
                    <a:pt x="3060" y="6117"/>
                  </a:lnTo>
                  <a:lnTo>
                    <a:pt x="6122" y="3058"/>
                  </a:lnTo>
                  <a:lnTo>
                    <a:pt x="30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29"/>
            <p:cNvSpPr/>
            <p:nvPr/>
          </p:nvSpPr>
          <p:spPr>
            <a:xfrm>
              <a:off x="8090718" y="172925"/>
              <a:ext cx="344948" cy="236131"/>
            </a:xfrm>
            <a:custGeom>
              <a:avLst/>
              <a:gdLst/>
              <a:ahLst/>
              <a:cxnLst/>
              <a:rect l="l" t="t" r="r" b="b"/>
              <a:pathLst>
                <a:path w="6118" h="6117" extrusionOk="0">
                  <a:moveTo>
                    <a:pt x="3060" y="0"/>
                  </a:moveTo>
                  <a:lnTo>
                    <a:pt x="1" y="3058"/>
                  </a:lnTo>
                  <a:lnTo>
                    <a:pt x="3060" y="6117"/>
                  </a:lnTo>
                  <a:lnTo>
                    <a:pt x="6117" y="3058"/>
                  </a:lnTo>
                  <a:lnTo>
                    <a:pt x="30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29"/>
            <p:cNvSpPr/>
            <p:nvPr/>
          </p:nvSpPr>
          <p:spPr>
            <a:xfrm>
              <a:off x="8447844" y="172925"/>
              <a:ext cx="345230" cy="236131"/>
            </a:xfrm>
            <a:custGeom>
              <a:avLst/>
              <a:gdLst/>
              <a:ahLst/>
              <a:cxnLst/>
              <a:rect l="l" t="t" r="r" b="b"/>
              <a:pathLst>
                <a:path w="6123" h="6117" extrusionOk="0">
                  <a:moveTo>
                    <a:pt x="3060" y="0"/>
                  </a:moveTo>
                  <a:lnTo>
                    <a:pt x="1" y="3058"/>
                  </a:lnTo>
                  <a:lnTo>
                    <a:pt x="3060" y="6117"/>
                  </a:lnTo>
                  <a:lnTo>
                    <a:pt x="6122" y="3058"/>
                  </a:lnTo>
                  <a:lnTo>
                    <a:pt x="30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29"/>
            <p:cNvSpPr/>
            <p:nvPr/>
          </p:nvSpPr>
          <p:spPr>
            <a:xfrm>
              <a:off x="8805251" y="172925"/>
              <a:ext cx="344948" cy="236131"/>
            </a:xfrm>
            <a:custGeom>
              <a:avLst/>
              <a:gdLst/>
              <a:ahLst/>
              <a:cxnLst/>
              <a:rect l="l" t="t" r="r" b="b"/>
              <a:pathLst>
                <a:path w="6118" h="6117" extrusionOk="0">
                  <a:moveTo>
                    <a:pt x="3059" y="0"/>
                  </a:moveTo>
                  <a:lnTo>
                    <a:pt x="1" y="3058"/>
                  </a:lnTo>
                  <a:lnTo>
                    <a:pt x="3059" y="6117"/>
                  </a:lnTo>
                  <a:lnTo>
                    <a:pt x="6117" y="3058"/>
                  </a:lnTo>
                  <a:lnTo>
                    <a:pt x="30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1" name="Google Shape;3731;p29"/>
          <p:cNvGrpSpPr/>
          <p:nvPr/>
        </p:nvGrpSpPr>
        <p:grpSpPr>
          <a:xfrm>
            <a:off x="0" y="4441243"/>
            <a:ext cx="4542244" cy="478943"/>
            <a:chOff x="0" y="4619700"/>
            <a:chExt cx="4906821" cy="354196"/>
          </a:xfrm>
        </p:grpSpPr>
        <p:sp>
          <p:nvSpPr>
            <p:cNvPr id="3732" name="Google Shape;3732;p29"/>
            <p:cNvSpPr/>
            <p:nvPr/>
          </p:nvSpPr>
          <p:spPr>
            <a:xfrm>
              <a:off x="0" y="4737780"/>
              <a:ext cx="395926" cy="236116"/>
            </a:xfrm>
            <a:custGeom>
              <a:avLst/>
              <a:gdLst/>
              <a:ahLst/>
              <a:cxnLst/>
              <a:rect l="l" t="t" r="r" b="b"/>
              <a:pathLst>
                <a:path w="6118" h="6117" extrusionOk="0">
                  <a:moveTo>
                    <a:pt x="3060" y="0"/>
                  </a:moveTo>
                  <a:lnTo>
                    <a:pt x="1" y="3058"/>
                  </a:lnTo>
                  <a:lnTo>
                    <a:pt x="3060" y="6117"/>
                  </a:lnTo>
                  <a:lnTo>
                    <a:pt x="6117" y="3058"/>
                  </a:lnTo>
                  <a:lnTo>
                    <a:pt x="30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29"/>
            <p:cNvSpPr/>
            <p:nvPr/>
          </p:nvSpPr>
          <p:spPr>
            <a:xfrm>
              <a:off x="409903" y="4737780"/>
              <a:ext cx="396315" cy="236116"/>
            </a:xfrm>
            <a:custGeom>
              <a:avLst/>
              <a:gdLst/>
              <a:ahLst/>
              <a:cxnLst/>
              <a:rect l="l" t="t" r="r" b="b"/>
              <a:pathLst>
                <a:path w="6124" h="6117" extrusionOk="0">
                  <a:moveTo>
                    <a:pt x="3065" y="0"/>
                  </a:moveTo>
                  <a:lnTo>
                    <a:pt x="1" y="3058"/>
                  </a:lnTo>
                  <a:lnTo>
                    <a:pt x="3065" y="6117"/>
                  </a:lnTo>
                  <a:lnTo>
                    <a:pt x="6123" y="3058"/>
                  </a:lnTo>
                  <a:lnTo>
                    <a:pt x="30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29"/>
            <p:cNvSpPr/>
            <p:nvPr/>
          </p:nvSpPr>
          <p:spPr>
            <a:xfrm>
              <a:off x="820194" y="4737780"/>
              <a:ext cx="395926" cy="236116"/>
            </a:xfrm>
            <a:custGeom>
              <a:avLst/>
              <a:gdLst/>
              <a:ahLst/>
              <a:cxnLst/>
              <a:rect l="l" t="t" r="r" b="b"/>
              <a:pathLst>
                <a:path w="6118" h="6117" extrusionOk="0">
                  <a:moveTo>
                    <a:pt x="3058" y="0"/>
                  </a:moveTo>
                  <a:lnTo>
                    <a:pt x="1" y="3058"/>
                  </a:lnTo>
                  <a:lnTo>
                    <a:pt x="3058" y="6117"/>
                  </a:lnTo>
                  <a:lnTo>
                    <a:pt x="6117" y="3058"/>
                  </a:lnTo>
                  <a:lnTo>
                    <a:pt x="30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29"/>
            <p:cNvSpPr/>
            <p:nvPr/>
          </p:nvSpPr>
          <p:spPr>
            <a:xfrm>
              <a:off x="1230098" y="4737780"/>
              <a:ext cx="396250" cy="236116"/>
            </a:xfrm>
            <a:custGeom>
              <a:avLst/>
              <a:gdLst/>
              <a:ahLst/>
              <a:cxnLst/>
              <a:rect l="l" t="t" r="r" b="b"/>
              <a:pathLst>
                <a:path w="6123" h="6117" extrusionOk="0">
                  <a:moveTo>
                    <a:pt x="3063" y="0"/>
                  </a:moveTo>
                  <a:lnTo>
                    <a:pt x="1" y="3058"/>
                  </a:lnTo>
                  <a:lnTo>
                    <a:pt x="3063" y="6117"/>
                  </a:lnTo>
                  <a:lnTo>
                    <a:pt x="6122" y="3058"/>
                  </a:lnTo>
                  <a:lnTo>
                    <a:pt x="30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29"/>
            <p:cNvSpPr/>
            <p:nvPr/>
          </p:nvSpPr>
          <p:spPr>
            <a:xfrm>
              <a:off x="1640324" y="4737780"/>
              <a:ext cx="395926" cy="236116"/>
            </a:xfrm>
            <a:custGeom>
              <a:avLst/>
              <a:gdLst/>
              <a:ahLst/>
              <a:cxnLst/>
              <a:rect l="l" t="t" r="r" b="b"/>
              <a:pathLst>
                <a:path w="6118" h="6117" extrusionOk="0">
                  <a:moveTo>
                    <a:pt x="3058" y="0"/>
                  </a:moveTo>
                  <a:lnTo>
                    <a:pt x="0" y="3058"/>
                  </a:lnTo>
                  <a:lnTo>
                    <a:pt x="3058" y="6117"/>
                  </a:lnTo>
                  <a:lnTo>
                    <a:pt x="6117" y="3058"/>
                  </a:lnTo>
                  <a:lnTo>
                    <a:pt x="30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29"/>
            <p:cNvSpPr/>
            <p:nvPr/>
          </p:nvSpPr>
          <p:spPr>
            <a:xfrm>
              <a:off x="2050551" y="4737780"/>
              <a:ext cx="395862" cy="236116"/>
            </a:xfrm>
            <a:custGeom>
              <a:avLst/>
              <a:gdLst/>
              <a:ahLst/>
              <a:cxnLst/>
              <a:rect l="l" t="t" r="r" b="b"/>
              <a:pathLst>
                <a:path w="6117" h="6117" extrusionOk="0">
                  <a:moveTo>
                    <a:pt x="3058" y="0"/>
                  </a:moveTo>
                  <a:lnTo>
                    <a:pt x="0" y="3058"/>
                  </a:lnTo>
                  <a:lnTo>
                    <a:pt x="3058" y="6117"/>
                  </a:lnTo>
                  <a:lnTo>
                    <a:pt x="6117" y="3058"/>
                  </a:lnTo>
                  <a:lnTo>
                    <a:pt x="30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29"/>
            <p:cNvSpPr/>
            <p:nvPr/>
          </p:nvSpPr>
          <p:spPr>
            <a:xfrm>
              <a:off x="2460454" y="4737780"/>
              <a:ext cx="396185" cy="236116"/>
            </a:xfrm>
            <a:custGeom>
              <a:avLst/>
              <a:gdLst/>
              <a:ahLst/>
              <a:cxnLst/>
              <a:rect l="l" t="t" r="r" b="b"/>
              <a:pathLst>
                <a:path w="6122" h="6117" extrusionOk="0">
                  <a:moveTo>
                    <a:pt x="3058" y="0"/>
                  </a:moveTo>
                  <a:lnTo>
                    <a:pt x="0" y="3058"/>
                  </a:lnTo>
                  <a:lnTo>
                    <a:pt x="3058" y="6117"/>
                  </a:lnTo>
                  <a:lnTo>
                    <a:pt x="6122" y="3058"/>
                  </a:lnTo>
                  <a:lnTo>
                    <a:pt x="30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29"/>
            <p:cNvSpPr/>
            <p:nvPr/>
          </p:nvSpPr>
          <p:spPr>
            <a:xfrm>
              <a:off x="2870681" y="4737780"/>
              <a:ext cx="395862" cy="236116"/>
            </a:xfrm>
            <a:custGeom>
              <a:avLst/>
              <a:gdLst/>
              <a:ahLst/>
              <a:cxnLst/>
              <a:rect l="l" t="t" r="r" b="b"/>
              <a:pathLst>
                <a:path w="6117" h="6117" extrusionOk="0">
                  <a:moveTo>
                    <a:pt x="3059" y="0"/>
                  </a:moveTo>
                  <a:lnTo>
                    <a:pt x="0" y="3058"/>
                  </a:lnTo>
                  <a:lnTo>
                    <a:pt x="3059" y="6117"/>
                  </a:lnTo>
                  <a:lnTo>
                    <a:pt x="6117" y="3058"/>
                  </a:lnTo>
                  <a:lnTo>
                    <a:pt x="30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29"/>
            <p:cNvSpPr/>
            <p:nvPr/>
          </p:nvSpPr>
          <p:spPr>
            <a:xfrm>
              <a:off x="3280519" y="4737780"/>
              <a:ext cx="396250" cy="236116"/>
            </a:xfrm>
            <a:custGeom>
              <a:avLst/>
              <a:gdLst/>
              <a:ahLst/>
              <a:cxnLst/>
              <a:rect l="l" t="t" r="r" b="b"/>
              <a:pathLst>
                <a:path w="6123" h="6117" extrusionOk="0">
                  <a:moveTo>
                    <a:pt x="3060" y="0"/>
                  </a:moveTo>
                  <a:lnTo>
                    <a:pt x="1" y="3058"/>
                  </a:lnTo>
                  <a:lnTo>
                    <a:pt x="3060" y="6117"/>
                  </a:lnTo>
                  <a:lnTo>
                    <a:pt x="6122" y="3058"/>
                  </a:lnTo>
                  <a:lnTo>
                    <a:pt x="30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29"/>
            <p:cNvSpPr/>
            <p:nvPr/>
          </p:nvSpPr>
          <p:spPr>
            <a:xfrm>
              <a:off x="3690746" y="4737780"/>
              <a:ext cx="395926" cy="236116"/>
            </a:xfrm>
            <a:custGeom>
              <a:avLst/>
              <a:gdLst/>
              <a:ahLst/>
              <a:cxnLst/>
              <a:rect l="l" t="t" r="r" b="b"/>
              <a:pathLst>
                <a:path w="6118" h="6117" extrusionOk="0">
                  <a:moveTo>
                    <a:pt x="3060" y="0"/>
                  </a:moveTo>
                  <a:lnTo>
                    <a:pt x="1" y="3058"/>
                  </a:lnTo>
                  <a:lnTo>
                    <a:pt x="3060" y="6117"/>
                  </a:lnTo>
                  <a:lnTo>
                    <a:pt x="6117" y="3058"/>
                  </a:lnTo>
                  <a:lnTo>
                    <a:pt x="30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29"/>
            <p:cNvSpPr/>
            <p:nvPr/>
          </p:nvSpPr>
          <p:spPr>
            <a:xfrm>
              <a:off x="4100649" y="4737780"/>
              <a:ext cx="396250" cy="236116"/>
            </a:xfrm>
            <a:custGeom>
              <a:avLst/>
              <a:gdLst/>
              <a:ahLst/>
              <a:cxnLst/>
              <a:rect l="l" t="t" r="r" b="b"/>
              <a:pathLst>
                <a:path w="6123" h="6117" extrusionOk="0">
                  <a:moveTo>
                    <a:pt x="3060" y="0"/>
                  </a:moveTo>
                  <a:lnTo>
                    <a:pt x="1" y="3058"/>
                  </a:lnTo>
                  <a:lnTo>
                    <a:pt x="3060" y="6117"/>
                  </a:lnTo>
                  <a:lnTo>
                    <a:pt x="6122" y="3058"/>
                  </a:lnTo>
                  <a:lnTo>
                    <a:pt x="30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29"/>
            <p:cNvSpPr/>
            <p:nvPr/>
          </p:nvSpPr>
          <p:spPr>
            <a:xfrm>
              <a:off x="4510875" y="4737780"/>
              <a:ext cx="395926" cy="236116"/>
            </a:xfrm>
            <a:custGeom>
              <a:avLst/>
              <a:gdLst/>
              <a:ahLst/>
              <a:cxnLst/>
              <a:rect l="l" t="t" r="r" b="b"/>
              <a:pathLst>
                <a:path w="6118" h="6117" extrusionOk="0">
                  <a:moveTo>
                    <a:pt x="3059" y="0"/>
                  </a:moveTo>
                  <a:lnTo>
                    <a:pt x="1" y="3058"/>
                  </a:lnTo>
                  <a:lnTo>
                    <a:pt x="3059" y="6117"/>
                  </a:lnTo>
                  <a:lnTo>
                    <a:pt x="6117" y="3058"/>
                  </a:lnTo>
                  <a:lnTo>
                    <a:pt x="30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29"/>
            <p:cNvSpPr/>
            <p:nvPr/>
          </p:nvSpPr>
          <p:spPr>
            <a:xfrm>
              <a:off x="0" y="4619700"/>
              <a:ext cx="4906821" cy="74344"/>
            </a:xfrm>
            <a:custGeom>
              <a:avLst/>
              <a:gdLst/>
              <a:ahLst/>
              <a:cxnLst/>
              <a:rect l="l" t="t" r="r" b="b"/>
              <a:pathLst>
                <a:path w="75822" h="1926" extrusionOk="0">
                  <a:moveTo>
                    <a:pt x="1367" y="482"/>
                  </a:moveTo>
                  <a:cubicBezTo>
                    <a:pt x="1631" y="482"/>
                    <a:pt x="1849" y="700"/>
                    <a:pt x="1849" y="963"/>
                  </a:cubicBezTo>
                  <a:cubicBezTo>
                    <a:pt x="1849" y="1227"/>
                    <a:pt x="1631" y="1445"/>
                    <a:pt x="1367" y="1445"/>
                  </a:cubicBezTo>
                  <a:cubicBezTo>
                    <a:pt x="1104" y="1445"/>
                    <a:pt x="886" y="1227"/>
                    <a:pt x="886" y="963"/>
                  </a:cubicBezTo>
                  <a:cubicBezTo>
                    <a:pt x="886" y="700"/>
                    <a:pt x="1104" y="482"/>
                    <a:pt x="1367" y="482"/>
                  </a:cubicBezTo>
                  <a:close/>
                  <a:moveTo>
                    <a:pt x="2832" y="482"/>
                  </a:moveTo>
                  <a:cubicBezTo>
                    <a:pt x="3096" y="482"/>
                    <a:pt x="3308" y="700"/>
                    <a:pt x="3308" y="963"/>
                  </a:cubicBezTo>
                  <a:cubicBezTo>
                    <a:pt x="3308" y="1227"/>
                    <a:pt x="3096" y="1445"/>
                    <a:pt x="2832" y="1445"/>
                  </a:cubicBezTo>
                  <a:cubicBezTo>
                    <a:pt x="2563" y="1445"/>
                    <a:pt x="2351" y="1227"/>
                    <a:pt x="2351" y="963"/>
                  </a:cubicBezTo>
                  <a:cubicBezTo>
                    <a:pt x="2351" y="700"/>
                    <a:pt x="2563" y="482"/>
                    <a:pt x="2832" y="482"/>
                  </a:cubicBezTo>
                  <a:close/>
                  <a:moveTo>
                    <a:pt x="4292" y="482"/>
                  </a:moveTo>
                  <a:cubicBezTo>
                    <a:pt x="4555" y="482"/>
                    <a:pt x="4772" y="700"/>
                    <a:pt x="4772" y="963"/>
                  </a:cubicBezTo>
                  <a:cubicBezTo>
                    <a:pt x="4772" y="1227"/>
                    <a:pt x="4555" y="1445"/>
                    <a:pt x="4292" y="1445"/>
                  </a:cubicBezTo>
                  <a:cubicBezTo>
                    <a:pt x="4027" y="1445"/>
                    <a:pt x="3810" y="1227"/>
                    <a:pt x="3810" y="963"/>
                  </a:cubicBezTo>
                  <a:cubicBezTo>
                    <a:pt x="3810" y="700"/>
                    <a:pt x="4027" y="482"/>
                    <a:pt x="4292" y="482"/>
                  </a:cubicBezTo>
                  <a:close/>
                  <a:moveTo>
                    <a:pt x="5756" y="482"/>
                  </a:moveTo>
                  <a:cubicBezTo>
                    <a:pt x="6019" y="482"/>
                    <a:pt x="6232" y="700"/>
                    <a:pt x="6232" y="963"/>
                  </a:cubicBezTo>
                  <a:cubicBezTo>
                    <a:pt x="6232" y="1227"/>
                    <a:pt x="6019" y="1445"/>
                    <a:pt x="5756" y="1445"/>
                  </a:cubicBezTo>
                  <a:cubicBezTo>
                    <a:pt x="5486" y="1445"/>
                    <a:pt x="5274" y="1227"/>
                    <a:pt x="5274" y="963"/>
                  </a:cubicBezTo>
                  <a:cubicBezTo>
                    <a:pt x="5274" y="700"/>
                    <a:pt x="5486" y="482"/>
                    <a:pt x="5756" y="482"/>
                  </a:cubicBezTo>
                  <a:close/>
                  <a:moveTo>
                    <a:pt x="7215" y="482"/>
                  </a:moveTo>
                  <a:cubicBezTo>
                    <a:pt x="7478" y="482"/>
                    <a:pt x="7696" y="700"/>
                    <a:pt x="7696" y="963"/>
                  </a:cubicBezTo>
                  <a:cubicBezTo>
                    <a:pt x="7696" y="1227"/>
                    <a:pt x="7478" y="1445"/>
                    <a:pt x="7215" y="1445"/>
                  </a:cubicBezTo>
                  <a:cubicBezTo>
                    <a:pt x="6951" y="1445"/>
                    <a:pt x="6733" y="1227"/>
                    <a:pt x="6733" y="963"/>
                  </a:cubicBezTo>
                  <a:cubicBezTo>
                    <a:pt x="6733" y="700"/>
                    <a:pt x="6951" y="482"/>
                    <a:pt x="7215" y="482"/>
                  </a:cubicBezTo>
                  <a:close/>
                  <a:moveTo>
                    <a:pt x="8674" y="482"/>
                  </a:moveTo>
                  <a:cubicBezTo>
                    <a:pt x="8943" y="482"/>
                    <a:pt x="9155" y="700"/>
                    <a:pt x="9155" y="963"/>
                  </a:cubicBezTo>
                  <a:cubicBezTo>
                    <a:pt x="9155" y="1227"/>
                    <a:pt x="8943" y="1445"/>
                    <a:pt x="8674" y="1445"/>
                  </a:cubicBezTo>
                  <a:cubicBezTo>
                    <a:pt x="8410" y="1445"/>
                    <a:pt x="8198" y="1227"/>
                    <a:pt x="8198" y="963"/>
                  </a:cubicBezTo>
                  <a:cubicBezTo>
                    <a:pt x="8198" y="700"/>
                    <a:pt x="8410" y="482"/>
                    <a:pt x="8674" y="482"/>
                  </a:cubicBezTo>
                  <a:close/>
                  <a:moveTo>
                    <a:pt x="10139" y="482"/>
                  </a:moveTo>
                  <a:cubicBezTo>
                    <a:pt x="10402" y="482"/>
                    <a:pt x="10619" y="700"/>
                    <a:pt x="10619" y="963"/>
                  </a:cubicBezTo>
                  <a:cubicBezTo>
                    <a:pt x="10619" y="1227"/>
                    <a:pt x="10402" y="1445"/>
                    <a:pt x="10139" y="1445"/>
                  </a:cubicBezTo>
                  <a:cubicBezTo>
                    <a:pt x="9874" y="1445"/>
                    <a:pt x="9657" y="1227"/>
                    <a:pt x="9657" y="963"/>
                  </a:cubicBezTo>
                  <a:cubicBezTo>
                    <a:pt x="9657" y="700"/>
                    <a:pt x="9874" y="482"/>
                    <a:pt x="10139" y="482"/>
                  </a:cubicBezTo>
                  <a:close/>
                  <a:moveTo>
                    <a:pt x="11598" y="482"/>
                  </a:moveTo>
                  <a:cubicBezTo>
                    <a:pt x="11867" y="482"/>
                    <a:pt x="12079" y="700"/>
                    <a:pt x="12079" y="963"/>
                  </a:cubicBezTo>
                  <a:cubicBezTo>
                    <a:pt x="12079" y="1227"/>
                    <a:pt x="11867" y="1445"/>
                    <a:pt x="11598" y="1445"/>
                  </a:cubicBezTo>
                  <a:cubicBezTo>
                    <a:pt x="11333" y="1445"/>
                    <a:pt x="11122" y="1227"/>
                    <a:pt x="11122" y="963"/>
                  </a:cubicBezTo>
                  <a:cubicBezTo>
                    <a:pt x="11122" y="700"/>
                    <a:pt x="11333" y="482"/>
                    <a:pt x="11598" y="482"/>
                  </a:cubicBezTo>
                  <a:close/>
                  <a:moveTo>
                    <a:pt x="13062" y="482"/>
                  </a:moveTo>
                  <a:cubicBezTo>
                    <a:pt x="13327" y="482"/>
                    <a:pt x="13544" y="700"/>
                    <a:pt x="13544" y="963"/>
                  </a:cubicBezTo>
                  <a:cubicBezTo>
                    <a:pt x="13544" y="1227"/>
                    <a:pt x="13327" y="1445"/>
                    <a:pt x="13062" y="1445"/>
                  </a:cubicBezTo>
                  <a:cubicBezTo>
                    <a:pt x="12799" y="1445"/>
                    <a:pt x="12582" y="1227"/>
                    <a:pt x="12582" y="963"/>
                  </a:cubicBezTo>
                  <a:cubicBezTo>
                    <a:pt x="12582" y="700"/>
                    <a:pt x="12799" y="482"/>
                    <a:pt x="13062" y="482"/>
                  </a:cubicBezTo>
                  <a:close/>
                  <a:moveTo>
                    <a:pt x="14522" y="482"/>
                  </a:moveTo>
                  <a:cubicBezTo>
                    <a:pt x="14791" y="482"/>
                    <a:pt x="15003" y="700"/>
                    <a:pt x="15003" y="963"/>
                  </a:cubicBezTo>
                  <a:cubicBezTo>
                    <a:pt x="15003" y="1227"/>
                    <a:pt x="14791" y="1445"/>
                    <a:pt x="14522" y="1445"/>
                  </a:cubicBezTo>
                  <a:cubicBezTo>
                    <a:pt x="14258" y="1445"/>
                    <a:pt x="14046" y="1227"/>
                    <a:pt x="14046" y="963"/>
                  </a:cubicBezTo>
                  <a:cubicBezTo>
                    <a:pt x="14046" y="700"/>
                    <a:pt x="14258" y="482"/>
                    <a:pt x="14522" y="482"/>
                  </a:cubicBezTo>
                  <a:close/>
                  <a:moveTo>
                    <a:pt x="15986" y="482"/>
                  </a:moveTo>
                  <a:cubicBezTo>
                    <a:pt x="16250" y="482"/>
                    <a:pt x="16468" y="700"/>
                    <a:pt x="16468" y="963"/>
                  </a:cubicBezTo>
                  <a:cubicBezTo>
                    <a:pt x="16468" y="1227"/>
                    <a:pt x="16250" y="1445"/>
                    <a:pt x="15986" y="1445"/>
                  </a:cubicBezTo>
                  <a:cubicBezTo>
                    <a:pt x="15722" y="1445"/>
                    <a:pt x="15505" y="1227"/>
                    <a:pt x="15505" y="963"/>
                  </a:cubicBezTo>
                  <a:cubicBezTo>
                    <a:pt x="15505" y="700"/>
                    <a:pt x="15722" y="482"/>
                    <a:pt x="15986" y="482"/>
                  </a:cubicBezTo>
                  <a:close/>
                  <a:moveTo>
                    <a:pt x="17445" y="482"/>
                  </a:moveTo>
                  <a:cubicBezTo>
                    <a:pt x="17715" y="482"/>
                    <a:pt x="17927" y="700"/>
                    <a:pt x="17927" y="963"/>
                  </a:cubicBezTo>
                  <a:cubicBezTo>
                    <a:pt x="17927" y="1227"/>
                    <a:pt x="17715" y="1445"/>
                    <a:pt x="17445" y="1445"/>
                  </a:cubicBezTo>
                  <a:cubicBezTo>
                    <a:pt x="17182" y="1445"/>
                    <a:pt x="16969" y="1227"/>
                    <a:pt x="16969" y="963"/>
                  </a:cubicBezTo>
                  <a:cubicBezTo>
                    <a:pt x="16969" y="700"/>
                    <a:pt x="17182" y="482"/>
                    <a:pt x="17445" y="482"/>
                  </a:cubicBezTo>
                  <a:close/>
                  <a:moveTo>
                    <a:pt x="18909" y="482"/>
                  </a:moveTo>
                  <a:cubicBezTo>
                    <a:pt x="19174" y="482"/>
                    <a:pt x="19391" y="700"/>
                    <a:pt x="19391" y="963"/>
                  </a:cubicBezTo>
                  <a:cubicBezTo>
                    <a:pt x="19391" y="1227"/>
                    <a:pt x="19174" y="1445"/>
                    <a:pt x="18909" y="1445"/>
                  </a:cubicBezTo>
                  <a:cubicBezTo>
                    <a:pt x="18646" y="1445"/>
                    <a:pt x="18429" y="1227"/>
                    <a:pt x="18429" y="963"/>
                  </a:cubicBezTo>
                  <a:cubicBezTo>
                    <a:pt x="18429" y="700"/>
                    <a:pt x="18646" y="482"/>
                    <a:pt x="18909" y="482"/>
                  </a:cubicBezTo>
                  <a:close/>
                  <a:moveTo>
                    <a:pt x="20369" y="482"/>
                  </a:moveTo>
                  <a:cubicBezTo>
                    <a:pt x="20638" y="482"/>
                    <a:pt x="20850" y="700"/>
                    <a:pt x="20850" y="963"/>
                  </a:cubicBezTo>
                  <a:cubicBezTo>
                    <a:pt x="20850" y="1227"/>
                    <a:pt x="20638" y="1445"/>
                    <a:pt x="20369" y="1445"/>
                  </a:cubicBezTo>
                  <a:cubicBezTo>
                    <a:pt x="20105" y="1445"/>
                    <a:pt x="19893" y="1227"/>
                    <a:pt x="19893" y="963"/>
                  </a:cubicBezTo>
                  <a:cubicBezTo>
                    <a:pt x="19893" y="700"/>
                    <a:pt x="20105" y="482"/>
                    <a:pt x="20369" y="482"/>
                  </a:cubicBezTo>
                  <a:close/>
                  <a:moveTo>
                    <a:pt x="21834" y="482"/>
                  </a:moveTo>
                  <a:cubicBezTo>
                    <a:pt x="22097" y="482"/>
                    <a:pt x="22315" y="700"/>
                    <a:pt x="22315" y="963"/>
                  </a:cubicBezTo>
                  <a:cubicBezTo>
                    <a:pt x="22315" y="1227"/>
                    <a:pt x="22097" y="1445"/>
                    <a:pt x="21834" y="1445"/>
                  </a:cubicBezTo>
                  <a:cubicBezTo>
                    <a:pt x="21570" y="1445"/>
                    <a:pt x="21352" y="1227"/>
                    <a:pt x="21352" y="963"/>
                  </a:cubicBezTo>
                  <a:cubicBezTo>
                    <a:pt x="21352" y="700"/>
                    <a:pt x="21570" y="482"/>
                    <a:pt x="21834" y="482"/>
                  </a:cubicBezTo>
                  <a:close/>
                  <a:moveTo>
                    <a:pt x="23293" y="482"/>
                  </a:moveTo>
                  <a:cubicBezTo>
                    <a:pt x="23562" y="482"/>
                    <a:pt x="23774" y="700"/>
                    <a:pt x="23774" y="963"/>
                  </a:cubicBezTo>
                  <a:cubicBezTo>
                    <a:pt x="23774" y="1227"/>
                    <a:pt x="23562" y="1445"/>
                    <a:pt x="23293" y="1445"/>
                  </a:cubicBezTo>
                  <a:cubicBezTo>
                    <a:pt x="23029" y="1445"/>
                    <a:pt x="22811" y="1227"/>
                    <a:pt x="22811" y="963"/>
                  </a:cubicBezTo>
                  <a:cubicBezTo>
                    <a:pt x="22811" y="700"/>
                    <a:pt x="23029" y="482"/>
                    <a:pt x="23293" y="482"/>
                  </a:cubicBezTo>
                  <a:close/>
                  <a:moveTo>
                    <a:pt x="24758" y="482"/>
                  </a:moveTo>
                  <a:cubicBezTo>
                    <a:pt x="25021" y="482"/>
                    <a:pt x="25238" y="700"/>
                    <a:pt x="25238" y="963"/>
                  </a:cubicBezTo>
                  <a:cubicBezTo>
                    <a:pt x="25238" y="1227"/>
                    <a:pt x="25021" y="1445"/>
                    <a:pt x="24758" y="1445"/>
                  </a:cubicBezTo>
                  <a:cubicBezTo>
                    <a:pt x="24488" y="1445"/>
                    <a:pt x="24276" y="1227"/>
                    <a:pt x="24276" y="963"/>
                  </a:cubicBezTo>
                  <a:cubicBezTo>
                    <a:pt x="24276" y="700"/>
                    <a:pt x="24488" y="482"/>
                    <a:pt x="24758" y="482"/>
                  </a:cubicBezTo>
                  <a:close/>
                  <a:moveTo>
                    <a:pt x="26217" y="482"/>
                  </a:moveTo>
                  <a:cubicBezTo>
                    <a:pt x="26480" y="482"/>
                    <a:pt x="26697" y="700"/>
                    <a:pt x="26697" y="963"/>
                  </a:cubicBezTo>
                  <a:cubicBezTo>
                    <a:pt x="26697" y="1227"/>
                    <a:pt x="26480" y="1445"/>
                    <a:pt x="26217" y="1445"/>
                  </a:cubicBezTo>
                  <a:cubicBezTo>
                    <a:pt x="25952" y="1445"/>
                    <a:pt x="25735" y="1227"/>
                    <a:pt x="25735" y="963"/>
                  </a:cubicBezTo>
                  <a:cubicBezTo>
                    <a:pt x="25735" y="700"/>
                    <a:pt x="25952" y="482"/>
                    <a:pt x="26217" y="482"/>
                  </a:cubicBezTo>
                  <a:close/>
                  <a:moveTo>
                    <a:pt x="27681" y="482"/>
                  </a:moveTo>
                  <a:cubicBezTo>
                    <a:pt x="27944" y="482"/>
                    <a:pt x="28157" y="700"/>
                    <a:pt x="28157" y="963"/>
                  </a:cubicBezTo>
                  <a:cubicBezTo>
                    <a:pt x="28157" y="1227"/>
                    <a:pt x="27944" y="1445"/>
                    <a:pt x="27681" y="1445"/>
                  </a:cubicBezTo>
                  <a:cubicBezTo>
                    <a:pt x="27412" y="1445"/>
                    <a:pt x="27199" y="1227"/>
                    <a:pt x="27199" y="963"/>
                  </a:cubicBezTo>
                  <a:cubicBezTo>
                    <a:pt x="27199" y="700"/>
                    <a:pt x="27412" y="482"/>
                    <a:pt x="27681" y="482"/>
                  </a:cubicBezTo>
                  <a:close/>
                  <a:moveTo>
                    <a:pt x="29140" y="482"/>
                  </a:moveTo>
                  <a:cubicBezTo>
                    <a:pt x="29404" y="482"/>
                    <a:pt x="29621" y="700"/>
                    <a:pt x="29621" y="963"/>
                  </a:cubicBezTo>
                  <a:cubicBezTo>
                    <a:pt x="29621" y="1227"/>
                    <a:pt x="29404" y="1445"/>
                    <a:pt x="29140" y="1445"/>
                  </a:cubicBezTo>
                  <a:cubicBezTo>
                    <a:pt x="28876" y="1445"/>
                    <a:pt x="28658" y="1227"/>
                    <a:pt x="28658" y="963"/>
                  </a:cubicBezTo>
                  <a:cubicBezTo>
                    <a:pt x="28658" y="700"/>
                    <a:pt x="28876" y="482"/>
                    <a:pt x="29140" y="482"/>
                  </a:cubicBezTo>
                  <a:close/>
                  <a:moveTo>
                    <a:pt x="30605" y="482"/>
                  </a:moveTo>
                  <a:cubicBezTo>
                    <a:pt x="30869" y="482"/>
                    <a:pt x="31080" y="700"/>
                    <a:pt x="31080" y="963"/>
                  </a:cubicBezTo>
                  <a:cubicBezTo>
                    <a:pt x="31080" y="1227"/>
                    <a:pt x="30869" y="1445"/>
                    <a:pt x="30605" y="1445"/>
                  </a:cubicBezTo>
                  <a:cubicBezTo>
                    <a:pt x="30335" y="1445"/>
                    <a:pt x="30124" y="1227"/>
                    <a:pt x="30124" y="963"/>
                  </a:cubicBezTo>
                  <a:cubicBezTo>
                    <a:pt x="30124" y="700"/>
                    <a:pt x="30335" y="482"/>
                    <a:pt x="30605" y="482"/>
                  </a:cubicBezTo>
                  <a:close/>
                  <a:moveTo>
                    <a:pt x="32064" y="482"/>
                  </a:moveTo>
                  <a:cubicBezTo>
                    <a:pt x="32328" y="482"/>
                    <a:pt x="32546" y="700"/>
                    <a:pt x="32546" y="963"/>
                  </a:cubicBezTo>
                  <a:cubicBezTo>
                    <a:pt x="32546" y="1227"/>
                    <a:pt x="32328" y="1445"/>
                    <a:pt x="32064" y="1445"/>
                  </a:cubicBezTo>
                  <a:cubicBezTo>
                    <a:pt x="31801" y="1445"/>
                    <a:pt x="31583" y="1227"/>
                    <a:pt x="31583" y="963"/>
                  </a:cubicBezTo>
                  <a:cubicBezTo>
                    <a:pt x="31583" y="700"/>
                    <a:pt x="31801" y="482"/>
                    <a:pt x="32064" y="482"/>
                  </a:cubicBezTo>
                  <a:close/>
                  <a:moveTo>
                    <a:pt x="33528" y="482"/>
                  </a:moveTo>
                  <a:cubicBezTo>
                    <a:pt x="33793" y="482"/>
                    <a:pt x="34005" y="700"/>
                    <a:pt x="34005" y="963"/>
                  </a:cubicBezTo>
                  <a:cubicBezTo>
                    <a:pt x="34005" y="1227"/>
                    <a:pt x="33793" y="1445"/>
                    <a:pt x="33528" y="1445"/>
                  </a:cubicBezTo>
                  <a:cubicBezTo>
                    <a:pt x="33260" y="1445"/>
                    <a:pt x="33047" y="1227"/>
                    <a:pt x="33047" y="963"/>
                  </a:cubicBezTo>
                  <a:cubicBezTo>
                    <a:pt x="33047" y="700"/>
                    <a:pt x="33260" y="482"/>
                    <a:pt x="33528" y="482"/>
                  </a:cubicBezTo>
                  <a:close/>
                  <a:moveTo>
                    <a:pt x="34987" y="482"/>
                  </a:moveTo>
                  <a:cubicBezTo>
                    <a:pt x="35252" y="482"/>
                    <a:pt x="35469" y="700"/>
                    <a:pt x="35469" y="963"/>
                  </a:cubicBezTo>
                  <a:cubicBezTo>
                    <a:pt x="35469" y="1227"/>
                    <a:pt x="35252" y="1445"/>
                    <a:pt x="34987" y="1445"/>
                  </a:cubicBezTo>
                  <a:cubicBezTo>
                    <a:pt x="34724" y="1445"/>
                    <a:pt x="34507" y="1227"/>
                    <a:pt x="34507" y="963"/>
                  </a:cubicBezTo>
                  <a:cubicBezTo>
                    <a:pt x="34507" y="700"/>
                    <a:pt x="34724" y="482"/>
                    <a:pt x="34987" y="482"/>
                  </a:cubicBezTo>
                  <a:close/>
                  <a:moveTo>
                    <a:pt x="36452" y="482"/>
                  </a:moveTo>
                  <a:cubicBezTo>
                    <a:pt x="36716" y="482"/>
                    <a:pt x="36929" y="700"/>
                    <a:pt x="36929" y="963"/>
                  </a:cubicBezTo>
                  <a:cubicBezTo>
                    <a:pt x="36929" y="1227"/>
                    <a:pt x="36716" y="1445"/>
                    <a:pt x="36452" y="1445"/>
                  </a:cubicBezTo>
                  <a:cubicBezTo>
                    <a:pt x="36183" y="1445"/>
                    <a:pt x="35971" y="1227"/>
                    <a:pt x="35971" y="963"/>
                  </a:cubicBezTo>
                  <a:cubicBezTo>
                    <a:pt x="35971" y="700"/>
                    <a:pt x="36183" y="482"/>
                    <a:pt x="36452" y="482"/>
                  </a:cubicBezTo>
                  <a:close/>
                  <a:moveTo>
                    <a:pt x="37911" y="482"/>
                  </a:moveTo>
                  <a:cubicBezTo>
                    <a:pt x="38175" y="482"/>
                    <a:pt x="38393" y="700"/>
                    <a:pt x="38393" y="963"/>
                  </a:cubicBezTo>
                  <a:cubicBezTo>
                    <a:pt x="38393" y="1227"/>
                    <a:pt x="38175" y="1445"/>
                    <a:pt x="37911" y="1445"/>
                  </a:cubicBezTo>
                  <a:cubicBezTo>
                    <a:pt x="37648" y="1445"/>
                    <a:pt x="37430" y="1227"/>
                    <a:pt x="37430" y="963"/>
                  </a:cubicBezTo>
                  <a:cubicBezTo>
                    <a:pt x="37430" y="700"/>
                    <a:pt x="37648" y="482"/>
                    <a:pt x="37911" y="482"/>
                  </a:cubicBezTo>
                  <a:close/>
                  <a:moveTo>
                    <a:pt x="39376" y="482"/>
                  </a:moveTo>
                  <a:cubicBezTo>
                    <a:pt x="39640" y="482"/>
                    <a:pt x="39852" y="700"/>
                    <a:pt x="39852" y="963"/>
                  </a:cubicBezTo>
                  <a:cubicBezTo>
                    <a:pt x="39852" y="1227"/>
                    <a:pt x="39640" y="1445"/>
                    <a:pt x="39376" y="1445"/>
                  </a:cubicBezTo>
                  <a:cubicBezTo>
                    <a:pt x="39107" y="1445"/>
                    <a:pt x="38895" y="1227"/>
                    <a:pt x="38895" y="963"/>
                  </a:cubicBezTo>
                  <a:cubicBezTo>
                    <a:pt x="38895" y="700"/>
                    <a:pt x="39107" y="482"/>
                    <a:pt x="39376" y="482"/>
                  </a:cubicBezTo>
                  <a:close/>
                  <a:moveTo>
                    <a:pt x="40836" y="482"/>
                  </a:moveTo>
                  <a:cubicBezTo>
                    <a:pt x="41099" y="482"/>
                    <a:pt x="41316" y="700"/>
                    <a:pt x="41316" y="963"/>
                  </a:cubicBezTo>
                  <a:cubicBezTo>
                    <a:pt x="41316" y="1227"/>
                    <a:pt x="41099" y="1445"/>
                    <a:pt x="40836" y="1445"/>
                  </a:cubicBezTo>
                  <a:cubicBezTo>
                    <a:pt x="40571" y="1445"/>
                    <a:pt x="40354" y="1227"/>
                    <a:pt x="40354" y="963"/>
                  </a:cubicBezTo>
                  <a:cubicBezTo>
                    <a:pt x="40354" y="700"/>
                    <a:pt x="40571" y="482"/>
                    <a:pt x="40836" y="482"/>
                  </a:cubicBezTo>
                  <a:close/>
                  <a:moveTo>
                    <a:pt x="42295" y="482"/>
                  </a:moveTo>
                  <a:cubicBezTo>
                    <a:pt x="42563" y="482"/>
                    <a:pt x="42776" y="700"/>
                    <a:pt x="42776" y="963"/>
                  </a:cubicBezTo>
                  <a:cubicBezTo>
                    <a:pt x="42776" y="1227"/>
                    <a:pt x="42563" y="1445"/>
                    <a:pt x="42295" y="1445"/>
                  </a:cubicBezTo>
                  <a:cubicBezTo>
                    <a:pt x="42030" y="1445"/>
                    <a:pt x="41818" y="1227"/>
                    <a:pt x="41818" y="963"/>
                  </a:cubicBezTo>
                  <a:cubicBezTo>
                    <a:pt x="41818" y="700"/>
                    <a:pt x="42030" y="482"/>
                    <a:pt x="42295" y="482"/>
                  </a:cubicBezTo>
                  <a:close/>
                  <a:moveTo>
                    <a:pt x="43759" y="482"/>
                  </a:moveTo>
                  <a:cubicBezTo>
                    <a:pt x="44022" y="482"/>
                    <a:pt x="44240" y="700"/>
                    <a:pt x="44240" y="963"/>
                  </a:cubicBezTo>
                  <a:cubicBezTo>
                    <a:pt x="44240" y="1227"/>
                    <a:pt x="44022" y="1445"/>
                    <a:pt x="43759" y="1445"/>
                  </a:cubicBezTo>
                  <a:cubicBezTo>
                    <a:pt x="43495" y="1445"/>
                    <a:pt x="43277" y="1227"/>
                    <a:pt x="43277" y="963"/>
                  </a:cubicBezTo>
                  <a:cubicBezTo>
                    <a:pt x="43277" y="700"/>
                    <a:pt x="43495" y="482"/>
                    <a:pt x="43759" y="482"/>
                  </a:cubicBezTo>
                  <a:close/>
                  <a:moveTo>
                    <a:pt x="45218" y="482"/>
                  </a:moveTo>
                  <a:cubicBezTo>
                    <a:pt x="45487" y="482"/>
                    <a:pt x="45699" y="700"/>
                    <a:pt x="45699" y="963"/>
                  </a:cubicBezTo>
                  <a:cubicBezTo>
                    <a:pt x="45699" y="1227"/>
                    <a:pt x="45487" y="1445"/>
                    <a:pt x="45218" y="1445"/>
                  </a:cubicBezTo>
                  <a:cubicBezTo>
                    <a:pt x="44954" y="1445"/>
                    <a:pt x="44742" y="1227"/>
                    <a:pt x="44742" y="963"/>
                  </a:cubicBezTo>
                  <a:cubicBezTo>
                    <a:pt x="44742" y="700"/>
                    <a:pt x="44954" y="482"/>
                    <a:pt x="45218" y="482"/>
                  </a:cubicBezTo>
                  <a:close/>
                  <a:moveTo>
                    <a:pt x="46683" y="482"/>
                  </a:moveTo>
                  <a:cubicBezTo>
                    <a:pt x="46946" y="482"/>
                    <a:pt x="47163" y="700"/>
                    <a:pt x="47163" y="963"/>
                  </a:cubicBezTo>
                  <a:cubicBezTo>
                    <a:pt x="47163" y="1227"/>
                    <a:pt x="46946" y="1445"/>
                    <a:pt x="46683" y="1445"/>
                  </a:cubicBezTo>
                  <a:cubicBezTo>
                    <a:pt x="46418" y="1445"/>
                    <a:pt x="46201" y="1227"/>
                    <a:pt x="46201" y="963"/>
                  </a:cubicBezTo>
                  <a:cubicBezTo>
                    <a:pt x="46201" y="700"/>
                    <a:pt x="46418" y="482"/>
                    <a:pt x="46683" y="482"/>
                  </a:cubicBezTo>
                  <a:close/>
                  <a:moveTo>
                    <a:pt x="48142" y="482"/>
                  </a:moveTo>
                  <a:cubicBezTo>
                    <a:pt x="48412" y="482"/>
                    <a:pt x="48623" y="700"/>
                    <a:pt x="48623" y="963"/>
                  </a:cubicBezTo>
                  <a:cubicBezTo>
                    <a:pt x="48623" y="1227"/>
                    <a:pt x="48412" y="1445"/>
                    <a:pt x="48142" y="1445"/>
                  </a:cubicBezTo>
                  <a:cubicBezTo>
                    <a:pt x="47877" y="1445"/>
                    <a:pt x="47666" y="1227"/>
                    <a:pt x="47666" y="963"/>
                  </a:cubicBezTo>
                  <a:cubicBezTo>
                    <a:pt x="47666" y="700"/>
                    <a:pt x="47877" y="482"/>
                    <a:pt x="48142" y="482"/>
                  </a:cubicBezTo>
                  <a:close/>
                  <a:moveTo>
                    <a:pt x="49606" y="482"/>
                  </a:moveTo>
                  <a:cubicBezTo>
                    <a:pt x="49871" y="482"/>
                    <a:pt x="50088" y="700"/>
                    <a:pt x="50088" y="963"/>
                  </a:cubicBezTo>
                  <a:cubicBezTo>
                    <a:pt x="50088" y="1227"/>
                    <a:pt x="49871" y="1445"/>
                    <a:pt x="49606" y="1445"/>
                  </a:cubicBezTo>
                  <a:cubicBezTo>
                    <a:pt x="49343" y="1445"/>
                    <a:pt x="49126" y="1227"/>
                    <a:pt x="49126" y="963"/>
                  </a:cubicBezTo>
                  <a:cubicBezTo>
                    <a:pt x="49126" y="700"/>
                    <a:pt x="49343" y="482"/>
                    <a:pt x="49606" y="482"/>
                  </a:cubicBezTo>
                  <a:close/>
                  <a:moveTo>
                    <a:pt x="51066" y="482"/>
                  </a:moveTo>
                  <a:cubicBezTo>
                    <a:pt x="51335" y="482"/>
                    <a:pt x="51547" y="700"/>
                    <a:pt x="51547" y="963"/>
                  </a:cubicBezTo>
                  <a:cubicBezTo>
                    <a:pt x="51547" y="1227"/>
                    <a:pt x="51335" y="1445"/>
                    <a:pt x="51066" y="1445"/>
                  </a:cubicBezTo>
                  <a:cubicBezTo>
                    <a:pt x="50802" y="1445"/>
                    <a:pt x="50590" y="1227"/>
                    <a:pt x="50590" y="963"/>
                  </a:cubicBezTo>
                  <a:cubicBezTo>
                    <a:pt x="50590" y="700"/>
                    <a:pt x="50802" y="482"/>
                    <a:pt x="51066" y="482"/>
                  </a:cubicBezTo>
                  <a:close/>
                  <a:moveTo>
                    <a:pt x="52530" y="482"/>
                  </a:moveTo>
                  <a:cubicBezTo>
                    <a:pt x="52794" y="482"/>
                    <a:pt x="53012" y="700"/>
                    <a:pt x="53012" y="963"/>
                  </a:cubicBezTo>
                  <a:cubicBezTo>
                    <a:pt x="53012" y="1227"/>
                    <a:pt x="52794" y="1445"/>
                    <a:pt x="52530" y="1445"/>
                  </a:cubicBezTo>
                  <a:cubicBezTo>
                    <a:pt x="52266" y="1445"/>
                    <a:pt x="52049" y="1227"/>
                    <a:pt x="52049" y="963"/>
                  </a:cubicBezTo>
                  <a:cubicBezTo>
                    <a:pt x="52049" y="700"/>
                    <a:pt x="52266" y="482"/>
                    <a:pt x="52530" y="482"/>
                  </a:cubicBezTo>
                  <a:close/>
                  <a:moveTo>
                    <a:pt x="53989" y="482"/>
                  </a:moveTo>
                  <a:cubicBezTo>
                    <a:pt x="54259" y="482"/>
                    <a:pt x="54471" y="700"/>
                    <a:pt x="54471" y="963"/>
                  </a:cubicBezTo>
                  <a:cubicBezTo>
                    <a:pt x="54471" y="1227"/>
                    <a:pt x="54259" y="1445"/>
                    <a:pt x="53989" y="1445"/>
                  </a:cubicBezTo>
                  <a:cubicBezTo>
                    <a:pt x="53726" y="1445"/>
                    <a:pt x="53508" y="1227"/>
                    <a:pt x="53508" y="963"/>
                  </a:cubicBezTo>
                  <a:cubicBezTo>
                    <a:pt x="53508" y="700"/>
                    <a:pt x="53726" y="482"/>
                    <a:pt x="53989" y="482"/>
                  </a:cubicBezTo>
                  <a:close/>
                  <a:moveTo>
                    <a:pt x="55453" y="482"/>
                  </a:moveTo>
                  <a:cubicBezTo>
                    <a:pt x="55718" y="482"/>
                    <a:pt x="55935" y="700"/>
                    <a:pt x="55935" y="963"/>
                  </a:cubicBezTo>
                  <a:cubicBezTo>
                    <a:pt x="55935" y="1227"/>
                    <a:pt x="55718" y="1445"/>
                    <a:pt x="55453" y="1445"/>
                  </a:cubicBezTo>
                  <a:cubicBezTo>
                    <a:pt x="55185" y="1445"/>
                    <a:pt x="54973" y="1227"/>
                    <a:pt x="54973" y="963"/>
                  </a:cubicBezTo>
                  <a:cubicBezTo>
                    <a:pt x="54973" y="700"/>
                    <a:pt x="55185" y="482"/>
                    <a:pt x="55453" y="482"/>
                  </a:cubicBezTo>
                  <a:close/>
                  <a:moveTo>
                    <a:pt x="56913" y="482"/>
                  </a:moveTo>
                  <a:cubicBezTo>
                    <a:pt x="57177" y="482"/>
                    <a:pt x="57394" y="700"/>
                    <a:pt x="57394" y="963"/>
                  </a:cubicBezTo>
                  <a:cubicBezTo>
                    <a:pt x="57394" y="1227"/>
                    <a:pt x="57177" y="1445"/>
                    <a:pt x="56913" y="1445"/>
                  </a:cubicBezTo>
                  <a:cubicBezTo>
                    <a:pt x="56649" y="1445"/>
                    <a:pt x="56432" y="1227"/>
                    <a:pt x="56432" y="963"/>
                  </a:cubicBezTo>
                  <a:cubicBezTo>
                    <a:pt x="56432" y="700"/>
                    <a:pt x="56649" y="482"/>
                    <a:pt x="56913" y="482"/>
                  </a:cubicBezTo>
                  <a:close/>
                  <a:moveTo>
                    <a:pt x="58378" y="482"/>
                  </a:moveTo>
                  <a:cubicBezTo>
                    <a:pt x="58641" y="482"/>
                    <a:pt x="58854" y="700"/>
                    <a:pt x="58854" y="963"/>
                  </a:cubicBezTo>
                  <a:cubicBezTo>
                    <a:pt x="58854" y="1227"/>
                    <a:pt x="58641" y="1445"/>
                    <a:pt x="58378" y="1445"/>
                  </a:cubicBezTo>
                  <a:cubicBezTo>
                    <a:pt x="58109" y="1445"/>
                    <a:pt x="57896" y="1227"/>
                    <a:pt x="57896" y="963"/>
                  </a:cubicBezTo>
                  <a:cubicBezTo>
                    <a:pt x="57896" y="700"/>
                    <a:pt x="58109" y="482"/>
                    <a:pt x="58378" y="482"/>
                  </a:cubicBezTo>
                  <a:close/>
                  <a:moveTo>
                    <a:pt x="59837" y="482"/>
                  </a:moveTo>
                  <a:cubicBezTo>
                    <a:pt x="60101" y="482"/>
                    <a:pt x="60318" y="700"/>
                    <a:pt x="60318" y="963"/>
                  </a:cubicBezTo>
                  <a:cubicBezTo>
                    <a:pt x="60318" y="1227"/>
                    <a:pt x="60101" y="1445"/>
                    <a:pt x="59837" y="1445"/>
                  </a:cubicBezTo>
                  <a:cubicBezTo>
                    <a:pt x="59573" y="1445"/>
                    <a:pt x="59355" y="1227"/>
                    <a:pt x="59355" y="963"/>
                  </a:cubicBezTo>
                  <a:cubicBezTo>
                    <a:pt x="59355" y="700"/>
                    <a:pt x="59573" y="482"/>
                    <a:pt x="59837" y="482"/>
                  </a:cubicBezTo>
                  <a:close/>
                  <a:moveTo>
                    <a:pt x="61302" y="482"/>
                  </a:moveTo>
                  <a:cubicBezTo>
                    <a:pt x="61565" y="482"/>
                    <a:pt x="61777" y="700"/>
                    <a:pt x="61777" y="963"/>
                  </a:cubicBezTo>
                  <a:cubicBezTo>
                    <a:pt x="61777" y="1227"/>
                    <a:pt x="61565" y="1445"/>
                    <a:pt x="61302" y="1445"/>
                  </a:cubicBezTo>
                  <a:cubicBezTo>
                    <a:pt x="61032" y="1445"/>
                    <a:pt x="60820" y="1227"/>
                    <a:pt x="60820" y="963"/>
                  </a:cubicBezTo>
                  <a:cubicBezTo>
                    <a:pt x="60820" y="700"/>
                    <a:pt x="61032" y="482"/>
                    <a:pt x="61302" y="482"/>
                  </a:cubicBezTo>
                  <a:close/>
                  <a:moveTo>
                    <a:pt x="62761" y="482"/>
                  </a:moveTo>
                  <a:cubicBezTo>
                    <a:pt x="63024" y="482"/>
                    <a:pt x="63241" y="700"/>
                    <a:pt x="63241" y="963"/>
                  </a:cubicBezTo>
                  <a:cubicBezTo>
                    <a:pt x="63241" y="1227"/>
                    <a:pt x="63024" y="1445"/>
                    <a:pt x="62761" y="1445"/>
                  </a:cubicBezTo>
                  <a:cubicBezTo>
                    <a:pt x="62496" y="1445"/>
                    <a:pt x="62279" y="1227"/>
                    <a:pt x="62279" y="963"/>
                  </a:cubicBezTo>
                  <a:cubicBezTo>
                    <a:pt x="62279" y="700"/>
                    <a:pt x="62496" y="482"/>
                    <a:pt x="62761" y="482"/>
                  </a:cubicBezTo>
                  <a:close/>
                  <a:moveTo>
                    <a:pt x="64225" y="482"/>
                  </a:moveTo>
                  <a:cubicBezTo>
                    <a:pt x="64488" y="482"/>
                    <a:pt x="64701" y="700"/>
                    <a:pt x="64701" y="963"/>
                  </a:cubicBezTo>
                  <a:cubicBezTo>
                    <a:pt x="64701" y="1227"/>
                    <a:pt x="64488" y="1445"/>
                    <a:pt x="64225" y="1445"/>
                  </a:cubicBezTo>
                  <a:cubicBezTo>
                    <a:pt x="63956" y="1445"/>
                    <a:pt x="63743" y="1227"/>
                    <a:pt x="63743" y="963"/>
                  </a:cubicBezTo>
                  <a:cubicBezTo>
                    <a:pt x="63743" y="700"/>
                    <a:pt x="63956" y="482"/>
                    <a:pt x="64225" y="482"/>
                  </a:cubicBezTo>
                  <a:close/>
                  <a:moveTo>
                    <a:pt x="65684" y="482"/>
                  </a:moveTo>
                  <a:cubicBezTo>
                    <a:pt x="65948" y="482"/>
                    <a:pt x="66165" y="700"/>
                    <a:pt x="66165" y="963"/>
                  </a:cubicBezTo>
                  <a:cubicBezTo>
                    <a:pt x="66165" y="1227"/>
                    <a:pt x="65948" y="1445"/>
                    <a:pt x="65684" y="1445"/>
                  </a:cubicBezTo>
                  <a:cubicBezTo>
                    <a:pt x="65420" y="1445"/>
                    <a:pt x="65202" y="1227"/>
                    <a:pt x="65202" y="963"/>
                  </a:cubicBezTo>
                  <a:cubicBezTo>
                    <a:pt x="65202" y="700"/>
                    <a:pt x="65420" y="482"/>
                    <a:pt x="65684" y="482"/>
                  </a:cubicBezTo>
                  <a:close/>
                  <a:moveTo>
                    <a:pt x="67149" y="482"/>
                  </a:moveTo>
                  <a:cubicBezTo>
                    <a:pt x="67413" y="482"/>
                    <a:pt x="67624" y="700"/>
                    <a:pt x="67624" y="963"/>
                  </a:cubicBezTo>
                  <a:cubicBezTo>
                    <a:pt x="67624" y="1227"/>
                    <a:pt x="67413" y="1445"/>
                    <a:pt x="67149" y="1445"/>
                  </a:cubicBezTo>
                  <a:cubicBezTo>
                    <a:pt x="66879" y="1445"/>
                    <a:pt x="66668" y="1227"/>
                    <a:pt x="66668" y="963"/>
                  </a:cubicBezTo>
                  <a:cubicBezTo>
                    <a:pt x="66668" y="700"/>
                    <a:pt x="66879" y="482"/>
                    <a:pt x="67149" y="482"/>
                  </a:cubicBezTo>
                  <a:close/>
                  <a:moveTo>
                    <a:pt x="68608" y="482"/>
                  </a:moveTo>
                  <a:cubicBezTo>
                    <a:pt x="68872" y="482"/>
                    <a:pt x="69090" y="700"/>
                    <a:pt x="69090" y="963"/>
                  </a:cubicBezTo>
                  <a:cubicBezTo>
                    <a:pt x="69090" y="1227"/>
                    <a:pt x="68872" y="1445"/>
                    <a:pt x="68608" y="1445"/>
                  </a:cubicBezTo>
                  <a:cubicBezTo>
                    <a:pt x="68345" y="1445"/>
                    <a:pt x="68127" y="1227"/>
                    <a:pt x="68127" y="963"/>
                  </a:cubicBezTo>
                  <a:cubicBezTo>
                    <a:pt x="68127" y="700"/>
                    <a:pt x="68345" y="482"/>
                    <a:pt x="68608" y="482"/>
                  </a:cubicBezTo>
                  <a:close/>
                  <a:moveTo>
                    <a:pt x="70072" y="482"/>
                  </a:moveTo>
                  <a:cubicBezTo>
                    <a:pt x="70337" y="482"/>
                    <a:pt x="70549" y="700"/>
                    <a:pt x="70549" y="963"/>
                  </a:cubicBezTo>
                  <a:cubicBezTo>
                    <a:pt x="70549" y="1227"/>
                    <a:pt x="70337" y="1445"/>
                    <a:pt x="70072" y="1445"/>
                  </a:cubicBezTo>
                  <a:cubicBezTo>
                    <a:pt x="69804" y="1445"/>
                    <a:pt x="69592" y="1227"/>
                    <a:pt x="69592" y="963"/>
                  </a:cubicBezTo>
                  <a:cubicBezTo>
                    <a:pt x="69592" y="700"/>
                    <a:pt x="69804" y="482"/>
                    <a:pt x="70072" y="482"/>
                  </a:cubicBezTo>
                  <a:close/>
                  <a:moveTo>
                    <a:pt x="71531" y="482"/>
                  </a:moveTo>
                  <a:cubicBezTo>
                    <a:pt x="71796" y="482"/>
                    <a:pt x="72013" y="700"/>
                    <a:pt x="72013" y="963"/>
                  </a:cubicBezTo>
                  <a:cubicBezTo>
                    <a:pt x="72013" y="1227"/>
                    <a:pt x="71796" y="1445"/>
                    <a:pt x="71531" y="1445"/>
                  </a:cubicBezTo>
                  <a:cubicBezTo>
                    <a:pt x="71268" y="1445"/>
                    <a:pt x="71051" y="1227"/>
                    <a:pt x="71051" y="963"/>
                  </a:cubicBezTo>
                  <a:cubicBezTo>
                    <a:pt x="71051" y="700"/>
                    <a:pt x="71268" y="482"/>
                    <a:pt x="71531" y="482"/>
                  </a:cubicBezTo>
                  <a:close/>
                  <a:moveTo>
                    <a:pt x="72991" y="482"/>
                  </a:moveTo>
                  <a:cubicBezTo>
                    <a:pt x="73260" y="482"/>
                    <a:pt x="73473" y="700"/>
                    <a:pt x="73473" y="963"/>
                  </a:cubicBezTo>
                  <a:cubicBezTo>
                    <a:pt x="73473" y="1227"/>
                    <a:pt x="73260" y="1445"/>
                    <a:pt x="72991" y="1445"/>
                  </a:cubicBezTo>
                  <a:cubicBezTo>
                    <a:pt x="72727" y="1445"/>
                    <a:pt x="72515" y="1227"/>
                    <a:pt x="72515" y="963"/>
                  </a:cubicBezTo>
                  <a:cubicBezTo>
                    <a:pt x="72515" y="700"/>
                    <a:pt x="72727" y="482"/>
                    <a:pt x="72991" y="482"/>
                  </a:cubicBezTo>
                  <a:close/>
                  <a:moveTo>
                    <a:pt x="74455" y="482"/>
                  </a:moveTo>
                  <a:cubicBezTo>
                    <a:pt x="74719" y="482"/>
                    <a:pt x="74937" y="700"/>
                    <a:pt x="74937" y="963"/>
                  </a:cubicBezTo>
                  <a:cubicBezTo>
                    <a:pt x="74937" y="1227"/>
                    <a:pt x="74719" y="1445"/>
                    <a:pt x="74455" y="1445"/>
                  </a:cubicBezTo>
                  <a:cubicBezTo>
                    <a:pt x="74192" y="1445"/>
                    <a:pt x="73974" y="1227"/>
                    <a:pt x="73974" y="963"/>
                  </a:cubicBezTo>
                  <a:cubicBezTo>
                    <a:pt x="73974" y="700"/>
                    <a:pt x="74192" y="482"/>
                    <a:pt x="74455" y="482"/>
                  </a:cubicBezTo>
                  <a:close/>
                  <a:moveTo>
                    <a:pt x="1" y="0"/>
                  </a:moveTo>
                  <a:lnTo>
                    <a:pt x="1" y="1925"/>
                  </a:lnTo>
                  <a:lnTo>
                    <a:pt x="75821" y="1925"/>
                  </a:lnTo>
                  <a:lnTo>
                    <a:pt x="758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7">
  <p:cSld name="CUSTOM_12_1_1_1">
    <p:spTree>
      <p:nvGrpSpPr>
        <p:cNvPr id="1" name="Shape 3745"/>
        <p:cNvGrpSpPr/>
        <p:nvPr/>
      </p:nvGrpSpPr>
      <p:grpSpPr>
        <a:xfrm>
          <a:off x="0" y="0"/>
          <a:ext cx="0" cy="0"/>
          <a:chOff x="0" y="0"/>
          <a:chExt cx="0" cy="0"/>
        </a:xfrm>
      </p:grpSpPr>
      <p:pic>
        <p:nvPicPr>
          <p:cNvPr id="3746" name="Google Shape;3746;p30"/>
          <p:cNvPicPr preferRelativeResize="0"/>
          <p:nvPr/>
        </p:nvPicPr>
        <p:blipFill>
          <a:blip r:embed="rId2">
            <a:alphaModFix/>
          </a:blip>
          <a:stretch>
            <a:fillRect/>
          </a:stretch>
        </p:blipFill>
        <p:spPr>
          <a:xfrm>
            <a:off x="0" y="0"/>
            <a:ext cx="9144000" cy="5143500"/>
          </a:xfrm>
          <a:prstGeom prst="rect">
            <a:avLst/>
          </a:prstGeom>
          <a:noFill/>
          <a:ln>
            <a:noFill/>
          </a:ln>
        </p:spPr>
      </p:pic>
      <p:sp>
        <p:nvSpPr>
          <p:cNvPr id="3747" name="Google Shape;3747;p30"/>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748" name="Google Shape;3748;p30"/>
          <p:cNvSpPr txBox="1">
            <a:spLocks noGrp="1"/>
          </p:cNvSpPr>
          <p:nvPr>
            <p:ph type="subTitle" idx="1"/>
          </p:nvPr>
        </p:nvSpPr>
        <p:spPr>
          <a:xfrm>
            <a:off x="720000" y="1138525"/>
            <a:ext cx="3852000" cy="3465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grpSp>
        <p:nvGrpSpPr>
          <p:cNvPr id="3749" name="Google Shape;3749;p30"/>
          <p:cNvGrpSpPr/>
          <p:nvPr/>
        </p:nvGrpSpPr>
        <p:grpSpPr>
          <a:xfrm>
            <a:off x="-827702" y="84846"/>
            <a:ext cx="10817768" cy="373125"/>
            <a:chOff x="0" y="91300"/>
            <a:chExt cx="10817768" cy="373125"/>
          </a:xfrm>
        </p:grpSpPr>
        <p:grpSp>
          <p:nvGrpSpPr>
            <p:cNvPr id="3750" name="Google Shape;3750;p30"/>
            <p:cNvGrpSpPr/>
            <p:nvPr/>
          </p:nvGrpSpPr>
          <p:grpSpPr>
            <a:xfrm>
              <a:off x="0" y="91300"/>
              <a:ext cx="5575350" cy="373125"/>
              <a:chOff x="1016250" y="3460075"/>
              <a:chExt cx="5575350" cy="373125"/>
            </a:xfrm>
          </p:grpSpPr>
          <p:sp>
            <p:nvSpPr>
              <p:cNvPr id="3751" name="Google Shape;3751;p30"/>
              <p:cNvSpPr/>
              <p:nvPr/>
            </p:nvSpPr>
            <p:spPr>
              <a:xfrm>
                <a:off x="1125675" y="3795950"/>
                <a:ext cx="5465925" cy="37250"/>
              </a:xfrm>
              <a:custGeom>
                <a:avLst/>
                <a:gdLst/>
                <a:ahLst/>
                <a:cxnLst/>
                <a:rect l="l" t="t" r="r" b="b"/>
                <a:pathLst>
                  <a:path w="218637" h="1490" extrusionOk="0">
                    <a:moveTo>
                      <a:pt x="0" y="0"/>
                    </a:moveTo>
                    <a:lnTo>
                      <a:pt x="0" y="1489"/>
                    </a:lnTo>
                    <a:lnTo>
                      <a:pt x="218636" y="1489"/>
                    </a:lnTo>
                    <a:lnTo>
                      <a:pt x="2186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30"/>
              <p:cNvSpPr/>
              <p:nvPr/>
            </p:nvSpPr>
            <p:spPr>
              <a:xfrm>
                <a:off x="1219125"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30"/>
              <p:cNvSpPr/>
              <p:nvPr/>
            </p:nvSpPr>
            <p:spPr>
              <a:xfrm>
                <a:off x="1165175" y="3460075"/>
                <a:ext cx="606425" cy="303225"/>
              </a:xfrm>
              <a:custGeom>
                <a:avLst/>
                <a:gdLst/>
                <a:ahLst/>
                <a:cxnLst/>
                <a:rect l="l" t="t" r="r" b="b"/>
                <a:pathLst>
                  <a:path w="24257" h="12129" extrusionOk="0">
                    <a:moveTo>
                      <a:pt x="1" y="0"/>
                    </a:moveTo>
                    <a:lnTo>
                      <a:pt x="12129" y="12128"/>
                    </a:lnTo>
                    <a:lnTo>
                      <a:pt x="24257"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30"/>
              <p:cNvSpPr/>
              <p:nvPr/>
            </p:nvSpPr>
            <p:spPr>
              <a:xfrm>
                <a:off x="1346025" y="3460075"/>
                <a:ext cx="256125" cy="128450"/>
              </a:xfrm>
              <a:custGeom>
                <a:avLst/>
                <a:gdLst/>
                <a:ahLst/>
                <a:cxnLst/>
                <a:rect l="l" t="t" r="r" b="b"/>
                <a:pathLst>
                  <a:path w="10245" h="5138" extrusionOk="0">
                    <a:moveTo>
                      <a:pt x="1" y="0"/>
                    </a:moveTo>
                    <a:lnTo>
                      <a:pt x="510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30"/>
              <p:cNvSpPr/>
              <p:nvPr/>
            </p:nvSpPr>
            <p:spPr>
              <a:xfrm>
                <a:off x="1690275" y="3661450"/>
                <a:ext cx="203675" cy="101850"/>
              </a:xfrm>
              <a:custGeom>
                <a:avLst/>
                <a:gdLst/>
                <a:ahLst/>
                <a:cxnLst/>
                <a:rect l="l" t="t" r="r" b="b"/>
                <a:pathLst>
                  <a:path w="8147" h="4074" extrusionOk="0">
                    <a:moveTo>
                      <a:pt x="4073" y="0"/>
                    </a:moveTo>
                    <a:lnTo>
                      <a:pt x="0" y="4073"/>
                    </a:lnTo>
                    <a:lnTo>
                      <a:pt x="8146" y="4073"/>
                    </a:lnTo>
                    <a:lnTo>
                      <a:pt x="40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30"/>
              <p:cNvSpPr/>
              <p:nvPr/>
            </p:nvSpPr>
            <p:spPr>
              <a:xfrm>
                <a:off x="1757900"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30"/>
              <p:cNvSpPr/>
              <p:nvPr/>
            </p:nvSpPr>
            <p:spPr>
              <a:xfrm>
                <a:off x="1016250" y="3661450"/>
                <a:ext cx="202900" cy="101850"/>
              </a:xfrm>
              <a:custGeom>
                <a:avLst/>
                <a:gdLst/>
                <a:ahLst/>
                <a:cxnLst/>
                <a:rect l="l" t="t" r="r" b="b"/>
                <a:pathLst>
                  <a:path w="8116" h="4074" extrusionOk="0">
                    <a:moveTo>
                      <a:pt x="4073" y="0"/>
                    </a:moveTo>
                    <a:lnTo>
                      <a:pt x="0" y="4073"/>
                    </a:lnTo>
                    <a:lnTo>
                      <a:pt x="8116" y="4073"/>
                    </a:lnTo>
                    <a:lnTo>
                      <a:pt x="40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30"/>
              <p:cNvSpPr/>
              <p:nvPr/>
            </p:nvSpPr>
            <p:spPr>
              <a:xfrm>
                <a:off x="108387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30"/>
              <p:cNvSpPr/>
              <p:nvPr/>
            </p:nvSpPr>
            <p:spPr>
              <a:xfrm>
                <a:off x="1876450" y="3460075"/>
                <a:ext cx="497750" cy="248500"/>
              </a:xfrm>
              <a:custGeom>
                <a:avLst/>
                <a:gdLst/>
                <a:ahLst/>
                <a:cxnLst/>
                <a:rect l="l" t="t" r="r" b="b"/>
                <a:pathLst>
                  <a:path w="19910" h="9940" extrusionOk="0">
                    <a:moveTo>
                      <a:pt x="0" y="0"/>
                    </a:moveTo>
                    <a:lnTo>
                      <a:pt x="9970" y="9940"/>
                    </a:lnTo>
                    <a:lnTo>
                      <a:pt x="19909"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30"/>
              <p:cNvSpPr/>
              <p:nvPr/>
            </p:nvSpPr>
            <p:spPr>
              <a:xfrm>
                <a:off x="1822500" y="3460075"/>
                <a:ext cx="606400" cy="303225"/>
              </a:xfrm>
              <a:custGeom>
                <a:avLst/>
                <a:gdLst/>
                <a:ahLst/>
                <a:cxnLst/>
                <a:rect l="l" t="t" r="r" b="b"/>
                <a:pathLst>
                  <a:path w="24256" h="12129" extrusionOk="0">
                    <a:moveTo>
                      <a:pt x="0" y="0"/>
                    </a:moveTo>
                    <a:lnTo>
                      <a:pt x="12128" y="12128"/>
                    </a:lnTo>
                    <a:lnTo>
                      <a:pt x="24256" y="0"/>
                    </a:lnTo>
                    <a:lnTo>
                      <a:pt x="22614" y="0"/>
                    </a:lnTo>
                    <a:lnTo>
                      <a:pt x="12128" y="10487"/>
                    </a:lnTo>
                    <a:lnTo>
                      <a:pt x="16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30"/>
              <p:cNvSpPr/>
              <p:nvPr/>
            </p:nvSpPr>
            <p:spPr>
              <a:xfrm>
                <a:off x="2003350" y="3460075"/>
                <a:ext cx="256100" cy="128450"/>
              </a:xfrm>
              <a:custGeom>
                <a:avLst/>
                <a:gdLst/>
                <a:ahLst/>
                <a:cxnLst/>
                <a:rect l="l" t="t" r="r" b="b"/>
                <a:pathLst>
                  <a:path w="10244" h="5138" extrusionOk="0">
                    <a:moveTo>
                      <a:pt x="0" y="0"/>
                    </a:moveTo>
                    <a:lnTo>
                      <a:pt x="510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30"/>
              <p:cNvSpPr/>
              <p:nvPr/>
            </p:nvSpPr>
            <p:spPr>
              <a:xfrm>
                <a:off x="2352900" y="3661450"/>
                <a:ext cx="202150" cy="101850"/>
              </a:xfrm>
              <a:custGeom>
                <a:avLst/>
                <a:gdLst/>
                <a:ahLst/>
                <a:cxnLst/>
                <a:rect l="l" t="t" r="r" b="b"/>
                <a:pathLst>
                  <a:path w="8086" h="4074" extrusionOk="0">
                    <a:moveTo>
                      <a:pt x="4043" y="0"/>
                    </a:moveTo>
                    <a:lnTo>
                      <a:pt x="0" y="4073"/>
                    </a:lnTo>
                    <a:lnTo>
                      <a:pt x="808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30"/>
              <p:cNvSpPr/>
              <p:nvPr/>
            </p:nvSpPr>
            <p:spPr>
              <a:xfrm>
                <a:off x="2419000" y="3703225"/>
                <a:ext cx="69175" cy="34975"/>
              </a:xfrm>
              <a:custGeom>
                <a:avLst/>
                <a:gdLst/>
                <a:ahLst/>
                <a:cxnLst/>
                <a:rect l="l" t="t" r="r" b="b"/>
                <a:pathLst>
                  <a:path w="2767" h="1399" extrusionOk="0">
                    <a:moveTo>
                      <a:pt x="1399" y="1"/>
                    </a:moveTo>
                    <a:lnTo>
                      <a:pt x="1" y="1399"/>
                    </a:lnTo>
                    <a:lnTo>
                      <a:pt x="2767" y="1399"/>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30"/>
              <p:cNvSpPr/>
              <p:nvPr/>
            </p:nvSpPr>
            <p:spPr>
              <a:xfrm>
                <a:off x="2533750" y="3460075"/>
                <a:ext cx="497750" cy="248500"/>
              </a:xfrm>
              <a:custGeom>
                <a:avLst/>
                <a:gdLst/>
                <a:ahLst/>
                <a:cxnLst/>
                <a:rect l="l" t="t" r="r" b="b"/>
                <a:pathLst>
                  <a:path w="19910" h="9940" extrusionOk="0">
                    <a:moveTo>
                      <a:pt x="0"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30"/>
              <p:cNvSpPr/>
              <p:nvPr/>
            </p:nvSpPr>
            <p:spPr>
              <a:xfrm>
                <a:off x="2479800" y="3460075"/>
                <a:ext cx="606425" cy="303225"/>
              </a:xfrm>
              <a:custGeom>
                <a:avLst/>
                <a:gdLst/>
                <a:ahLst/>
                <a:cxnLst/>
                <a:rect l="l" t="t" r="r" b="b"/>
                <a:pathLst>
                  <a:path w="24257"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30"/>
              <p:cNvSpPr/>
              <p:nvPr/>
            </p:nvSpPr>
            <p:spPr>
              <a:xfrm>
                <a:off x="2661400" y="3460075"/>
                <a:ext cx="256125" cy="128450"/>
              </a:xfrm>
              <a:custGeom>
                <a:avLst/>
                <a:gdLst/>
                <a:ahLst/>
                <a:cxnLst/>
                <a:rect l="l" t="t" r="r" b="b"/>
                <a:pathLst>
                  <a:path w="10245" h="5138" extrusionOk="0">
                    <a:moveTo>
                      <a:pt x="1" y="0"/>
                    </a:moveTo>
                    <a:lnTo>
                      <a:pt x="5138"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30"/>
              <p:cNvSpPr/>
              <p:nvPr/>
            </p:nvSpPr>
            <p:spPr>
              <a:xfrm>
                <a:off x="3010200" y="3661450"/>
                <a:ext cx="202925" cy="101850"/>
              </a:xfrm>
              <a:custGeom>
                <a:avLst/>
                <a:gdLst/>
                <a:ahLst/>
                <a:cxnLst/>
                <a:rect l="l" t="t" r="r" b="b"/>
                <a:pathLst>
                  <a:path w="8117" h="4074" extrusionOk="0">
                    <a:moveTo>
                      <a:pt x="4043" y="0"/>
                    </a:moveTo>
                    <a:lnTo>
                      <a:pt x="1" y="4073"/>
                    </a:lnTo>
                    <a:lnTo>
                      <a:pt x="811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30"/>
              <p:cNvSpPr/>
              <p:nvPr/>
            </p:nvSpPr>
            <p:spPr>
              <a:xfrm>
                <a:off x="3076300" y="3703225"/>
                <a:ext cx="69175" cy="34975"/>
              </a:xfrm>
              <a:custGeom>
                <a:avLst/>
                <a:gdLst/>
                <a:ahLst/>
                <a:cxnLst/>
                <a:rect l="l" t="t" r="r" b="b"/>
                <a:pathLst>
                  <a:path w="2767" h="1399" extrusionOk="0">
                    <a:moveTo>
                      <a:pt x="1399" y="1"/>
                    </a:moveTo>
                    <a:lnTo>
                      <a:pt x="1" y="1399"/>
                    </a:lnTo>
                    <a:lnTo>
                      <a:pt x="2767" y="1399"/>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30"/>
              <p:cNvSpPr/>
              <p:nvPr/>
            </p:nvSpPr>
            <p:spPr>
              <a:xfrm>
                <a:off x="3191050" y="3460075"/>
                <a:ext cx="497750" cy="248500"/>
              </a:xfrm>
              <a:custGeom>
                <a:avLst/>
                <a:gdLst/>
                <a:ahLst/>
                <a:cxnLst/>
                <a:rect l="l" t="t" r="r" b="b"/>
                <a:pathLst>
                  <a:path w="19910" h="9940" extrusionOk="0">
                    <a:moveTo>
                      <a:pt x="1"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30"/>
              <p:cNvSpPr/>
              <p:nvPr/>
            </p:nvSpPr>
            <p:spPr>
              <a:xfrm>
                <a:off x="3137100" y="3460075"/>
                <a:ext cx="606425" cy="303225"/>
              </a:xfrm>
              <a:custGeom>
                <a:avLst/>
                <a:gdLst/>
                <a:ahLst/>
                <a:cxnLst/>
                <a:rect l="l" t="t" r="r" b="b"/>
                <a:pathLst>
                  <a:path w="24257" h="12129" extrusionOk="0">
                    <a:moveTo>
                      <a:pt x="1"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30"/>
              <p:cNvSpPr/>
              <p:nvPr/>
            </p:nvSpPr>
            <p:spPr>
              <a:xfrm>
                <a:off x="3318725"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30"/>
              <p:cNvSpPr/>
              <p:nvPr/>
            </p:nvSpPr>
            <p:spPr>
              <a:xfrm>
                <a:off x="3656100" y="3661450"/>
                <a:ext cx="202175" cy="101850"/>
              </a:xfrm>
              <a:custGeom>
                <a:avLst/>
                <a:gdLst/>
                <a:ahLst/>
                <a:cxnLst/>
                <a:rect l="l" t="t" r="r" b="b"/>
                <a:pathLst>
                  <a:path w="8087" h="4074" extrusionOk="0">
                    <a:moveTo>
                      <a:pt x="4013" y="0"/>
                    </a:moveTo>
                    <a:lnTo>
                      <a:pt x="1" y="4073"/>
                    </a:lnTo>
                    <a:lnTo>
                      <a:pt x="8086" y="4073"/>
                    </a:lnTo>
                    <a:lnTo>
                      <a:pt x="40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30"/>
              <p:cNvSpPr/>
              <p:nvPr/>
            </p:nvSpPr>
            <p:spPr>
              <a:xfrm>
                <a:off x="372222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30"/>
              <p:cNvSpPr/>
              <p:nvPr/>
            </p:nvSpPr>
            <p:spPr>
              <a:xfrm>
                <a:off x="3848350"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30"/>
              <p:cNvSpPr/>
              <p:nvPr/>
            </p:nvSpPr>
            <p:spPr>
              <a:xfrm>
                <a:off x="3794400" y="3460075"/>
                <a:ext cx="606425" cy="303225"/>
              </a:xfrm>
              <a:custGeom>
                <a:avLst/>
                <a:gdLst/>
                <a:ahLst/>
                <a:cxnLst/>
                <a:rect l="l" t="t" r="r" b="b"/>
                <a:pathLst>
                  <a:path w="24257" h="12129" extrusionOk="0">
                    <a:moveTo>
                      <a:pt x="1" y="0"/>
                    </a:moveTo>
                    <a:lnTo>
                      <a:pt x="12129" y="12128"/>
                    </a:lnTo>
                    <a:lnTo>
                      <a:pt x="24257"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30"/>
              <p:cNvSpPr/>
              <p:nvPr/>
            </p:nvSpPr>
            <p:spPr>
              <a:xfrm>
                <a:off x="3976025"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30"/>
              <p:cNvSpPr/>
              <p:nvPr/>
            </p:nvSpPr>
            <p:spPr>
              <a:xfrm>
                <a:off x="4311125" y="3661450"/>
                <a:ext cx="203700" cy="101850"/>
              </a:xfrm>
              <a:custGeom>
                <a:avLst/>
                <a:gdLst/>
                <a:ahLst/>
                <a:cxnLst/>
                <a:rect l="l" t="t" r="r" b="b"/>
                <a:pathLst>
                  <a:path w="8148" h="4074" extrusionOk="0">
                    <a:moveTo>
                      <a:pt x="4074" y="0"/>
                    </a:moveTo>
                    <a:lnTo>
                      <a:pt x="1" y="4073"/>
                    </a:lnTo>
                    <a:lnTo>
                      <a:pt x="8147" y="4073"/>
                    </a:lnTo>
                    <a:lnTo>
                      <a:pt x="40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30"/>
              <p:cNvSpPr/>
              <p:nvPr/>
            </p:nvSpPr>
            <p:spPr>
              <a:xfrm>
                <a:off x="437877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30"/>
              <p:cNvSpPr/>
              <p:nvPr/>
            </p:nvSpPr>
            <p:spPr>
              <a:xfrm>
                <a:off x="4505675" y="3460075"/>
                <a:ext cx="497750" cy="248500"/>
              </a:xfrm>
              <a:custGeom>
                <a:avLst/>
                <a:gdLst/>
                <a:ahLst/>
                <a:cxnLst/>
                <a:rect l="l" t="t" r="r" b="b"/>
                <a:pathLst>
                  <a:path w="19910" h="9940" extrusionOk="0">
                    <a:moveTo>
                      <a:pt x="0" y="0"/>
                    </a:moveTo>
                    <a:lnTo>
                      <a:pt x="9970" y="9940"/>
                    </a:lnTo>
                    <a:lnTo>
                      <a:pt x="19909"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30"/>
              <p:cNvSpPr/>
              <p:nvPr/>
            </p:nvSpPr>
            <p:spPr>
              <a:xfrm>
                <a:off x="4451725" y="3460075"/>
                <a:ext cx="606400" cy="303225"/>
              </a:xfrm>
              <a:custGeom>
                <a:avLst/>
                <a:gdLst/>
                <a:ahLst/>
                <a:cxnLst/>
                <a:rect l="l" t="t" r="r" b="b"/>
                <a:pathLst>
                  <a:path w="24256"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30"/>
              <p:cNvSpPr/>
              <p:nvPr/>
            </p:nvSpPr>
            <p:spPr>
              <a:xfrm>
                <a:off x="4633325" y="3460075"/>
                <a:ext cx="256125" cy="128450"/>
              </a:xfrm>
              <a:custGeom>
                <a:avLst/>
                <a:gdLst/>
                <a:ahLst/>
                <a:cxnLst/>
                <a:rect l="l" t="t" r="r" b="b"/>
                <a:pathLst>
                  <a:path w="10245" h="5138" extrusionOk="0">
                    <a:moveTo>
                      <a:pt x="1" y="0"/>
                    </a:moveTo>
                    <a:lnTo>
                      <a:pt x="5138"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30"/>
              <p:cNvSpPr/>
              <p:nvPr/>
            </p:nvSpPr>
            <p:spPr>
              <a:xfrm>
                <a:off x="4973000" y="3661450"/>
                <a:ext cx="202150" cy="101850"/>
              </a:xfrm>
              <a:custGeom>
                <a:avLst/>
                <a:gdLst/>
                <a:ahLst/>
                <a:cxnLst/>
                <a:rect l="l" t="t" r="r" b="b"/>
                <a:pathLst>
                  <a:path w="8086" h="4074" extrusionOk="0">
                    <a:moveTo>
                      <a:pt x="4043" y="0"/>
                    </a:moveTo>
                    <a:lnTo>
                      <a:pt x="1" y="4073"/>
                    </a:lnTo>
                    <a:lnTo>
                      <a:pt x="808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30"/>
              <p:cNvSpPr/>
              <p:nvPr/>
            </p:nvSpPr>
            <p:spPr>
              <a:xfrm>
                <a:off x="503987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30"/>
              <p:cNvSpPr/>
              <p:nvPr/>
            </p:nvSpPr>
            <p:spPr>
              <a:xfrm>
                <a:off x="5162975" y="3460075"/>
                <a:ext cx="497750" cy="248500"/>
              </a:xfrm>
              <a:custGeom>
                <a:avLst/>
                <a:gdLst/>
                <a:ahLst/>
                <a:cxnLst/>
                <a:rect l="l" t="t" r="r" b="b"/>
                <a:pathLst>
                  <a:path w="19910" h="9940" extrusionOk="0">
                    <a:moveTo>
                      <a:pt x="1"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30"/>
              <p:cNvSpPr/>
              <p:nvPr/>
            </p:nvSpPr>
            <p:spPr>
              <a:xfrm>
                <a:off x="5109025" y="3460075"/>
                <a:ext cx="606425" cy="303225"/>
              </a:xfrm>
              <a:custGeom>
                <a:avLst/>
                <a:gdLst/>
                <a:ahLst/>
                <a:cxnLst/>
                <a:rect l="l" t="t" r="r" b="b"/>
                <a:pathLst>
                  <a:path w="24257"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30"/>
              <p:cNvSpPr/>
              <p:nvPr/>
            </p:nvSpPr>
            <p:spPr>
              <a:xfrm>
                <a:off x="5290650" y="3460075"/>
                <a:ext cx="256100" cy="128450"/>
              </a:xfrm>
              <a:custGeom>
                <a:avLst/>
                <a:gdLst/>
                <a:ahLst/>
                <a:cxnLst/>
                <a:rect l="l" t="t" r="r" b="b"/>
                <a:pathLst>
                  <a:path w="10244" h="5138" extrusionOk="0">
                    <a:moveTo>
                      <a:pt x="0" y="0"/>
                    </a:moveTo>
                    <a:lnTo>
                      <a:pt x="5137" y="5137"/>
                    </a:lnTo>
                    <a:lnTo>
                      <a:pt x="102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30"/>
              <p:cNvSpPr/>
              <p:nvPr/>
            </p:nvSpPr>
            <p:spPr>
              <a:xfrm>
                <a:off x="5636400" y="3661450"/>
                <a:ext cx="202150" cy="101850"/>
              </a:xfrm>
              <a:custGeom>
                <a:avLst/>
                <a:gdLst/>
                <a:ahLst/>
                <a:cxnLst/>
                <a:rect l="l" t="t" r="r" b="b"/>
                <a:pathLst>
                  <a:path w="8086" h="4074" extrusionOk="0">
                    <a:moveTo>
                      <a:pt x="4012" y="0"/>
                    </a:moveTo>
                    <a:lnTo>
                      <a:pt x="0" y="4073"/>
                    </a:lnTo>
                    <a:lnTo>
                      <a:pt x="8085" y="4073"/>
                    </a:lnTo>
                    <a:lnTo>
                      <a:pt x="40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30"/>
              <p:cNvSpPr/>
              <p:nvPr/>
            </p:nvSpPr>
            <p:spPr>
              <a:xfrm>
                <a:off x="5702500" y="3703225"/>
                <a:ext cx="69925" cy="34975"/>
              </a:xfrm>
              <a:custGeom>
                <a:avLst/>
                <a:gdLst/>
                <a:ahLst/>
                <a:cxnLst/>
                <a:rect l="l" t="t" r="r" b="b"/>
                <a:pathLst>
                  <a:path w="2797" h="1399" extrusionOk="0">
                    <a:moveTo>
                      <a:pt x="1368" y="1"/>
                    </a:moveTo>
                    <a:lnTo>
                      <a:pt x="1" y="1399"/>
                    </a:lnTo>
                    <a:lnTo>
                      <a:pt x="2797"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30"/>
              <p:cNvSpPr/>
              <p:nvPr/>
            </p:nvSpPr>
            <p:spPr>
              <a:xfrm>
                <a:off x="5820275"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30"/>
              <p:cNvSpPr/>
              <p:nvPr/>
            </p:nvSpPr>
            <p:spPr>
              <a:xfrm>
                <a:off x="5766325" y="3460075"/>
                <a:ext cx="605675" cy="303225"/>
              </a:xfrm>
              <a:custGeom>
                <a:avLst/>
                <a:gdLst/>
                <a:ahLst/>
                <a:cxnLst/>
                <a:rect l="l" t="t" r="r" b="b"/>
                <a:pathLst>
                  <a:path w="24227" h="12129" extrusionOk="0">
                    <a:moveTo>
                      <a:pt x="1" y="0"/>
                    </a:moveTo>
                    <a:lnTo>
                      <a:pt x="12129" y="12128"/>
                    </a:lnTo>
                    <a:lnTo>
                      <a:pt x="24226"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30"/>
              <p:cNvSpPr/>
              <p:nvPr/>
            </p:nvSpPr>
            <p:spPr>
              <a:xfrm>
                <a:off x="5947950"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30"/>
              <p:cNvSpPr/>
              <p:nvPr/>
            </p:nvSpPr>
            <p:spPr>
              <a:xfrm>
                <a:off x="6268625" y="3661450"/>
                <a:ext cx="202900" cy="101850"/>
              </a:xfrm>
              <a:custGeom>
                <a:avLst/>
                <a:gdLst/>
                <a:ahLst/>
                <a:cxnLst/>
                <a:rect l="l" t="t" r="r" b="b"/>
                <a:pathLst>
                  <a:path w="8116" h="4074" extrusionOk="0">
                    <a:moveTo>
                      <a:pt x="4043" y="0"/>
                    </a:moveTo>
                    <a:lnTo>
                      <a:pt x="0" y="4073"/>
                    </a:lnTo>
                    <a:lnTo>
                      <a:pt x="811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30"/>
              <p:cNvSpPr/>
              <p:nvPr/>
            </p:nvSpPr>
            <p:spPr>
              <a:xfrm>
                <a:off x="6335500"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4" name="Google Shape;3794;p30"/>
            <p:cNvGrpSpPr/>
            <p:nvPr/>
          </p:nvGrpSpPr>
          <p:grpSpPr>
            <a:xfrm>
              <a:off x="5242418" y="91300"/>
              <a:ext cx="5575350" cy="373125"/>
              <a:chOff x="1016250" y="3460075"/>
              <a:chExt cx="5575350" cy="373125"/>
            </a:xfrm>
          </p:grpSpPr>
          <p:sp>
            <p:nvSpPr>
              <p:cNvPr id="3795" name="Google Shape;3795;p30"/>
              <p:cNvSpPr/>
              <p:nvPr/>
            </p:nvSpPr>
            <p:spPr>
              <a:xfrm>
                <a:off x="1125675" y="3795950"/>
                <a:ext cx="5465925" cy="37250"/>
              </a:xfrm>
              <a:custGeom>
                <a:avLst/>
                <a:gdLst/>
                <a:ahLst/>
                <a:cxnLst/>
                <a:rect l="l" t="t" r="r" b="b"/>
                <a:pathLst>
                  <a:path w="218637" h="1490" extrusionOk="0">
                    <a:moveTo>
                      <a:pt x="0" y="0"/>
                    </a:moveTo>
                    <a:lnTo>
                      <a:pt x="0" y="1489"/>
                    </a:lnTo>
                    <a:lnTo>
                      <a:pt x="218636" y="1489"/>
                    </a:lnTo>
                    <a:lnTo>
                      <a:pt x="2186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30"/>
              <p:cNvSpPr/>
              <p:nvPr/>
            </p:nvSpPr>
            <p:spPr>
              <a:xfrm>
                <a:off x="1219125"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30"/>
              <p:cNvSpPr/>
              <p:nvPr/>
            </p:nvSpPr>
            <p:spPr>
              <a:xfrm>
                <a:off x="1165175" y="3460075"/>
                <a:ext cx="606425" cy="303225"/>
              </a:xfrm>
              <a:custGeom>
                <a:avLst/>
                <a:gdLst/>
                <a:ahLst/>
                <a:cxnLst/>
                <a:rect l="l" t="t" r="r" b="b"/>
                <a:pathLst>
                  <a:path w="24257" h="12129" extrusionOk="0">
                    <a:moveTo>
                      <a:pt x="1" y="0"/>
                    </a:moveTo>
                    <a:lnTo>
                      <a:pt x="12129" y="12128"/>
                    </a:lnTo>
                    <a:lnTo>
                      <a:pt x="24257"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30"/>
              <p:cNvSpPr/>
              <p:nvPr/>
            </p:nvSpPr>
            <p:spPr>
              <a:xfrm>
                <a:off x="1346025" y="3460075"/>
                <a:ext cx="256125" cy="128450"/>
              </a:xfrm>
              <a:custGeom>
                <a:avLst/>
                <a:gdLst/>
                <a:ahLst/>
                <a:cxnLst/>
                <a:rect l="l" t="t" r="r" b="b"/>
                <a:pathLst>
                  <a:path w="10245" h="5138" extrusionOk="0">
                    <a:moveTo>
                      <a:pt x="1" y="0"/>
                    </a:moveTo>
                    <a:lnTo>
                      <a:pt x="510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30"/>
              <p:cNvSpPr/>
              <p:nvPr/>
            </p:nvSpPr>
            <p:spPr>
              <a:xfrm>
                <a:off x="1690275" y="3661450"/>
                <a:ext cx="203675" cy="101850"/>
              </a:xfrm>
              <a:custGeom>
                <a:avLst/>
                <a:gdLst/>
                <a:ahLst/>
                <a:cxnLst/>
                <a:rect l="l" t="t" r="r" b="b"/>
                <a:pathLst>
                  <a:path w="8147" h="4074" extrusionOk="0">
                    <a:moveTo>
                      <a:pt x="4073" y="0"/>
                    </a:moveTo>
                    <a:lnTo>
                      <a:pt x="0" y="4073"/>
                    </a:lnTo>
                    <a:lnTo>
                      <a:pt x="8146" y="4073"/>
                    </a:lnTo>
                    <a:lnTo>
                      <a:pt x="40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30"/>
              <p:cNvSpPr/>
              <p:nvPr/>
            </p:nvSpPr>
            <p:spPr>
              <a:xfrm>
                <a:off x="1757900"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30"/>
              <p:cNvSpPr/>
              <p:nvPr/>
            </p:nvSpPr>
            <p:spPr>
              <a:xfrm>
                <a:off x="1016250" y="3661450"/>
                <a:ext cx="202900" cy="101850"/>
              </a:xfrm>
              <a:custGeom>
                <a:avLst/>
                <a:gdLst/>
                <a:ahLst/>
                <a:cxnLst/>
                <a:rect l="l" t="t" r="r" b="b"/>
                <a:pathLst>
                  <a:path w="8116" h="4074" extrusionOk="0">
                    <a:moveTo>
                      <a:pt x="4073" y="0"/>
                    </a:moveTo>
                    <a:lnTo>
                      <a:pt x="0" y="4073"/>
                    </a:lnTo>
                    <a:lnTo>
                      <a:pt x="8116" y="4073"/>
                    </a:lnTo>
                    <a:lnTo>
                      <a:pt x="40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30"/>
              <p:cNvSpPr/>
              <p:nvPr/>
            </p:nvSpPr>
            <p:spPr>
              <a:xfrm>
                <a:off x="108387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30"/>
              <p:cNvSpPr/>
              <p:nvPr/>
            </p:nvSpPr>
            <p:spPr>
              <a:xfrm>
                <a:off x="1876450" y="3460075"/>
                <a:ext cx="497750" cy="248500"/>
              </a:xfrm>
              <a:custGeom>
                <a:avLst/>
                <a:gdLst/>
                <a:ahLst/>
                <a:cxnLst/>
                <a:rect l="l" t="t" r="r" b="b"/>
                <a:pathLst>
                  <a:path w="19910" h="9940" extrusionOk="0">
                    <a:moveTo>
                      <a:pt x="0" y="0"/>
                    </a:moveTo>
                    <a:lnTo>
                      <a:pt x="9970" y="9940"/>
                    </a:lnTo>
                    <a:lnTo>
                      <a:pt x="19909"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30"/>
              <p:cNvSpPr/>
              <p:nvPr/>
            </p:nvSpPr>
            <p:spPr>
              <a:xfrm>
                <a:off x="1822500" y="3460075"/>
                <a:ext cx="606400" cy="303225"/>
              </a:xfrm>
              <a:custGeom>
                <a:avLst/>
                <a:gdLst/>
                <a:ahLst/>
                <a:cxnLst/>
                <a:rect l="l" t="t" r="r" b="b"/>
                <a:pathLst>
                  <a:path w="24256" h="12129" extrusionOk="0">
                    <a:moveTo>
                      <a:pt x="0" y="0"/>
                    </a:moveTo>
                    <a:lnTo>
                      <a:pt x="12128" y="12128"/>
                    </a:lnTo>
                    <a:lnTo>
                      <a:pt x="24256" y="0"/>
                    </a:lnTo>
                    <a:lnTo>
                      <a:pt x="22614" y="0"/>
                    </a:lnTo>
                    <a:lnTo>
                      <a:pt x="12128" y="10487"/>
                    </a:lnTo>
                    <a:lnTo>
                      <a:pt x="16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30"/>
              <p:cNvSpPr/>
              <p:nvPr/>
            </p:nvSpPr>
            <p:spPr>
              <a:xfrm>
                <a:off x="2003350" y="3460075"/>
                <a:ext cx="256100" cy="128450"/>
              </a:xfrm>
              <a:custGeom>
                <a:avLst/>
                <a:gdLst/>
                <a:ahLst/>
                <a:cxnLst/>
                <a:rect l="l" t="t" r="r" b="b"/>
                <a:pathLst>
                  <a:path w="10244" h="5138" extrusionOk="0">
                    <a:moveTo>
                      <a:pt x="0" y="0"/>
                    </a:moveTo>
                    <a:lnTo>
                      <a:pt x="510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30"/>
              <p:cNvSpPr/>
              <p:nvPr/>
            </p:nvSpPr>
            <p:spPr>
              <a:xfrm>
                <a:off x="2352900" y="3661450"/>
                <a:ext cx="202150" cy="101850"/>
              </a:xfrm>
              <a:custGeom>
                <a:avLst/>
                <a:gdLst/>
                <a:ahLst/>
                <a:cxnLst/>
                <a:rect l="l" t="t" r="r" b="b"/>
                <a:pathLst>
                  <a:path w="8086" h="4074" extrusionOk="0">
                    <a:moveTo>
                      <a:pt x="4043" y="0"/>
                    </a:moveTo>
                    <a:lnTo>
                      <a:pt x="0" y="4073"/>
                    </a:lnTo>
                    <a:lnTo>
                      <a:pt x="808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30"/>
              <p:cNvSpPr/>
              <p:nvPr/>
            </p:nvSpPr>
            <p:spPr>
              <a:xfrm>
                <a:off x="2419000" y="3703225"/>
                <a:ext cx="69175" cy="34975"/>
              </a:xfrm>
              <a:custGeom>
                <a:avLst/>
                <a:gdLst/>
                <a:ahLst/>
                <a:cxnLst/>
                <a:rect l="l" t="t" r="r" b="b"/>
                <a:pathLst>
                  <a:path w="2767" h="1399" extrusionOk="0">
                    <a:moveTo>
                      <a:pt x="1399" y="1"/>
                    </a:moveTo>
                    <a:lnTo>
                      <a:pt x="1" y="1399"/>
                    </a:lnTo>
                    <a:lnTo>
                      <a:pt x="2767" y="1399"/>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30"/>
              <p:cNvSpPr/>
              <p:nvPr/>
            </p:nvSpPr>
            <p:spPr>
              <a:xfrm>
                <a:off x="2533750" y="3460075"/>
                <a:ext cx="497750" cy="248500"/>
              </a:xfrm>
              <a:custGeom>
                <a:avLst/>
                <a:gdLst/>
                <a:ahLst/>
                <a:cxnLst/>
                <a:rect l="l" t="t" r="r" b="b"/>
                <a:pathLst>
                  <a:path w="19910" h="9940" extrusionOk="0">
                    <a:moveTo>
                      <a:pt x="0"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30"/>
              <p:cNvSpPr/>
              <p:nvPr/>
            </p:nvSpPr>
            <p:spPr>
              <a:xfrm>
                <a:off x="2479800" y="3460075"/>
                <a:ext cx="606425" cy="303225"/>
              </a:xfrm>
              <a:custGeom>
                <a:avLst/>
                <a:gdLst/>
                <a:ahLst/>
                <a:cxnLst/>
                <a:rect l="l" t="t" r="r" b="b"/>
                <a:pathLst>
                  <a:path w="24257"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30"/>
              <p:cNvSpPr/>
              <p:nvPr/>
            </p:nvSpPr>
            <p:spPr>
              <a:xfrm>
                <a:off x="2661400" y="3460075"/>
                <a:ext cx="256125" cy="128450"/>
              </a:xfrm>
              <a:custGeom>
                <a:avLst/>
                <a:gdLst/>
                <a:ahLst/>
                <a:cxnLst/>
                <a:rect l="l" t="t" r="r" b="b"/>
                <a:pathLst>
                  <a:path w="10245" h="5138" extrusionOk="0">
                    <a:moveTo>
                      <a:pt x="1" y="0"/>
                    </a:moveTo>
                    <a:lnTo>
                      <a:pt x="5138"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30"/>
              <p:cNvSpPr/>
              <p:nvPr/>
            </p:nvSpPr>
            <p:spPr>
              <a:xfrm>
                <a:off x="3010200" y="3661450"/>
                <a:ext cx="202925" cy="101850"/>
              </a:xfrm>
              <a:custGeom>
                <a:avLst/>
                <a:gdLst/>
                <a:ahLst/>
                <a:cxnLst/>
                <a:rect l="l" t="t" r="r" b="b"/>
                <a:pathLst>
                  <a:path w="8117" h="4074" extrusionOk="0">
                    <a:moveTo>
                      <a:pt x="4043" y="0"/>
                    </a:moveTo>
                    <a:lnTo>
                      <a:pt x="1" y="4073"/>
                    </a:lnTo>
                    <a:lnTo>
                      <a:pt x="811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30"/>
              <p:cNvSpPr/>
              <p:nvPr/>
            </p:nvSpPr>
            <p:spPr>
              <a:xfrm>
                <a:off x="3076300" y="3703225"/>
                <a:ext cx="69175" cy="34975"/>
              </a:xfrm>
              <a:custGeom>
                <a:avLst/>
                <a:gdLst/>
                <a:ahLst/>
                <a:cxnLst/>
                <a:rect l="l" t="t" r="r" b="b"/>
                <a:pathLst>
                  <a:path w="2767" h="1399" extrusionOk="0">
                    <a:moveTo>
                      <a:pt x="1399" y="1"/>
                    </a:moveTo>
                    <a:lnTo>
                      <a:pt x="1" y="1399"/>
                    </a:lnTo>
                    <a:lnTo>
                      <a:pt x="2767" y="1399"/>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30"/>
              <p:cNvSpPr/>
              <p:nvPr/>
            </p:nvSpPr>
            <p:spPr>
              <a:xfrm>
                <a:off x="3191050" y="3460075"/>
                <a:ext cx="497750" cy="248500"/>
              </a:xfrm>
              <a:custGeom>
                <a:avLst/>
                <a:gdLst/>
                <a:ahLst/>
                <a:cxnLst/>
                <a:rect l="l" t="t" r="r" b="b"/>
                <a:pathLst>
                  <a:path w="19910" h="9940" extrusionOk="0">
                    <a:moveTo>
                      <a:pt x="1"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30"/>
              <p:cNvSpPr/>
              <p:nvPr/>
            </p:nvSpPr>
            <p:spPr>
              <a:xfrm>
                <a:off x="3137100" y="3460075"/>
                <a:ext cx="606425" cy="303225"/>
              </a:xfrm>
              <a:custGeom>
                <a:avLst/>
                <a:gdLst/>
                <a:ahLst/>
                <a:cxnLst/>
                <a:rect l="l" t="t" r="r" b="b"/>
                <a:pathLst>
                  <a:path w="24257" h="12129" extrusionOk="0">
                    <a:moveTo>
                      <a:pt x="1"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30"/>
              <p:cNvSpPr/>
              <p:nvPr/>
            </p:nvSpPr>
            <p:spPr>
              <a:xfrm>
                <a:off x="3318725"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30"/>
              <p:cNvSpPr/>
              <p:nvPr/>
            </p:nvSpPr>
            <p:spPr>
              <a:xfrm>
                <a:off x="3656100" y="3661450"/>
                <a:ext cx="202175" cy="101850"/>
              </a:xfrm>
              <a:custGeom>
                <a:avLst/>
                <a:gdLst/>
                <a:ahLst/>
                <a:cxnLst/>
                <a:rect l="l" t="t" r="r" b="b"/>
                <a:pathLst>
                  <a:path w="8087" h="4074" extrusionOk="0">
                    <a:moveTo>
                      <a:pt x="4013" y="0"/>
                    </a:moveTo>
                    <a:lnTo>
                      <a:pt x="1" y="4073"/>
                    </a:lnTo>
                    <a:lnTo>
                      <a:pt x="8086" y="4073"/>
                    </a:lnTo>
                    <a:lnTo>
                      <a:pt x="40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30"/>
              <p:cNvSpPr/>
              <p:nvPr/>
            </p:nvSpPr>
            <p:spPr>
              <a:xfrm>
                <a:off x="372222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30"/>
              <p:cNvSpPr/>
              <p:nvPr/>
            </p:nvSpPr>
            <p:spPr>
              <a:xfrm>
                <a:off x="3848350"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30"/>
              <p:cNvSpPr/>
              <p:nvPr/>
            </p:nvSpPr>
            <p:spPr>
              <a:xfrm>
                <a:off x="3794400" y="3460075"/>
                <a:ext cx="606425" cy="303225"/>
              </a:xfrm>
              <a:custGeom>
                <a:avLst/>
                <a:gdLst/>
                <a:ahLst/>
                <a:cxnLst/>
                <a:rect l="l" t="t" r="r" b="b"/>
                <a:pathLst>
                  <a:path w="24257" h="12129" extrusionOk="0">
                    <a:moveTo>
                      <a:pt x="1" y="0"/>
                    </a:moveTo>
                    <a:lnTo>
                      <a:pt x="12129" y="12128"/>
                    </a:lnTo>
                    <a:lnTo>
                      <a:pt x="24257"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30"/>
              <p:cNvSpPr/>
              <p:nvPr/>
            </p:nvSpPr>
            <p:spPr>
              <a:xfrm>
                <a:off x="3976025"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30"/>
              <p:cNvSpPr/>
              <p:nvPr/>
            </p:nvSpPr>
            <p:spPr>
              <a:xfrm>
                <a:off x="4311125" y="3661450"/>
                <a:ext cx="203700" cy="101850"/>
              </a:xfrm>
              <a:custGeom>
                <a:avLst/>
                <a:gdLst/>
                <a:ahLst/>
                <a:cxnLst/>
                <a:rect l="l" t="t" r="r" b="b"/>
                <a:pathLst>
                  <a:path w="8148" h="4074" extrusionOk="0">
                    <a:moveTo>
                      <a:pt x="4074" y="0"/>
                    </a:moveTo>
                    <a:lnTo>
                      <a:pt x="1" y="4073"/>
                    </a:lnTo>
                    <a:lnTo>
                      <a:pt x="8147" y="4073"/>
                    </a:lnTo>
                    <a:lnTo>
                      <a:pt x="40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30"/>
              <p:cNvSpPr/>
              <p:nvPr/>
            </p:nvSpPr>
            <p:spPr>
              <a:xfrm>
                <a:off x="437877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30"/>
              <p:cNvSpPr/>
              <p:nvPr/>
            </p:nvSpPr>
            <p:spPr>
              <a:xfrm>
                <a:off x="4505675" y="3460075"/>
                <a:ext cx="497750" cy="248500"/>
              </a:xfrm>
              <a:custGeom>
                <a:avLst/>
                <a:gdLst/>
                <a:ahLst/>
                <a:cxnLst/>
                <a:rect l="l" t="t" r="r" b="b"/>
                <a:pathLst>
                  <a:path w="19910" h="9940" extrusionOk="0">
                    <a:moveTo>
                      <a:pt x="0" y="0"/>
                    </a:moveTo>
                    <a:lnTo>
                      <a:pt x="9970" y="9940"/>
                    </a:lnTo>
                    <a:lnTo>
                      <a:pt x="19909"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30"/>
              <p:cNvSpPr/>
              <p:nvPr/>
            </p:nvSpPr>
            <p:spPr>
              <a:xfrm>
                <a:off x="4451725" y="3460075"/>
                <a:ext cx="606400" cy="303225"/>
              </a:xfrm>
              <a:custGeom>
                <a:avLst/>
                <a:gdLst/>
                <a:ahLst/>
                <a:cxnLst/>
                <a:rect l="l" t="t" r="r" b="b"/>
                <a:pathLst>
                  <a:path w="24256"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30"/>
              <p:cNvSpPr/>
              <p:nvPr/>
            </p:nvSpPr>
            <p:spPr>
              <a:xfrm>
                <a:off x="4633325" y="3460075"/>
                <a:ext cx="256125" cy="128450"/>
              </a:xfrm>
              <a:custGeom>
                <a:avLst/>
                <a:gdLst/>
                <a:ahLst/>
                <a:cxnLst/>
                <a:rect l="l" t="t" r="r" b="b"/>
                <a:pathLst>
                  <a:path w="10245" h="5138" extrusionOk="0">
                    <a:moveTo>
                      <a:pt x="1" y="0"/>
                    </a:moveTo>
                    <a:lnTo>
                      <a:pt x="5138"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30"/>
              <p:cNvSpPr/>
              <p:nvPr/>
            </p:nvSpPr>
            <p:spPr>
              <a:xfrm>
                <a:off x="4973000" y="3661450"/>
                <a:ext cx="202150" cy="101850"/>
              </a:xfrm>
              <a:custGeom>
                <a:avLst/>
                <a:gdLst/>
                <a:ahLst/>
                <a:cxnLst/>
                <a:rect l="l" t="t" r="r" b="b"/>
                <a:pathLst>
                  <a:path w="8086" h="4074" extrusionOk="0">
                    <a:moveTo>
                      <a:pt x="4043" y="0"/>
                    </a:moveTo>
                    <a:lnTo>
                      <a:pt x="1" y="4073"/>
                    </a:lnTo>
                    <a:lnTo>
                      <a:pt x="808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30"/>
              <p:cNvSpPr/>
              <p:nvPr/>
            </p:nvSpPr>
            <p:spPr>
              <a:xfrm>
                <a:off x="503987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30"/>
              <p:cNvSpPr/>
              <p:nvPr/>
            </p:nvSpPr>
            <p:spPr>
              <a:xfrm>
                <a:off x="5162975" y="3460075"/>
                <a:ext cx="497750" cy="248500"/>
              </a:xfrm>
              <a:custGeom>
                <a:avLst/>
                <a:gdLst/>
                <a:ahLst/>
                <a:cxnLst/>
                <a:rect l="l" t="t" r="r" b="b"/>
                <a:pathLst>
                  <a:path w="19910" h="9940" extrusionOk="0">
                    <a:moveTo>
                      <a:pt x="1"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30"/>
              <p:cNvSpPr/>
              <p:nvPr/>
            </p:nvSpPr>
            <p:spPr>
              <a:xfrm>
                <a:off x="5109025" y="3460075"/>
                <a:ext cx="606425" cy="303225"/>
              </a:xfrm>
              <a:custGeom>
                <a:avLst/>
                <a:gdLst/>
                <a:ahLst/>
                <a:cxnLst/>
                <a:rect l="l" t="t" r="r" b="b"/>
                <a:pathLst>
                  <a:path w="24257"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30"/>
              <p:cNvSpPr/>
              <p:nvPr/>
            </p:nvSpPr>
            <p:spPr>
              <a:xfrm>
                <a:off x="5290650" y="3460075"/>
                <a:ext cx="256100" cy="128450"/>
              </a:xfrm>
              <a:custGeom>
                <a:avLst/>
                <a:gdLst/>
                <a:ahLst/>
                <a:cxnLst/>
                <a:rect l="l" t="t" r="r" b="b"/>
                <a:pathLst>
                  <a:path w="10244" h="5138" extrusionOk="0">
                    <a:moveTo>
                      <a:pt x="0" y="0"/>
                    </a:moveTo>
                    <a:lnTo>
                      <a:pt x="5137" y="5137"/>
                    </a:lnTo>
                    <a:lnTo>
                      <a:pt x="102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30"/>
              <p:cNvSpPr/>
              <p:nvPr/>
            </p:nvSpPr>
            <p:spPr>
              <a:xfrm>
                <a:off x="5636400" y="3661450"/>
                <a:ext cx="202150" cy="101850"/>
              </a:xfrm>
              <a:custGeom>
                <a:avLst/>
                <a:gdLst/>
                <a:ahLst/>
                <a:cxnLst/>
                <a:rect l="l" t="t" r="r" b="b"/>
                <a:pathLst>
                  <a:path w="8086" h="4074" extrusionOk="0">
                    <a:moveTo>
                      <a:pt x="4012" y="0"/>
                    </a:moveTo>
                    <a:lnTo>
                      <a:pt x="0" y="4073"/>
                    </a:lnTo>
                    <a:lnTo>
                      <a:pt x="8085" y="4073"/>
                    </a:lnTo>
                    <a:lnTo>
                      <a:pt x="40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30"/>
              <p:cNvSpPr/>
              <p:nvPr/>
            </p:nvSpPr>
            <p:spPr>
              <a:xfrm>
                <a:off x="5702500" y="3703225"/>
                <a:ext cx="69925" cy="34975"/>
              </a:xfrm>
              <a:custGeom>
                <a:avLst/>
                <a:gdLst/>
                <a:ahLst/>
                <a:cxnLst/>
                <a:rect l="l" t="t" r="r" b="b"/>
                <a:pathLst>
                  <a:path w="2797" h="1399" extrusionOk="0">
                    <a:moveTo>
                      <a:pt x="1368" y="1"/>
                    </a:moveTo>
                    <a:lnTo>
                      <a:pt x="1" y="1399"/>
                    </a:lnTo>
                    <a:lnTo>
                      <a:pt x="2797"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30"/>
              <p:cNvSpPr/>
              <p:nvPr/>
            </p:nvSpPr>
            <p:spPr>
              <a:xfrm>
                <a:off x="5820275"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30"/>
              <p:cNvSpPr/>
              <p:nvPr/>
            </p:nvSpPr>
            <p:spPr>
              <a:xfrm>
                <a:off x="5766325" y="3460075"/>
                <a:ext cx="605675" cy="303225"/>
              </a:xfrm>
              <a:custGeom>
                <a:avLst/>
                <a:gdLst/>
                <a:ahLst/>
                <a:cxnLst/>
                <a:rect l="l" t="t" r="r" b="b"/>
                <a:pathLst>
                  <a:path w="24227" h="12129" extrusionOk="0">
                    <a:moveTo>
                      <a:pt x="1" y="0"/>
                    </a:moveTo>
                    <a:lnTo>
                      <a:pt x="12129" y="12128"/>
                    </a:lnTo>
                    <a:lnTo>
                      <a:pt x="24226"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30"/>
              <p:cNvSpPr/>
              <p:nvPr/>
            </p:nvSpPr>
            <p:spPr>
              <a:xfrm>
                <a:off x="5947950"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30"/>
              <p:cNvSpPr/>
              <p:nvPr/>
            </p:nvSpPr>
            <p:spPr>
              <a:xfrm>
                <a:off x="6268625" y="3661450"/>
                <a:ext cx="202900" cy="101850"/>
              </a:xfrm>
              <a:custGeom>
                <a:avLst/>
                <a:gdLst/>
                <a:ahLst/>
                <a:cxnLst/>
                <a:rect l="l" t="t" r="r" b="b"/>
                <a:pathLst>
                  <a:path w="8116" h="4074" extrusionOk="0">
                    <a:moveTo>
                      <a:pt x="4043" y="0"/>
                    </a:moveTo>
                    <a:lnTo>
                      <a:pt x="0" y="4073"/>
                    </a:lnTo>
                    <a:lnTo>
                      <a:pt x="811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30"/>
              <p:cNvSpPr/>
              <p:nvPr/>
            </p:nvSpPr>
            <p:spPr>
              <a:xfrm>
                <a:off x="6335500"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838" name="Google Shape;3838;p30"/>
          <p:cNvSpPr txBox="1">
            <a:spLocks noGrp="1"/>
          </p:cNvSpPr>
          <p:nvPr>
            <p:ph type="subTitle" idx="2"/>
          </p:nvPr>
        </p:nvSpPr>
        <p:spPr>
          <a:xfrm>
            <a:off x="4813375" y="1634625"/>
            <a:ext cx="3618600" cy="2968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8">
  <p:cSld name="CUSTOM_12_1_1_1_1">
    <p:spTree>
      <p:nvGrpSpPr>
        <p:cNvPr id="1" name="Shape 3839"/>
        <p:cNvGrpSpPr/>
        <p:nvPr/>
      </p:nvGrpSpPr>
      <p:grpSpPr>
        <a:xfrm>
          <a:off x="0" y="0"/>
          <a:ext cx="0" cy="0"/>
          <a:chOff x="0" y="0"/>
          <a:chExt cx="0" cy="0"/>
        </a:xfrm>
      </p:grpSpPr>
      <p:pic>
        <p:nvPicPr>
          <p:cNvPr id="3840" name="Google Shape;3840;p31"/>
          <p:cNvPicPr preferRelativeResize="0"/>
          <p:nvPr/>
        </p:nvPicPr>
        <p:blipFill>
          <a:blip r:embed="rId2">
            <a:alphaModFix/>
          </a:blip>
          <a:stretch>
            <a:fillRect/>
          </a:stretch>
        </p:blipFill>
        <p:spPr>
          <a:xfrm>
            <a:off x="0" y="0"/>
            <a:ext cx="9144000" cy="5143500"/>
          </a:xfrm>
          <a:prstGeom prst="rect">
            <a:avLst/>
          </a:prstGeom>
          <a:noFill/>
          <a:ln>
            <a:noFill/>
          </a:ln>
        </p:spPr>
      </p:pic>
      <p:sp>
        <p:nvSpPr>
          <p:cNvPr id="3841" name="Google Shape;3841;p31"/>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42" name="Google Shape;3842;p31"/>
          <p:cNvSpPr txBox="1">
            <a:spLocks noGrp="1"/>
          </p:cNvSpPr>
          <p:nvPr>
            <p:ph type="subTitle" idx="1"/>
          </p:nvPr>
        </p:nvSpPr>
        <p:spPr>
          <a:xfrm>
            <a:off x="713100" y="1473900"/>
            <a:ext cx="3618600" cy="3098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12"/>
        <p:cNvGrpSpPr/>
        <p:nvPr/>
      </p:nvGrpSpPr>
      <p:grpSpPr>
        <a:xfrm>
          <a:off x="0" y="0"/>
          <a:ext cx="0" cy="0"/>
          <a:chOff x="0" y="0"/>
          <a:chExt cx="0" cy="0"/>
        </a:xfrm>
      </p:grpSpPr>
      <p:pic>
        <p:nvPicPr>
          <p:cNvPr id="513" name="Google Shape;513;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514" name="Google Shape;514;p5"/>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5" name="Google Shape;515;p5"/>
          <p:cNvSpPr txBox="1">
            <a:spLocks noGrp="1"/>
          </p:cNvSpPr>
          <p:nvPr>
            <p:ph type="subTitle" idx="1"/>
          </p:nvPr>
        </p:nvSpPr>
        <p:spPr>
          <a:xfrm>
            <a:off x="1289698" y="3355091"/>
            <a:ext cx="2907600" cy="645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6" name="Google Shape;516;p5"/>
          <p:cNvSpPr txBox="1">
            <a:spLocks noGrp="1"/>
          </p:cNvSpPr>
          <p:nvPr>
            <p:ph type="subTitle" idx="2"/>
          </p:nvPr>
        </p:nvSpPr>
        <p:spPr>
          <a:xfrm>
            <a:off x="4944573" y="3355091"/>
            <a:ext cx="2907600" cy="645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7" name="Google Shape;517;p5"/>
          <p:cNvSpPr txBox="1">
            <a:spLocks noGrp="1"/>
          </p:cNvSpPr>
          <p:nvPr>
            <p:ph type="subTitle" idx="3"/>
          </p:nvPr>
        </p:nvSpPr>
        <p:spPr>
          <a:xfrm>
            <a:off x="1289698" y="2957674"/>
            <a:ext cx="2907600" cy="521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sz="2000" b="1">
                <a:solidFill>
                  <a:schemeClr val="accent4"/>
                </a:solidFill>
                <a:latin typeface="Antonio"/>
                <a:ea typeface="Antonio"/>
                <a:cs typeface="Antonio"/>
                <a:sym typeface="Antonio"/>
              </a:defRPr>
            </a:lvl1pPr>
            <a:lvl2pPr lvl="1" algn="ctr" rtl="0">
              <a:lnSpc>
                <a:spcPct val="100000"/>
              </a:lnSpc>
              <a:spcBef>
                <a:spcPts val="0"/>
              </a:spcBef>
              <a:spcAft>
                <a:spcPts val="0"/>
              </a:spcAft>
              <a:buClr>
                <a:schemeClr val="dk1"/>
              </a:buClr>
              <a:buSzPts val="2000"/>
              <a:buNone/>
              <a:defRPr sz="2000">
                <a:solidFill>
                  <a:schemeClr val="dk1"/>
                </a:solidFill>
              </a:defRPr>
            </a:lvl2pPr>
            <a:lvl3pPr lvl="2" algn="ctr" rtl="0">
              <a:lnSpc>
                <a:spcPct val="100000"/>
              </a:lnSpc>
              <a:spcBef>
                <a:spcPts val="0"/>
              </a:spcBef>
              <a:spcAft>
                <a:spcPts val="0"/>
              </a:spcAft>
              <a:buClr>
                <a:schemeClr val="dk1"/>
              </a:buClr>
              <a:buSzPts val="2000"/>
              <a:buNone/>
              <a:defRPr sz="2000">
                <a:solidFill>
                  <a:schemeClr val="dk1"/>
                </a:solidFill>
              </a:defRPr>
            </a:lvl3pPr>
            <a:lvl4pPr lvl="3" algn="ctr" rtl="0">
              <a:lnSpc>
                <a:spcPct val="100000"/>
              </a:lnSpc>
              <a:spcBef>
                <a:spcPts val="0"/>
              </a:spcBef>
              <a:spcAft>
                <a:spcPts val="0"/>
              </a:spcAft>
              <a:buClr>
                <a:schemeClr val="dk1"/>
              </a:buClr>
              <a:buSzPts val="2000"/>
              <a:buNone/>
              <a:defRPr sz="2000">
                <a:solidFill>
                  <a:schemeClr val="dk1"/>
                </a:solidFill>
              </a:defRPr>
            </a:lvl4pPr>
            <a:lvl5pPr lvl="4" algn="ctr" rtl="0">
              <a:lnSpc>
                <a:spcPct val="100000"/>
              </a:lnSpc>
              <a:spcBef>
                <a:spcPts val="0"/>
              </a:spcBef>
              <a:spcAft>
                <a:spcPts val="0"/>
              </a:spcAft>
              <a:buClr>
                <a:schemeClr val="dk1"/>
              </a:buClr>
              <a:buSzPts val="2000"/>
              <a:buNone/>
              <a:defRPr sz="2000">
                <a:solidFill>
                  <a:schemeClr val="dk1"/>
                </a:solidFill>
              </a:defRPr>
            </a:lvl5pPr>
            <a:lvl6pPr lvl="5" algn="ctr" rtl="0">
              <a:lnSpc>
                <a:spcPct val="100000"/>
              </a:lnSpc>
              <a:spcBef>
                <a:spcPts val="0"/>
              </a:spcBef>
              <a:spcAft>
                <a:spcPts val="0"/>
              </a:spcAft>
              <a:buClr>
                <a:schemeClr val="dk1"/>
              </a:buClr>
              <a:buSzPts val="2000"/>
              <a:buNone/>
              <a:defRPr sz="2000">
                <a:solidFill>
                  <a:schemeClr val="dk1"/>
                </a:solidFill>
              </a:defRPr>
            </a:lvl6pPr>
            <a:lvl7pPr lvl="6" algn="ctr" rtl="0">
              <a:lnSpc>
                <a:spcPct val="100000"/>
              </a:lnSpc>
              <a:spcBef>
                <a:spcPts val="0"/>
              </a:spcBef>
              <a:spcAft>
                <a:spcPts val="0"/>
              </a:spcAft>
              <a:buClr>
                <a:schemeClr val="dk1"/>
              </a:buClr>
              <a:buSzPts val="2000"/>
              <a:buNone/>
              <a:defRPr sz="2000">
                <a:solidFill>
                  <a:schemeClr val="dk1"/>
                </a:solidFill>
              </a:defRPr>
            </a:lvl7pPr>
            <a:lvl8pPr lvl="7" algn="ctr" rtl="0">
              <a:lnSpc>
                <a:spcPct val="100000"/>
              </a:lnSpc>
              <a:spcBef>
                <a:spcPts val="0"/>
              </a:spcBef>
              <a:spcAft>
                <a:spcPts val="0"/>
              </a:spcAft>
              <a:buClr>
                <a:schemeClr val="dk1"/>
              </a:buClr>
              <a:buSzPts val="2000"/>
              <a:buNone/>
              <a:defRPr sz="2000">
                <a:solidFill>
                  <a:schemeClr val="dk1"/>
                </a:solidFill>
              </a:defRPr>
            </a:lvl8pPr>
            <a:lvl9pPr lvl="8" algn="ctr" rtl="0">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518" name="Google Shape;518;p5"/>
          <p:cNvSpPr txBox="1">
            <a:spLocks noGrp="1"/>
          </p:cNvSpPr>
          <p:nvPr>
            <p:ph type="subTitle" idx="4"/>
          </p:nvPr>
        </p:nvSpPr>
        <p:spPr>
          <a:xfrm>
            <a:off x="4944573" y="2957674"/>
            <a:ext cx="2907600" cy="521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sz="2000" b="1">
                <a:solidFill>
                  <a:schemeClr val="accent4"/>
                </a:solidFill>
                <a:latin typeface="Antonio"/>
                <a:ea typeface="Antonio"/>
                <a:cs typeface="Antonio"/>
                <a:sym typeface="Antonio"/>
              </a:defRPr>
            </a:lvl1pPr>
            <a:lvl2pPr lvl="1" algn="ctr" rtl="0">
              <a:lnSpc>
                <a:spcPct val="100000"/>
              </a:lnSpc>
              <a:spcBef>
                <a:spcPts val="0"/>
              </a:spcBef>
              <a:spcAft>
                <a:spcPts val="0"/>
              </a:spcAft>
              <a:buClr>
                <a:schemeClr val="dk1"/>
              </a:buClr>
              <a:buSzPts val="2000"/>
              <a:buNone/>
              <a:defRPr sz="2000">
                <a:solidFill>
                  <a:schemeClr val="dk1"/>
                </a:solidFill>
              </a:defRPr>
            </a:lvl2pPr>
            <a:lvl3pPr lvl="2" algn="ctr" rtl="0">
              <a:lnSpc>
                <a:spcPct val="100000"/>
              </a:lnSpc>
              <a:spcBef>
                <a:spcPts val="0"/>
              </a:spcBef>
              <a:spcAft>
                <a:spcPts val="0"/>
              </a:spcAft>
              <a:buClr>
                <a:schemeClr val="dk1"/>
              </a:buClr>
              <a:buSzPts val="2000"/>
              <a:buNone/>
              <a:defRPr sz="2000">
                <a:solidFill>
                  <a:schemeClr val="dk1"/>
                </a:solidFill>
              </a:defRPr>
            </a:lvl3pPr>
            <a:lvl4pPr lvl="3" algn="ctr" rtl="0">
              <a:lnSpc>
                <a:spcPct val="100000"/>
              </a:lnSpc>
              <a:spcBef>
                <a:spcPts val="0"/>
              </a:spcBef>
              <a:spcAft>
                <a:spcPts val="0"/>
              </a:spcAft>
              <a:buClr>
                <a:schemeClr val="dk1"/>
              </a:buClr>
              <a:buSzPts val="2000"/>
              <a:buNone/>
              <a:defRPr sz="2000">
                <a:solidFill>
                  <a:schemeClr val="dk1"/>
                </a:solidFill>
              </a:defRPr>
            </a:lvl4pPr>
            <a:lvl5pPr lvl="4" algn="ctr" rtl="0">
              <a:lnSpc>
                <a:spcPct val="100000"/>
              </a:lnSpc>
              <a:spcBef>
                <a:spcPts val="0"/>
              </a:spcBef>
              <a:spcAft>
                <a:spcPts val="0"/>
              </a:spcAft>
              <a:buClr>
                <a:schemeClr val="dk1"/>
              </a:buClr>
              <a:buSzPts val="2000"/>
              <a:buNone/>
              <a:defRPr sz="2000">
                <a:solidFill>
                  <a:schemeClr val="dk1"/>
                </a:solidFill>
              </a:defRPr>
            </a:lvl5pPr>
            <a:lvl6pPr lvl="5" algn="ctr" rtl="0">
              <a:lnSpc>
                <a:spcPct val="100000"/>
              </a:lnSpc>
              <a:spcBef>
                <a:spcPts val="0"/>
              </a:spcBef>
              <a:spcAft>
                <a:spcPts val="0"/>
              </a:spcAft>
              <a:buClr>
                <a:schemeClr val="dk1"/>
              </a:buClr>
              <a:buSzPts val="2000"/>
              <a:buNone/>
              <a:defRPr sz="2000">
                <a:solidFill>
                  <a:schemeClr val="dk1"/>
                </a:solidFill>
              </a:defRPr>
            </a:lvl6pPr>
            <a:lvl7pPr lvl="6" algn="ctr" rtl="0">
              <a:lnSpc>
                <a:spcPct val="100000"/>
              </a:lnSpc>
              <a:spcBef>
                <a:spcPts val="0"/>
              </a:spcBef>
              <a:spcAft>
                <a:spcPts val="0"/>
              </a:spcAft>
              <a:buClr>
                <a:schemeClr val="dk1"/>
              </a:buClr>
              <a:buSzPts val="2000"/>
              <a:buNone/>
              <a:defRPr sz="2000">
                <a:solidFill>
                  <a:schemeClr val="dk1"/>
                </a:solidFill>
              </a:defRPr>
            </a:lvl7pPr>
            <a:lvl8pPr lvl="7" algn="ctr" rtl="0">
              <a:lnSpc>
                <a:spcPct val="100000"/>
              </a:lnSpc>
              <a:spcBef>
                <a:spcPts val="0"/>
              </a:spcBef>
              <a:spcAft>
                <a:spcPts val="0"/>
              </a:spcAft>
              <a:buClr>
                <a:schemeClr val="dk1"/>
              </a:buClr>
              <a:buSzPts val="2000"/>
              <a:buNone/>
              <a:defRPr sz="2000">
                <a:solidFill>
                  <a:schemeClr val="dk1"/>
                </a:solidFill>
              </a:defRPr>
            </a:lvl8pPr>
            <a:lvl9pPr lvl="8" algn="ctr" rtl="0">
              <a:lnSpc>
                <a:spcPct val="100000"/>
              </a:lnSpc>
              <a:spcBef>
                <a:spcPts val="0"/>
              </a:spcBef>
              <a:spcAft>
                <a:spcPts val="0"/>
              </a:spcAft>
              <a:buClr>
                <a:schemeClr val="dk1"/>
              </a:buClr>
              <a:buSzPts val="2000"/>
              <a:buNone/>
              <a:defRPr sz="2000">
                <a:solidFill>
                  <a:schemeClr val="dk1"/>
                </a:solidFill>
              </a:defRPr>
            </a:lvl9pPr>
          </a:lstStyle>
          <a:p>
            <a:endParaRPr/>
          </a:p>
        </p:txBody>
      </p:sp>
      <p:grpSp>
        <p:nvGrpSpPr>
          <p:cNvPr id="519" name="Google Shape;519;p5"/>
          <p:cNvGrpSpPr/>
          <p:nvPr/>
        </p:nvGrpSpPr>
        <p:grpSpPr>
          <a:xfrm>
            <a:off x="-6383" y="-3"/>
            <a:ext cx="726392" cy="5350461"/>
            <a:chOff x="-6383" y="-3"/>
            <a:chExt cx="726392" cy="5350461"/>
          </a:xfrm>
        </p:grpSpPr>
        <p:sp>
          <p:nvSpPr>
            <p:cNvPr id="520" name="Google Shape;520;p5"/>
            <p:cNvSpPr/>
            <p:nvPr/>
          </p:nvSpPr>
          <p:spPr>
            <a:xfrm flipH="1">
              <a:off x="-6383" y="1825"/>
              <a:ext cx="31471" cy="5173054"/>
            </a:xfrm>
            <a:custGeom>
              <a:avLst/>
              <a:gdLst/>
              <a:ahLst/>
              <a:cxnLst/>
              <a:rect l="l" t="t" r="r" b="b"/>
              <a:pathLst>
                <a:path w="568" h="93368" extrusionOk="0">
                  <a:moveTo>
                    <a:pt x="1" y="1"/>
                  </a:moveTo>
                  <a:lnTo>
                    <a:pt x="1" y="93368"/>
                  </a:lnTo>
                  <a:lnTo>
                    <a:pt x="568" y="93368"/>
                  </a:lnTo>
                  <a:lnTo>
                    <a:pt x="5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5"/>
            <p:cNvSpPr/>
            <p:nvPr/>
          </p:nvSpPr>
          <p:spPr>
            <a:xfrm flipH="1">
              <a:off x="492617" y="-3"/>
              <a:ext cx="33355" cy="5173054"/>
            </a:xfrm>
            <a:custGeom>
              <a:avLst/>
              <a:gdLst/>
              <a:ahLst/>
              <a:cxnLst/>
              <a:rect l="l" t="t" r="r" b="b"/>
              <a:pathLst>
                <a:path w="602" h="93368" extrusionOk="0">
                  <a:moveTo>
                    <a:pt x="1" y="1"/>
                  </a:moveTo>
                  <a:lnTo>
                    <a:pt x="1" y="93367"/>
                  </a:lnTo>
                  <a:lnTo>
                    <a:pt x="601" y="93367"/>
                  </a:lnTo>
                  <a:lnTo>
                    <a:pt x="6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5"/>
            <p:cNvSpPr/>
            <p:nvPr/>
          </p:nvSpPr>
          <p:spPr>
            <a:xfrm flipH="1">
              <a:off x="688538" y="-3"/>
              <a:ext cx="31471" cy="5173054"/>
            </a:xfrm>
            <a:custGeom>
              <a:avLst/>
              <a:gdLst/>
              <a:ahLst/>
              <a:cxnLst/>
              <a:rect l="l" t="t" r="r" b="b"/>
              <a:pathLst>
                <a:path w="568" h="93368" extrusionOk="0">
                  <a:moveTo>
                    <a:pt x="0" y="1"/>
                  </a:moveTo>
                  <a:lnTo>
                    <a:pt x="0" y="93367"/>
                  </a:lnTo>
                  <a:lnTo>
                    <a:pt x="567" y="93367"/>
                  </a:lnTo>
                  <a:lnTo>
                    <a:pt x="5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5"/>
            <p:cNvSpPr/>
            <p:nvPr/>
          </p:nvSpPr>
          <p:spPr>
            <a:xfrm flipH="1">
              <a:off x="564702" y="5209951"/>
              <a:ext cx="122063" cy="140507"/>
            </a:xfrm>
            <a:custGeom>
              <a:avLst/>
              <a:gdLst/>
              <a:ahLst/>
              <a:cxnLst/>
              <a:rect l="l" t="t" r="r" b="b"/>
              <a:pathLst>
                <a:path w="2203" h="2536" extrusionOk="0">
                  <a:moveTo>
                    <a:pt x="2202" y="1"/>
                  </a:moveTo>
                  <a:lnTo>
                    <a:pt x="1" y="1268"/>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5"/>
            <p:cNvSpPr/>
            <p:nvPr/>
          </p:nvSpPr>
          <p:spPr>
            <a:xfrm flipH="1">
              <a:off x="564702" y="4986336"/>
              <a:ext cx="122063" cy="140507"/>
            </a:xfrm>
            <a:custGeom>
              <a:avLst/>
              <a:gdLst/>
              <a:ahLst/>
              <a:cxnLst/>
              <a:rect l="l" t="t" r="r" b="b"/>
              <a:pathLst>
                <a:path w="2203" h="2536" extrusionOk="0">
                  <a:moveTo>
                    <a:pt x="2202" y="0"/>
                  </a:moveTo>
                  <a:lnTo>
                    <a:pt x="1" y="1235"/>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5"/>
            <p:cNvSpPr/>
            <p:nvPr/>
          </p:nvSpPr>
          <p:spPr>
            <a:xfrm flipH="1">
              <a:off x="564702" y="4762722"/>
              <a:ext cx="122063" cy="140507"/>
            </a:xfrm>
            <a:custGeom>
              <a:avLst/>
              <a:gdLst/>
              <a:ahLst/>
              <a:cxnLst/>
              <a:rect l="l" t="t" r="r" b="b"/>
              <a:pathLst>
                <a:path w="2203" h="2536" extrusionOk="0">
                  <a:moveTo>
                    <a:pt x="2202" y="0"/>
                  </a:moveTo>
                  <a:lnTo>
                    <a:pt x="1" y="1234"/>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5"/>
            <p:cNvSpPr/>
            <p:nvPr/>
          </p:nvSpPr>
          <p:spPr>
            <a:xfrm flipH="1">
              <a:off x="564702" y="4537223"/>
              <a:ext cx="122063" cy="142391"/>
            </a:xfrm>
            <a:custGeom>
              <a:avLst/>
              <a:gdLst/>
              <a:ahLst/>
              <a:cxnLst/>
              <a:rect l="l" t="t" r="r" b="b"/>
              <a:pathLst>
                <a:path w="2203" h="2570" extrusionOk="0">
                  <a:moveTo>
                    <a:pt x="2202" y="1"/>
                  </a:moveTo>
                  <a:lnTo>
                    <a:pt x="1" y="1268"/>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5"/>
            <p:cNvSpPr/>
            <p:nvPr/>
          </p:nvSpPr>
          <p:spPr>
            <a:xfrm flipH="1">
              <a:off x="564702" y="4313609"/>
              <a:ext cx="122063" cy="138679"/>
            </a:xfrm>
            <a:custGeom>
              <a:avLst/>
              <a:gdLst/>
              <a:ahLst/>
              <a:cxnLst/>
              <a:rect l="l" t="t" r="r" b="b"/>
              <a:pathLst>
                <a:path w="2203" h="2503" extrusionOk="0">
                  <a:moveTo>
                    <a:pt x="2202" y="0"/>
                  </a:moveTo>
                  <a:lnTo>
                    <a:pt x="1" y="1268"/>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5"/>
            <p:cNvSpPr/>
            <p:nvPr/>
          </p:nvSpPr>
          <p:spPr>
            <a:xfrm flipH="1">
              <a:off x="564702" y="4089994"/>
              <a:ext cx="122063" cy="138623"/>
            </a:xfrm>
            <a:custGeom>
              <a:avLst/>
              <a:gdLst/>
              <a:ahLst/>
              <a:cxnLst/>
              <a:rect l="l" t="t" r="r" b="b"/>
              <a:pathLst>
                <a:path w="2203" h="2502" extrusionOk="0">
                  <a:moveTo>
                    <a:pt x="2202" y="0"/>
                  </a:moveTo>
                  <a:lnTo>
                    <a:pt x="1" y="1234"/>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5"/>
            <p:cNvSpPr/>
            <p:nvPr/>
          </p:nvSpPr>
          <p:spPr>
            <a:xfrm flipH="1">
              <a:off x="564702" y="3862667"/>
              <a:ext cx="122063" cy="142335"/>
            </a:xfrm>
            <a:custGeom>
              <a:avLst/>
              <a:gdLst/>
              <a:ahLst/>
              <a:cxnLst/>
              <a:rect l="l" t="t" r="r" b="b"/>
              <a:pathLst>
                <a:path w="2203" h="2569" extrusionOk="0">
                  <a:moveTo>
                    <a:pt x="2202" y="0"/>
                  </a:moveTo>
                  <a:lnTo>
                    <a:pt x="1" y="1301"/>
                  </a:lnTo>
                  <a:lnTo>
                    <a:pt x="2202" y="2569"/>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5"/>
            <p:cNvSpPr/>
            <p:nvPr/>
          </p:nvSpPr>
          <p:spPr>
            <a:xfrm flipH="1">
              <a:off x="564702" y="3638997"/>
              <a:ext cx="122063" cy="140562"/>
            </a:xfrm>
            <a:custGeom>
              <a:avLst/>
              <a:gdLst/>
              <a:ahLst/>
              <a:cxnLst/>
              <a:rect l="l" t="t" r="r" b="b"/>
              <a:pathLst>
                <a:path w="2203" h="2537" extrusionOk="0">
                  <a:moveTo>
                    <a:pt x="2202" y="1"/>
                  </a:moveTo>
                  <a:lnTo>
                    <a:pt x="1" y="1302"/>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5"/>
            <p:cNvSpPr/>
            <p:nvPr/>
          </p:nvSpPr>
          <p:spPr>
            <a:xfrm flipH="1">
              <a:off x="564702" y="3415383"/>
              <a:ext cx="122063" cy="140507"/>
            </a:xfrm>
            <a:custGeom>
              <a:avLst/>
              <a:gdLst/>
              <a:ahLst/>
              <a:cxnLst/>
              <a:rect l="l" t="t" r="r" b="b"/>
              <a:pathLst>
                <a:path w="2203" h="2536" extrusionOk="0">
                  <a:moveTo>
                    <a:pt x="2202" y="1"/>
                  </a:moveTo>
                  <a:lnTo>
                    <a:pt x="1" y="1302"/>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5"/>
            <p:cNvSpPr/>
            <p:nvPr/>
          </p:nvSpPr>
          <p:spPr>
            <a:xfrm flipH="1">
              <a:off x="564702" y="3191768"/>
              <a:ext cx="122063" cy="140507"/>
            </a:xfrm>
            <a:custGeom>
              <a:avLst/>
              <a:gdLst/>
              <a:ahLst/>
              <a:cxnLst/>
              <a:rect l="l" t="t" r="r" b="b"/>
              <a:pathLst>
                <a:path w="2203" h="2536" extrusionOk="0">
                  <a:moveTo>
                    <a:pt x="2202" y="0"/>
                  </a:moveTo>
                  <a:lnTo>
                    <a:pt x="1" y="1268"/>
                  </a:lnTo>
                  <a:lnTo>
                    <a:pt x="2202" y="2536"/>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5"/>
            <p:cNvSpPr/>
            <p:nvPr/>
          </p:nvSpPr>
          <p:spPr>
            <a:xfrm flipH="1">
              <a:off x="564702" y="2966270"/>
              <a:ext cx="122063" cy="142391"/>
            </a:xfrm>
            <a:custGeom>
              <a:avLst/>
              <a:gdLst/>
              <a:ahLst/>
              <a:cxnLst/>
              <a:rect l="l" t="t" r="r" b="b"/>
              <a:pathLst>
                <a:path w="2203" h="2570" extrusionOk="0">
                  <a:moveTo>
                    <a:pt x="2202" y="1"/>
                  </a:moveTo>
                  <a:lnTo>
                    <a:pt x="1" y="1302"/>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5"/>
            <p:cNvSpPr/>
            <p:nvPr/>
          </p:nvSpPr>
          <p:spPr>
            <a:xfrm flipH="1">
              <a:off x="564702" y="2742655"/>
              <a:ext cx="122063" cy="140507"/>
            </a:xfrm>
            <a:custGeom>
              <a:avLst/>
              <a:gdLst/>
              <a:ahLst/>
              <a:cxnLst/>
              <a:rect l="l" t="t" r="r" b="b"/>
              <a:pathLst>
                <a:path w="2203" h="2536" extrusionOk="0">
                  <a:moveTo>
                    <a:pt x="2202" y="1"/>
                  </a:moveTo>
                  <a:lnTo>
                    <a:pt x="1" y="1302"/>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5"/>
            <p:cNvSpPr/>
            <p:nvPr/>
          </p:nvSpPr>
          <p:spPr>
            <a:xfrm flipH="1">
              <a:off x="564702" y="2519041"/>
              <a:ext cx="122063" cy="140507"/>
            </a:xfrm>
            <a:custGeom>
              <a:avLst/>
              <a:gdLst/>
              <a:ahLst/>
              <a:cxnLst/>
              <a:rect l="l" t="t" r="r" b="b"/>
              <a:pathLst>
                <a:path w="2203" h="2536" extrusionOk="0">
                  <a:moveTo>
                    <a:pt x="2202" y="0"/>
                  </a:moveTo>
                  <a:lnTo>
                    <a:pt x="1" y="1235"/>
                  </a:lnTo>
                  <a:lnTo>
                    <a:pt x="2202" y="2536"/>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5"/>
            <p:cNvSpPr/>
            <p:nvPr/>
          </p:nvSpPr>
          <p:spPr>
            <a:xfrm flipH="1">
              <a:off x="564702" y="2295426"/>
              <a:ext cx="122063" cy="140507"/>
            </a:xfrm>
            <a:custGeom>
              <a:avLst/>
              <a:gdLst/>
              <a:ahLst/>
              <a:cxnLst/>
              <a:rect l="l" t="t" r="r" b="b"/>
              <a:pathLst>
                <a:path w="2203" h="2536" extrusionOk="0">
                  <a:moveTo>
                    <a:pt x="2202" y="0"/>
                  </a:moveTo>
                  <a:lnTo>
                    <a:pt x="1" y="1234"/>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5"/>
            <p:cNvSpPr/>
            <p:nvPr/>
          </p:nvSpPr>
          <p:spPr>
            <a:xfrm flipH="1">
              <a:off x="564702" y="2069928"/>
              <a:ext cx="122063" cy="142391"/>
            </a:xfrm>
            <a:custGeom>
              <a:avLst/>
              <a:gdLst/>
              <a:ahLst/>
              <a:cxnLst/>
              <a:rect l="l" t="t" r="r" b="b"/>
              <a:pathLst>
                <a:path w="2203" h="2570" extrusionOk="0">
                  <a:moveTo>
                    <a:pt x="2202" y="1"/>
                  </a:moveTo>
                  <a:lnTo>
                    <a:pt x="1" y="1268"/>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5"/>
            <p:cNvSpPr/>
            <p:nvPr/>
          </p:nvSpPr>
          <p:spPr>
            <a:xfrm flipH="1">
              <a:off x="564702" y="1846313"/>
              <a:ext cx="122063" cy="140507"/>
            </a:xfrm>
            <a:custGeom>
              <a:avLst/>
              <a:gdLst/>
              <a:ahLst/>
              <a:cxnLst/>
              <a:rect l="l" t="t" r="r" b="b"/>
              <a:pathLst>
                <a:path w="2203" h="2536" extrusionOk="0">
                  <a:moveTo>
                    <a:pt x="2202" y="0"/>
                  </a:moveTo>
                  <a:lnTo>
                    <a:pt x="1" y="1268"/>
                  </a:lnTo>
                  <a:lnTo>
                    <a:pt x="2202" y="2536"/>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5"/>
            <p:cNvSpPr/>
            <p:nvPr/>
          </p:nvSpPr>
          <p:spPr>
            <a:xfrm flipH="1">
              <a:off x="564702" y="2064387"/>
              <a:ext cx="122063" cy="140507"/>
            </a:xfrm>
            <a:custGeom>
              <a:avLst/>
              <a:gdLst/>
              <a:ahLst/>
              <a:cxnLst/>
              <a:rect l="l" t="t" r="r" b="b"/>
              <a:pathLst>
                <a:path w="2203" h="2536" extrusionOk="0">
                  <a:moveTo>
                    <a:pt x="2202" y="1"/>
                  </a:moveTo>
                  <a:lnTo>
                    <a:pt x="1" y="1268"/>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5"/>
            <p:cNvSpPr/>
            <p:nvPr/>
          </p:nvSpPr>
          <p:spPr>
            <a:xfrm flipH="1">
              <a:off x="564702" y="1838889"/>
              <a:ext cx="122063" cy="142391"/>
            </a:xfrm>
            <a:custGeom>
              <a:avLst/>
              <a:gdLst/>
              <a:ahLst/>
              <a:cxnLst/>
              <a:rect l="l" t="t" r="r" b="b"/>
              <a:pathLst>
                <a:path w="2203" h="2570" extrusionOk="0">
                  <a:moveTo>
                    <a:pt x="2202" y="1"/>
                  </a:moveTo>
                  <a:lnTo>
                    <a:pt x="1" y="1269"/>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5"/>
            <p:cNvSpPr/>
            <p:nvPr/>
          </p:nvSpPr>
          <p:spPr>
            <a:xfrm flipH="1">
              <a:off x="564702" y="1615274"/>
              <a:ext cx="122063" cy="140507"/>
            </a:xfrm>
            <a:custGeom>
              <a:avLst/>
              <a:gdLst/>
              <a:ahLst/>
              <a:cxnLst/>
              <a:rect l="l" t="t" r="r" b="b"/>
              <a:pathLst>
                <a:path w="2203" h="2536" extrusionOk="0">
                  <a:moveTo>
                    <a:pt x="2202" y="1"/>
                  </a:moveTo>
                  <a:lnTo>
                    <a:pt x="1" y="1268"/>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5"/>
            <p:cNvSpPr/>
            <p:nvPr/>
          </p:nvSpPr>
          <p:spPr>
            <a:xfrm flipH="1">
              <a:off x="564702" y="1391660"/>
              <a:ext cx="122063" cy="140507"/>
            </a:xfrm>
            <a:custGeom>
              <a:avLst/>
              <a:gdLst/>
              <a:ahLst/>
              <a:cxnLst/>
              <a:rect l="l" t="t" r="r" b="b"/>
              <a:pathLst>
                <a:path w="2203" h="2536" extrusionOk="0">
                  <a:moveTo>
                    <a:pt x="2202" y="1"/>
                  </a:moveTo>
                  <a:lnTo>
                    <a:pt x="1" y="1235"/>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5"/>
            <p:cNvSpPr/>
            <p:nvPr/>
          </p:nvSpPr>
          <p:spPr>
            <a:xfrm flipH="1">
              <a:off x="564702" y="1168045"/>
              <a:ext cx="122063" cy="140507"/>
            </a:xfrm>
            <a:custGeom>
              <a:avLst/>
              <a:gdLst/>
              <a:ahLst/>
              <a:cxnLst/>
              <a:rect l="l" t="t" r="r" b="b"/>
              <a:pathLst>
                <a:path w="2203" h="2536" extrusionOk="0">
                  <a:moveTo>
                    <a:pt x="2202" y="0"/>
                  </a:moveTo>
                  <a:lnTo>
                    <a:pt x="1" y="1235"/>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5"/>
            <p:cNvSpPr/>
            <p:nvPr/>
          </p:nvSpPr>
          <p:spPr>
            <a:xfrm flipH="1">
              <a:off x="564702" y="942547"/>
              <a:ext cx="122063" cy="142391"/>
            </a:xfrm>
            <a:custGeom>
              <a:avLst/>
              <a:gdLst/>
              <a:ahLst/>
              <a:cxnLst/>
              <a:rect l="l" t="t" r="r" b="b"/>
              <a:pathLst>
                <a:path w="2203" h="2570" extrusionOk="0">
                  <a:moveTo>
                    <a:pt x="2202" y="1"/>
                  </a:moveTo>
                  <a:lnTo>
                    <a:pt x="1" y="1268"/>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5"/>
            <p:cNvSpPr/>
            <p:nvPr/>
          </p:nvSpPr>
          <p:spPr>
            <a:xfrm flipH="1">
              <a:off x="564702" y="718932"/>
              <a:ext cx="122063" cy="140507"/>
            </a:xfrm>
            <a:custGeom>
              <a:avLst/>
              <a:gdLst/>
              <a:ahLst/>
              <a:cxnLst/>
              <a:rect l="l" t="t" r="r" b="b"/>
              <a:pathLst>
                <a:path w="2203" h="2536" extrusionOk="0">
                  <a:moveTo>
                    <a:pt x="2202" y="1"/>
                  </a:moveTo>
                  <a:lnTo>
                    <a:pt x="1" y="1235"/>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5"/>
            <p:cNvSpPr/>
            <p:nvPr/>
          </p:nvSpPr>
          <p:spPr>
            <a:xfrm flipH="1">
              <a:off x="564702" y="495318"/>
              <a:ext cx="122063" cy="138679"/>
            </a:xfrm>
            <a:custGeom>
              <a:avLst/>
              <a:gdLst/>
              <a:ahLst/>
              <a:cxnLst/>
              <a:rect l="l" t="t" r="r" b="b"/>
              <a:pathLst>
                <a:path w="2203" h="2503" extrusionOk="0">
                  <a:moveTo>
                    <a:pt x="2202" y="0"/>
                  </a:moveTo>
                  <a:lnTo>
                    <a:pt x="1" y="1235"/>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5"/>
            <p:cNvSpPr/>
            <p:nvPr/>
          </p:nvSpPr>
          <p:spPr>
            <a:xfrm flipH="1">
              <a:off x="564702" y="271703"/>
              <a:ext cx="122063" cy="138623"/>
            </a:xfrm>
            <a:custGeom>
              <a:avLst/>
              <a:gdLst/>
              <a:ahLst/>
              <a:cxnLst/>
              <a:rect l="l" t="t" r="r" b="b"/>
              <a:pathLst>
                <a:path w="2203" h="2502" extrusionOk="0">
                  <a:moveTo>
                    <a:pt x="2202" y="0"/>
                  </a:moveTo>
                  <a:lnTo>
                    <a:pt x="1" y="1234"/>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5"/>
            <p:cNvSpPr/>
            <p:nvPr/>
          </p:nvSpPr>
          <p:spPr>
            <a:xfrm flipH="1">
              <a:off x="564702" y="44376"/>
              <a:ext cx="122063" cy="140507"/>
            </a:xfrm>
            <a:custGeom>
              <a:avLst/>
              <a:gdLst/>
              <a:ahLst/>
              <a:cxnLst/>
              <a:rect l="l" t="t" r="r" b="b"/>
              <a:pathLst>
                <a:path w="2203" h="2536" extrusionOk="0">
                  <a:moveTo>
                    <a:pt x="2202" y="0"/>
                  </a:moveTo>
                  <a:lnTo>
                    <a:pt x="1" y="1301"/>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5"/>
            <p:cNvSpPr/>
            <p:nvPr/>
          </p:nvSpPr>
          <p:spPr>
            <a:xfrm flipH="1">
              <a:off x="629418" y="5141581"/>
              <a:ext cx="49922" cy="49920"/>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5"/>
            <p:cNvSpPr/>
            <p:nvPr/>
          </p:nvSpPr>
          <p:spPr>
            <a:xfrm flipH="1">
              <a:off x="629418" y="4919795"/>
              <a:ext cx="49922" cy="49975"/>
            </a:xfrm>
            <a:custGeom>
              <a:avLst/>
              <a:gdLst/>
              <a:ahLst/>
              <a:cxnLst/>
              <a:rect l="l" t="t" r="r" b="b"/>
              <a:pathLst>
                <a:path w="901" h="902" extrusionOk="0">
                  <a:moveTo>
                    <a:pt x="467" y="0"/>
                  </a:moveTo>
                  <a:cubicBezTo>
                    <a:pt x="200" y="0"/>
                    <a:pt x="0" y="201"/>
                    <a:pt x="0" y="434"/>
                  </a:cubicBezTo>
                  <a:cubicBezTo>
                    <a:pt x="0" y="701"/>
                    <a:pt x="200" y="901"/>
                    <a:pt x="467" y="901"/>
                  </a:cubicBezTo>
                  <a:cubicBezTo>
                    <a:pt x="701" y="901"/>
                    <a:pt x="901" y="701"/>
                    <a:pt x="901" y="434"/>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5"/>
            <p:cNvSpPr/>
            <p:nvPr/>
          </p:nvSpPr>
          <p:spPr>
            <a:xfrm flipH="1">
              <a:off x="629418" y="4698009"/>
              <a:ext cx="49922" cy="49975"/>
            </a:xfrm>
            <a:custGeom>
              <a:avLst/>
              <a:gdLst/>
              <a:ahLst/>
              <a:cxnLst/>
              <a:rect l="l" t="t" r="r" b="b"/>
              <a:pathLst>
                <a:path w="901" h="902" extrusionOk="0">
                  <a:moveTo>
                    <a:pt x="467" y="1"/>
                  </a:moveTo>
                  <a:cubicBezTo>
                    <a:pt x="200" y="1"/>
                    <a:pt x="0" y="167"/>
                    <a:pt x="0" y="434"/>
                  </a:cubicBezTo>
                  <a:cubicBezTo>
                    <a:pt x="0" y="701"/>
                    <a:pt x="200" y="901"/>
                    <a:pt x="467" y="901"/>
                  </a:cubicBezTo>
                  <a:cubicBezTo>
                    <a:pt x="701" y="901"/>
                    <a:pt x="901" y="701"/>
                    <a:pt x="901" y="434"/>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5"/>
            <p:cNvSpPr/>
            <p:nvPr/>
          </p:nvSpPr>
          <p:spPr>
            <a:xfrm flipH="1">
              <a:off x="629418" y="4466970"/>
              <a:ext cx="49922" cy="49975"/>
            </a:xfrm>
            <a:custGeom>
              <a:avLst/>
              <a:gdLst/>
              <a:ahLst/>
              <a:cxnLst/>
              <a:rect l="l" t="t" r="r" b="b"/>
              <a:pathLst>
                <a:path w="901" h="902" extrusionOk="0">
                  <a:moveTo>
                    <a:pt x="467" y="1"/>
                  </a:moveTo>
                  <a:cubicBezTo>
                    <a:pt x="200" y="1"/>
                    <a:pt x="0" y="201"/>
                    <a:pt x="0" y="435"/>
                  </a:cubicBezTo>
                  <a:cubicBezTo>
                    <a:pt x="0" y="701"/>
                    <a:pt x="200" y="902"/>
                    <a:pt x="467" y="902"/>
                  </a:cubicBezTo>
                  <a:cubicBezTo>
                    <a:pt x="701" y="902"/>
                    <a:pt x="901" y="701"/>
                    <a:pt x="901" y="435"/>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5"/>
            <p:cNvSpPr/>
            <p:nvPr/>
          </p:nvSpPr>
          <p:spPr>
            <a:xfrm flipH="1">
              <a:off x="629418" y="4245239"/>
              <a:ext cx="49922" cy="49920"/>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5"/>
            <p:cNvSpPr/>
            <p:nvPr/>
          </p:nvSpPr>
          <p:spPr>
            <a:xfrm flipH="1">
              <a:off x="629418" y="4017912"/>
              <a:ext cx="49922" cy="51804"/>
            </a:xfrm>
            <a:custGeom>
              <a:avLst/>
              <a:gdLst/>
              <a:ahLst/>
              <a:cxnLst/>
              <a:rect l="l" t="t" r="r" b="b"/>
              <a:pathLst>
                <a:path w="901" h="935" extrusionOk="0">
                  <a:moveTo>
                    <a:pt x="467" y="0"/>
                  </a:moveTo>
                  <a:cubicBezTo>
                    <a:pt x="200" y="0"/>
                    <a:pt x="0" y="200"/>
                    <a:pt x="0" y="467"/>
                  </a:cubicBezTo>
                  <a:cubicBezTo>
                    <a:pt x="0" y="701"/>
                    <a:pt x="200" y="934"/>
                    <a:pt x="467" y="934"/>
                  </a:cubicBezTo>
                  <a:cubicBezTo>
                    <a:pt x="701" y="934"/>
                    <a:pt x="901" y="701"/>
                    <a:pt x="901" y="467"/>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5"/>
            <p:cNvSpPr/>
            <p:nvPr/>
          </p:nvSpPr>
          <p:spPr>
            <a:xfrm flipH="1">
              <a:off x="629418" y="3794242"/>
              <a:ext cx="49922" cy="49975"/>
            </a:xfrm>
            <a:custGeom>
              <a:avLst/>
              <a:gdLst/>
              <a:ahLst/>
              <a:cxnLst/>
              <a:rect l="l" t="t" r="r" b="b"/>
              <a:pathLst>
                <a:path w="901" h="902" extrusionOk="0">
                  <a:moveTo>
                    <a:pt x="467" y="1"/>
                  </a:moveTo>
                  <a:cubicBezTo>
                    <a:pt x="200" y="1"/>
                    <a:pt x="0" y="201"/>
                    <a:pt x="0" y="468"/>
                  </a:cubicBezTo>
                  <a:cubicBezTo>
                    <a:pt x="0" y="701"/>
                    <a:pt x="200" y="902"/>
                    <a:pt x="467" y="902"/>
                  </a:cubicBezTo>
                  <a:cubicBezTo>
                    <a:pt x="701" y="902"/>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5"/>
            <p:cNvSpPr/>
            <p:nvPr/>
          </p:nvSpPr>
          <p:spPr>
            <a:xfrm flipH="1">
              <a:off x="629418" y="3570628"/>
              <a:ext cx="49922" cy="49975"/>
            </a:xfrm>
            <a:custGeom>
              <a:avLst/>
              <a:gdLst/>
              <a:ahLst/>
              <a:cxnLst/>
              <a:rect l="l" t="t" r="r" b="b"/>
              <a:pathLst>
                <a:path w="901" h="902" extrusionOk="0">
                  <a:moveTo>
                    <a:pt x="467" y="1"/>
                  </a:moveTo>
                  <a:cubicBezTo>
                    <a:pt x="200" y="1"/>
                    <a:pt x="0" y="167"/>
                    <a:pt x="0" y="434"/>
                  </a:cubicBezTo>
                  <a:cubicBezTo>
                    <a:pt x="0" y="701"/>
                    <a:pt x="200" y="901"/>
                    <a:pt x="467" y="901"/>
                  </a:cubicBezTo>
                  <a:cubicBezTo>
                    <a:pt x="701" y="901"/>
                    <a:pt x="901" y="701"/>
                    <a:pt x="901" y="434"/>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5"/>
            <p:cNvSpPr/>
            <p:nvPr/>
          </p:nvSpPr>
          <p:spPr>
            <a:xfrm flipH="1">
              <a:off x="629418" y="3343301"/>
              <a:ext cx="49922" cy="51804"/>
            </a:xfrm>
            <a:custGeom>
              <a:avLst/>
              <a:gdLst/>
              <a:ahLst/>
              <a:cxnLst/>
              <a:rect l="l" t="t" r="r" b="b"/>
              <a:pathLst>
                <a:path w="901" h="935" extrusionOk="0">
                  <a:moveTo>
                    <a:pt x="467" y="1"/>
                  </a:moveTo>
                  <a:cubicBezTo>
                    <a:pt x="200" y="1"/>
                    <a:pt x="0" y="201"/>
                    <a:pt x="0" y="468"/>
                  </a:cubicBezTo>
                  <a:cubicBezTo>
                    <a:pt x="0" y="701"/>
                    <a:pt x="200" y="935"/>
                    <a:pt x="467" y="935"/>
                  </a:cubicBezTo>
                  <a:cubicBezTo>
                    <a:pt x="701" y="935"/>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5"/>
            <p:cNvSpPr/>
            <p:nvPr/>
          </p:nvSpPr>
          <p:spPr>
            <a:xfrm flipH="1">
              <a:off x="629418" y="3119686"/>
              <a:ext cx="49922" cy="49975"/>
            </a:xfrm>
            <a:custGeom>
              <a:avLst/>
              <a:gdLst/>
              <a:ahLst/>
              <a:cxnLst/>
              <a:rect l="l" t="t" r="r" b="b"/>
              <a:pathLst>
                <a:path w="901" h="902" extrusionOk="0">
                  <a:moveTo>
                    <a:pt x="467" y="1"/>
                  </a:moveTo>
                  <a:cubicBezTo>
                    <a:pt x="200" y="1"/>
                    <a:pt x="0" y="201"/>
                    <a:pt x="0" y="468"/>
                  </a:cubicBezTo>
                  <a:cubicBezTo>
                    <a:pt x="0" y="701"/>
                    <a:pt x="200" y="901"/>
                    <a:pt x="467" y="901"/>
                  </a:cubicBezTo>
                  <a:cubicBezTo>
                    <a:pt x="701" y="901"/>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5"/>
            <p:cNvSpPr/>
            <p:nvPr/>
          </p:nvSpPr>
          <p:spPr>
            <a:xfrm flipH="1">
              <a:off x="629418" y="2892360"/>
              <a:ext cx="49922" cy="51804"/>
            </a:xfrm>
            <a:custGeom>
              <a:avLst/>
              <a:gdLst/>
              <a:ahLst/>
              <a:cxnLst/>
              <a:rect l="l" t="t" r="r" b="b"/>
              <a:pathLst>
                <a:path w="901" h="935" extrusionOk="0">
                  <a:moveTo>
                    <a:pt x="467" y="1"/>
                  </a:moveTo>
                  <a:cubicBezTo>
                    <a:pt x="200" y="1"/>
                    <a:pt x="0" y="234"/>
                    <a:pt x="0" y="468"/>
                  </a:cubicBezTo>
                  <a:cubicBezTo>
                    <a:pt x="0" y="734"/>
                    <a:pt x="200" y="935"/>
                    <a:pt x="467" y="935"/>
                  </a:cubicBezTo>
                  <a:cubicBezTo>
                    <a:pt x="701" y="935"/>
                    <a:pt x="901" y="734"/>
                    <a:pt x="901" y="468"/>
                  </a:cubicBezTo>
                  <a:cubicBezTo>
                    <a:pt x="901" y="234"/>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5"/>
            <p:cNvSpPr/>
            <p:nvPr/>
          </p:nvSpPr>
          <p:spPr>
            <a:xfrm flipH="1">
              <a:off x="629418" y="2668745"/>
              <a:ext cx="49922" cy="51804"/>
            </a:xfrm>
            <a:custGeom>
              <a:avLst/>
              <a:gdLst/>
              <a:ahLst/>
              <a:cxnLst/>
              <a:rect l="l" t="t" r="r" b="b"/>
              <a:pathLst>
                <a:path w="901" h="935" extrusionOk="0">
                  <a:moveTo>
                    <a:pt x="467" y="0"/>
                  </a:moveTo>
                  <a:cubicBezTo>
                    <a:pt x="200" y="0"/>
                    <a:pt x="0" y="201"/>
                    <a:pt x="0" y="467"/>
                  </a:cubicBezTo>
                  <a:cubicBezTo>
                    <a:pt x="0" y="701"/>
                    <a:pt x="200" y="934"/>
                    <a:pt x="467" y="934"/>
                  </a:cubicBezTo>
                  <a:cubicBezTo>
                    <a:pt x="701" y="934"/>
                    <a:pt x="901" y="701"/>
                    <a:pt x="901" y="467"/>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5"/>
            <p:cNvSpPr/>
            <p:nvPr/>
          </p:nvSpPr>
          <p:spPr>
            <a:xfrm flipH="1">
              <a:off x="629418" y="2445131"/>
              <a:ext cx="49922" cy="49920"/>
            </a:xfrm>
            <a:custGeom>
              <a:avLst/>
              <a:gdLst/>
              <a:ahLst/>
              <a:cxnLst/>
              <a:rect l="l" t="t" r="r" b="b"/>
              <a:pathLst>
                <a:path w="901" h="901" extrusionOk="0">
                  <a:moveTo>
                    <a:pt x="467" y="0"/>
                  </a:moveTo>
                  <a:cubicBezTo>
                    <a:pt x="200" y="0"/>
                    <a:pt x="0" y="167"/>
                    <a:pt x="0" y="467"/>
                  </a:cubicBezTo>
                  <a:cubicBezTo>
                    <a:pt x="0" y="701"/>
                    <a:pt x="200" y="901"/>
                    <a:pt x="467" y="901"/>
                  </a:cubicBezTo>
                  <a:cubicBezTo>
                    <a:pt x="701" y="901"/>
                    <a:pt x="901" y="701"/>
                    <a:pt x="901" y="467"/>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5"/>
            <p:cNvSpPr/>
            <p:nvPr/>
          </p:nvSpPr>
          <p:spPr>
            <a:xfrm flipH="1">
              <a:off x="629418" y="2217804"/>
              <a:ext cx="49922" cy="51804"/>
            </a:xfrm>
            <a:custGeom>
              <a:avLst/>
              <a:gdLst/>
              <a:ahLst/>
              <a:cxnLst/>
              <a:rect l="l" t="t" r="r" b="b"/>
              <a:pathLst>
                <a:path w="901" h="935" extrusionOk="0">
                  <a:moveTo>
                    <a:pt x="467" y="0"/>
                  </a:moveTo>
                  <a:cubicBezTo>
                    <a:pt x="200" y="0"/>
                    <a:pt x="0" y="234"/>
                    <a:pt x="0" y="467"/>
                  </a:cubicBezTo>
                  <a:cubicBezTo>
                    <a:pt x="0" y="734"/>
                    <a:pt x="200" y="934"/>
                    <a:pt x="467" y="934"/>
                  </a:cubicBezTo>
                  <a:cubicBezTo>
                    <a:pt x="701" y="934"/>
                    <a:pt x="901" y="734"/>
                    <a:pt x="901" y="467"/>
                  </a:cubicBezTo>
                  <a:cubicBezTo>
                    <a:pt x="901" y="234"/>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5"/>
            <p:cNvSpPr/>
            <p:nvPr/>
          </p:nvSpPr>
          <p:spPr>
            <a:xfrm flipH="1">
              <a:off x="629418" y="1994134"/>
              <a:ext cx="49922" cy="51804"/>
            </a:xfrm>
            <a:custGeom>
              <a:avLst/>
              <a:gdLst/>
              <a:ahLst/>
              <a:cxnLst/>
              <a:rect l="l" t="t" r="r" b="b"/>
              <a:pathLst>
                <a:path w="901" h="935" extrusionOk="0">
                  <a:moveTo>
                    <a:pt x="467" y="1"/>
                  </a:moveTo>
                  <a:cubicBezTo>
                    <a:pt x="200" y="1"/>
                    <a:pt x="0" y="201"/>
                    <a:pt x="0" y="468"/>
                  </a:cubicBezTo>
                  <a:cubicBezTo>
                    <a:pt x="0" y="701"/>
                    <a:pt x="200" y="935"/>
                    <a:pt x="467" y="935"/>
                  </a:cubicBezTo>
                  <a:cubicBezTo>
                    <a:pt x="701" y="935"/>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5"/>
            <p:cNvSpPr/>
            <p:nvPr/>
          </p:nvSpPr>
          <p:spPr>
            <a:xfrm flipH="1">
              <a:off x="629418" y="1768691"/>
              <a:ext cx="49922" cy="49975"/>
            </a:xfrm>
            <a:custGeom>
              <a:avLst/>
              <a:gdLst/>
              <a:ahLst/>
              <a:cxnLst/>
              <a:rect l="l" t="t" r="r" b="b"/>
              <a:pathLst>
                <a:path w="901" h="902" extrusionOk="0">
                  <a:moveTo>
                    <a:pt x="467" y="0"/>
                  </a:moveTo>
                  <a:cubicBezTo>
                    <a:pt x="200" y="0"/>
                    <a:pt x="0" y="201"/>
                    <a:pt x="0" y="434"/>
                  </a:cubicBezTo>
                  <a:cubicBezTo>
                    <a:pt x="0" y="701"/>
                    <a:pt x="200" y="901"/>
                    <a:pt x="467" y="901"/>
                  </a:cubicBezTo>
                  <a:cubicBezTo>
                    <a:pt x="701" y="901"/>
                    <a:pt x="901" y="701"/>
                    <a:pt x="901" y="434"/>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5"/>
            <p:cNvSpPr/>
            <p:nvPr/>
          </p:nvSpPr>
          <p:spPr>
            <a:xfrm flipH="1">
              <a:off x="629418" y="1543193"/>
              <a:ext cx="49922" cy="51804"/>
            </a:xfrm>
            <a:custGeom>
              <a:avLst/>
              <a:gdLst/>
              <a:ahLst/>
              <a:cxnLst/>
              <a:rect l="l" t="t" r="r" b="b"/>
              <a:pathLst>
                <a:path w="901" h="935" extrusionOk="0">
                  <a:moveTo>
                    <a:pt x="467" y="1"/>
                  </a:moveTo>
                  <a:cubicBezTo>
                    <a:pt x="200" y="1"/>
                    <a:pt x="0" y="234"/>
                    <a:pt x="0" y="468"/>
                  </a:cubicBezTo>
                  <a:cubicBezTo>
                    <a:pt x="0" y="735"/>
                    <a:pt x="200" y="935"/>
                    <a:pt x="467" y="935"/>
                  </a:cubicBezTo>
                  <a:cubicBezTo>
                    <a:pt x="701" y="935"/>
                    <a:pt x="901" y="735"/>
                    <a:pt x="901" y="468"/>
                  </a:cubicBezTo>
                  <a:cubicBezTo>
                    <a:pt x="901" y="234"/>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5"/>
            <p:cNvSpPr/>
            <p:nvPr/>
          </p:nvSpPr>
          <p:spPr>
            <a:xfrm flipH="1">
              <a:off x="629418" y="1317750"/>
              <a:ext cx="49922" cy="49920"/>
            </a:xfrm>
            <a:custGeom>
              <a:avLst/>
              <a:gdLst/>
              <a:ahLst/>
              <a:cxnLst/>
              <a:rect l="l" t="t" r="r" b="b"/>
              <a:pathLst>
                <a:path w="901" h="901" extrusionOk="0">
                  <a:moveTo>
                    <a:pt x="467" y="0"/>
                  </a:moveTo>
                  <a:cubicBezTo>
                    <a:pt x="200" y="0"/>
                    <a:pt x="0" y="200"/>
                    <a:pt x="0" y="467"/>
                  </a:cubicBezTo>
                  <a:cubicBezTo>
                    <a:pt x="0" y="701"/>
                    <a:pt x="200" y="901"/>
                    <a:pt x="467" y="901"/>
                  </a:cubicBezTo>
                  <a:cubicBezTo>
                    <a:pt x="701" y="901"/>
                    <a:pt x="901" y="701"/>
                    <a:pt x="901" y="467"/>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5"/>
            <p:cNvSpPr/>
            <p:nvPr/>
          </p:nvSpPr>
          <p:spPr>
            <a:xfrm flipH="1">
              <a:off x="629418" y="1094135"/>
              <a:ext cx="49922" cy="49920"/>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5"/>
            <p:cNvSpPr/>
            <p:nvPr/>
          </p:nvSpPr>
          <p:spPr>
            <a:xfrm flipH="1">
              <a:off x="629418" y="868637"/>
              <a:ext cx="49922" cy="51804"/>
            </a:xfrm>
            <a:custGeom>
              <a:avLst/>
              <a:gdLst/>
              <a:ahLst/>
              <a:cxnLst/>
              <a:rect l="l" t="t" r="r" b="b"/>
              <a:pathLst>
                <a:path w="901" h="935" extrusionOk="0">
                  <a:moveTo>
                    <a:pt x="467" y="0"/>
                  </a:moveTo>
                  <a:cubicBezTo>
                    <a:pt x="200" y="0"/>
                    <a:pt x="0" y="167"/>
                    <a:pt x="0" y="467"/>
                  </a:cubicBezTo>
                  <a:cubicBezTo>
                    <a:pt x="0" y="734"/>
                    <a:pt x="200" y="934"/>
                    <a:pt x="467" y="934"/>
                  </a:cubicBezTo>
                  <a:cubicBezTo>
                    <a:pt x="701" y="934"/>
                    <a:pt x="901" y="734"/>
                    <a:pt x="901" y="467"/>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5"/>
            <p:cNvSpPr/>
            <p:nvPr/>
          </p:nvSpPr>
          <p:spPr>
            <a:xfrm flipH="1">
              <a:off x="629418" y="643138"/>
              <a:ext cx="49922" cy="49975"/>
            </a:xfrm>
            <a:custGeom>
              <a:avLst/>
              <a:gdLst/>
              <a:ahLst/>
              <a:cxnLst/>
              <a:rect l="l" t="t" r="r" b="b"/>
              <a:pathLst>
                <a:path w="901" h="902" extrusionOk="0">
                  <a:moveTo>
                    <a:pt x="467" y="1"/>
                  </a:moveTo>
                  <a:cubicBezTo>
                    <a:pt x="200" y="1"/>
                    <a:pt x="0" y="201"/>
                    <a:pt x="0" y="468"/>
                  </a:cubicBezTo>
                  <a:cubicBezTo>
                    <a:pt x="0" y="701"/>
                    <a:pt x="200" y="902"/>
                    <a:pt x="467" y="902"/>
                  </a:cubicBezTo>
                  <a:cubicBezTo>
                    <a:pt x="701" y="902"/>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5"/>
            <p:cNvSpPr/>
            <p:nvPr/>
          </p:nvSpPr>
          <p:spPr>
            <a:xfrm flipH="1">
              <a:off x="629418" y="419524"/>
              <a:ext cx="49922" cy="49975"/>
            </a:xfrm>
            <a:custGeom>
              <a:avLst/>
              <a:gdLst/>
              <a:ahLst/>
              <a:cxnLst/>
              <a:rect l="l" t="t" r="r" b="b"/>
              <a:pathLst>
                <a:path w="901" h="902" extrusionOk="0">
                  <a:moveTo>
                    <a:pt x="467" y="1"/>
                  </a:moveTo>
                  <a:cubicBezTo>
                    <a:pt x="200" y="1"/>
                    <a:pt x="0" y="201"/>
                    <a:pt x="0" y="434"/>
                  </a:cubicBezTo>
                  <a:cubicBezTo>
                    <a:pt x="0" y="701"/>
                    <a:pt x="200" y="901"/>
                    <a:pt x="467" y="901"/>
                  </a:cubicBezTo>
                  <a:cubicBezTo>
                    <a:pt x="701" y="901"/>
                    <a:pt x="901" y="701"/>
                    <a:pt x="901" y="434"/>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5"/>
            <p:cNvSpPr/>
            <p:nvPr/>
          </p:nvSpPr>
          <p:spPr>
            <a:xfrm flipH="1">
              <a:off x="629418" y="192197"/>
              <a:ext cx="49922" cy="51804"/>
            </a:xfrm>
            <a:custGeom>
              <a:avLst/>
              <a:gdLst/>
              <a:ahLst/>
              <a:cxnLst/>
              <a:rect l="l" t="t" r="r" b="b"/>
              <a:pathLst>
                <a:path w="901" h="935" extrusionOk="0">
                  <a:moveTo>
                    <a:pt x="467" y="1"/>
                  </a:moveTo>
                  <a:cubicBezTo>
                    <a:pt x="200" y="1"/>
                    <a:pt x="0" y="201"/>
                    <a:pt x="0" y="468"/>
                  </a:cubicBezTo>
                  <a:cubicBezTo>
                    <a:pt x="0" y="701"/>
                    <a:pt x="200" y="935"/>
                    <a:pt x="467" y="935"/>
                  </a:cubicBezTo>
                  <a:cubicBezTo>
                    <a:pt x="701" y="935"/>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5"/>
            <p:cNvSpPr/>
            <p:nvPr/>
          </p:nvSpPr>
          <p:spPr>
            <a:xfrm flipH="1">
              <a:off x="113740" y="24043"/>
              <a:ext cx="258808" cy="140507"/>
            </a:xfrm>
            <a:custGeom>
              <a:avLst/>
              <a:gdLst/>
              <a:ahLst/>
              <a:cxnLst/>
              <a:rect l="l" t="t" r="r" b="b"/>
              <a:pathLst>
                <a:path w="4671" h="2536" extrusionOk="0">
                  <a:moveTo>
                    <a:pt x="1" y="0"/>
                  </a:moveTo>
                  <a:lnTo>
                    <a:pt x="1" y="2535"/>
                  </a:lnTo>
                  <a:lnTo>
                    <a:pt x="4671" y="1234"/>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5"/>
            <p:cNvSpPr/>
            <p:nvPr/>
          </p:nvSpPr>
          <p:spPr>
            <a:xfrm flipH="1">
              <a:off x="113740" y="247657"/>
              <a:ext cx="258808" cy="140507"/>
            </a:xfrm>
            <a:custGeom>
              <a:avLst/>
              <a:gdLst/>
              <a:ahLst/>
              <a:cxnLst/>
              <a:rect l="l" t="t" r="r" b="b"/>
              <a:pathLst>
                <a:path w="4671" h="2536" extrusionOk="0">
                  <a:moveTo>
                    <a:pt x="1" y="0"/>
                  </a:moveTo>
                  <a:lnTo>
                    <a:pt x="1" y="2536"/>
                  </a:lnTo>
                  <a:lnTo>
                    <a:pt x="4671"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5"/>
            <p:cNvSpPr/>
            <p:nvPr/>
          </p:nvSpPr>
          <p:spPr>
            <a:xfrm flipH="1">
              <a:off x="113740" y="471272"/>
              <a:ext cx="258808" cy="142391"/>
            </a:xfrm>
            <a:custGeom>
              <a:avLst/>
              <a:gdLst/>
              <a:ahLst/>
              <a:cxnLst/>
              <a:rect l="l" t="t" r="r" b="b"/>
              <a:pathLst>
                <a:path w="4671" h="2570" extrusionOk="0">
                  <a:moveTo>
                    <a:pt x="1" y="1"/>
                  </a:moveTo>
                  <a:lnTo>
                    <a:pt x="1" y="2569"/>
                  </a:lnTo>
                  <a:lnTo>
                    <a:pt x="4671" y="126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5"/>
            <p:cNvSpPr/>
            <p:nvPr/>
          </p:nvSpPr>
          <p:spPr>
            <a:xfrm flipH="1">
              <a:off x="113740" y="694887"/>
              <a:ext cx="258808" cy="142391"/>
            </a:xfrm>
            <a:custGeom>
              <a:avLst/>
              <a:gdLst/>
              <a:ahLst/>
              <a:cxnLst/>
              <a:rect l="l" t="t" r="r" b="b"/>
              <a:pathLst>
                <a:path w="4671" h="2570" extrusionOk="0">
                  <a:moveTo>
                    <a:pt x="1" y="1"/>
                  </a:moveTo>
                  <a:lnTo>
                    <a:pt x="1" y="2569"/>
                  </a:lnTo>
                  <a:lnTo>
                    <a:pt x="4671" y="126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5"/>
            <p:cNvSpPr/>
            <p:nvPr/>
          </p:nvSpPr>
          <p:spPr>
            <a:xfrm flipH="1">
              <a:off x="113740" y="920385"/>
              <a:ext cx="258808" cy="140507"/>
            </a:xfrm>
            <a:custGeom>
              <a:avLst/>
              <a:gdLst/>
              <a:ahLst/>
              <a:cxnLst/>
              <a:rect l="l" t="t" r="r" b="b"/>
              <a:pathLst>
                <a:path w="4671" h="2536" extrusionOk="0">
                  <a:moveTo>
                    <a:pt x="1" y="0"/>
                  </a:moveTo>
                  <a:lnTo>
                    <a:pt x="1" y="2536"/>
                  </a:lnTo>
                  <a:lnTo>
                    <a:pt x="4671" y="1235"/>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5"/>
            <p:cNvSpPr/>
            <p:nvPr/>
          </p:nvSpPr>
          <p:spPr>
            <a:xfrm flipH="1">
              <a:off x="113740" y="1143999"/>
              <a:ext cx="258808" cy="140507"/>
            </a:xfrm>
            <a:custGeom>
              <a:avLst/>
              <a:gdLst/>
              <a:ahLst/>
              <a:cxnLst/>
              <a:rect l="l" t="t" r="r" b="b"/>
              <a:pathLst>
                <a:path w="4671" h="2536" extrusionOk="0">
                  <a:moveTo>
                    <a:pt x="1" y="1"/>
                  </a:moveTo>
                  <a:lnTo>
                    <a:pt x="1" y="2536"/>
                  </a:lnTo>
                  <a:lnTo>
                    <a:pt x="4671" y="130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5"/>
            <p:cNvSpPr/>
            <p:nvPr/>
          </p:nvSpPr>
          <p:spPr>
            <a:xfrm flipH="1">
              <a:off x="113740" y="1367614"/>
              <a:ext cx="258808" cy="142391"/>
            </a:xfrm>
            <a:custGeom>
              <a:avLst/>
              <a:gdLst/>
              <a:ahLst/>
              <a:cxnLst/>
              <a:rect l="l" t="t" r="r" b="b"/>
              <a:pathLst>
                <a:path w="4671" h="2570" extrusionOk="0">
                  <a:moveTo>
                    <a:pt x="1" y="1"/>
                  </a:moveTo>
                  <a:lnTo>
                    <a:pt x="1" y="2569"/>
                  </a:lnTo>
                  <a:lnTo>
                    <a:pt x="4671" y="130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5"/>
            <p:cNvSpPr/>
            <p:nvPr/>
          </p:nvSpPr>
          <p:spPr>
            <a:xfrm flipH="1">
              <a:off x="113740" y="1593112"/>
              <a:ext cx="258808" cy="140507"/>
            </a:xfrm>
            <a:custGeom>
              <a:avLst/>
              <a:gdLst/>
              <a:ahLst/>
              <a:cxnLst/>
              <a:rect l="l" t="t" r="r" b="b"/>
              <a:pathLst>
                <a:path w="4671" h="2536" extrusionOk="0">
                  <a:moveTo>
                    <a:pt x="1" y="0"/>
                  </a:moveTo>
                  <a:lnTo>
                    <a:pt x="1" y="2536"/>
                  </a:lnTo>
                  <a:lnTo>
                    <a:pt x="4671"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5"/>
            <p:cNvSpPr/>
            <p:nvPr/>
          </p:nvSpPr>
          <p:spPr>
            <a:xfrm flipH="1">
              <a:off x="113740" y="1816727"/>
              <a:ext cx="258808" cy="140507"/>
            </a:xfrm>
            <a:custGeom>
              <a:avLst/>
              <a:gdLst/>
              <a:ahLst/>
              <a:cxnLst/>
              <a:rect l="l" t="t" r="r" b="b"/>
              <a:pathLst>
                <a:path w="4671" h="2536" extrusionOk="0">
                  <a:moveTo>
                    <a:pt x="1" y="1"/>
                  </a:moveTo>
                  <a:lnTo>
                    <a:pt x="1" y="2536"/>
                  </a:lnTo>
                  <a:lnTo>
                    <a:pt x="4671" y="130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5"/>
            <p:cNvSpPr/>
            <p:nvPr/>
          </p:nvSpPr>
          <p:spPr>
            <a:xfrm flipH="1">
              <a:off x="113740" y="2040342"/>
              <a:ext cx="258808" cy="140562"/>
            </a:xfrm>
            <a:custGeom>
              <a:avLst/>
              <a:gdLst/>
              <a:ahLst/>
              <a:cxnLst/>
              <a:rect l="l" t="t" r="r" b="b"/>
              <a:pathLst>
                <a:path w="4671" h="2537" extrusionOk="0">
                  <a:moveTo>
                    <a:pt x="1" y="1"/>
                  </a:moveTo>
                  <a:lnTo>
                    <a:pt x="1" y="2536"/>
                  </a:lnTo>
                  <a:lnTo>
                    <a:pt x="4671" y="130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5"/>
            <p:cNvSpPr/>
            <p:nvPr/>
          </p:nvSpPr>
          <p:spPr>
            <a:xfrm flipH="1">
              <a:off x="113740" y="2264012"/>
              <a:ext cx="258808" cy="142335"/>
            </a:xfrm>
            <a:custGeom>
              <a:avLst/>
              <a:gdLst/>
              <a:ahLst/>
              <a:cxnLst/>
              <a:rect l="l" t="t" r="r" b="b"/>
              <a:pathLst>
                <a:path w="4671" h="2569" extrusionOk="0">
                  <a:moveTo>
                    <a:pt x="1" y="0"/>
                  </a:moveTo>
                  <a:lnTo>
                    <a:pt x="1" y="2569"/>
                  </a:lnTo>
                  <a:lnTo>
                    <a:pt x="4671" y="13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5"/>
            <p:cNvSpPr/>
            <p:nvPr/>
          </p:nvSpPr>
          <p:spPr>
            <a:xfrm flipH="1">
              <a:off x="113740" y="2491338"/>
              <a:ext cx="258808" cy="138623"/>
            </a:xfrm>
            <a:custGeom>
              <a:avLst/>
              <a:gdLst/>
              <a:ahLst/>
              <a:cxnLst/>
              <a:rect l="l" t="t" r="r" b="b"/>
              <a:pathLst>
                <a:path w="4671" h="2502" extrusionOk="0">
                  <a:moveTo>
                    <a:pt x="1" y="0"/>
                  </a:moveTo>
                  <a:lnTo>
                    <a:pt x="1" y="2502"/>
                  </a:lnTo>
                  <a:lnTo>
                    <a:pt x="4671" y="1234"/>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5"/>
            <p:cNvSpPr/>
            <p:nvPr/>
          </p:nvSpPr>
          <p:spPr>
            <a:xfrm flipH="1">
              <a:off x="113740" y="2714953"/>
              <a:ext cx="258808" cy="138679"/>
            </a:xfrm>
            <a:custGeom>
              <a:avLst/>
              <a:gdLst/>
              <a:ahLst/>
              <a:cxnLst/>
              <a:rect l="l" t="t" r="r" b="b"/>
              <a:pathLst>
                <a:path w="4671" h="2503" extrusionOk="0">
                  <a:moveTo>
                    <a:pt x="1" y="0"/>
                  </a:moveTo>
                  <a:lnTo>
                    <a:pt x="1" y="2502"/>
                  </a:lnTo>
                  <a:lnTo>
                    <a:pt x="4671"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5"/>
            <p:cNvSpPr/>
            <p:nvPr/>
          </p:nvSpPr>
          <p:spPr>
            <a:xfrm flipH="1">
              <a:off x="113740" y="2938567"/>
              <a:ext cx="258808" cy="142391"/>
            </a:xfrm>
            <a:custGeom>
              <a:avLst/>
              <a:gdLst/>
              <a:ahLst/>
              <a:cxnLst/>
              <a:rect l="l" t="t" r="r" b="b"/>
              <a:pathLst>
                <a:path w="4671" h="2570" extrusionOk="0">
                  <a:moveTo>
                    <a:pt x="1" y="1"/>
                  </a:moveTo>
                  <a:lnTo>
                    <a:pt x="1" y="2569"/>
                  </a:lnTo>
                  <a:lnTo>
                    <a:pt x="4671" y="126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5"/>
            <p:cNvSpPr/>
            <p:nvPr/>
          </p:nvSpPr>
          <p:spPr>
            <a:xfrm flipH="1">
              <a:off x="113740" y="3164066"/>
              <a:ext cx="258808" cy="140507"/>
            </a:xfrm>
            <a:custGeom>
              <a:avLst/>
              <a:gdLst/>
              <a:ahLst/>
              <a:cxnLst/>
              <a:rect l="l" t="t" r="r" b="b"/>
              <a:pathLst>
                <a:path w="4671" h="2536" extrusionOk="0">
                  <a:moveTo>
                    <a:pt x="1" y="0"/>
                  </a:moveTo>
                  <a:lnTo>
                    <a:pt x="1" y="2535"/>
                  </a:lnTo>
                  <a:lnTo>
                    <a:pt x="4671" y="1234"/>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5"/>
            <p:cNvSpPr/>
            <p:nvPr/>
          </p:nvSpPr>
          <p:spPr>
            <a:xfrm flipH="1">
              <a:off x="113740" y="3387680"/>
              <a:ext cx="258808" cy="140507"/>
            </a:xfrm>
            <a:custGeom>
              <a:avLst/>
              <a:gdLst/>
              <a:ahLst/>
              <a:cxnLst/>
              <a:rect l="l" t="t" r="r" b="b"/>
              <a:pathLst>
                <a:path w="4671" h="2536" extrusionOk="0">
                  <a:moveTo>
                    <a:pt x="1" y="0"/>
                  </a:moveTo>
                  <a:lnTo>
                    <a:pt x="1" y="2535"/>
                  </a:lnTo>
                  <a:lnTo>
                    <a:pt x="4671" y="1235"/>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5"/>
            <p:cNvSpPr/>
            <p:nvPr/>
          </p:nvSpPr>
          <p:spPr>
            <a:xfrm flipH="1">
              <a:off x="113740" y="3169606"/>
              <a:ext cx="258808" cy="138623"/>
            </a:xfrm>
            <a:custGeom>
              <a:avLst/>
              <a:gdLst/>
              <a:ahLst/>
              <a:cxnLst/>
              <a:rect l="l" t="t" r="r" b="b"/>
              <a:pathLst>
                <a:path w="4671" h="2502" extrusionOk="0">
                  <a:moveTo>
                    <a:pt x="1" y="0"/>
                  </a:moveTo>
                  <a:lnTo>
                    <a:pt x="1" y="2502"/>
                  </a:lnTo>
                  <a:lnTo>
                    <a:pt x="4671"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5"/>
            <p:cNvSpPr/>
            <p:nvPr/>
          </p:nvSpPr>
          <p:spPr>
            <a:xfrm flipH="1">
              <a:off x="113740" y="3395049"/>
              <a:ext cx="258808" cy="138679"/>
            </a:xfrm>
            <a:custGeom>
              <a:avLst/>
              <a:gdLst/>
              <a:ahLst/>
              <a:cxnLst/>
              <a:rect l="l" t="t" r="r" b="b"/>
              <a:pathLst>
                <a:path w="4671" h="2503" extrusionOk="0">
                  <a:moveTo>
                    <a:pt x="1" y="1"/>
                  </a:moveTo>
                  <a:lnTo>
                    <a:pt x="1" y="2503"/>
                  </a:lnTo>
                  <a:lnTo>
                    <a:pt x="4671" y="123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5"/>
            <p:cNvSpPr/>
            <p:nvPr/>
          </p:nvSpPr>
          <p:spPr>
            <a:xfrm flipH="1">
              <a:off x="113740" y="3618664"/>
              <a:ext cx="258808" cy="140562"/>
            </a:xfrm>
            <a:custGeom>
              <a:avLst/>
              <a:gdLst/>
              <a:ahLst/>
              <a:cxnLst/>
              <a:rect l="l" t="t" r="r" b="b"/>
              <a:pathLst>
                <a:path w="4671" h="2537" extrusionOk="0">
                  <a:moveTo>
                    <a:pt x="1" y="1"/>
                  </a:moveTo>
                  <a:lnTo>
                    <a:pt x="1" y="2536"/>
                  </a:lnTo>
                  <a:lnTo>
                    <a:pt x="4671" y="123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5"/>
            <p:cNvSpPr/>
            <p:nvPr/>
          </p:nvSpPr>
          <p:spPr>
            <a:xfrm flipH="1">
              <a:off x="113740" y="3842334"/>
              <a:ext cx="258808" cy="140507"/>
            </a:xfrm>
            <a:custGeom>
              <a:avLst/>
              <a:gdLst/>
              <a:ahLst/>
              <a:cxnLst/>
              <a:rect l="l" t="t" r="r" b="b"/>
              <a:pathLst>
                <a:path w="4671" h="2536" extrusionOk="0">
                  <a:moveTo>
                    <a:pt x="1" y="0"/>
                  </a:moveTo>
                  <a:lnTo>
                    <a:pt x="1" y="2535"/>
                  </a:lnTo>
                  <a:lnTo>
                    <a:pt x="4671"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5"/>
            <p:cNvSpPr/>
            <p:nvPr/>
          </p:nvSpPr>
          <p:spPr>
            <a:xfrm flipH="1">
              <a:off x="113740" y="4065948"/>
              <a:ext cx="258808" cy="142335"/>
            </a:xfrm>
            <a:custGeom>
              <a:avLst/>
              <a:gdLst/>
              <a:ahLst/>
              <a:cxnLst/>
              <a:rect l="l" t="t" r="r" b="b"/>
              <a:pathLst>
                <a:path w="4671" h="2569" extrusionOk="0">
                  <a:moveTo>
                    <a:pt x="1" y="0"/>
                  </a:moveTo>
                  <a:lnTo>
                    <a:pt x="1" y="2569"/>
                  </a:lnTo>
                  <a:lnTo>
                    <a:pt x="4671"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5"/>
            <p:cNvSpPr/>
            <p:nvPr/>
          </p:nvSpPr>
          <p:spPr>
            <a:xfrm flipH="1">
              <a:off x="113740" y="4291447"/>
              <a:ext cx="258808" cy="140507"/>
            </a:xfrm>
            <a:custGeom>
              <a:avLst/>
              <a:gdLst/>
              <a:ahLst/>
              <a:cxnLst/>
              <a:rect l="l" t="t" r="r" b="b"/>
              <a:pathLst>
                <a:path w="4671" h="2536" extrusionOk="0">
                  <a:moveTo>
                    <a:pt x="1" y="0"/>
                  </a:moveTo>
                  <a:lnTo>
                    <a:pt x="1" y="2535"/>
                  </a:lnTo>
                  <a:lnTo>
                    <a:pt x="4671" y="1234"/>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5"/>
            <p:cNvSpPr/>
            <p:nvPr/>
          </p:nvSpPr>
          <p:spPr>
            <a:xfrm flipH="1">
              <a:off x="113740" y="4515061"/>
              <a:ext cx="258808" cy="140507"/>
            </a:xfrm>
            <a:custGeom>
              <a:avLst/>
              <a:gdLst/>
              <a:ahLst/>
              <a:cxnLst/>
              <a:rect l="l" t="t" r="r" b="b"/>
              <a:pathLst>
                <a:path w="4671" h="2536" extrusionOk="0">
                  <a:moveTo>
                    <a:pt x="1" y="0"/>
                  </a:moveTo>
                  <a:lnTo>
                    <a:pt x="1" y="2535"/>
                  </a:lnTo>
                  <a:lnTo>
                    <a:pt x="4671" y="1234"/>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5"/>
            <p:cNvSpPr/>
            <p:nvPr/>
          </p:nvSpPr>
          <p:spPr>
            <a:xfrm flipH="1">
              <a:off x="113740" y="4738676"/>
              <a:ext cx="258808" cy="140507"/>
            </a:xfrm>
            <a:custGeom>
              <a:avLst/>
              <a:gdLst/>
              <a:ahLst/>
              <a:cxnLst/>
              <a:rect l="l" t="t" r="r" b="b"/>
              <a:pathLst>
                <a:path w="4671" h="2536" extrusionOk="0">
                  <a:moveTo>
                    <a:pt x="1" y="0"/>
                  </a:moveTo>
                  <a:lnTo>
                    <a:pt x="1" y="2536"/>
                  </a:lnTo>
                  <a:lnTo>
                    <a:pt x="4671"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5"/>
            <p:cNvSpPr/>
            <p:nvPr/>
          </p:nvSpPr>
          <p:spPr>
            <a:xfrm flipH="1">
              <a:off x="113740" y="4962290"/>
              <a:ext cx="258808" cy="142391"/>
            </a:xfrm>
            <a:custGeom>
              <a:avLst/>
              <a:gdLst/>
              <a:ahLst/>
              <a:cxnLst/>
              <a:rect l="l" t="t" r="r" b="b"/>
              <a:pathLst>
                <a:path w="4671" h="2570" extrusionOk="0">
                  <a:moveTo>
                    <a:pt x="1" y="1"/>
                  </a:moveTo>
                  <a:lnTo>
                    <a:pt x="1" y="2569"/>
                  </a:lnTo>
                  <a:lnTo>
                    <a:pt x="4671" y="130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5"/>
            <p:cNvSpPr/>
            <p:nvPr/>
          </p:nvSpPr>
          <p:spPr>
            <a:xfrm flipH="1">
              <a:off x="113740" y="5187789"/>
              <a:ext cx="258808" cy="140507"/>
            </a:xfrm>
            <a:custGeom>
              <a:avLst/>
              <a:gdLst/>
              <a:ahLst/>
              <a:cxnLst/>
              <a:rect l="l" t="t" r="r" b="b"/>
              <a:pathLst>
                <a:path w="4671" h="2536" extrusionOk="0">
                  <a:moveTo>
                    <a:pt x="1" y="0"/>
                  </a:moveTo>
                  <a:lnTo>
                    <a:pt x="1" y="2535"/>
                  </a:lnTo>
                  <a:lnTo>
                    <a:pt x="4671"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2">
  <p:cSld name="CUSTOM_10">
    <p:spTree>
      <p:nvGrpSpPr>
        <p:cNvPr id="1" name="Shape 3843"/>
        <p:cNvGrpSpPr/>
        <p:nvPr/>
      </p:nvGrpSpPr>
      <p:grpSpPr>
        <a:xfrm>
          <a:off x="0" y="0"/>
          <a:ext cx="0" cy="0"/>
          <a:chOff x="0" y="0"/>
          <a:chExt cx="0" cy="0"/>
        </a:xfrm>
      </p:grpSpPr>
      <p:pic>
        <p:nvPicPr>
          <p:cNvPr id="3844" name="Google Shape;3844;p32"/>
          <p:cNvPicPr preferRelativeResize="0"/>
          <p:nvPr/>
        </p:nvPicPr>
        <p:blipFill>
          <a:blip r:embed="rId2">
            <a:alphaModFix/>
          </a:blip>
          <a:stretch>
            <a:fillRect/>
          </a:stretch>
        </p:blipFill>
        <p:spPr>
          <a:xfrm>
            <a:off x="0" y="0"/>
            <a:ext cx="9144000" cy="5143500"/>
          </a:xfrm>
          <a:prstGeom prst="rect">
            <a:avLst/>
          </a:prstGeom>
          <a:noFill/>
          <a:ln>
            <a:noFill/>
          </a:ln>
        </p:spPr>
      </p:pic>
      <p:sp>
        <p:nvSpPr>
          <p:cNvPr id="3845" name="Google Shape;3845;p32"/>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46" name="Google Shape;3846;p32"/>
          <p:cNvSpPr txBox="1">
            <a:spLocks noGrp="1"/>
          </p:cNvSpPr>
          <p:nvPr>
            <p:ph type="body" idx="1"/>
          </p:nvPr>
        </p:nvSpPr>
        <p:spPr>
          <a:xfrm>
            <a:off x="720000" y="1138525"/>
            <a:ext cx="3852000" cy="34650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847" name="Google Shape;3847;p32"/>
          <p:cNvSpPr txBox="1">
            <a:spLocks noGrp="1"/>
          </p:cNvSpPr>
          <p:nvPr>
            <p:ph type="body" idx="2"/>
          </p:nvPr>
        </p:nvSpPr>
        <p:spPr>
          <a:xfrm>
            <a:off x="4736925" y="1937550"/>
            <a:ext cx="3687000" cy="2666100"/>
          </a:xfrm>
          <a:prstGeom prst="rect">
            <a:avLst/>
          </a:prstGeom>
        </p:spPr>
        <p:txBody>
          <a:bodyPr spcFirstLastPara="1" wrap="square" lIns="91425" tIns="91425" rIns="91425" bIns="91425" anchor="t" anchorCtr="0">
            <a:noAutofit/>
          </a:bodyPr>
          <a:lstStyle>
            <a:lvl1pPr marL="457200" marR="50800" lvl="0" indent="-304800" rtl="0">
              <a:spcBef>
                <a:spcPts val="0"/>
              </a:spcBef>
              <a:spcAft>
                <a:spcPts val="0"/>
              </a:spcAft>
              <a:buSzPts val="1200"/>
              <a:buChar char="●"/>
              <a:defRPr sz="12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grpSp>
        <p:nvGrpSpPr>
          <p:cNvPr id="3848" name="Google Shape;3848;p32"/>
          <p:cNvGrpSpPr/>
          <p:nvPr/>
        </p:nvGrpSpPr>
        <p:grpSpPr>
          <a:xfrm>
            <a:off x="-827702" y="84846"/>
            <a:ext cx="10817768" cy="373125"/>
            <a:chOff x="0" y="91300"/>
            <a:chExt cx="10817768" cy="373125"/>
          </a:xfrm>
        </p:grpSpPr>
        <p:grpSp>
          <p:nvGrpSpPr>
            <p:cNvPr id="3849" name="Google Shape;3849;p32"/>
            <p:cNvGrpSpPr/>
            <p:nvPr/>
          </p:nvGrpSpPr>
          <p:grpSpPr>
            <a:xfrm>
              <a:off x="0" y="91300"/>
              <a:ext cx="5575350" cy="373125"/>
              <a:chOff x="1016250" y="3460075"/>
              <a:chExt cx="5575350" cy="373125"/>
            </a:xfrm>
          </p:grpSpPr>
          <p:sp>
            <p:nvSpPr>
              <p:cNvPr id="3850" name="Google Shape;3850;p32"/>
              <p:cNvSpPr/>
              <p:nvPr/>
            </p:nvSpPr>
            <p:spPr>
              <a:xfrm>
                <a:off x="1125675" y="3795950"/>
                <a:ext cx="5465925" cy="37250"/>
              </a:xfrm>
              <a:custGeom>
                <a:avLst/>
                <a:gdLst/>
                <a:ahLst/>
                <a:cxnLst/>
                <a:rect l="l" t="t" r="r" b="b"/>
                <a:pathLst>
                  <a:path w="218637" h="1490" extrusionOk="0">
                    <a:moveTo>
                      <a:pt x="0" y="0"/>
                    </a:moveTo>
                    <a:lnTo>
                      <a:pt x="0" y="1489"/>
                    </a:lnTo>
                    <a:lnTo>
                      <a:pt x="218636" y="1489"/>
                    </a:lnTo>
                    <a:lnTo>
                      <a:pt x="2186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32"/>
              <p:cNvSpPr/>
              <p:nvPr/>
            </p:nvSpPr>
            <p:spPr>
              <a:xfrm>
                <a:off x="1219125"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32"/>
              <p:cNvSpPr/>
              <p:nvPr/>
            </p:nvSpPr>
            <p:spPr>
              <a:xfrm>
                <a:off x="1165175" y="3460075"/>
                <a:ext cx="606425" cy="303225"/>
              </a:xfrm>
              <a:custGeom>
                <a:avLst/>
                <a:gdLst/>
                <a:ahLst/>
                <a:cxnLst/>
                <a:rect l="l" t="t" r="r" b="b"/>
                <a:pathLst>
                  <a:path w="24257" h="12129" extrusionOk="0">
                    <a:moveTo>
                      <a:pt x="1" y="0"/>
                    </a:moveTo>
                    <a:lnTo>
                      <a:pt x="12129" y="12128"/>
                    </a:lnTo>
                    <a:lnTo>
                      <a:pt x="24257"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32"/>
              <p:cNvSpPr/>
              <p:nvPr/>
            </p:nvSpPr>
            <p:spPr>
              <a:xfrm>
                <a:off x="1346025" y="3460075"/>
                <a:ext cx="256125" cy="128450"/>
              </a:xfrm>
              <a:custGeom>
                <a:avLst/>
                <a:gdLst/>
                <a:ahLst/>
                <a:cxnLst/>
                <a:rect l="l" t="t" r="r" b="b"/>
                <a:pathLst>
                  <a:path w="10245" h="5138" extrusionOk="0">
                    <a:moveTo>
                      <a:pt x="1" y="0"/>
                    </a:moveTo>
                    <a:lnTo>
                      <a:pt x="510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32"/>
              <p:cNvSpPr/>
              <p:nvPr/>
            </p:nvSpPr>
            <p:spPr>
              <a:xfrm>
                <a:off x="1690275" y="3661450"/>
                <a:ext cx="203675" cy="101850"/>
              </a:xfrm>
              <a:custGeom>
                <a:avLst/>
                <a:gdLst/>
                <a:ahLst/>
                <a:cxnLst/>
                <a:rect l="l" t="t" r="r" b="b"/>
                <a:pathLst>
                  <a:path w="8147" h="4074" extrusionOk="0">
                    <a:moveTo>
                      <a:pt x="4073" y="0"/>
                    </a:moveTo>
                    <a:lnTo>
                      <a:pt x="0" y="4073"/>
                    </a:lnTo>
                    <a:lnTo>
                      <a:pt x="8146" y="4073"/>
                    </a:lnTo>
                    <a:lnTo>
                      <a:pt x="40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32"/>
              <p:cNvSpPr/>
              <p:nvPr/>
            </p:nvSpPr>
            <p:spPr>
              <a:xfrm>
                <a:off x="1757900"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32"/>
              <p:cNvSpPr/>
              <p:nvPr/>
            </p:nvSpPr>
            <p:spPr>
              <a:xfrm>
                <a:off x="1016250" y="3661450"/>
                <a:ext cx="202900" cy="101850"/>
              </a:xfrm>
              <a:custGeom>
                <a:avLst/>
                <a:gdLst/>
                <a:ahLst/>
                <a:cxnLst/>
                <a:rect l="l" t="t" r="r" b="b"/>
                <a:pathLst>
                  <a:path w="8116" h="4074" extrusionOk="0">
                    <a:moveTo>
                      <a:pt x="4073" y="0"/>
                    </a:moveTo>
                    <a:lnTo>
                      <a:pt x="0" y="4073"/>
                    </a:lnTo>
                    <a:lnTo>
                      <a:pt x="8116" y="4073"/>
                    </a:lnTo>
                    <a:lnTo>
                      <a:pt x="40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32"/>
              <p:cNvSpPr/>
              <p:nvPr/>
            </p:nvSpPr>
            <p:spPr>
              <a:xfrm>
                <a:off x="108387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32"/>
              <p:cNvSpPr/>
              <p:nvPr/>
            </p:nvSpPr>
            <p:spPr>
              <a:xfrm>
                <a:off x="1876450" y="3460075"/>
                <a:ext cx="497750" cy="248500"/>
              </a:xfrm>
              <a:custGeom>
                <a:avLst/>
                <a:gdLst/>
                <a:ahLst/>
                <a:cxnLst/>
                <a:rect l="l" t="t" r="r" b="b"/>
                <a:pathLst>
                  <a:path w="19910" h="9940" extrusionOk="0">
                    <a:moveTo>
                      <a:pt x="0" y="0"/>
                    </a:moveTo>
                    <a:lnTo>
                      <a:pt x="9970" y="9940"/>
                    </a:lnTo>
                    <a:lnTo>
                      <a:pt x="19909"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32"/>
              <p:cNvSpPr/>
              <p:nvPr/>
            </p:nvSpPr>
            <p:spPr>
              <a:xfrm>
                <a:off x="1822500" y="3460075"/>
                <a:ext cx="606400" cy="303225"/>
              </a:xfrm>
              <a:custGeom>
                <a:avLst/>
                <a:gdLst/>
                <a:ahLst/>
                <a:cxnLst/>
                <a:rect l="l" t="t" r="r" b="b"/>
                <a:pathLst>
                  <a:path w="24256" h="12129" extrusionOk="0">
                    <a:moveTo>
                      <a:pt x="0" y="0"/>
                    </a:moveTo>
                    <a:lnTo>
                      <a:pt x="12128" y="12128"/>
                    </a:lnTo>
                    <a:lnTo>
                      <a:pt x="24256" y="0"/>
                    </a:lnTo>
                    <a:lnTo>
                      <a:pt x="22614" y="0"/>
                    </a:lnTo>
                    <a:lnTo>
                      <a:pt x="12128" y="10487"/>
                    </a:lnTo>
                    <a:lnTo>
                      <a:pt x="16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32"/>
              <p:cNvSpPr/>
              <p:nvPr/>
            </p:nvSpPr>
            <p:spPr>
              <a:xfrm>
                <a:off x="2003350" y="3460075"/>
                <a:ext cx="256100" cy="128450"/>
              </a:xfrm>
              <a:custGeom>
                <a:avLst/>
                <a:gdLst/>
                <a:ahLst/>
                <a:cxnLst/>
                <a:rect l="l" t="t" r="r" b="b"/>
                <a:pathLst>
                  <a:path w="10244" h="5138" extrusionOk="0">
                    <a:moveTo>
                      <a:pt x="0" y="0"/>
                    </a:moveTo>
                    <a:lnTo>
                      <a:pt x="510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32"/>
              <p:cNvSpPr/>
              <p:nvPr/>
            </p:nvSpPr>
            <p:spPr>
              <a:xfrm>
                <a:off x="2352900" y="3661450"/>
                <a:ext cx="202150" cy="101850"/>
              </a:xfrm>
              <a:custGeom>
                <a:avLst/>
                <a:gdLst/>
                <a:ahLst/>
                <a:cxnLst/>
                <a:rect l="l" t="t" r="r" b="b"/>
                <a:pathLst>
                  <a:path w="8086" h="4074" extrusionOk="0">
                    <a:moveTo>
                      <a:pt x="4043" y="0"/>
                    </a:moveTo>
                    <a:lnTo>
                      <a:pt x="0" y="4073"/>
                    </a:lnTo>
                    <a:lnTo>
                      <a:pt x="808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32"/>
              <p:cNvSpPr/>
              <p:nvPr/>
            </p:nvSpPr>
            <p:spPr>
              <a:xfrm>
                <a:off x="2419000" y="3703225"/>
                <a:ext cx="69175" cy="34975"/>
              </a:xfrm>
              <a:custGeom>
                <a:avLst/>
                <a:gdLst/>
                <a:ahLst/>
                <a:cxnLst/>
                <a:rect l="l" t="t" r="r" b="b"/>
                <a:pathLst>
                  <a:path w="2767" h="1399" extrusionOk="0">
                    <a:moveTo>
                      <a:pt x="1399" y="1"/>
                    </a:moveTo>
                    <a:lnTo>
                      <a:pt x="1" y="1399"/>
                    </a:lnTo>
                    <a:lnTo>
                      <a:pt x="2767" y="1399"/>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32"/>
              <p:cNvSpPr/>
              <p:nvPr/>
            </p:nvSpPr>
            <p:spPr>
              <a:xfrm>
                <a:off x="2533750" y="3460075"/>
                <a:ext cx="497750" cy="248500"/>
              </a:xfrm>
              <a:custGeom>
                <a:avLst/>
                <a:gdLst/>
                <a:ahLst/>
                <a:cxnLst/>
                <a:rect l="l" t="t" r="r" b="b"/>
                <a:pathLst>
                  <a:path w="19910" h="9940" extrusionOk="0">
                    <a:moveTo>
                      <a:pt x="0"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32"/>
              <p:cNvSpPr/>
              <p:nvPr/>
            </p:nvSpPr>
            <p:spPr>
              <a:xfrm>
                <a:off x="2479800" y="3460075"/>
                <a:ext cx="606425" cy="303225"/>
              </a:xfrm>
              <a:custGeom>
                <a:avLst/>
                <a:gdLst/>
                <a:ahLst/>
                <a:cxnLst/>
                <a:rect l="l" t="t" r="r" b="b"/>
                <a:pathLst>
                  <a:path w="24257"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32"/>
              <p:cNvSpPr/>
              <p:nvPr/>
            </p:nvSpPr>
            <p:spPr>
              <a:xfrm>
                <a:off x="2661400" y="3460075"/>
                <a:ext cx="256125" cy="128450"/>
              </a:xfrm>
              <a:custGeom>
                <a:avLst/>
                <a:gdLst/>
                <a:ahLst/>
                <a:cxnLst/>
                <a:rect l="l" t="t" r="r" b="b"/>
                <a:pathLst>
                  <a:path w="10245" h="5138" extrusionOk="0">
                    <a:moveTo>
                      <a:pt x="1" y="0"/>
                    </a:moveTo>
                    <a:lnTo>
                      <a:pt x="5138"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32"/>
              <p:cNvSpPr/>
              <p:nvPr/>
            </p:nvSpPr>
            <p:spPr>
              <a:xfrm>
                <a:off x="3010200" y="3661450"/>
                <a:ext cx="202925" cy="101850"/>
              </a:xfrm>
              <a:custGeom>
                <a:avLst/>
                <a:gdLst/>
                <a:ahLst/>
                <a:cxnLst/>
                <a:rect l="l" t="t" r="r" b="b"/>
                <a:pathLst>
                  <a:path w="8117" h="4074" extrusionOk="0">
                    <a:moveTo>
                      <a:pt x="4043" y="0"/>
                    </a:moveTo>
                    <a:lnTo>
                      <a:pt x="1" y="4073"/>
                    </a:lnTo>
                    <a:lnTo>
                      <a:pt x="811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32"/>
              <p:cNvSpPr/>
              <p:nvPr/>
            </p:nvSpPr>
            <p:spPr>
              <a:xfrm>
                <a:off x="3076300" y="3703225"/>
                <a:ext cx="69175" cy="34975"/>
              </a:xfrm>
              <a:custGeom>
                <a:avLst/>
                <a:gdLst/>
                <a:ahLst/>
                <a:cxnLst/>
                <a:rect l="l" t="t" r="r" b="b"/>
                <a:pathLst>
                  <a:path w="2767" h="1399" extrusionOk="0">
                    <a:moveTo>
                      <a:pt x="1399" y="1"/>
                    </a:moveTo>
                    <a:lnTo>
                      <a:pt x="1" y="1399"/>
                    </a:lnTo>
                    <a:lnTo>
                      <a:pt x="2767" y="1399"/>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32"/>
              <p:cNvSpPr/>
              <p:nvPr/>
            </p:nvSpPr>
            <p:spPr>
              <a:xfrm>
                <a:off x="3191050" y="3460075"/>
                <a:ext cx="497750" cy="248500"/>
              </a:xfrm>
              <a:custGeom>
                <a:avLst/>
                <a:gdLst/>
                <a:ahLst/>
                <a:cxnLst/>
                <a:rect l="l" t="t" r="r" b="b"/>
                <a:pathLst>
                  <a:path w="19910" h="9940" extrusionOk="0">
                    <a:moveTo>
                      <a:pt x="1"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32"/>
              <p:cNvSpPr/>
              <p:nvPr/>
            </p:nvSpPr>
            <p:spPr>
              <a:xfrm>
                <a:off x="3137100" y="3460075"/>
                <a:ext cx="606425" cy="303225"/>
              </a:xfrm>
              <a:custGeom>
                <a:avLst/>
                <a:gdLst/>
                <a:ahLst/>
                <a:cxnLst/>
                <a:rect l="l" t="t" r="r" b="b"/>
                <a:pathLst>
                  <a:path w="24257" h="12129" extrusionOk="0">
                    <a:moveTo>
                      <a:pt x="1"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32"/>
              <p:cNvSpPr/>
              <p:nvPr/>
            </p:nvSpPr>
            <p:spPr>
              <a:xfrm>
                <a:off x="3318725"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32"/>
              <p:cNvSpPr/>
              <p:nvPr/>
            </p:nvSpPr>
            <p:spPr>
              <a:xfrm>
                <a:off x="3656100" y="3661450"/>
                <a:ext cx="202175" cy="101850"/>
              </a:xfrm>
              <a:custGeom>
                <a:avLst/>
                <a:gdLst/>
                <a:ahLst/>
                <a:cxnLst/>
                <a:rect l="l" t="t" r="r" b="b"/>
                <a:pathLst>
                  <a:path w="8087" h="4074" extrusionOk="0">
                    <a:moveTo>
                      <a:pt x="4013" y="0"/>
                    </a:moveTo>
                    <a:lnTo>
                      <a:pt x="1" y="4073"/>
                    </a:lnTo>
                    <a:lnTo>
                      <a:pt x="8086" y="4073"/>
                    </a:lnTo>
                    <a:lnTo>
                      <a:pt x="40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32"/>
              <p:cNvSpPr/>
              <p:nvPr/>
            </p:nvSpPr>
            <p:spPr>
              <a:xfrm>
                <a:off x="372222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32"/>
              <p:cNvSpPr/>
              <p:nvPr/>
            </p:nvSpPr>
            <p:spPr>
              <a:xfrm>
                <a:off x="3848350"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32"/>
              <p:cNvSpPr/>
              <p:nvPr/>
            </p:nvSpPr>
            <p:spPr>
              <a:xfrm>
                <a:off x="3794400" y="3460075"/>
                <a:ext cx="606425" cy="303225"/>
              </a:xfrm>
              <a:custGeom>
                <a:avLst/>
                <a:gdLst/>
                <a:ahLst/>
                <a:cxnLst/>
                <a:rect l="l" t="t" r="r" b="b"/>
                <a:pathLst>
                  <a:path w="24257" h="12129" extrusionOk="0">
                    <a:moveTo>
                      <a:pt x="1" y="0"/>
                    </a:moveTo>
                    <a:lnTo>
                      <a:pt x="12129" y="12128"/>
                    </a:lnTo>
                    <a:lnTo>
                      <a:pt x="24257"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32"/>
              <p:cNvSpPr/>
              <p:nvPr/>
            </p:nvSpPr>
            <p:spPr>
              <a:xfrm>
                <a:off x="3976025"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32"/>
              <p:cNvSpPr/>
              <p:nvPr/>
            </p:nvSpPr>
            <p:spPr>
              <a:xfrm>
                <a:off x="4311125" y="3661450"/>
                <a:ext cx="203700" cy="101850"/>
              </a:xfrm>
              <a:custGeom>
                <a:avLst/>
                <a:gdLst/>
                <a:ahLst/>
                <a:cxnLst/>
                <a:rect l="l" t="t" r="r" b="b"/>
                <a:pathLst>
                  <a:path w="8148" h="4074" extrusionOk="0">
                    <a:moveTo>
                      <a:pt x="4074" y="0"/>
                    </a:moveTo>
                    <a:lnTo>
                      <a:pt x="1" y="4073"/>
                    </a:lnTo>
                    <a:lnTo>
                      <a:pt x="8147" y="4073"/>
                    </a:lnTo>
                    <a:lnTo>
                      <a:pt x="40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32"/>
              <p:cNvSpPr/>
              <p:nvPr/>
            </p:nvSpPr>
            <p:spPr>
              <a:xfrm>
                <a:off x="437877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32"/>
              <p:cNvSpPr/>
              <p:nvPr/>
            </p:nvSpPr>
            <p:spPr>
              <a:xfrm>
                <a:off x="4505675" y="3460075"/>
                <a:ext cx="497750" cy="248500"/>
              </a:xfrm>
              <a:custGeom>
                <a:avLst/>
                <a:gdLst/>
                <a:ahLst/>
                <a:cxnLst/>
                <a:rect l="l" t="t" r="r" b="b"/>
                <a:pathLst>
                  <a:path w="19910" h="9940" extrusionOk="0">
                    <a:moveTo>
                      <a:pt x="0" y="0"/>
                    </a:moveTo>
                    <a:lnTo>
                      <a:pt x="9970" y="9940"/>
                    </a:lnTo>
                    <a:lnTo>
                      <a:pt x="19909"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32"/>
              <p:cNvSpPr/>
              <p:nvPr/>
            </p:nvSpPr>
            <p:spPr>
              <a:xfrm>
                <a:off x="4451725" y="3460075"/>
                <a:ext cx="606400" cy="303225"/>
              </a:xfrm>
              <a:custGeom>
                <a:avLst/>
                <a:gdLst/>
                <a:ahLst/>
                <a:cxnLst/>
                <a:rect l="l" t="t" r="r" b="b"/>
                <a:pathLst>
                  <a:path w="24256"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32"/>
              <p:cNvSpPr/>
              <p:nvPr/>
            </p:nvSpPr>
            <p:spPr>
              <a:xfrm>
                <a:off x="4633325" y="3460075"/>
                <a:ext cx="256125" cy="128450"/>
              </a:xfrm>
              <a:custGeom>
                <a:avLst/>
                <a:gdLst/>
                <a:ahLst/>
                <a:cxnLst/>
                <a:rect l="l" t="t" r="r" b="b"/>
                <a:pathLst>
                  <a:path w="10245" h="5138" extrusionOk="0">
                    <a:moveTo>
                      <a:pt x="1" y="0"/>
                    </a:moveTo>
                    <a:lnTo>
                      <a:pt x="5138"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32"/>
              <p:cNvSpPr/>
              <p:nvPr/>
            </p:nvSpPr>
            <p:spPr>
              <a:xfrm>
                <a:off x="4973000" y="3661450"/>
                <a:ext cx="202150" cy="101850"/>
              </a:xfrm>
              <a:custGeom>
                <a:avLst/>
                <a:gdLst/>
                <a:ahLst/>
                <a:cxnLst/>
                <a:rect l="l" t="t" r="r" b="b"/>
                <a:pathLst>
                  <a:path w="8086" h="4074" extrusionOk="0">
                    <a:moveTo>
                      <a:pt x="4043" y="0"/>
                    </a:moveTo>
                    <a:lnTo>
                      <a:pt x="1" y="4073"/>
                    </a:lnTo>
                    <a:lnTo>
                      <a:pt x="808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32"/>
              <p:cNvSpPr/>
              <p:nvPr/>
            </p:nvSpPr>
            <p:spPr>
              <a:xfrm>
                <a:off x="503987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32"/>
              <p:cNvSpPr/>
              <p:nvPr/>
            </p:nvSpPr>
            <p:spPr>
              <a:xfrm>
                <a:off x="5162975" y="3460075"/>
                <a:ext cx="497750" cy="248500"/>
              </a:xfrm>
              <a:custGeom>
                <a:avLst/>
                <a:gdLst/>
                <a:ahLst/>
                <a:cxnLst/>
                <a:rect l="l" t="t" r="r" b="b"/>
                <a:pathLst>
                  <a:path w="19910" h="9940" extrusionOk="0">
                    <a:moveTo>
                      <a:pt x="1"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32"/>
              <p:cNvSpPr/>
              <p:nvPr/>
            </p:nvSpPr>
            <p:spPr>
              <a:xfrm>
                <a:off x="5109025" y="3460075"/>
                <a:ext cx="606425" cy="303225"/>
              </a:xfrm>
              <a:custGeom>
                <a:avLst/>
                <a:gdLst/>
                <a:ahLst/>
                <a:cxnLst/>
                <a:rect l="l" t="t" r="r" b="b"/>
                <a:pathLst>
                  <a:path w="24257"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32"/>
              <p:cNvSpPr/>
              <p:nvPr/>
            </p:nvSpPr>
            <p:spPr>
              <a:xfrm>
                <a:off x="5290650" y="3460075"/>
                <a:ext cx="256100" cy="128450"/>
              </a:xfrm>
              <a:custGeom>
                <a:avLst/>
                <a:gdLst/>
                <a:ahLst/>
                <a:cxnLst/>
                <a:rect l="l" t="t" r="r" b="b"/>
                <a:pathLst>
                  <a:path w="10244" h="5138" extrusionOk="0">
                    <a:moveTo>
                      <a:pt x="0" y="0"/>
                    </a:moveTo>
                    <a:lnTo>
                      <a:pt x="5137" y="5137"/>
                    </a:lnTo>
                    <a:lnTo>
                      <a:pt x="102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32"/>
              <p:cNvSpPr/>
              <p:nvPr/>
            </p:nvSpPr>
            <p:spPr>
              <a:xfrm>
                <a:off x="5636400" y="3661450"/>
                <a:ext cx="202150" cy="101850"/>
              </a:xfrm>
              <a:custGeom>
                <a:avLst/>
                <a:gdLst/>
                <a:ahLst/>
                <a:cxnLst/>
                <a:rect l="l" t="t" r="r" b="b"/>
                <a:pathLst>
                  <a:path w="8086" h="4074" extrusionOk="0">
                    <a:moveTo>
                      <a:pt x="4012" y="0"/>
                    </a:moveTo>
                    <a:lnTo>
                      <a:pt x="0" y="4073"/>
                    </a:lnTo>
                    <a:lnTo>
                      <a:pt x="8085" y="4073"/>
                    </a:lnTo>
                    <a:lnTo>
                      <a:pt x="40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32"/>
              <p:cNvSpPr/>
              <p:nvPr/>
            </p:nvSpPr>
            <p:spPr>
              <a:xfrm>
                <a:off x="5702500" y="3703225"/>
                <a:ext cx="69925" cy="34975"/>
              </a:xfrm>
              <a:custGeom>
                <a:avLst/>
                <a:gdLst/>
                <a:ahLst/>
                <a:cxnLst/>
                <a:rect l="l" t="t" r="r" b="b"/>
                <a:pathLst>
                  <a:path w="2797" h="1399" extrusionOk="0">
                    <a:moveTo>
                      <a:pt x="1368" y="1"/>
                    </a:moveTo>
                    <a:lnTo>
                      <a:pt x="1" y="1399"/>
                    </a:lnTo>
                    <a:lnTo>
                      <a:pt x="2797"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32"/>
              <p:cNvSpPr/>
              <p:nvPr/>
            </p:nvSpPr>
            <p:spPr>
              <a:xfrm>
                <a:off x="5820275"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32"/>
              <p:cNvSpPr/>
              <p:nvPr/>
            </p:nvSpPr>
            <p:spPr>
              <a:xfrm>
                <a:off x="5766325" y="3460075"/>
                <a:ext cx="605675" cy="303225"/>
              </a:xfrm>
              <a:custGeom>
                <a:avLst/>
                <a:gdLst/>
                <a:ahLst/>
                <a:cxnLst/>
                <a:rect l="l" t="t" r="r" b="b"/>
                <a:pathLst>
                  <a:path w="24227" h="12129" extrusionOk="0">
                    <a:moveTo>
                      <a:pt x="1" y="0"/>
                    </a:moveTo>
                    <a:lnTo>
                      <a:pt x="12129" y="12128"/>
                    </a:lnTo>
                    <a:lnTo>
                      <a:pt x="24226"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32"/>
              <p:cNvSpPr/>
              <p:nvPr/>
            </p:nvSpPr>
            <p:spPr>
              <a:xfrm>
                <a:off x="5947950"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32"/>
              <p:cNvSpPr/>
              <p:nvPr/>
            </p:nvSpPr>
            <p:spPr>
              <a:xfrm>
                <a:off x="6268625" y="3661450"/>
                <a:ext cx="202900" cy="101850"/>
              </a:xfrm>
              <a:custGeom>
                <a:avLst/>
                <a:gdLst/>
                <a:ahLst/>
                <a:cxnLst/>
                <a:rect l="l" t="t" r="r" b="b"/>
                <a:pathLst>
                  <a:path w="8116" h="4074" extrusionOk="0">
                    <a:moveTo>
                      <a:pt x="4043" y="0"/>
                    </a:moveTo>
                    <a:lnTo>
                      <a:pt x="0" y="4073"/>
                    </a:lnTo>
                    <a:lnTo>
                      <a:pt x="811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32"/>
              <p:cNvSpPr/>
              <p:nvPr/>
            </p:nvSpPr>
            <p:spPr>
              <a:xfrm>
                <a:off x="6335500"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3" name="Google Shape;3893;p32"/>
            <p:cNvGrpSpPr/>
            <p:nvPr/>
          </p:nvGrpSpPr>
          <p:grpSpPr>
            <a:xfrm>
              <a:off x="5242418" y="91300"/>
              <a:ext cx="5575350" cy="373125"/>
              <a:chOff x="1016250" y="3460075"/>
              <a:chExt cx="5575350" cy="373125"/>
            </a:xfrm>
          </p:grpSpPr>
          <p:sp>
            <p:nvSpPr>
              <p:cNvPr id="3894" name="Google Shape;3894;p32"/>
              <p:cNvSpPr/>
              <p:nvPr/>
            </p:nvSpPr>
            <p:spPr>
              <a:xfrm>
                <a:off x="1125675" y="3795950"/>
                <a:ext cx="5465925" cy="37250"/>
              </a:xfrm>
              <a:custGeom>
                <a:avLst/>
                <a:gdLst/>
                <a:ahLst/>
                <a:cxnLst/>
                <a:rect l="l" t="t" r="r" b="b"/>
                <a:pathLst>
                  <a:path w="218637" h="1490" extrusionOk="0">
                    <a:moveTo>
                      <a:pt x="0" y="0"/>
                    </a:moveTo>
                    <a:lnTo>
                      <a:pt x="0" y="1489"/>
                    </a:lnTo>
                    <a:lnTo>
                      <a:pt x="218636" y="1489"/>
                    </a:lnTo>
                    <a:lnTo>
                      <a:pt x="2186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32"/>
              <p:cNvSpPr/>
              <p:nvPr/>
            </p:nvSpPr>
            <p:spPr>
              <a:xfrm>
                <a:off x="1219125"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32"/>
              <p:cNvSpPr/>
              <p:nvPr/>
            </p:nvSpPr>
            <p:spPr>
              <a:xfrm>
                <a:off x="1165175" y="3460075"/>
                <a:ext cx="606425" cy="303225"/>
              </a:xfrm>
              <a:custGeom>
                <a:avLst/>
                <a:gdLst/>
                <a:ahLst/>
                <a:cxnLst/>
                <a:rect l="l" t="t" r="r" b="b"/>
                <a:pathLst>
                  <a:path w="24257" h="12129" extrusionOk="0">
                    <a:moveTo>
                      <a:pt x="1" y="0"/>
                    </a:moveTo>
                    <a:lnTo>
                      <a:pt x="12129" y="12128"/>
                    </a:lnTo>
                    <a:lnTo>
                      <a:pt x="24257"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32"/>
              <p:cNvSpPr/>
              <p:nvPr/>
            </p:nvSpPr>
            <p:spPr>
              <a:xfrm>
                <a:off x="1346025" y="3460075"/>
                <a:ext cx="256125" cy="128450"/>
              </a:xfrm>
              <a:custGeom>
                <a:avLst/>
                <a:gdLst/>
                <a:ahLst/>
                <a:cxnLst/>
                <a:rect l="l" t="t" r="r" b="b"/>
                <a:pathLst>
                  <a:path w="10245" h="5138" extrusionOk="0">
                    <a:moveTo>
                      <a:pt x="1" y="0"/>
                    </a:moveTo>
                    <a:lnTo>
                      <a:pt x="510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32"/>
              <p:cNvSpPr/>
              <p:nvPr/>
            </p:nvSpPr>
            <p:spPr>
              <a:xfrm>
                <a:off x="1690275" y="3661450"/>
                <a:ext cx="203675" cy="101850"/>
              </a:xfrm>
              <a:custGeom>
                <a:avLst/>
                <a:gdLst/>
                <a:ahLst/>
                <a:cxnLst/>
                <a:rect l="l" t="t" r="r" b="b"/>
                <a:pathLst>
                  <a:path w="8147" h="4074" extrusionOk="0">
                    <a:moveTo>
                      <a:pt x="4073" y="0"/>
                    </a:moveTo>
                    <a:lnTo>
                      <a:pt x="0" y="4073"/>
                    </a:lnTo>
                    <a:lnTo>
                      <a:pt x="8146" y="4073"/>
                    </a:lnTo>
                    <a:lnTo>
                      <a:pt x="40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32"/>
              <p:cNvSpPr/>
              <p:nvPr/>
            </p:nvSpPr>
            <p:spPr>
              <a:xfrm>
                <a:off x="1757900"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32"/>
              <p:cNvSpPr/>
              <p:nvPr/>
            </p:nvSpPr>
            <p:spPr>
              <a:xfrm>
                <a:off x="1016250" y="3661450"/>
                <a:ext cx="202900" cy="101850"/>
              </a:xfrm>
              <a:custGeom>
                <a:avLst/>
                <a:gdLst/>
                <a:ahLst/>
                <a:cxnLst/>
                <a:rect l="l" t="t" r="r" b="b"/>
                <a:pathLst>
                  <a:path w="8116" h="4074" extrusionOk="0">
                    <a:moveTo>
                      <a:pt x="4073" y="0"/>
                    </a:moveTo>
                    <a:lnTo>
                      <a:pt x="0" y="4073"/>
                    </a:lnTo>
                    <a:lnTo>
                      <a:pt x="8116" y="4073"/>
                    </a:lnTo>
                    <a:lnTo>
                      <a:pt x="40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32"/>
              <p:cNvSpPr/>
              <p:nvPr/>
            </p:nvSpPr>
            <p:spPr>
              <a:xfrm>
                <a:off x="108387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32"/>
              <p:cNvSpPr/>
              <p:nvPr/>
            </p:nvSpPr>
            <p:spPr>
              <a:xfrm>
                <a:off x="1876450" y="3460075"/>
                <a:ext cx="497750" cy="248500"/>
              </a:xfrm>
              <a:custGeom>
                <a:avLst/>
                <a:gdLst/>
                <a:ahLst/>
                <a:cxnLst/>
                <a:rect l="l" t="t" r="r" b="b"/>
                <a:pathLst>
                  <a:path w="19910" h="9940" extrusionOk="0">
                    <a:moveTo>
                      <a:pt x="0" y="0"/>
                    </a:moveTo>
                    <a:lnTo>
                      <a:pt x="9970" y="9940"/>
                    </a:lnTo>
                    <a:lnTo>
                      <a:pt x="19909"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32"/>
              <p:cNvSpPr/>
              <p:nvPr/>
            </p:nvSpPr>
            <p:spPr>
              <a:xfrm>
                <a:off x="1822500" y="3460075"/>
                <a:ext cx="606400" cy="303225"/>
              </a:xfrm>
              <a:custGeom>
                <a:avLst/>
                <a:gdLst/>
                <a:ahLst/>
                <a:cxnLst/>
                <a:rect l="l" t="t" r="r" b="b"/>
                <a:pathLst>
                  <a:path w="24256" h="12129" extrusionOk="0">
                    <a:moveTo>
                      <a:pt x="0" y="0"/>
                    </a:moveTo>
                    <a:lnTo>
                      <a:pt x="12128" y="12128"/>
                    </a:lnTo>
                    <a:lnTo>
                      <a:pt x="24256" y="0"/>
                    </a:lnTo>
                    <a:lnTo>
                      <a:pt x="22614" y="0"/>
                    </a:lnTo>
                    <a:lnTo>
                      <a:pt x="12128" y="10487"/>
                    </a:lnTo>
                    <a:lnTo>
                      <a:pt x="16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32"/>
              <p:cNvSpPr/>
              <p:nvPr/>
            </p:nvSpPr>
            <p:spPr>
              <a:xfrm>
                <a:off x="2003350" y="3460075"/>
                <a:ext cx="256100" cy="128450"/>
              </a:xfrm>
              <a:custGeom>
                <a:avLst/>
                <a:gdLst/>
                <a:ahLst/>
                <a:cxnLst/>
                <a:rect l="l" t="t" r="r" b="b"/>
                <a:pathLst>
                  <a:path w="10244" h="5138" extrusionOk="0">
                    <a:moveTo>
                      <a:pt x="0" y="0"/>
                    </a:moveTo>
                    <a:lnTo>
                      <a:pt x="510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32"/>
              <p:cNvSpPr/>
              <p:nvPr/>
            </p:nvSpPr>
            <p:spPr>
              <a:xfrm>
                <a:off x="2352900" y="3661450"/>
                <a:ext cx="202150" cy="101850"/>
              </a:xfrm>
              <a:custGeom>
                <a:avLst/>
                <a:gdLst/>
                <a:ahLst/>
                <a:cxnLst/>
                <a:rect l="l" t="t" r="r" b="b"/>
                <a:pathLst>
                  <a:path w="8086" h="4074" extrusionOk="0">
                    <a:moveTo>
                      <a:pt x="4043" y="0"/>
                    </a:moveTo>
                    <a:lnTo>
                      <a:pt x="0" y="4073"/>
                    </a:lnTo>
                    <a:lnTo>
                      <a:pt x="808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32"/>
              <p:cNvSpPr/>
              <p:nvPr/>
            </p:nvSpPr>
            <p:spPr>
              <a:xfrm>
                <a:off x="2419000" y="3703225"/>
                <a:ext cx="69175" cy="34975"/>
              </a:xfrm>
              <a:custGeom>
                <a:avLst/>
                <a:gdLst/>
                <a:ahLst/>
                <a:cxnLst/>
                <a:rect l="l" t="t" r="r" b="b"/>
                <a:pathLst>
                  <a:path w="2767" h="1399" extrusionOk="0">
                    <a:moveTo>
                      <a:pt x="1399" y="1"/>
                    </a:moveTo>
                    <a:lnTo>
                      <a:pt x="1" y="1399"/>
                    </a:lnTo>
                    <a:lnTo>
                      <a:pt x="2767" y="1399"/>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32"/>
              <p:cNvSpPr/>
              <p:nvPr/>
            </p:nvSpPr>
            <p:spPr>
              <a:xfrm>
                <a:off x="2533750" y="3460075"/>
                <a:ext cx="497750" cy="248500"/>
              </a:xfrm>
              <a:custGeom>
                <a:avLst/>
                <a:gdLst/>
                <a:ahLst/>
                <a:cxnLst/>
                <a:rect l="l" t="t" r="r" b="b"/>
                <a:pathLst>
                  <a:path w="19910" h="9940" extrusionOk="0">
                    <a:moveTo>
                      <a:pt x="0"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32"/>
              <p:cNvSpPr/>
              <p:nvPr/>
            </p:nvSpPr>
            <p:spPr>
              <a:xfrm>
                <a:off x="2479800" y="3460075"/>
                <a:ext cx="606425" cy="303225"/>
              </a:xfrm>
              <a:custGeom>
                <a:avLst/>
                <a:gdLst/>
                <a:ahLst/>
                <a:cxnLst/>
                <a:rect l="l" t="t" r="r" b="b"/>
                <a:pathLst>
                  <a:path w="24257"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32"/>
              <p:cNvSpPr/>
              <p:nvPr/>
            </p:nvSpPr>
            <p:spPr>
              <a:xfrm>
                <a:off x="2661400" y="3460075"/>
                <a:ext cx="256125" cy="128450"/>
              </a:xfrm>
              <a:custGeom>
                <a:avLst/>
                <a:gdLst/>
                <a:ahLst/>
                <a:cxnLst/>
                <a:rect l="l" t="t" r="r" b="b"/>
                <a:pathLst>
                  <a:path w="10245" h="5138" extrusionOk="0">
                    <a:moveTo>
                      <a:pt x="1" y="0"/>
                    </a:moveTo>
                    <a:lnTo>
                      <a:pt x="5138"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32"/>
              <p:cNvSpPr/>
              <p:nvPr/>
            </p:nvSpPr>
            <p:spPr>
              <a:xfrm>
                <a:off x="3010200" y="3661450"/>
                <a:ext cx="202925" cy="101850"/>
              </a:xfrm>
              <a:custGeom>
                <a:avLst/>
                <a:gdLst/>
                <a:ahLst/>
                <a:cxnLst/>
                <a:rect l="l" t="t" r="r" b="b"/>
                <a:pathLst>
                  <a:path w="8117" h="4074" extrusionOk="0">
                    <a:moveTo>
                      <a:pt x="4043" y="0"/>
                    </a:moveTo>
                    <a:lnTo>
                      <a:pt x="1" y="4073"/>
                    </a:lnTo>
                    <a:lnTo>
                      <a:pt x="811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32"/>
              <p:cNvSpPr/>
              <p:nvPr/>
            </p:nvSpPr>
            <p:spPr>
              <a:xfrm>
                <a:off x="3076300" y="3703225"/>
                <a:ext cx="69175" cy="34975"/>
              </a:xfrm>
              <a:custGeom>
                <a:avLst/>
                <a:gdLst/>
                <a:ahLst/>
                <a:cxnLst/>
                <a:rect l="l" t="t" r="r" b="b"/>
                <a:pathLst>
                  <a:path w="2767" h="1399" extrusionOk="0">
                    <a:moveTo>
                      <a:pt x="1399" y="1"/>
                    </a:moveTo>
                    <a:lnTo>
                      <a:pt x="1" y="1399"/>
                    </a:lnTo>
                    <a:lnTo>
                      <a:pt x="2767" y="1399"/>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32"/>
              <p:cNvSpPr/>
              <p:nvPr/>
            </p:nvSpPr>
            <p:spPr>
              <a:xfrm>
                <a:off x="3191050" y="3460075"/>
                <a:ext cx="497750" cy="248500"/>
              </a:xfrm>
              <a:custGeom>
                <a:avLst/>
                <a:gdLst/>
                <a:ahLst/>
                <a:cxnLst/>
                <a:rect l="l" t="t" r="r" b="b"/>
                <a:pathLst>
                  <a:path w="19910" h="9940" extrusionOk="0">
                    <a:moveTo>
                      <a:pt x="1"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32"/>
              <p:cNvSpPr/>
              <p:nvPr/>
            </p:nvSpPr>
            <p:spPr>
              <a:xfrm>
                <a:off x="3137100" y="3460075"/>
                <a:ext cx="606425" cy="303225"/>
              </a:xfrm>
              <a:custGeom>
                <a:avLst/>
                <a:gdLst/>
                <a:ahLst/>
                <a:cxnLst/>
                <a:rect l="l" t="t" r="r" b="b"/>
                <a:pathLst>
                  <a:path w="24257" h="12129" extrusionOk="0">
                    <a:moveTo>
                      <a:pt x="1"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32"/>
              <p:cNvSpPr/>
              <p:nvPr/>
            </p:nvSpPr>
            <p:spPr>
              <a:xfrm>
                <a:off x="3318725"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32"/>
              <p:cNvSpPr/>
              <p:nvPr/>
            </p:nvSpPr>
            <p:spPr>
              <a:xfrm>
                <a:off x="3656100" y="3661450"/>
                <a:ext cx="202175" cy="101850"/>
              </a:xfrm>
              <a:custGeom>
                <a:avLst/>
                <a:gdLst/>
                <a:ahLst/>
                <a:cxnLst/>
                <a:rect l="l" t="t" r="r" b="b"/>
                <a:pathLst>
                  <a:path w="8087" h="4074" extrusionOk="0">
                    <a:moveTo>
                      <a:pt x="4013" y="0"/>
                    </a:moveTo>
                    <a:lnTo>
                      <a:pt x="1" y="4073"/>
                    </a:lnTo>
                    <a:lnTo>
                      <a:pt x="8086" y="4073"/>
                    </a:lnTo>
                    <a:lnTo>
                      <a:pt x="40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32"/>
              <p:cNvSpPr/>
              <p:nvPr/>
            </p:nvSpPr>
            <p:spPr>
              <a:xfrm>
                <a:off x="372222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32"/>
              <p:cNvSpPr/>
              <p:nvPr/>
            </p:nvSpPr>
            <p:spPr>
              <a:xfrm>
                <a:off x="3848350"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32"/>
              <p:cNvSpPr/>
              <p:nvPr/>
            </p:nvSpPr>
            <p:spPr>
              <a:xfrm>
                <a:off x="3794400" y="3460075"/>
                <a:ext cx="606425" cy="303225"/>
              </a:xfrm>
              <a:custGeom>
                <a:avLst/>
                <a:gdLst/>
                <a:ahLst/>
                <a:cxnLst/>
                <a:rect l="l" t="t" r="r" b="b"/>
                <a:pathLst>
                  <a:path w="24257" h="12129" extrusionOk="0">
                    <a:moveTo>
                      <a:pt x="1" y="0"/>
                    </a:moveTo>
                    <a:lnTo>
                      <a:pt x="12129" y="12128"/>
                    </a:lnTo>
                    <a:lnTo>
                      <a:pt x="24257"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32"/>
              <p:cNvSpPr/>
              <p:nvPr/>
            </p:nvSpPr>
            <p:spPr>
              <a:xfrm>
                <a:off x="3976025"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32"/>
              <p:cNvSpPr/>
              <p:nvPr/>
            </p:nvSpPr>
            <p:spPr>
              <a:xfrm>
                <a:off x="4311125" y="3661450"/>
                <a:ext cx="203700" cy="101850"/>
              </a:xfrm>
              <a:custGeom>
                <a:avLst/>
                <a:gdLst/>
                <a:ahLst/>
                <a:cxnLst/>
                <a:rect l="l" t="t" r="r" b="b"/>
                <a:pathLst>
                  <a:path w="8148" h="4074" extrusionOk="0">
                    <a:moveTo>
                      <a:pt x="4074" y="0"/>
                    </a:moveTo>
                    <a:lnTo>
                      <a:pt x="1" y="4073"/>
                    </a:lnTo>
                    <a:lnTo>
                      <a:pt x="8147" y="4073"/>
                    </a:lnTo>
                    <a:lnTo>
                      <a:pt x="40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32"/>
              <p:cNvSpPr/>
              <p:nvPr/>
            </p:nvSpPr>
            <p:spPr>
              <a:xfrm>
                <a:off x="437877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32"/>
              <p:cNvSpPr/>
              <p:nvPr/>
            </p:nvSpPr>
            <p:spPr>
              <a:xfrm>
                <a:off x="4505675" y="3460075"/>
                <a:ext cx="497750" cy="248500"/>
              </a:xfrm>
              <a:custGeom>
                <a:avLst/>
                <a:gdLst/>
                <a:ahLst/>
                <a:cxnLst/>
                <a:rect l="l" t="t" r="r" b="b"/>
                <a:pathLst>
                  <a:path w="19910" h="9940" extrusionOk="0">
                    <a:moveTo>
                      <a:pt x="0" y="0"/>
                    </a:moveTo>
                    <a:lnTo>
                      <a:pt x="9970" y="9940"/>
                    </a:lnTo>
                    <a:lnTo>
                      <a:pt x="19909"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32"/>
              <p:cNvSpPr/>
              <p:nvPr/>
            </p:nvSpPr>
            <p:spPr>
              <a:xfrm>
                <a:off x="4451725" y="3460075"/>
                <a:ext cx="606400" cy="303225"/>
              </a:xfrm>
              <a:custGeom>
                <a:avLst/>
                <a:gdLst/>
                <a:ahLst/>
                <a:cxnLst/>
                <a:rect l="l" t="t" r="r" b="b"/>
                <a:pathLst>
                  <a:path w="24256"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32"/>
              <p:cNvSpPr/>
              <p:nvPr/>
            </p:nvSpPr>
            <p:spPr>
              <a:xfrm>
                <a:off x="4633325" y="3460075"/>
                <a:ext cx="256125" cy="128450"/>
              </a:xfrm>
              <a:custGeom>
                <a:avLst/>
                <a:gdLst/>
                <a:ahLst/>
                <a:cxnLst/>
                <a:rect l="l" t="t" r="r" b="b"/>
                <a:pathLst>
                  <a:path w="10245" h="5138" extrusionOk="0">
                    <a:moveTo>
                      <a:pt x="1" y="0"/>
                    </a:moveTo>
                    <a:lnTo>
                      <a:pt x="5138"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32"/>
              <p:cNvSpPr/>
              <p:nvPr/>
            </p:nvSpPr>
            <p:spPr>
              <a:xfrm>
                <a:off x="4973000" y="3661450"/>
                <a:ext cx="202150" cy="101850"/>
              </a:xfrm>
              <a:custGeom>
                <a:avLst/>
                <a:gdLst/>
                <a:ahLst/>
                <a:cxnLst/>
                <a:rect l="l" t="t" r="r" b="b"/>
                <a:pathLst>
                  <a:path w="8086" h="4074" extrusionOk="0">
                    <a:moveTo>
                      <a:pt x="4043" y="0"/>
                    </a:moveTo>
                    <a:lnTo>
                      <a:pt x="1" y="4073"/>
                    </a:lnTo>
                    <a:lnTo>
                      <a:pt x="808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32"/>
              <p:cNvSpPr/>
              <p:nvPr/>
            </p:nvSpPr>
            <p:spPr>
              <a:xfrm>
                <a:off x="503987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32"/>
              <p:cNvSpPr/>
              <p:nvPr/>
            </p:nvSpPr>
            <p:spPr>
              <a:xfrm>
                <a:off x="5162975" y="3460075"/>
                <a:ext cx="497750" cy="248500"/>
              </a:xfrm>
              <a:custGeom>
                <a:avLst/>
                <a:gdLst/>
                <a:ahLst/>
                <a:cxnLst/>
                <a:rect l="l" t="t" r="r" b="b"/>
                <a:pathLst>
                  <a:path w="19910" h="9940" extrusionOk="0">
                    <a:moveTo>
                      <a:pt x="1"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32"/>
              <p:cNvSpPr/>
              <p:nvPr/>
            </p:nvSpPr>
            <p:spPr>
              <a:xfrm>
                <a:off x="5109025" y="3460075"/>
                <a:ext cx="606425" cy="303225"/>
              </a:xfrm>
              <a:custGeom>
                <a:avLst/>
                <a:gdLst/>
                <a:ahLst/>
                <a:cxnLst/>
                <a:rect l="l" t="t" r="r" b="b"/>
                <a:pathLst>
                  <a:path w="24257"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32"/>
              <p:cNvSpPr/>
              <p:nvPr/>
            </p:nvSpPr>
            <p:spPr>
              <a:xfrm>
                <a:off x="5290650" y="3460075"/>
                <a:ext cx="256100" cy="128450"/>
              </a:xfrm>
              <a:custGeom>
                <a:avLst/>
                <a:gdLst/>
                <a:ahLst/>
                <a:cxnLst/>
                <a:rect l="l" t="t" r="r" b="b"/>
                <a:pathLst>
                  <a:path w="10244" h="5138" extrusionOk="0">
                    <a:moveTo>
                      <a:pt x="0" y="0"/>
                    </a:moveTo>
                    <a:lnTo>
                      <a:pt x="5137" y="5137"/>
                    </a:lnTo>
                    <a:lnTo>
                      <a:pt x="102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32"/>
              <p:cNvSpPr/>
              <p:nvPr/>
            </p:nvSpPr>
            <p:spPr>
              <a:xfrm>
                <a:off x="5636400" y="3661450"/>
                <a:ext cx="202150" cy="101850"/>
              </a:xfrm>
              <a:custGeom>
                <a:avLst/>
                <a:gdLst/>
                <a:ahLst/>
                <a:cxnLst/>
                <a:rect l="l" t="t" r="r" b="b"/>
                <a:pathLst>
                  <a:path w="8086" h="4074" extrusionOk="0">
                    <a:moveTo>
                      <a:pt x="4012" y="0"/>
                    </a:moveTo>
                    <a:lnTo>
                      <a:pt x="0" y="4073"/>
                    </a:lnTo>
                    <a:lnTo>
                      <a:pt x="8085" y="4073"/>
                    </a:lnTo>
                    <a:lnTo>
                      <a:pt x="40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32"/>
              <p:cNvSpPr/>
              <p:nvPr/>
            </p:nvSpPr>
            <p:spPr>
              <a:xfrm>
                <a:off x="5702500" y="3703225"/>
                <a:ext cx="69925" cy="34975"/>
              </a:xfrm>
              <a:custGeom>
                <a:avLst/>
                <a:gdLst/>
                <a:ahLst/>
                <a:cxnLst/>
                <a:rect l="l" t="t" r="r" b="b"/>
                <a:pathLst>
                  <a:path w="2797" h="1399" extrusionOk="0">
                    <a:moveTo>
                      <a:pt x="1368" y="1"/>
                    </a:moveTo>
                    <a:lnTo>
                      <a:pt x="1" y="1399"/>
                    </a:lnTo>
                    <a:lnTo>
                      <a:pt x="2797"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32"/>
              <p:cNvSpPr/>
              <p:nvPr/>
            </p:nvSpPr>
            <p:spPr>
              <a:xfrm>
                <a:off x="5820275"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32"/>
              <p:cNvSpPr/>
              <p:nvPr/>
            </p:nvSpPr>
            <p:spPr>
              <a:xfrm>
                <a:off x="5766325" y="3460075"/>
                <a:ext cx="605675" cy="303225"/>
              </a:xfrm>
              <a:custGeom>
                <a:avLst/>
                <a:gdLst/>
                <a:ahLst/>
                <a:cxnLst/>
                <a:rect l="l" t="t" r="r" b="b"/>
                <a:pathLst>
                  <a:path w="24227" h="12129" extrusionOk="0">
                    <a:moveTo>
                      <a:pt x="1" y="0"/>
                    </a:moveTo>
                    <a:lnTo>
                      <a:pt x="12129" y="12128"/>
                    </a:lnTo>
                    <a:lnTo>
                      <a:pt x="24226"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32"/>
              <p:cNvSpPr/>
              <p:nvPr/>
            </p:nvSpPr>
            <p:spPr>
              <a:xfrm>
                <a:off x="5947950"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32"/>
              <p:cNvSpPr/>
              <p:nvPr/>
            </p:nvSpPr>
            <p:spPr>
              <a:xfrm>
                <a:off x="6268625" y="3661450"/>
                <a:ext cx="202900" cy="101850"/>
              </a:xfrm>
              <a:custGeom>
                <a:avLst/>
                <a:gdLst/>
                <a:ahLst/>
                <a:cxnLst/>
                <a:rect l="l" t="t" r="r" b="b"/>
                <a:pathLst>
                  <a:path w="8116" h="4074" extrusionOk="0">
                    <a:moveTo>
                      <a:pt x="4043" y="0"/>
                    </a:moveTo>
                    <a:lnTo>
                      <a:pt x="0" y="4073"/>
                    </a:lnTo>
                    <a:lnTo>
                      <a:pt x="811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32"/>
              <p:cNvSpPr/>
              <p:nvPr/>
            </p:nvSpPr>
            <p:spPr>
              <a:xfrm>
                <a:off x="6335500"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3937"/>
        <p:cNvGrpSpPr/>
        <p:nvPr/>
      </p:nvGrpSpPr>
      <p:grpSpPr>
        <a:xfrm>
          <a:off x="0" y="0"/>
          <a:ext cx="0" cy="0"/>
          <a:chOff x="0" y="0"/>
          <a:chExt cx="0" cy="0"/>
        </a:xfrm>
      </p:grpSpPr>
      <p:pic>
        <p:nvPicPr>
          <p:cNvPr id="3938" name="Google Shape;3938;p33"/>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3939" name="Google Shape;3939;p33"/>
          <p:cNvGrpSpPr/>
          <p:nvPr/>
        </p:nvGrpSpPr>
        <p:grpSpPr>
          <a:xfrm>
            <a:off x="-2277107" y="52613"/>
            <a:ext cx="13183864" cy="5033952"/>
            <a:chOff x="-2277107" y="52613"/>
            <a:chExt cx="13183864" cy="5033952"/>
          </a:xfrm>
        </p:grpSpPr>
        <p:grpSp>
          <p:nvGrpSpPr>
            <p:cNvPr id="3940" name="Google Shape;3940;p33"/>
            <p:cNvGrpSpPr/>
            <p:nvPr/>
          </p:nvGrpSpPr>
          <p:grpSpPr>
            <a:xfrm>
              <a:off x="-1762757" y="52613"/>
              <a:ext cx="12669514" cy="375102"/>
              <a:chOff x="-1762757" y="-175987"/>
              <a:chExt cx="12669514" cy="375102"/>
            </a:xfrm>
          </p:grpSpPr>
          <p:sp>
            <p:nvSpPr>
              <p:cNvPr id="3941" name="Google Shape;3941;p33"/>
              <p:cNvSpPr/>
              <p:nvPr/>
            </p:nvSpPr>
            <p:spPr>
              <a:xfrm>
                <a:off x="-1692617" y="-175987"/>
                <a:ext cx="136902" cy="155195"/>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33"/>
              <p:cNvSpPr/>
              <p:nvPr/>
            </p:nvSpPr>
            <p:spPr>
              <a:xfrm>
                <a:off x="-1657714"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33"/>
              <p:cNvSpPr/>
              <p:nvPr/>
            </p:nvSpPr>
            <p:spPr>
              <a:xfrm>
                <a:off x="-1551991"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33"/>
              <p:cNvSpPr/>
              <p:nvPr/>
            </p:nvSpPr>
            <p:spPr>
              <a:xfrm>
                <a:off x="-1762757"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33"/>
              <p:cNvSpPr/>
              <p:nvPr/>
            </p:nvSpPr>
            <p:spPr>
              <a:xfrm>
                <a:off x="-1482877" y="-175987"/>
                <a:ext cx="136902" cy="155195"/>
              </a:xfrm>
              <a:custGeom>
                <a:avLst/>
                <a:gdLst/>
                <a:ahLst/>
                <a:cxnLst/>
                <a:rect l="l" t="t" r="r" b="b"/>
                <a:pathLst>
                  <a:path w="12281" h="13922" extrusionOk="0">
                    <a:moveTo>
                      <a:pt x="1" y="0"/>
                    </a:moveTo>
                    <a:lnTo>
                      <a:pt x="617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33"/>
              <p:cNvSpPr/>
              <p:nvPr/>
            </p:nvSpPr>
            <p:spPr>
              <a:xfrm>
                <a:off x="-1447640"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33"/>
              <p:cNvSpPr/>
              <p:nvPr/>
            </p:nvSpPr>
            <p:spPr>
              <a:xfrm>
                <a:off x="-1341582"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33"/>
              <p:cNvSpPr/>
              <p:nvPr/>
            </p:nvSpPr>
            <p:spPr>
              <a:xfrm>
                <a:off x="-1552671" y="-21817"/>
                <a:ext cx="67097" cy="128430"/>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33"/>
              <p:cNvSpPr/>
              <p:nvPr/>
            </p:nvSpPr>
            <p:spPr>
              <a:xfrm>
                <a:off x="-1272791" y="-175987"/>
                <a:ext cx="136902" cy="155195"/>
              </a:xfrm>
              <a:custGeom>
                <a:avLst/>
                <a:gdLst/>
                <a:ahLst/>
                <a:cxnLst/>
                <a:rect l="l" t="t" r="r" b="b"/>
                <a:pathLst>
                  <a:path w="12281"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33"/>
              <p:cNvSpPr/>
              <p:nvPr/>
            </p:nvSpPr>
            <p:spPr>
              <a:xfrm>
                <a:off x="-1237554" y="-21817"/>
                <a:ext cx="67097" cy="128430"/>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33"/>
              <p:cNvSpPr/>
              <p:nvPr/>
            </p:nvSpPr>
            <p:spPr>
              <a:xfrm>
                <a:off x="-1131496" y="-21817"/>
                <a:ext cx="66417" cy="128430"/>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33"/>
              <p:cNvSpPr/>
              <p:nvPr/>
            </p:nvSpPr>
            <p:spPr>
              <a:xfrm>
                <a:off x="-1342597" y="-21817"/>
                <a:ext cx="66428" cy="128430"/>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33"/>
              <p:cNvSpPr/>
              <p:nvPr/>
            </p:nvSpPr>
            <p:spPr>
              <a:xfrm>
                <a:off x="-1062716" y="-175987"/>
                <a:ext cx="136902" cy="155195"/>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33"/>
              <p:cNvSpPr/>
              <p:nvPr/>
            </p:nvSpPr>
            <p:spPr>
              <a:xfrm>
                <a:off x="-1027479" y="-21817"/>
                <a:ext cx="66428" cy="128430"/>
              </a:xfrm>
              <a:custGeom>
                <a:avLst/>
                <a:gdLst/>
                <a:ahLst/>
                <a:cxnLst/>
                <a:rect l="l" t="t" r="r" b="b"/>
                <a:pathLst>
                  <a:path w="5959" h="11521" extrusionOk="0">
                    <a:moveTo>
                      <a:pt x="2979" y="0"/>
                    </a:moveTo>
                    <a:lnTo>
                      <a:pt x="1"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33"/>
              <p:cNvSpPr/>
              <p:nvPr/>
            </p:nvSpPr>
            <p:spPr>
              <a:xfrm>
                <a:off x="-922102"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33"/>
              <p:cNvSpPr/>
              <p:nvPr/>
            </p:nvSpPr>
            <p:spPr>
              <a:xfrm>
                <a:off x="-1132856"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33"/>
              <p:cNvSpPr/>
              <p:nvPr/>
            </p:nvSpPr>
            <p:spPr>
              <a:xfrm>
                <a:off x="-852642" y="-175987"/>
                <a:ext cx="136902" cy="155195"/>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33"/>
              <p:cNvSpPr/>
              <p:nvPr/>
            </p:nvSpPr>
            <p:spPr>
              <a:xfrm>
                <a:off x="-817739"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33"/>
              <p:cNvSpPr/>
              <p:nvPr/>
            </p:nvSpPr>
            <p:spPr>
              <a:xfrm>
                <a:off x="-712016"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33"/>
              <p:cNvSpPr/>
              <p:nvPr/>
            </p:nvSpPr>
            <p:spPr>
              <a:xfrm>
                <a:off x="-922782"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33"/>
              <p:cNvSpPr/>
              <p:nvPr/>
            </p:nvSpPr>
            <p:spPr>
              <a:xfrm>
                <a:off x="-642556" y="-175987"/>
                <a:ext cx="136902" cy="155195"/>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33"/>
              <p:cNvSpPr/>
              <p:nvPr/>
            </p:nvSpPr>
            <p:spPr>
              <a:xfrm>
                <a:off x="-607664"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33"/>
              <p:cNvSpPr/>
              <p:nvPr/>
            </p:nvSpPr>
            <p:spPr>
              <a:xfrm>
                <a:off x="-501941" y="-21817"/>
                <a:ext cx="67097" cy="128430"/>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33"/>
              <p:cNvSpPr/>
              <p:nvPr/>
            </p:nvSpPr>
            <p:spPr>
              <a:xfrm>
                <a:off x="-712696"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33"/>
              <p:cNvSpPr/>
              <p:nvPr/>
            </p:nvSpPr>
            <p:spPr>
              <a:xfrm>
                <a:off x="-432816" y="-175987"/>
                <a:ext cx="136891" cy="155195"/>
              </a:xfrm>
              <a:custGeom>
                <a:avLst/>
                <a:gdLst/>
                <a:ahLst/>
                <a:cxnLst/>
                <a:rect l="l" t="t" r="r" b="b"/>
                <a:pathLst>
                  <a:path w="12280"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33"/>
              <p:cNvSpPr/>
              <p:nvPr/>
            </p:nvSpPr>
            <p:spPr>
              <a:xfrm>
                <a:off x="-397578"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33"/>
              <p:cNvSpPr/>
              <p:nvPr/>
            </p:nvSpPr>
            <p:spPr>
              <a:xfrm>
                <a:off x="-291867"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33"/>
              <p:cNvSpPr/>
              <p:nvPr/>
            </p:nvSpPr>
            <p:spPr>
              <a:xfrm>
                <a:off x="-502621"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33"/>
              <p:cNvSpPr/>
              <p:nvPr/>
            </p:nvSpPr>
            <p:spPr>
              <a:xfrm>
                <a:off x="-222741" y="-175987"/>
                <a:ext cx="136902" cy="155195"/>
              </a:xfrm>
              <a:custGeom>
                <a:avLst/>
                <a:gdLst/>
                <a:ahLst/>
                <a:cxnLst/>
                <a:rect l="l" t="t" r="r" b="b"/>
                <a:pathLst>
                  <a:path w="12281" h="13922" extrusionOk="0">
                    <a:moveTo>
                      <a:pt x="0" y="0"/>
                    </a:moveTo>
                    <a:lnTo>
                      <a:pt x="6171"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33"/>
              <p:cNvSpPr/>
              <p:nvPr/>
            </p:nvSpPr>
            <p:spPr>
              <a:xfrm>
                <a:off x="-187504"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33"/>
              <p:cNvSpPr/>
              <p:nvPr/>
            </p:nvSpPr>
            <p:spPr>
              <a:xfrm>
                <a:off x="-81781" y="-21817"/>
                <a:ext cx="66751" cy="128430"/>
              </a:xfrm>
              <a:custGeom>
                <a:avLst/>
                <a:gdLst/>
                <a:ahLst/>
                <a:cxnLst/>
                <a:rect l="l" t="t" r="r" b="b"/>
                <a:pathLst>
                  <a:path w="5988"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33"/>
              <p:cNvSpPr/>
              <p:nvPr/>
            </p:nvSpPr>
            <p:spPr>
              <a:xfrm>
                <a:off x="-292547" y="-21817"/>
                <a:ext cx="66428" cy="128430"/>
              </a:xfrm>
              <a:custGeom>
                <a:avLst/>
                <a:gdLst/>
                <a:ahLst/>
                <a:cxnLst/>
                <a:rect l="l" t="t" r="r" b="b"/>
                <a:pathLst>
                  <a:path w="5959" h="11521" extrusionOk="0">
                    <a:moveTo>
                      <a:pt x="2980" y="0"/>
                    </a:moveTo>
                    <a:lnTo>
                      <a:pt x="1" y="5776"/>
                    </a:lnTo>
                    <a:lnTo>
                      <a:pt x="2980" y="11520"/>
                    </a:lnTo>
                    <a:lnTo>
                      <a:pt x="5958"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33"/>
              <p:cNvSpPr/>
              <p:nvPr/>
            </p:nvSpPr>
            <p:spPr>
              <a:xfrm>
                <a:off x="-12666" y="-175987"/>
                <a:ext cx="136902" cy="155195"/>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33"/>
              <p:cNvSpPr/>
              <p:nvPr/>
            </p:nvSpPr>
            <p:spPr>
              <a:xfrm>
                <a:off x="22571" y="-21817"/>
                <a:ext cx="66428" cy="128430"/>
              </a:xfrm>
              <a:custGeom>
                <a:avLst/>
                <a:gdLst/>
                <a:ahLst/>
                <a:cxnLst/>
                <a:rect l="l" t="t" r="r" b="b"/>
                <a:pathLst>
                  <a:path w="5959" h="11521" extrusionOk="0">
                    <a:moveTo>
                      <a:pt x="2949" y="0"/>
                    </a:moveTo>
                    <a:lnTo>
                      <a:pt x="1" y="5776"/>
                    </a:lnTo>
                    <a:lnTo>
                      <a:pt x="2949" y="11520"/>
                    </a:lnTo>
                    <a:lnTo>
                      <a:pt x="5958" y="5776"/>
                    </a:lnTo>
                    <a:lnTo>
                      <a:pt x="29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33"/>
              <p:cNvSpPr/>
              <p:nvPr/>
            </p:nvSpPr>
            <p:spPr>
              <a:xfrm>
                <a:off x="127948"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3"/>
              <p:cNvSpPr/>
              <p:nvPr/>
            </p:nvSpPr>
            <p:spPr>
              <a:xfrm>
                <a:off x="-82807"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3"/>
              <p:cNvSpPr/>
              <p:nvPr/>
            </p:nvSpPr>
            <p:spPr>
              <a:xfrm>
                <a:off x="197419" y="-175987"/>
                <a:ext cx="136891" cy="155195"/>
              </a:xfrm>
              <a:custGeom>
                <a:avLst/>
                <a:gdLst/>
                <a:ahLst/>
                <a:cxnLst/>
                <a:rect l="l" t="t" r="r" b="b"/>
                <a:pathLst>
                  <a:path w="12280"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3"/>
              <p:cNvSpPr/>
              <p:nvPr/>
            </p:nvSpPr>
            <p:spPr>
              <a:xfrm>
                <a:off x="232311"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3"/>
              <p:cNvSpPr/>
              <p:nvPr/>
            </p:nvSpPr>
            <p:spPr>
              <a:xfrm>
                <a:off x="338034" y="-21817"/>
                <a:ext cx="67097" cy="128430"/>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33"/>
              <p:cNvSpPr/>
              <p:nvPr/>
            </p:nvSpPr>
            <p:spPr>
              <a:xfrm>
                <a:off x="127279" y="-21817"/>
                <a:ext cx="66762" cy="128430"/>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33"/>
              <p:cNvSpPr/>
              <p:nvPr/>
            </p:nvSpPr>
            <p:spPr>
              <a:xfrm>
                <a:off x="407494" y="-175987"/>
                <a:ext cx="136902" cy="155195"/>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3"/>
              <p:cNvSpPr/>
              <p:nvPr/>
            </p:nvSpPr>
            <p:spPr>
              <a:xfrm>
                <a:off x="442397" y="-21817"/>
                <a:ext cx="66762" cy="128430"/>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3"/>
              <p:cNvSpPr/>
              <p:nvPr/>
            </p:nvSpPr>
            <p:spPr>
              <a:xfrm>
                <a:off x="548109" y="-21817"/>
                <a:ext cx="67097" cy="128430"/>
              </a:xfrm>
              <a:custGeom>
                <a:avLst/>
                <a:gdLst/>
                <a:ahLst/>
                <a:cxnLst/>
                <a:rect l="l" t="t" r="r" b="b"/>
                <a:pathLst>
                  <a:path w="6019"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3"/>
              <p:cNvSpPr/>
              <p:nvPr/>
            </p:nvSpPr>
            <p:spPr>
              <a:xfrm>
                <a:off x="337354" y="-21817"/>
                <a:ext cx="66762" cy="128430"/>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3"/>
              <p:cNvSpPr/>
              <p:nvPr/>
            </p:nvSpPr>
            <p:spPr>
              <a:xfrm>
                <a:off x="617234" y="-175987"/>
                <a:ext cx="136902" cy="155195"/>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33"/>
              <p:cNvSpPr/>
              <p:nvPr/>
            </p:nvSpPr>
            <p:spPr>
              <a:xfrm>
                <a:off x="652471" y="-21817"/>
                <a:ext cx="66762" cy="128430"/>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33"/>
              <p:cNvSpPr/>
              <p:nvPr/>
            </p:nvSpPr>
            <p:spPr>
              <a:xfrm>
                <a:off x="758183"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33"/>
              <p:cNvSpPr/>
              <p:nvPr/>
            </p:nvSpPr>
            <p:spPr>
              <a:xfrm>
                <a:off x="547429"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33"/>
              <p:cNvSpPr/>
              <p:nvPr/>
            </p:nvSpPr>
            <p:spPr>
              <a:xfrm>
                <a:off x="827309" y="-175987"/>
                <a:ext cx="136902" cy="155195"/>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33"/>
              <p:cNvSpPr/>
              <p:nvPr/>
            </p:nvSpPr>
            <p:spPr>
              <a:xfrm>
                <a:off x="862546"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33"/>
              <p:cNvSpPr/>
              <p:nvPr/>
            </p:nvSpPr>
            <p:spPr>
              <a:xfrm>
                <a:off x="968269" y="-21817"/>
                <a:ext cx="66417" cy="128430"/>
              </a:xfrm>
              <a:custGeom>
                <a:avLst/>
                <a:gdLst/>
                <a:ahLst/>
                <a:cxnLst/>
                <a:rect l="l" t="t" r="r" b="b"/>
                <a:pathLst>
                  <a:path w="5958" h="11521" extrusionOk="0">
                    <a:moveTo>
                      <a:pt x="3009" y="0"/>
                    </a:moveTo>
                    <a:lnTo>
                      <a:pt x="0" y="5776"/>
                    </a:lnTo>
                    <a:lnTo>
                      <a:pt x="3009" y="11520"/>
                    </a:lnTo>
                    <a:lnTo>
                      <a:pt x="595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33"/>
              <p:cNvSpPr/>
              <p:nvPr/>
            </p:nvSpPr>
            <p:spPr>
              <a:xfrm>
                <a:off x="757514" y="-21817"/>
                <a:ext cx="66417" cy="128430"/>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33"/>
              <p:cNvSpPr/>
              <p:nvPr/>
            </p:nvSpPr>
            <p:spPr>
              <a:xfrm>
                <a:off x="1037395" y="-175987"/>
                <a:ext cx="136557" cy="155195"/>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33"/>
              <p:cNvSpPr/>
              <p:nvPr/>
            </p:nvSpPr>
            <p:spPr>
              <a:xfrm>
                <a:off x="1072286"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33"/>
              <p:cNvSpPr/>
              <p:nvPr/>
            </p:nvSpPr>
            <p:spPr>
              <a:xfrm>
                <a:off x="1178009"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33"/>
              <p:cNvSpPr/>
              <p:nvPr/>
            </p:nvSpPr>
            <p:spPr>
              <a:xfrm>
                <a:off x="966909"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33"/>
              <p:cNvSpPr/>
              <p:nvPr/>
            </p:nvSpPr>
            <p:spPr>
              <a:xfrm>
                <a:off x="1247469" y="-175987"/>
                <a:ext cx="136902" cy="155195"/>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33"/>
              <p:cNvSpPr/>
              <p:nvPr/>
            </p:nvSpPr>
            <p:spPr>
              <a:xfrm>
                <a:off x="1282027"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33"/>
              <p:cNvSpPr/>
              <p:nvPr/>
            </p:nvSpPr>
            <p:spPr>
              <a:xfrm>
                <a:off x="1388084"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33"/>
              <p:cNvSpPr/>
              <p:nvPr/>
            </p:nvSpPr>
            <p:spPr>
              <a:xfrm>
                <a:off x="1176995"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33"/>
              <p:cNvSpPr/>
              <p:nvPr/>
            </p:nvSpPr>
            <p:spPr>
              <a:xfrm>
                <a:off x="1457544" y="-175987"/>
                <a:ext cx="136902" cy="155195"/>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33"/>
              <p:cNvSpPr/>
              <p:nvPr/>
            </p:nvSpPr>
            <p:spPr>
              <a:xfrm>
                <a:off x="1492112"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33"/>
              <p:cNvSpPr/>
              <p:nvPr/>
            </p:nvSpPr>
            <p:spPr>
              <a:xfrm>
                <a:off x="1598158"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33"/>
              <p:cNvSpPr/>
              <p:nvPr/>
            </p:nvSpPr>
            <p:spPr>
              <a:xfrm>
                <a:off x="1387069" y="-21817"/>
                <a:ext cx="67097" cy="128430"/>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33"/>
              <p:cNvSpPr/>
              <p:nvPr/>
            </p:nvSpPr>
            <p:spPr>
              <a:xfrm>
                <a:off x="1667284" y="-175987"/>
                <a:ext cx="136568" cy="155195"/>
              </a:xfrm>
              <a:custGeom>
                <a:avLst/>
                <a:gdLst/>
                <a:ahLst/>
                <a:cxnLst/>
                <a:rect l="l" t="t" r="r" b="b"/>
                <a:pathLst>
                  <a:path w="12251" h="13922" extrusionOk="0">
                    <a:moveTo>
                      <a:pt x="1" y="0"/>
                    </a:moveTo>
                    <a:lnTo>
                      <a:pt x="6141"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33"/>
              <p:cNvSpPr/>
              <p:nvPr/>
            </p:nvSpPr>
            <p:spPr>
              <a:xfrm>
                <a:off x="1702187" y="-21817"/>
                <a:ext cx="67097" cy="128430"/>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33"/>
              <p:cNvSpPr/>
              <p:nvPr/>
            </p:nvSpPr>
            <p:spPr>
              <a:xfrm>
                <a:off x="1808244"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33"/>
              <p:cNvSpPr/>
              <p:nvPr/>
            </p:nvSpPr>
            <p:spPr>
              <a:xfrm>
                <a:off x="1597144"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33"/>
              <p:cNvSpPr/>
              <p:nvPr/>
            </p:nvSpPr>
            <p:spPr>
              <a:xfrm>
                <a:off x="1877370" y="-175987"/>
                <a:ext cx="136557" cy="155195"/>
              </a:xfrm>
              <a:custGeom>
                <a:avLst/>
                <a:gdLst/>
                <a:ahLst/>
                <a:cxnLst/>
                <a:rect l="l" t="t" r="r" b="b"/>
                <a:pathLst>
                  <a:path w="12250" h="13922" extrusionOk="0">
                    <a:moveTo>
                      <a:pt x="0" y="0"/>
                    </a:moveTo>
                    <a:lnTo>
                      <a:pt x="6140" y="13922"/>
                    </a:lnTo>
                    <a:lnTo>
                      <a:pt x="122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33"/>
              <p:cNvSpPr/>
              <p:nvPr/>
            </p:nvSpPr>
            <p:spPr>
              <a:xfrm>
                <a:off x="1912262"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33"/>
              <p:cNvSpPr/>
              <p:nvPr/>
            </p:nvSpPr>
            <p:spPr>
              <a:xfrm>
                <a:off x="2018319" y="-21817"/>
                <a:ext cx="66428" cy="128430"/>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33"/>
              <p:cNvSpPr/>
              <p:nvPr/>
            </p:nvSpPr>
            <p:spPr>
              <a:xfrm>
                <a:off x="1807230"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33"/>
              <p:cNvSpPr/>
              <p:nvPr/>
            </p:nvSpPr>
            <p:spPr>
              <a:xfrm>
                <a:off x="2087445" y="-175987"/>
                <a:ext cx="136557" cy="155195"/>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33"/>
              <p:cNvSpPr/>
              <p:nvPr/>
            </p:nvSpPr>
            <p:spPr>
              <a:xfrm>
                <a:off x="2122347" y="-21817"/>
                <a:ext cx="66762" cy="128430"/>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33"/>
              <p:cNvSpPr/>
              <p:nvPr/>
            </p:nvSpPr>
            <p:spPr>
              <a:xfrm>
                <a:off x="2228059" y="-21817"/>
                <a:ext cx="66762" cy="128430"/>
              </a:xfrm>
              <a:custGeom>
                <a:avLst/>
                <a:gdLst/>
                <a:ahLst/>
                <a:cxnLst/>
                <a:rect l="l" t="t" r="r" b="b"/>
                <a:pathLst>
                  <a:path w="5989" h="11521" extrusionOk="0">
                    <a:moveTo>
                      <a:pt x="2979" y="0"/>
                    </a:moveTo>
                    <a:lnTo>
                      <a:pt x="1" y="5776"/>
                    </a:lnTo>
                    <a:lnTo>
                      <a:pt x="2979" y="11520"/>
                    </a:lnTo>
                    <a:lnTo>
                      <a:pt x="5989"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33"/>
              <p:cNvSpPr/>
              <p:nvPr/>
            </p:nvSpPr>
            <p:spPr>
              <a:xfrm>
                <a:off x="2016970"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33"/>
              <p:cNvSpPr/>
              <p:nvPr/>
            </p:nvSpPr>
            <p:spPr>
              <a:xfrm>
                <a:off x="2297519" y="-175987"/>
                <a:ext cx="136568" cy="155195"/>
              </a:xfrm>
              <a:custGeom>
                <a:avLst/>
                <a:gdLst/>
                <a:ahLst/>
                <a:cxnLst/>
                <a:rect l="l" t="t" r="r" b="b"/>
                <a:pathLst>
                  <a:path w="12251" h="13922" extrusionOk="0">
                    <a:moveTo>
                      <a:pt x="1"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33"/>
              <p:cNvSpPr/>
              <p:nvPr/>
            </p:nvSpPr>
            <p:spPr>
              <a:xfrm>
                <a:off x="2332088"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33"/>
              <p:cNvSpPr/>
              <p:nvPr/>
            </p:nvSpPr>
            <p:spPr>
              <a:xfrm>
                <a:off x="2438134"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33"/>
              <p:cNvSpPr/>
              <p:nvPr/>
            </p:nvSpPr>
            <p:spPr>
              <a:xfrm>
                <a:off x="2227045" y="-21817"/>
                <a:ext cx="67097" cy="128430"/>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33"/>
              <p:cNvSpPr/>
              <p:nvPr/>
            </p:nvSpPr>
            <p:spPr>
              <a:xfrm>
                <a:off x="661624" y="-25886"/>
                <a:ext cx="27456" cy="27456"/>
              </a:xfrm>
              <a:custGeom>
                <a:avLst/>
                <a:gdLst/>
                <a:ahLst/>
                <a:cxnLst/>
                <a:rect l="l" t="t" r="r" b="b"/>
                <a:pathLst>
                  <a:path w="2463" h="2463" extrusionOk="0">
                    <a:moveTo>
                      <a:pt x="0" y="1"/>
                    </a:moveTo>
                    <a:lnTo>
                      <a:pt x="0" y="2463"/>
                    </a:lnTo>
                    <a:lnTo>
                      <a:pt x="2462" y="2463"/>
                    </a:lnTo>
                    <a:lnTo>
                      <a:pt x="24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33"/>
              <p:cNvSpPr/>
              <p:nvPr/>
            </p:nvSpPr>
            <p:spPr>
              <a:xfrm>
                <a:off x="590469" y="146588"/>
                <a:ext cx="52527" cy="52527"/>
              </a:xfrm>
              <a:custGeom>
                <a:avLst/>
                <a:gdLst/>
                <a:ahLst/>
                <a:cxnLst/>
                <a:rect l="l" t="t" r="r" b="b"/>
                <a:pathLst>
                  <a:path w="4712" h="4712" extrusionOk="0">
                    <a:moveTo>
                      <a:pt x="0" y="0"/>
                    </a:moveTo>
                    <a:lnTo>
                      <a:pt x="0" y="4711"/>
                    </a:lnTo>
                    <a:lnTo>
                      <a:pt x="4711" y="4711"/>
                    </a:lnTo>
                    <a:lnTo>
                      <a:pt x="47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33"/>
              <p:cNvSpPr/>
              <p:nvPr/>
            </p:nvSpPr>
            <p:spPr>
              <a:xfrm>
                <a:off x="-379285" y="16475"/>
                <a:ext cx="33900" cy="33888"/>
              </a:xfrm>
              <a:custGeom>
                <a:avLst/>
                <a:gdLst/>
                <a:ahLst/>
                <a:cxnLst/>
                <a:rect l="l" t="t" r="r" b="b"/>
                <a:pathLst>
                  <a:path w="3041" h="3040" extrusionOk="0">
                    <a:moveTo>
                      <a:pt x="1" y="0"/>
                    </a:moveTo>
                    <a:lnTo>
                      <a:pt x="1" y="3040"/>
                    </a:lnTo>
                    <a:lnTo>
                      <a:pt x="3040" y="3040"/>
                    </a:lnTo>
                    <a:lnTo>
                      <a:pt x="30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33"/>
              <p:cNvSpPr/>
              <p:nvPr/>
            </p:nvSpPr>
            <p:spPr>
              <a:xfrm>
                <a:off x="35792" y="-43845"/>
                <a:ext cx="30165" cy="30511"/>
              </a:xfrm>
              <a:custGeom>
                <a:avLst/>
                <a:gdLst/>
                <a:ahLst/>
                <a:cxnLst/>
                <a:rect l="l" t="t" r="r" b="b"/>
                <a:pathLst>
                  <a:path w="2706" h="2737" extrusionOk="0">
                    <a:moveTo>
                      <a:pt x="0" y="1"/>
                    </a:moveTo>
                    <a:lnTo>
                      <a:pt x="0" y="2736"/>
                    </a:lnTo>
                    <a:lnTo>
                      <a:pt x="2706" y="2736"/>
                    </a:lnTo>
                    <a:lnTo>
                      <a:pt x="2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33"/>
              <p:cNvSpPr/>
              <p:nvPr/>
            </p:nvSpPr>
            <p:spPr>
              <a:xfrm>
                <a:off x="442397" y="-6233"/>
                <a:ext cx="43720" cy="44066"/>
              </a:xfrm>
              <a:custGeom>
                <a:avLst/>
                <a:gdLst/>
                <a:ahLst/>
                <a:cxnLst/>
                <a:rect l="l" t="t" r="r" b="b"/>
                <a:pathLst>
                  <a:path w="3922" h="3953" extrusionOk="0">
                    <a:moveTo>
                      <a:pt x="0" y="1"/>
                    </a:moveTo>
                    <a:lnTo>
                      <a:pt x="0" y="3952"/>
                    </a:lnTo>
                    <a:lnTo>
                      <a:pt x="3921" y="3952"/>
                    </a:lnTo>
                    <a:lnTo>
                      <a:pt x="39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33"/>
              <p:cNvSpPr/>
              <p:nvPr/>
            </p:nvSpPr>
            <p:spPr>
              <a:xfrm>
                <a:off x="859503" y="-150916"/>
                <a:ext cx="32874" cy="32885"/>
              </a:xfrm>
              <a:custGeom>
                <a:avLst/>
                <a:gdLst/>
                <a:ahLst/>
                <a:cxnLst/>
                <a:rect l="l" t="t" r="r" b="b"/>
                <a:pathLst>
                  <a:path w="2949" h="2950" extrusionOk="0">
                    <a:moveTo>
                      <a:pt x="0" y="1"/>
                    </a:moveTo>
                    <a:lnTo>
                      <a:pt x="0" y="2949"/>
                    </a:lnTo>
                    <a:lnTo>
                      <a:pt x="2949" y="2949"/>
                    </a:lnTo>
                    <a:lnTo>
                      <a:pt x="29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33"/>
              <p:cNvSpPr/>
              <p:nvPr/>
            </p:nvSpPr>
            <p:spPr>
              <a:xfrm>
                <a:off x="128974" y="161492"/>
                <a:ext cx="23387" cy="23733"/>
              </a:xfrm>
              <a:custGeom>
                <a:avLst/>
                <a:gdLst/>
                <a:ahLst/>
                <a:cxnLst/>
                <a:rect l="l" t="t" r="r" b="b"/>
                <a:pathLst>
                  <a:path w="2098" h="2129" extrusionOk="0">
                    <a:moveTo>
                      <a:pt x="0" y="0"/>
                    </a:moveTo>
                    <a:lnTo>
                      <a:pt x="0" y="2128"/>
                    </a:lnTo>
                    <a:lnTo>
                      <a:pt x="2097" y="2128"/>
                    </a:lnTo>
                    <a:lnTo>
                      <a:pt x="20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33"/>
              <p:cNvSpPr/>
              <p:nvPr/>
            </p:nvSpPr>
            <p:spPr>
              <a:xfrm>
                <a:off x="2508658" y="-175987"/>
                <a:ext cx="136902" cy="155195"/>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33"/>
              <p:cNvSpPr/>
              <p:nvPr/>
            </p:nvSpPr>
            <p:spPr>
              <a:xfrm>
                <a:off x="2543561"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33"/>
              <p:cNvSpPr/>
              <p:nvPr/>
            </p:nvSpPr>
            <p:spPr>
              <a:xfrm>
                <a:off x="2649284"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33"/>
              <p:cNvSpPr/>
              <p:nvPr/>
            </p:nvSpPr>
            <p:spPr>
              <a:xfrm>
                <a:off x="2438518"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33"/>
              <p:cNvSpPr/>
              <p:nvPr/>
            </p:nvSpPr>
            <p:spPr>
              <a:xfrm>
                <a:off x="2718398" y="-175987"/>
                <a:ext cx="136902" cy="155195"/>
              </a:xfrm>
              <a:custGeom>
                <a:avLst/>
                <a:gdLst/>
                <a:ahLst/>
                <a:cxnLst/>
                <a:rect l="l" t="t" r="r" b="b"/>
                <a:pathLst>
                  <a:path w="12281" h="13922" extrusionOk="0">
                    <a:moveTo>
                      <a:pt x="1" y="0"/>
                    </a:moveTo>
                    <a:lnTo>
                      <a:pt x="617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33"/>
              <p:cNvSpPr/>
              <p:nvPr/>
            </p:nvSpPr>
            <p:spPr>
              <a:xfrm>
                <a:off x="2753635"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33"/>
              <p:cNvSpPr/>
              <p:nvPr/>
            </p:nvSpPr>
            <p:spPr>
              <a:xfrm>
                <a:off x="2859693"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33"/>
              <p:cNvSpPr/>
              <p:nvPr/>
            </p:nvSpPr>
            <p:spPr>
              <a:xfrm>
                <a:off x="2648604" y="-21817"/>
                <a:ext cx="67097" cy="128430"/>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33"/>
              <p:cNvSpPr/>
              <p:nvPr/>
            </p:nvSpPr>
            <p:spPr>
              <a:xfrm>
                <a:off x="2928484" y="-175987"/>
                <a:ext cx="136902" cy="155195"/>
              </a:xfrm>
              <a:custGeom>
                <a:avLst/>
                <a:gdLst/>
                <a:ahLst/>
                <a:cxnLst/>
                <a:rect l="l" t="t" r="r" b="b"/>
                <a:pathLst>
                  <a:path w="12281"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33"/>
              <p:cNvSpPr/>
              <p:nvPr/>
            </p:nvSpPr>
            <p:spPr>
              <a:xfrm>
                <a:off x="2963721" y="-21817"/>
                <a:ext cx="67097" cy="128430"/>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33"/>
              <p:cNvSpPr/>
              <p:nvPr/>
            </p:nvSpPr>
            <p:spPr>
              <a:xfrm>
                <a:off x="3069779" y="-21817"/>
                <a:ext cx="66417" cy="128430"/>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33"/>
              <p:cNvSpPr/>
              <p:nvPr/>
            </p:nvSpPr>
            <p:spPr>
              <a:xfrm>
                <a:off x="2858678" y="-21817"/>
                <a:ext cx="66428" cy="128430"/>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33"/>
              <p:cNvSpPr/>
              <p:nvPr/>
            </p:nvSpPr>
            <p:spPr>
              <a:xfrm>
                <a:off x="3138559" y="-175987"/>
                <a:ext cx="136902" cy="155195"/>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33"/>
              <p:cNvSpPr/>
              <p:nvPr/>
            </p:nvSpPr>
            <p:spPr>
              <a:xfrm>
                <a:off x="3173796" y="-21817"/>
                <a:ext cx="66428" cy="128430"/>
              </a:xfrm>
              <a:custGeom>
                <a:avLst/>
                <a:gdLst/>
                <a:ahLst/>
                <a:cxnLst/>
                <a:rect l="l" t="t" r="r" b="b"/>
                <a:pathLst>
                  <a:path w="5959" h="11521" extrusionOk="0">
                    <a:moveTo>
                      <a:pt x="2979" y="0"/>
                    </a:moveTo>
                    <a:lnTo>
                      <a:pt x="1"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33"/>
              <p:cNvSpPr/>
              <p:nvPr/>
            </p:nvSpPr>
            <p:spPr>
              <a:xfrm>
                <a:off x="3279173"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33"/>
              <p:cNvSpPr/>
              <p:nvPr/>
            </p:nvSpPr>
            <p:spPr>
              <a:xfrm>
                <a:off x="3068419"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33"/>
              <p:cNvSpPr/>
              <p:nvPr/>
            </p:nvSpPr>
            <p:spPr>
              <a:xfrm>
                <a:off x="3348633" y="-175987"/>
                <a:ext cx="136902" cy="155195"/>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33"/>
              <p:cNvSpPr/>
              <p:nvPr/>
            </p:nvSpPr>
            <p:spPr>
              <a:xfrm>
                <a:off x="3383536"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33"/>
              <p:cNvSpPr/>
              <p:nvPr/>
            </p:nvSpPr>
            <p:spPr>
              <a:xfrm>
                <a:off x="3489259"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33"/>
              <p:cNvSpPr/>
              <p:nvPr/>
            </p:nvSpPr>
            <p:spPr>
              <a:xfrm>
                <a:off x="3278493"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33"/>
              <p:cNvSpPr/>
              <p:nvPr/>
            </p:nvSpPr>
            <p:spPr>
              <a:xfrm>
                <a:off x="3558719" y="-175987"/>
                <a:ext cx="136902" cy="155195"/>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33"/>
              <p:cNvSpPr/>
              <p:nvPr/>
            </p:nvSpPr>
            <p:spPr>
              <a:xfrm>
                <a:off x="3593611"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33"/>
              <p:cNvSpPr/>
              <p:nvPr/>
            </p:nvSpPr>
            <p:spPr>
              <a:xfrm>
                <a:off x="3699334" y="-21817"/>
                <a:ext cx="67097" cy="128430"/>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33"/>
              <p:cNvSpPr/>
              <p:nvPr/>
            </p:nvSpPr>
            <p:spPr>
              <a:xfrm>
                <a:off x="3488579"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33"/>
              <p:cNvSpPr/>
              <p:nvPr/>
            </p:nvSpPr>
            <p:spPr>
              <a:xfrm>
                <a:off x="3768459" y="-175987"/>
                <a:ext cx="136891" cy="155195"/>
              </a:xfrm>
              <a:custGeom>
                <a:avLst/>
                <a:gdLst/>
                <a:ahLst/>
                <a:cxnLst/>
                <a:rect l="l" t="t" r="r" b="b"/>
                <a:pathLst>
                  <a:path w="12280"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33"/>
              <p:cNvSpPr/>
              <p:nvPr/>
            </p:nvSpPr>
            <p:spPr>
              <a:xfrm>
                <a:off x="3803697"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33"/>
              <p:cNvSpPr/>
              <p:nvPr/>
            </p:nvSpPr>
            <p:spPr>
              <a:xfrm>
                <a:off x="3909408"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33"/>
              <p:cNvSpPr/>
              <p:nvPr/>
            </p:nvSpPr>
            <p:spPr>
              <a:xfrm>
                <a:off x="3698654"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33"/>
              <p:cNvSpPr/>
              <p:nvPr/>
            </p:nvSpPr>
            <p:spPr>
              <a:xfrm>
                <a:off x="3978534" y="-175987"/>
                <a:ext cx="136902" cy="155195"/>
              </a:xfrm>
              <a:custGeom>
                <a:avLst/>
                <a:gdLst/>
                <a:ahLst/>
                <a:cxnLst/>
                <a:rect l="l" t="t" r="r" b="b"/>
                <a:pathLst>
                  <a:path w="12281" h="13922" extrusionOk="0">
                    <a:moveTo>
                      <a:pt x="0" y="0"/>
                    </a:moveTo>
                    <a:lnTo>
                      <a:pt x="6171"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33"/>
              <p:cNvSpPr/>
              <p:nvPr/>
            </p:nvSpPr>
            <p:spPr>
              <a:xfrm>
                <a:off x="4013771"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33"/>
              <p:cNvSpPr/>
              <p:nvPr/>
            </p:nvSpPr>
            <p:spPr>
              <a:xfrm>
                <a:off x="4119494" y="-21817"/>
                <a:ext cx="66751" cy="128430"/>
              </a:xfrm>
              <a:custGeom>
                <a:avLst/>
                <a:gdLst/>
                <a:ahLst/>
                <a:cxnLst/>
                <a:rect l="l" t="t" r="r" b="b"/>
                <a:pathLst>
                  <a:path w="5988"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33"/>
              <p:cNvSpPr/>
              <p:nvPr/>
            </p:nvSpPr>
            <p:spPr>
              <a:xfrm>
                <a:off x="3908728" y="-21817"/>
                <a:ext cx="66428" cy="128430"/>
              </a:xfrm>
              <a:custGeom>
                <a:avLst/>
                <a:gdLst/>
                <a:ahLst/>
                <a:cxnLst/>
                <a:rect l="l" t="t" r="r" b="b"/>
                <a:pathLst>
                  <a:path w="5959" h="11521" extrusionOk="0">
                    <a:moveTo>
                      <a:pt x="2980" y="0"/>
                    </a:moveTo>
                    <a:lnTo>
                      <a:pt x="1" y="5776"/>
                    </a:lnTo>
                    <a:lnTo>
                      <a:pt x="2980" y="11520"/>
                    </a:lnTo>
                    <a:lnTo>
                      <a:pt x="5958"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33"/>
              <p:cNvSpPr/>
              <p:nvPr/>
            </p:nvSpPr>
            <p:spPr>
              <a:xfrm>
                <a:off x="4188609" y="-175987"/>
                <a:ext cx="136902" cy="155195"/>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33"/>
              <p:cNvSpPr/>
              <p:nvPr/>
            </p:nvSpPr>
            <p:spPr>
              <a:xfrm>
                <a:off x="4223846" y="-21817"/>
                <a:ext cx="66428" cy="128430"/>
              </a:xfrm>
              <a:custGeom>
                <a:avLst/>
                <a:gdLst/>
                <a:ahLst/>
                <a:cxnLst/>
                <a:rect l="l" t="t" r="r" b="b"/>
                <a:pathLst>
                  <a:path w="5959" h="11521" extrusionOk="0">
                    <a:moveTo>
                      <a:pt x="2949" y="0"/>
                    </a:moveTo>
                    <a:lnTo>
                      <a:pt x="1" y="5776"/>
                    </a:lnTo>
                    <a:lnTo>
                      <a:pt x="2949" y="11520"/>
                    </a:lnTo>
                    <a:lnTo>
                      <a:pt x="5958" y="5776"/>
                    </a:lnTo>
                    <a:lnTo>
                      <a:pt x="29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33"/>
              <p:cNvSpPr/>
              <p:nvPr/>
            </p:nvSpPr>
            <p:spPr>
              <a:xfrm>
                <a:off x="4329223"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33"/>
              <p:cNvSpPr/>
              <p:nvPr/>
            </p:nvSpPr>
            <p:spPr>
              <a:xfrm>
                <a:off x="4118468"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33"/>
              <p:cNvSpPr/>
              <p:nvPr/>
            </p:nvSpPr>
            <p:spPr>
              <a:xfrm>
                <a:off x="4398694" y="-175987"/>
                <a:ext cx="136891" cy="155195"/>
              </a:xfrm>
              <a:custGeom>
                <a:avLst/>
                <a:gdLst/>
                <a:ahLst/>
                <a:cxnLst/>
                <a:rect l="l" t="t" r="r" b="b"/>
                <a:pathLst>
                  <a:path w="12280"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33"/>
              <p:cNvSpPr/>
              <p:nvPr/>
            </p:nvSpPr>
            <p:spPr>
              <a:xfrm>
                <a:off x="4433586"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33"/>
              <p:cNvSpPr/>
              <p:nvPr/>
            </p:nvSpPr>
            <p:spPr>
              <a:xfrm>
                <a:off x="4539309" y="-21817"/>
                <a:ext cx="67097" cy="128430"/>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33"/>
              <p:cNvSpPr/>
              <p:nvPr/>
            </p:nvSpPr>
            <p:spPr>
              <a:xfrm>
                <a:off x="4328554" y="-21817"/>
                <a:ext cx="66762" cy="128430"/>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33"/>
              <p:cNvSpPr/>
              <p:nvPr/>
            </p:nvSpPr>
            <p:spPr>
              <a:xfrm>
                <a:off x="4608769" y="-175987"/>
                <a:ext cx="136902" cy="155195"/>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33"/>
              <p:cNvSpPr/>
              <p:nvPr/>
            </p:nvSpPr>
            <p:spPr>
              <a:xfrm>
                <a:off x="4643672" y="-21817"/>
                <a:ext cx="66762" cy="128430"/>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33"/>
              <p:cNvSpPr/>
              <p:nvPr/>
            </p:nvSpPr>
            <p:spPr>
              <a:xfrm>
                <a:off x="4749384" y="-21817"/>
                <a:ext cx="67097" cy="128430"/>
              </a:xfrm>
              <a:custGeom>
                <a:avLst/>
                <a:gdLst/>
                <a:ahLst/>
                <a:cxnLst/>
                <a:rect l="l" t="t" r="r" b="b"/>
                <a:pathLst>
                  <a:path w="6019"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33"/>
              <p:cNvSpPr/>
              <p:nvPr/>
            </p:nvSpPr>
            <p:spPr>
              <a:xfrm>
                <a:off x="4538629" y="-21817"/>
                <a:ext cx="66762" cy="128430"/>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33"/>
              <p:cNvSpPr/>
              <p:nvPr/>
            </p:nvSpPr>
            <p:spPr>
              <a:xfrm>
                <a:off x="4818509" y="-175987"/>
                <a:ext cx="136902" cy="155195"/>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33"/>
              <p:cNvSpPr/>
              <p:nvPr/>
            </p:nvSpPr>
            <p:spPr>
              <a:xfrm>
                <a:off x="4853746" y="-21817"/>
                <a:ext cx="66762" cy="128430"/>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33"/>
              <p:cNvSpPr/>
              <p:nvPr/>
            </p:nvSpPr>
            <p:spPr>
              <a:xfrm>
                <a:off x="4959458"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33"/>
              <p:cNvSpPr/>
              <p:nvPr/>
            </p:nvSpPr>
            <p:spPr>
              <a:xfrm>
                <a:off x="4748704"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33"/>
              <p:cNvSpPr/>
              <p:nvPr/>
            </p:nvSpPr>
            <p:spPr>
              <a:xfrm>
                <a:off x="5028584" y="-175987"/>
                <a:ext cx="136902" cy="155195"/>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33"/>
              <p:cNvSpPr/>
              <p:nvPr/>
            </p:nvSpPr>
            <p:spPr>
              <a:xfrm>
                <a:off x="5063821"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33"/>
              <p:cNvSpPr/>
              <p:nvPr/>
            </p:nvSpPr>
            <p:spPr>
              <a:xfrm>
                <a:off x="5169544" y="-21817"/>
                <a:ext cx="66417" cy="128430"/>
              </a:xfrm>
              <a:custGeom>
                <a:avLst/>
                <a:gdLst/>
                <a:ahLst/>
                <a:cxnLst/>
                <a:rect l="l" t="t" r="r" b="b"/>
                <a:pathLst>
                  <a:path w="5958" h="11521" extrusionOk="0">
                    <a:moveTo>
                      <a:pt x="3009" y="0"/>
                    </a:moveTo>
                    <a:lnTo>
                      <a:pt x="0" y="5776"/>
                    </a:lnTo>
                    <a:lnTo>
                      <a:pt x="3009" y="11520"/>
                    </a:lnTo>
                    <a:lnTo>
                      <a:pt x="595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33"/>
              <p:cNvSpPr/>
              <p:nvPr/>
            </p:nvSpPr>
            <p:spPr>
              <a:xfrm>
                <a:off x="4958789" y="-21817"/>
                <a:ext cx="66417" cy="128430"/>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33"/>
              <p:cNvSpPr/>
              <p:nvPr/>
            </p:nvSpPr>
            <p:spPr>
              <a:xfrm>
                <a:off x="5238670" y="-175987"/>
                <a:ext cx="136557" cy="155195"/>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33"/>
              <p:cNvSpPr/>
              <p:nvPr/>
            </p:nvSpPr>
            <p:spPr>
              <a:xfrm>
                <a:off x="5273561"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33"/>
              <p:cNvSpPr/>
              <p:nvPr/>
            </p:nvSpPr>
            <p:spPr>
              <a:xfrm>
                <a:off x="5379284"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33"/>
              <p:cNvSpPr/>
              <p:nvPr/>
            </p:nvSpPr>
            <p:spPr>
              <a:xfrm>
                <a:off x="5168184"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33"/>
              <p:cNvSpPr/>
              <p:nvPr/>
            </p:nvSpPr>
            <p:spPr>
              <a:xfrm>
                <a:off x="5448744" y="-175987"/>
                <a:ext cx="136902" cy="155195"/>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33"/>
              <p:cNvSpPr/>
              <p:nvPr/>
            </p:nvSpPr>
            <p:spPr>
              <a:xfrm>
                <a:off x="5483302"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33"/>
              <p:cNvSpPr/>
              <p:nvPr/>
            </p:nvSpPr>
            <p:spPr>
              <a:xfrm>
                <a:off x="5589359"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33"/>
              <p:cNvSpPr/>
              <p:nvPr/>
            </p:nvSpPr>
            <p:spPr>
              <a:xfrm>
                <a:off x="5378270"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33"/>
              <p:cNvSpPr/>
              <p:nvPr/>
            </p:nvSpPr>
            <p:spPr>
              <a:xfrm>
                <a:off x="5658819" y="-175987"/>
                <a:ext cx="136902" cy="155195"/>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33"/>
              <p:cNvSpPr/>
              <p:nvPr/>
            </p:nvSpPr>
            <p:spPr>
              <a:xfrm>
                <a:off x="5693387"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33"/>
              <p:cNvSpPr/>
              <p:nvPr/>
            </p:nvSpPr>
            <p:spPr>
              <a:xfrm>
                <a:off x="5799433"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33"/>
              <p:cNvSpPr/>
              <p:nvPr/>
            </p:nvSpPr>
            <p:spPr>
              <a:xfrm>
                <a:off x="5588344" y="-21817"/>
                <a:ext cx="67097" cy="128430"/>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33"/>
              <p:cNvSpPr/>
              <p:nvPr/>
            </p:nvSpPr>
            <p:spPr>
              <a:xfrm>
                <a:off x="5868559" y="-175987"/>
                <a:ext cx="136568" cy="155195"/>
              </a:xfrm>
              <a:custGeom>
                <a:avLst/>
                <a:gdLst/>
                <a:ahLst/>
                <a:cxnLst/>
                <a:rect l="l" t="t" r="r" b="b"/>
                <a:pathLst>
                  <a:path w="12251" h="13922" extrusionOk="0">
                    <a:moveTo>
                      <a:pt x="1" y="0"/>
                    </a:moveTo>
                    <a:lnTo>
                      <a:pt x="6141"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33"/>
              <p:cNvSpPr/>
              <p:nvPr/>
            </p:nvSpPr>
            <p:spPr>
              <a:xfrm>
                <a:off x="5903462" y="-21817"/>
                <a:ext cx="67097" cy="128430"/>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33"/>
              <p:cNvSpPr/>
              <p:nvPr/>
            </p:nvSpPr>
            <p:spPr>
              <a:xfrm>
                <a:off x="6009519"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33"/>
              <p:cNvSpPr/>
              <p:nvPr/>
            </p:nvSpPr>
            <p:spPr>
              <a:xfrm>
                <a:off x="5798419"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33"/>
              <p:cNvSpPr/>
              <p:nvPr/>
            </p:nvSpPr>
            <p:spPr>
              <a:xfrm>
                <a:off x="6078645" y="-175987"/>
                <a:ext cx="136557" cy="155195"/>
              </a:xfrm>
              <a:custGeom>
                <a:avLst/>
                <a:gdLst/>
                <a:ahLst/>
                <a:cxnLst/>
                <a:rect l="l" t="t" r="r" b="b"/>
                <a:pathLst>
                  <a:path w="12250" h="13922" extrusionOk="0">
                    <a:moveTo>
                      <a:pt x="0" y="0"/>
                    </a:moveTo>
                    <a:lnTo>
                      <a:pt x="6140" y="13922"/>
                    </a:lnTo>
                    <a:lnTo>
                      <a:pt x="122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33"/>
              <p:cNvSpPr/>
              <p:nvPr/>
            </p:nvSpPr>
            <p:spPr>
              <a:xfrm>
                <a:off x="6113537"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33"/>
              <p:cNvSpPr/>
              <p:nvPr/>
            </p:nvSpPr>
            <p:spPr>
              <a:xfrm>
                <a:off x="6219594" y="-21817"/>
                <a:ext cx="66428" cy="128430"/>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33"/>
              <p:cNvSpPr/>
              <p:nvPr/>
            </p:nvSpPr>
            <p:spPr>
              <a:xfrm>
                <a:off x="6008505"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33"/>
              <p:cNvSpPr/>
              <p:nvPr/>
            </p:nvSpPr>
            <p:spPr>
              <a:xfrm>
                <a:off x="6288720" y="-175987"/>
                <a:ext cx="136557" cy="155195"/>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33"/>
              <p:cNvSpPr/>
              <p:nvPr/>
            </p:nvSpPr>
            <p:spPr>
              <a:xfrm>
                <a:off x="6323622" y="-21817"/>
                <a:ext cx="66762" cy="128430"/>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33"/>
              <p:cNvSpPr/>
              <p:nvPr/>
            </p:nvSpPr>
            <p:spPr>
              <a:xfrm>
                <a:off x="6429334" y="-21817"/>
                <a:ext cx="66762" cy="128430"/>
              </a:xfrm>
              <a:custGeom>
                <a:avLst/>
                <a:gdLst/>
                <a:ahLst/>
                <a:cxnLst/>
                <a:rect l="l" t="t" r="r" b="b"/>
                <a:pathLst>
                  <a:path w="5989" h="11521" extrusionOk="0">
                    <a:moveTo>
                      <a:pt x="2979" y="0"/>
                    </a:moveTo>
                    <a:lnTo>
                      <a:pt x="1" y="5776"/>
                    </a:lnTo>
                    <a:lnTo>
                      <a:pt x="2979" y="11520"/>
                    </a:lnTo>
                    <a:lnTo>
                      <a:pt x="5989"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33"/>
              <p:cNvSpPr/>
              <p:nvPr/>
            </p:nvSpPr>
            <p:spPr>
              <a:xfrm>
                <a:off x="6218245"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33"/>
              <p:cNvSpPr/>
              <p:nvPr/>
            </p:nvSpPr>
            <p:spPr>
              <a:xfrm>
                <a:off x="6498794" y="-175987"/>
                <a:ext cx="136568" cy="155195"/>
              </a:xfrm>
              <a:custGeom>
                <a:avLst/>
                <a:gdLst/>
                <a:ahLst/>
                <a:cxnLst/>
                <a:rect l="l" t="t" r="r" b="b"/>
                <a:pathLst>
                  <a:path w="12251" h="13922" extrusionOk="0">
                    <a:moveTo>
                      <a:pt x="1"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33"/>
              <p:cNvSpPr/>
              <p:nvPr/>
            </p:nvSpPr>
            <p:spPr>
              <a:xfrm>
                <a:off x="6533363"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33"/>
              <p:cNvSpPr/>
              <p:nvPr/>
            </p:nvSpPr>
            <p:spPr>
              <a:xfrm>
                <a:off x="6639409"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33"/>
              <p:cNvSpPr/>
              <p:nvPr/>
            </p:nvSpPr>
            <p:spPr>
              <a:xfrm>
                <a:off x="6428320" y="-21817"/>
                <a:ext cx="67097" cy="128430"/>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33"/>
              <p:cNvSpPr/>
              <p:nvPr/>
            </p:nvSpPr>
            <p:spPr>
              <a:xfrm>
                <a:off x="4862899" y="-25886"/>
                <a:ext cx="27456" cy="27456"/>
              </a:xfrm>
              <a:custGeom>
                <a:avLst/>
                <a:gdLst/>
                <a:ahLst/>
                <a:cxnLst/>
                <a:rect l="l" t="t" r="r" b="b"/>
                <a:pathLst>
                  <a:path w="2463" h="2463" extrusionOk="0">
                    <a:moveTo>
                      <a:pt x="0" y="1"/>
                    </a:moveTo>
                    <a:lnTo>
                      <a:pt x="0" y="2463"/>
                    </a:lnTo>
                    <a:lnTo>
                      <a:pt x="2462" y="2463"/>
                    </a:lnTo>
                    <a:lnTo>
                      <a:pt x="24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33"/>
              <p:cNvSpPr/>
              <p:nvPr/>
            </p:nvSpPr>
            <p:spPr>
              <a:xfrm>
                <a:off x="3821990" y="16475"/>
                <a:ext cx="33900" cy="33888"/>
              </a:xfrm>
              <a:custGeom>
                <a:avLst/>
                <a:gdLst/>
                <a:ahLst/>
                <a:cxnLst/>
                <a:rect l="l" t="t" r="r" b="b"/>
                <a:pathLst>
                  <a:path w="3041" h="3040" extrusionOk="0">
                    <a:moveTo>
                      <a:pt x="1" y="0"/>
                    </a:moveTo>
                    <a:lnTo>
                      <a:pt x="1" y="3040"/>
                    </a:lnTo>
                    <a:lnTo>
                      <a:pt x="3040" y="3040"/>
                    </a:lnTo>
                    <a:lnTo>
                      <a:pt x="30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33"/>
              <p:cNvSpPr/>
              <p:nvPr/>
            </p:nvSpPr>
            <p:spPr>
              <a:xfrm>
                <a:off x="4237067" y="-43845"/>
                <a:ext cx="30165" cy="30511"/>
              </a:xfrm>
              <a:custGeom>
                <a:avLst/>
                <a:gdLst/>
                <a:ahLst/>
                <a:cxnLst/>
                <a:rect l="l" t="t" r="r" b="b"/>
                <a:pathLst>
                  <a:path w="2706" h="2737" extrusionOk="0">
                    <a:moveTo>
                      <a:pt x="0" y="1"/>
                    </a:moveTo>
                    <a:lnTo>
                      <a:pt x="0" y="2736"/>
                    </a:lnTo>
                    <a:lnTo>
                      <a:pt x="2706" y="2736"/>
                    </a:lnTo>
                    <a:lnTo>
                      <a:pt x="2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33"/>
              <p:cNvSpPr/>
              <p:nvPr/>
            </p:nvSpPr>
            <p:spPr>
              <a:xfrm>
                <a:off x="4643672" y="-6233"/>
                <a:ext cx="43720" cy="44066"/>
              </a:xfrm>
              <a:custGeom>
                <a:avLst/>
                <a:gdLst/>
                <a:ahLst/>
                <a:cxnLst/>
                <a:rect l="l" t="t" r="r" b="b"/>
                <a:pathLst>
                  <a:path w="3922" h="3953" extrusionOk="0">
                    <a:moveTo>
                      <a:pt x="0" y="1"/>
                    </a:moveTo>
                    <a:lnTo>
                      <a:pt x="0" y="3952"/>
                    </a:lnTo>
                    <a:lnTo>
                      <a:pt x="3921" y="3952"/>
                    </a:lnTo>
                    <a:lnTo>
                      <a:pt x="39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33"/>
              <p:cNvSpPr/>
              <p:nvPr/>
            </p:nvSpPr>
            <p:spPr>
              <a:xfrm>
                <a:off x="5060778" y="-150916"/>
                <a:ext cx="32874" cy="32885"/>
              </a:xfrm>
              <a:custGeom>
                <a:avLst/>
                <a:gdLst/>
                <a:ahLst/>
                <a:cxnLst/>
                <a:rect l="l" t="t" r="r" b="b"/>
                <a:pathLst>
                  <a:path w="2949" h="2950" extrusionOk="0">
                    <a:moveTo>
                      <a:pt x="0" y="1"/>
                    </a:moveTo>
                    <a:lnTo>
                      <a:pt x="0" y="2949"/>
                    </a:lnTo>
                    <a:lnTo>
                      <a:pt x="2949" y="2949"/>
                    </a:lnTo>
                    <a:lnTo>
                      <a:pt x="29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33"/>
              <p:cNvSpPr/>
              <p:nvPr/>
            </p:nvSpPr>
            <p:spPr>
              <a:xfrm>
                <a:off x="4330249" y="161492"/>
                <a:ext cx="23387" cy="23733"/>
              </a:xfrm>
              <a:custGeom>
                <a:avLst/>
                <a:gdLst/>
                <a:ahLst/>
                <a:cxnLst/>
                <a:rect l="l" t="t" r="r" b="b"/>
                <a:pathLst>
                  <a:path w="2098" h="2129" extrusionOk="0">
                    <a:moveTo>
                      <a:pt x="0" y="0"/>
                    </a:moveTo>
                    <a:lnTo>
                      <a:pt x="0" y="2128"/>
                    </a:lnTo>
                    <a:lnTo>
                      <a:pt x="2097" y="2128"/>
                    </a:lnTo>
                    <a:lnTo>
                      <a:pt x="20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33"/>
              <p:cNvSpPr/>
              <p:nvPr/>
            </p:nvSpPr>
            <p:spPr>
              <a:xfrm>
                <a:off x="6709244" y="-175987"/>
                <a:ext cx="136902" cy="155195"/>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33"/>
              <p:cNvSpPr/>
              <p:nvPr/>
            </p:nvSpPr>
            <p:spPr>
              <a:xfrm>
                <a:off x="6744147"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33"/>
              <p:cNvSpPr/>
              <p:nvPr/>
            </p:nvSpPr>
            <p:spPr>
              <a:xfrm>
                <a:off x="6849870"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33"/>
              <p:cNvSpPr/>
              <p:nvPr/>
            </p:nvSpPr>
            <p:spPr>
              <a:xfrm>
                <a:off x="6639104"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33"/>
              <p:cNvSpPr/>
              <p:nvPr/>
            </p:nvSpPr>
            <p:spPr>
              <a:xfrm>
                <a:off x="6918984" y="-175987"/>
                <a:ext cx="136902" cy="155195"/>
              </a:xfrm>
              <a:custGeom>
                <a:avLst/>
                <a:gdLst/>
                <a:ahLst/>
                <a:cxnLst/>
                <a:rect l="l" t="t" r="r" b="b"/>
                <a:pathLst>
                  <a:path w="12281" h="13922" extrusionOk="0">
                    <a:moveTo>
                      <a:pt x="1" y="0"/>
                    </a:moveTo>
                    <a:lnTo>
                      <a:pt x="617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33"/>
              <p:cNvSpPr/>
              <p:nvPr/>
            </p:nvSpPr>
            <p:spPr>
              <a:xfrm>
                <a:off x="6954221"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33"/>
              <p:cNvSpPr/>
              <p:nvPr/>
            </p:nvSpPr>
            <p:spPr>
              <a:xfrm>
                <a:off x="7060279"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33"/>
              <p:cNvSpPr/>
              <p:nvPr/>
            </p:nvSpPr>
            <p:spPr>
              <a:xfrm>
                <a:off x="6849190" y="-21817"/>
                <a:ext cx="67097" cy="128430"/>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33"/>
              <p:cNvSpPr/>
              <p:nvPr/>
            </p:nvSpPr>
            <p:spPr>
              <a:xfrm>
                <a:off x="7129070" y="-175987"/>
                <a:ext cx="136902" cy="155195"/>
              </a:xfrm>
              <a:custGeom>
                <a:avLst/>
                <a:gdLst/>
                <a:ahLst/>
                <a:cxnLst/>
                <a:rect l="l" t="t" r="r" b="b"/>
                <a:pathLst>
                  <a:path w="12281"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33"/>
              <p:cNvSpPr/>
              <p:nvPr/>
            </p:nvSpPr>
            <p:spPr>
              <a:xfrm>
                <a:off x="7164307" y="-21817"/>
                <a:ext cx="67097" cy="128430"/>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33"/>
              <p:cNvSpPr/>
              <p:nvPr/>
            </p:nvSpPr>
            <p:spPr>
              <a:xfrm>
                <a:off x="7270365" y="-21817"/>
                <a:ext cx="66417" cy="128430"/>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33"/>
              <p:cNvSpPr/>
              <p:nvPr/>
            </p:nvSpPr>
            <p:spPr>
              <a:xfrm>
                <a:off x="7059264" y="-21817"/>
                <a:ext cx="66428" cy="128430"/>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33"/>
              <p:cNvSpPr/>
              <p:nvPr/>
            </p:nvSpPr>
            <p:spPr>
              <a:xfrm>
                <a:off x="7339145" y="-175987"/>
                <a:ext cx="136902" cy="155195"/>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33"/>
              <p:cNvSpPr/>
              <p:nvPr/>
            </p:nvSpPr>
            <p:spPr>
              <a:xfrm>
                <a:off x="7374382" y="-21817"/>
                <a:ext cx="66428" cy="128430"/>
              </a:xfrm>
              <a:custGeom>
                <a:avLst/>
                <a:gdLst/>
                <a:ahLst/>
                <a:cxnLst/>
                <a:rect l="l" t="t" r="r" b="b"/>
                <a:pathLst>
                  <a:path w="5959" h="11521" extrusionOk="0">
                    <a:moveTo>
                      <a:pt x="2979" y="0"/>
                    </a:moveTo>
                    <a:lnTo>
                      <a:pt x="1"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33"/>
              <p:cNvSpPr/>
              <p:nvPr/>
            </p:nvSpPr>
            <p:spPr>
              <a:xfrm>
                <a:off x="7479759"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33"/>
              <p:cNvSpPr/>
              <p:nvPr/>
            </p:nvSpPr>
            <p:spPr>
              <a:xfrm>
                <a:off x="7269005"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33"/>
              <p:cNvSpPr/>
              <p:nvPr/>
            </p:nvSpPr>
            <p:spPr>
              <a:xfrm>
                <a:off x="7549219" y="-175987"/>
                <a:ext cx="136902" cy="155195"/>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33"/>
              <p:cNvSpPr/>
              <p:nvPr/>
            </p:nvSpPr>
            <p:spPr>
              <a:xfrm>
                <a:off x="7584122"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33"/>
              <p:cNvSpPr/>
              <p:nvPr/>
            </p:nvSpPr>
            <p:spPr>
              <a:xfrm>
                <a:off x="7689845"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33"/>
              <p:cNvSpPr/>
              <p:nvPr/>
            </p:nvSpPr>
            <p:spPr>
              <a:xfrm>
                <a:off x="7479079"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33"/>
              <p:cNvSpPr/>
              <p:nvPr/>
            </p:nvSpPr>
            <p:spPr>
              <a:xfrm>
                <a:off x="7759305" y="-175987"/>
                <a:ext cx="136902" cy="155195"/>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33"/>
              <p:cNvSpPr/>
              <p:nvPr/>
            </p:nvSpPr>
            <p:spPr>
              <a:xfrm>
                <a:off x="7794197"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33"/>
              <p:cNvSpPr/>
              <p:nvPr/>
            </p:nvSpPr>
            <p:spPr>
              <a:xfrm>
                <a:off x="7899920" y="-21817"/>
                <a:ext cx="67097" cy="128430"/>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33"/>
              <p:cNvSpPr/>
              <p:nvPr/>
            </p:nvSpPr>
            <p:spPr>
              <a:xfrm>
                <a:off x="7689165"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33"/>
              <p:cNvSpPr/>
              <p:nvPr/>
            </p:nvSpPr>
            <p:spPr>
              <a:xfrm>
                <a:off x="7969045" y="-175987"/>
                <a:ext cx="136891" cy="155195"/>
              </a:xfrm>
              <a:custGeom>
                <a:avLst/>
                <a:gdLst/>
                <a:ahLst/>
                <a:cxnLst/>
                <a:rect l="l" t="t" r="r" b="b"/>
                <a:pathLst>
                  <a:path w="12280"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33"/>
              <p:cNvSpPr/>
              <p:nvPr/>
            </p:nvSpPr>
            <p:spPr>
              <a:xfrm>
                <a:off x="8004282"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33"/>
              <p:cNvSpPr/>
              <p:nvPr/>
            </p:nvSpPr>
            <p:spPr>
              <a:xfrm>
                <a:off x="8109994"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33"/>
              <p:cNvSpPr/>
              <p:nvPr/>
            </p:nvSpPr>
            <p:spPr>
              <a:xfrm>
                <a:off x="7899240"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33"/>
              <p:cNvSpPr/>
              <p:nvPr/>
            </p:nvSpPr>
            <p:spPr>
              <a:xfrm>
                <a:off x="8179120" y="-175987"/>
                <a:ext cx="136902" cy="155195"/>
              </a:xfrm>
              <a:custGeom>
                <a:avLst/>
                <a:gdLst/>
                <a:ahLst/>
                <a:cxnLst/>
                <a:rect l="l" t="t" r="r" b="b"/>
                <a:pathLst>
                  <a:path w="12281" h="13922" extrusionOk="0">
                    <a:moveTo>
                      <a:pt x="0" y="0"/>
                    </a:moveTo>
                    <a:lnTo>
                      <a:pt x="6171"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33"/>
              <p:cNvSpPr/>
              <p:nvPr/>
            </p:nvSpPr>
            <p:spPr>
              <a:xfrm>
                <a:off x="8214357"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33"/>
              <p:cNvSpPr/>
              <p:nvPr/>
            </p:nvSpPr>
            <p:spPr>
              <a:xfrm>
                <a:off x="8320080" y="-21817"/>
                <a:ext cx="66751" cy="128430"/>
              </a:xfrm>
              <a:custGeom>
                <a:avLst/>
                <a:gdLst/>
                <a:ahLst/>
                <a:cxnLst/>
                <a:rect l="l" t="t" r="r" b="b"/>
                <a:pathLst>
                  <a:path w="5988"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33"/>
              <p:cNvSpPr/>
              <p:nvPr/>
            </p:nvSpPr>
            <p:spPr>
              <a:xfrm>
                <a:off x="8109314" y="-21817"/>
                <a:ext cx="66428" cy="128430"/>
              </a:xfrm>
              <a:custGeom>
                <a:avLst/>
                <a:gdLst/>
                <a:ahLst/>
                <a:cxnLst/>
                <a:rect l="l" t="t" r="r" b="b"/>
                <a:pathLst>
                  <a:path w="5959" h="11521" extrusionOk="0">
                    <a:moveTo>
                      <a:pt x="2980" y="0"/>
                    </a:moveTo>
                    <a:lnTo>
                      <a:pt x="1" y="5776"/>
                    </a:lnTo>
                    <a:lnTo>
                      <a:pt x="2980" y="11520"/>
                    </a:lnTo>
                    <a:lnTo>
                      <a:pt x="5958"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33"/>
              <p:cNvSpPr/>
              <p:nvPr/>
            </p:nvSpPr>
            <p:spPr>
              <a:xfrm>
                <a:off x="8389195" y="-175987"/>
                <a:ext cx="136902" cy="155195"/>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33"/>
              <p:cNvSpPr/>
              <p:nvPr/>
            </p:nvSpPr>
            <p:spPr>
              <a:xfrm>
                <a:off x="8424432" y="-21817"/>
                <a:ext cx="66428" cy="128430"/>
              </a:xfrm>
              <a:custGeom>
                <a:avLst/>
                <a:gdLst/>
                <a:ahLst/>
                <a:cxnLst/>
                <a:rect l="l" t="t" r="r" b="b"/>
                <a:pathLst>
                  <a:path w="5959" h="11521" extrusionOk="0">
                    <a:moveTo>
                      <a:pt x="2949" y="0"/>
                    </a:moveTo>
                    <a:lnTo>
                      <a:pt x="1" y="5776"/>
                    </a:lnTo>
                    <a:lnTo>
                      <a:pt x="2949" y="11520"/>
                    </a:lnTo>
                    <a:lnTo>
                      <a:pt x="5958" y="5776"/>
                    </a:lnTo>
                    <a:lnTo>
                      <a:pt x="29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33"/>
              <p:cNvSpPr/>
              <p:nvPr/>
            </p:nvSpPr>
            <p:spPr>
              <a:xfrm>
                <a:off x="8529809"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33"/>
              <p:cNvSpPr/>
              <p:nvPr/>
            </p:nvSpPr>
            <p:spPr>
              <a:xfrm>
                <a:off x="8319054"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33"/>
              <p:cNvSpPr/>
              <p:nvPr/>
            </p:nvSpPr>
            <p:spPr>
              <a:xfrm>
                <a:off x="8599280" y="-175987"/>
                <a:ext cx="136891" cy="155195"/>
              </a:xfrm>
              <a:custGeom>
                <a:avLst/>
                <a:gdLst/>
                <a:ahLst/>
                <a:cxnLst/>
                <a:rect l="l" t="t" r="r" b="b"/>
                <a:pathLst>
                  <a:path w="12280"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33"/>
              <p:cNvSpPr/>
              <p:nvPr/>
            </p:nvSpPr>
            <p:spPr>
              <a:xfrm>
                <a:off x="8634172"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33"/>
              <p:cNvSpPr/>
              <p:nvPr/>
            </p:nvSpPr>
            <p:spPr>
              <a:xfrm>
                <a:off x="8739895" y="-21817"/>
                <a:ext cx="67097" cy="128430"/>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33"/>
              <p:cNvSpPr/>
              <p:nvPr/>
            </p:nvSpPr>
            <p:spPr>
              <a:xfrm>
                <a:off x="8529140" y="-21817"/>
                <a:ext cx="66762" cy="128430"/>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33"/>
              <p:cNvSpPr/>
              <p:nvPr/>
            </p:nvSpPr>
            <p:spPr>
              <a:xfrm>
                <a:off x="8809355" y="-175987"/>
                <a:ext cx="136902" cy="155195"/>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33"/>
              <p:cNvSpPr/>
              <p:nvPr/>
            </p:nvSpPr>
            <p:spPr>
              <a:xfrm>
                <a:off x="8844258" y="-21817"/>
                <a:ext cx="66762" cy="128430"/>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33"/>
              <p:cNvSpPr/>
              <p:nvPr/>
            </p:nvSpPr>
            <p:spPr>
              <a:xfrm>
                <a:off x="8949969" y="-21817"/>
                <a:ext cx="67097" cy="128430"/>
              </a:xfrm>
              <a:custGeom>
                <a:avLst/>
                <a:gdLst/>
                <a:ahLst/>
                <a:cxnLst/>
                <a:rect l="l" t="t" r="r" b="b"/>
                <a:pathLst>
                  <a:path w="6019"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33"/>
              <p:cNvSpPr/>
              <p:nvPr/>
            </p:nvSpPr>
            <p:spPr>
              <a:xfrm>
                <a:off x="8739215" y="-21817"/>
                <a:ext cx="66762" cy="128430"/>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33"/>
              <p:cNvSpPr/>
              <p:nvPr/>
            </p:nvSpPr>
            <p:spPr>
              <a:xfrm>
                <a:off x="9019095" y="-175987"/>
                <a:ext cx="136902" cy="155195"/>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33"/>
              <p:cNvSpPr/>
              <p:nvPr/>
            </p:nvSpPr>
            <p:spPr>
              <a:xfrm>
                <a:off x="9054332" y="-21817"/>
                <a:ext cx="66762" cy="128430"/>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33"/>
              <p:cNvSpPr/>
              <p:nvPr/>
            </p:nvSpPr>
            <p:spPr>
              <a:xfrm>
                <a:off x="9160044"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33"/>
              <p:cNvSpPr/>
              <p:nvPr/>
            </p:nvSpPr>
            <p:spPr>
              <a:xfrm>
                <a:off x="8949289"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33"/>
              <p:cNvSpPr/>
              <p:nvPr/>
            </p:nvSpPr>
            <p:spPr>
              <a:xfrm>
                <a:off x="9229170" y="-175987"/>
                <a:ext cx="136902" cy="155195"/>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33"/>
              <p:cNvSpPr/>
              <p:nvPr/>
            </p:nvSpPr>
            <p:spPr>
              <a:xfrm>
                <a:off x="9264407"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33"/>
              <p:cNvSpPr/>
              <p:nvPr/>
            </p:nvSpPr>
            <p:spPr>
              <a:xfrm>
                <a:off x="9370130" y="-21817"/>
                <a:ext cx="66417" cy="128430"/>
              </a:xfrm>
              <a:custGeom>
                <a:avLst/>
                <a:gdLst/>
                <a:ahLst/>
                <a:cxnLst/>
                <a:rect l="l" t="t" r="r" b="b"/>
                <a:pathLst>
                  <a:path w="5958" h="11521" extrusionOk="0">
                    <a:moveTo>
                      <a:pt x="3009" y="0"/>
                    </a:moveTo>
                    <a:lnTo>
                      <a:pt x="0" y="5776"/>
                    </a:lnTo>
                    <a:lnTo>
                      <a:pt x="3009" y="11520"/>
                    </a:lnTo>
                    <a:lnTo>
                      <a:pt x="595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33"/>
              <p:cNvSpPr/>
              <p:nvPr/>
            </p:nvSpPr>
            <p:spPr>
              <a:xfrm>
                <a:off x="9159375" y="-21817"/>
                <a:ext cx="66417" cy="128430"/>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33"/>
              <p:cNvSpPr/>
              <p:nvPr/>
            </p:nvSpPr>
            <p:spPr>
              <a:xfrm>
                <a:off x="9439256" y="-175987"/>
                <a:ext cx="136557" cy="155195"/>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33"/>
              <p:cNvSpPr/>
              <p:nvPr/>
            </p:nvSpPr>
            <p:spPr>
              <a:xfrm>
                <a:off x="9474147"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33"/>
              <p:cNvSpPr/>
              <p:nvPr/>
            </p:nvSpPr>
            <p:spPr>
              <a:xfrm>
                <a:off x="9579870"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33"/>
              <p:cNvSpPr/>
              <p:nvPr/>
            </p:nvSpPr>
            <p:spPr>
              <a:xfrm>
                <a:off x="9368770"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33"/>
              <p:cNvSpPr/>
              <p:nvPr/>
            </p:nvSpPr>
            <p:spPr>
              <a:xfrm>
                <a:off x="9649330" y="-175987"/>
                <a:ext cx="136902" cy="155195"/>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33"/>
              <p:cNvSpPr/>
              <p:nvPr/>
            </p:nvSpPr>
            <p:spPr>
              <a:xfrm>
                <a:off x="9683887"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33"/>
              <p:cNvSpPr/>
              <p:nvPr/>
            </p:nvSpPr>
            <p:spPr>
              <a:xfrm>
                <a:off x="9789945"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33"/>
              <p:cNvSpPr/>
              <p:nvPr/>
            </p:nvSpPr>
            <p:spPr>
              <a:xfrm>
                <a:off x="9578856"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33"/>
              <p:cNvSpPr/>
              <p:nvPr/>
            </p:nvSpPr>
            <p:spPr>
              <a:xfrm>
                <a:off x="9859405" y="-175987"/>
                <a:ext cx="136902" cy="155195"/>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33"/>
              <p:cNvSpPr/>
              <p:nvPr/>
            </p:nvSpPr>
            <p:spPr>
              <a:xfrm>
                <a:off x="9893973"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33"/>
              <p:cNvSpPr/>
              <p:nvPr/>
            </p:nvSpPr>
            <p:spPr>
              <a:xfrm>
                <a:off x="10000019"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33"/>
              <p:cNvSpPr/>
              <p:nvPr/>
            </p:nvSpPr>
            <p:spPr>
              <a:xfrm>
                <a:off x="9788930" y="-21817"/>
                <a:ext cx="67097" cy="128430"/>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33"/>
              <p:cNvSpPr/>
              <p:nvPr/>
            </p:nvSpPr>
            <p:spPr>
              <a:xfrm>
                <a:off x="10069145" y="-175987"/>
                <a:ext cx="136568" cy="155195"/>
              </a:xfrm>
              <a:custGeom>
                <a:avLst/>
                <a:gdLst/>
                <a:ahLst/>
                <a:cxnLst/>
                <a:rect l="l" t="t" r="r" b="b"/>
                <a:pathLst>
                  <a:path w="12251" h="13922" extrusionOk="0">
                    <a:moveTo>
                      <a:pt x="1" y="0"/>
                    </a:moveTo>
                    <a:lnTo>
                      <a:pt x="6141"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33"/>
              <p:cNvSpPr/>
              <p:nvPr/>
            </p:nvSpPr>
            <p:spPr>
              <a:xfrm>
                <a:off x="10104048" y="-21817"/>
                <a:ext cx="67097" cy="128430"/>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33"/>
              <p:cNvSpPr/>
              <p:nvPr/>
            </p:nvSpPr>
            <p:spPr>
              <a:xfrm>
                <a:off x="10210105"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33"/>
              <p:cNvSpPr/>
              <p:nvPr/>
            </p:nvSpPr>
            <p:spPr>
              <a:xfrm>
                <a:off x="9999005"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33"/>
              <p:cNvSpPr/>
              <p:nvPr/>
            </p:nvSpPr>
            <p:spPr>
              <a:xfrm>
                <a:off x="10279231" y="-175987"/>
                <a:ext cx="136557" cy="155195"/>
              </a:xfrm>
              <a:custGeom>
                <a:avLst/>
                <a:gdLst/>
                <a:ahLst/>
                <a:cxnLst/>
                <a:rect l="l" t="t" r="r" b="b"/>
                <a:pathLst>
                  <a:path w="12250" h="13922" extrusionOk="0">
                    <a:moveTo>
                      <a:pt x="0" y="0"/>
                    </a:moveTo>
                    <a:lnTo>
                      <a:pt x="6140" y="13922"/>
                    </a:lnTo>
                    <a:lnTo>
                      <a:pt x="122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33"/>
              <p:cNvSpPr/>
              <p:nvPr/>
            </p:nvSpPr>
            <p:spPr>
              <a:xfrm>
                <a:off x="10314123"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33"/>
              <p:cNvSpPr/>
              <p:nvPr/>
            </p:nvSpPr>
            <p:spPr>
              <a:xfrm>
                <a:off x="10420180" y="-21817"/>
                <a:ext cx="66428" cy="128430"/>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33"/>
              <p:cNvSpPr/>
              <p:nvPr/>
            </p:nvSpPr>
            <p:spPr>
              <a:xfrm>
                <a:off x="10209091"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33"/>
              <p:cNvSpPr/>
              <p:nvPr/>
            </p:nvSpPr>
            <p:spPr>
              <a:xfrm>
                <a:off x="10489305" y="-175987"/>
                <a:ext cx="136557" cy="155195"/>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33"/>
              <p:cNvSpPr/>
              <p:nvPr/>
            </p:nvSpPr>
            <p:spPr>
              <a:xfrm>
                <a:off x="10524208" y="-21817"/>
                <a:ext cx="66762" cy="128430"/>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33"/>
              <p:cNvSpPr/>
              <p:nvPr/>
            </p:nvSpPr>
            <p:spPr>
              <a:xfrm>
                <a:off x="10629920" y="-21817"/>
                <a:ext cx="66762" cy="128430"/>
              </a:xfrm>
              <a:custGeom>
                <a:avLst/>
                <a:gdLst/>
                <a:ahLst/>
                <a:cxnLst/>
                <a:rect l="l" t="t" r="r" b="b"/>
                <a:pathLst>
                  <a:path w="5989" h="11521" extrusionOk="0">
                    <a:moveTo>
                      <a:pt x="2979" y="0"/>
                    </a:moveTo>
                    <a:lnTo>
                      <a:pt x="1" y="5776"/>
                    </a:lnTo>
                    <a:lnTo>
                      <a:pt x="2979" y="11520"/>
                    </a:lnTo>
                    <a:lnTo>
                      <a:pt x="5989"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33"/>
              <p:cNvSpPr/>
              <p:nvPr/>
            </p:nvSpPr>
            <p:spPr>
              <a:xfrm>
                <a:off x="10418831"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33"/>
              <p:cNvSpPr/>
              <p:nvPr/>
            </p:nvSpPr>
            <p:spPr>
              <a:xfrm>
                <a:off x="10699380" y="-175987"/>
                <a:ext cx="136568" cy="155195"/>
              </a:xfrm>
              <a:custGeom>
                <a:avLst/>
                <a:gdLst/>
                <a:ahLst/>
                <a:cxnLst/>
                <a:rect l="l" t="t" r="r" b="b"/>
                <a:pathLst>
                  <a:path w="12251" h="13922" extrusionOk="0">
                    <a:moveTo>
                      <a:pt x="1"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33"/>
              <p:cNvSpPr/>
              <p:nvPr/>
            </p:nvSpPr>
            <p:spPr>
              <a:xfrm>
                <a:off x="10733949"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33"/>
              <p:cNvSpPr/>
              <p:nvPr/>
            </p:nvSpPr>
            <p:spPr>
              <a:xfrm>
                <a:off x="10839995"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33"/>
              <p:cNvSpPr/>
              <p:nvPr/>
            </p:nvSpPr>
            <p:spPr>
              <a:xfrm>
                <a:off x="10628906" y="-21817"/>
                <a:ext cx="67097" cy="128430"/>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33"/>
              <p:cNvSpPr/>
              <p:nvPr/>
            </p:nvSpPr>
            <p:spPr>
              <a:xfrm>
                <a:off x="9063484" y="-25886"/>
                <a:ext cx="27456" cy="27456"/>
              </a:xfrm>
              <a:custGeom>
                <a:avLst/>
                <a:gdLst/>
                <a:ahLst/>
                <a:cxnLst/>
                <a:rect l="l" t="t" r="r" b="b"/>
                <a:pathLst>
                  <a:path w="2463" h="2463" extrusionOk="0">
                    <a:moveTo>
                      <a:pt x="0" y="1"/>
                    </a:moveTo>
                    <a:lnTo>
                      <a:pt x="0" y="2463"/>
                    </a:lnTo>
                    <a:lnTo>
                      <a:pt x="2462" y="2463"/>
                    </a:lnTo>
                    <a:lnTo>
                      <a:pt x="24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33"/>
              <p:cNvSpPr/>
              <p:nvPr/>
            </p:nvSpPr>
            <p:spPr>
              <a:xfrm>
                <a:off x="8992330" y="146588"/>
                <a:ext cx="52527" cy="52527"/>
              </a:xfrm>
              <a:custGeom>
                <a:avLst/>
                <a:gdLst/>
                <a:ahLst/>
                <a:cxnLst/>
                <a:rect l="l" t="t" r="r" b="b"/>
                <a:pathLst>
                  <a:path w="4712" h="4712" extrusionOk="0">
                    <a:moveTo>
                      <a:pt x="0" y="0"/>
                    </a:moveTo>
                    <a:lnTo>
                      <a:pt x="0" y="4711"/>
                    </a:lnTo>
                    <a:lnTo>
                      <a:pt x="4711" y="4711"/>
                    </a:lnTo>
                    <a:lnTo>
                      <a:pt x="47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33"/>
              <p:cNvSpPr/>
              <p:nvPr/>
            </p:nvSpPr>
            <p:spPr>
              <a:xfrm>
                <a:off x="8022576" y="16475"/>
                <a:ext cx="33900" cy="33888"/>
              </a:xfrm>
              <a:custGeom>
                <a:avLst/>
                <a:gdLst/>
                <a:ahLst/>
                <a:cxnLst/>
                <a:rect l="l" t="t" r="r" b="b"/>
                <a:pathLst>
                  <a:path w="3041" h="3040" extrusionOk="0">
                    <a:moveTo>
                      <a:pt x="1" y="0"/>
                    </a:moveTo>
                    <a:lnTo>
                      <a:pt x="1" y="3040"/>
                    </a:lnTo>
                    <a:lnTo>
                      <a:pt x="3040" y="3040"/>
                    </a:lnTo>
                    <a:lnTo>
                      <a:pt x="30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33"/>
              <p:cNvSpPr/>
              <p:nvPr/>
            </p:nvSpPr>
            <p:spPr>
              <a:xfrm>
                <a:off x="8437653" y="-43845"/>
                <a:ext cx="30165" cy="30511"/>
              </a:xfrm>
              <a:custGeom>
                <a:avLst/>
                <a:gdLst/>
                <a:ahLst/>
                <a:cxnLst/>
                <a:rect l="l" t="t" r="r" b="b"/>
                <a:pathLst>
                  <a:path w="2706" h="2737" extrusionOk="0">
                    <a:moveTo>
                      <a:pt x="0" y="1"/>
                    </a:moveTo>
                    <a:lnTo>
                      <a:pt x="0" y="2736"/>
                    </a:lnTo>
                    <a:lnTo>
                      <a:pt x="2706" y="2736"/>
                    </a:lnTo>
                    <a:lnTo>
                      <a:pt x="2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33"/>
              <p:cNvSpPr/>
              <p:nvPr/>
            </p:nvSpPr>
            <p:spPr>
              <a:xfrm>
                <a:off x="8844258" y="-6233"/>
                <a:ext cx="43720" cy="44066"/>
              </a:xfrm>
              <a:custGeom>
                <a:avLst/>
                <a:gdLst/>
                <a:ahLst/>
                <a:cxnLst/>
                <a:rect l="l" t="t" r="r" b="b"/>
                <a:pathLst>
                  <a:path w="3922" h="3953" extrusionOk="0">
                    <a:moveTo>
                      <a:pt x="0" y="1"/>
                    </a:moveTo>
                    <a:lnTo>
                      <a:pt x="0" y="3952"/>
                    </a:lnTo>
                    <a:lnTo>
                      <a:pt x="3921" y="3952"/>
                    </a:lnTo>
                    <a:lnTo>
                      <a:pt x="39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33"/>
              <p:cNvSpPr/>
              <p:nvPr/>
            </p:nvSpPr>
            <p:spPr>
              <a:xfrm>
                <a:off x="9261364" y="-150916"/>
                <a:ext cx="32874" cy="32885"/>
              </a:xfrm>
              <a:custGeom>
                <a:avLst/>
                <a:gdLst/>
                <a:ahLst/>
                <a:cxnLst/>
                <a:rect l="l" t="t" r="r" b="b"/>
                <a:pathLst>
                  <a:path w="2949" h="2950" extrusionOk="0">
                    <a:moveTo>
                      <a:pt x="0" y="1"/>
                    </a:moveTo>
                    <a:lnTo>
                      <a:pt x="0" y="2949"/>
                    </a:lnTo>
                    <a:lnTo>
                      <a:pt x="2949" y="2949"/>
                    </a:lnTo>
                    <a:lnTo>
                      <a:pt x="29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33"/>
              <p:cNvSpPr/>
              <p:nvPr/>
            </p:nvSpPr>
            <p:spPr>
              <a:xfrm>
                <a:off x="8530835" y="161492"/>
                <a:ext cx="23387" cy="23733"/>
              </a:xfrm>
              <a:custGeom>
                <a:avLst/>
                <a:gdLst/>
                <a:ahLst/>
                <a:cxnLst/>
                <a:rect l="l" t="t" r="r" b="b"/>
                <a:pathLst>
                  <a:path w="2098" h="2129" extrusionOk="0">
                    <a:moveTo>
                      <a:pt x="0" y="0"/>
                    </a:moveTo>
                    <a:lnTo>
                      <a:pt x="0" y="2128"/>
                    </a:lnTo>
                    <a:lnTo>
                      <a:pt x="2097" y="2128"/>
                    </a:lnTo>
                    <a:lnTo>
                      <a:pt x="20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1" name="Google Shape;4201;p33"/>
            <p:cNvGrpSpPr/>
            <p:nvPr/>
          </p:nvGrpSpPr>
          <p:grpSpPr>
            <a:xfrm rot="10800000" flipH="1">
              <a:off x="-2277107" y="4711463"/>
              <a:ext cx="12669514" cy="375102"/>
              <a:chOff x="-1762757" y="-175987"/>
              <a:chExt cx="12669514" cy="375102"/>
            </a:xfrm>
          </p:grpSpPr>
          <p:sp>
            <p:nvSpPr>
              <p:cNvPr id="4202" name="Google Shape;4202;p33"/>
              <p:cNvSpPr/>
              <p:nvPr/>
            </p:nvSpPr>
            <p:spPr>
              <a:xfrm>
                <a:off x="-1692617" y="-175987"/>
                <a:ext cx="136902" cy="155195"/>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33"/>
              <p:cNvSpPr/>
              <p:nvPr/>
            </p:nvSpPr>
            <p:spPr>
              <a:xfrm>
                <a:off x="-1657714"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33"/>
              <p:cNvSpPr/>
              <p:nvPr/>
            </p:nvSpPr>
            <p:spPr>
              <a:xfrm>
                <a:off x="-1551991"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33"/>
              <p:cNvSpPr/>
              <p:nvPr/>
            </p:nvSpPr>
            <p:spPr>
              <a:xfrm>
                <a:off x="-1762757"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33"/>
              <p:cNvSpPr/>
              <p:nvPr/>
            </p:nvSpPr>
            <p:spPr>
              <a:xfrm>
                <a:off x="-1482877" y="-175987"/>
                <a:ext cx="136902" cy="155195"/>
              </a:xfrm>
              <a:custGeom>
                <a:avLst/>
                <a:gdLst/>
                <a:ahLst/>
                <a:cxnLst/>
                <a:rect l="l" t="t" r="r" b="b"/>
                <a:pathLst>
                  <a:path w="12281" h="13922" extrusionOk="0">
                    <a:moveTo>
                      <a:pt x="1" y="0"/>
                    </a:moveTo>
                    <a:lnTo>
                      <a:pt x="617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33"/>
              <p:cNvSpPr/>
              <p:nvPr/>
            </p:nvSpPr>
            <p:spPr>
              <a:xfrm>
                <a:off x="-1447640"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33"/>
              <p:cNvSpPr/>
              <p:nvPr/>
            </p:nvSpPr>
            <p:spPr>
              <a:xfrm>
                <a:off x="-1341582"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33"/>
              <p:cNvSpPr/>
              <p:nvPr/>
            </p:nvSpPr>
            <p:spPr>
              <a:xfrm>
                <a:off x="-1552671" y="-21817"/>
                <a:ext cx="67097" cy="128430"/>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33"/>
              <p:cNvSpPr/>
              <p:nvPr/>
            </p:nvSpPr>
            <p:spPr>
              <a:xfrm>
                <a:off x="-1272791" y="-175987"/>
                <a:ext cx="136902" cy="155195"/>
              </a:xfrm>
              <a:custGeom>
                <a:avLst/>
                <a:gdLst/>
                <a:ahLst/>
                <a:cxnLst/>
                <a:rect l="l" t="t" r="r" b="b"/>
                <a:pathLst>
                  <a:path w="12281"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33"/>
              <p:cNvSpPr/>
              <p:nvPr/>
            </p:nvSpPr>
            <p:spPr>
              <a:xfrm>
                <a:off x="-1237554" y="-21817"/>
                <a:ext cx="67097" cy="128430"/>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33"/>
              <p:cNvSpPr/>
              <p:nvPr/>
            </p:nvSpPr>
            <p:spPr>
              <a:xfrm>
                <a:off x="-1131496" y="-21817"/>
                <a:ext cx="66417" cy="128430"/>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33"/>
              <p:cNvSpPr/>
              <p:nvPr/>
            </p:nvSpPr>
            <p:spPr>
              <a:xfrm>
                <a:off x="-1342597" y="-21817"/>
                <a:ext cx="66428" cy="128430"/>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33"/>
              <p:cNvSpPr/>
              <p:nvPr/>
            </p:nvSpPr>
            <p:spPr>
              <a:xfrm>
                <a:off x="-1062716" y="-175987"/>
                <a:ext cx="136902" cy="155195"/>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33"/>
              <p:cNvSpPr/>
              <p:nvPr/>
            </p:nvSpPr>
            <p:spPr>
              <a:xfrm>
                <a:off x="-1027479" y="-21817"/>
                <a:ext cx="66428" cy="128430"/>
              </a:xfrm>
              <a:custGeom>
                <a:avLst/>
                <a:gdLst/>
                <a:ahLst/>
                <a:cxnLst/>
                <a:rect l="l" t="t" r="r" b="b"/>
                <a:pathLst>
                  <a:path w="5959" h="11521" extrusionOk="0">
                    <a:moveTo>
                      <a:pt x="2979" y="0"/>
                    </a:moveTo>
                    <a:lnTo>
                      <a:pt x="1"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33"/>
              <p:cNvSpPr/>
              <p:nvPr/>
            </p:nvSpPr>
            <p:spPr>
              <a:xfrm>
                <a:off x="-922102"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33"/>
              <p:cNvSpPr/>
              <p:nvPr/>
            </p:nvSpPr>
            <p:spPr>
              <a:xfrm>
                <a:off x="-1132856"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33"/>
              <p:cNvSpPr/>
              <p:nvPr/>
            </p:nvSpPr>
            <p:spPr>
              <a:xfrm>
                <a:off x="-852642" y="-175987"/>
                <a:ext cx="136902" cy="155195"/>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33"/>
              <p:cNvSpPr/>
              <p:nvPr/>
            </p:nvSpPr>
            <p:spPr>
              <a:xfrm>
                <a:off x="-817739"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33"/>
              <p:cNvSpPr/>
              <p:nvPr/>
            </p:nvSpPr>
            <p:spPr>
              <a:xfrm>
                <a:off x="-712016"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33"/>
              <p:cNvSpPr/>
              <p:nvPr/>
            </p:nvSpPr>
            <p:spPr>
              <a:xfrm>
                <a:off x="-922782"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33"/>
              <p:cNvSpPr/>
              <p:nvPr/>
            </p:nvSpPr>
            <p:spPr>
              <a:xfrm>
                <a:off x="-642556" y="-175987"/>
                <a:ext cx="136902" cy="155195"/>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33"/>
              <p:cNvSpPr/>
              <p:nvPr/>
            </p:nvSpPr>
            <p:spPr>
              <a:xfrm>
                <a:off x="-607664"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33"/>
              <p:cNvSpPr/>
              <p:nvPr/>
            </p:nvSpPr>
            <p:spPr>
              <a:xfrm>
                <a:off x="-501941" y="-21817"/>
                <a:ext cx="67097" cy="128430"/>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33"/>
              <p:cNvSpPr/>
              <p:nvPr/>
            </p:nvSpPr>
            <p:spPr>
              <a:xfrm>
                <a:off x="-712696"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33"/>
              <p:cNvSpPr/>
              <p:nvPr/>
            </p:nvSpPr>
            <p:spPr>
              <a:xfrm>
                <a:off x="-432816" y="-175987"/>
                <a:ext cx="136891" cy="155195"/>
              </a:xfrm>
              <a:custGeom>
                <a:avLst/>
                <a:gdLst/>
                <a:ahLst/>
                <a:cxnLst/>
                <a:rect l="l" t="t" r="r" b="b"/>
                <a:pathLst>
                  <a:path w="12280"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33"/>
              <p:cNvSpPr/>
              <p:nvPr/>
            </p:nvSpPr>
            <p:spPr>
              <a:xfrm>
                <a:off x="-397578"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33"/>
              <p:cNvSpPr/>
              <p:nvPr/>
            </p:nvSpPr>
            <p:spPr>
              <a:xfrm>
                <a:off x="-291867"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33"/>
              <p:cNvSpPr/>
              <p:nvPr/>
            </p:nvSpPr>
            <p:spPr>
              <a:xfrm>
                <a:off x="-502621"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33"/>
              <p:cNvSpPr/>
              <p:nvPr/>
            </p:nvSpPr>
            <p:spPr>
              <a:xfrm>
                <a:off x="-222741" y="-175987"/>
                <a:ext cx="136902" cy="155195"/>
              </a:xfrm>
              <a:custGeom>
                <a:avLst/>
                <a:gdLst/>
                <a:ahLst/>
                <a:cxnLst/>
                <a:rect l="l" t="t" r="r" b="b"/>
                <a:pathLst>
                  <a:path w="12281" h="13922" extrusionOk="0">
                    <a:moveTo>
                      <a:pt x="0" y="0"/>
                    </a:moveTo>
                    <a:lnTo>
                      <a:pt x="6171"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33"/>
              <p:cNvSpPr/>
              <p:nvPr/>
            </p:nvSpPr>
            <p:spPr>
              <a:xfrm>
                <a:off x="-187504"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33"/>
              <p:cNvSpPr/>
              <p:nvPr/>
            </p:nvSpPr>
            <p:spPr>
              <a:xfrm>
                <a:off x="-81781" y="-21817"/>
                <a:ext cx="66751" cy="128430"/>
              </a:xfrm>
              <a:custGeom>
                <a:avLst/>
                <a:gdLst/>
                <a:ahLst/>
                <a:cxnLst/>
                <a:rect l="l" t="t" r="r" b="b"/>
                <a:pathLst>
                  <a:path w="5988"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33"/>
              <p:cNvSpPr/>
              <p:nvPr/>
            </p:nvSpPr>
            <p:spPr>
              <a:xfrm>
                <a:off x="-292547" y="-21817"/>
                <a:ext cx="66428" cy="128430"/>
              </a:xfrm>
              <a:custGeom>
                <a:avLst/>
                <a:gdLst/>
                <a:ahLst/>
                <a:cxnLst/>
                <a:rect l="l" t="t" r="r" b="b"/>
                <a:pathLst>
                  <a:path w="5959" h="11521" extrusionOk="0">
                    <a:moveTo>
                      <a:pt x="2980" y="0"/>
                    </a:moveTo>
                    <a:lnTo>
                      <a:pt x="1" y="5776"/>
                    </a:lnTo>
                    <a:lnTo>
                      <a:pt x="2980" y="11520"/>
                    </a:lnTo>
                    <a:lnTo>
                      <a:pt x="5958"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33"/>
              <p:cNvSpPr/>
              <p:nvPr/>
            </p:nvSpPr>
            <p:spPr>
              <a:xfrm>
                <a:off x="-12666" y="-175987"/>
                <a:ext cx="136902" cy="155195"/>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33"/>
              <p:cNvSpPr/>
              <p:nvPr/>
            </p:nvSpPr>
            <p:spPr>
              <a:xfrm>
                <a:off x="22571" y="-21817"/>
                <a:ext cx="66428" cy="128430"/>
              </a:xfrm>
              <a:custGeom>
                <a:avLst/>
                <a:gdLst/>
                <a:ahLst/>
                <a:cxnLst/>
                <a:rect l="l" t="t" r="r" b="b"/>
                <a:pathLst>
                  <a:path w="5959" h="11521" extrusionOk="0">
                    <a:moveTo>
                      <a:pt x="2949" y="0"/>
                    </a:moveTo>
                    <a:lnTo>
                      <a:pt x="1" y="5776"/>
                    </a:lnTo>
                    <a:lnTo>
                      <a:pt x="2949" y="11520"/>
                    </a:lnTo>
                    <a:lnTo>
                      <a:pt x="5958" y="5776"/>
                    </a:lnTo>
                    <a:lnTo>
                      <a:pt x="29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33"/>
              <p:cNvSpPr/>
              <p:nvPr/>
            </p:nvSpPr>
            <p:spPr>
              <a:xfrm>
                <a:off x="127948"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33"/>
              <p:cNvSpPr/>
              <p:nvPr/>
            </p:nvSpPr>
            <p:spPr>
              <a:xfrm>
                <a:off x="-82807"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33"/>
              <p:cNvSpPr/>
              <p:nvPr/>
            </p:nvSpPr>
            <p:spPr>
              <a:xfrm>
                <a:off x="197419" y="-175987"/>
                <a:ext cx="136891" cy="155195"/>
              </a:xfrm>
              <a:custGeom>
                <a:avLst/>
                <a:gdLst/>
                <a:ahLst/>
                <a:cxnLst/>
                <a:rect l="l" t="t" r="r" b="b"/>
                <a:pathLst>
                  <a:path w="12280"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33"/>
              <p:cNvSpPr/>
              <p:nvPr/>
            </p:nvSpPr>
            <p:spPr>
              <a:xfrm>
                <a:off x="232311"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33"/>
              <p:cNvSpPr/>
              <p:nvPr/>
            </p:nvSpPr>
            <p:spPr>
              <a:xfrm>
                <a:off x="338034" y="-21817"/>
                <a:ext cx="67097" cy="128430"/>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33"/>
              <p:cNvSpPr/>
              <p:nvPr/>
            </p:nvSpPr>
            <p:spPr>
              <a:xfrm>
                <a:off x="127279" y="-21817"/>
                <a:ext cx="66762" cy="128430"/>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33"/>
              <p:cNvSpPr/>
              <p:nvPr/>
            </p:nvSpPr>
            <p:spPr>
              <a:xfrm>
                <a:off x="407494" y="-175987"/>
                <a:ext cx="136902" cy="155195"/>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33"/>
              <p:cNvSpPr/>
              <p:nvPr/>
            </p:nvSpPr>
            <p:spPr>
              <a:xfrm>
                <a:off x="442397" y="-21817"/>
                <a:ext cx="66762" cy="128430"/>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33"/>
              <p:cNvSpPr/>
              <p:nvPr/>
            </p:nvSpPr>
            <p:spPr>
              <a:xfrm>
                <a:off x="548109" y="-21817"/>
                <a:ext cx="67097" cy="128430"/>
              </a:xfrm>
              <a:custGeom>
                <a:avLst/>
                <a:gdLst/>
                <a:ahLst/>
                <a:cxnLst/>
                <a:rect l="l" t="t" r="r" b="b"/>
                <a:pathLst>
                  <a:path w="6019"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33"/>
              <p:cNvSpPr/>
              <p:nvPr/>
            </p:nvSpPr>
            <p:spPr>
              <a:xfrm>
                <a:off x="337354" y="-21817"/>
                <a:ext cx="66762" cy="128430"/>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33"/>
              <p:cNvSpPr/>
              <p:nvPr/>
            </p:nvSpPr>
            <p:spPr>
              <a:xfrm>
                <a:off x="617234" y="-175987"/>
                <a:ext cx="136902" cy="155195"/>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33"/>
              <p:cNvSpPr/>
              <p:nvPr/>
            </p:nvSpPr>
            <p:spPr>
              <a:xfrm>
                <a:off x="652471" y="-21817"/>
                <a:ext cx="66762" cy="128430"/>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33"/>
              <p:cNvSpPr/>
              <p:nvPr/>
            </p:nvSpPr>
            <p:spPr>
              <a:xfrm>
                <a:off x="758183"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33"/>
              <p:cNvSpPr/>
              <p:nvPr/>
            </p:nvSpPr>
            <p:spPr>
              <a:xfrm>
                <a:off x="547429"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33"/>
              <p:cNvSpPr/>
              <p:nvPr/>
            </p:nvSpPr>
            <p:spPr>
              <a:xfrm>
                <a:off x="827309" y="-175987"/>
                <a:ext cx="136902" cy="155195"/>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33"/>
              <p:cNvSpPr/>
              <p:nvPr/>
            </p:nvSpPr>
            <p:spPr>
              <a:xfrm>
                <a:off x="862546"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33"/>
              <p:cNvSpPr/>
              <p:nvPr/>
            </p:nvSpPr>
            <p:spPr>
              <a:xfrm>
                <a:off x="968269" y="-21817"/>
                <a:ext cx="66417" cy="128430"/>
              </a:xfrm>
              <a:custGeom>
                <a:avLst/>
                <a:gdLst/>
                <a:ahLst/>
                <a:cxnLst/>
                <a:rect l="l" t="t" r="r" b="b"/>
                <a:pathLst>
                  <a:path w="5958" h="11521" extrusionOk="0">
                    <a:moveTo>
                      <a:pt x="3009" y="0"/>
                    </a:moveTo>
                    <a:lnTo>
                      <a:pt x="0" y="5776"/>
                    </a:lnTo>
                    <a:lnTo>
                      <a:pt x="3009" y="11520"/>
                    </a:lnTo>
                    <a:lnTo>
                      <a:pt x="595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33"/>
              <p:cNvSpPr/>
              <p:nvPr/>
            </p:nvSpPr>
            <p:spPr>
              <a:xfrm>
                <a:off x="757514" y="-21817"/>
                <a:ext cx="66417" cy="128430"/>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33"/>
              <p:cNvSpPr/>
              <p:nvPr/>
            </p:nvSpPr>
            <p:spPr>
              <a:xfrm>
                <a:off x="1037395" y="-175987"/>
                <a:ext cx="136557" cy="155195"/>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33"/>
              <p:cNvSpPr/>
              <p:nvPr/>
            </p:nvSpPr>
            <p:spPr>
              <a:xfrm>
                <a:off x="1072286"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33"/>
              <p:cNvSpPr/>
              <p:nvPr/>
            </p:nvSpPr>
            <p:spPr>
              <a:xfrm>
                <a:off x="1178009"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33"/>
              <p:cNvSpPr/>
              <p:nvPr/>
            </p:nvSpPr>
            <p:spPr>
              <a:xfrm>
                <a:off x="966909"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33"/>
              <p:cNvSpPr/>
              <p:nvPr/>
            </p:nvSpPr>
            <p:spPr>
              <a:xfrm>
                <a:off x="1247469" y="-175987"/>
                <a:ext cx="136902" cy="155195"/>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33"/>
              <p:cNvSpPr/>
              <p:nvPr/>
            </p:nvSpPr>
            <p:spPr>
              <a:xfrm>
                <a:off x="1282027"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33"/>
              <p:cNvSpPr/>
              <p:nvPr/>
            </p:nvSpPr>
            <p:spPr>
              <a:xfrm>
                <a:off x="1388084"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33"/>
              <p:cNvSpPr/>
              <p:nvPr/>
            </p:nvSpPr>
            <p:spPr>
              <a:xfrm>
                <a:off x="1176995"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33"/>
              <p:cNvSpPr/>
              <p:nvPr/>
            </p:nvSpPr>
            <p:spPr>
              <a:xfrm>
                <a:off x="1457544" y="-175987"/>
                <a:ext cx="136902" cy="155195"/>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33"/>
              <p:cNvSpPr/>
              <p:nvPr/>
            </p:nvSpPr>
            <p:spPr>
              <a:xfrm>
                <a:off x="1492112"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33"/>
              <p:cNvSpPr/>
              <p:nvPr/>
            </p:nvSpPr>
            <p:spPr>
              <a:xfrm>
                <a:off x="1598158"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33"/>
              <p:cNvSpPr/>
              <p:nvPr/>
            </p:nvSpPr>
            <p:spPr>
              <a:xfrm>
                <a:off x="1387069" y="-21817"/>
                <a:ext cx="67097" cy="128430"/>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33"/>
              <p:cNvSpPr/>
              <p:nvPr/>
            </p:nvSpPr>
            <p:spPr>
              <a:xfrm>
                <a:off x="1667284" y="-175987"/>
                <a:ext cx="136568" cy="155195"/>
              </a:xfrm>
              <a:custGeom>
                <a:avLst/>
                <a:gdLst/>
                <a:ahLst/>
                <a:cxnLst/>
                <a:rect l="l" t="t" r="r" b="b"/>
                <a:pathLst>
                  <a:path w="12251" h="13922" extrusionOk="0">
                    <a:moveTo>
                      <a:pt x="1" y="0"/>
                    </a:moveTo>
                    <a:lnTo>
                      <a:pt x="6141"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33"/>
              <p:cNvSpPr/>
              <p:nvPr/>
            </p:nvSpPr>
            <p:spPr>
              <a:xfrm>
                <a:off x="1702187" y="-21817"/>
                <a:ext cx="67097" cy="128430"/>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33"/>
              <p:cNvSpPr/>
              <p:nvPr/>
            </p:nvSpPr>
            <p:spPr>
              <a:xfrm>
                <a:off x="1808244"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33"/>
              <p:cNvSpPr/>
              <p:nvPr/>
            </p:nvSpPr>
            <p:spPr>
              <a:xfrm>
                <a:off x="1597144"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33"/>
              <p:cNvSpPr/>
              <p:nvPr/>
            </p:nvSpPr>
            <p:spPr>
              <a:xfrm>
                <a:off x="1877370" y="-175987"/>
                <a:ext cx="136557" cy="155195"/>
              </a:xfrm>
              <a:custGeom>
                <a:avLst/>
                <a:gdLst/>
                <a:ahLst/>
                <a:cxnLst/>
                <a:rect l="l" t="t" r="r" b="b"/>
                <a:pathLst>
                  <a:path w="12250" h="13922" extrusionOk="0">
                    <a:moveTo>
                      <a:pt x="0" y="0"/>
                    </a:moveTo>
                    <a:lnTo>
                      <a:pt x="6140" y="13922"/>
                    </a:lnTo>
                    <a:lnTo>
                      <a:pt x="122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33"/>
              <p:cNvSpPr/>
              <p:nvPr/>
            </p:nvSpPr>
            <p:spPr>
              <a:xfrm>
                <a:off x="1912262"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33"/>
              <p:cNvSpPr/>
              <p:nvPr/>
            </p:nvSpPr>
            <p:spPr>
              <a:xfrm>
                <a:off x="2018319" y="-21817"/>
                <a:ext cx="66428" cy="128430"/>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33"/>
              <p:cNvSpPr/>
              <p:nvPr/>
            </p:nvSpPr>
            <p:spPr>
              <a:xfrm>
                <a:off x="1807230"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33"/>
              <p:cNvSpPr/>
              <p:nvPr/>
            </p:nvSpPr>
            <p:spPr>
              <a:xfrm>
                <a:off x="2087445" y="-175987"/>
                <a:ext cx="136557" cy="155195"/>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33"/>
              <p:cNvSpPr/>
              <p:nvPr/>
            </p:nvSpPr>
            <p:spPr>
              <a:xfrm>
                <a:off x="2122347" y="-21817"/>
                <a:ext cx="66762" cy="128430"/>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33"/>
              <p:cNvSpPr/>
              <p:nvPr/>
            </p:nvSpPr>
            <p:spPr>
              <a:xfrm>
                <a:off x="2228059" y="-21817"/>
                <a:ext cx="66762" cy="128430"/>
              </a:xfrm>
              <a:custGeom>
                <a:avLst/>
                <a:gdLst/>
                <a:ahLst/>
                <a:cxnLst/>
                <a:rect l="l" t="t" r="r" b="b"/>
                <a:pathLst>
                  <a:path w="5989" h="11521" extrusionOk="0">
                    <a:moveTo>
                      <a:pt x="2979" y="0"/>
                    </a:moveTo>
                    <a:lnTo>
                      <a:pt x="1" y="5776"/>
                    </a:lnTo>
                    <a:lnTo>
                      <a:pt x="2979" y="11520"/>
                    </a:lnTo>
                    <a:lnTo>
                      <a:pt x="5989"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33"/>
              <p:cNvSpPr/>
              <p:nvPr/>
            </p:nvSpPr>
            <p:spPr>
              <a:xfrm>
                <a:off x="2016970"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33"/>
              <p:cNvSpPr/>
              <p:nvPr/>
            </p:nvSpPr>
            <p:spPr>
              <a:xfrm>
                <a:off x="2297519" y="-175987"/>
                <a:ext cx="136568" cy="155195"/>
              </a:xfrm>
              <a:custGeom>
                <a:avLst/>
                <a:gdLst/>
                <a:ahLst/>
                <a:cxnLst/>
                <a:rect l="l" t="t" r="r" b="b"/>
                <a:pathLst>
                  <a:path w="12251" h="13922" extrusionOk="0">
                    <a:moveTo>
                      <a:pt x="1"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33"/>
              <p:cNvSpPr/>
              <p:nvPr/>
            </p:nvSpPr>
            <p:spPr>
              <a:xfrm>
                <a:off x="2332088"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33"/>
              <p:cNvSpPr/>
              <p:nvPr/>
            </p:nvSpPr>
            <p:spPr>
              <a:xfrm>
                <a:off x="2438134"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33"/>
              <p:cNvSpPr/>
              <p:nvPr/>
            </p:nvSpPr>
            <p:spPr>
              <a:xfrm>
                <a:off x="2227045" y="-21817"/>
                <a:ext cx="67097" cy="128430"/>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33"/>
              <p:cNvSpPr/>
              <p:nvPr/>
            </p:nvSpPr>
            <p:spPr>
              <a:xfrm>
                <a:off x="661624" y="-25886"/>
                <a:ext cx="27456" cy="27456"/>
              </a:xfrm>
              <a:custGeom>
                <a:avLst/>
                <a:gdLst/>
                <a:ahLst/>
                <a:cxnLst/>
                <a:rect l="l" t="t" r="r" b="b"/>
                <a:pathLst>
                  <a:path w="2463" h="2463" extrusionOk="0">
                    <a:moveTo>
                      <a:pt x="0" y="1"/>
                    </a:moveTo>
                    <a:lnTo>
                      <a:pt x="0" y="2463"/>
                    </a:lnTo>
                    <a:lnTo>
                      <a:pt x="2462" y="2463"/>
                    </a:lnTo>
                    <a:lnTo>
                      <a:pt x="24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33"/>
              <p:cNvSpPr/>
              <p:nvPr/>
            </p:nvSpPr>
            <p:spPr>
              <a:xfrm>
                <a:off x="590469" y="146588"/>
                <a:ext cx="52527" cy="52527"/>
              </a:xfrm>
              <a:custGeom>
                <a:avLst/>
                <a:gdLst/>
                <a:ahLst/>
                <a:cxnLst/>
                <a:rect l="l" t="t" r="r" b="b"/>
                <a:pathLst>
                  <a:path w="4712" h="4712" extrusionOk="0">
                    <a:moveTo>
                      <a:pt x="0" y="0"/>
                    </a:moveTo>
                    <a:lnTo>
                      <a:pt x="0" y="4711"/>
                    </a:lnTo>
                    <a:lnTo>
                      <a:pt x="4711" y="4711"/>
                    </a:lnTo>
                    <a:lnTo>
                      <a:pt x="47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33"/>
              <p:cNvSpPr/>
              <p:nvPr/>
            </p:nvSpPr>
            <p:spPr>
              <a:xfrm>
                <a:off x="-379285" y="16475"/>
                <a:ext cx="33900" cy="33888"/>
              </a:xfrm>
              <a:custGeom>
                <a:avLst/>
                <a:gdLst/>
                <a:ahLst/>
                <a:cxnLst/>
                <a:rect l="l" t="t" r="r" b="b"/>
                <a:pathLst>
                  <a:path w="3041" h="3040" extrusionOk="0">
                    <a:moveTo>
                      <a:pt x="1" y="0"/>
                    </a:moveTo>
                    <a:lnTo>
                      <a:pt x="1" y="3040"/>
                    </a:lnTo>
                    <a:lnTo>
                      <a:pt x="3040" y="3040"/>
                    </a:lnTo>
                    <a:lnTo>
                      <a:pt x="30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33"/>
              <p:cNvSpPr/>
              <p:nvPr/>
            </p:nvSpPr>
            <p:spPr>
              <a:xfrm>
                <a:off x="35792" y="-43845"/>
                <a:ext cx="30165" cy="30511"/>
              </a:xfrm>
              <a:custGeom>
                <a:avLst/>
                <a:gdLst/>
                <a:ahLst/>
                <a:cxnLst/>
                <a:rect l="l" t="t" r="r" b="b"/>
                <a:pathLst>
                  <a:path w="2706" h="2737" extrusionOk="0">
                    <a:moveTo>
                      <a:pt x="0" y="1"/>
                    </a:moveTo>
                    <a:lnTo>
                      <a:pt x="0" y="2736"/>
                    </a:lnTo>
                    <a:lnTo>
                      <a:pt x="2706" y="2736"/>
                    </a:lnTo>
                    <a:lnTo>
                      <a:pt x="2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33"/>
              <p:cNvSpPr/>
              <p:nvPr/>
            </p:nvSpPr>
            <p:spPr>
              <a:xfrm>
                <a:off x="442397" y="-6233"/>
                <a:ext cx="43720" cy="44066"/>
              </a:xfrm>
              <a:custGeom>
                <a:avLst/>
                <a:gdLst/>
                <a:ahLst/>
                <a:cxnLst/>
                <a:rect l="l" t="t" r="r" b="b"/>
                <a:pathLst>
                  <a:path w="3922" h="3953" extrusionOk="0">
                    <a:moveTo>
                      <a:pt x="0" y="1"/>
                    </a:moveTo>
                    <a:lnTo>
                      <a:pt x="0" y="3952"/>
                    </a:lnTo>
                    <a:lnTo>
                      <a:pt x="3921" y="3952"/>
                    </a:lnTo>
                    <a:lnTo>
                      <a:pt x="39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33"/>
              <p:cNvSpPr/>
              <p:nvPr/>
            </p:nvSpPr>
            <p:spPr>
              <a:xfrm>
                <a:off x="859503" y="-150916"/>
                <a:ext cx="32874" cy="32885"/>
              </a:xfrm>
              <a:custGeom>
                <a:avLst/>
                <a:gdLst/>
                <a:ahLst/>
                <a:cxnLst/>
                <a:rect l="l" t="t" r="r" b="b"/>
                <a:pathLst>
                  <a:path w="2949" h="2950" extrusionOk="0">
                    <a:moveTo>
                      <a:pt x="0" y="1"/>
                    </a:moveTo>
                    <a:lnTo>
                      <a:pt x="0" y="2949"/>
                    </a:lnTo>
                    <a:lnTo>
                      <a:pt x="2949" y="2949"/>
                    </a:lnTo>
                    <a:lnTo>
                      <a:pt x="29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33"/>
              <p:cNvSpPr/>
              <p:nvPr/>
            </p:nvSpPr>
            <p:spPr>
              <a:xfrm>
                <a:off x="128974" y="161492"/>
                <a:ext cx="23387" cy="23733"/>
              </a:xfrm>
              <a:custGeom>
                <a:avLst/>
                <a:gdLst/>
                <a:ahLst/>
                <a:cxnLst/>
                <a:rect l="l" t="t" r="r" b="b"/>
                <a:pathLst>
                  <a:path w="2098" h="2129" extrusionOk="0">
                    <a:moveTo>
                      <a:pt x="0" y="0"/>
                    </a:moveTo>
                    <a:lnTo>
                      <a:pt x="0" y="2128"/>
                    </a:lnTo>
                    <a:lnTo>
                      <a:pt x="2097" y="2128"/>
                    </a:lnTo>
                    <a:lnTo>
                      <a:pt x="20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33"/>
              <p:cNvSpPr/>
              <p:nvPr/>
            </p:nvSpPr>
            <p:spPr>
              <a:xfrm>
                <a:off x="2508658" y="-175987"/>
                <a:ext cx="136902" cy="155195"/>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33"/>
              <p:cNvSpPr/>
              <p:nvPr/>
            </p:nvSpPr>
            <p:spPr>
              <a:xfrm>
                <a:off x="2543561"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33"/>
              <p:cNvSpPr/>
              <p:nvPr/>
            </p:nvSpPr>
            <p:spPr>
              <a:xfrm>
                <a:off x="2649284"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33"/>
              <p:cNvSpPr/>
              <p:nvPr/>
            </p:nvSpPr>
            <p:spPr>
              <a:xfrm>
                <a:off x="2438518"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33"/>
              <p:cNvSpPr/>
              <p:nvPr/>
            </p:nvSpPr>
            <p:spPr>
              <a:xfrm>
                <a:off x="2718398" y="-175987"/>
                <a:ext cx="136902" cy="155195"/>
              </a:xfrm>
              <a:custGeom>
                <a:avLst/>
                <a:gdLst/>
                <a:ahLst/>
                <a:cxnLst/>
                <a:rect l="l" t="t" r="r" b="b"/>
                <a:pathLst>
                  <a:path w="12281" h="13922" extrusionOk="0">
                    <a:moveTo>
                      <a:pt x="1" y="0"/>
                    </a:moveTo>
                    <a:lnTo>
                      <a:pt x="617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33"/>
              <p:cNvSpPr/>
              <p:nvPr/>
            </p:nvSpPr>
            <p:spPr>
              <a:xfrm>
                <a:off x="2753635"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33"/>
              <p:cNvSpPr/>
              <p:nvPr/>
            </p:nvSpPr>
            <p:spPr>
              <a:xfrm>
                <a:off x="2859693"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33"/>
              <p:cNvSpPr/>
              <p:nvPr/>
            </p:nvSpPr>
            <p:spPr>
              <a:xfrm>
                <a:off x="2648604" y="-21817"/>
                <a:ext cx="67097" cy="128430"/>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33"/>
              <p:cNvSpPr/>
              <p:nvPr/>
            </p:nvSpPr>
            <p:spPr>
              <a:xfrm>
                <a:off x="2928484" y="-175987"/>
                <a:ext cx="136902" cy="155195"/>
              </a:xfrm>
              <a:custGeom>
                <a:avLst/>
                <a:gdLst/>
                <a:ahLst/>
                <a:cxnLst/>
                <a:rect l="l" t="t" r="r" b="b"/>
                <a:pathLst>
                  <a:path w="12281"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33"/>
              <p:cNvSpPr/>
              <p:nvPr/>
            </p:nvSpPr>
            <p:spPr>
              <a:xfrm>
                <a:off x="2963721" y="-21817"/>
                <a:ext cx="67097" cy="128430"/>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33"/>
              <p:cNvSpPr/>
              <p:nvPr/>
            </p:nvSpPr>
            <p:spPr>
              <a:xfrm>
                <a:off x="3069779" y="-21817"/>
                <a:ext cx="66417" cy="128430"/>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33"/>
              <p:cNvSpPr/>
              <p:nvPr/>
            </p:nvSpPr>
            <p:spPr>
              <a:xfrm>
                <a:off x="2858678" y="-21817"/>
                <a:ext cx="66428" cy="128430"/>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33"/>
              <p:cNvSpPr/>
              <p:nvPr/>
            </p:nvSpPr>
            <p:spPr>
              <a:xfrm>
                <a:off x="3138559" y="-175987"/>
                <a:ext cx="136902" cy="155195"/>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33"/>
              <p:cNvSpPr/>
              <p:nvPr/>
            </p:nvSpPr>
            <p:spPr>
              <a:xfrm>
                <a:off x="3173796" y="-21817"/>
                <a:ext cx="66428" cy="128430"/>
              </a:xfrm>
              <a:custGeom>
                <a:avLst/>
                <a:gdLst/>
                <a:ahLst/>
                <a:cxnLst/>
                <a:rect l="l" t="t" r="r" b="b"/>
                <a:pathLst>
                  <a:path w="5959" h="11521" extrusionOk="0">
                    <a:moveTo>
                      <a:pt x="2979" y="0"/>
                    </a:moveTo>
                    <a:lnTo>
                      <a:pt x="1"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33"/>
              <p:cNvSpPr/>
              <p:nvPr/>
            </p:nvSpPr>
            <p:spPr>
              <a:xfrm>
                <a:off x="3279173"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33"/>
              <p:cNvSpPr/>
              <p:nvPr/>
            </p:nvSpPr>
            <p:spPr>
              <a:xfrm>
                <a:off x="3068419"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33"/>
              <p:cNvSpPr/>
              <p:nvPr/>
            </p:nvSpPr>
            <p:spPr>
              <a:xfrm>
                <a:off x="3348633" y="-175987"/>
                <a:ext cx="136902" cy="155195"/>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33"/>
              <p:cNvSpPr/>
              <p:nvPr/>
            </p:nvSpPr>
            <p:spPr>
              <a:xfrm>
                <a:off x="3383536"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33"/>
              <p:cNvSpPr/>
              <p:nvPr/>
            </p:nvSpPr>
            <p:spPr>
              <a:xfrm>
                <a:off x="3489259"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33"/>
              <p:cNvSpPr/>
              <p:nvPr/>
            </p:nvSpPr>
            <p:spPr>
              <a:xfrm>
                <a:off x="3278493"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33"/>
              <p:cNvSpPr/>
              <p:nvPr/>
            </p:nvSpPr>
            <p:spPr>
              <a:xfrm>
                <a:off x="3558719" y="-175987"/>
                <a:ext cx="136902" cy="155195"/>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33"/>
              <p:cNvSpPr/>
              <p:nvPr/>
            </p:nvSpPr>
            <p:spPr>
              <a:xfrm>
                <a:off x="3593611"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33"/>
              <p:cNvSpPr/>
              <p:nvPr/>
            </p:nvSpPr>
            <p:spPr>
              <a:xfrm>
                <a:off x="3699334" y="-21817"/>
                <a:ext cx="67097" cy="128430"/>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33"/>
              <p:cNvSpPr/>
              <p:nvPr/>
            </p:nvSpPr>
            <p:spPr>
              <a:xfrm>
                <a:off x="3488579"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33"/>
              <p:cNvSpPr/>
              <p:nvPr/>
            </p:nvSpPr>
            <p:spPr>
              <a:xfrm>
                <a:off x="3768459" y="-175987"/>
                <a:ext cx="136891" cy="155195"/>
              </a:xfrm>
              <a:custGeom>
                <a:avLst/>
                <a:gdLst/>
                <a:ahLst/>
                <a:cxnLst/>
                <a:rect l="l" t="t" r="r" b="b"/>
                <a:pathLst>
                  <a:path w="12280"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33"/>
              <p:cNvSpPr/>
              <p:nvPr/>
            </p:nvSpPr>
            <p:spPr>
              <a:xfrm>
                <a:off x="3803697"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33"/>
              <p:cNvSpPr/>
              <p:nvPr/>
            </p:nvSpPr>
            <p:spPr>
              <a:xfrm>
                <a:off x="3909408"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33"/>
              <p:cNvSpPr/>
              <p:nvPr/>
            </p:nvSpPr>
            <p:spPr>
              <a:xfrm>
                <a:off x="3698654"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33"/>
              <p:cNvSpPr/>
              <p:nvPr/>
            </p:nvSpPr>
            <p:spPr>
              <a:xfrm>
                <a:off x="3978534" y="-175987"/>
                <a:ext cx="136902" cy="155195"/>
              </a:xfrm>
              <a:custGeom>
                <a:avLst/>
                <a:gdLst/>
                <a:ahLst/>
                <a:cxnLst/>
                <a:rect l="l" t="t" r="r" b="b"/>
                <a:pathLst>
                  <a:path w="12281" h="13922" extrusionOk="0">
                    <a:moveTo>
                      <a:pt x="0" y="0"/>
                    </a:moveTo>
                    <a:lnTo>
                      <a:pt x="6171"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33"/>
              <p:cNvSpPr/>
              <p:nvPr/>
            </p:nvSpPr>
            <p:spPr>
              <a:xfrm>
                <a:off x="4013771"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33"/>
              <p:cNvSpPr/>
              <p:nvPr/>
            </p:nvSpPr>
            <p:spPr>
              <a:xfrm>
                <a:off x="4119494" y="-21817"/>
                <a:ext cx="66751" cy="128430"/>
              </a:xfrm>
              <a:custGeom>
                <a:avLst/>
                <a:gdLst/>
                <a:ahLst/>
                <a:cxnLst/>
                <a:rect l="l" t="t" r="r" b="b"/>
                <a:pathLst>
                  <a:path w="5988"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33"/>
              <p:cNvSpPr/>
              <p:nvPr/>
            </p:nvSpPr>
            <p:spPr>
              <a:xfrm>
                <a:off x="3908728" y="-21817"/>
                <a:ext cx="66428" cy="128430"/>
              </a:xfrm>
              <a:custGeom>
                <a:avLst/>
                <a:gdLst/>
                <a:ahLst/>
                <a:cxnLst/>
                <a:rect l="l" t="t" r="r" b="b"/>
                <a:pathLst>
                  <a:path w="5959" h="11521" extrusionOk="0">
                    <a:moveTo>
                      <a:pt x="2980" y="0"/>
                    </a:moveTo>
                    <a:lnTo>
                      <a:pt x="1" y="5776"/>
                    </a:lnTo>
                    <a:lnTo>
                      <a:pt x="2980" y="11520"/>
                    </a:lnTo>
                    <a:lnTo>
                      <a:pt x="5958"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33"/>
              <p:cNvSpPr/>
              <p:nvPr/>
            </p:nvSpPr>
            <p:spPr>
              <a:xfrm>
                <a:off x="4188609" y="-175987"/>
                <a:ext cx="136902" cy="155195"/>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33"/>
              <p:cNvSpPr/>
              <p:nvPr/>
            </p:nvSpPr>
            <p:spPr>
              <a:xfrm>
                <a:off x="4223846" y="-21817"/>
                <a:ext cx="66428" cy="128430"/>
              </a:xfrm>
              <a:custGeom>
                <a:avLst/>
                <a:gdLst/>
                <a:ahLst/>
                <a:cxnLst/>
                <a:rect l="l" t="t" r="r" b="b"/>
                <a:pathLst>
                  <a:path w="5959" h="11521" extrusionOk="0">
                    <a:moveTo>
                      <a:pt x="2949" y="0"/>
                    </a:moveTo>
                    <a:lnTo>
                      <a:pt x="1" y="5776"/>
                    </a:lnTo>
                    <a:lnTo>
                      <a:pt x="2949" y="11520"/>
                    </a:lnTo>
                    <a:lnTo>
                      <a:pt x="5958" y="5776"/>
                    </a:lnTo>
                    <a:lnTo>
                      <a:pt x="29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33"/>
              <p:cNvSpPr/>
              <p:nvPr/>
            </p:nvSpPr>
            <p:spPr>
              <a:xfrm>
                <a:off x="4329223"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33"/>
              <p:cNvSpPr/>
              <p:nvPr/>
            </p:nvSpPr>
            <p:spPr>
              <a:xfrm>
                <a:off x="4118468"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33"/>
              <p:cNvSpPr/>
              <p:nvPr/>
            </p:nvSpPr>
            <p:spPr>
              <a:xfrm>
                <a:off x="4398694" y="-175987"/>
                <a:ext cx="136891" cy="155195"/>
              </a:xfrm>
              <a:custGeom>
                <a:avLst/>
                <a:gdLst/>
                <a:ahLst/>
                <a:cxnLst/>
                <a:rect l="l" t="t" r="r" b="b"/>
                <a:pathLst>
                  <a:path w="12280"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33"/>
              <p:cNvSpPr/>
              <p:nvPr/>
            </p:nvSpPr>
            <p:spPr>
              <a:xfrm>
                <a:off x="4433586"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33"/>
              <p:cNvSpPr/>
              <p:nvPr/>
            </p:nvSpPr>
            <p:spPr>
              <a:xfrm>
                <a:off x="4539309" y="-21817"/>
                <a:ext cx="67097" cy="128430"/>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33"/>
              <p:cNvSpPr/>
              <p:nvPr/>
            </p:nvSpPr>
            <p:spPr>
              <a:xfrm>
                <a:off x="4328554" y="-21817"/>
                <a:ext cx="66762" cy="128430"/>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33"/>
              <p:cNvSpPr/>
              <p:nvPr/>
            </p:nvSpPr>
            <p:spPr>
              <a:xfrm>
                <a:off x="4608769" y="-175987"/>
                <a:ext cx="136902" cy="155195"/>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33"/>
              <p:cNvSpPr/>
              <p:nvPr/>
            </p:nvSpPr>
            <p:spPr>
              <a:xfrm>
                <a:off x="4643672" y="-21817"/>
                <a:ext cx="66762" cy="128430"/>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33"/>
              <p:cNvSpPr/>
              <p:nvPr/>
            </p:nvSpPr>
            <p:spPr>
              <a:xfrm>
                <a:off x="4749384" y="-21817"/>
                <a:ext cx="67097" cy="128430"/>
              </a:xfrm>
              <a:custGeom>
                <a:avLst/>
                <a:gdLst/>
                <a:ahLst/>
                <a:cxnLst/>
                <a:rect l="l" t="t" r="r" b="b"/>
                <a:pathLst>
                  <a:path w="6019"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33"/>
              <p:cNvSpPr/>
              <p:nvPr/>
            </p:nvSpPr>
            <p:spPr>
              <a:xfrm>
                <a:off x="4538629" y="-21817"/>
                <a:ext cx="66762" cy="128430"/>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33"/>
              <p:cNvSpPr/>
              <p:nvPr/>
            </p:nvSpPr>
            <p:spPr>
              <a:xfrm>
                <a:off x="4818509" y="-175987"/>
                <a:ext cx="136902" cy="155195"/>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33"/>
              <p:cNvSpPr/>
              <p:nvPr/>
            </p:nvSpPr>
            <p:spPr>
              <a:xfrm>
                <a:off x="4853746" y="-21817"/>
                <a:ext cx="66762" cy="128430"/>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33"/>
              <p:cNvSpPr/>
              <p:nvPr/>
            </p:nvSpPr>
            <p:spPr>
              <a:xfrm>
                <a:off x="4959458"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33"/>
              <p:cNvSpPr/>
              <p:nvPr/>
            </p:nvSpPr>
            <p:spPr>
              <a:xfrm>
                <a:off x="4748704"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33"/>
              <p:cNvSpPr/>
              <p:nvPr/>
            </p:nvSpPr>
            <p:spPr>
              <a:xfrm>
                <a:off x="5028584" y="-175987"/>
                <a:ext cx="136902" cy="155195"/>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33"/>
              <p:cNvSpPr/>
              <p:nvPr/>
            </p:nvSpPr>
            <p:spPr>
              <a:xfrm>
                <a:off x="5063821"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33"/>
              <p:cNvSpPr/>
              <p:nvPr/>
            </p:nvSpPr>
            <p:spPr>
              <a:xfrm>
                <a:off x="5169544" y="-21817"/>
                <a:ext cx="66417" cy="128430"/>
              </a:xfrm>
              <a:custGeom>
                <a:avLst/>
                <a:gdLst/>
                <a:ahLst/>
                <a:cxnLst/>
                <a:rect l="l" t="t" r="r" b="b"/>
                <a:pathLst>
                  <a:path w="5958" h="11521" extrusionOk="0">
                    <a:moveTo>
                      <a:pt x="3009" y="0"/>
                    </a:moveTo>
                    <a:lnTo>
                      <a:pt x="0" y="5776"/>
                    </a:lnTo>
                    <a:lnTo>
                      <a:pt x="3009" y="11520"/>
                    </a:lnTo>
                    <a:lnTo>
                      <a:pt x="595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33"/>
              <p:cNvSpPr/>
              <p:nvPr/>
            </p:nvSpPr>
            <p:spPr>
              <a:xfrm>
                <a:off x="4958789" y="-21817"/>
                <a:ext cx="66417" cy="128430"/>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33"/>
              <p:cNvSpPr/>
              <p:nvPr/>
            </p:nvSpPr>
            <p:spPr>
              <a:xfrm>
                <a:off x="5238670" y="-175987"/>
                <a:ext cx="136557" cy="155195"/>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33"/>
              <p:cNvSpPr/>
              <p:nvPr/>
            </p:nvSpPr>
            <p:spPr>
              <a:xfrm>
                <a:off x="5273561"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33"/>
              <p:cNvSpPr/>
              <p:nvPr/>
            </p:nvSpPr>
            <p:spPr>
              <a:xfrm>
                <a:off x="5379284"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33"/>
              <p:cNvSpPr/>
              <p:nvPr/>
            </p:nvSpPr>
            <p:spPr>
              <a:xfrm>
                <a:off x="5168184"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33"/>
              <p:cNvSpPr/>
              <p:nvPr/>
            </p:nvSpPr>
            <p:spPr>
              <a:xfrm>
                <a:off x="5448744" y="-175987"/>
                <a:ext cx="136902" cy="155195"/>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33"/>
              <p:cNvSpPr/>
              <p:nvPr/>
            </p:nvSpPr>
            <p:spPr>
              <a:xfrm>
                <a:off x="5483302"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33"/>
              <p:cNvSpPr/>
              <p:nvPr/>
            </p:nvSpPr>
            <p:spPr>
              <a:xfrm>
                <a:off x="5589359"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33"/>
              <p:cNvSpPr/>
              <p:nvPr/>
            </p:nvSpPr>
            <p:spPr>
              <a:xfrm>
                <a:off x="5378270"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33"/>
              <p:cNvSpPr/>
              <p:nvPr/>
            </p:nvSpPr>
            <p:spPr>
              <a:xfrm>
                <a:off x="5658819" y="-175987"/>
                <a:ext cx="136902" cy="155195"/>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33"/>
              <p:cNvSpPr/>
              <p:nvPr/>
            </p:nvSpPr>
            <p:spPr>
              <a:xfrm>
                <a:off x="5693387"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33"/>
              <p:cNvSpPr/>
              <p:nvPr/>
            </p:nvSpPr>
            <p:spPr>
              <a:xfrm>
                <a:off x="5799433"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33"/>
              <p:cNvSpPr/>
              <p:nvPr/>
            </p:nvSpPr>
            <p:spPr>
              <a:xfrm>
                <a:off x="5588344" y="-21817"/>
                <a:ext cx="67097" cy="128430"/>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33"/>
              <p:cNvSpPr/>
              <p:nvPr/>
            </p:nvSpPr>
            <p:spPr>
              <a:xfrm>
                <a:off x="5868559" y="-175987"/>
                <a:ext cx="136568" cy="155195"/>
              </a:xfrm>
              <a:custGeom>
                <a:avLst/>
                <a:gdLst/>
                <a:ahLst/>
                <a:cxnLst/>
                <a:rect l="l" t="t" r="r" b="b"/>
                <a:pathLst>
                  <a:path w="12251" h="13922" extrusionOk="0">
                    <a:moveTo>
                      <a:pt x="1" y="0"/>
                    </a:moveTo>
                    <a:lnTo>
                      <a:pt x="6141"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33"/>
              <p:cNvSpPr/>
              <p:nvPr/>
            </p:nvSpPr>
            <p:spPr>
              <a:xfrm>
                <a:off x="5903462" y="-21817"/>
                <a:ext cx="67097" cy="128430"/>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33"/>
              <p:cNvSpPr/>
              <p:nvPr/>
            </p:nvSpPr>
            <p:spPr>
              <a:xfrm>
                <a:off x="6009519"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33"/>
              <p:cNvSpPr/>
              <p:nvPr/>
            </p:nvSpPr>
            <p:spPr>
              <a:xfrm>
                <a:off x="5798419"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33"/>
              <p:cNvSpPr/>
              <p:nvPr/>
            </p:nvSpPr>
            <p:spPr>
              <a:xfrm>
                <a:off x="6078645" y="-175987"/>
                <a:ext cx="136557" cy="155195"/>
              </a:xfrm>
              <a:custGeom>
                <a:avLst/>
                <a:gdLst/>
                <a:ahLst/>
                <a:cxnLst/>
                <a:rect l="l" t="t" r="r" b="b"/>
                <a:pathLst>
                  <a:path w="12250" h="13922" extrusionOk="0">
                    <a:moveTo>
                      <a:pt x="0" y="0"/>
                    </a:moveTo>
                    <a:lnTo>
                      <a:pt x="6140" y="13922"/>
                    </a:lnTo>
                    <a:lnTo>
                      <a:pt x="122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33"/>
              <p:cNvSpPr/>
              <p:nvPr/>
            </p:nvSpPr>
            <p:spPr>
              <a:xfrm>
                <a:off x="6113537"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33"/>
              <p:cNvSpPr/>
              <p:nvPr/>
            </p:nvSpPr>
            <p:spPr>
              <a:xfrm>
                <a:off x="6219594" y="-21817"/>
                <a:ext cx="66428" cy="128430"/>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33"/>
              <p:cNvSpPr/>
              <p:nvPr/>
            </p:nvSpPr>
            <p:spPr>
              <a:xfrm>
                <a:off x="6008505"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33"/>
              <p:cNvSpPr/>
              <p:nvPr/>
            </p:nvSpPr>
            <p:spPr>
              <a:xfrm>
                <a:off x="6288720" y="-175987"/>
                <a:ext cx="136557" cy="155195"/>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33"/>
              <p:cNvSpPr/>
              <p:nvPr/>
            </p:nvSpPr>
            <p:spPr>
              <a:xfrm>
                <a:off x="6323622" y="-21817"/>
                <a:ext cx="66762" cy="128430"/>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33"/>
              <p:cNvSpPr/>
              <p:nvPr/>
            </p:nvSpPr>
            <p:spPr>
              <a:xfrm>
                <a:off x="6429334" y="-21817"/>
                <a:ext cx="66762" cy="128430"/>
              </a:xfrm>
              <a:custGeom>
                <a:avLst/>
                <a:gdLst/>
                <a:ahLst/>
                <a:cxnLst/>
                <a:rect l="l" t="t" r="r" b="b"/>
                <a:pathLst>
                  <a:path w="5989" h="11521" extrusionOk="0">
                    <a:moveTo>
                      <a:pt x="2979" y="0"/>
                    </a:moveTo>
                    <a:lnTo>
                      <a:pt x="1" y="5776"/>
                    </a:lnTo>
                    <a:lnTo>
                      <a:pt x="2979" y="11520"/>
                    </a:lnTo>
                    <a:lnTo>
                      <a:pt x="5989"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33"/>
              <p:cNvSpPr/>
              <p:nvPr/>
            </p:nvSpPr>
            <p:spPr>
              <a:xfrm>
                <a:off x="6218245"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33"/>
              <p:cNvSpPr/>
              <p:nvPr/>
            </p:nvSpPr>
            <p:spPr>
              <a:xfrm>
                <a:off x="6498794" y="-175987"/>
                <a:ext cx="136568" cy="155195"/>
              </a:xfrm>
              <a:custGeom>
                <a:avLst/>
                <a:gdLst/>
                <a:ahLst/>
                <a:cxnLst/>
                <a:rect l="l" t="t" r="r" b="b"/>
                <a:pathLst>
                  <a:path w="12251" h="13922" extrusionOk="0">
                    <a:moveTo>
                      <a:pt x="1"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33"/>
              <p:cNvSpPr/>
              <p:nvPr/>
            </p:nvSpPr>
            <p:spPr>
              <a:xfrm>
                <a:off x="6533363"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33"/>
              <p:cNvSpPr/>
              <p:nvPr/>
            </p:nvSpPr>
            <p:spPr>
              <a:xfrm>
                <a:off x="6639409"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33"/>
              <p:cNvSpPr/>
              <p:nvPr/>
            </p:nvSpPr>
            <p:spPr>
              <a:xfrm>
                <a:off x="6428320" y="-21817"/>
                <a:ext cx="67097" cy="128430"/>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33"/>
              <p:cNvSpPr/>
              <p:nvPr/>
            </p:nvSpPr>
            <p:spPr>
              <a:xfrm>
                <a:off x="4862899" y="-25886"/>
                <a:ext cx="27456" cy="27456"/>
              </a:xfrm>
              <a:custGeom>
                <a:avLst/>
                <a:gdLst/>
                <a:ahLst/>
                <a:cxnLst/>
                <a:rect l="l" t="t" r="r" b="b"/>
                <a:pathLst>
                  <a:path w="2463" h="2463" extrusionOk="0">
                    <a:moveTo>
                      <a:pt x="0" y="1"/>
                    </a:moveTo>
                    <a:lnTo>
                      <a:pt x="0" y="2463"/>
                    </a:lnTo>
                    <a:lnTo>
                      <a:pt x="2462" y="2463"/>
                    </a:lnTo>
                    <a:lnTo>
                      <a:pt x="24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33"/>
              <p:cNvSpPr/>
              <p:nvPr/>
            </p:nvSpPr>
            <p:spPr>
              <a:xfrm>
                <a:off x="3821990" y="16475"/>
                <a:ext cx="33900" cy="33888"/>
              </a:xfrm>
              <a:custGeom>
                <a:avLst/>
                <a:gdLst/>
                <a:ahLst/>
                <a:cxnLst/>
                <a:rect l="l" t="t" r="r" b="b"/>
                <a:pathLst>
                  <a:path w="3041" h="3040" extrusionOk="0">
                    <a:moveTo>
                      <a:pt x="1" y="0"/>
                    </a:moveTo>
                    <a:lnTo>
                      <a:pt x="1" y="3040"/>
                    </a:lnTo>
                    <a:lnTo>
                      <a:pt x="3040" y="3040"/>
                    </a:lnTo>
                    <a:lnTo>
                      <a:pt x="30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33"/>
              <p:cNvSpPr/>
              <p:nvPr/>
            </p:nvSpPr>
            <p:spPr>
              <a:xfrm>
                <a:off x="4237067" y="-43845"/>
                <a:ext cx="30165" cy="30511"/>
              </a:xfrm>
              <a:custGeom>
                <a:avLst/>
                <a:gdLst/>
                <a:ahLst/>
                <a:cxnLst/>
                <a:rect l="l" t="t" r="r" b="b"/>
                <a:pathLst>
                  <a:path w="2706" h="2737" extrusionOk="0">
                    <a:moveTo>
                      <a:pt x="0" y="1"/>
                    </a:moveTo>
                    <a:lnTo>
                      <a:pt x="0" y="2736"/>
                    </a:lnTo>
                    <a:lnTo>
                      <a:pt x="2706" y="2736"/>
                    </a:lnTo>
                    <a:lnTo>
                      <a:pt x="2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33"/>
              <p:cNvSpPr/>
              <p:nvPr/>
            </p:nvSpPr>
            <p:spPr>
              <a:xfrm>
                <a:off x="4643672" y="-6233"/>
                <a:ext cx="43720" cy="44066"/>
              </a:xfrm>
              <a:custGeom>
                <a:avLst/>
                <a:gdLst/>
                <a:ahLst/>
                <a:cxnLst/>
                <a:rect l="l" t="t" r="r" b="b"/>
                <a:pathLst>
                  <a:path w="3922" h="3953" extrusionOk="0">
                    <a:moveTo>
                      <a:pt x="0" y="1"/>
                    </a:moveTo>
                    <a:lnTo>
                      <a:pt x="0" y="3952"/>
                    </a:lnTo>
                    <a:lnTo>
                      <a:pt x="3921" y="3952"/>
                    </a:lnTo>
                    <a:lnTo>
                      <a:pt x="39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33"/>
              <p:cNvSpPr/>
              <p:nvPr/>
            </p:nvSpPr>
            <p:spPr>
              <a:xfrm>
                <a:off x="5060778" y="-150916"/>
                <a:ext cx="32874" cy="32885"/>
              </a:xfrm>
              <a:custGeom>
                <a:avLst/>
                <a:gdLst/>
                <a:ahLst/>
                <a:cxnLst/>
                <a:rect l="l" t="t" r="r" b="b"/>
                <a:pathLst>
                  <a:path w="2949" h="2950" extrusionOk="0">
                    <a:moveTo>
                      <a:pt x="0" y="1"/>
                    </a:moveTo>
                    <a:lnTo>
                      <a:pt x="0" y="2949"/>
                    </a:lnTo>
                    <a:lnTo>
                      <a:pt x="2949" y="2949"/>
                    </a:lnTo>
                    <a:lnTo>
                      <a:pt x="29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33"/>
              <p:cNvSpPr/>
              <p:nvPr/>
            </p:nvSpPr>
            <p:spPr>
              <a:xfrm>
                <a:off x="4330249" y="161492"/>
                <a:ext cx="23387" cy="23733"/>
              </a:xfrm>
              <a:custGeom>
                <a:avLst/>
                <a:gdLst/>
                <a:ahLst/>
                <a:cxnLst/>
                <a:rect l="l" t="t" r="r" b="b"/>
                <a:pathLst>
                  <a:path w="2098" h="2129" extrusionOk="0">
                    <a:moveTo>
                      <a:pt x="0" y="0"/>
                    </a:moveTo>
                    <a:lnTo>
                      <a:pt x="0" y="2128"/>
                    </a:lnTo>
                    <a:lnTo>
                      <a:pt x="2097" y="2128"/>
                    </a:lnTo>
                    <a:lnTo>
                      <a:pt x="20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33"/>
              <p:cNvSpPr/>
              <p:nvPr/>
            </p:nvSpPr>
            <p:spPr>
              <a:xfrm>
                <a:off x="6709244" y="-175987"/>
                <a:ext cx="136902" cy="155195"/>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33"/>
              <p:cNvSpPr/>
              <p:nvPr/>
            </p:nvSpPr>
            <p:spPr>
              <a:xfrm>
                <a:off x="6744147"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33"/>
              <p:cNvSpPr/>
              <p:nvPr/>
            </p:nvSpPr>
            <p:spPr>
              <a:xfrm>
                <a:off x="6849870"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33"/>
              <p:cNvSpPr/>
              <p:nvPr/>
            </p:nvSpPr>
            <p:spPr>
              <a:xfrm>
                <a:off x="6639104"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33"/>
              <p:cNvSpPr/>
              <p:nvPr/>
            </p:nvSpPr>
            <p:spPr>
              <a:xfrm>
                <a:off x="6918984" y="-175987"/>
                <a:ext cx="136902" cy="155195"/>
              </a:xfrm>
              <a:custGeom>
                <a:avLst/>
                <a:gdLst/>
                <a:ahLst/>
                <a:cxnLst/>
                <a:rect l="l" t="t" r="r" b="b"/>
                <a:pathLst>
                  <a:path w="12281" h="13922" extrusionOk="0">
                    <a:moveTo>
                      <a:pt x="1" y="0"/>
                    </a:moveTo>
                    <a:lnTo>
                      <a:pt x="617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33"/>
              <p:cNvSpPr/>
              <p:nvPr/>
            </p:nvSpPr>
            <p:spPr>
              <a:xfrm>
                <a:off x="6954221"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33"/>
              <p:cNvSpPr/>
              <p:nvPr/>
            </p:nvSpPr>
            <p:spPr>
              <a:xfrm>
                <a:off x="7060279"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33"/>
              <p:cNvSpPr/>
              <p:nvPr/>
            </p:nvSpPr>
            <p:spPr>
              <a:xfrm>
                <a:off x="6849190" y="-21817"/>
                <a:ext cx="67097" cy="128430"/>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33"/>
              <p:cNvSpPr/>
              <p:nvPr/>
            </p:nvSpPr>
            <p:spPr>
              <a:xfrm>
                <a:off x="7129070" y="-175987"/>
                <a:ext cx="136902" cy="155195"/>
              </a:xfrm>
              <a:custGeom>
                <a:avLst/>
                <a:gdLst/>
                <a:ahLst/>
                <a:cxnLst/>
                <a:rect l="l" t="t" r="r" b="b"/>
                <a:pathLst>
                  <a:path w="12281"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33"/>
              <p:cNvSpPr/>
              <p:nvPr/>
            </p:nvSpPr>
            <p:spPr>
              <a:xfrm>
                <a:off x="7164307" y="-21817"/>
                <a:ext cx="67097" cy="128430"/>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33"/>
              <p:cNvSpPr/>
              <p:nvPr/>
            </p:nvSpPr>
            <p:spPr>
              <a:xfrm>
                <a:off x="7270365" y="-21817"/>
                <a:ext cx="66417" cy="128430"/>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33"/>
              <p:cNvSpPr/>
              <p:nvPr/>
            </p:nvSpPr>
            <p:spPr>
              <a:xfrm>
                <a:off x="7059264" y="-21817"/>
                <a:ext cx="66428" cy="128430"/>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33"/>
              <p:cNvSpPr/>
              <p:nvPr/>
            </p:nvSpPr>
            <p:spPr>
              <a:xfrm>
                <a:off x="7339145" y="-175987"/>
                <a:ext cx="136902" cy="155195"/>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33"/>
              <p:cNvSpPr/>
              <p:nvPr/>
            </p:nvSpPr>
            <p:spPr>
              <a:xfrm>
                <a:off x="7374382" y="-21817"/>
                <a:ext cx="66428" cy="128430"/>
              </a:xfrm>
              <a:custGeom>
                <a:avLst/>
                <a:gdLst/>
                <a:ahLst/>
                <a:cxnLst/>
                <a:rect l="l" t="t" r="r" b="b"/>
                <a:pathLst>
                  <a:path w="5959" h="11521" extrusionOk="0">
                    <a:moveTo>
                      <a:pt x="2979" y="0"/>
                    </a:moveTo>
                    <a:lnTo>
                      <a:pt x="1"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33"/>
              <p:cNvSpPr/>
              <p:nvPr/>
            </p:nvSpPr>
            <p:spPr>
              <a:xfrm>
                <a:off x="7479759"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33"/>
              <p:cNvSpPr/>
              <p:nvPr/>
            </p:nvSpPr>
            <p:spPr>
              <a:xfrm>
                <a:off x="7269005"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33"/>
              <p:cNvSpPr/>
              <p:nvPr/>
            </p:nvSpPr>
            <p:spPr>
              <a:xfrm>
                <a:off x="7549219" y="-175987"/>
                <a:ext cx="136902" cy="155195"/>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33"/>
              <p:cNvSpPr/>
              <p:nvPr/>
            </p:nvSpPr>
            <p:spPr>
              <a:xfrm>
                <a:off x="7584122"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33"/>
              <p:cNvSpPr/>
              <p:nvPr/>
            </p:nvSpPr>
            <p:spPr>
              <a:xfrm>
                <a:off x="7689845"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33"/>
              <p:cNvSpPr/>
              <p:nvPr/>
            </p:nvSpPr>
            <p:spPr>
              <a:xfrm>
                <a:off x="7479079"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33"/>
              <p:cNvSpPr/>
              <p:nvPr/>
            </p:nvSpPr>
            <p:spPr>
              <a:xfrm>
                <a:off x="7759305" y="-175987"/>
                <a:ext cx="136902" cy="155195"/>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33"/>
              <p:cNvSpPr/>
              <p:nvPr/>
            </p:nvSpPr>
            <p:spPr>
              <a:xfrm>
                <a:off x="7794197"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33"/>
              <p:cNvSpPr/>
              <p:nvPr/>
            </p:nvSpPr>
            <p:spPr>
              <a:xfrm>
                <a:off x="7899920" y="-21817"/>
                <a:ext cx="67097" cy="128430"/>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33"/>
              <p:cNvSpPr/>
              <p:nvPr/>
            </p:nvSpPr>
            <p:spPr>
              <a:xfrm>
                <a:off x="7689165"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33"/>
              <p:cNvSpPr/>
              <p:nvPr/>
            </p:nvSpPr>
            <p:spPr>
              <a:xfrm>
                <a:off x="7969045" y="-175987"/>
                <a:ext cx="136891" cy="155195"/>
              </a:xfrm>
              <a:custGeom>
                <a:avLst/>
                <a:gdLst/>
                <a:ahLst/>
                <a:cxnLst/>
                <a:rect l="l" t="t" r="r" b="b"/>
                <a:pathLst>
                  <a:path w="12280"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33"/>
              <p:cNvSpPr/>
              <p:nvPr/>
            </p:nvSpPr>
            <p:spPr>
              <a:xfrm>
                <a:off x="8004282"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33"/>
              <p:cNvSpPr/>
              <p:nvPr/>
            </p:nvSpPr>
            <p:spPr>
              <a:xfrm>
                <a:off x="8109994"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33"/>
              <p:cNvSpPr/>
              <p:nvPr/>
            </p:nvSpPr>
            <p:spPr>
              <a:xfrm>
                <a:off x="7899240"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33"/>
              <p:cNvSpPr/>
              <p:nvPr/>
            </p:nvSpPr>
            <p:spPr>
              <a:xfrm>
                <a:off x="8179120" y="-175987"/>
                <a:ext cx="136902" cy="155195"/>
              </a:xfrm>
              <a:custGeom>
                <a:avLst/>
                <a:gdLst/>
                <a:ahLst/>
                <a:cxnLst/>
                <a:rect l="l" t="t" r="r" b="b"/>
                <a:pathLst>
                  <a:path w="12281" h="13922" extrusionOk="0">
                    <a:moveTo>
                      <a:pt x="0" y="0"/>
                    </a:moveTo>
                    <a:lnTo>
                      <a:pt x="6171"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33"/>
              <p:cNvSpPr/>
              <p:nvPr/>
            </p:nvSpPr>
            <p:spPr>
              <a:xfrm>
                <a:off x="8214357"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33"/>
              <p:cNvSpPr/>
              <p:nvPr/>
            </p:nvSpPr>
            <p:spPr>
              <a:xfrm>
                <a:off x="8320080" y="-21817"/>
                <a:ext cx="66751" cy="128430"/>
              </a:xfrm>
              <a:custGeom>
                <a:avLst/>
                <a:gdLst/>
                <a:ahLst/>
                <a:cxnLst/>
                <a:rect l="l" t="t" r="r" b="b"/>
                <a:pathLst>
                  <a:path w="5988"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33"/>
              <p:cNvSpPr/>
              <p:nvPr/>
            </p:nvSpPr>
            <p:spPr>
              <a:xfrm>
                <a:off x="8109314" y="-21817"/>
                <a:ext cx="66428" cy="128430"/>
              </a:xfrm>
              <a:custGeom>
                <a:avLst/>
                <a:gdLst/>
                <a:ahLst/>
                <a:cxnLst/>
                <a:rect l="l" t="t" r="r" b="b"/>
                <a:pathLst>
                  <a:path w="5959" h="11521" extrusionOk="0">
                    <a:moveTo>
                      <a:pt x="2980" y="0"/>
                    </a:moveTo>
                    <a:lnTo>
                      <a:pt x="1" y="5776"/>
                    </a:lnTo>
                    <a:lnTo>
                      <a:pt x="2980" y="11520"/>
                    </a:lnTo>
                    <a:lnTo>
                      <a:pt x="5958"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33"/>
              <p:cNvSpPr/>
              <p:nvPr/>
            </p:nvSpPr>
            <p:spPr>
              <a:xfrm>
                <a:off x="8389195" y="-175987"/>
                <a:ext cx="136902" cy="155195"/>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33"/>
              <p:cNvSpPr/>
              <p:nvPr/>
            </p:nvSpPr>
            <p:spPr>
              <a:xfrm>
                <a:off x="8424432" y="-21817"/>
                <a:ext cx="66428" cy="128430"/>
              </a:xfrm>
              <a:custGeom>
                <a:avLst/>
                <a:gdLst/>
                <a:ahLst/>
                <a:cxnLst/>
                <a:rect l="l" t="t" r="r" b="b"/>
                <a:pathLst>
                  <a:path w="5959" h="11521" extrusionOk="0">
                    <a:moveTo>
                      <a:pt x="2949" y="0"/>
                    </a:moveTo>
                    <a:lnTo>
                      <a:pt x="1" y="5776"/>
                    </a:lnTo>
                    <a:lnTo>
                      <a:pt x="2949" y="11520"/>
                    </a:lnTo>
                    <a:lnTo>
                      <a:pt x="5958" y="5776"/>
                    </a:lnTo>
                    <a:lnTo>
                      <a:pt x="29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33"/>
              <p:cNvSpPr/>
              <p:nvPr/>
            </p:nvSpPr>
            <p:spPr>
              <a:xfrm>
                <a:off x="8529809"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33"/>
              <p:cNvSpPr/>
              <p:nvPr/>
            </p:nvSpPr>
            <p:spPr>
              <a:xfrm>
                <a:off x="8319054"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33"/>
              <p:cNvSpPr/>
              <p:nvPr/>
            </p:nvSpPr>
            <p:spPr>
              <a:xfrm>
                <a:off x="8599280" y="-175987"/>
                <a:ext cx="136891" cy="155195"/>
              </a:xfrm>
              <a:custGeom>
                <a:avLst/>
                <a:gdLst/>
                <a:ahLst/>
                <a:cxnLst/>
                <a:rect l="l" t="t" r="r" b="b"/>
                <a:pathLst>
                  <a:path w="12280"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33"/>
              <p:cNvSpPr/>
              <p:nvPr/>
            </p:nvSpPr>
            <p:spPr>
              <a:xfrm>
                <a:off x="8634172"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33"/>
              <p:cNvSpPr/>
              <p:nvPr/>
            </p:nvSpPr>
            <p:spPr>
              <a:xfrm>
                <a:off x="8739895" y="-21817"/>
                <a:ext cx="67097" cy="128430"/>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33"/>
              <p:cNvSpPr/>
              <p:nvPr/>
            </p:nvSpPr>
            <p:spPr>
              <a:xfrm>
                <a:off x="8529140" y="-21817"/>
                <a:ext cx="66762" cy="128430"/>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33"/>
              <p:cNvSpPr/>
              <p:nvPr/>
            </p:nvSpPr>
            <p:spPr>
              <a:xfrm>
                <a:off x="8809355" y="-175987"/>
                <a:ext cx="136902" cy="155195"/>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33"/>
              <p:cNvSpPr/>
              <p:nvPr/>
            </p:nvSpPr>
            <p:spPr>
              <a:xfrm>
                <a:off x="8844258" y="-21817"/>
                <a:ext cx="66762" cy="128430"/>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33"/>
              <p:cNvSpPr/>
              <p:nvPr/>
            </p:nvSpPr>
            <p:spPr>
              <a:xfrm>
                <a:off x="8949969" y="-21817"/>
                <a:ext cx="67097" cy="128430"/>
              </a:xfrm>
              <a:custGeom>
                <a:avLst/>
                <a:gdLst/>
                <a:ahLst/>
                <a:cxnLst/>
                <a:rect l="l" t="t" r="r" b="b"/>
                <a:pathLst>
                  <a:path w="6019"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33"/>
              <p:cNvSpPr/>
              <p:nvPr/>
            </p:nvSpPr>
            <p:spPr>
              <a:xfrm>
                <a:off x="8739215" y="-21817"/>
                <a:ext cx="66762" cy="128430"/>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33"/>
              <p:cNvSpPr/>
              <p:nvPr/>
            </p:nvSpPr>
            <p:spPr>
              <a:xfrm>
                <a:off x="9019095" y="-175987"/>
                <a:ext cx="136902" cy="155195"/>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33"/>
              <p:cNvSpPr/>
              <p:nvPr/>
            </p:nvSpPr>
            <p:spPr>
              <a:xfrm>
                <a:off x="9054332" y="-21817"/>
                <a:ext cx="66762" cy="128430"/>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33"/>
              <p:cNvSpPr/>
              <p:nvPr/>
            </p:nvSpPr>
            <p:spPr>
              <a:xfrm>
                <a:off x="9160044"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33"/>
              <p:cNvSpPr/>
              <p:nvPr/>
            </p:nvSpPr>
            <p:spPr>
              <a:xfrm>
                <a:off x="8949289"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33"/>
              <p:cNvSpPr/>
              <p:nvPr/>
            </p:nvSpPr>
            <p:spPr>
              <a:xfrm>
                <a:off x="9229170" y="-175987"/>
                <a:ext cx="136902" cy="155195"/>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33"/>
              <p:cNvSpPr/>
              <p:nvPr/>
            </p:nvSpPr>
            <p:spPr>
              <a:xfrm>
                <a:off x="9264407"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33"/>
              <p:cNvSpPr/>
              <p:nvPr/>
            </p:nvSpPr>
            <p:spPr>
              <a:xfrm>
                <a:off x="9370130" y="-21817"/>
                <a:ext cx="66417" cy="128430"/>
              </a:xfrm>
              <a:custGeom>
                <a:avLst/>
                <a:gdLst/>
                <a:ahLst/>
                <a:cxnLst/>
                <a:rect l="l" t="t" r="r" b="b"/>
                <a:pathLst>
                  <a:path w="5958" h="11521" extrusionOk="0">
                    <a:moveTo>
                      <a:pt x="3009" y="0"/>
                    </a:moveTo>
                    <a:lnTo>
                      <a:pt x="0" y="5776"/>
                    </a:lnTo>
                    <a:lnTo>
                      <a:pt x="3009" y="11520"/>
                    </a:lnTo>
                    <a:lnTo>
                      <a:pt x="595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33"/>
              <p:cNvSpPr/>
              <p:nvPr/>
            </p:nvSpPr>
            <p:spPr>
              <a:xfrm>
                <a:off x="9159375" y="-21817"/>
                <a:ext cx="66417" cy="128430"/>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33"/>
              <p:cNvSpPr/>
              <p:nvPr/>
            </p:nvSpPr>
            <p:spPr>
              <a:xfrm>
                <a:off x="9439256" y="-175987"/>
                <a:ext cx="136557" cy="155195"/>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33"/>
              <p:cNvSpPr/>
              <p:nvPr/>
            </p:nvSpPr>
            <p:spPr>
              <a:xfrm>
                <a:off x="9474147"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33"/>
              <p:cNvSpPr/>
              <p:nvPr/>
            </p:nvSpPr>
            <p:spPr>
              <a:xfrm>
                <a:off x="9579870"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33"/>
              <p:cNvSpPr/>
              <p:nvPr/>
            </p:nvSpPr>
            <p:spPr>
              <a:xfrm>
                <a:off x="9368770"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33"/>
              <p:cNvSpPr/>
              <p:nvPr/>
            </p:nvSpPr>
            <p:spPr>
              <a:xfrm>
                <a:off x="9649330" y="-175987"/>
                <a:ext cx="136902" cy="155195"/>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33"/>
              <p:cNvSpPr/>
              <p:nvPr/>
            </p:nvSpPr>
            <p:spPr>
              <a:xfrm>
                <a:off x="9683887"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33"/>
              <p:cNvSpPr/>
              <p:nvPr/>
            </p:nvSpPr>
            <p:spPr>
              <a:xfrm>
                <a:off x="9789945"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33"/>
              <p:cNvSpPr/>
              <p:nvPr/>
            </p:nvSpPr>
            <p:spPr>
              <a:xfrm>
                <a:off x="9578856"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33"/>
              <p:cNvSpPr/>
              <p:nvPr/>
            </p:nvSpPr>
            <p:spPr>
              <a:xfrm>
                <a:off x="9859405" y="-175987"/>
                <a:ext cx="136902" cy="155195"/>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33"/>
              <p:cNvSpPr/>
              <p:nvPr/>
            </p:nvSpPr>
            <p:spPr>
              <a:xfrm>
                <a:off x="9893973"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33"/>
              <p:cNvSpPr/>
              <p:nvPr/>
            </p:nvSpPr>
            <p:spPr>
              <a:xfrm>
                <a:off x="10000019"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33"/>
              <p:cNvSpPr/>
              <p:nvPr/>
            </p:nvSpPr>
            <p:spPr>
              <a:xfrm>
                <a:off x="9788930" y="-21817"/>
                <a:ext cx="67097" cy="128430"/>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33"/>
              <p:cNvSpPr/>
              <p:nvPr/>
            </p:nvSpPr>
            <p:spPr>
              <a:xfrm>
                <a:off x="10069145" y="-175987"/>
                <a:ext cx="136568" cy="155195"/>
              </a:xfrm>
              <a:custGeom>
                <a:avLst/>
                <a:gdLst/>
                <a:ahLst/>
                <a:cxnLst/>
                <a:rect l="l" t="t" r="r" b="b"/>
                <a:pathLst>
                  <a:path w="12251" h="13922" extrusionOk="0">
                    <a:moveTo>
                      <a:pt x="1" y="0"/>
                    </a:moveTo>
                    <a:lnTo>
                      <a:pt x="6141"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33"/>
              <p:cNvSpPr/>
              <p:nvPr/>
            </p:nvSpPr>
            <p:spPr>
              <a:xfrm>
                <a:off x="10104048" y="-21817"/>
                <a:ext cx="67097" cy="128430"/>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33"/>
              <p:cNvSpPr/>
              <p:nvPr/>
            </p:nvSpPr>
            <p:spPr>
              <a:xfrm>
                <a:off x="10210105"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33"/>
              <p:cNvSpPr/>
              <p:nvPr/>
            </p:nvSpPr>
            <p:spPr>
              <a:xfrm>
                <a:off x="9999005"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33"/>
              <p:cNvSpPr/>
              <p:nvPr/>
            </p:nvSpPr>
            <p:spPr>
              <a:xfrm>
                <a:off x="10279231" y="-175987"/>
                <a:ext cx="136557" cy="155195"/>
              </a:xfrm>
              <a:custGeom>
                <a:avLst/>
                <a:gdLst/>
                <a:ahLst/>
                <a:cxnLst/>
                <a:rect l="l" t="t" r="r" b="b"/>
                <a:pathLst>
                  <a:path w="12250" h="13922" extrusionOk="0">
                    <a:moveTo>
                      <a:pt x="0" y="0"/>
                    </a:moveTo>
                    <a:lnTo>
                      <a:pt x="6140" y="13922"/>
                    </a:lnTo>
                    <a:lnTo>
                      <a:pt x="122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33"/>
              <p:cNvSpPr/>
              <p:nvPr/>
            </p:nvSpPr>
            <p:spPr>
              <a:xfrm>
                <a:off x="10314123"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33"/>
              <p:cNvSpPr/>
              <p:nvPr/>
            </p:nvSpPr>
            <p:spPr>
              <a:xfrm>
                <a:off x="10420180" y="-21817"/>
                <a:ext cx="66428" cy="128430"/>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33"/>
              <p:cNvSpPr/>
              <p:nvPr/>
            </p:nvSpPr>
            <p:spPr>
              <a:xfrm>
                <a:off x="10209091"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33"/>
              <p:cNvSpPr/>
              <p:nvPr/>
            </p:nvSpPr>
            <p:spPr>
              <a:xfrm>
                <a:off x="10489305" y="-175987"/>
                <a:ext cx="136557" cy="155195"/>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33"/>
              <p:cNvSpPr/>
              <p:nvPr/>
            </p:nvSpPr>
            <p:spPr>
              <a:xfrm>
                <a:off x="10524208" y="-21817"/>
                <a:ext cx="66762" cy="128430"/>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33"/>
              <p:cNvSpPr/>
              <p:nvPr/>
            </p:nvSpPr>
            <p:spPr>
              <a:xfrm>
                <a:off x="10629920" y="-21817"/>
                <a:ext cx="66762" cy="128430"/>
              </a:xfrm>
              <a:custGeom>
                <a:avLst/>
                <a:gdLst/>
                <a:ahLst/>
                <a:cxnLst/>
                <a:rect l="l" t="t" r="r" b="b"/>
                <a:pathLst>
                  <a:path w="5989" h="11521" extrusionOk="0">
                    <a:moveTo>
                      <a:pt x="2979" y="0"/>
                    </a:moveTo>
                    <a:lnTo>
                      <a:pt x="1" y="5776"/>
                    </a:lnTo>
                    <a:lnTo>
                      <a:pt x="2979" y="11520"/>
                    </a:lnTo>
                    <a:lnTo>
                      <a:pt x="5989"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33"/>
              <p:cNvSpPr/>
              <p:nvPr/>
            </p:nvSpPr>
            <p:spPr>
              <a:xfrm>
                <a:off x="10418831"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33"/>
              <p:cNvSpPr/>
              <p:nvPr/>
            </p:nvSpPr>
            <p:spPr>
              <a:xfrm>
                <a:off x="10699380" y="-175987"/>
                <a:ext cx="136568" cy="155195"/>
              </a:xfrm>
              <a:custGeom>
                <a:avLst/>
                <a:gdLst/>
                <a:ahLst/>
                <a:cxnLst/>
                <a:rect l="l" t="t" r="r" b="b"/>
                <a:pathLst>
                  <a:path w="12251" h="13922" extrusionOk="0">
                    <a:moveTo>
                      <a:pt x="1"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33"/>
              <p:cNvSpPr/>
              <p:nvPr/>
            </p:nvSpPr>
            <p:spPr>
              <a:xfrm>
                <a:off x="10733949"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33"/>
              <p:cNvSpPr/>
              <p:nvPr/>
            </p:nvSpPr>
            <p:spPr>
              <a:xfrm>
                <a:off x="10839995"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33"/>
              <p:cNvSpPr/>
              <p:nvPr/>
            </p:nvSpPr>
            <p:spPr>
              <a:xfrm>
                <a:off x="10628906" y="-21817"/>
                <a:ext cx="67097" cy="128430"/>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33"/>
              <p:cNvSpPr/>
              <p:nvPr/>
            </p:nvSpPr>
            <p:spPr>
              <a:xfrm>
                <a:off x="9063484" y="-25886"/>
                <a:ext cx="27456" cy="27456"/>
              </a:xfrm>
              <a:custGeom>
                <a:avLst/>
                <a:gdLst/>
                <a:ahLst/>
                <a:cxnLst/>
                <a:rect l="l" t="t" r="r" b="b"/>
                <a:pathLst>
                  <a:path w="2463" h="2463" extrusionOk="0">
                    <a:moveTo>
                      <a:pt x="0" y="1"/>
                    </a:moveTo>
                    <a:lnTo>
                      <a:pt x="0" y="2463"/>
                    </a:lnTo>
                    <a:lnTo>
                      <a:pt x="2462" y="2463"/>
                    </a:lnTo>
                    <a:lnTo>
                      <a:pt x="24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33"/>
              <p:cNvSpPr/>
              <p:nvPr/>
            </p:nvSpPr>
            <p:spPr>
              <a:xfrm>
                <a:off x="8992330" y="146588"/>
                <a:ext cx="52527" cy="52527"/>
              </a:xfrm>
              <a:custGeom>
                <a:avLst/>
                <a:gdLst/>
                <a:ahLst/>
                <a:cxnLst/>
                <a:rect l="l" t="t" r="r" b="b"/>
                <a:pathLst>
                  <a:path w="4712" h="4712" extrusionOk="0">
                    <a:moveTo>
                      <a:pt x="0" y="0"/>
                    </a:moveTo>
                    <a:lnTo>
                      <a:pt x="0" y="4711"/>
                    </a:lnTo>
                    <a:lnTo>
                      <a:pt x="4711" y="4711"/>
                    </a:lnTo>
                    <a:lnTo>
                      <a:pt x="47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33"/>
              <p:cNvSpPr/>
              <p:nvPr/>
            </p:nvSpPr>
            <p:spPr>
              <a:xfrm>
                <a:off x="8022576" y="16475"/>
                <a:ext cx="33900" cy="33888"/>
              </a:xfrm>
              <a:custGeom>
                <a:avLst/>
                <a:gdLst/>
                <a:ahLst/>
                <a:cxnLst/>
                <a:rect l="l" t="t" r="r" b="b"/>
                <a:pathLst>
                  <a:path w="3041" h="3040" extrusionOk="0">
                    <a:moveTo>
                      <a:pt x="1" y="0"/>
                    </a:moveTo>
                    <a:lnTo>
                      <a:pt x="1" y="3040"/>
                    </a:lnTo>
                    <a:lnTo>
                      <a:pt x="3040" y="3040"/>
                    </a:lnTo>
                    <a:lnTo>
                      <a:pt x="30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33"/>
              <p:cNvSpPr/>
              <p:nvPr/>
            </p:nvSpPr>
            <p:spPr>
              <a:xfrm>
                <a:off x="8437653" y="-43845"/>
                <a:ext cx="30165" cy="30511"/>
              </a:xfrm>
              <a:custGeom>
                <a:avLst/>
                <a:gdLst/>
                <a:ahLst/>
                <a:cxnLst/>
                <a:rect l="l" t="t" r="r" b="b"/>
                <a:pathLst>
                  <a:path w="2706" h="2737" extrusionOk="0">
                    <a:moveTo>
                      <a:pt x="0" y="1"/>
                    </a:moveTo>
                    <a:lnTo>
                      <a:pt x="0" y="2736"/>
                    </a:lnTo>
                    <a:lnTo>
                      <a:pt x="2706" y="2736"/>
                    </a:lnTo>
                    <a:lnTo>
                      <a:pt x="2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33"/>
              <p:cNvSpPr/>
              <p:nvPr/>
            </p:nvSpPr>
            <p:spPr>
              <a:xfrm>
                <a:off x="8844258" y="-6233"/>
                <a:ext cx="43720" cy="44066"/>
              </a:xfrm>
              <a:custGeom>
                <a:avLst/>
                <a:gdLst/>
                <a:ahLst/>
                <a:cxnLst/>
                <a:rect l="l" t="t" r="r" b="b"/>
                <a:pathLst>
                  <a:path w="3922" h="3953" extrusionOk="0">
                    <a:moveTo>
                      <a:pt x="0" y="1"/>
                    </a:moveTo>
                    <a:lnTo>
                      <a:pt x="0" y="3952"/>
                    </a:lnTo>
                    <a:lnTo>
                      <a:pt x="3921" y="3952"/>
                    </a:lnTo>
                    <a:lnTo>
                      <a:pt x="39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33"/>
              <p:cNvSpPr/>
              <p:nvPr/>
            </p:nvSpPr>
            <p:spPr>
              <a:xfrm>
                <a:off x="9261364" y="-150916"/>
                <a:ext cx="32874" cy="32885"/>
              </a:xfrm>
              <a:custGeom>
                <a:avLst/>
                <a:gdLst/>
                <a:ahLst/>
                <a:cxnLst/>
                <a:rect l="l" t="t" r="r" b="b"/>
                <a:pathLst>
                  <a:path w="2949" h="2950" extrusionOk="0">
                    <a:moveTo>
                      <a:pt x="0" y="1"/>
                    </a:moveTo>
                    <a:lnTo>
                      <a:pt x="0" y="2949"/>
                    </a:lnTo>
                    <a:lnTo>
                      <a:pt x="2949" y="2949"/>
                    </a:lnTo>
                    <a:lnTo>
                      <a:pt x="29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33"/>
              <p:cNvSpPr/>
              <p:nvPr/>
            </p:nvSpPr>
            <p:spPr>
              <a:xfrm>
                <a:off x="8530835" y="161492"/>
                <a:ext cx="23387" cy="23733"/>
              </a:xfrm>
              <a:custGeom>
                <a:avLst/>
                <a:gdLst/>
                <a:ahLst/>
                <a:cxnLst/>
                <a:rect l="l" t="t" r="r" b="b"/>
                <a:pathLst>
                  <a:path w="2098" h="2129" extrusionOk="0">
                    <a:moveTo>
                      <a:pt x="0" y="0"/>
                    </a:moveTo>
                    <a:lnTo>
                      <a:pt x="0" y="2128"/>
                    </a:lnTo>
                    <a:lnTo>
                      <a:pt x="2097" y="2128"/>
                    </a:lnTo>
                    <a:lnTo>
                      <a:pt x="20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462" name="Google Shape;4462;p33"/>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lnSpc>
                <a:spcPct val="115000"/>
              </a:lnSpc>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463" name="Google Shape;4463;p33"/>
          <p:cNvSpPr txBox="1">
            <a:spLocks noGrp="1"/>
          </p:cNvSpPr>
          <p:nvPr>
            <p:ph type="title" idx="2"/>
          </p:nvPr>
        </p:nvSpPr>
        <p:spPr>
          <a:xfrm>
            <a:off x="800688" y="3223853"/>
            <a:ext cx="2182500" cy="52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464" name="Google Shape;4464;p33"/>
          <p:cNvSpPr txBox="1">
            <a:spLocks noGrp="1"/>
          </p:cNvSpPr>
          <p:nvPr>
            <p:ph type="subTitle" idx="1"/>
          </p:nvPr>
        </p:nvSpPr>
        <p:spPr>
          <a:xfrm>
            <a:off x="800688" y="3698861"/>
            <a:ext cx="2182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65" name="Google Shape;4465;p33"/>
          <p:cNvSpPr txBox="1">
            <a:spLocks noGrp="1"/>
          </p:cNvSpPr>
          <p:nvPr>
            <p:ph type="title" idx="3"/>
          </p:nvPr>
        </p:nvSpPr>
        <p:spPr>
          <a:xfrm>
            <a:off x="3484554" y="3223853"/>
            <a:ext cx="2182500" cy="52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466" name="Google Shape;4466;p33"/>
          <p:cNvSpPr txBox="1">
            <a:spLocks noGrp="1"/>
          </p:cNvSpPr>
          <p:nvPr>
            <p:ph type="subTitle" idx="4"/>
          </p:nvPr>
        </p:nvSpPr>
        <p:spPr>
          <a:xfrm>
            <a:off x="3484554" y="3698861"/>
            <a:ext cx="2182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67" name="Google Shape;4467;p33"/>
          <p:cNvSpPr txBox="1">
            <a:spLocks noGrp="1"/>
          </p:cNvSpPr>
          <p:nvPr>
            <p:ph type="title" idx="5"/>
          </p:nvPr>
        </p:nvSpPr>
        <p:spPr>
          <a:xfrm>
            <a:off x="6162581" y="3223853"/>
            <a:ext cx="2182500" cy="52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468" name="Google Shape;4468;p33"/>
          <p:cNvSpPr txBox="1">
            <a:spLocks noGrp="1"/>
          </p:cNvSpPr>
          <p:nvPr>
            <p:ph type="subTitle" idx="6"/>
          </p:nvPr>
        </p:nvSpPr>
        <p:spPr>
          <a:xfrm>
            <a:off x="6162581" y="3698861"/>
            <a:ext cx="2182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hree columns 1">
  <p:cSld name="CUSTOM_3_2">
    <p:spTree>
      <p:nvGrpSpPr>
        <p:cNvPr id="1" name="Shape 4469"/>
        <p:cNvGrpSpPr/>
        <p:nvPr/>
      </p:nvGrpSpPr>
      <p:grpSpPr>
        <a:xfrm>
          <a:off x="0" y="0"/>
          <a:ext cx="0" cy="0"/>
          <a:chOff x="0" y="0"/>
          <a:chExt cx="0" cy="0"/>
        </a:xfrm>
      </p:grpSpPr>
      <p:pic>
        <p:nvPicPr>
          <p:cNvPr id="4470" name="Google Shape;4470;p34"/>
          <p:cNvPicPr preferRelativeResize="0"/>
          <p:nvPr/>
        </p:nvPicPr>
        <p:blipFill>
          <a:blip r:embed="rId2">
            <a:alphaModFix/>
          </a:blip>
          <a:stretch>
            <a:fillRect/>
          </a:stretch>
        </p:blipFill>
        <p:spPr>
          <a:xfrm>
            <a:off x="0" y="0"/>
            <a:ext cx="9144000" cy="5143500"/>
          </a:xfrm>
          <a:prstGeom prst="rect">
            <a:avLst/>
          </a:prstGeom>
          <a:noFill/>
          <a:ln>
            <a:noFill/>
          </a:ln>
        </p:spPr>
      </p:pic>
      <p:sp>
        <p:nvSpPr>
          <p:cNvPr id="4471" name="Google Shape;4471;p34"/>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72" name="Google Shape;4472;p34"/>
          <p:cNvSpPr txBox="1">
            <a:spLocks noGrp="1"/>
          </p:cNvSpPr>
          <p:nvPr>
            <p:ph type="title" idx="2"/>
          </p:nvPr>
        </p:nvSpPr>
        <p:spPr>
          <a:xfrm>
            <a:off x="1180473" y="1237625"/>
            <a:ext cx="3407100" cy="521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473" name="Google Shape;4473;p34"/>
          <p:cNvSpPr txBox="1">
            <a:spLocks noGrp="1"/>
          </p:cNvSpPr>
          <p:nvPr>
            <p:ph type="subTitle" idx="1"/>
          </p:nvPr>
        </p:nvSpPr>
        <p:spPr>
          <a:xfrm>
            <a:off x="1180473" y="1712631"/>
            <a:ext cx="34071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74" name="Google Shape;4474;p34"/>
          <p:cNvSpPr txBox="1">
            <a:spLocks noGrp="1"/>
          </p:cNvSpPr>
          <p:nvPr>
            <p:ph type="title" idx="3"/>
          </p:nvPr>
        </p:nvSpPr>
        <p:spPr>
          <a:xfrm>
            <a:off x="1180473" y="2369622"/>
            <a:ext cx="3407100" cy="521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475" name="Google Shape;4475;p34"/>
          <p:cNvSpPr txBox="1">
            <a:spLocks noGrp="1"/>
          </p:cNvSpPr>
          <p:nvPr>
            <p:ph type="subTitle" idx="4"/>
          </p:nvPr>
        </p:nvSpPr>
        <p:spPr>
          <a:xfrm>
            <a:off x="1180473" y="2844628"/>
            <a:ext cx="34071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76" name="Google Shape;4476;p34"/>
          <p:cNvSpPr txBox="1">
            <a:spLocks noGrp="1"/>
          </p:cNvSpPr>
          <p:nvPr>
            <p:ph type="title" idx="5"/>
          </p:nvPr>
        </p:nvSpPr>
        <p:spPr>
          <a:xfrm>
            <a:off x="1180473" y="3501619"/>
            <a:ext cx="3407100" cy="521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477" name="Google Shape;4477;p34"/>
          <p:cNvSpPr txBox="1">
            <a:spLocks noGrp="1"/>
          </p:cNvSpPr>
          <p:nvPr>
            <p:ph type="subTitle" idx="6"/>
          </p:nvPr>
        </p:nvSpPr>
        <p:spPr>
          <a:xfrm>
            <a:off x="1180473" y="3976625"/>
            <a:ext cx="3407100" cy="484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478" name="Google Shape;4478;p34"/>
          <p:cNvGrpSpPr/>
          <p:nvPr/>
        </p:nvGrpSpPr>
        <p:grpSpPr>
          <a:xfrm>
            <a:off x="-34924" y="0"/>
            <a:ext cx="748015" cy="5143575"/>
            <a:chOff x="-34934" y="0"/>
            <a:chExt cx="695763" cy="5143575"/>
          </a:xfrm>
        </p:grpSpPr>
        <p:sp>
          <p:nvSpPr>
            <p:cNvPr id="4479" name="Google Shape;4479;p34"/>
            <p:cNvSpPr/>
            <p:nvPr/>
          </p:nvSpPr>
          <p:spPr>
            <a:xfrm>
              <a:off x="-34853" y="0"/>
              <a:ext cx="695682" cy="5143575"/>
            </a:xfrm>
            <a:custGeom>
              <a:avLst/>
              <a:gdLst/>
              <a:ahLst/>
              <a:cxnLst/>
              <a:rect l="l" t="t" r="r" b="b"/>
              <a:pathLst>
                <a:path w="14464" h="75822" extrusionOk="0">
                  <a:moveTo>
                    <a:pt x="0" y="1"/>
                  </a:moveTo>
                  <a:lnTo>
                    <a:pt x="0" y="75821"/>
                  </a:lnTo>
                  <a:lnTo>
                    <a:pt x="14464" y="75821"/>
                  </a:lnTo>
                  <a:lnTo>
                    <a:pt x="144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34"/>
            <p:cNvSpPr/>
            <p:nvPr/>
          </p:nvSpPr>
          <p:spPr>
            <a:xfrm>
              <a:off x="-34934" y="0"/>
              <a:ext cx="210403" cy="246182"/>
            </a:xfrm>
            <a:custGeom>
              <a:avLst/>
              <a:gdLst/>
              <a:ahLst/>
              <a:cxnLst/>
              <a:rect l="l" t="t" r="r" b="b"/>
              <a:pathLst>
                <a:path w="2578" h="3629" extrusionOk="0">
                  <a:moveTo>
                    <a:pt x="1" y="1"/>
                  </a:moveTo>
                  <a:lnTo>
                    <a:pt x="1" y="3608"/>
                  </a:lnTo>
                  <a:lnTo>
                    <a:pt x="27" y="3629"/>
                  </a:lnTo>
                  <a:lnTo>
                    <a:pt x="2578" y="1822"/>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34"/>
            <p:cNvSpPr/>
            <p:nvPr/>
          </p:nvSpPr>
          <p:spPr>
            <a:xfrm>
              <a:off x="-34934" y="244686"/>
              <a:ext cx="210403" cy="246182"/>
            </a:xfrm>
            <a:custGeom>
              <a:avLst/>
              <a:gdLst/>
              <a:ahLst/>
              <a:cxnLst/>
              <a:rect l="l" t="t" r="r" b="b"/>
              <a:pathLst>
                <a:path w="2578" h="3629" extrusionOk="0">
                  <a:moveTo>
                    <a:pt x="1" y="1"/>
                  </a:moveTo>
                  <a:lnTo>
                    <a:pt x="1" y="42"/>
                  </a:lnTo>
                  <a:lnTo>
                    <a:pt x="1" y="3612"/>
                  </a:lnTo>
                  <a:lnTo>
                    <a:pt x="27" y="3628"/>
                  </a:lnTo>
                  <a:lnTo>
                    <a:pt x="2578" y="1827"/>
                  </a:lnTo>
                  <a:lnTo>
                    <a:pt x="27" y="22"/>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34"/>
            <p:cNvSpPr/>
            <p:nvPr/>
          </p:nvSpPr>
          <p:spPr>
            <a:xfrm>
              <a:off x="-34934" y="489712"/>
              <a:ext cx="210403" cy="246114"/>
            </a:xfrm>
            <a:custGeom>
              <a:avLst/>
              <a:gdLst/>
              <a:ahLst/>
              <a:cxnLst/>
              <a:rect l="l" t="t" r="r" b="b"/>
              <a:pathLst>
                <a:path w="2578" h="3628" extrusionOk="0">
                  <a:moveTo>
                    <a:pt x="1" y="0"/>
                  </a:moveTo>
                  <a:lnTo>
                    <a:pt x="1" y="36"/>
                  </a:lnTo>
                  <a:lnTo>
                    <a:pt x="1" y="3607"/>
                  </a:lnTo>
                  <a:lnTo>
                    <a:pt x="27" y="3628"/>
                  </a:lnTo>
                  <a:lnTo>
                    <a:pt x="2578" y="1822"/>
                  </a:lnTo>
                  <a:lnTo>
                    <a:pt x="27" y="16"/>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34"/>
            <p:cNvSpPr/>
            <p:nvPr/>
          </p:nvSpPr>
          <p:spPr>
            <a:xfrm>
              <a:off x="-34934" y="734330"/>
              <a:ext cx="210403" cy="246182"/>
            </a:xfrm>
            <a:custGeom>
              <a:avLst/>
              <a:gdLst/>
              <a:ahLst/>
              <a:cxnLst/>
              <a:rect l="l" t="t" r="r" b="b"/>
              <a:pathLst>
                <a:path w="2578" h="3629" extrusionOk="0">
                  <a:moveTo>
                    <a:pt x="1" y="1"/>
                  </a:moveTo>
                  <a:lnTo>
                    <a:pt x="1" y="38"/>
                  </a:lnTo>
                  <a:lnTo>
                    <a:pt x="1" y="3613"/>
                  </a:lnTo>
                  <a:lnTo>
                    <a:pt x="27" y="3628"/>
                  </a:lnTo>
                  <a:lnTo>
                    <a:pt x="2578" y="1828"/>
                  </a:lnTo>
                  <a:lnTo>
                    <a:pt x="27" y="22"/>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34"/>
            <p:cNvSpPr/>
            <p:nvPr/>
          </p:nvSpPr>
          <p:spPr>
            <a:xfrm>
              <a:off x="-34934" y="979424"/>
              <a:ext cx="210403" cy="246182"/>
            </a:xfrm>
            <a:custGeom>
              <a:avLst/>
              <a:gdLst/>
              <a:ahLst/>
              <a:cxnLst/>
              <a:rect l="l" t="t" r="r" b="b"/>
              <a:pathLst>
                <a:path w="2578" h="3629" extrusionOk="0">
                  <a:moveTo>
                    <a:pt x="1" y="0"/>
                  </a:moveTo>
                  <a:lnTo>
                    <a:pt x="1" y="36"/>
                  </a:lnTo>
                  <a:lnTo>
                    <a:pt x="1" y="3607"/>
                  </a:lnTo>
                  <a:lnTo>
                    <a:pt x="27" y="3628"/>
                  </a:lnTo>
                  <a:lnTo>
                    <a:pt x="2578" y="1821"/>
                  </a:lnTo>
                  <a:lnTo>
                    <a:pt x="27" y="15"/>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34"/>
            <p:cNvSpPr/>
            <p:nvPr/>
          </p:nvSpPr>
          <p:spPr>
            <a:xfrm>
              <a:off x="-34934" y="1224110"/>
              <a:ext cx="210403" cy="246114"/>
            </a:xfrm>
            <a:custGeom>
              <a:avLst/>
              <a:gdLst/>
              <a:ahLst/>
              <a:cxnLst/>
              <a:rect l="l" t="t" r="r" b="b"/>
              <a:pathLst>
                <a:path w="2578" h="3628" extrusionOk="0">
                  <a:moveTo>
                    <a:pt x="1" y="0"/>
                  </a:moveTo>
                  <a:lnTo>
                    <a:pt x="1" y="36"/>
                  </a:lnTo>
                  <a:lnTo>
                    <a:pt x="1" y="3607"/>
                  </a:lnTo>
                  <a:lnTo>
                    <a:pt x="27" y="3628"/>
                  </a:lnTo>
                  <a:lnTo>
                    <a:pt x="2578" y="1822"/>
                  </a:lnTo>
                  <a:lnTo>
                    <a:pt x="27" y="21"/>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34"/>
            <p:cNvSpPr/>
            <p:nvPr/>
          </p:nvSpPr>
          <p:spPr>
            <a:xfrm>
              <a:off x="-34934" y="1468728"/>
              <a:ext cx="210403" cy="246182"/>
            </a:xfrm>
            <a:custGeom>
              <a:avLst/>
              <a:gdLst/>
              <a:ahLst/>
              <a:cxnLst/>
              <a:rect l="l" t="t" r="r" b="b"/>
              <a:pathLst>
                <a:path w="2578" h="3629" extrusionOk="0">
                  <a:moveTo>
                    <a:pt x="1" y="1"/>
                  </a:moveTo>
                  <a:lnTo>
                    <a:pt x="1" y="42"/>
                  </a:lnTo>
                  <a:lnTo>
                    <a:pt x="1" y="3612"/>
                  </a:lnTo>
                  <a:lnTo>
                    <a:pt x="27" y="3628"/>
                  </a:lnTo>
                  <a:lnTo>
                    <a:pt x="2578" y="1828"/>
                  </a:lnTo>
                  <a:lnTo>
                    <a:pt x="27" y="22"/>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34"/>
            <p:cNvSpPr/>
            <p:nvPr/>
          </p:nvSpPr>
          <p:spPr>
            <a:xfrm>
              <a:off x="-34934" y="1713754"/>
              <a:ext cx="210403" cy="246114"/>
            </a:xfrm>
            <a:custGeom>
              <a:avLst/>
              <a:gdLst/>
              <a:ahLst/>
              <a:cxnLst/>
              <a:rect l="l" t="t" r="r" b="b"/>
              <a:pathLst>
                <a:path w="2578" h="3628" extrusionOk="0">
                  <a:moveTo>
                    <a:pt x="1" y="0"/>
                  </a:moveTo>
                  <a:lnTo>
                    <a:pt x="1" y="37"/>
                  </a:lnTo>
                  <a:lnTo>
                    <a:pt x="1" y="3608"/>
                  </a:lnTo>
                  <a:lnTo>
                    <a:pt x="27" y="3628"/>
                  </a:lnTo>
                  <a:lnTo>
                    <a:pt x="2578" y="1822"/>
                  </a:lnTo>
                  <a:lnTo>
                    <a:pt x="27" y="16"/>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34"/>
            <p:cNvSpPr/>
            <p:nvPr/>
          </p:nvSpPr>
          <p:spPr>
            <a:xfrm>
              <a:off x="-34934" y="1958508"/>
              <a:ext cx="210403" cy="246047"/>
            </a:xfrm>
            <a:custGeom>
              <a:avLst/>
              <a:gdLst/>
              <a:ahLst/>
              <a:cxnLst/>
              <a:rect l="l" t="t" r="r" b="b"/>
              <a:pathLst>
                <a:path w="2578" h="3627" extrusionOk="0">
                  <a:moveTo>
                    <a:pt x="1" y="0"/>
                  </a:moveTo>
                  <a:lnTo>
                    <a:pt x="1" y="36"/>
                  </a:lnTo>
                  <a:lnTo>
                    <a:pt x="1" y="3607"/>
                  </a:lnTo>
                  <a:lnTo>
                    <a:pt x="27" y="3626"/>
                  </a:lnTo>
                  <a:lnTo>
                    <a:pt x="2578" y="1821"/>
                  </a:lnTo>
                  <a:lnTo>
                    <a:pt x="27" y="20"/>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34"/>
            <p:cNvSpPr/>
            <p:nvPr/>
          </p:nvSpPr>
          <p:spPr>
            <a:xfrm>
              <a:off x="-34934" y="2203126"/>
              <a:ext cx="210403" cy="246521"/>
            </a:xfrm>
            <a:custGeom>
              <a:avLst/>
              <a:gdLst/>
              <a:ahLst/>
              <a:cxnLst/>
              <a:rect l="l" t="t" r="r" b="b"/>
              <a:pathLst>
                <a:path w="2578" h="3634" extrusionOk="0">
                  <a:moveTo>
                    <a:pt x="1" y="1"/>
                  </a:moveTo>
                  <a:lnTo>
                    <a:pt x="1" y="42"/>
                  </a:lnTo>
                  <a:lnTo>
                    <a:pt x="1" y="3612"/>
                  </a:lnTo>
                  <a:lnTo>
                    <a:pt x="27" y="3633"/>
                  </a:lnTo>
                  <a:lnTo>
                    <a:pt x="2578" y="1827"/>
                  </a:lnTo>
                  <a:lnTo>
                    <a:pt x="27" y="20"/>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34"/>
            <p:cNvSpPr/>
            <p:nvPr/>
          </p:nvSpPr>
          <p:spPr>
            <a:xfrm>
              <a:off x="-34934" y="2448152"/>
              <a:ext cx="210403" cy="246114"/>
            </a:xfrm>
            <a:custGeom>
              <a:avLst/>
              <a:gdLst/>
              <a:ahLst/>
              <a:cxnLst/>
              <a:rect l="l" t="t" r="r" b="b"/>
              <a:pathLst>
                <a:path w="2578" h="3628" extrusionOk="0">
                  <a:moveTo>
                    <a:pt x="1" y="0"/>
                  </a:moveTo>
                  <a:lnTo>
                    <a:pt x="1" y="36"/>
                  </a:lnTo>
                  <a:lnTo>
                    <a:pt x="1" y="3607"/>
                  </a:lnTo>
                  <a:lnTo>
                    <a:pt x="27" y="3628"/>
                  </a:lnTo>
                  <a:lnTo>
                    <a:pt x="2578" y="1822"/>
                  </a:lnTo>
                  <a:lnTo>
                    <a:pt x="27" y="21"/>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34"/>
            <p:cNvSpPr/>
            <p:nvPr/>
          </p:nvSpPr>
          <p:spPr>
            <a:xfrm>
              <a:off x="-34934" y="2692770"/>
              <a:ext cx="210403" cy="246182"/>
            </a:xfrm>
            <a:custGeom>
              <a:avLst/>
              <a:gdLst/>
              <a:ahLst/>
              <a:cxnLst/>
              <a:rect l="l" t="t" r="r" b="b"/>
              <a:pathLst>
                <a:path w="2578" h="3629" extrusionOk="0">
                  <a:moveTo>
                    <a:pt x="1" y="1"/>
                  </a:moveTo>
                  <a:lnTo>
                    <a:pt x="1" y="43"/>
                  </a:lnTo>
                  <a:lnTo>
                    <a:pt x="1" y="3614"/>
                  </a:lnTo>
                  <a:lnTo>
                    <a:pt x="27" y="3628"/>
                  </a:lnTo>
                  <a:lnTo>
                    <a:pt x="2578" y="1828"/>
                  </a:lnTo>
                  <a:lnTo>
                    <a:pt x="27" y="22"/>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34"/>
            <p:cNvSpPr/>
            <p:nvPr/>
          </p:nvSpPr>
          <p:spPr>
            <a:xfrm>
              <a:off x="-34934" y="2937864"/>
              <a:ext cx="210403" cy="246047"/>
            </a:xfrm>
            <a:custGeom>
              <a:avLst/>
              <a:gdLst/>
              <a:ahLst/>
              <a:cxnLst/>
              <a:rect l="l" t="t" r="r" b="b"/>
              <a:pathLst>
                <a:path w="2578" h="3627" extrusionOk="0">
                  <a:moveTo>
                    <a:pt x="1" y="1"/>
                  </a:moveTo>
                  <a:lnTo>
                    <a:pt x="1" y="37"/>
                  </a:lnTo>
                  <a:lnTo>
                    <a:pt x="1" y="3607"/>
                  </a:lnTo>
                  <a:lnTo>
                    <a:pt x="27" y="3627"/>
                  </a:lnTo>
                  <a:lnTo>
                    <a:pt x="2578" y="1821"/>
                  </a:lnTo>
                  <a:lnTo>
                    <a:pt x="27" y="15"/>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34"/>
            <p:cNvSpPr/>
            <p:nvPr/>
          </p:nvSpPr>
          <p:spPr>
            <a:xfrm>
              <a:off x="-34934" y="3182550"/>
              <a:ext cx="210403" cy="246114"/>
            </a:xfrm>
            <a:custGeom>
              <a:avLst/>
              <a:gdLst/>
              <a:ahLst/>
              <a:cxnLst/>
              <a:rect l="l" t="t" r="r" b="b"/>
              <a:pathLst>
                <a:path w="2578" h="3628" extrusionOk="0">
                  <a:moveTo>
                    <a:pt x="1" y="0"/>
                  </a:moveTo>
                  <a:lnTo>
                    <a:pt x="1" y="36"/>
                  </a:lnTo>
                  <a:lnTo>
                    <a:pt x="1" y="3607"/>
                  </a:lnTo>
                  <a:lnTo>
                    <a:pt x="27" y="3628"/>
                  </a:lnTo>
                  <a:lnTo>
                    <a:pt x="2578" y="1821"/>
                  </a:lnTo>
                  <a:lnTo>
                    <a:pt x="27" y="20"/>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34"/>
            <p:cNvSpPr/>
            <p:nvPr/>
          </p:nvSpPr>
          <p:spPr>
            <a:xfrm>
              <a:off x="-34934" y="3427168"/>
              <a:ext cx="210403" cy="246182"/>
            </a:xfrm>
            <a:custGeom>
              <a:avLst/>
              <a:gdLst/>
              <a:ahLst/>
              <a:cxnLst/>
              <a:rect l="l" t="t" r="r" b="b"/>
              <a:pathLst>
                <a:path w="2578" h="3629" extrusionOk="0">
                  <a:moveTo>
                    <a:pt x="1" y="1"/>
                  </a:moveTo>
                  <a:lnTo>
                    <a:pt x="1" y="42"/>
                  </a:lnTo>
                  <a:lnTo>
                    <a:pt x="1" y="3612"/>
                  </a:lnTo>
                  <a:lnTo>
                    <a:pt x="27" y="3628"/>
                  </a:lnTo>
                  <a:lnTo>
                    <a:pt x="2578" y="1828"/>
                  </a:lnTo>
                  <a:lnTo>
                    <a:pt x="27" y="22"/>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34"/>
            <p:cNvSpPr/>
            <p:nvPr/>
          </p:nvSpPr>
          <p:spPr>
            <a:xfrm>
              <a:off x="-34934" y="3672194"/>
              <a:ext cx="210403" cy="246114"/>
            </a:xfrm>
            <a:custGeom>
              <a:avLst/>
              <a:gdLst/>
              <a:ahLst/>
              <a:cxnLst/>
              <a:rect l="l" t="t" r="r" b="b"/>
              <a:pathLst>
                <a:path w="2578" h="3628" extrusionOk="0">
                  <a:moveTo>
                    <a:pt x="1" y="0"/>
                  </a:moveTo>
                  <a:lnTo>
                    <a:pt x="1" y="36"/>
                  </a:lnTo>
                  <a:lnTo>
                    <a:pt x="1" y="3607"/>
                  </a:lnTo>
                  <a:lnTo>
                    <a:pt x="27" y="3628"/>
                  </a:lnTo>
                  <a:lnTo>
                    <a:pt x="2578" y="1822"/>
                  </a:lnTo>
                  <a:lnTo>
                    <a:pt x="27" y="16"/>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34"/>
            <p:cNvSpPr/>
            <p:nvPr/>
          </p:nvSpPr>
          <p:spPr>
            <a:xfrm>
              <a:off x="-34934" y="3916812"/>
              <a:ext cx="210403" cy="246182"/>
            </a:xfrm>
            <a:custGeom>
              <a:avLst/>
              <a:gdLst/>
              <a:ahLst/>
              <a:cxnLst/>
              <a:rect l="l" t="t" r="r" b="b"/>
              <a:pathLst>
                <a:path w="2578" h="3629" extrusionOk="0">
                  <a:moveTo>
                    <a:pt x="1" y="1"/>
                  </a:moveTo>
                  <a:lnTo>
                    <a:pt x="1" y="38"/>
                  </a:lnTo>
                  <a:lnTo>
                    <a:pt x="1" y="3614"/>
                  </a:lnTo>
                  <a:lnTo>
                    <a:pt x="27" y="3629"/>
                  </a:lnTo>
                  <a:lnTo>
                    <a:pt x="2578" y="1828"/>
                  </a:lnTo>
                  <a:lnTo>
                    <a:pt x="27" y="22"/>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34"/>
            <p:cNvSpPr/>
            <p:nvPr/>
          </p:nvSpPr>
          <p:spPr>
            <a:xfrm>
              <a:off x="-34934" y="4161906"/>
              <a:ext cx="210403" cy="246182"/>
            </a:xfrm>
            <a:custGeom>
              <a:avLst/>
              <a:gdLst/>
              <a:ahLst/>
              <a:cxnLst/>
              <a:rect l="l" t="t" r="r" b="b"/>
              <a:pathLst>
                <a:path w="2578" h="3629" extrusionOk="0">
                  <a:moveTo>
                    <a:pt x="1" y="1"/>
                  </a:moveTo>
                  <a:lnTo>
                    <a:pt x="1" y="37"/>
                  </a:lnTo>
                  <a:lnTo>
                    <a:pt x="1" y="3607"/>
                  </a:lnTo>
                  <a:lnTo>
                    <a:pt x="27" y="3628"/>
                  </a:lnTo>
                  <a:lnTo>
                    <a:pt x="2578" y="1821"/>
                  </a:lnTo>
                  <a:lnTo>
                    <a:pt x="27" y="16"/>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34"/>
            <p:cNvSpPr/>
            <p:nvPr/>
          </p:nvSpPr>
          <p:spPr>
            <a:xfrm>
              <a:off x="-34934" y="4406592"/>
              <a:ext cx="210403" cy="246114"/>
            </a:xfrm>
            <a:custGeom>
              <a:avLst/>
              <a:gdLst/>
              <a:ahLst/>
              <a:cxnLst/>
              <a:rect l="l" t="t" r="r" b="b"/>
              <a:pathLst>
                <a:path w="2578" h="3628" extrusionOk="0">
                  <a:moveTo>
                    <a:pt x="1" y="0"/>
                  </a:moveTo>
                  <a:lnTo>
                    <a:pt x="1" y="36"/>
                  </a:lnTo>
                  <a:lnTo>
                    <a:pt x="1" y="3607"/>
                  </a:lnTo>
                  <a:lnTo>
                    <a:pt x="27" y="3628"/>
                  </a:lnTo>
                  <a:lnTo>
                    <a:pt x="2578" y="1822"/>
                  </a:lnTo>
                  <a:lnTo>
                    <a:pt x="27" y="21"/>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34"/>
            <p:cNvSpPr/>
            <p:nvPr/>
          </p:nvSpPr>
          <p:spPr>
            <a:xfrm>
              <a:off x="-34934" y="4651210"/>
              <a:ext cx="210403" cy="246182"/>
            </a:xfrm>
            <a:custGeom>
              <a:avLst/>
              <a:gdLst/>
              <a:ahLst/>
              <a:cxnLst/>
              <a:rect l="l" t="t" r="r" b="b"/>
              <a:pathLst>
                <a:path w="2578" h="3629" extrusionOk="0">
                  <a:moveTo>
                    <a:pt x="1" y="1"/>
                  </a:moveTo>
                  <a:lnTo>
                    <a:pt x="1" y="42"/>
                  </a:lnTo>
                  <a:lnTo>
                    <a:pt x="1" y="3612"/>
                  </a:lnTo>
                  <a:lnTo>
                    <a:pt x="27" y="3628"/>
                  </a:lnTo>
                  <a:lnTo>
                    <a:pt x="2578" y="1828"/>
                  </a:lnTo>
                  <a:lnTo>
                    <a:pt x="27" y="22"/>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34"/>
            <p:cNvSpPr/>
            <p:nvPr/>
          </p:nvSpPr>
          <p:spPr>
            <a:xfrm>
              <a:off x="-34934" y="4896236"/>
              <a:ext cx="210403" cy="247268"/>
            </a:xfrm>
            <a:custGeom>
              <a:avLst/>
              <a:gdLst/>
              <a:ahLst/>
              <a:cxnLst/>
              <a:rect l="l" t="t" r="r" b="b"/>
              <a:pathLst>
                <a:path w="2578" h="3645" extrusionOk="0">
                  <a:moveTo>
                    <a:pt x="1" y="0"/>
                  </a:moveTo>
                  <a:lnTo>
                    <a:pt x="1" y="38"/>
                  </a:lnTo>
                  <a:lnTo>
                    <a:pt x="1" y="3644"/>
                  </a:lnTo>
                  <a:lnTo>
                    <a:pt x="2578" y="1822"/>
                  </a:lnTo>
                  <a:lnTo>
                    <a:pt x="27" y="16"/>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34"/>
            <p:cNvSpPr/>
            <p:nvPr/>
          </p:nvSpPr>
          <p:spPr>
            <a:xfrm>
              <a:off x="79980" y="2613876"/>
              <a:ext cx="136950" cy="160775"/>
            </a:xfrm>
            <a:custGeom>
              <a:avLst/>
              <a:gdLst/>
              <a:ahLst/>
              <a:cxnLst/>
              <a:rect l="l" t="t" r="r" b="b"/>
              <a:pathLst>
                <a:path w="1678" h="2370" extrusionOk="0">
                  <a:moveTo>
                    <a:pt x="1678" y="0"/>
                  </a:moveTo>
                  <a:lnTo>
                    <a:pt x="1" y="1185"/>
                  </a:lnTo>
                  <a:lnTo>
                    <a:pt x="1678" y="2370"/>
                  </a:lnTo>
                  <a:lnTo>
                    <a:pt x="16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34"/>
            <p:cNvSpPr/>
            <p:nvPr/>
          </p:nvSpPr>
          <p:spPr>
            <a:xfrm>
              <a:off x="79980" y="1879478"/>
              <a:ext cx="136950" cy="160775"/>
            </a:xfrm>
            <a:custGeom>
              <a:avLst/>
              <a:gdLst/>
              <a:ahLst/>
              <a:cxnLst/>
              <a:rect l="l" t="t" r="r" b="b"/>
              <a:pathLst>
                <a:path w="1678" h="2370" extrusionOk="0">
                  <a:moveTo>
                    <a:pt x="1678" y="0"/>
                  </a:moveTo>
                  <a:lnTo>
                    <a:pt x="1" y="1185"/>
                  </a:lnTo>
                  <a:lnTo>
                    <a:pt x="1678" y="2370"/>
                  </a:lnTo>
                  <a:lnTo>
                    <a:pt x="16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34"/>
            <p:cNvSpPr/>
            <p:nvPr/>
          </p:nvSpPr>
          <p:spPr>
            <a:xfrm>
              <a:off x="79980" y="2368783"/>
              <a:ext cx="136950" cy="161250"/>
            </a:xfrm>
            <a:custGeom>
              <a:avLst/>
              <a:gdLst/>
              <a:ahLst/>
              <a:cxnLst/>
              <a:rect l="l" t="t" r="r" b="b"/>
              <a:pathLst>
                <a:path w="1678" h="2377" extrusionOk="0">
                  <a:moveTo>
                    <a:pt x="1678" y="0"/>
                  </a:moveTo>
                  <a:lnTo>
                    <a:pt x="1" y="1191"/>
                  </a:lnTo>
                  <a:lnTo>
                    <a:pt x="1678" y="2376"/>
                  </a:lnTo>
                  <a:lnTo>
                    <a:pt x="16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34"/>
            <p:cNvSpPr/>
            <p:nvPr/>
          </p:nvSpPr>
          <p:spPr>
            <a:xfrm>
              <a:off x="79980" y="1389767"/>
              <a:ext cx="136950" cy="160843"/>
            </a:xfrm>
            <a:custGeom>
              <a:avLst/>
              <a:gdLst/>
              <a:ahLst/>
              <a:cxnLst/>
              <a:rect l="l" t="t" r="r" b="b"/>
              <a:pathLst>
                <a:path w="1678" h="2371" extrusionOk="0">
                  <a:moveTo>
                    <a:pt x="1678" y="1"/>
                  </a:moveTo>
                  <a:lnTo>
                    <a:pt x="1" y="1186"/>
                  </a:lnTo>
                  <a:lnTo>
                    <a:pt x="1678" y="2371"/>
                  </a:lnTo>
                  <a:lnTo>
                    <a:pt x="16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34"/>
            <p:cNvSpPr/>
            <p:nvPr/>
          </p:nvSpPr>
          <p:spPr>
            <a:xfrm>
              <a:off x="79980" y="2124097"/>
              <a:ext cx="136950" cy="160911"/>
            </a:xfrm>
            <a:custGeom>
              <a:avLst/>
              <a:gdLst/>
              <a:ahLst/>
              <a:cxnLst/>
              <a:rect l="l" t="t" r="r" b="b"/>
              <a:pathLst>
                <a:path w="1678" h="2372" extrusionOk="0">
                  <a:moveTo>
                    <a:pt x="1678" y="1"/>
                  </a:moveTo>
                  <a:lnTo>
                    <a:pt x="1" y="1185"/>
                  </a:lnTo>
                  <a:lnTo>
                    <a:pt x="1678" y="2372"/>
                  </a:lnTo>
                  <a:lnTo>
                    <a:pt x="16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34"/>
            <p:cNvSpPr/>
            <p:nvPr/>
          </p:nvSpPr>
          <p:spPr>
            <a:xfrm>
              <a:off x="79980" y="1634453"/>
              <a:ext cx="136950" cy="160843"/>
            </a:xfrm>
            <a:custGeom>
              <a:avLst/>
              <a:gdLst/>
              <a:ahLst/>
              <a:cxnLst/>
              <a:rect l="l" t="t" r="r" b="b"/>
              <a:pathLst>
                <a:path w="1678" h="2371" extrusionOk="0">
                  <a:moveTo>
                    <a:pt x="1678" y="1"/>
                  </a:moveTo>
                  <a:lnTo>
                    <a:pt x="1" y="1185"/>
                  </a:lnTo>
                  <a:lnTo>
                    <a:pt x="1678" y="2370"/>
                  </a:lnTo>
                  <a:lnTo>
                    <a:pt x="16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34"/>
            <p:cNvSpPr/>
            <p:nvPr/>
          </p:nvSpPr>
          <p:spPr>
            <a:xfrm>
              <a:off x="79980" y="165657"/>
              <a:ext cx="136950" cy="160911"/>
            </a:xfrm>
            <a:custGeom>
              <a:avLst/>
              <a:gdLst/>
              <a:ahLst/>
              <a:cxnLst/>
              <a:rect l="l" t="t" r="r" b="b"/>
              <a:pathLst>
                <a:path w="1678" h="2372" extrusionOk="0">
                  <a:moveTo>
                    <a:pt x="1678" y="1"/>
                  </a:moveTo>
                  <a:lnTo>
                    <a:pt x="1" y="1187"/>
                  </a:lnTo>
                  <a:lnTo>
                    <a:pt x="1678" y="2371"/>
                  </a:lnTo>
                  <a:lnTo>
                    <a:pt x="16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34"/>
            <p:cNvSpPr/>
            <p:nvPr/>
          </p:nvSpPr>
          <p:spPr>
            <a:xfrm>
              <a:off x="79980" y="410411"/>
              <a:ext cx="136950" cy="160843"/>
            </a:xfrm>
            <a:custGeom>
              <a:avLst/>
              <a:gdLst/>
              <a:ahLst/>
              <a:cxnLst/>
              <a:rect l="l" t="t" r="r" b="b"/>
              <a:pathLst>
                <a:path w="1678" h="2371" extrusionOk="0">
                  <a:moveTo>
                    <a:pt x="1678" y="0"/>
                  </a:moveTo>
                  <a:lnTo>
                    <a:pt x="1" y="1185"/>
                  </a:lnTo>
                  <a:lnTo>
                    <a:pt x="1678" y="2370"/>
                  </a:lnTo>
                  <a:lnTo>
                    <a:pt x="16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34"/>
            <p:cNvSpPr/>
            <p:nvPr/>
          </p:nvSpPr>
          <p:spPr>
            <a:xfrm>
              <a:off x="79980" y="1145080"/>
              <a:ext cx="136950" cy="160843"/>
            </a:xfrm>
            <a:custGeom>
              <a:avLst/>
              <a:gdLst/>
              <a:ahLst/>
              <a:cxnLst/>
              <a:rect l="l" t="t" r="r" b="b"/>
              <a:pathLst>
                <a:path w="1678" h="2371" extrusionOk="0">
                  <a:moveTo>
                    <a:pt x="1678" y="0"/>
                  </a:moveTo>
                  <a:lnTo>
                    <a:pt x="1" y="1186"/>
                  </a:lnTo>
                  <a:lnTo>
                    <a:pt x="1678" y="2371"/>
                  </a:lnTo>
                  <a:lnTo>
                    <a:pt x="16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34"/>
            <p:cNvSpPr/>
            <p:nvPr/>
          </p:nvSpPr>
          <p:spPr>
            <a:xfrm>
              <a:off x="79980" y="900055"/>
              <a:ext cx="136950" cy="160843"/>
            </a:xfrm>
            <a:custGeom>
              <a:avLst/>
              <a:gdLst/>
              <a:ahLst/>
              <a:cxnLst/>
              <a:rect l="l" t="t" r="r" b="b"/>
              <a:pathLst>
                <a:path w="1678" h="2371" extrusionOk="0">
                  <a:moveTo>
                    <a:pt x="1678" y="1"/>
                  </a:moveTo>
                  <a:lnTo>
                    <a:pt x="1" y="1185"/>
                  </a:lnTo>
                  <a:lnTo>
                    <a:pt x="1678" y="2370"/>
                  </a:lnTo>
                  <a:lnTo>
                    <a:pt x="16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34"/>
            <p:cNvSpPr/>
            <p:nvPr/>
          </p:nvSpPr>
          <p:spPr>
            <a:xfrm>
              <a:off x="79980" y="655369"/>
              <a:ext cx="136950" cy="160843"/>
            </a:xfrm>
            <a:custGeom>
              <a:avLst/>
              <a:gdLst/>
              <a:ahLst/>
              <a:cxnLst/>
              <a:rect l="l" t="t" r="r" b="b"/>
              <a:pathLst>
                <a:path w="1678" h="2371" extrusionOk="0">
                  <a:moveTo>
                    <a:pt x="1678" y="1"/>
                  </a:moveTo>
                  <a:lnTo>
                    <a:pt x="1" y="1186"/>
                  </a:lnTo>
                  <a:lnTo>
                    <a:pt x="1678" y="2371"/>
                  </a:lnTo>
                  <a:lnTo>
                    <a:pt x="16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34"/>
            <p:cNvSpPr/>
            <p:nvPr/>
          </p:nvSpPr>
          <p:spPr>
            <a:xfrm>
              <a:off x="77858" y="5061961"/>
              <a:ext cx="139072" cy="81541"/>
            </a:xfrm>
            <a:custGeom>
              <a:avLst/>
              <a:gdLst/>
              <a:ahLst/>
              <a:cxnLst/>
              <a:rect l="l" t="t" r="r" b="b"/>
              <a:pathLst>
                <a:path w="1704" h="1202" extrusionOk="0">
                  <a:moveTo>
                    <a:pt x="1704" y="0"/>
                  </a:moveTo>
                  <a:lnTo>
                    <a:pt x="1" y="1201"/>
                  </a:lnTo>
                  <a:lnTo>
                    <a:pt x="1704" y="1201"/>
                  </a:lnTo>
                  <a:lnTo>
                    <a:pt x="17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34"/>
            <p:cNvSpPr/>
            <p:nvPr/>
          </p:nvSpPr>
          <p:spPr>
            <a:xfrm>
              <a:off x="79980" y="4327562"/>
              <a:ext cx="136950" cy="160911"/>
            </a:xfrm>
            <a:custGeom>
              <a:avLst/>
              <a:gdLst/>
              <a:ahLst/>
              <a:cxnLst/>
              <a:rect l="l" t="t" r="r" b="b"/>
              <a:pathLst>
                <a:path w="1678" h="2372" extrusionOk="0">
                  <a:moveTo>
                    <a:pt x="1678" y="0"/>
                  </a:moveTo>
                  <a:lnTo>
                    <a:pt x="1" y="1186"/>
                  </a:lnTo>
                  <a:lnTo>
                    <a:pt x="1678" y="2371"/>
                  </a:lnTo>
                  <a:lnTo>
                    <a:pt x="16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34"/>
            <p:cNvSpPr/>
            <p:nvPr/>
          </p:nvSpPr>
          <p:spPr>
            <a:xfrm>
              <a:off x="79980" y="4082537"/>
              <a:ext cx="136950" cy="160843"/>
            </a:xfrm>
            <a:custGeom>
              <a:avLst/>
              <a:gdLst/>
              <a:ahLst/>
              <a:cxnLst/>
              <a:rect l="l" t="t" r="r" b="b"/>
              <a:pathLst>
                <a:path w="1678" h="2371" extrusionOk="0">
                  <a:moveTo>
                    <a:pt x="1678" y="1"/>
                  </a:moveTo>
                  <a:lnTo>
                    <a:pt x="1" y="1186"/>
                  </a:lnTo>
                  <a:lnTo>
                    <a:pt x="1678" y="2370"/>
                  </a:lnTo>
                  <a:lnTo>
                    <a:pt x="16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34"/>
            <p:cNvSpPr/>
            <p:nvPr/>
          </p:nvSpPr>
          <p:spPr>
            <a:xfrm>
              <a:off x="79980" y="4572317"/>
              <a:ext cx="136950" cy="160775"/>
            </a:xfrm>
            <a:custGeom>
              <a:avLst/>
              <a:gdLst/>
              <a:ahLst/>
              <a:cxnLst/>
              <a:rect l="l" t="t" r="r" b="b"/>
              <a:pathLst>
                <a:path w="1678" h="2370" extrusionOk="0">
                  <a:moveTo>
                    <a:pt x="1678" y="0"/>
                  </a:moveTo>
                  <a:lnTo>
                    <a:pt x="1" y="1185"/>
                  </a:lnTo>
                  <a:lnTo>
                    <a:pt x="1678" y="2370"/>
                  </a:lnTo>
                  <a:lnTo>
                    <a:pt x="16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34"/>
            <p:cNvSpPr/>
            <p:nvPr/>
          </p:nvSpPr>
          <p:spPr>
            <a:xfrm>
              <a:off x="79980" y="2858495"/>
              <a:ext cx="136950" cy="160843"/>
            </a:xfrm>
            <a:custGeom>
              <a:avLst/>
              <a:gdLst/>
              <a:ahLst/>
              <a:cxnLst/>
              <a:rect l="l" t="t" r="r" b="b"/>
              <a:pathLst>
                <a:path w="1678" h="2371" extrusionOk="0">
                  <a:moveTo>
                    <a:pt x="1678" y="1"/>
                  </a:moveTo>
                  <a:lnTo>
                    <a:pt x="1" y="1185"/>
                  </a:lnTo>
                  <a:lnTo>
                    <a:pt x="1678" y="2370"/>
                  </a:lnTo>
                  <a:lnTo>
                    <a:pt x="16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34"/>
            <p:cNvSpPr/>
            <p:nvPr/>
          </p:nvSpPr>
          <p:spPr>
            <a:xfrm>
              <a:off x="77858" y="0"/>
              <a:ext cx="139072" cy="81880"/>
            </a:xfrm>
            <a:custGeom>
              <a:avLst/>
              <a:gdLst/>
              <a:ahLst/>
              <a:cxnLst/>
              <a:rect l="l" t="t" r="r" b="b"/>
              <a:pathLst>
                <a:path w="1704" h="1207" extrusionOk="0">
                  <a:moveTo>
                    <a:pt x="1" y="1"/>
                  </a:moveTo>
                  <a:lnTo>
                    <a:pt x="1704" y="1207"/>
                  </a:lnTo>
                  <a:lnTo>
                    <a:pt x="17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34"/>
            <p:cNvSpPr/>
            <p:nvPr/>
          </p:nvSpPr>
          <p:spPr>
            <a:xfrm>
              <a:off x="79980" y="4816935"/>
              <a:ext cx="136950" cy="160843"/>
            </a:xfrm>
            <a:custGeom>
              <a:avLst/>
              <a:gdLst/>
              <a:ahLst/>
              <a:cxnLst/>
              <a:rect l="l" t="t" r="r" b="b"/>
              <a:pathLst>
                <a:path w="1678" h="2371" extrusionOk="0">
                  <a:moveTo>
                    <a:pt x="1678" y="1"/>
                  </a:moveTo>
                  <a:lnTo>
                    <a:pt x="1" y="1185"/>
                  </a:lnTo>
                  <a:lnTo>
                    <a:pt x="1678" y="2370"/>
                  </a:lnTo>
                  <a:lnTo>
                    <a:pt x="16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34"/>
            <p:cNvSpPr/>
            <p:nvPr/>
          </p:nvSpPr>
          <p:spPr>
            <a:xfrm>
              <a:off x="79980" y="3837918"/>
              <a:ext cx="136950" cy="160775"/>
            </a:xfrm>
            <a:custGeom>
              <a:avLst/>
              <a:gdLst/>
              <a:ahLst/>
              <a:cxnLst/>
              <a:rect l="l" t="t" r="r" b="b"/>
              <a:pathLst>
                <a:path w="1678" h="2370" extrusionOk="0">
                  <a:moveTo>
                    <a:pt x="1678" y="0"/>
                  </a:moveTo>
                  <a:lnTo>
                    <a:pt x="1" y="1185"/>
                  </a:lnTo>
                  <a:lnTo>
                    <a:pt x="1678" y="2370"/>
                  </a:lnTo>
                  <a:lnTo>
                    <a:pt x="16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34"/>
            <p:cNvSpPr/>
            <p:nvPr/>
          </p:nvSpPr>
          <p:spPr>
            <a:xfrm>
              <a:off x="79980" y="3103520"/>
              <a:ext cx="136950" cy="160911"/>
            </a:xfrm>
            <a:custGeom>
              <a:avLst/>
              <a:gdLst/>
              <a:ahLst/>
              <a:cxnLst/>
              <a:rect l="l" t="t" r="r" b="b"/>
              <a:pathLst>
                <a:path w="1678" h="2372" extrusionOk="0">
                  <a:moveTo>
                    <a:pt x="1678" y="0"/>
                  </a:moveTo>
                  <a:lnTo>
                    <a:pt x="1" y="1185"/>
                  </a:lnTo>
                  <a:lnTo>
                    <a:pt x="1678" y="2371"/>
                  </a:lnTo>
                  <a:lnTo>
                    <a:pt x="16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34"/>
            <p:cNvSpPr/>
            <p:nvPr/>
          </p:nvSpPr>
          <p:spPr>
            <a:xfrm>
              <a:off x="79980" y="3348139"/>
              <a:ext cx="136950" cy="160911"/>
            </a:xfrm>
            <a:custGeom>
              <a:avLst/>
              <a:gdLst/>
              <a:ahLst/>
              <a:cxnLst/>
              <a:rect l="l" t="t" r="r" b="b"/>
              <a:pathLst>
                <a:path w="1678" h="2372" extrusionOk="0">
                  <a:moveTo>
                    <a:pt x="1678" y="1"/>
                  </a:moveTo>
                  <a:lnTo>
                    <a:pt x="1" y="1187"/>
                  </a:lnTo>
                  <a:lnTo>
                    <a:pt x="1678" y="2372"/>
                  </a:lnTo>
                  <a:lnTo>
                    <a:pt x="16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34"/>
            <p:cNvSpPr/>
            <p:nvPr/>
          </p:nvSpPr>
          <p:spPr>
            <a:xfrm>
              <a:off x="79980" y="3592893"/>
              <a:ext cx="136950" cy="161182"/>
            </a:xfrm>
            <a:custGeom>
              <a:avLst/>
              <a:gdLst/>
              <a:ahLst/>
              <a:cxnLst/>
              <a:rect l="l" t="t" r="r" b="b"/>
              <a:pathLst>
                <a:path w="1678" h="2376" extrusionOk="0">
                  <a:moveTo>
                    <a:pt x="1678" y="1"/>
                  </a:moveTo>
                  <a:lnTo>
                    <a:pt x="1" y="1185"/>
                  </a:lnTo>
                  <a:lnTo>
                    <a:pt x="1678" y="2375"/>
                  </a:lnTo>
                  <a:lnTo>
                    <a:pt x="16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34"/>
            <p:cNvSpPr/>
            <p:nvPr/>
          </p:nvSpPr>
          <p:spPr>
            <a:xfrm>
              <a:off x="315275" y="0"/>
              <a:ext cx="210403" cy="246182"/>
            </a:xfrm>
            <a:custGeom>
              <a:avLst/>
              <a:gdLst/>
              <a:ahLst/>
              <a:cxnLst/>
              <a:rect l="l" t="t" r="r" b="b"/>
              <a:pathLst>
                <a:path w="2578" h="3629" extrusionOk="0">
                  <a:moveTo>
                    <a:pt x="0" y="1"/>
                  </a:moveTo>
                  <a:lnTo>
                    <a:pt x="0" y="3608"/>
                  </a:lnTo>
                  <a:lnTo>
                    <a:pt x="25" y="3629"/>
                  </a:lnTo>
                  <a:lnTo>
                    <a:pt x="2577" y="1822"/>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34"/>
            <p:cNvSpPr/>
            <p:nvPr/>
          </p:nvSpPr>
          <p:spPr>
            <a:xfrm>
              <a:off x="315275" y="244686"/>
              <a:ext cx="210403" cy="246182"/>
            </a:xfrm>
            <a:custGeom>
              <a:avLst/>
              <a:gdLst/>
              <a:ahLst/>
              <a:cxnLst/>
              <a:rect l="l" t="t" r="r" b="b"/>
              <a:pathLst>
                <a:path w="2578" h="3629" extrusionOk="0">
                  <a:moveTo>
                    <a:pt x="0" y="1"/>
                  </a:moveTo>
                  <a:lnTo>
                    <a:pt x="0" y="42"/>
                  </a:lnTo>
                  <a:lnTo>
                    <a:pt x="0" y="3612"/>
                  </a:lnTo>
                  <a:lnTo>
                    <a:pt x="25" y="3628"/>
                  </a:lnTo>
                  <a:lnTo>
                    <a:pt x="2577" y="1827"/>
                  </a:lnTo>
                  <a:lnTo>
                    <a:pt x="25" y="22"/>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34"/>
            <p:cNvSpPr/>
            <p:nvPr/>
          </p:nvSpPr>
          <p:spPr>
            <a:xfrm>
              <a:off x="315275" y="489712"/>
              <a:ext cx="210403" cy="246114"/>
            </a:xfrm>
            <a:custGeom>
              <a:avLst/>
              <a:gdLst/>
              <a:ahLst/>
              <a:cxnLst/>
              <a:rect l="l" t="t" r="r" b="b"/>
              <a:pathLst>
                <a:path w="2578" h="3628" extrusionOk="0">
                  <a:moveTo>
                    <a:pt x="0" y="0"/>
                  </a:moveTo>
                  <a:lnTo>
                    <a:pt x="0" y="36"/>
                  </a:lnTo>
                  <a:lnTo>
                    <a:pt x="0" y="3607"/>
                  </a:lnTo>
                  <a:lnTo>
                    <a:pt x="25" y="3628"/>
                  </a:lnTo>
                  <a:lnTo>
                    <a:pt x="2577" y="1822"/>
                  </a:lnTo>
                  <a:lnTo>
                    <a:pt x="25" y="16"/>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34"/>
            <p:cNvSpPr/>
            <p:nvPr/>
          </p:nvSpPr>
          <p:spPr>
            <a:xfrm>
              <a:off x="315275" y="734330"/>
              <a:ext cx="210403" cy="246182"/>
            </a:xfrm>
            <a:custGeom>
              <a:avLst/>
              <a:gdLst/>
              <a:ahLst/>
              <a:cxnLst/>
              <a:rect l="l" t="t" r="r" b="b"/>
              <a:pathLst>
                <a:path w="2578" h="3629" extrusionOk="0">
                  <a:moveTo>
                    <a:pt x="0" y="1"/>
                  </a:moveTo>
                  <a:lnTo>
                    <a:pt x="0" y="38"/>
                  </a:lnTo>
                  <a:lnTo>
                    <a:pt x="0" y="3613"/>
                  </a:lnTo>
                  <a:lnTo>
                    <a:pt x="25" y="3628"/>
                  </a:lnTo>
                  <a:lnTo>
                    <a:pt x="2577" y="1828"/>
                  </a:lnTo>
                  <a:lnTo>
                    <a:pt x="25" y="22"/>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34"/>
            <p:cNvSpPr/>
            <p:nvPr/>
          </p:nvSpPr>
          <p:spPr>
            <a:xfrm>
              <a:off x="315275" y="979424"/>
              <a:ext cx="210403" cy="246182"/>
            </a:xfrm>
            <a:custGeom>
              <a:avLst/>
              <a:gdLst/>
              <a:ahLst/>
              <a:cxnLst/>
              <a:rect l="l" t="t" r="r" b="b"/>
              <a:pathLst>
                <a:path w="2578" h="3629" extrusionOk="0">
                  <a:moveTo>
                    <a:pt x="0" y="0"/>
                  </a:moveTo>
                  <a:lnTo>
                    <a:pt x="0" y="36"/>
                  </a:lnTo>
                  <a:lnTo>
                    <a:pt x="0" y="3607"/>
                  </a:lnTo>
                  <a:lnTo>
                    <a:pt x="25" y="3628"/>
                  </a:lnTo>
                  <a:lnTo>
                    <a:pt x="2577" y="1821"/>
                  </a:lnTo>
                  <a:lnTo>
                    <a:pt x="25" y="15"/>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34"/>
            <p:cNvSpPr/>
            <p:nvPr/>
          </p:nvSpPr>
          <p:spPr>
            <a:xfrm>
              <a:off x="315275" y="1224110"/>
              <a:ext cx="210403" cy="246114"/>
            </a:xfrm>
            <a:custGeom>
              <a:avLst/>
              <a:gdLst/>
              <a:ahLst/>
              <a:cxnLst/>
              <a:rect l="l" t="t" r="r" b="b"/>
              <a:pathLst>
                <a:path w="2578" h="3628" extrusionOk="0">
                  <a:moveTo>
                    <a:pt x="0" y="0"/>
                  </a:moveTo>
                  <a:lnTo>
                    <a:pt x="0" y="36"/>
                  </a:lnTo>
                  <a:lnTo>
                    <a:pt x="0" y="3607"/>
                  </a:lnTo>
                  <a:lnTo>
                    <a:pt x="25" y="3628"/>
                  </a:lnTo>
                  <a:lnTo>
                    <a:pt x="2577" y="1822"/>
                  </a:lnTo>
                  <a:lnTo>
                    <a:pt x="25" y="21"/>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34"/>
            <p:cNvSpPr/>
            <p:nvPr/>
          </p:nvSpPr>
          <p:spPr>
            <a:xfrm>
              <a:off x="315275" y="1468728"/>
              <a:ext cx="210403" cy="246182"/>
            </a:xfrm>
            <a:custGeom>
              <a:avLst/>
              <a:gdLst/>
              <a:ahLst/>
              <a:cxnLst/>
              <a:rect l="l" t="t" r="r" b="b"/>
              <a:pathLst>
                <a:path w="2578" h="3629" extrusionOk="0">
                  <a:moveTo>
                    <a:pt x="0" y="1"/>
                  </a:moveTo>
                  <a:lnTo>
                    <a:pt x="0" y="42"/>
                  </a:lnTo>
                  <a:lnTo>
                    <a:pt x="0" y="3612"/>
                  </a:lnTo>
                  <a:lnTo>
                    <a:pt x="25" y="3628"/>
                  </a:lnTo>
                  <a:lnTo>
                    <a:pt x="2577" y="1828"/>
                  </a:lnTo>
                  <a:lnTo>
                    <a:pt x="25" y="22"/>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34"/>
            <p:cNvSpPr/>
            <p:nvPr/>
          </p:nvSpPr>
          <p:spPr>
            <a:xfrm>
              <a:off x="315275" y="1713754"/>
              <a:ext cx="210403" cy="246114"/>
            </a:xfrm>
            <a:custGeom>
              <a:avLst/>
              <a:gdLst/>
              <a:ahLst/>
              <a:cxnLst/>
              <a:rect l="l" t="t" r="r" b="b"/>
              <a:pathLst>
                <a:path w="2578" h="3628" extrusionOk="0">
                  <a:moveTo>
                    <a:pt x="0" y="0"/>
                  </a:moveTo>
                  <a:lnTo>
                    <a:pt x="0" y="37"/>
                  </a:lnTo>
                  <a:lnTo>
                    <a:pt x="0" y="3608"/>
                  </a:lnTo>
                  <a:lnTo>
                    <a:pt x="25" y="3628"/>
                  </a:lnTo>
                  <a:lnTo>
                    <a:pt x="2577" y="1822"/>
                  </a:lnTo>
                  <a:lnTo>
                    <a:pt x="25" y="16"/>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34"/>
            <p:cNvSpPr/>
            <p:nvPr/>
          </p:nvSpPr>
          <p:spPr>
            <a:xfrm>
              <a:off x="315275" y="1958508"/>
              <a:ext cx="210403" cy="246047"/>
            </a:xfrm>
            <a:custGeom>
              <a:avLst/>
              <a:gdLst/>
              <a:ahLst/>
              <a:cxnLst/>
              <a:rect l="l" t="t" r="r" b="b"/>
              <a:pathLst>
                <a:path w="2578" h="3627" extrusionOk="0">
                  <a:moveTo>
                    <a:pt x="0" y="0"/>
                  </a:moveTo>
                  <a:lnTo>
                    <a:pt x="0" y="36"/>
                  </a:lnTo>
                  <a:lnTo>
                    <a:pt x="0" y="3607"/>
                  </a:lnTo>
                  <a:lnTo>
                    <a:pt x="25" y="3626"/>
                  </a:lnTo>
                  <a:lnTo>
                    <a:pt x="2577" y="1821"/>
                  </a:lnTo>
                  <a:lnTo>
                    <a:pt x="25" y="20"/>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34"/>
            <p:cNvSpPr/>
            <p:nvPr/>
          </p:nvSpPr>
          <p:spPr>
            <a:xfrm>
              <a:off x="315275" y="2203126"/>
              <a:ext cx="210403" cy="246521"/>
            </a:xfrm>
            <a:custGeom>
              <a:avLst/>
              <a:gdLst/>
              <a:ahLst/>
              <a:cxnLst/>
              <a:rect l="l" t="t" r="r" b="b"/>
              <a:pathLst>
                <a:path w="2578" h="3634" extrusionOk="0">
                  <a:moveTo>
                    <a:pt x="0" y="1"/>
                  </a:moveTo>
                  <a:lnTo>
                    <a:pt x="0" y="42"/>
                  </a:lnTo>
                  <a:lnTo>
                    <a:pt x="0" y="3612"/>
                  </a:lnTo>
                  <a:lnTo>
                    <a:pt x="25" y="3633"/>
                  </a:lnTo>
                  <a:lnTo>
                    <a:pt x="2577" y="1827"/>
                  </a:lnTo>
                  <a:lnTo>
                    <a:pt x="25" y="20"/>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34"/>
            <p:cNvSpPr/>
            <p:nvPr/>
          </p:nvSpPr>
          <p:spPr>
            <a:xfrm>
              <a:off x="315275" y="2448152"/>
              <a:ext cx="210403" cy="246114"/>
            </a:xfrm>
            <a:custGeom>
              <a:avLst/>
              <a:gdLst/>
              <a:ahLst/>
              <a:cxnLst/>
              <a:rect l="l" t="t" r="r" b="b"/>
              <a:pathLst>
                <a:path w="2578" h="3628" extrusionOk="0">
                  <a:moveTo>
                    <a:pt x="0" y="0"/>
                  </a:moveTo>
                  <a:lnTo>
                    <a:pt x="0" y="36"/>
                  </a:lnTo>
                  <a:lnTo>
                    <a:pt x="0" y="3607"/>
                  </a:lnTo>
                  <a:lnTo>
                    <a:pt x="25" y="3628"/>
                  </a:lnTo>
                  <a:lnTo>
                    <a:pt x="2577" y="1822"/>
                  </a:lnTo>
                  <a:lnTo>
                    <a:pt x="25" y="21"/>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34"/>
            <p:cNvSpPr/>
            <p:nvPr/>
          </p:nvSpPr>
          <p:spPr>
            <a:xfrm>
              <a:off x="315275" y="2692770"/>
              <a:ext cx="210403" cy="246182"/>
            </a:xfrm>
            <a:custGeom>
              <a:avLst/>
              <a:gdLst/>
              <a:ahLst/>
              <a:cxnLst/>
              <a:rect l="l" t="t" r="r" b="b"/>
              <a:pathLst>
                <a:path w="2578" h="3629" extrusionOk="0">
                  <a:moveTo>
                    <a:pt x="0" y="1"/>
                  </a:moveTo>
                  <a:lnTo>
                    <a:pt x="0" y="43"/>
                  </a:lnTo>
                  <a:lnTo>
                    <a:pt x="0" y="3614"/>
                  </a:lnTo>
                  <a:lnTo>
                    <a:pt x="25" y="3628"/>
                  </a:lnTo>
                  <a:lnTo>
                    <a:pt x="2577" y="1828"/>
                  </a:lnTo>
                  <a:lnTo>
                    <a:pt x="25" y="22"/>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34"/>
            <p:cNvSpPr/>
            <p:nvPr/>
          </p:nvSpPr>
          <p:spPr>
            <a:xfrm>
              <a:off x="315275" y="2937864"/>
              <a:ext cx="210403" cy="246047"/>
            </a:xfrm>
            <a:custGeom>
              <a:avLst/>
              <a:gdLst/>
              <a:ahLst/>
              <a:cxnLst/>
              <a:rect l="l" t="t" r="r" b="b"/>
              <a:pathLst>
                <a:path w="2578" h="3627" extrusionOk="0">
                  <a:moveTo>
                    <a:pt x="0" y="1"/>
                  </a:moveTo>
                  <a:lnTo>
                    <a:pt x="0" y="37"/>
                  </a:lnTo>
                  <a:lnTo>
                    <a:pt x="0" y="3607"/>
                  </a:lnTo>
                  <a:lnTo>
                    <a:pt x="25" y="3627"/>
                  </a:lnTo>
                  <a:lnTo>
                    <a:pt x="2577" y="1821"/>
                  </a:lnTo>
                  <a:lnTo>
                    <a:pt x="25" y="15"/>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34"/>
            <p:cNvSpPr/>
            <p:nvPr/>
          </p:nvSpPr>
          <p:spPr>
            <a:xfrm>
              <a:off x="315275" y="3182550"/>
              <a:ext cx="210403" cy="246114"/>
            </a:xfrm>
            <a:custGeom>
              <a:avLst/>
              <a:gdLst/>
              <a:ahLst/>
              <a:cxnLst/>
              <a:rect l="l" t="t" r="r" b="b"/>
              <a:pathLst>
                <a:path w="2578" h="3628" extrusionOk="0">
                  <a:moveTo>
                    <a:pt x="0" y="0"/>
                  </a:moveTo>
                  <a:lnTo>
                    <a:pt x="0" y="36"/>
                  </a:lnTo>
                  <a:lnTo>
                    <a:pt x="0" y="3607"/>
                  </a:lnTo>
                  <a:lnTo>
                    <a:pt x="25" y="3628"/>
                  </a:lnTo>
                  <a:lnTo>
                    <a:pt x="2577" y="1821"/>
                  </a:lnTo>
                  <a:lnTo>
                    <a:pt x="25" y="20"/>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34"/>
            <p:cNvSpPr/>
            <p:nvPr/>
          </p:nvSpPr>
          <p:spPr>
            <a:xfrm>
              <a:off x="315275" y="3427168"/>
              <a:ext cx="210403" cy="246182"/>
            </a:xfrm>
            <a:custGeom>
              <a:avLst/>
              <a:gdLst/>
              <a:ahLst/>
              <a:cxnLst/>
              <a:rect l="l" t="t" r="r" b="b"/>
              <a:pathLst>
                <a:path w="2578" h="3629" extrusionOk="0">
                  <a:moveTo>
                    <a:pt x="0" y="1"/>
                  </a:moveTo>
                  <a:lnTo>
                    <a:pt x="0" y="42"/>
                  </a:lnTo>
                  <a:lnTo>
                    <a:pt x="0" y="3612"/>
                  </a:lnTo>
                  <a:lnTo>
                    <a:pt x="25" y="3628"/>
                  </a:lnTo>
                  <a:lnTo>
                    <a:pt x="2577" y="1828"/>
                  </a:lnTo>
                  <a:lnTo>
                    <a:pt x="25" y="22"/>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34"/>
            <p:cNvSpPr/>
            <p:nvPr/>
          </p:nvSpPr>
          <p:spPr>
            <a:xfrm>
              <a:off x="315275" y="3672194"/>
              <a:ext cx="210403" cy="246114"/>
            </a:xfrm>
            <a:custGeom>
              <a:avLst/>
              <a:gdLst/>
              <a:ahLst/>
              <a:cxnLst/>
              <a:rect l="l" t="t" r="r" b="b"/>
              <a:pathLst>
                <a:path w="2578" h="3628" extrusionOk="0">
                  <a:moveTo>
                    <a:pt x="0" y="0"/>
                  </a:moveTo>
                  <a:lnTo>
                    <a:pt x="0" y="36"/>
                  </a:lnTo>
                  <a:lnTo>
                    <a:pt x="0" y="3607"/>
                  </a:lnTo>
                  <a:lnTo>
                    <a:pt x="25" y="3628"/>
                  </a:lnTo>
                  <a:lnTo>
                    <a:pt x="2577" y="1822"/>
                  </a:lnTo>
                  <a:lnTo>
                    <a:pt x="25" y="16"/>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34"/>
            <p:cNvSpPr/>
            <p:nvPr/>
          </p:nvSpPr>
          <p:spPr>
            <a:xfrm>
              <a:off x="315275" y="3916812"/>
              <a:ext cx="210403" cy="246182"/>
            </a:xfrm>
            <a:custGeom>
              <a:avLst/>
              <a:gdLst/>
              <a:ahLst/>
              <a:cxnLst/>
              <a:rect l="l" t="t" r="r" b="b"/>
              <a:pathLst>
                <a:path w="2578" h="3629" extrusionOk="0">
                  <a:moveTo>
                    <a:pt x="0" y="1"/>
                  </a:moveTo>
                  <a:lnTo>
                    <a:pt x="0" y="38"/>
                  </a:lnTo>
                  <a:lnTo>
                    <a:pt x="0" y="3614"/>
                  </a:lnTo>
                  <a:lnTo>
                    <a:pt x="25" y="3629"/>
                  </a:lnTo>
                  <a:lnTo>
                    <a:pt x="2577" y="1828"/>
                  </a:lnTo>
                  <a:lnTo>
                    <a:pt x="25" y="22"/>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34"/>
            <p:cNvSpPr/>
            <p:nvPr/>
          </p:nvSpPr>
          <p:spPr>
            <a:xfrm>
              <a:off x="315275" y="4161906"/>
              <a:ext cx="210403" cy="246182"/>
            </a:xfrm>
            <a:custGeom>
              <a:avLst/>
              <a:gdLst/>
              <a:ahLst/>
              <a:cxnLst/>
              <a:rect l="l" t="t" r="r" b="b"/>
              <a:pathLst>
                <a:path w="2578" h="3629" extrusionOk="0">
                  <a:moveTo>
                    <a:pt x="0" y="1"/>
                  </a:moveTo>
                  <a:lnTo>
                    <a:pt x="0" y="37"/>
                  </a:lnTo>
                  <a:lnTo>
                    <a:pt x="0" y="3607"/>
                  </a:lnTo>
                  <a:lnTo>
                    <a:pt x="25" y="3628"/>
                  </a:lnTo>
                  <a:lnTo>
                    <a:pt x="2577" y="1821"/>
                  </a:lnTo>
                  <a:lnTo>
                    <a:pt x="25" y="16"/>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34"/>
            <p:cNvSpPr/>
            <p:nvPr/>
          </p:nvSpPr>
          <p:spPr>
            <a:xfrm>
              <a:off x="315275" y="4406592"/>
              <a:ext cx="210403" cy="246114"/>
            </a:xfrm>
            <a:custGeom>
              <a:avLst/>
              <a:gdLst/>
              <a:ahLst/>
              <a:cxnLst/>
              <a:rect l="l" t="t" r="r" b="b"/>
              <a:pathLst>
                <a:path w="2578" h="3628" extrusionOk="0">
                  <a:moveTo>
                    <a:pt x="0" y="0"/>
                  </a:moveTo>
                  <a:lnTo>
                    <a:pt x="0" y="36"/>
                  </a:lnTo>
                  <a:lnTo>
                    <a:pt x="0" y="3607"/>
                  </a:lnTo>
                  <a:lnTo>
                    <a:pt x="25" y="3628"/>
                  </a:lnTo>
                  <a:lnTo>
                    <a:pt x="2577" y="1822"/>
                  </a:lnTo>
                  <a:lnTo>
                    <a:pt x="25" y="21"/>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34"/>
            <p:cNvSpPr/>
            <p:nvPr/>
          </p:nvSpPr>
          <p:spPr>
            <a:xfrm>
              <a:off x="315275" y="4651210"/>
              <a:ext cx="210403" cy="246182"/>
            </a:xfrm>
            <a:custGeom>
              <a:avLst/>
              <a:gdLst/>
              <a:ahLst/>
              <a:cxnLst/>
              <a:rect l="l" t="t" r="r" b="b"/>
              <a:pathLst>
                <a:path w="2578" h="3629" extrusionOk="0">
                  <a:moveTo>
                    <a:pt x="0" y="1"/>
                  </a:moveTo>
                  <a:lnTo>
                    <a:pt x="0" y="42"/>
                  </a:lnTo>
                  <a:lnTo>
                    <a:pt x="0" y="3612"/>
                  </a:lnTo>
                  <a:lnTo>
                    <a:pt x="25" y="3628"/>
                  </a:lnTo>
                  <a:lnTo>
                    <a:pt x="2577" y="1828"/>
                  </a:lnTo>
                  <a:lnTo>
                    <a:pt x="25" y="22"/>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34"/>
            <p:cNvSpPr/>
            <p:nvPr/>
          </p:nvSpPr>
          <p:spPr>
            <a:xfrm>
              <a:off x="315275" y="4896236"/>
              <a:ext cx="210403" cy="247268"/>
            </a:xfrm>
            <a:custGeom>
              <a:avLst/>
              <a:gdLst/>
              <a:ahLst/>
              <a:cxnLst/>
              <a:rect l="l" t="t" r="r" b="b"/>
              <a:pathLst>
                <a:path w="2578" h="3645" extrusionOk="0">
                  <a:moveTo>
                    <a:pt x="0" y="0"/>
                  </a:moveTo>
                  <a:lnTo>
                    <a:pt x="0" y="38"/>
                  </a:lnTo>
                  <a:lnTo>
                    <a:pt x="0" y="3644"/>
                  </a:lnTo>
                  <a:lnTo>
                    <a:pt x="2577" y="1822"/>
                  </a:lnTo>
                  <a:lnTo>
                    <a:pt x="25" y="16"/>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34"/>
            <p:cNvSpPr/>
            <p:nvPr/>
          </p:nvSpPr>
          <p:spPr>
            <a:xfrm>
              <a:off x="430107" y="2613876"/>
              <a:ext cx="136950" cy="160775"/>
            </a:xfrm>
            <a:custGeom>
              <a:avLst/>
              <a:gdLst/>
              <a:ahLst/>
              <a:cxnLst/>
              <a:rect l="l" t="t" r="r" b="b"/>
              <a:pathLst>
                <a:path w="1678" h="2370" extrusionOk="0">
                  <a:moveTo>
                    <a:pt x="1677" y="0"/>
                  </a:moveTo>
                  <a:lnTo>
                    <a:pt x="1" y="1185"/>
                  </a:lnTo>
                  <a:lnTo>
                    <a:pt x="1677" y="2370"/>
                  </a:lnTo>
                  <a:lnTo>
                    <a:pt x="16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34"/>
            <p:cNvSpPr/>
            <p:nvPr/>
          </p:nvSpPr>
          <p:spPr>
            <a:xfrm>
              <a:off x="430107" y="1879478"/>
              <a:ext cx="136950" cy="160775"/>
            </a:xfrm>
            <a:custGeom>
              <a:avLst/>
              <a:gdLst/>
              <a:ahLst/>
              <a:cxnLst/>
              <a:rect l="l" t="t" r="r" b="b"/>
              <a:pathLst>
                <a:path w="1678" h="2370" extrusionOk="0">
                  <a:moveTo>
                    <a:pt x="1677" y="0"/>
                  </a:moveTo>
                  <a:lnTo>
                    <a:pt x="1" y="1185"/>
                  </a:lnTo>
                  <a:lnTo>
                    <a:pt x="1677" y="2370"/>
                  </a:lnTo>
                  <a:lnTo>
                    <a:pt x="16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34"/>
            <p:cNvSpPr/>
            <p:nvPr/>
          </p:nvSpPr>
          <p:spPr>
            <a:xfrm>
              <a:off x="430107" y="2368783"/>
              <a:ext cx="136950" cy="161250"/>
            </a:xfrm>
            <a:custGeom>
              <a:avLst/>
              <a:gdLst/>
              <a:ahLst/>
              <a:cxnLst/>
              <a:rect l="l" t="t" r="r" b="b"/>
              <a:pathLst>
                <a:path w="1678" h="2377" extrusionOk="0">
                  <a:moveTo>
                    <a:pt x="1677" y="0"/>
                  </a:moveTo>
                  <a:lnTo>
                    <a:pt x="1" y="1191"/>
                  </a:lnTo>
                  <a:lnTo>
                    <a:pt x="1677" y="2376"/>
                  </a:lnTo>
                  <a:lnTo>
                    <a:pt x="16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34"/>
            <p:cNvSpPr/>
            <p:nvPr/>
          </p:nvSpPr>
          <p:spPr>
            <a:xfrm>
              <a:off x="430107" y="1389767"/>
              <a:ext cx="136950" cy="160843"/>
            </a:xfrm>
            <a:custGeom>
              <a:avLst/>
              <a:gdLst/>
              <a:ahLst/>
              <a:cxnLst/>
              <a:rect l="l" t="t" r="r" b="b"/>
              <a:pathLst>
                <a:path w="1678" h="2371" extrusionOk="0">
                  <a:moveTo>
                    <a:pt x="1677" y="1"/>
                  </a:moveTo>
                  <a:lnTo>
                    <a:pt x="1" y="1186"/>
                  </a:lnTo>
                  <a:lnTo>
                    <a:pt x="1677" y="2371"/>
                  </a:lnTo>
                  <a:lnTo>
                    <a:pt x="16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34"/>
            <p:cNvSpPr/>
            <p:nvPr/>
          </p:nvSpPr>
          <p:spPr>
            <a:xfrm>
              <a:off x="430107" y="2124097"/>
              <a:ext cx="136950" cy="160911"/>
            </a:xfrm>
            <a:custGeom>
              <a:avLst/>
              <a:gdLst/>
              <a:ahLst/>
              <a:cxnLst/>
              <a:rect l="l" t="t" r="r" b="b"/>
              <a:pathLst>
                <a:path w="1678" h="2372" extrusionOk="0">
                  <a:moveTo>
                    <a:pt x="1677" y="1"/>
                  </a:moveTo>
                  <a:lnTo>
                    <a:pt x="1" y="1185"/>
                  </a:lnTo>
                  <a:lnTo>
                    <a:pt x="1677" y="2372"/>
                  </a:lnTo>
                  <a:lnTo>
                    <a:pt x="16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34"/>
            <p:cNvSpPr/>
            <p:nvPr/>
          </p:nvSpPr>
          <p:spPr>
            <a:xfrm>
              <a:off x="430107" y="1634453"/>
              <a:ext cx="136950" cy="160843"/>
            </a:xfrm>
            <a:custGeom>
              <a:avLst/>
              <a:gdLst/>
              <a:ahLst/>
              <a:cxnLst/>
              <a:rect l="l" t="t" r="r" b="b"/>
              <a:pathLst>
                <a:path w="1678" h="2371" extrusionOk="0">
                  <a:moveTo>
                    <a:pt x="1677" y="1"/>
                  </a:moveTo>
                  <a:lnTo>
                    <a:pt x="1" y="1185"/>
                  </a:lnTo>
                  <a:lnTo>
                    <a:pt x="1677" y="2370"/>
                  </a:lnTo>
                  <a:lnTo>
                    <a:pt x="16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34"/>
            <p:cNvSpPr/>
            <p:nvPr/>
          </p:nvSpPr>
          <p:spPr>
            <a:xfrm>
              <a:off x="430107" y="165657"/>
              <a:ext cx="136950" cy="160911"/>
            </a:xfrm>
            <a:custGeom>
              <a:avLst/>
              <a:gdLst/>
              <a:ahLst/>
              <a:cxnLst/>
              <a:rect l="l" t="t" r="r" b="b"/>
              <a:pathLst>
                <a:path w="1678" h="2372" extrusionOk="0">
                  <a:moveTo>
                    <a:pt x="1677" y="1"/>
                  </a:moveTo>
                  <a:lnTo>
                    <a:pt x="1" y="1187"/>
                  </a:lnTo>
                  <a:lnTo>
                    <a:pt x="1677" y="2371"/>
                  </a:lnTo>
                  <a:lnTo>
                    <a:pt x="16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34"/>
            <p:cNvSpPr/>
            <p:nvPr/>
          </p:nvSpPr>
          <p:spPr>
            <a:xfrm>
              <a:off x="430107" y="410411"/>
              <a:ext cx="136950" cy="160843"/>
            </a:xfrm>
            <a:custGeom>
              <a:avLst/>
              <a:gdLst/>
              <a:ahLst/>
              <a:cxnLst/>
              <a:rect l="l" t="t" r="r" b="b"/>
              <a:pathLst>
                <a:path w="1678" h="2371" extrusionOk="0">
                  <a:moveTo>
                    <a:pt x="1677" y="0"/>
                  </a:moveTo>
                  <a:lnTo>
                    <a:pt x="1" y="1185"/>
                  </a:lnTo>
                  <a:lnTo>
                    <a:pt x="1677" y="2370"/>
                  </a:lnTo>
                  <a:lnTo>
                    <a:pt x="16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34"/>
            <p:cNvSpPr/>
            <p:nvPr/>
          </p:nvSpPr>
          <p:spPr>
            <a:xfrm>
              <a:off x="430107" y="1145080"/>
              <a:ext cx="136950" cy="160843"/>
            </a:xfrm>
            <a:custGeom>
              <a:avLst/>
              <a:gdLst/>
              <a:ahLst/>
              <a:cxnLst/>
              <a:rect l="l" t="t" r="r" b="b"/>
              <a:pathLst>
                <a:path w="1678" h="2371" extrusionOk="0">
                  <a:moveTo>
                    <a:pt x="1677" y="0"/>
                  </a:moveTo>
                  <a:lnTo>
                    <a:pt x="1" y="1186"/>
                  </a:lnTo>
                  <a:lnTo>
                    <a:pt x="1677" y="2371"/>
                  </a:lnTo>
                  <a:lnTo>
                    <a:pt x="16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34"/>
            <p:cNvSpPr/>
            <p:nvPr/>
          </p:nvSpPr>
          <p:spPr>
            <a:xfrm>
              <a:off x="430107" y="900055"/>
              <a:ext cx="136950" cy="160843"/>
            </a:xfrm>
            <a:custGeom>
              <a:avLst/>
              <a:gdLst/>
              <a:ahLst/>
              <a:cxnLst/>
              <a:rect l="l" t="t" r="r" b="b"/>
              <a:pathLst>
                <a:path w="1678" h="2371" extrusionOk="0">
                  <a:moveTo>
                    <a:pt x="1677" y="1"/>
                  </a:moveTo>
                  <a:lnTo>
                    <a:pt x="1" y="1185"/>
                  </a:lnTo>
                  <a:lnTo>
                    <a:pt x="1677" y="2370"/>
                  </a:lnTo>
                  <a:lnTo>
                    <a:pt x="16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34"/>
            <p:cNvSpPr/>
            <p:nvPr/>
          </p:nvSpPr>
          <p:spPr>
            <a:xfrm>
              <a:off x="430107" y="655369"/>
              <a:ext cx="136950" cy="160843"/>
            </a:xfrm>
            <a:custGeom>
              <a:avLst/>
              <a:gdLst/>
              <a:ahLst/>
              <a:cxnLst/>
              <a:rect l="l" t="t" r="r" b="b"/>
              <a:pathLst>
                <a:path w="1678" h="2371" extrusionOk="0">
                  <a:moveTo>
                    <a:pt x="1677" y="1"/>
                  </a:moveTo>
                  <a:lnTo>
                    <a:pt x="1" y="1186"/>
                  </a:lnTo>
                  <a:lnTo>
                    <a:pt x="1677" y="2371"/>
                  </a:lnTo>
                  <a:lnTo>
                    <a:pt x="16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34"/>
            <p:cNvSpPr/>
            <p:nvPr/>
          </p:nvSpPr>
          <p:spPr>
            <a:xfrm>
              <a:off x="427577" y="5061961"/>
              <a:ext cx="139480" cy="81541"/>
            </a:xfrm>
            <a:custGeom>
              <a:avLst/>
              <a:gdLst/>
              <a:ahLst/>
              <a:cxnLst/>
              <a:rect l="l" t="t" r="r" b="b"/>
              <a:pathLst>
                <a:path w="1709" h="1202" extrusionOk="0">
                  <a:moveTo>
                    <a:pt x="1708" y="0"/>
                  </a:moveTo>
                  <a:lnTo>
                    <a:pt x="1" y="1201"/>
                  </a:lnTo>
                  <a:lnTo>
                    <a:pt x="1708" y="1201"/>
                  </a:lnTo>
                  <a:lnTo>
                    <a:pt x="17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34"/>
            <p:cNvSpPr/>
            <p:nvPr/>
          </p:nvSpPr>
          <p:spPr>
            <a:xfrm>
              <a:off x="430107" y="4327562"/>
              <a:ext cx="136950" cy="160911"/>
            </a:xfrm>
            <a:custGeom>
              <a:avLst/>
              <a:gdLst/>
              <a:ahLst/>
              <a:cxnLst/>
              <a:rect l="l" t="t" r="r" b="b"/>
              <a:pathLst>
                <a:path w="1678" h="2372" extrusionOk="0">
                  <a:moveTo>
                    <a:pt x="1677" y="0"/>
                  </a:moveTo>
                  <a:lnTo>
                    <a:pt x="1" y="1186"/>
                  </a:lnTo>
                  <a:lnTo>
                    <a:pt x="1677" y="2371"/>
                  </a:lnTo>
                  <a:lnTo>
                    <a:pt x="16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34"/>
            <p:cNvSpPr/>
            <p:nvPr/>
          </p:nvSpPr>
          <p:spPr>
            <a:xfrm>
              <a:off x="430107" y="4082537"/>
              <a:ext cx="136950" cy="160843"/>
            </a:xfrm>
            <a:custGeom>
              <a:avLst/>
              <a:gdLst/>
              <a:ahLst/>
              <a:cxnLst/>
              <a:rect l="l" t="t" r="r" b="b"/>
              <a:pathLst>
                <a:path w="1678" h="2371" extrusionOk="0">
                  <a:moveTo>
                    <a:pt x="1677" y="1"/>
                  </a:moveTo>
                  <a:lnTo>
                    <a:pt x="1" y="1186"/>
                  </a:lnTo>
                  <a:lnTo>
                    <a:pt x="1677" y="2370"/>
                  </a:lnTo>
                  <a:lnTo>
                    <a:pt x="16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34"/>
            <p:cNvSpPr/>
            <p:nvPr/>
          </p:nvSpPr>
          <p:spPr>
            <a:xfrm>
              <a:off x="430107" y="4572317"/>
              <a:ext cx="136950" cy="160775"/>
            </a:xfrm>
            <a:custGeom>
              <a:avLst/>
              <a:gdLst/>
              <a:ahLst/>
              <a:cxnLst/>
              <a:rect l="l" t="t" r="r" b="b"/>
              <a:pathLst>
                <a:path w="1678" h="2370" extrusionOk="0">
                  <a:moveTo>
                    <a:pt x="1677" y="0"/>
                  </a:moveTo>
                  <a:lnTo>
                    <a:pt x="1" y="1185"/>
                  </a:lnTo>
                  <a:lnTo>
                    <a:pt x="1677" y="2370"/>
                  </a:lnTo>
                  <a:lnTo>
                    <a:pt x="16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34"/>
            <p:cNvSpPr/>
            <p:nvPr/>
          </p:nvSpPr>
          <p:spPr>
            <a:xfrm>
              <a:off x="430107" y="2858495"/>
              <a:ext cx="136950" cy="160843"/>
            </a:xfrm>
            <a:custGeom>
              <a:avLst/>
              <a:gdLst/>
              <a:ahLst/>
              <a:cxnLst/>
              <a:rect l="l" t="t" r="r" b="b"/>
              <a:pathLst>
                <a:path w="1678" h="2371" extrusionOk="0">
                  <a:moveTo>
                    <a:pt x="1677" y="1"/>
                  </a:moveTo>
                  <a:lnTo>
                    <a:pt x="1" y="1185"/>
                  </a:lnTo>
                  <a:lnTo>
                    <a:pt x="1677" y="2370"/>
                  </a:lnTo>
                  <a:lnTo>
                    <a:pt x="16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34"/>
            <p:cNvSpPr/>
            <p:nvPr/>
          </p:nvSpPr>
          <p:spPr>
            <a:xfrm>
              <a:off x="427985" y="0"/>
              <a:ext cx="139072" cy="81880"/>
            </a:xfrm>
            <a:custGeom>
              <a:avLst/>
              <a:gdLst/>
              <a:ahLst/>
              <a:cxnLst/>
              <a:rect l="l" t="t" r="r" b="b"/>
              <a:pathLst>
                <a:path w="1704" h="1207" extrusionOk="0">
                  <a:moveTo>
                    <a:pt x="0" y="1"/>
                  </a:moveTo>
                  <a:lnTo>
                    <a:pt x="1703" y="1207"/>
                  </a:lnTo>
                  <a:lnTo>
                    <a:pt x="17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34"/>
            <p:cNvSpPr/>
            <p:nvPr/>
          </p:nvSpPr>
          <p:spPr>
            <a:xfrm>
              <a:off x="430107" y="4816935"/>
              <a:ext cx="136950" cy="160843"/>
            </a:xfrm>
            <a:custGeom>
              <a:avLst/>
              <a:gdLst/>
              <a:ahLst/>
              <a:cxnLst/>
              <a:rect l="l" t="t" r="r" b="b"/>
              <a:pathLst>
                <a:path w="1678" h="2371" extrusionOk="0">
                  <a:moveTo>
                    <a:pt x="1677" y="1"/>
                  </a:moveTo>
                  <a:lnTo>
                    <a:pt x="1" y="1185"/>
                  </a:lnTo>
                  <a:lnTo>
                    <a:pt x="1677" y="2370"/>
                  </a:lnTo>
                  <a:lnTo>
                    <a:pt x="16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34"/>
            <p:cNvSpPr/>
            <p:nvPr/>
          </p:nvSpPr>
          <p:spPr>
            <a:xfrm>
              <a:off x="430107" y="3837918"/>
              <a:ext cx="136950" cy="160775"/>
            </a:xfrm>
            <a:custGeom>
              <a:avLst/>
              <a:gdLst/>
              <a:ahLst/>
              <a:cxnLst/>
              <a:rect l="l" t="t" r="r" b="b"/>
              <a:pathLst>
                <a:path w="1678" h="2370" extrusionOk="0">
                  <a:moveTo>
                    <a:pt x="1677" y="0"/>
                  </a:moveTo>
                  <a:lnTo>
                    <a:pt x="1" y="1185"/>
                  </a:lnTo>
                  <a:lnTo>
                    <a:pt x="1677" y="2370"/>
                  </a:lnTo>
                  <a:lnTo>
                    <a:pt x="16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34"/>
            <p:cNvSpPr/>
            <p:nvPr/>
          </p:nvSpPr>
          <p:spPr>
            <a:xfrm>
              <a:off x="430107" y="3103520"/>
              <a:ext cx="136950" cy="160911"/>
            </a:xfrm>
            <a:custGeom>
              <a:avLst/>
              <a:gdLst/>
              <a:ahLst/>
              <a:cxnLst/>
              <a:rect l="l" t="t" r="r" b="b"/>
              <a:pathLst>
                <a:path w="1678" h="2372" extrusionOk="0">
                  <a:moveTo>
                    <a:pt x="1677" y="0"/>
                  </a:moveTo>
                  <a:lnTo>
                    <a:pt x="1" y="1185"/>
                  </a:lnTo>
                  <a:lnTo>
                    <a:pt x="1677" y="2371"/>
                  </a:lnTo>
                  <a:lnTo>
                    <a:pt x="16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34"/>
            <p:cNvSpPr/>
            <p:nvPr/>
          </p:nvSpPr>
          <p:spPr>
            <a:xfrm>
              <a:off x="430107" y="3348139"/>
              <a:ext cx="136950" cy="160911"/>
            </a:xfrm>
            <a:custGeom>
              <a:avLst/>
              <a:gdLst/>
              <a:ahLst/>
              <a:cxnLst/>
              <a:rect l="l" t="t" r="r" b="b"/>
              <a:pathLst>
                <a:path w="1678" h="2372" extrusionOk="0">
                  <a:moveTo>
                    <a:pt x="1677" y="1"/>
                  </a:moveTo>
                  <a:lnTo>
                    <a:pt x="1" y="1187"/>
                  </a:lnTo>
                  <a:lnTo>
                    <a:pt x="1677" y="2372"/>
                  </a:lnTo>
                  <a:lnTo>
                    <a:pt x="16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34"/>
            <p:cNvSpPr/>
            <p:nvPr/>
          </p:nvSpPr>
          <p:spPr>
            <a:xfrm>
              <a:off x="430107" y="3592893"/>
              <a:ext cx="136950" cy="161182"/>
            </a:xfrm>
            <a:custGeom>
              <a:avLst/>
              <a:gdLst/>
              <a:ahLst/>
              <a:cxnLst/>
              <a:rect l="l" t="t" r="r" b="b"/>
              <a:pathLst>
                <a:path w="1678" h="2376" extrusionOk="0">
                  <a:moveTo>
                    <a:pt x="1677" y="1"/>
                  </a:moveTo>
                  <a:lnTo>
                    <a:pt x="1" y="1185"/>
                  </a:lnTo>
                  <a:lnTo>
                    <a:pt x="1677" y="2375"/>
                  </a:lnTo>
                  <a:lnTo>
                    <a:pt x="16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hree columns 2">
  <p:cSld name="CUSTOM_3_2_1">
    <p:spTree>
      <p:nvGrpSpPr>
        <p:cNvPr id="1" name="Shape 4566"/>
        <p:cNvGrpSpPr/>
        <p:nvPr/>
      </p:nvGrpSpPr>
      <p:grpSpPr>
        <a:xfrm>
          <a:off x="0" y="0"/>
          <a:ext cx="0" cy="0"/>
          <a:chOff x="0" y="0"/>
          <a:chExt cx="0" cy="0"/>
        </a:xfrm>
      </p:grpSpPr>
      <p:pic>
        <p:nvPicPr>
          <p:cNvPr id="4567" name="Google Shape;4567;p35"/>
          <p:cNvPicPr preferRelativeResize="0"/>
          <p:nvPr/>
        </p:nvPicPr>
        <p:blipFill>
          <a:blip r:embed="rId2">
            <a:alphaModFix/>
          </a:blip>
          <a:stretch>
            <a:fillRect/>
          </a:stretch>
        </p:blipFill>
        <p:spPr>
          <a:xfrm>
            <a:off x="0" y="0"/>
            <a:ext cx="9144000" cy="5143500"/>
          </a:xfrm>
          <a:prstGeom prst="rect">
            <a:avLst/>
          </a:prstGeom>
          <a:noFill/>
          <a:ln>
            <a:noFill/>
          </a:ln>
        </p:spPr>
      </p:pic>
      <p:sp>
        <p:nvSpPr>
          <p:cNvPr id="4568" name="Google Shape;4568;p35"/>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69" name="Google Shape;4569;p35"/>
          <p:cNvSpPr txBox="1">
            <a:spLocks noGrp="1"/>
          </p:cNvSpPr>
          <p:nvPr>
            <p:ph type="title" idx="2"/>
          </p:nvPr>
        </p:nvSpPr>
        <p:spPr>
          <a:xfrm>
            <a:off x="719975" y="1404575"/>
            <a:ext cx="2228700" cy="52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570" name="Google Shape;4570;p35"/>
          <p:cNvSpPr txBox="1">
            <a:spLocks noGrp="1"/>
          </p:cNvSpPr>
          <p:nvPr>
            <p:ph type="subTitle" idx="1"/>
          </p:nvPr>
        </p:nvSpPr>
        <p:spPr>
          <a:xfrm>
            <a:off x="719975" y="3908400"/>
            <a:ext cx="22287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71" name="Google Shape;4571;p35"/>
          <p:cNvSpPr txBox="1">
            <a:spLocks noGrp="1"/>
          </p:cNvSpPr>
          <p:nvPr>
            <p:ph type="title" idx="3"/>
          </p:nvPr>
        </p:nvSpPr>
        <p:spPr>
          <a:xfrm>
            <a:off x="3460630" y="1404575"/>
            <a:ext cx="2228700" cy="52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572" name="Google Shape;4572;p35"/>
          <p:cNvSpPr txBox="1">
            <a:spLocks noGrp="1"/>
          </p:cNvSpPr>
          <p:nvPr>
            <p:ph type="subTitle" idx="4"/>
          </p:nvPr>
        </p:nvSpPr>
        <p:spPr>
          <a:xfrm>
            <a:off x="3460630" y="3908400"/>
            <a:ext cx="22287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73" name="Google Shape;4573;p35"/>
          <p:cNvSpPr txBox="1">
            <a:spLocks noGrp="1"/>
          </p:cNvSpPr>
          <p:nvPr>
            <p:ph type="title" idx="5"/>
          </p:nvPr>
        </p:nvSpPr>
        <p:spPr>
          <a:xfrm>
            <a:off x="6195322" y="1404575"/>
            <a:ext cx="2228700" cy="52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574" name="Google Shape;4574;p35"/>
          <p:cNvSpPr txBox="1">
            <a:spLocks noGrp="1"/>
          </p:cNvSpPr>
          <p:nvPr>
            <p:ph type="subTitle" idx="6"/>
          </p:nvPr>
        </p:nvSpPr>
        <p:spPr>
          <a:xfrm>
            <a:off x="6195322" y="3908400"/>
            <a:ext cx="22287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575" name="Google Shape;4575;p35"/>
          <p:cNvGrpSpPr/>
          <p:nvPr/>
        </p:nvGrpSpPr>
        <p:grpSpPr>
          <a:xfrm>
            <a:off x="0" y="4502905"/>
            <a:ext cx="9306520" cy="484786"/>
            <a:chOff x="0" y="4619700"/>
            <a:chExt cx="8984862" cy="368575"/>
          </a:xfrm>
        </p:grpSpPr>
        <p:sp>
          <p:nvSpPr>
            <p:cNvPr id="4576" name="Google Shape;4576;p35"/>
            <p:cNvSpPr/>
            <p:nvPr/>
          </p:nvSpPr>
          <p:spPr>
            <a:xfrm rot="5400000">
              <a:off x="4449508" y="237947"/>
              <a:ext cx="43628" cy="8807134"/>
            </a:xfrm>
            <a:custGeom>
              <a:avLst/>
              <a:gdLst/>
              <a:ahLst/>
              <a:cxnLst/>
              <a:rect l="l" t="t" r="r" b="b"/>
              <a:pathLst>
                <a:path w="462" h="77922" extrusionOk="0">
                  <a:moveTo>
                    <a:pt x="228" y="0"/>
                  </a:moveTo>
                  <a:cubicBezTo>
                    <a:pt x="104" y="0"/>
                    <a:pt x="1" y="104"/>
                    <a:pt x="1" y="228"/>
                  </a:cubicBezTo>
                  <a:lnTo>
                    <a:pt x="1" y="77693"/>
                  </a:lnTo>
                  <a:cubicBezTo>
                    <a:pt x="1" y="77818"/>
                    <a:pt x="104" y="77922"/>
                    <a:pt x="228" y="77922"/>
                  </a:cubicBezTo>
                  <a:cubicBezTo>
                    <a:pt x="357" y="77922"/>
                    <a:pt x="461" y="77818"/>
                    <a:pt x="461" y="77693"/>
                  </a:cubicBezTo>
                  <a:lnTo>
                    <a:pt x="461" y="228"/>
                  </a:lnTo>
                  <a:cubicBezTo>
                    <a:pt x="461" y="104"/>
                    <a:pt x="357" y="0"/>
                    <a:pt x="2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35"/>
            <p:cNvSpPr/>
            <p:nvPr/>
          </p:nvSpPr>
          <p:spPr>
            <a:xfrm rot="5400000">
              <a:off x="4504778" y="508190"/>
              <a:ext cx="43061" cy="8917107"/>
            </a:xfrm>
            <a:custGeom>
              <a:avLst/>
              <a:gdLst/>
              <a:ahLst/>
              <a:cxnLst/>
              <a:rect l="l" t="t" r="r" b="b"/>
              <a:pathLst>
                <a:path w="456" h="78895" extrusionOk="0">
                  <a:moveTo>
                    <a:pt x="227" y="1"/>
                  </a:moveTo>
                  <a:cubicBezTo>
                    <a:pt x="98" y="1"/>
                    <a:pt x="0" y="104"/>
                    <a:pt x="0" y="228"/>
                  </a:cubicBezTo>
                  <a:lnTo>
                    <a:pt x="0" y="78666"/>
                  </a:lnTo>
                  <a:cubicBezTo>
                    <a:pt x="0" y="78791"/>
                    <a:pt x="98" y="78895"/>
                    <a:pt x="227" y="78895"/>
                  </a:cubicBezTo>
                  <a:cubicBezTo>
                    <a:pt x="351" y="78895"/>
                    <a:pt x="456" y="78791"/>
                    <a:pt x="456" y="78666"/>
                  </a:cubicBezTo>
                  <a:lnTo>
                    <a:pt x="456" y="228"/>
                  </a:lnTo>
                  <a:cubicBezTo>
                    <a:pt x="456" y="104"/>
                    <a:pt x="351" y="1"/>
                    <a:pt x="2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35"/>
            <p:cNvSpPr/>
            <p:nvPr/>
          </p:nvSpPr>
          <p:spPr>
            <a:xfrm rot="5400000">
              <a:off x="23801" y="4713186"/>
              <a:ext cx="137871" cy="185474"/>
            </a:xfrm>
            <a:custGeom>
              <a:avLst/>
              <a:gdLst/>
              <a:ahLst/>
              <a:cxnLst/>
              <a:rect l="l" t="t" r="r" b="b"/>
              <a:pathLst>
                <a:path w="1460" h="1641" extrusionOk="0">
                  <a:moveTo>
                    <a:pt x="1" y="0"/>
                  </a:moveTo>
                  <a:lnTo>
                    <a:pt x="1" y="1641"/>
                  </a:lnTo>
                  <a:lnTo>
                    <a:pt x="849" y="1165"/>
                  </a:lnTo>
                  <a:lnTo>
                    <a:pt x="1460" y="817"/>
                  </a:lnTo>
                  <a:lnTo>
                    <a:pt x="849" y="476"/>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35"/>
            <p:cNvSpPr/>
            <p:nvPr/>
          </p:nvSpPr>
          <p:spPr>
            <a:xfrm rot="5400000">
              <a:off x="356884" y="4713412"/>
              <a:ext cx="137871" cy="185022"/>
            </a:xfrm>
            <a:custGeom>
              <a:avLst/>
              <a:gdLst/>
              <a:ahLst/>
              <a:cxnLst/>
              <a:rect l="l" t="t" r="r" b="b"/>
              <a:pathLst>
                <a:path w="1460" h="1637" extrusionOk="0">
                  <a:moveTo>
                    <a:pt x="1" y="1"/>
                  </a:moveTo>
                  <a:lnTo>
                    <a:pt x="1" y="1636"/>
                  </a:lnTo>
                  <a:lnTo>
                    <a:pt x="849" y="1161"/>
                  </a:lnTo>
                  <a:lnTo>
                    <a:pt x="1460" y="819"/>
                  </a:lnTo>
                  <a:lnTo>
                    <a:pt x="849" y="47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35"/>
            <p:cNvSpPr/>
            <p:nvPr/>
          </p:nvSpPr>
          <p:spPr>
            <a:xfrm rot="5400000">
              <a:off x="192546" y="4713412"/>
              <a:ext cx="137871" cy="185022"/>
            </a:xfrm>
            <a:custGeom>
              <a:avLst/>
              <a:gdLst/>
              <a:ahLst/>
              <a:cxnLst/>
              <a:rect l="l" t="t" r="r" b="b"/>
              <a:pathLst>
                <a:path w="1460" h="1637" extrusionOk="0">
                  <a:moveTo>
                    <a:pt x="1460" y="1"/>
                  </a:moveTo>
                  <a:lnTo>
                    <a:pt x="849" y="342"/>
                  </a:lnTo>
                  <a:lnTo>
                    <a:pt x="1" y="818"/>
                  </a:lnTo>
                  <a:lnTo>
                    <a:pt x="849" y="1295"/>
                  </a:lnTo>
                  <a:lnTo>
                    <a:pt x="1460" y="1637"/>
                  </a:lnTo>
                  <a:lnTo>
                    <a:pt x="14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35"/>
            <p:cNvSpPr/>
            <p:nvPr/>
          </p:nvSpPr>
          <p:spPr>
            <a:xfrm rot="5400000">
              <a:off x="522125" y="4713186"/>
              <a:ext cx="137871" cy="185474"/>
            </a:xfrm>
            <a:custGeom>
              <a:avLst/>
              <a:gdLst/>
              <a:ahLst/>
              <a:cxnLst/>
              <a:rect l="l" t="t" r="r" b="b"/>
              <a:pathLst>
                <a:path w="1460" h="1641" extrusionOk="0">
                  <a:moveTo>
                    <a:pt x="1460" y="0"/>
                  </a:moveTo>
                  <a:lnTo>
                    <a:pt x="849" y="342"/>
                  </a:lnTo>
                  <a:lnTo>
                    <a:pt x="1" y="818"/>
                  </a:lnTo>
                  <a:lnTo>
                    <a:pt x="849" y="1294"/>
                  </a:lnTo>
                  <a:lnTo>
                    <a:pt x="1460" y="1641"/>
                  </a:lnTo>
                  <a:lnTo>
                    <a:pt x="14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35"/>
            <p:cNvSpPr/>
            <p:nvPr/>
          </p:nvSpPr>
          <p:spPr>
            <a:xfrm rot="5400000">
              <a:off x="697595" y="4713129"/>
              <a:ext cx="137871" cy="185587"/>
            </a:xfrm>
            <a:custGeom>
              <a:avLst/>
              <a:gdLst/>
              <a:ahLst/>
              <a:cxnLst/>
              <a:rect l="l" t="t" r="r" b="b"/>
              <a:pathLst>
                <a:path w="1460" h="1642" extrusionOk="0">
                  <a:moveTo>
                    <a:pt x="1" y="1"/>
                  </a:moveTo>
                  <a:lnTo>
                    <a:pt x="1" y="1642"/>
                  </a:lnTo>
                  <a:lnTo>
                    <a:pt x="849" y="1166"/>
                  </a:lnTo>
                  <a:lnTo>
                    <a:pt x="1460" y="824"/>
                  </a:lnTo>
                  <a:lnTo>
                    <a:pt x="849" y="477"/>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35"/>
            <p:cNvSpPr/>
            <p:nvPr/>
          </p:nvSpPr>
          <p:spPr>
            <a:xfrm rot="5400000">
              <a:off x="862780" y="4713412"/>
              <a:ext cx="137871" cy="185022"/>
            </a:xfrm>
            <a:custGeom>
              <a:avLst/>
              <a:gdLst/>
              <a:ahLst/>
              <a:cxnLst/>
              <a:rect l="l" t="t" r="r" b="b"/>
              <a:pathLst>
                <a:path w="1460" h="1637" extrusionOk="0">
                  <a:moveTo>
                    <a:pt x="1460" y="1"/>
                  </a:moveTo>
                  <a:lnTo>
                    <a:pt x="849" y="342"/>
                  </a:lnTo>
                  <a:lnTo>
                    <a:pt x="1" y="818"/>
                  </a:lnTo>
                  <a:lnTo>
                    <a:pt x="849" y="1295"/>
                  </a:lnTo>
                  <a:lnTo>
                    <a:pt x="1460" y="1636"/>
                  </a:lnTo>
                  <a:lnTo>
                    <a:pt x="14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35"/>
            <p:cNvSpPr/>
            <p:nvPr/>
          </p:nvSpPr>
          <p:spPr>
            <a:xfrm rot="5400000">
              <a:off x="1037968" y="4713186"/>
              <a:ext cx="137871" cy="185474"/>
            </a:xfrm>
            <a:custGeom>
              <a:avLst/>
              <a:gdLst/>
              <a:ahLst/>
              <a:cxnLst/>
              <a:rect l="l" t="t" r="r" b="b"/>
              <a:pathLst>
                <a:path w="1460" h="1641" extrusionOk="0">
                  <a:moveTo>
                    <a:pt x="1" y="0"/>
                  </a:moveTo>
                  <a:lnTo>
                    <a:pt x="1" y="1641"/>
                  </a:lnTo>
                  <a:lnTo>
                    <a:pt x="849" y="1165"/>
                  </a:lnTo>
                  <a:lnTo>
                    <a:pt x="1460" y="817"/>
                  </a:lnTo>
                  <a:lnTo>
                    <a:pt x="849" y="476"/>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35"/>
            <p:cNvSpPr/>
            <p:nvPr/>
          </p:nvSpPr>
          <p:spPr>
            <a:xfrm rot="5400000">
              <a:off x="1203209" y="4713412"/>
              <a:ext cx="137871" cy="185022"/>
            </a:xfrm>
            <a:custGeom>
              <a:avLst/>
              <a:gdLst/>
              <a:ahLst/>
              <a:cxnLst/>
              <a:rect l="l" t="t" r="r" b="b"/>
              <a:pathLst>
                <a:path w="1460" h="1637" extrusionOk="0">
                  <a:moveTo>
                    <a:pt x="1460" y="1"/>
                  </a:moveTo>
                  <a:lnTo>
                    <a:pt x="849" y="343"/>
                  </a:lnTo>
                  <a:lnTo>
                    <a:pt x="1" y="818"/>
                  </a:lnTo>
                  <a:lnTo>
                    <a:pt x="849" y="1295"/>
                  </a:lnTo>
                  <a:lnTo>
                    <a:pt x="1460" y="1637"/>
                  </a:lnTo>
                  <a:lnTo>
                    <a:pt x="14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35"/>
            <p:cNvSpPr/>
            <p:nvPr/>
          </p:nvSpPr>
          <p:spPr>
            <a:xfrm rot="5400000">
              <a:off x="1378623" y="4713412"/>
              <a:ext cx="137871" cy="185022"/>
            </a:xfrm>
            <a:custGeom>
              <a:avLst/>
              <a:gdLst/>
              <a:ahLst/>
              <a:cxnLst/>
              <a:rect l="l" t="t" r="r" b="b"/>
              <a:pathLst>
                <a:path w="1460" h="1637" extrusionOk="0">
                  <a:moveTo>
                    <a:pt x="1" y="1"/>
                  </a:moveTo>
                  <a:lnTo>
                    <a:pt x="1" y="1636"/>
                  </a:lnTo>
                  <a:lnTo>
                    <a:pt x="849" y="1166"/>
                  </a:lnTo>
                  <a:lnTo>
                    <a:pt x="1460" y="818"/>
                  </a:lnTo>
                  <a:lnTo>
                    <a:pt x="849" y="476"/>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35"/>
            <p:cNvSpPr/>
            <p:nvPr/>
          </p:nvSpPr>
          <p:spPr>
            <a:xfrm rot="5400000">
              <a:off x="1543581" y="4713468"/>
              <a:ext cx="137871" cy="184909"/>
            </a:xfrm>
            <a:custGeom>
              <a:avLst/>
              <a:gdLst/>
              <a:ahLst/>
              <a:cxnLst/>
              <a:rect l="l" t="t" r="r" b="b"/>
              <a:pathLst>
                <a:path w="1460" h="1636" extrusionOk="0">
                  <a:moveTo>
                    <a:pt x="1460" y="0"/>
                  </a:moveTo>
                  <a:lnTo>
                    <a:pt x="849" y="342"/>
                  </a:lnTo>
                  <a:lnTo>
                    <a:pt x="1" y="817"/>
                  </a:lnTo>
                  <a:lnTo>
                    <a:pt x="849" y="1294"/>
                  </a:lnTo>
                  <a:lnTo>
                    <a:pt x="1460" y="1636"/>
                  </a:lnTo>
                  <a:lnTo>
                    <a:pt x="14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35"/>
            <p:cNvSpPr/>
            <p:nvPr/>
          </p:nvSpPr>
          <p:spPr>
            <a:xfrm rot="5400000">
              <a:off x="1719052" y="4713412"/>
              <a:ext cx="137871" cy="185022"/>
            </a:xfrm>
            <a:custGeom>
              <a:avLst/>
              <a:gdLst/>
              <a:ahLst/>
              <a:cxnLst/>
              <a:rect l="l" t="t" r="r" b="b"/>
              <a:pathLst>
                <a:path w="1460" h="1637" extrusionOk="0">
                  <a:moveTo>
                    <a:pt x="1" y="1"/>
                  </a:moveTo>
                  <a:lnTo>
                    <a:pt x="1" y="1637"/>
                  </a:lnTo>
                  <a:lnTo>
                    <a:pt x="849" y="1160"/>
                  </a:lnTo>
                  <a:lnTo>
                    <a:pt x="1460" y="818"/>
                  </a:lnTo>
                  <a:lnTo>
                    <a:pt x="849" y="477"/>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35"/>
            <p:cNvSpPr/>
            <p:nvPr/>
          </p:nvSpPr>
          <p:spPr>
            <a:xfrm rot="5400000">
              <a:off x="1884236" y="4713129"/>
              <a:ext cx="137871" cy="185587"/>
            </a:xfrm>
            <a:custGeom>
              <a:avLst/>
              <a:gdLst/>
              <a:ahLst/>
              <a:cxnLst/>
              <a:rect l="l" t="t" r="r" b="b"/>
              <a:pathLst>
                <a:path w="1460" h="1642" extrusionOk="0">
                  <a:moveTo>
                    <a:pt x="1460" y="1"/>
                  </a:moveTo>
                  <a:lnTo>
                    <a:pt x="849" y="347"/>
                  </a:lnTo>
                  <a:lnTo>
                    <a:pt x="1" y="823"/>
                  </a:lnTo>
                  <a:lnTo>
                    <a:pt x="849" y="1295"/>
                  </a:lnTo>
                  <a:lnTo>
                    <a:pt x="1460" y="1641"/>
                  </a:lnTo>
                  <a:lnTo>
                    <a:pt x="14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35"/>
            <p:cNvSpPr/>
            <p:nvPr/>
          </p:nvSpPr>
          <p:spPr>
            <a:xfrm rot="5400000">
              <a:off x="2059424" y="4713468"/>
              <a:ext cx="137871" cy="184909"/>
            </a:xfrm>
            <a:custGeom>
              <a:avLst/>
              <a:gdLst/>
              <a:ahLst/>
              <a:cxnLst/>
              <a:rect l="l" t="t" r="r" b="b"/>
              <a:pathLst>
                <a:path w="1460" h="1636" extrusionOk="0">
                  <a:moveTo>
                    <a:pt x="1" y="0"/>
                  </a:moveTo>
                  <a:lnTo>
                    <a:pt x="1" y="1636"/>
                  </a:lnTo>
                  <a:lnTo>
                    <a:pt x="849" y="1159"/>
                  </a:lnTo>
                  <a:lnTo>
                    <a:pt x="1460" y="817"/>
                  </a:lnTo>
                  <a:lnTo>
                    <a:pt x="849" y="476"/>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35"/>
            <p:cNvSpPr/>
            <p:nvPr/>
          </p:nvSpPr>
          <p:spPr>
            <a:xfrm rot="5400000">
              <a:off x="2224948" y="4713412"/>
              <a:ext cx="137871" cy="185022"/>
            </a:xfrm>
            <a:custGeom>
              <a:avLst/>
              <a:gdLst/>
              <a:ahLst/>
              <a:cxnLst/>
              <a:rect l="l" t="t" r="r" b="b"/>
              <a:pathLst>
                <a:path w="1460" h="1637" extrusionOk="0">
                  <a:moveTo>
                    <a:pt x="1460" y="1"/>
                  </a:moveTo>
                  <a:lnTo>
                    <a:pt x="849" y="347"/>
                  </a:lnTo>
                  <a:lnTo>
                    <a:pt x="1" y="818"/>
                  </a:lnTo>
                  <a:lnTo>
                    <a:pt x="849" y="1295"/>
                  </a:lnTo>
                  <a:lnTo>
                    <a:pt x="1460" y="1637"/>
                  </a:lnTo>
                  <a:lnTo>
                    <a:pt x="14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35"/>
            <p:cNvSpPr/>
            <p:nvPr/>
          </p:nvSpPr>
          <p:spPr>
            <a:xfrm rot="5400000">
              <a:off x="2399796" y="4713412"/>
              <a:ext cx="137871" cy="185022"/>
            </a:xfrm>
            <a:custGeom>
              <a:avLst/>
              <a:gdLst/>
              <a:ahLst/>
              <a:cxnLst/>
              <a:rect l="l" t="t" r="r" b="b"/>
              <a:pathLst>
                <a:path w="1460" h="1637" extrusionOk="0">
                  <a:moveTo>
                    <a:pt x="1" y="0"/>
                  </a:moveTo>
                  <a:lnTo>
                    <a:pt x="1" y="1636"/>
                  </a:lnTo>
                  <a:lnTo>
                    <a:pt x="849" y="1159"/>
                  </a:lnTo>
                  <a:lnTo>
                    <a:pt x="1460" y="818"/>
                  </a:lnTo>
                  <a:lnTo>
                    <a:pt x="849" y="471"/>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35"/>
            <p:cNvSpPr/>
            <p:nvPr/>
          </p:nvSpPr>
          <p:spPr>
            <a:xfrm rot="5400000">
              <a:off x="2565320" y="4713468"/>
              <a:ext cx="137871" cy="184909"/>
            </a:xfrm>
            <a:custGeom>
              <a:avLst/>
              <a:gdLst/>
              <a:ahLst/>
              <a:cxnLst/>
              <a:rect l="l" t="t" r="r" b="b"/>
              <a:pathLst>
                <a:path w="1460" h="1636" extrusionOk="0">
                  <a:moveTo>
                    <a:pt x="1460" y="0"/>
                  </a:moveTo>
                  <a:lnTo>
                    <a:pt x="849" y="342"/>
                  </a:lnTo>
                  <a:lnTo>
                    <a:pt x="1" y="817"/>
                  </a:lnTo>
                  <a:lnTo>
                    <a:pt x="849" y="1294"/>
                  </a:lnTo>
                  <a:lnTo>
                    <a:pt x="1460" y="1636"/>
                  </a:lnTo>
                  <a:lnTo>
                    <a:pt x="14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35"/>
            <p:cNvSpPr/>
            <p:nvPr/>
          </p:nvSpPr>
          <p:spPr>
            <a:xfrm rot="5400000">
              <a:off x="2740508" y="4713129"/>
              <a:ext cx="137871" cy="185587"/>
            </a:xfrm>
            <a:custGeom>
              <a:avLst/>
              <a:gdLst/>
              <a:ahLst/>
              <a:cxnLst/>
              <a:rect l="l" t="t" r="r" b="b"/>
              <a:pathLst>
                <a:path w="1460" h="1642" extrusionOk="0">
                  <a:moveTo>
                    <a:pt x="1" y="1"/>
                  </a:moveTo>
                  <a:lnTo>
                    <a:pt x="1" y="1641"/>
                  </a:lnTo>
                  <a:lnTo>
                    <a:pt x="849" y="1165"/>
                  </a:lnTo>
                  <a:lnTo>
                    <a:pt x="1460" y="823"/>
                  </a:lnTo>
                  <a:lnTo>
                    <a:pt x="849" y="476"/>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35"/>
            <p:cNvSpPr/>
            <p:nvPr/>
          </p:nvSpPr>
          <p:spPr>
            <a:xfrm rot="5400000">
              <a:off x="2905693" y="4713412"/>
              <a:ext cx="137871" cy="185022"/>
            </a:xfrm>
            <a:custGeom>
              <a:avLst/>
              <a:gdLst/>
              <a:ahLst/>
              <a:cxnLst/>
              <a:rect l="l" t="t" r="r" b="b"/>
              <a:pathLst>
                <a:path w="1460" h="1637" extrusionOk="0">
                  <a:moveTo>
                    <a:pt x="1460" y="1"/>
                  </a:moveTo>
                  <a:lnTo>
                    <a:pt x="849" y="342"/>
                  </a:lnTo>
                  <a:lnTo>
                    <a:pt x="1" y="818"/>
                  </a:lnTo>
                  <a:lnTo>
                    <a:pt x="849" y="1295"/>
                  </a:lnTo>
                  <a:lnTo>
                    <a:pt x="1460" y="1636"/>
                  </a:lnTo>
                  <a:lnTo>
                    <a:pt x="14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35"/>
            <p:cNvSpPr/>
            <p:nvPr/>
          </p:nvSpPr>
          <p:spPr>
            <a:xfrm rot="5400000">
              <a:off x="3081163" y="4713468"/>
              <a:ext cx="137871" cy="184909"/>
            </a:xfrm>
            <a:custGeom>
              <a:avLst/>
              <a:gdLst/>
              <a:ahLst/>
              <a:cxnLst/>
              <a:rect l="l" t="t" r="r" b="b"/>
              <a:pathLst>
                <a:path w="1460" h="1636" extrusionOk="0">
                  <a:moveTo>
                    <a:pt x="1" y="0"/>
                  </a:moveTo>
                  <a:lnTo>
                    <a:pt x="1" y="1636"/>
                  </a:lnTo>
                  <a:lnTo>
                    <a:pt x="849" y="1164"/>
                  </a:lnTo>
                  <a:lnTo>
                    <a:pt x="1460" y="817"/>
                  </a:lnTo>
                  <a:lnTo>
                    <a:pt x="849" y="476"/>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35"/>
            <p:cNvSpPr/>
            <p:nvPr/>
          </p:nvSpPr>
          <p:spPr>
            <a:xfrm rot="5400000">
              <a:off x="3246122" y="4713412"/>
              <a:ext cx="137871" cy="185022"/>
            </a:xfrm>
            <a:custGeom>
              <a:avLst/>
              <a:gdLst/>
              <a:ahLst/>
              <a:cxnLst/>
              <a:rect l="l" t="t" r="r" b="b"/>
              <a:pathLst>
                <a:path w="1460" h="1637" extrusionOk="0">
                  <a:moveTo>
                    <a:pt x="1460" y="1"/>
                  </a:moveTo>
                  <a:lnTo>
                    <a:pt x="849" y="342"/>
                  </a:lnTo>
                  <a:lnTo>
                    <a:pt x="1" y="818"/>
                  </a:lnTo>
                  <a:lnTo>
                    <a:pt x="849" y="1295"/>
                  </a:lnTo>
                  <a:lnTo>
                    <a:pt x="1460" y="1636"/>
                  </a:lnTo>
                  <a:lnTo>
                    <a:pt x="14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35"/>
            <p:cNvSpPr/>
            <p:nvPr/>
          </p:nvSpPr>
          <p:spPr>
            <a:xfrm rot="5400000">
              <a:off x="3421535" y="4713412"/>
              <a:ext cx="137871" cy="185022"/>
            </a:xfrm>
            <a:custGeom>
              <a:avLst/>
              <a:gdLst/>
              <a:ahLst/>
              <a:cxnLst/>
              <a:rect l="l" t="t" r="r" b="b"/>
              <a:pathLst>
                <a:path w="1460" h="1637" extrusionOk="0">
                  <a:moveTo>
                    <a:pt x="1" y="0"/>
                  </a:moveTo>
                  <a:lnTo>
                    <a:pt x="1" y="1636"/>
                  </a:lnTo>
                  <a:lnTo>
                    <a:pt x="849" y="1159"/>
                  </a:lnTo>
                  <a:lnTo>
                    <a:pt x="1460" y="818"/>
                  </a:lnTo>
                  <a:lnTo>
                    <a:pt x="849" y="476"/>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35"/>
            <p:cNvSpPr/>
            <p:nvPr/>
          </p:nvSpPr>
          <p:spPr>
            <a:xfrm rot="5400000">
              <a:off x="3586494" y="4713468"/>
              <a:ext cx="137871" cy="184909"/>
            </a:xfrm>
            <a:custGeom>
              <a:avLst/>
              <a:gdLst/>
              <a:ahLst/>
              <a:cxnLst/>
              <a:rect l="l" t="t" r="r" b="b"/>
              <a:pathLst>
                <a:path w="1460" h="1636" extrusionOk="0">
                  <a:moveTo>
                    <a:pt x="1460" y="0"/>
                  </a:moveTo>
                  <a:lnTo>
                    <a:pt x="849" y="342"/>
                  </a:lnTo>
                  <a:lnTo>
                    <a:pt x="1" y="817"/>
                  </a:lnTo>
                  <a:lnTo>
                    <a:pt x="849" y="1288"/>
                  </a:lnTo>
                  <a:lnTo>
                    <a:pt x="1460" y="1636"/>
                  </a:lnTo>
                  <a:lnTo>
                    <a:pt x="14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35"/>
            <p:cNvSpPr/>
            <p:nvPr/>
          </p:nvSpPr>
          <p:spPr>
            <a:xfrm rot="5400000">
              <a:off x="3761964" y="4713412"/>
              <a:ext cx="137871" cy="185022"/>
            </a:xfrm>
            <a:custGeom>
              <a:avLst/>
              <a:gdLst/>
              <a:ahLst/>
              <a:cxnLst/>
              <a:rect l="l" t="t" r="r" b="b"/>
              <a:pathLst>
                <a:path w="1460" h="1637" extrusionOk="0">
                  <a:moveTo>
                    <a:pt x="1" y="1"/>
                  </a:moveTo>
                  <a:lnTo>
                    <a:pt x="1" y="1636"/>
                  </a:lnTo>
                  <a:lnTo>
                    <a:pt x="849" y="1159"/>
                  </a:lnTo>
                  <a:lnTo>
                    <a:pt x="1460" y="818"/>
                  </a:lnTo>
                  <a:lnTo>
                    <a:pt x="849" y="476"/>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35"/>
            <p:cNvSpPr/>
            <p:nvPr/>
          </p:nvSpPr>
          <p:spPr>
            <a:xfrm rot="5400000">
              <a:off x="3927149" y="4713129"/>
              <a:ext cx="137871" cy="185587"/>
            </a:xfrm>
            <a:custGeom>
              <a:avLst/>
              <a:gdLst/>
              <a:ahLst/>
              <a:cxnLst/>
              <a:rect l="l" t="t" r="r" b="b"/>
              <a:pathLst>
                <a:path w="1460" h="1642" extrusionOk="0">
                  <a:moveTo>
                    <a:pt x="1460" y="0"/>
                  </a:moveTo>
                  <a:lnTo>
                    <a:pt x="849" y="342"/>
                  </a:lnTo>
                  <a:lnTo>
                    <a:pt x="1" y="823"/>
                  </a:lnTo>
                  <a:lnTo>
                    <a:pt x="849" y="1293"/>
                  </a:lnTo>
                  <a:lnTo>
                    <a:pt x="1460" y="1641"/>
                  </a:lnTo>
                  <a:lnTo>
                    <a:pt x="14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35"/>
            <p:cNvSpPr/>
            <p:nvPr/>
          </p:nvSpPr>
          <p:spPr>
            <a:xfrm rot="5400000">
              <a:off x="4102619" y="4713186"/>
              <a:ext cx="137871" cy="185474"/>
            </a:xfrm>
            <a:custGeom>
              <a:avLst/>
              <a:gdLst/>
              <a:ahLst/>
              <a:cxnLst/>
              <a:rect l="l" t="t" r="r" b="b"/>
              <a:pathLst>
                <a:path w="1460" h="1641" extrusionOk="0">
                  <a:moveTo>
                    <a:pt x="1" y="0"/>
                  </a:moveTo>
                  <a:lnTo>
                    <a:pt x="1" y="1641"/>
                  </a:lnTo>
                  <a:lnTo>
                    <a:pt x="849" y="1164"/>
                  </a:lnTo>
                  <a:lnTo>
                    <a:pt x="1460" y="822"/>
                  </a:lnTo>
                  <a:lnTo>
                    <a:pt x="849" y="481"/>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35"/>
            <p:cNvSpPr/>
            <p:nvPr/>
          </p:nvSpPr>
          <p:spPr>
            <a:xfrm rot="5400000">
              <a:off x="4267917" y="4713468"/>
              <a:ext cx="137871" cy="184909"/>
            </a:xfrm>
            <a:custGeom>
              <a:avLst/>
              <a:gdLst/>
              <a:ahLst/>
              <a:cxnLst/>
              <a:rect l="l" t="t" r="r" b="b"/>
              <a:pathLst>
                <a:path w="1460" h="1636" extrusionOk="0">
                  <a:moveTo>
                    <a:pt x="1460" y="1"/>
                  </a:moveTo>
                  <a:lnTo>
                    <a:pt x="849" y="342"/>
                  </a:lnTo>
                  <a:lnTo>
                    <a:pt x="1" y="818"/>
                  </a:lnTo>
                  <a:lnTo>
                    <a:pt x="849" y="1294"/>
                  </a:lnTo>
                  <a:lnTo>
                    <a:pt x="1460" y="1635"/>
                  </a:lnTo>
                  <a:lnTo>
                    <a:pt x="14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35"/>
            <p:cNvSpPr/>
            <p:nvPr/>
          </p:nvSpPr>
          <p:spPr>
            <a:xfrm rot="5400000">
              <a:off x="4443048" y="4713186"/>
              <a:ext cx="137871" cy="185474"/>
            </a:xfrm>
            <a:custGeom>
              <a:avLst/>
              <a:gdLst/>
              <a:ahLst/>
              <a:cxnLst/>
              <a:rect l="l" t="t" r="r" b="b"/>
              <a:pathLst>
                <a:path w="1460" h="1641" extrusionOk="0">
                  <a:moveTo>
                    <a:pt x="1" y="0"/>
                  </a:moveTo>
                  <a:lnTo>
                    <a:pt x="1" y="1641"/>
                  </a:lnTo>
                  <a:lnTo>
                    <a:pt x="849" y="1164"/>
                  </a:lnTo>
                  <a:lnTo>
                    <a:pt x="1460" y="818"/>
                  </a:lnTo>
                  <a:lnTo>
                    <a:pt x="849" y="476"/>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35"/>
            <p:cNvSpPr/>
            <p:nvPr/>
          </p:nvSpPr>
          <p:spPr>
            <a:xfrm rot="5400000">
              <a:off x="4608290" y="4713525"/>
              <a:ext cx="137871" cy="184796"/>
            </a:xfrm>
            <a:custGeom>
              <a:avLst/>
              <a:gdLst/>
              <a:ahLst/>
              <a:cxnLst/>
              <a:rect l="l" t="t" r="r" b="b"/>
              <a:pathLst>
                <a:path w="1460" h="1635" extrusionOk="0">
                  <a:moveTo>
                    <a:pt x="1460" y="0"/>
                  </a:moveTo>
                  <a:lnTo>
                    <a:pt x="849" y="342"/>
                  </a:lnTo>
                  <a:lnTo>
                    <a:pt x="1" y="817"/>
                  </a:lnTo>
                  <a:lnTo>
                    <a:pt x="849" y="1293"/>
                  </a:lnTo>
                  <a:lnTo>
                    <a:pt x="1460" y="1634"/>
                  </a:lnTo>
                  <a:lnTo>
                    <a:pt x="14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35"/>
            <p:cNvSpPr/>
            <p:nvPr/>
          </p:nvSpPr>
          <p:spPr>
            <a:xfrm rot="5400000">
              <a:off x="4783760" y="4713468"/>
              <a:ext cx="137871" cy="184909"/>
            </a:xfrm>
            <a:custGeom>
              <a:avLst/>
              <a:gdLst/>
              <a:ahLst/>
              <a:cxnLst/>
              <a:rect l="l" t="t" r="r" b="b"/>
              <a:pathLst>
                <a:path w="1460" h="1636" extrusionOk="0">
                  <a:moveTo>
                    <a:pt x="1" y="1"/>
                  </a:moveTo>
                  <a:lnTo>
                    <a:pt x="1" y="1635"/>
                  </a:lnTo>
                  <a:lnTo>
                    <a:pt x="849" y="1164"/>
                  </a:lnTo>
                  <a:lnTo>
                    <a:pt x="1460" y="818"/>
                  </a:lnTo>
                  <a:lnTo>
                    <a:pt x="849" y="476"/>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35"/>
            <p:cNvSpPr/>
            <p:nvPr/>
          </p:nvSpPr>
          <p:spPr>
            <a:xfrm rot="5400000">
              <a:off x="4948719" y="4713525"/>
              <a:ext cx="137871" cy="184796"/>
            </a:xfrm>
            <a:custGeom>
              <a:avLst/>
              <a:gdLst/>
              <a:ahLst/>
              <a:cxnLst/>
              <a:rect l="l" t="t" r="r" b="b"/>
              <a:pathLst>
                <a:path w="1460" h="1635" extrusionOk="0">
                  <a:moveTo>
                    <a:pt x="1460" y="0"/>
                  </a:moveTo>
                  <a:lnTo>
                    <a:pt x="849" y="342"/>
                  </a:lnTo>
                  <a:lnTo>
                    <a:pt x="1" y="818"/>
                  </a:lnTo>
                  <a:lnTo>
                    <a:pt x="849" y="1293"/>
                  </a:lnTo>
                  <a:lnTo>
                    <a:pt x="1460" y="1635"/>
                  </a:lnTo>
                  <a:lnTo>
                    <a:pt x="14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35"/>
            <p:cNvSpPr/>
            <p:nvPr/>
          </p:nvSpPr>
          <p:spPr>
            <a:xfrm rot="5400000">
              <a:off x="5124189" y="4713468"/>
              <a:ext cx="137871" cy="184909"/>
            </a:xfrm>
            <a:custGeom>
              <a:avLst/>
              <a:gdLst/>
              <a:ahLst/>
              <a:cxnLst/>
              <a:rect l="l" t="t" r="r" b="b"/>
              <a:pathLst>
                <a:path w="1460" h="1636" extrusionOk="0">
                  <a:moveTo>
                    <a:pt x="1" y="1"/>
                  </a:moveTo>
                  <a:lnTo>
                    <a:pt x="1" y="1635"/>
                  </a:lnTo>
                  <a:lnTo>
                    <a:pt x="849" y="1160"/>
                  </a:lnTo>
                  <a:lnTo>
                    <a:pt x="1460" y="818"/>
                  </a:lnTo>
                  <a:lnTo>
                    <a:pt x="849" y="477"/>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35"/>
            <p:cNvSpPr/>
            <p:nvPr/>
          </p:nvSpPr>
          <p:spPr>
            <a:xfrm rot="5400000">
              <a:off x="5289374" y="4713186"/>
              <a:ext cx="137871" cy="185474"/>
            </a:xfrm>
            <a:custGeom>
              <a:avLst/>
              <a:gdLst/>
              <a:ahLst/>
              <a:cxnLst/>
              <a:rect l="l" t="t" r="r" b="b"/>
              <a:pathLst>
                <a:path w="1460" h="1641" extrusionOk="0">
                  <a:moveTo>
                    <a:pt x="1460" y="1"/>
                  </a:moveTo>
                  <a:lnTo>
                    <a:pt x="849" y="347"/>
                  </a:lnTo>
                  <a:lnTo>
                    <a:pt x="1" y="823"/>
                  </a:lnTo>
                  <a:lnTo>
                    <a:pt x="849" y="1299"/>
                  </a:lnTo>
                  <a:lnTo>
                    <a:pt x="1460" y="1640"/>
                  </a:lnTo>
                  <a:lnTo>
                    <a:pt x="14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35"/>
            <p:cNvSpPr/>
            <p:nvPr/>
          </p:nvSpPr>
          <p:spPr>
            <a:xfrm rot="5400000">
              <a:off x="5464561" y="4713525"/>
              <a:ext cx="137871" cy="184796"/>
            </a:xfrm>
            <a:custGeom>
              <a:avLst/>
              <a:gdLst/>
              <a:ahLst/>
              <a:cxnLst/>
              <a:rect l="l" t="t" r="r" b="b"/>
              <a:pathLst>
                <a:path w="1460" h="1635" extrusionOk="0">
                  <a:moveTo>
                    <a:pt x="1" y="0"/>
                  </a:moveTo>
                  <a:lnTo>
                    <a:pt x="1" y="1635"/>
                  </a:lnTo>
                  <a:lnTo>
                    <a:pt x="849" y="1159"/>
                  </a:lnTo>
                  <a:lnTo>
                    <a:pt x="1460" y="817"/>
                  </a:lnTo>
                  <a:lnTo>
                    <a:pt x="849" y="476"/>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35"/>
            <p:cNvSpPr/>
            <p:nvPr/>
          </p:nvSpPr>
          <p:spPr>
            <a:xfrm rot="5400000">
              <a:off x="5629746" y="4713242"/>
              <a:ext cx="137871" cy="185361"/>
            </a:xfrm>
            <a:custGeom>
              <a:avLst/>
              <a:gdLst/>
              <a:ahLst/>
              <a:cxnLst/>
              <a:rect l="l" t="t" r="r" b="b"/>
              <a:pathLst>
                <a:path w="1460" h="1640" extrusionOk="0">
                  <a:moveTo>
                    <a:pt x="1460" y="0"/>
                  </a:moveTo>
                  <a:lnTo>
                    <a:pt x="849" y="347"/>
                  </a:lnTo>
                  <a:lnTo>
                    <a:pt x="1" y="817"/>
                  </a:lnTo>
                  <a:lnTo>
                    <a:pt x="849" y="1293"/>
                  </a:lnTo>
                  <a:lnTo>
                    <a:pt x="1460" y="1639"/>
                  </a:lnTo>
                  <a:lnTo>
                    <a:pt x="14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35"/>
            <p:cNvSpPr/>
            <p:nvPr/>
          </p:nvSpPr>
          <p:spPr>
            <a:xfrm rot="5400000">
              <a:off x="5786511" y="4713129"/>
              <a:ext cx="137871" cy="185587"/>
            </a:xfrm>
            <a:custGeom>
              <a:avLst/>
              <a:gdLst/>
              <a:ahLst/>
              <a:cxnLst/>
              <a:rect l="l" t="t" r="r" b="b"/>
              <a:pathLst>
                <a:path w="1460" h="1642" extrusionOk="0">
                  <a:moveTo>
                    <a:pt x="1" y="1"/>
                  </a:moveTo>
                  <a:lnTo>
                    <a:pt x="1" y="1641"/>
                  </a:lnTo>
                  <a:lnTo>
                    <a:pt x="849" y="1165"/>
                  </a:lnTo>
                  <a:lnTo>
                    <a:pt x="1460" y="818"/>
                  </a:lnTo>
                  <a:lnTo>
                    <a:pt x="849" y="476"/>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35"/>
            <p:cNvSpPr/>
            <p:nvPr/>
          </p:nvSpPr>
          <p:spPr>
            <a:xfrm rot="5400000">
              <a:off x="5951696" y="4713412"/>
              <a:ext cx="137871" cy="185022"/>
            </a:xfrm>
            <a:custGeom>
              <a:avLst/>
              <a:gdLst/>
              <a:ahLst/>
              <a:cxnLst/>
              <a:rect l="l" t="t" r="r" b="b"/>
              <a:pathLst>
                <a:path w="1460" h="1637" extrusionOk="0">
                  <a:moveTo>
                    <a:pt x="1460" y="1"/>
                  </a:moveTo>
                  <a:lnTo>
                    <a:pt x="849" y="342"/>
                  </a:lnTo>
                  <a:lnTo>
                    <a:pt x="1" y="818"/>
                  </a:lnTo>
                  <a:lnTo>
                    <a:pt x="849" y="1295"/>
                  </a:lnTo>
                  <a:lnTo>
                    <a:pt x="1460" y="1636"/>
                  </a:lnTo>
                  <a:lnTo>
                    <a:pt x="14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35"/>
            <p:cNvSpPr/>
            <p:nvPr/>
          </p:nvSpPr>
          <p:spPr>
            <a:xfrm rot="5400000">
              <a:off x="6112021" y="4713468"/>
              <a:ext cx="137871" cy="184909"/>
            </a:xfrm>
            <a:custGeom>
              <a:avLst/>
              <a:gdLst/>
              <a:ahLst/>
              <a:cxnLst/>
              <a:rect l="l" t="t" r="r" b="b"/>
              <a:pathLst>
                <a:path w="1460" h="1636" extrusionOk="0">
                  <a:moveTo>
                    <a:pt x="1" y="0"/>
                  </a:moveTo>
                  <a:lnTo>
                    <a:pt x="1" y="1636"/>
                  </a:lnTo>
                  <a:lnTo>
                    <a:pt x="849" y="1165"/>
                  </a:lnTo>
                  <a:lnTo>
                    <a:pt x="1460" y="819"/>
                  </a:lnTo>
                  <a:lnTo>
                    <a:pt x="849" y="477"/>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35"/>
            <p:cNvSpPr/>
            <p:nvPr/>
          </p:nvSpPr>
          <p:spPr>
            <a:xfrm rot="5400000">
              <a:off x="6276979" y="4713412"/>
              <a:ext cx="137871" cy="185022"/>
            </a:xfrm>
            <a:custGeom>
              <a:avLst/>
              <a:gdLst/>
              <a:ahLst/>
              <a:cxnLst/>
              <a:rect l="l" t="t" r="r" b="b"/>
              <a:pathLst>
                <a:path w="1460" h="1637" extrusionOk="0">
                  <a:moveTo>
                    <a:pt x="1460" y="1"/>
                  </a:moveTo>
                  <a:lnTo>
                    <a:pt x="849" y="342"/>
                  </a:lnTo>
                  <a:lnTo>
                    <a:pt x="1" y="819"/>
                  </a:lnTo>
                  <a:lnTo>
                    <a:pt x="849" y="1295"/>
                  </a:lnTo>
                  <a:lnTo>
                    <a:pt x="1460" y="1637"/>
                  </a:lnTo>
                  <a:lnTo>
                    <a:pt x="14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35"/>
            <p:cNvSpPr/>
            <p:nvPr/>
          </p:nvSpPr>
          <p:spPr>
            <a:xfrm rot="5400000">
              <a:off x="6452393" y="4713412"/>
              <a:ext cx="137871" cy="185022"/>
            </a:xfrm>
            <a:custGeom>
              <a:avLst/>
              <a:gdLst/>
              <a:ahLst/>
              <a:cxnLst/>
              <a:rect l="l" t="t" r="r" b="b"/>
              <a:pathLst>
                <a:path w="1460" h="1637" extrusionOk="0">
                  <a:moveTo>
                    <a:pt x="1" y="1"/>
                  </a:moveTo>
                  <a:lnTo>
                    <a:pt x="1" y="1636"/>
                  </a:lnTo>
                  <a:lnTo>
                    <a:pt x="849" y="1161"/>
                  </a:lnTo>
                  <a:lnTo>
                    <a:pt x="1460" y="819"/>
                  </a:lnTo>
                  <a:lnTo>
                    <a:pt x="849" y="477"/>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35"/>
            <p:cNvSpPr/>
            <p:nvPr/>
          </p:nvSpPr>
          <p:spPr>
            <a:xfrm rot="5400000">
              <a:off x="6617352" y="4713468"/>
              <a:ext cx="137871" cy="184909"/>
            </a:xfrm>
            <a:custGeom>
              <a:avLst/>
              <a:gdLst/>
              <a:ahLst/>
              <a:cxnLst/>
              <a:rect l="l" t="t" r="r" b="b"/>
              <a:pathLst>
                <a:path w="1460" h="1636" extrusionOk="0">
                  <a:moveTo>
                    <a:pt x="1460" y="0"/>
                  </a:moveTo>
                  <a:lnTo>
                    <a:pt x="849" y="342"/>
                  </a:lnTo>
                  <a:lnTo>
                    <a:pt x="1" y="819"/>
                  </a:lnTo>
                  <a:lnTo>
                    <a:pt x="849" y="1289"/>
                  </a:lnTo>
                  <a:lnTo>
                    <a:pt x="1460" y="1636"/>
                  </a:lnTo>
                  <a:lnTo>
                    <a:pt x="14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35"/>
            <p:cNvSpPr/>
            <p:nvPr/>
          </p:nvSpPr>
          <p:spPr>
            <a:xfrm rot="5400000">
              <a:off x="6792822" y="4713412"/>
              <a:ext cx="137871" cy="185022"/>
            </a:xfrm>
            <a:custGeom>
              <a:avLst/>
              <a:gdLst/>
              <a:ahLst/>
              <a:cxnLst/>
              <a:rect l="l" t="t" r="r" b="b"/>
              <a:pathLst>
                <a:path w="1460" h="1637" extrusionOk="0">
                  <a:moveTo>
                    <a:pt x="1" y="1"/>
                  </a:moveTo>
                  <a:lnTo>
                    <a:pt x="1" y="1636"/>
                  </a:lnTo>
                  <a:lnTo>
                    <a:pt x="849" y="1161"/>
                  </a:lnTo>
                  <a:lnTo>
                    <a:pt x="1460" y="819"/>
                  </a:lnTo>
                  <a:lnTo>
                    <a:pt x="849" y="47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35"/>
            <p:cNvSpPr/>
            <p:nvPr/>
          </p:nvSpPr>
          <p:spPr>
            <a:xfrm rot="5400000">
              <a:off x="6958007" y="4713129"/>
              <a:ext cx="137871" cy="185587"/>
            </a:xfrm>
            <a:custGeom>
              <a:avLst/>
              <a:gdLst/>
              <a:ahLst/>
              <a:cxnLst/>
              <a:rect l="l" t="t" r="r" b="b"/>
              <a:pathLst>
                <a:path w="1460" h="1642" extrusionOk="0">
                  <a:moveTo>
                    <a:pt x="1460" y="1"/>
                  </a:moveTo>
                  <a:lnTo>
                    <a:pt x="849" y="347"/>
                  </a:lnTo>
                  <a:lnTo>
                    <a:pt x="1" y="824"/>
                  </a:lnTo>
                  <a:lnTo>
                    <a:pt x="849" y="1295"/>
                  </a:lnTo>
                  <a:lnTo>
                    <a:pt x="1460" y="1641"/>
                  </a:lnTo>
                  <a:lnTo>
                    <a:pt x="14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35"/>
            <p:cNvSpPr/>
            <p:nvPr/>
          </p:nvSpPr>
          <p:spPr>
            <a:xfrm rot="5400000">
              <a:off x="7133194" y="4713468"/>
              <a:ext cx="137871" cy="184909"/>
            </a:xfrm>
            <a:custGeom>
              <a:avLst/>
              <a:gdLst/>
              <a:ahLst/>
              <a:cxnLst/>
              <a:rect l="l" t="t" r="r" b="b"/>
              <a:pathLst>
                <a:path w="1460" h="1636" extrusionOk="0">
                  <a:moveTo>
                    <a:pt x="1" y="0"/>
                  </a:moveTo>
                  <a:lnTo>
                    <a:pt x="1" y="1636"/>
                  </a:lnTo>
                  <a:lnTo>
                    <a:pt x="849" y="1160"/>
                  </a:lnTo>
                  <a:lnTo>
                    <a:pt x="1460" y="819"/>
                  </a:lnTo>
                  <a:lnTo>
                    <a:pt x="849" y="477"/>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35"/>
            <p:cNvSpPr/>
            <p:nvPr/>
          </p:nvSpPr>
          <p:spPr>
            <a:xfrm rot="5400000">
              <a:off x="7298718" y="4713412"/>
              <a:ext cx="137871" cy="185022"/>
            </a:xfrm>
            <a:custGeom>
              <a:avLst/>
              <a:gdLst/>
              <a:ahLst/>
              <a:cxnLst/>
              <a:rect l="l" t="t" r="r" b="b"/>
              <a:pathLst>
                <a:path w="1460" h="1637" extrusionOk="0">
                  <a:moveTo>
                    <a:pt x="1460" y="1"/>
                  </a:moveTo>
                  <a:lnTo>
                    <a:pt x="849" y="342"/>
                  </a:lnTo>
                  <a:lnTo>
                    <a:pt x="1" y="818"/>
                  </a:lnTo>
                  <a:lnTo>
                    <a:pt x="849" y="1295"/>
                  </a:lnTo>
                  <a:lnTo>
                    <a:pt x="1460" y="1637"/>
                  </a:lnTo>
                  <a:lnTo>
                    <a:pt x="14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35"/>
            <p:cNvSpPr/>
            <p:nvPr/>
          </p:nvSpPr>
          <p:spPr>
            <a:xfrm rot="5400000">
              <a:off x="7473849" y="4713129"/>
              <a:ext cx="137871" cy="185587"/>
            </a:xfrm>
            <a:custGeom>
              <a:avLst/>
              <a:gdLst/>
              <a:ahLst/>
              <a:cxnLst/>
              <a:rect l="l" t="t" r="r" b="b"/>
              <a:pathLst>
                <a:path w="1460" h="1642" extrusionOk="0">
                  <a:moveTo>
                    <a:pt x="1" y="0"/>
                  </a:moveTo>
                  <a:lnTo>
                    <a:pt x="1" y="1641"/>
                  </a:lnTo>
                  <a:lnTo>
                    <a:pt x="849" y="1165"/>
                  </a:lnTo>
                  <a:lnTo>
                    <a:pt x="1460" y="824"/>
                  </a:lnTo>
                  <a:lnTo>
                    <a:pt x="849" y="476"/>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35"/>
            <p:cNvSpPr/>
            <p:nvPr/>
          </p:nvSpPr>
          <p:spPr>
            <a:xfrm rot="5400000">
              <a:off x="7639091" y="4713468"/>
              <a:ext cx="137871" cy="184909"/>
            </a:xfrm>
            <a:custGeom>
              <a:avLst/>
              <a:gdLst/>
              <a:ahLst/>
              <a:cxnLst/>
              <a:rect l="l" t="t" r="r" b="b"/>
              <a:pathLst>
                <a:path w="1460" h="1636" extrusionOk="0">
                  <a:moveTo>
                    <a:pt x="1460" y="0"/>
                  </a:moveTo>
                  <a:lnTo>
                    <a:pt x="849" y="342"/>
                  </a:lnTo>
                  <a:lnTo>
                    <a:pt x="1" y="817"/>
                  </a:lnTo>
                  <a:lnTo>
                    <a:pt x="849" y="1294"/>
                  </a:lnTo>
                  <a:lnTo>
                    <a:pt x="1460" y="1636"/>
                  </a:lnTo>
                  <a:lnTo>
                    <a:pt x="14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35"/>
            <p:cNvSpPr/>
            <p:nvPr/>
          </p:nvSpPr>
          <p:spPr>
            <a:xfrm rot="5400000">
              <a:off x="7814278" y="4713129"/>
              <a:ext cx="137871" cy="185587"/>
            </a:xfrm>
            <a:custGeom>
              <a:avLst/>
              <a:gdLst/>
              <a:ahLst/>
              <a:cxnLst/>
              <a:rect l="l" t="t" r="r" b="b"/>
              <a:pathLst>
                <a:path w="1460" h="1642" extrusionOk="0">
                  <a:moveTo>
                    <a:pt x="1" y="1"/>
                  </a:moveTo>
                  <a:lnTo>
                    <a:pt x="1" y="1641"/>
                  </a:lnTo>
                  <a:lnTo>
                    <a:pt x="849" y="1166"/>
                  </a:lnTo>
                  <a:lnTo>
                    <a:pt x="1460" y="818"/>
                  </a:lnTo>
                  <a:lnTo>
                    <a:pt x="849" y="476"/>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35"/>
            <p:cNvSpPr/>
            <p:nvPr/>
          </p:nvSpPr>
          <p:spPr>
            <a:xfrm rot="5400000">
              <a:off x="7979463" y="4713412"/>
              <a:ext cx="137871" cy="185022"/>
            </a:xfrm>
            <a:custGeom>
              <a:avLst/>
              <a:gdLst/>
              <a:ahLst/>
              <a:cxnLst/>
              <a:rect l="l" t="t" r="r" b="b"/>
              <a:pathLst>
                <a:path w="1460" h="1637" extrusionOk="0">
                  <a:moveTo>
                    <a:pt x="1460" y="1"/>
                  </a:moveTo>
                  <a:lnTo>
                    <a:pt x="849" y="342"/>
                  </a:lnTo>
                  <a:lnTo>
                    <a:pt x="1" y="818"/>
                  </a:lnTo>
                  <a:lnTo>
                    <a:pt x="849" y="1295"/>
                  </a:lnTo>
                  <a:lnTo>
                    <a:pt x="1460" y="1636"/>
                  </a:lnTo>
                  <a:lnTo>
                    <a:pt x="14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35"/>
            <p:cNvSpPr/>
            <p:nvPr/>
          </p:nvSpPr>
          <p:spPr>
            <a:xfrm rot="5400000">
              <a:off x="8154933" y="4713468"/>
              <a:ext cx="137871" cy="184909"/>
            </a:xfrm>
            <a:custGeom>
              <a:avLst/>
              <a:gdLst/>
              <a:ahLst/>
              <a:cxnLst/>
              <a:rect l="l" t="t" r="r" b="b"/>
              <a:pathLst>
                <a:path w="1460" h="1636" extrusionOk="0">
                  <a:moveTo>
                    <a:pt x="1" y="0"/>
                  </a:moveTo>
                  <a:lnTo>
                    <a:pt x="1" y="1636"/>
                  </a:lnTo>
                  <a:lnTo>
                    <a:pt x="849" y="1159"/>
                  </a:lnTo>
                  <a:lnTo>
                    <a:pt x="1460" y="817"/>
                  </a:lnTo>
                  <a:lnTo>
                    <a:pt x="849" y="476"/>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35"/>
            <p:cNvSpPr/>
            <p:nvPr/>
          </p:nvSpPr>
          <p:spPr>
            <a:xfrm rot="5400000">
              <a:off x="8320175" y="4713129"/>
              <a:ext cx="137871" cy="185587"/>
            </a:xfrm>
            <a:custGeom>
              <a:avLst/>
              <a:gdLst/>
              <a:ahLst/>
              <a:cxnLst/>
              <a:rect l="l" t="t" r="r" b="b"/>
              <a:pathLst>
                <a:path w="1460" h="1642" extrusionOk="0">
                  <a:moveTo>
                    <a:pt x="1460" y="1"/>
                  </a:moveTo>
                  <a:lnTo>
                    <a:pt x="849" y="347"/>
                  </a:lnTo>
                  <a:lnTo>
                    <a:pt x="1" y="823"/>
                  </a:lnTo>
                  <a:lnTo>
                    <a:pt x="849" y="1300"/>
                  </a:lnTo>
                  <a:lnTo>
                    <a:pt x="1460" y="1641"/>
                  </a:lnTo>
                  <a:lnTo>
                    <a:pt x="14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35"/>
            <p:cNvSpPr/>
            <p:nvPr/>
          </p:nvSpPr>
          <p:spPr>
            <a:xfrm rot="5400000">
              <a:off x="8495306" y="4713412"/>
              <a:ext cx="137871" cy="185022"/>
            </a:xfrm>
            <a:custGeom>
              <a:avLst/>
              <a:gdLst/>
              <a:ahLst/>
              <a:cxnLst/>
              <a:rect l="l" t="t" r="r" b="b"/>
              <a:pathLst>
                <a:path w="1460" h="1637" extrusionOk="0">
                  <a:moveTo>
                    <a:pt x="1" y="0"/>
                  </a:moveTo>
                  <a:lnTo>
                    <a:pt x="1" y="1636"/>
                  </a:lnTo>
                  <a:lnTo>
                    <a:pt x="849" y="1159"/>
                  </a:lnTo>
                  <a:lnTo>
                    <a:pt x="1460" y="818"/>
                  </a:lnTo>
                  <a:lnTo>
                    <a:pt x="849" y="476"/>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35"/>
            <p:cNvSpPr/>
            <p:nvPr/>
          </p:nvSpPr>
          <p:spPr>
            <a:xfrm rot="5400000">
              <a:off x="8660547" y="4713186"/>
              <a:ext cx="137871" cy="185474"/>
            </a:xfrm>
            <a:custGeom>
              <a:avLst/>
              <a:gdLst/>
              <a:ahLst/>
              <a:cxnLst/>
              <a:rect l="l" t="t" r="r" b="b"/>
              <a:pathLst>
                <a:path w="1460" h="1641" extrusionOk="0">
                  <a:moveTo>
                    <a:pt x="1460" y="0"/>
                  </a:moveTo>
                  <a:lnTo>
                    <a:pt x="849" y="347"/>
                  </a:lnTo>
                  <a:lnTo>
                    <a:pt x="1" y="817"/>
                  </a:lnTo>
                  <a:lnTo>
                    <a:pt x="849" y="1294"/>
                  </a:lnTo>
                  <a:lnTo>
                    <a:pt x="1460" y="1641"/>
                  </a:lnTo>
                  <a:lnTo>
                    <a:pt x="14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wo columns 1">
  <p:cSld name="CUSTOM_3_1">
    <p:spTree>
      <p:nvGrpSpPr>
        <p:cNvPr id="1" name="Shape 4630"/>
        <p:cNvGrpSpPr/>
        <p:nvPr/>
      </p:nvGrpSpPr>
      <p:grpSpPr>
        <a:xfrm>
          <a:off x="0" y="0"/>
          <a:ext cx="0" cy="0"/>
          <a:chOff x="0" y="0"/>
          <a:chExt cx="0" cy="0"/>
        </a:xfrm>
      </p:grpSpPr>
      <p:pic>
        <p:nvPicPr>
          <p:cNvPr id="4631" name="Google Shape;4631;p36"/>
          <p:cNvPicPr preferRelativeResize="0"/>
          <p:nvPr/>
        </p:nvPicPr>
        <p:blipFill>
          <a:blip r:embed="rId2">
            <a:alphaModFix/>
          </a:blip>
          <a:stretch>
            <a:fillRect/>
          </a:stretch>
        </p:blipFill>
        <p:spPr>
          <a:xfrm>
            <a:off x="0" y="0"/>
            <a:ext cx="9144000" cy="5143500"/>
          </a:xfrm>
          <a:prstGeom prst="rect">
            <a:avLst/>
          </a:prstGeom>
          <a:noFill/>
          <a:ln>
            <a:noFill/>
          </a:ln>
        </p:spPr>
      </p:pic>
      <p:sp>
        <p:nvSpPr>
          <p:cNvPr id="4632" name="Google Shape;4632;p36"/>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33" name="Google Shape;4633;p36"/>
          <p:cNvSpPr txBox="1">
            <a:spLocks noGrp="1"/>
          </p:cNvSpPr>
          <p:nvPr>
            <p:ph type="title" idx="2"/>
          </p:nvPr>
        </p:nvSpPr>
        <p:spPr>
          <a:xfrm>
            <a:off x="720000" y="2319707"/>
            <a:ext cx="2073600" cy="52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634" name="Google Shape;4634;p36"/>
          <p:cNvSpPr txBox="1">
            <a:spLocks noGrp="1"/>
          </p:cNvSpPr>
          <p:nvPr>
            <p:ph type="subTitle" idx="1"/>
          </p:nvPr>
        </p:nvSpPr>
        <p:spPr>
          <a:xfrm>
            <a:off x="720000" y="2708769"/>
            <a:ext cx="2073600" cy="64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35" name="Google Shape;4635;p36"/>
          <p:cNvSpPr txBox="1">
            <a:spLocks noGrp="1"/>
          </p:cNvSpPr>
          <p:nvPr>
            <p:ph type="title" idx="3"/>
          </p:nvPr>
        </p:nvSpPr>
        <p:spPr>
          <a:xfrm>
            <a:off x="6350325" y="2319707"/>
            <a:ext cx="2073600" cy="52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636" name="Google Shape;4636;p36"/>
          <p:cNvSpPr txBox="1">
            <a:spLocks noGrp="1"/>
          </p:cNvSpPr>
          <p:nvPr>
            <p:ph type="subTitle" idx="4"/>
          </p:nvPr>
        </p:nvSpPr>
        <p:spPr>
          <a:xfrm>
            <a:off x="6350325" y="2708769"/>
            <a:ext cx="2073600" cy="64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637" name="Google Shape;4637;p36"/>
          <p:cNvGrpSpPr/>
          <p:nvPr/>
        </p:nvGrpSpPr>
        <p:grpSpPr>
          <a:xfrm>
            <a:off x="-1762757" y="-175987"/>
            <a:ext cx="12669514" cy="437105"/>
            <a:chOff x="8" y="-175987"/>
            <a:chExt cx="12669514" cy="437105"/>
          </a:xfrm>
        </p:grpSpPr>
        <p:grpSp>
          <p:nvGrpSpPr>
            <p:cNvPr id="4638" name="Google Shape;4638;p36"/>
            <p:cNvGrpSpPr/>
            <p:nvPr/>
          </p:nvGrpSpPr>
          <p:grpSpPr>
            <a:xfrm>
              <a:off x="8" y="-175987"/>
              <a:ext cx="4267653" cy="437105"/>
              <a:chOff x="1748800" y="4171325"/>
              <a:chExt cx="9570875" cy="980275"/>
            </a:xfrm>
          </p:grpSpPr>
          <p:sp>
            <p:nvSpPr>
              <p:cNvPr id="4639" name="Google Shape;4639;p36"/>
              <p:cNvSpPr/>
              <p:nvPr/>
            </p:nvSpPr>
            <p:spPr>
              <a:xfrm>
                <a:off x="1906100" y="4171325"/>
                <a:ext cx="307025" cy="348050"/>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36"/>
              <p:cNvSpPr/>
              <p:nvPr/>
            </p:nvSpPr>
            <p:spPr>
              <a:xfrm>
                <a:off x="1906100" y="4802800"/>
                <a:ext cx="307025" cy="348800"/>
              </a:xfrm>
              <a:custGeom>
                <a:avLst/>
                <a:gdLst/>
                <a:ahLst/>
                <a:cxnLst/>
                <a:rect l="l" t="t" r="r" b="b"/>
                <a:pathLst>
                  <a:path w="12281" h="13952" extrusionOk="0">
                    <a:moveTo>
                      <a:pt x="6141" y="0"/>
                    </a:moveTo>
                    <a:lnTo>
                      <a:pt x="1" y="13952"/>
                    </a:lnTo>
                    <a:lnTo>
                      <a:pt x="12281"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36"/>
              <p:cNvSpPr/>
              <p:nvPr/>
            </p:nvSpPr>
            <p:spPr>
              <a:xfrm>
                <a:off x="19843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36"/>
              <p:cNvSpPr/>
              <p:nvPr/>
            </p:nvSpPr>
            <p:spPr>
              <a:xfrm>
                <a:off x="2221475"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36"/>
              <p:cNvSpPr/>
              <p:nvPr/>
            </p:nvSpPr>
            <p:spPr>
              <a:xfrm>
                <a:off x="174880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36"/>
              <p:cNvSpPr/>
              <p:nvPr/>
            </p:nvSpPr>
            <p:spPr>
              <a:xfrm>
                <a:off x="2376475" y="4171325"/>
                <a:ext cx="307025" cy="348050"/>
              </a:xfrm>
              <a:custGeom>
                <a:avLst/>
                <a:gdLst/>
                <a:ahLst/>
                <a:cxnLst/>
                <a:rect l="l" t="t" r="r" b="b"/>
                <a:pathLst>
                  <a:path w="12281" h="13922" extrusionOk="0">
                    <a:moveTo>
                      <a:pt x="1" y="0"/>
                    </a:moveTo>
                    <a:lnTo>
                      <a:pt x="617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36"/>
              <p:cNvSpPr/>
              <p:nvPr/>
            </p:nvSpPr>
            <p:spPr>
              <a:xfrm>
                <a:off x="2376475" y="4802800"/>
                <a:ext cx="307025" cy="348800"/>
              </a:xfrm>
              <a:custGeom>
                <a:avLst/>
                <a:gdLst/>
                <a:ahLst/>
                <a:cxnLst/>
                <a:rect l="l" t="t" r="r" b="b"/>
                <a:pathLst>
                  <a:path w="12281" h="13952" extrusionOk="0">
                    <a:moveTo>
                      <a:pt x="6171" y="0"/>
                    </a:moveTo>
                    <a:lnTo>
                      <a:pt x="1" y="13952"/>
                    </a:lnTo>
                    <a:lnTo>
                      <a:pt x="12281" y="13952"/>
                    </a:lnTo>
                    <a:lnTo>
                      <a:pt x="6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36"/>
              <p:cNvSpPr/>
              <p:nvPr/>
            </p:nvSpPr>
            <p:spPr>
              <a:xfrm>
                <a:off x="24555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36"/>
              <p:cNvSpPr/>
              <p:nvPr/>
            </p:nvSpPr>
            <p:spPr>
              <a:xfrm>
                <a:off x="26933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36"/>
              <p:cNvSpPr/>
              <p:nvPr/>
            </p:nvSpPr>
            <p:spPr>
              <a:xfrm>
                <a:off x="2219950" y="4517075"/>
                <a:ext cx="150475" cy="288025"/>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36"/>
              <p:cNvSpPr/>
              <p:nvPr/>
            </p:nvSpPr>
            <p:spPr>
              <a:xfrm>
                <a:off x="2847625" y="4171325"/>
                <a:ext cx="307025" cy="348050"/>
              </a:xfrm>
              <a:custGeom>
                <a:avLst/>
                <a:gdLst/>
                <a:ahLst/>
                <a:cxnLst/>
                <a:rect l="l" t="t" r="r" b="b"/>
                <a:pathLst>
                  <a:path w="12281"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36"/>
              <p:cNvSpPr/>
              <p:nvPr/>
            </p:nvSpPr>
            <p:spPr>
              <a:xfrm>
                <a:off x="2847625" y="4802800"/>
                <a:ext cx="307025" cy="348800"/>
              </a:xfrm>
              <a:custGeom>
                <a:avLst/>
                <a:gdLst/>
                <a:ahLst/>
                <a:cxnLst/>
                <a:rect l="l" t="t" r="r" b="b"/>
                <a:pathLst>
                  <a:path w="12281" h="13952" extrusionOk="0">
                    <a:moveTo>
                      <a:pt x="6170" y="0"/>
                    </a:moveTo>
                    <a:lnTo>
                      <a:pt x="0" y="13952"/>
                    </a:lnTo>
                    <a:lnTo>
                      <a:pt x="12280" y="13952"/>
                    </a:lnTo>
                    <a:lnTo>
                      <a:pt x="61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36"/>
              <p:cNvSpPr/>
              <p:nvPr/>
            </p:nvSpPr>
            <p:spPr>
              <a:xfrm>
                <a:off x="2926650" y="4517075"/>
                <a:ext cx="150475" cy="288025"/>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36"/>
              <p:cNvSpPr/>
              <p:nvPr/>
            </p:nvSpPr>
            <p:spPr>
              <a:xfrm>
                <a:off x="3164500" y="4517075"/>
                <a:ext cx="148950" cy="288025"/>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36"/>
              <p:cNvSpPr/>
              <p:nvPr/>
            </p:nvSpPr>
            <p:spPr>
              <a:xfrm>
                <a:off x="2691075" y="4517075"/>
                <a:ext cx="148975" cy="288025"/>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36"/>
              <p:cNvSpPr/>
              <p:nvPr/>
            </p:nvSpPr>
            <p:spPr>
              <a:xfrm>
                <a:off x="3318750" y="4171325"/>
                <a:ext cx="307025" cy="348050"/>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36"/>
              <p:cNvSpPr/>
              <p:nvPr/>
            </p:nvSpPr>
            <p:spPr>
              <a:xfrm>
                <a:off x="3318750" y="4802800"/>
                <a:ext cx="307025" cy="348800"/>
              </a:xfrm>
              <a:custGeom>
                <a:avLst/>
                <a:gdLst/>
                <a:ahLst/>
                <a:cxnLst/>
                <a:rect l="l" t="t" r="r" b="b"/>
                <a:pathLst>
                  <a:path w="12281" h="13952" extrusionOk="0">
                    <a:moveTo>
                      <a:pt x="6140" y="0"/>
                    </a:moveTo>
                    <a:lnTo>
                      <a:pt x="0" y="13952"/>
                    </a:lnTo>
                    <a:lnTo>
                      <a:pt x="12280"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36"/>
              <p:cNvSpPr/>
              <p:nvPr/>
            </p:nvSpPr>
            <p:spPr>
              <a:xfrm>
                <a:off x="3397775" y="4517075"/>
                <a:ext cx="148975" cy="288025"/>
              </a:xfrm>
              <a:custGeom>
                <a:avLst/>
                <a:gdLst/>
                <a:ahLst/>
                <a:cxnLst/>
                <a:rect l="l" t="t" r="r" b="b"/>
                <a:pathLst>
                  <a:path w="5959" h="11521" extrusionOk="0">
                    <a:moveTo>
                      <a:pt x="2979" y="0"/>
                    </a:moveTo>
                    <a:lnTo>
                      <a:pt x="1"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36"/>
              <p:cNvSpPr/>
              <p:nvPr/>
            </p:nvSpPr>
            <p:spPr>
              <a:xfrm>
                <a:off x="36341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36"/>
              <p:cNvSpPr/>
              <p:nvPr/>
            </p:nvSpPr>
            <p:spPr>
              <a:xfrm>
                <a:off x="31614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36"/>
              <p:cNvSpPr/>
              <p:nvPr/>
            </p:nvSpPr>
            <p:spPr>
              <a:xfrm>
                <a:off x="3789875" y="4171325"/>
                <a:ext cx="307025" cy="348050"/>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36"/>
              <p:cNvSpPr/>
              <p:nvPr/>
            </p:nvSpPr>
            <p:spPr>
              <a:xfrm>
                <a:off x="3789875" y="4802800"/>
                <a:ext cx="307025" cy="348800"/>
              </a:xfrm>
              <a:custGeom>
                <a:avLst/>
                <a:gdLst/>
                <a:ahLst/>
                <a:cxnLst/>
                <a:rect l="l" t="t" r="r" b="b"/>
                <a:pathLst>
                  <a:path w="12281" h="13952" extrusionOk="0">
                    <a:moveTo>
                      <a:pt x="6141" y="0"/>
                    </a:moveTo>
                    <a:lnTo>
                      <a:pt x="1" y="13952"/>
                    </a:lnTo>
                    <a:lnTo>
                      <a:pt x="12281"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36"/>
              <p:cNvSpPr/>
              <p:nvPr/>
            </p:nvSpPr>
            <p:spPr>
              <a:xfrm>
                <a:off x="38681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36"/>
              <p:cNvSpPr/>
              <p:nvPr/>
            </p:nvSpPr>
            <p:spPr>
              <a:xfrm>
                <a:off x="4105250"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36"/>
              <p:cNvSpPr/>
              <p:nvPr/>
            </p:nvSpPr>
            <p:spPr>
              <a:xfrm>
                <a:off x="36325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36"/>
              <p:cNvSpPr/>
              <p:nvPr/>
            </p:nvSpPr>
            <p:spPr>
              <a:xfrm>
                <a:off x="4261025" y="4171325"/>
                <a:ext cx="307025" cy="348050"/>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36"/>
              <p:cNvSpPr/>
              <p:nvPr/>
            </p:nvSpPr>
            <p:spPr>
              <a:xfrm>
                <a:off x="4261025" y="4802800"/>
                <a:ext cx="307025" cy="348800"/>
              </a:xfrm>
              <a:custGeom>
                <a:avLst/>
                <a:gdLst/>
                <a:ahLst/>
                <a:cxnLst/>
                <a:rect l="l" t="t" r="r" b="b"/>
                <a:pathLst>
                  <a:path w="12281" h="13952" extrusionOk="0">
                    <a:moveTo>
                      <a:pt x="6140" y="0"/>
                    </a:moveTo>
                    <a:lnTo>
                      <a:pt x="0" y="13952"/>
                    </a:lnTo>
                    <a:lnTo>
                      <a:pt x="12280"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36"/>
              <p:cNvSpPr/>
              <p:nvPr/>
            </p:nvSpPr>
            <p:spPr>
              <a:xfrm>
                <a:off x="43392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36"/>
              <p:cNvSpPr/>
              <p:nvPr/>
            </p:nvSpPr>
            <p:spPr>
              <a:xfrm>
                <a:off x="4576375"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36"/>
              <p:cNvSpPr/>
              <p:nvPr/>
            </p:nvSpPr>
            <p:spPr>
              <a:xfrm>
                <a:off x="41037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36"/>
              <p:cNvSpPr/>
              <p:nvPr/>
            </p:nvSpPr>
            <p:spPr>
              <a:xfrm>
                <a:off x="4731400" y="4171325"/>
                <a:ext cx="307000" cy="348050"/>
              </a:xfrm>
              <a:custGeom>
                <a:avLst/>
                <a:gdLst/>
                <a:ahLst/>
                <a:cxnLst/>
                <a:rect l="l" t="t" r="r" b="b"/>
                <a:pathLst>
                  <a:path w="12280"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36"/>
              <p:cNvSpPr/>
              <p:nvPr/>
            </p:nvSpPr>
            <p:spPr>
              <a:xfrm>
                <a:off x="4731400" y="4802800"/>
                <a:ext cx="307000" cy="348800"/>
              </a:xfrm>
              <a:custGeom>
                <a:avLst/>
                <a:gdLst/>
                <a:ahLst/>
                <a:cxnLst/>
                <a:rect l="l" t="t" r="r" b="b"/>
                <a:pathLst>
                  <a:path w="12280" h="13952" extrusionOk="0">
                    <a:moveTo>
                      <a:pt x="6170" y="0"/>
                    </a:moveTo>
                    <a:lnTo>
                      <a:pt x="0" y="13952"/>
                    </a:lnTo>
                    <a:lnTo>
                      <a:pt x="12280" y="13952"/>
                    </a:lnTo>
                    <a:lnTo>
                      <a:pt x="61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36"/>
              <p:cNvSpPr/>
              <p:nvPr/>
            </p:nvSpPr>
            <p:spPr>
              <a:xfrm>
                <a:off x="48104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36"/>
              <p:cNvSpPr/>
              <p:nvPr/>
            </p:nvSpPr>
            <p:spPr>
              <a:xfrm>
                <a:off x="50475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36"/>
              <p:cNvSpPr/>
              <p:nvPr/>
            </p:nvSpPr>
            <p:spPr>
              <a:xfrm>
                <a:off x="45748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36"/>
              <p:cNvSpPr/>
              <p:nvPr/>
            </p:nvSpPr>
            <p:spPr>
              <a:xfrm>
                <a:off x="5202525" y="4171325"/>
                <a:ext cx="307025" cy="348050"/>
              </a:xfrm>
              <a:custGeom>
                <a:avLst/>
                <a:gdLst/>
                <a:ahLst/>
                <a:cxnLst/>
                <a:rect l="l" t="t" r="r" b="b"/>
                <a:pathLst>
                  <a:path w="12281" h="13922" extrusionOk="0">
                    <a:moveTo>
                      <a:pt x="0" y="0"/>
                    </a:moveTo>
                    <a:lnTo>
                      <a:pt x="6171"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36"/>
              <p:cNvSpPr/>
              <p:nvPr/>
            </p:nvSpPr>
            <p:spPr>
              <a:xfrm>
                <a:off x="5202525" y="4802800"/>
                <a:ext cx="307025" cy="348800"/>
              </a:xfrm>
              <a:custGeom>
                <a:avLst/>
                <a:gdLst/>
                <a:ahLst/>
                <a:cxnLst/>
                <a:rect l="l" t="t" r="r" b="b"/>
                <a:pathLst>
                  <a:path w="12281" h="13952" extrusionOk="0">
                    <a:moveTo>
                      <a:pt x="6171" y="0"/>
                    </a:moveTo>
                    <a:lnTo>
                      <a:pt x="0" y="13952"/>
                    </a:lnTo>
                    <a:lnTo>
                      <a:pt x="12280" y="13952"/>
                    </a:lnTo>
                    <a:lnTo>
                      <a:pt x="6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36"/>
              <p:cNvSpPr/>
              <p:nvPr/>
            </p:nvSpPr>
            <p:spPr>
              <a:xfrm>
                <a:off x="52815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36"/>
              <p:cNvSpPr/>
              <p:nvPr/>
            </p:nvSpPr>
            <p:spPr>
              <a:xfrm>
                <a:off x="5518650" y="4517075"/>
                <a:ext cx="149700" cy="288025"/>
              </a:xfrm>
              <a:custGeom>
                <a:avLst/>
                <a:gdLst/>
                <a:ahLst/>
                <a:cxnLst/>
                <a:rect l="l" t="t" r="r" b="b"/>
                <a:pathLst>
                  <a:path w="5988"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36"/>
              <p:cNvSpPr/>
              <p:nvPr/>
            </p:nvSpPr>
            <p:spPr>
              <a:xfrm>
                <a:off x="5045975" y="4517075"/>
                <a:ext cx="148975" cy="288025"/>
              </a:xfrm>
              <a:custGeom>
                <a:avLst/>
                <a:gdLst/>
                <a:ahLst/>
                <a:cxnLst/>
                <a:rect l="l" t="t" r="r" b="b"/>
                <a:pathLst>
                  <a:path w="5959" h="11521" extrusionOk="0">
                    <a:moveTo>
                      <a:pt x="2980" y="0"/>
                    </a:moveTo>
                    <a:lnTo>
                      <a:pt x="1" y="5776"/>
                    </a:lnTo>
                    <a:lnTo>
                      <a:pt x="2980" y="11520"/>
                    </a:lnTo>
                    <a:lnTo>
                      <a:pt x="5958"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36"/>
              <p:cNvSpPr/>
              <p:nvPr/>
            </p:nvSpPr>
            <p:spPr>
              <a:xfrm>
                <a:off x="5673650" y="4171325"/>
                <a:ext cx="307025" cy="348050"/>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36"/>
              <p:cNvSpPr/>
              <p:nvPr/>
            </p:nvSpPr>
            <p:spPr>
              <a:xfrm>
                <a:off x="5673650" y="4802800"/>
                <a:ext cx="307025" cy="348800"/>
              </a:xfrm>
              <a:custGeom>
                <a:avLst/>
                <a:gdLst/>
                <a:ahLst/>
                <a:cxnLst/>
                <a:rect l="l" t="t" r="r" b="b"/>
                <a:pathLst>
                  <a:path w="12281" h="13952" extrusionOk="0">
                    <a:moveTo>
                      <a:pt x="6110" y="0"/>
                    </a:moveTo>
                    <a:lnTo>
                      <a:pt x="1" y="13952"/>
                    </a:lnTo>
                    <a:lnTo>
                      <a:pt x="12281"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36"/>
              <p:cNvSpPr/>
              <p:nvPr/>
            </p:nvSpPr>
            <p:spPr>
              <a:xfrm>
                <a:off x="5752675" y="4517075"/>
                <a:ext cx="148975" cy="288025"/>
              </a:xfrm>
              <a:custGeom>
                <a:avLst/>
                <a:gdLst/>
                <a:ahLst/>
                <a:cxnLst/>
                <a:rect l="l" t="t" r="r" b="b"/>
                <a:pathLst>
                  <a:path w="5959" h="11521" extrusionOk="0">
                    <a:moveTo>
                      <a:pt x="2949" y="0"/>
                    </a:moveTo>
                    <a:lnTo>
                      <a:pt x="1" y="5776"/>
                    </a:lnTo>
                    <a:lnTo>
                      <a:pt x="2949" y="11520"/>
                    </a:lnTo>
                    <a:lnTo>
                      <a:pt x="5958" y="5776"/>
                    </a:lnTo>
                    <a:lnTo>
                      <a:pt x="29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36"/>
              <p:cNvSpPr/>
              <p:nvPr/>
            </p:nvSpPr>
            <p:spPr>
              <a:xfrm>
                <a:off x="59890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36"/>
              <p:cNvSpPr/>
              <p:nvPr/>
            </p:nvSpPr>
            <p:spPr>
              <a:xfrm>
                <a:off x="55163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36"/>
              <p:cNvSpPr/>
              <p:nvPr/>
            </p:nvSpPr>
            <p:spPr>
              <a:xfrm>
                <a:off x="6144800" y="4171325"/>
                <a:ext cx="307000" cy="348050"/>
              </a:xfrm>
              <a:custGeom>
                <a:avLst/>
                <a:gdLst/>
                <a:ahLst/>
                <a:cxnLst/>
                <a:rect l="l" t="t" r="r" b="b"/>
                <a:pathLst>
                  <a:path w="12280"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36"/>
              <p:cNvSpPr/>
              <p:nvPr/>
            </p:nvSpPr>
            <p:spPr>
              <a:xfrm>
                <a:off x="6144800" y="4802800"/>
                <a:ext cx="307000" cy="348800"/>
              </a:xfrm>
              <a:custGeom>
                <a:avLst/>
                <a:gdLst/>
                <a:ahLst/>
                <a:cxnLst/>
                <a:rect l="l" t="t" r="r" b="b"/>
                <a:pathLst>
                  <a:path w="12280" h="13952" extrusionOk="0">
                    <a:moveTo>
                      <a:pt x="6110" y="0"/>
                    </a:moveTo>
                    <a:lnTo>
                      <a:pt x="0" y="13952"/>
                    </a:lnTo>
                    <a:lnTo>
                      <a:pt x="1228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36"/>
              <p:cNvSpPr/>
              <p:nvPr/>
            </p:nvSpPr>
            <p:spPr>
              <a:xfrm>
                <a:off x="62230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36"/>
              <p:cNvSpPr/>
              <p:nvPr/>
            </p:nvSpPr>
            <p:spPr>
              <a:xfrm>
                <a:off x="6460150" y="4517075"/>
                <a:ext cx="150475" cy="288025"/>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36"/>
              <p:cNvSpPr/>
              <p:nvPr/>
            </p:nvSpPr>
            <p:spPr>
              <a:xfrm>
                <a:off x="5987500" y="4517075"/>
                <a:ext cx="149725" cy="288025"/>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36"/>
              <p:cNvSpPr/>
              <p:nvPr/>
            </p:nvSpPr>
            <p:spPr>
              <a:xfrm>
                <a:off x="6615925" y="4171325"/>
                <a:ext cx="307025" cy="348050"/>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36"/>
              <p:cNvSpPr/>
              <p:nvPr/>
            </p:nvSpPr>
            <p:spPr>
              <a:xfrm>
                <a:off x="6615925" y="4802800"/>
                <a:ext cx="307025" cy="348800"/>
              </a:xfrm>
              <a:custGeom>
                <a:avLst/>
                <a:gdLst/>
                <a:ahLst/>
                <a:cxnLst/>
                <a:rect l="l" t="t" r="r" b="b"/>
                <a:pathLst>
                  <a:path w="12281" h="13952" extrusionOk="0">
                    <a:moveTo>
                      <a:pt x="6110" y="0"/>
                    </a:moveTo>
                    <a:lnTo>
                      <a:pt x="0" y="13952"/>
                    </a:lnTo>
                    <a:lnTo>
                      <a:pt x="1228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36"/>
              <p:cNvSpPr/>
              <p:nvPr/>
            </p:nvSpPr>
            <p:spPr>
              <a:xfrm>
                <a:off x="6694200" y="4517075"/>
                <a:ext cx="149725" cy="288025"/>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36"/>
              <p:cNvSpPr/>
              <p:nvPr/>
            </p:nvSpPr>
            <p:spPr>
              <a:xfrm>
                <a:off x="6931275" y="4517075"/>
                <a:ext cx="150475" cy="288025"/>
              </a:xfrm>
              <a:custGeom>
                <a:avLst/>
                <a:gdLst/>
                <a:ahLst/>
                <a:cxnLst/>
                <a:rect l="l" t="t" r="r" b="b"/>
                <a:pathLst>
                  <a:path w="6019"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36"/>
              <p:cNvSpPr/>
              <p:nvPr/>
            </p:nvSpPr>
            <p:spPr>
              <a:xfrm>
                <a:off x="6458625" y="4517075"/>
                <a:ext cx="149725" cy="288025"/>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36"/>
              <p:cNvSpPr/>
              <p:nvPr/>
            </p:nvSpPr>
            <p:spPr>
              <a:xfrm>
                <a:off x="7086300" y="4171325"/>
                <a:ext cx="307025" cy="348050"/>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36"/>
              <p:cNvSpPr/>
              <p:nvPr/>
            </p:nvSpPr>
            <p:spPr>
              <a:xfrm>
                <a:off x="7086300" y="4802800"/>
                <a:ext cx="307025" cy="348800"/>
              </a:xfrm>
              <a:custGeom>
                <a:avLst/>
                <a:gdLst/>
                <a:ahLst/>
                <a:cxnLst/>
                <a:rect l="l" t="t" r="r" b="b"/>
                <a:pathLst>
                  <a:path w="12281" h="13952" extrusionOk="0">
                    <a:moveTo>
                      <a:pt x="6140" y="0"/>
                    </a:moveTo>
                    <a:lnTo>
                      <a:pt x="0" y="13952"/>
                    </a:lnTo>
                    <a:lnTo>
                      <a:pt x="12280"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36"/>
              <p:cNvSpPr/>
              <p:nvPr/>
            </p:nvSpPr>
            <p:spPr>
              <a:xfrm>
                <a:off x="7165325" y="4517075"/>
                <a:ext cx="149725" cy="288025"/>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36"/>
              <p:cNvSpPr/>
              <p:nvPr/>
            </p:nvSpPr>
            <p:spPr>
              <a:xfrm>
                <a:off x="74024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36"/>
              <p:cNvSpPr/>
              <p:nvPr/>
            </p:nvSpPr>
            <p:spPr>
              <a:xfrm>
                <a:off x="69297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36"/>
              <p:cNvSpPr/>
              <p:nvPr/>
            </p:nvSpPr>
            <p:spPr>
              <a:xfrm>
                <a:off x="7557425" y="4171325"/>
                <a:ext cx="307025" cy="348050"/>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36"/>
              <p:cNvSpPr/>
              <p:nvPr/>
            </p:nvSpPr>
            <p:spPr>
              <a:xfrm>
                <a:off x="7557425" y="4802800"/>
                <a:ext cx="307025" cy="348800"/>
              </a:xfrm>
              <a:custGeom>
                <a:avLst/>
                <a:gdLst/>
                <a:ahLst/>
                <a:cxnLst/>
                <a:rect l="l" t="t" r="r" b="b"/>
                <a:pathLst>
                  <a:path w="12281" h="13952" extrusionOk="0">
                    <a:moveTo>
                      <a:pt x="6141" y="0"/>
                    </a:moveTo>
                    <a:lnTo>
                      <a:pt x="1" y="13952"/>
                    </a:lnTo>
                    <a:lnTo>
                      <a:pt x="12281"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36"/>
              <p:cNvSpPr/>
              <p:nvPr/>
            </p:nvSpPr>
            <p:spPr>
              <a:xfrm>
                <a:off x="76364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36"/>
              <p:cNvSpPr/>
              <p:nvPr/>
            </p:nvSpPr>
            <p:spPr>
              <a:xfrm>
                <a:off x="7873550" y="4517075"/>
                <a:ext cx="148950" cy="288025"/>
              </a:xfrm>
              <a:custGeom>
                <a:avLst/>
                <a:gdLst/>
                <a:ahLst/>
                <a:cxnLst/>
                <a:rect l="l" t="t" r="r" b="b"/>
                <a:pathLst>
                  <a:path w="5958" h="11521" extrusionOk="0">
                    <a:moveTo>
                      <a:pt x="3009" y="0"/>
                    </a:moveTo>
                    <a:lnTo>
                      <a:pt x="0" y="5776"/>
                    </a:lnTo>
                    <a:lnTo>
                      <a:pt x="3009" y="11520"/>
                    </a:lnTo>
                    <a:lnTo>
                      <a:pt x="595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36"/>
              <p:cNvSpPr/>
              <p:nvPr/>
            </p:nvSpPr>
            <p:spPr>
              <a:xfrm>
                <a:off x="7400900" y="4517075"/>
                <a:ext cx="148950" cy="288025"/>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36"/>
              <p:cNvSpPr/>
              <p:nvPr/>
            </p:nvSpPr>
            <p:spPr>
              <a:xfrm>
                <a:off x="8028575" y="4171325"/>
                <a:ext cx="306250" cy="348050"/>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36"/>
              <p:cNvSpPr/>
              <p:nvPr/>
            </p:nvSpPr>
            <p:spPr>
              <a:xfrm>
                <a:off x="8028575" y="4802800"/>
                <a:ext cx="306250" cy="348800"/>
              </a:xfrm>
              <a:custGeom>
                <a:avLst/>
                <a:gdLst/>
                <a:ahLst/>
                <a:cxnLst/>
                <a:rect l="l" t="t" r="r" b="b"/>
                <a:pathLst>
                  <a:path w="12250" h="13952" extrusionOk="0">
                    <a:moveTo>
                      <a:pt x="6110" y="0"/>
                    </a:moveTo>
                    <a:lnTo>
                      <a:pt x="0" y="13952"/>
                    </a:lnTo>
                    <a:lnTo>
                      <a:pt x="1225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36"/>
              <p:cNvSpPr/>
              <p:nvPr/>
            </p:nvSpPr>
            <p:spPr>
              <a:xfrm>
                <a:off x="8106825"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36"/>
              <p:cNvSpPr/>
              <p:nvPr/>
            </p:nvSpPr>
            <p:spPr>
              <a:xfrm>
                <a:off x="83439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36"/>
              <p:cNvSpPr/>
              <p:nvPr/>
            </p:nvSpPr>
            <p:spPr>
              <a:xfrm>
                <a:off x="78705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36"/>
              <p:cNvSpPr/>
              <p:nvPr/>
            </p:nvSpPr>
            <p:spPr>
              <a:xfrm>
                <a:off x="8499700" y="4171325"/>
                <a:ext cx="307025" cy="348050"/>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36"/>
              <p:cNvSpPr/>
              <p:nvPr/>
            </p:nvSpPr>
            <p:spPr>
              <a:xfrm>
                <a:off x="8499700" y="4802800"/>
                <a:ext cx="307025" cy="348800"/>
              </a:xfrm>
              <a:custGeom>
                <a:avLst/>
                <a:gdLst/>
                <a:ahLst/>
                <a:cxnLst/>
                <a:rect l="l" t="t" r="r" b="b"/>
                <a:pathLst>
                  <a:path w="12281" h="13952" extrusionOk="0">
                    <a:moveTo>
                      <a:pt x="6110" y="0"/>
                    </a:moveTo>
                    <a:lnTo>
                      <a:pt x="0" y="13952"/>
                    </a:lnTo>
                    <a:lnTo>
                      <a:pt x="1228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36"/>
              <p:cNvSpPr/>
              <p:nvPr/>
            </p:nvSpPr>
            <p:spPr>
              <a:xfrm>
                <a:off x="85772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36"/>
              <p:cNvSpPr/>
              <p:nvPr/>
            </p:nvSpPr>
            <p:spPr>
              <a:xfrm>
                <a:off x="88150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36"/>
              <p:cNvSpPr/>
              <p:nvPr/>
            </p:nvSpPr>
            <p:spPr>
              <a:xfrm>
                <a:off x="8341650"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36"/>
              <p:cNvSpPr/>
              <p:nvPr/>
            </p:nvSpPr>
            <p:spPr>
              <a:xfrm>
                <a:off x="8970825" y="4171325"/>
                <a:ext cx="307025" cy="348050"/>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36"/>
              <p:cNvSpPr/>
              <p:nvPr/>
            </p:nvSpPr>
            <p:spPr>
              <a:xfrm>
                <a:off x="8970825" y="4802800"/>
                <a:ext cx="307025" cy="348800"/>
              </a:xfrm>
              <a:custGeom>
                <a:avLst/>
                <a:gdLst/>
                <a:ahLst/>
                <a:cxnLst/>
                <a:rect l="l" t="t" r="r" b="b"/>
                <a:pathLst>
                  <a:path w="12281" h="13952" extrusionOk="0">
                    <a:moveTo>
                      <a:pt x="6110" y="0"/>
                    </a:moveTo>
                    <a:lnTo>
                      <a:pt x="1" y="13952"/>
                    </a:lnTo>
                    <a:lnTo>
                      <a:pt x="12281"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36"/>
              <p:cNvSpPr/>
              <p:nvPr/>
            </p:nvSpPr>
            <p:spPr>
              <a:xfrm>
                <a:off x="9048350"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36"/>
              <p:cNvSpPr/>
              <p:nvPr/>
            </p:nvSpPr>
            <p:spPr>
              <a:xfrm>
                <a:off x="92861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36"/>
              <p:cNvSpPr/>
              <p:nvPr/>
            </p:nvSpPr>
            <p:spPr>
              <a:xfrm>
                <a:off x="8812775"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36"/>
              <p:cNvSpPr/>
              <p:nvPr/>
            </p:nvSpPr>
            <p:spPr>
              <a:xfrm>
                <a:off x="9441200" y="4171325"/>
                <a:ext cx="306275" cy="348050"/>
              </a:xfrm>
              <a:custGeom>
                <a:avLst/>
                <a:gdLst/>
                <a:ahLst/>
                <a:cxnLst/>
                <a:rect l="l" t="t" r="r" b="b"/>
                <a:pathLst>
                  <a:path w="12251" h="13922" extrusionOk="0">
                    <a:moveTo>
                      <a:pt x="1" y="0"/>
                    </a:moveTo>
                    <a:lnTo>
                      <a:pt x="6141"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36"/>
              <p:cNvSpPr/>
              <p:nvPr/>
            </p:nvSpPr>
            <p:spPr>
              <a:xfrm>
                <a:off x="9441200" y="4802800"/>
                <a:ext cx="306275" cy="348800"/>
              </a:xfrm>
              <a:custGeom>
                <a:avLst/>
                <a:gdLst/>
                <a:ahLst/>
                <a:cxnLst/>
                <a:rect l="l" t="t" r="r" b="b"/>
                <a:pathLst>
                  <a:path w="12251" h="13952" extrusionOk="0">
                    <a:moveTo>
                      <a:pt x="6141" y="0"/>
                    </a:moveTo>
                    <a:lnTo>
                      <a:pt x="1" y="13952"/>
                    </a:lnTo>
                    <a:lnTo>
                      <a:pt x="12250"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36"/>
              <p:cNvSpPr/>
              <p:nvPr/>
            </p:nvSpPr>
            <p:spPr>
              <a:xfrm>
                <a:off x="9519475"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36"/>
              <p:cNvSpPr/>
              <p:nvPr/>
            </p:nvSpPr>
            <p:spPr>
              <a:xfrm>
                <a:off x="97573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36"/>
              <p:cNvSpPr/>
              <p:nvPr/>
            </p:nvSpPr>
            <p:spPr>
              <a:xfrm>
                <a:off x="92839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36"/>
              <p:cNvSpPr/>
              <p:nvPr/>
            </p:nvSpPr>
            <p:spPr>
              <a:xfrm>
                <a:off x="9912350" y="4171325"/>
                <a:ext cx="306250" cy="348050"/>
              </a:xfrm>
              <a:custGeom>
                <a:avLst/>
                <a:gdLst/>
                <a:ahLst/>
                <a:cxnLst/>
                <a:rect l="l" t="t" r="r" b="b"/>
                <a:pathLst>
                  <a:path w="12250" h="13922" extrusionOk="0">
                    <a:moveTo>
                      <a:pt x="0" y="0"/>
                    </a:moveTo>
                    <a:lnTo>
                      <a:pt x="6140" y="13922"/>
                    </a:lnTo>
                    <a:lnTo>
                      <a:pt x="122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36"/>
              <p:cNvSpPr/>
              <p:nvPr/>
            </p:nvSpPr>
            <p:spPr>
              <a:xfrm>
                <a:off x="9912350" y="4802800"/>
                <a:ext cx="306250" cy="348800"/>
              </a:xfrm>
              <a:custGeom>
                <a:avLst/>
                <a:gdLst/>
                <a:ahLst/>
                <a:cxnLst/>
                <a:rect l="l" t="t" r="r" b="b"/>
                <a:pathLst>
                  <a:path w="12250" h="13952" extrusionOk="0">
                    <a:moveTo>
                      <a:pt x="6140" y="0"/>
                    </a:moveTo>
                    <a:lnTo>
                      <a:pt x="0" y="13952"/>
                    </a:lnTo>
                    <a:lnTo>
                      <a:pt x="12249"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36"/>
              <p:cNvSpPr/>
              <p:nvPr/>
            </p:nvSpPr>
            <p:spPr>
              <a:xfrm>
                <a:off x="99906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36"/>
              <p:cNvSpPr/>
              <p:nvPr/>
            </p:nvSpPr>
            <p:spPr>
              <a:xfrm>
                <a:off x="10228450" y="4517075"/>
                <a:ext cx="148975" cy="288025"/>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36"/>
              <p:cNvSpPr/>
              <p:nvPr/>
            </p:nvSpPr>
            <p:spPr>
              <a:xfrm>
                <a:off x="9755050"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36"/>
              <p:cNvSpPr/>
              <p:nvPr/>
            </p:nvSpPr>
            <p:spPr>
              <a:xfrm>
                <a:off x="10383475" y="4171325"/>
                <a:ext cx="306250" cy="348050"/>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36"/>
              <p:cNvSpPr/>
              <p:nvPr/>
            </p:nvSpPr>
            <p:spPr>
              <a:xfrm>
                <a:off x="10383475" y="4802800"/>
                <a:ext cx="306250" cy="348800"/>
              </a:xfrm>
              <a:custGeom>
                <a:avLst/>
                <a:gdLst/>
                <a:ahLst/>
                <a:cxnLst/>
                <a:rect l="l" t="t" r="r" b="b"/>
                <a:pathLst>
                  <a:path w="12250" h="13952" extrusionOk="0">
                    <a:moveTo>
                      <a:pt x="6110" y="0"/>
                    </a:moveTo>
                    <a:lnTo>
                      <a:pt x="0" y="13952"/>
                    </a:lnTo>
                    <a:lnTo>
                      <a:pt x="1225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36"/>
              <p:cNvSpPr/>
              <p:nvPr/>
            </p:nvSpPr>
            <p:spPr>
              <a:xfrm>
                <a:off x="10461750" y="4517075"/>
                <a:ext cx="149725" cy="288025"/>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36"/>
              <p:cNvSpPr/>
              <p:nvPr/>
            </p:nvSpPr>
            <p:spPr>
              <a:xfrm>
                <a:off x="10698825" y="4517075"/>
                <a:ext cx="149725" cy="288025"/>
              </a:xfrm>
              <a:custGeom>
                <a:avLst/>
                <a:gdLst/>
                <a:ahLst/>
                <a:cxnLst/>
                <a:rect l="l" t="t" r="r" b="b"/>
                <a:pathLst>
                  <a:path w="5989" h="11521" extrusionOk="0">
                    <a:moveTo>
                      <a:pt x="2979" y="0"/>
                    </a:moveTo>
                    <a:lnTo>
                      <a:pt x="1" y="5776"/>
                    </a:lnTo>
                    <a:lnTo>
                      <a:pt x="2979" y="11520"/>
                    </a:lnTo>
                    <a:lnTo>
                      <a:pt x="5989"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36"/>
              <p:cNvSpPr/>
              <p:nvPr/>
            </p:nvSpPr>
            <p:spPr>
              <a:xfrm>
                <a:off x="10225425"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36"/>
              <p:cNvSpPr/>
              <p:nvPr/>
            </p:nvSpPr>
            <p:spPr>
              <a:xfrm>
                <a:off x="10854600" y="4171325"/>
                <a:ext cx="306275" cy="348050"/>
              </a:xfrm>
              <a:custGeom>
                <a:avLst/>
                <a:gdLst/>
                <a:ahLst/>
                <a:cxnLst/>
                <a:rect l="l" t="t" r="r" b="b"/>
                <a:pathLst>
                  <a:path w="12251" h="13922" extrusionOk="0">
                    <a:moveTo>
                      <a:pt x="1"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36"/>
              <p:cNvSpPr/>
              <p:nvPr/>
            </p:nvSpPr>
            <p:spPr>
              <a:xfrm>
                <a:off x="10854600" y="4802800"/>
                <a:ext cx="306275" cy="348800"/>
              </a:xfrm>
              <a:custGeom>
                <a:avLst/>
                <a:gdLst/>
                <a:ahLst/>
                <a:cxnLst/>
                <a:rect l="l" t="t" r="r" b="b"/>
                <a:pathLst>
                  <a:path w="12251" h="13952" extrusionOk="0">
                    <a:moveTo>
                      <a:pt x="6110" y="0"/>
                    </a:moveTo>
                    <a:lnTo>
                      <a:pt x="1" y="13952"/>
                    </a:lnTo>
                    <a:lnTo>
                      <a:pt x="1225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36"/>
              <p:cNvSpPr/>
              <p:nvPr/>
            </p:nvSpPr>
            <p:spPr>
              <a:xfrm>
                <a:off x="10932125"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36"/>
              <p:cNvSpPr/>
              <p:nvPr/>
            </p:nvSpPr>
            <p:spPr>
              <a:xfrm>
                <a:off x="111699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36"/>
              <p:cNvSpPr/>
              <p:nvPr/>
            </p:nvSpPr>
            <p:spPr>
              <a:xfrm>
                <a:off x="10696550"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36"/>
              <p:cNvSpPr/>
              <p:nvPr/>
            </p:nvSpPr>
            <p:spPr>
              <a:xfrm>
                <a:off x="7185850" y="4507950"/>
                <a:ext cx="61575" cy="61575"/>
              </a:xfrm>
              <a:custGeom>
                <a:avLst/>
                <a:gdLst/>
                <a:ahLst/>
                <a:cxnLst/>
                <a:rect l="l" t="t" r="r" b="b"/>
                <a:pathLst>
                  <a:path w="2463" h="2463" extrusionOk="0">
                    <a:moveTo>
                      <a:pt x="0" y="1"/>
                    </a:moveTo>
                    <a:lnTo>
                      <a:pt x="0" y="2463"/>
                    </a:lnTo>
                    <a:lnTo>
                      <a:pt x="2462" y="2463"/>
                    </a:lnTo>
                    <a:lnTo>
                      <a:pt x="24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36"/>
              <p:cNvSpPr/>
              <p:nvPr/>
            </p:nvSpPr>
            <p:spPr>
              <a:xfrm>
                <a:off x="7026275" y="4894750"/>
                <a:ext cx="117800" cy="117800"/>
              </a:xfrm>
              <a:custGeom>
                <a:avLst/>
                <a:gdLst/>
                <a:ahLst/>
                <a:cxnLst/>
                <a:rect l="l" t="t" r="r" b="b"/>
                <a:pathLst>
                  <a:path w="4712" h="4712" extrusionOk="0">
                    <a:moveTo>
                      <a:pt x="0" y="0"/>
                    </a:moveTo>
                    <a:lnTo>
                      <a:pt x="0" y="4711"/>
                    </a:lnTo>
                    <a:lnTo>
                      <a:pt x="4711" y="4711"/>
                    </a:lnTo>
                    <a:lnTo>
                      <a:pt x="47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36"/>
              <p:cNvSpPr/>
              <p:nvPr/>
            </p:nvSpPr>
            <p:spPr>
              <a:xfrm>
                <a:off x="4851450" y="4602950"/>
                <a:ext cx="76025" cy="76000"/>
              </a:xfrm>
              <a:custGeom>
                <a:avLst/>
                <a:gdLst/>
                <a:ahLst/>
                <a:cxnLst/>
                <a:rect l="l" t="t" r="r" b="b"/>
                <a:pathLst>
                  <a:path w="3041" h="3040" extrusionOk="0">
                    <a:moveTo>
                      <a:pt x="1" y="0"/>
                    </a:moveTo>
                    <a:lnTo>
                      <a:pt x="1" y="3040"/>
                    </a:lnTo>
                    <a:lnTo>
                      <a:pt x="3040" y="3040"/>
                    </a:lnTo>
                    <a:lnTo>
                      <a:pt x="30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36"/>
              <p:cNvSpPr/>
              <p:nvPr/>
            </p:nvSpPr>
            <p:spPr>
              <a:xfrm>
                <a:off x="5782325" y="4467675"/>
                <a:ext cx="67650" cy="68425"/>
              </a:xfrm>
              <a:custGeom>
                <a:avLst/>
                <a:gdLst/>
                <a:ahLst/>
                <a:cxnLst/>
                <a:rect l="l" t="t" r="r" b="b"/>
                <a:pathLst>
                  <a:path w="2706" h="2737" extrusionOk="0">
                    <a:moveTo>
                      <a:pt x="0" y="1"/>
                    </a:moveTo>
                    <a:lnTo>
                      <a:pt x="0" y="2736"/>
                    </a:lnTo>
                    <a:lnTo>
                      <a:pt x="2706" y="2736"/>
                    </a:lnTo>
                    <a:lnTo>
                      <a:pt x="2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36"/>
              <p:cNvSpPr/>
              <p:nvPr/>
            </p:nvSpPr>
            <p:spPr>
              <a:xfrm>
                <a:off x="6694200" y="4552025"/>
                <a:ext cx="98050" cy="98825"/>
              </a:xfrm>
              <a:custGeom>
                <a:avLst/>
                <a:gdLst/>
                <a:ahLst/>
                <a:cxnLst/>
                <a:rect l="l" t="t" r="r" b="b"/>
                <a:pathLst>
                  <a:path w="3922" h="3953" extrusionOk="0">
                    <a:moveTo>
                      <a:pt x="0" y="1"/>
                    </a:moveTo>
                    <a:lnTo>
                      <a:pt x="0" y="3952"/>
                    </a:lnTo>
                    <a:lnTo>
                      <a:pt x="3921" y="3952"/>
                    </a:lnTo>
                    <a:lnTo>
                      <a:pt x="39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36"/>
              <p:cNvSpPr/>
              <p:nvPr/>
            </p:nvSpPr>
            <p:spPr>
              <a:xfrm>
                <a:off x="7629625" y="4227550"/>
                <a:ext cx="73725" cy="73750"/>
              </a:xfrm>
              <a:custGeom>
                <a:avLst/>
                <a:gdLst/>
                <a:ahLst/>
                <a:cxnLst/>
                <a:rect l="l" t="t" r="r" b="b"/>
                <a:pathLst>
                  <a:path w="2949" h="2950" extrusionOk="0">
                    <a:moveTo>
                      <a:pt x="0" y="1"/>
                    </a:moveTo>
                    <a:lnTo>
                      <a:pt x="0" y="2949"/>
                    </a:lnTo>
                    <a:lnTo>
                      <a:pt x="2949" y="2949"/>
                    </a:lnTo>
                    <a:lnTo>
                      <a:pt x="29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36"/>
              <p:cNvSpPr/>
              <p:nvPr/>
            </p:nvSpPr>
            <p:spPr>
              <a:xfrm>
                <a:off x="5991300" y="4928175"/>
                <a:ext cx="52450" cy="53225"/>
              </a:xfrm>
              <a:custGeom>
                <a:avLst/>
                <a:gdLst/>
                <a:ahLst/>
                <a:cxnLst/>
                <a:rect l="l" t="t" r="r" b="b"/>
                <a:pathLst>
                  <a:path w="2098" h="2129" extrusionOk="0">
                    <a:moveTo>
                      <a:pt x="0" y="0"/>
                    </a:moveTo>
                    <a:lnTo>
                      <a:pt x="0" y="2128"/>
                    </a:lnTo>
                    <a:lnTo>
                      <a:pt x="2097" y="2128"/>
                    </a:lnTo>
                    <a:lnTo>
                      <a:pt x="20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6" name="Google Shape;4746;p36"/>
            <p:cNvGrpSpPr/>
            <p:nvPr/>
          </p:nvGrpSpPr>
          <p:grpSpPr>
            <a:xfrm>
              <a:off x="4201283" y="-175987"/>
              <a:ext cx="4267653" cy="437105"/>
              <a:chOff x="1748800" y="4171325"/>
              <a:chExt cx="9570875" cy="980275"/>
            </a:xfrm>
          </p:grpSpPr>
          <p:sp>
            <p:nvSpPr>
              <p:cNvPr id="4747" name="Google Shape;4747;p36"/>
              <p:cNvSpPr/>
              <p:nvPr/>
            </p:nvSpPr>
            <p:spPr>
              <a:xfrm>
                <a:off x="1906100" y="4171325"/>
                <a:ext cx="307025" cy="348050"/>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36"/>
              <p:cNvSpPr/>
              <p:nvPr/>
            </p:nvSpPr>
            <p:spPr>
              <a:xfrm>
                <a:off x="1906100" y="4802800"/>
                <a:ext cx="307025" cy="348800"/>
              </a:xfrm>
              <a:custGeom>
                <a:avLst/>
                <a:gdLst/>
                <a:ahLst/>
                <a:cxnLst/>
                <a:rect l="l" t="t" r="r" b="b"/>
                <a:pathLst>
                  <a:path w="12281" h="13952" extrusionOk="0">
                    <a:moveTo>
                      <a:pt x="6141" y="0"/>
                    </a:moveTo>
                    <a:lnTo>
                      <a:pt x="1" y="13952"/>
                    </a:lnTo>
                    <a:lnTo>
                      <a:pt x="12281"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36"/>
              <p:cNvSpPr/>
              <p:nvPr/>
            </p:nvSpPr>
            <p:spPr>
              <a:xfrm>
                <a:off x="19843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36"/>
              <p:cNvSpPr/>
              <p:nvPr/>
            </p:nvSpPr>
            <p:spPr>
              <a:xfrm>
                <a:off x="2221475"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36"/>
              <p:cNvSpPr/>
              <p:nvPr/>
            </p:nvSpPr>
            <p:spPr>
              <a:xfrm>
                <a:off x="174880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36"/>
              <p:cNvSpPr/>
              <p:nvPr/>
            </p:nvSpPr>
            <p:spPr>
              <a:xfrm>
                <a:off x="2376475" y="4171325"/>
                <a:ext cx="307025" cy="348050"/>
              </a:xfrm>
              <a:custGeom>
                <a:avLst/>
                <a:gdLst/>
                <a:ahLst/>
                <a:cxnLst/>
                <a:rect l="l" t="t" r="r" b="b"/>
                <a:pathLst>
                  <a:path w="12281" h="13922" extrusionOk="0">
                    <a:moveTo>
                      <a:pt x="1" y="0"/>
                    </a:moveTo>
                    <a:lnTo>
                      <a:pt x="617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36"/>
              <p:cNvSpPr/>
              <p:nvPr/>
            </p:nvSpPr>
            <p:spPr>
              <a:xfrm>
                <a:off x="2376475" y="4802800"/>
                <a:ext cx="307025" cy="348800"/>
              </a:xfrm>
              <a:custGeom>
                <a:avLst/>
                <a:gdLst/>
                <a:ahLst/>
                <a:cxnLst/>
                <a:rect l="l" t="t" r="r" b="b"/>
                <a:pathLst>
                  <a:path w="12281" h="13952" extrusionOk="0">
                    <a:moveTo>
                      <a:pt x="6171" y="0"/>
                    </a:moveTo>
                    <a:lnTo>
                      <a:pt x="1" y="13952"/>
                    </a:lnTo>
                    <a:lnTo>
                      <a:pt x="12281" y="13952"/>
                    </a:lnTo>
                    <a:lnTo>
                      <a:pt x="6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36"/>
              <p:cNvSpPr/>
              <p:nvPr/>
            </p:nvSpPr>
            <p:spPr>
              <a:xfrm>
                <a:off x="24555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36"/>
              <p:cNvSpPr/>
              <p:nvPr/>
            </p:nvSpPr>
            <p:spPr>
              <a:xfrm>
                <a:off x="26933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36"/>
              <p:cNvSpPr/>
              <p:nvPr/>
            </p:nvSpPr>
            <p:spPr>
              <a:xfrm>
                <a:off x="2219950" y="4517075"/>
                <a:ext cx="150475" cy="288025"/>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36"/>
              <p:cNvSpPr/>
              <p:nvPr/>
            </p:nvSpPr>
            <p:spPr>
              <a:xfrm>
                <a:off x="2847625" y="4171325"/>
                <a:ext cx="307025" cy="348050"/>
              </a:xfrm>
              <a:custGeom>
                <a:avLst/>
                <a:gdLst/>
                <a:ahLst/>
                <a:cxnLst/>
                <a:rect l="l" t="t" r="r" b="b"/>
                <a:pathLst>
                  <a:path w="12281"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36"/>
              <p:cNvSpPr/>
              <p:nvPr/>
            </p:nvSpPr>
            <p:spPr>
              <a:xfrm>
                <a:off x="2847625" y="4802800"/>
                <a:ext cx="307025" cy="348800"/>
              </a:xfrm>
              <a:custGeom>
                <a:avLst/>
                <a:gdLst/>
                <a:ahLst/>
                <a:cxnLst/>
                <a:rect l="l" t="t" r="r" b="b"/>
                <a:pathLst>
                  <a:path w="12281" h="13952" extrusionOk="0">
                    <a:moveTo>
                      <a:pt x="6170" y="0"/>
                    </a:moveTo>
                    <a:lnTo>
                      <a:pt x="0" y="13952"/>
                    </a:lnTo>
                    <a:lnTo>
                      <a:pt x="12280" y="13952"/>
                    </a:lnTo>
                    <a:lnTo>
                      <a:pt x="61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36"/>
              <p:cNvSpPr/>
              <p:nvPr/>
            </p:nvSpPr>
            <p:spPr>
              <a:xfrm>
                <a:off x="2926650" y="4517075"/>
                <a:ext cx="150475" cy="288025"/>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36"/>
              <p:cNvSpPr/>
              <p:nvPr/>
            </p:nvSpPr>
            <p:spPr>
              <a:xfrm>
                <a:off x="3164500" y="4517075"/>
                <a:ext cx="148950" cy="288025"/>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36"/>
              <p:cNvSpPr/>
              <p:nvPr/>
            </p:nvSpPr>
            <p:spPr>
              <a:xfrm>
                <a:off x="2691075" y="4517075"/>
                <a:ext cx="148975" cy="288025"/>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36"/>
              <p:cNvSpPr/>
              <p:nvPr/>
            </p:nvSpPr>
            <p:spPr>
              <a:xfrm>
                <a:off x="3318750" y="4171325"/>
                <a:ext cx="307025" cy="348050"/>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36"/>
              <p:cNvSpPr/>
              <p:nvPr/>
            </p:nvSpPr>
            <p:spPr>
              <a:xfrm>
                <a:off x="3318750" y="4802800"/>
                <a:ext cx="307025" cy="348800"/>
              </a:xfrm>
              <a:custGeom>
                <a:avLst/>
                <a:gdLst/>
                <a:ahLst/>
                <a:cxnLst/>
                <a:rect l="l" t="t" r="r" b="b"/>
                <a:pathLst>
                  <a:path w="12281" h="13952" extrusionOk="0">
                    <a:moveTo>
                      <a:pt x="6140" y="0"/>
                    </a:moveTo>
                    <a:lnTo>
                      <a:pt x="0" y="13952"/>
                    </a:lnTo>
                    <a:lnTo>
                      <a:pt x="12280"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36"/>
              <p:cNvSpPr/>
              <p:nvPr/>
            </p:nvSpPr>
            <p:spPr>
              <a:xfrm>
                <a:off x="3397775" y="4517075"/>
                <a:ext cx="148975" cy="288025"/>
              </a:xfrm>
              <a:custGeom>
                <a:avLst/>
                <a:gdLst/>
                <a:ahLst/>
                <a:cxnLst/>
                <a:rect l="l" t="t" r="r" b="b"/>
                <a:pathLst>
                  <a:path w="5959" h="11521" extrusionOk="0">
                    <a:moveTo>
                      <a:pt x="2979" y="0"/>
                    </a:moveTo>
                    <a:lnTo>
                      <a:pt x="1"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36"/>
              <p:cNvSpPr/>
              <p:nvPr/>
            </p:nvSpPr>
            <p:spPr>
              <a:xfrm>
                <a:off x="36341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36"/>
              <p:cNvSpPr/>
              <p:nvPr/>
            </p:nvSpPr>
            <p:spPr>
              <a:xfrm>
                <a:off x="31614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36"/>
              <p:cNvSpPr/>
              <p:nvPr/>
            </p:nvSpPr>
            <p:spPr>
              <a:xfrm>
                <a:off x="3789875" y="4171325"/>
                <a:ext cx="307025" cy="348050"/>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36"/>
              <p:cNvSpPr/>
              <p:nvPr/>
            </p:nvSpPr>
            <p:spPr>
              <a:xfrm>
                <a:off x="3789875" y="4802800"/>
                <a:ext cx="307025" cy="348800"/>
              </a:xfrm>
              <a:custGeom>
                <a:avLst/>
                <a:gdLst/>
                <a:ahLst/>
                <a:cxnLst/>
                <a:rect l="l" t="t" r="r" b="b"/>
                <a:pathLst>
                  <a:path w="12281" h="13952" extrusionOk="0">
                    <a:moveTo>
                      <a:pt x="6141" y="0"/>
                    </a:moveTo>
                    <a:lnTo>
                      <a:pt x="1" y="13952"/>
                    </a:lnTo>
                    <a:lnTo>
                      <a:pt x="12281"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36"/>
              <p:cNvSpPr/>
              <p:nvPr/>
            </p:nvSpPr>
            <p:spPr>
              <a:xfrm>
                <a:off x="38681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36"/>
              <p:cNvSpPr/>
              <p:nvPr/>
            </p:nvSpPr>
            <p:spPr>
              <a:xfrm>
                <a:off x="4105250"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36"/>
              <p:cNvSpPr/>
              <p:nvPr/>
            </p:nvSpPr>
            <p:spPr>
              <a:xfrm>
                <a:off x="36325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36"/>
              <p:cNvSpPr/>
              <p:nvPr/>
            </p:nvSpPr>
            <p:spPr>
              <a:xfrm>
                <a:off x="4261025" y="4171325"/>
                <a:ext cx="307025" cy="348050"/>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36"/>
              <p:cNvSpPr/>
              <p:nvPr/>
            </p:nvSpPr>
            <p:spPr>
              <a:xfrm>
                <a:off x="4261025" y="4802800"/>
                <a:ext cx="307025" cy="348800"/>
              </a:xfrm>
              <a:custGeom>
                <a:avLst/>
                <a:gdLst/>
                <a:ahLst/>
                <a:cxnLst/>
                <a:rect l="l" t="t" r="r" b="b"/>
                <a:pathLst>
                  <a:path w="12281" h="13952" extrusionOk="0">
                    <a:moveTo>
                      <a:pt x="6140" y="0"/>
                    </a:moveTo>
                    <a:lnTo>
                      <a:pt x="0" y="13952"/>
                    </a:lnTo>
                    <a:lnTo>
                      <a:pt x="12280"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36"/>
              <p:cNvSpPr/>
              <p:nvPr/>
            </p:nvSpPr>
            <p:spPr>
              <a:xfrm>
                <a:off x="43392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36"/>
              <p:cNvSpPr/>
              <p:nvPr/>
            </p:nvSpPr>
            <p:spPr>
              <a:xfrm>
                <a:off x="4576375"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36"/>
              <p:cNvSpPr/>
              <p:nvPr/>
            </p:nvSpPr>
            <p:spPr>
              <a:xfrm>
                <a:off x="41037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36"/>
              <p:cNvSpPr/>
              <p:nvPr/>
            </p:nvSpPr>
            <p:spPr>
              <a:xfrm>
                <a:off x="4731400" y="4171325"/>
                <a:ext cx="307000" cy="348050"/>
              </a:xfrm>
              <a:custGeom>
                <a:avLst/>
                <a:gdLst/>
                <a:ahLst/>
                <a:cxnLst/>
                <a:rect l="l" t="t" r="r" b="b"/>
                <a:pathLst>
                  <a:path w="12280"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36"/>
              <p:cNvSpPr/>
              <p:nvPr/>
            </p:nvSpPr>
            <p:spPr>
              <a:xfrm>
                <a:off x="4731400" y="4802800"/>
                <a:ext cx="307000" cy="348800"/>
              </a:xfrm>
              <a:custGeom>
                <a:avLst/>
                <a:gdLst/>
                <a:ahLst/>
                <a:cxnLst/>
                <a:rect l="l" t="t" r="r" b="b"/>
                <a:pathLst>
                  <a:path w="12280" h="13952" extrusionOk="0">
                    <a:moveTo>
                      <a:pt x="6170" y="0"/>
                    </a:moveTo>
                    <a:lnTo>
                      <a:pt x="0" y="13952"/>
                    </a:lnTo>
                    <a:lnTo>
                      <a:pt x="12280" y="13952"/>
                    </a:lnTo>
                    <a:lnTo>
                      <a:pt x="61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36"/>
              <p:cNvSpPr/>
              <p:nvPr/>
            </p:nvSpPr>
            <p:spPr>
              <a:xfrm>
                <a:off x="48104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36"/>
              <p:cNvSpPr/>
              <p:nvPr/>
            </p:nvSpPr>
            <p:spPr>
              <a:xfrm>
                <a:off x="50475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36"/>
              <p:cNvSpPr/>
              <p:nvPr/>
            </p:nvSpPr>
            <p:spPr>
              <a:xfrm>
                <a:off x="45748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36"/>
              <p:cNvSpPr/>
              <p:nvPr/>
            </p:nvSpPr>
            <p:spPr>
              <a:xfrm>
                <a:off x="5202525" y="4171325"/>
                <a:ext cx="307025" cy="348050"/>
              </a:xfrm>
              <a:custGeom>
                <a:avLst/>
                <a:gdLst/>
                <a:ahLst/>
                <a:cxnLst/>
                <a:rect l="l" t="t" r="r" b="b"/>
                <a:pathLst>
                  <a:path w="12281" h="13922" extrusionOk="0">
                    <a:moveTo>
                      <a:pt x="0" y="0"/>
                    </a:moveTo>
                    <a:lnTo>
                      <a:pt x="6171"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36"/>
              <p:cNvSpPr/>
              <p:nvPr/>
            </p:nvSpPr>
            <p:spPr>
              <a:xfrm>
                <a:off x="5202525" y="4802800"/>
                <a:ext cx="307025" cy="348800"/>
              </a:xfrm>
              <a:custGeom>
                <a:avLst/>
                <a:gdLst/>
                <a:ahLst/>
                <a:cxnLst/>
                <a:rect l="l" t="t" r="r" b="b"/>
                <a:pathLst>
                  <a:path w="12281" h="13952" extrusionOk="0">
                    <a:moveTo>
                      <a:pt x="6171" y="0"/>
                    </a:moveTo>
                    <a:lnTo>
                      <a:pt x="0" y="13952"/>
                    </a:lnTo>
                    <a:lnTo>
                      <a:pt x="12280" y="13952"/>
                    </a:lnTo>
                    <a:lnTo>
                      <a:pt x="6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36"/>
              <p:cNvSpPr/>
              <p:nvPr/>
            </p:nvSpPr>
            <p:spPr>
              <a:xfrm>
                <a:off x="52815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36"/>
              <p:cNvSpPr/>
              <p:nvPr/>
            </p:nvSpPr>
            <p:spPr>
              <a:xfrm>
                <a:off x="5518650" y="4517075"/>
                <a:ext cx="149700" cy="288025"/>
              </a:xfrm>
              <a:custGeom>
                <a:avLst/>
                <a:gdLst/>
                <a:ahLst/>
                <a:cxnLst/>
                <a:rect l="l" t="t" r="r" b="b"/>
                <a:pathLst>
                  <a:path w="5988"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36"/>
              <p:cNvSpPr/>
              <p:nvPr/>
            </p:nvSpPr>
            <p:spPr>
              <a:xfrm>
                <a:off x="5045975" y="4517075"/>
                <a:ext cx="148975" cy="288025"/>
              </a:xfrm>
              <a:custGeom>
                <a:avLst/>
                <a:gdLst/>
                <a:ahLst/>
                <a:cxnLst/>
                <a:rect l="l" t="t" r="r" b="b"/>
                <a:pathLst>
                  <a:path w="5959" h="11521" extrusionOk="0">
                    <a:moveTo>
                      <a:pt x="2980" y="0"/>
                    </a:moveTo>
                    <a:lnTo>
                      <a:pt x="1" y="5776"/>
                    </a:lnTo>
                    <a:lnTo>
                      <a:pt x="2980" y="11520"/>
                    </a:lnTo>
                    <a:lnTo>
                      <a:pt x="5958"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36"/>
              <p:cNvSpPr/>
              <p:nvPr/>
            </p:nvSpPr>
            <p:spPr>
              <a:xfrm>
                <a:off x="5673650" y="4171325"/>
                <a:ext cx="307025" cy="348050"/>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36"/>
              <p:cNvSpPr/>
              <p:nvPr/>
            </p:nvSpPr>
            <p:spPr>
              <a:xfrm>
                <a:off x="5673650" y="4802800"/>
                <a:ext cx="307025" cy="348800"/>
              </a:xfrm>
              <a:custGeom>
                <a:avLst/>
                <a:gdLst/>
                <a:ahLst/>
                <a:cxnLst/>
                <a:rect l="l" t="t" r="r" b="b"/>
                <a:pathLst>
                  <a:path w="12281" h="13952" extrusionOk="0">
                    <a:moveTo>
                      <a:pt x="6110" y="0"/>
                    </a:moveTo>
                    <a:lnTo>
                      <a:pt x="1" y="13952"/>
                    </a:lnTo>
                    <a:lnTo>
                      <a:pt x="12281"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36"/>
              <p:cNvSpPr/>
              <p:nvPr/>
            </p:nvSpPr>
            <p:spPr>
              <a:xfrm>
                <a:off x="5752675" y="4517075"/>
                <a:ext cx="148975" cy="288025"/>
              </a:xfrm>
              <a:custGeom>
                <a:avLst/>
                <a:gdLst/>
                <a:ahLst/>
                <a:cxnLst/>
                <a:rect l="l" t="t" r="r" b="b"/>
                <a:pathLst>
                  <a:path w="5959" h="11521" extrusionOk="0">
                    <a:moveTo>
                      <a:pt x="2949" y="0"/>
                    </a:moveTo>
                    <a:lnTo>
                      <a:pt x="1" y="5776"/>
                    </a:lnTo>
                    <a:lnTo>
                      <a:pt x="2949" y="11520"/>
                    </a:lnTo>
                    <a:lnTo>
                      <a:pt x="5958" y="5776"/>
                    </a:lnTo>
                    <a:lnTo>
                      <a:pt x="29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36"/>
              <p:cNvSpPr/>
              <p:nvPr/>
            </p:nvSpPr>
            <p:spPr>
              <a:xfrm>
                <a:off x="59890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36"/>
              <p:cNvSpPr/>
              <p:nvPr/>
            </p:nvSpPr>
            <p:spPr>
              <a:xfrm>
                <a:off x="55163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36"/>
              <p:cNvSpPr/>
              <p:nvPr/>
            </p:nvSpPr>
            <p:spPr>
              <a:xfrm>
                <a:off x="6144800" y="4171325"/>
                <a:ext cx="307000" cy="348050"/>
              </a:xfrm>
              <a:custGeom>
                <a:avLst/>
                <a:gdLst/>
                <a:ahLst/>
                <a:cxnLst/>
                <a:rect l="l" t="t" r="r" b="b"/>
                <a:pathLst>
                  <a:path w="12280"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36"/>
              <p:cNvSpPr/>
              <p:nvPr/>
            </p:nvSpPr>
            <p:spPr>
              <a:xfrm>
                <a:off x="6144800" y="4802800"/>
                <a:ext cx="307000" cy="348800"/>
              </a:xfrm>
              <a:custGeom>
                <a:avLst/>
                <a:gdLst/>
                <a:ahLst/>
                <a:cxnLst/>
                <a:rect l="l" t="t" r="r" b="b"/>
                <a:pathLst>
                  <a:path w="12280" h="13952" extrusionOk="0">
                    <a:moveTo>
                      <a:pt x="6110" y="0"/>
                    </a:moveTo>
                    <a:lnTo>
                      <a:pt x="0" y="13952"/>
                    </a:lnTo>
                    <a:lnTo>
                      <a:pt x="1228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36"/>
              <p:cNvSpPr/>
              <p:nvPr/>
            </p:nvSpPr>
            <p:spPr>
              <a:xfrm>
                <a:off x="62230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36"/>
              <p:cNvSpPr/>
              <p:nvPr/>
            </p:nvSpPr>
            <p:spPr>
              <a:xfrm>
                <a:off x="6460150" y="4517075"/>
                <a:ext cx="150475" cy="288025"/>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36"/>
              <p:cNvSpPr/>
              <p:nvPr/>
            </p:nvSpPr>
            <p:spPr>
              <a:xfrm>
                <a:off x="5987500" y="4517075"/>
                <a:ext cx="149725" cy="288025"/>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36"/>
              <p:cNvSpPr/>
              <p:nvPr/>
            </p:nvSpPr>
            <p:spPr>
              <a:xfrm>
                <a:off x="6615925" y="4171325"/>
                <a:ext cx="307025" cy="348050"/>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36"/>
              <p:cNvSpPr/>
              <p:nvPr/>
            </p:nvSpPr>
            <p:spPr>
              <a:xfrm>
                <a:off x="6615925" y="4802800"/>
                <a:ext cx="307025" cy="348800"/>
              </a:xfrm>
              <a:custGeom>
                <a:avLst/>
                <a:gdLst/>
                <a:ahLst/>
                <a:cxnLst/>
                <a:rect l="l" t="t" r="r" b="b"/>
                <a:pathLst>
                  <a:path w="12281" h="13952" extrusionOk="0">
                    <a:moveTo>
                      <a:pt x="6110" y="0"/>
                    </a:moveTo>
                    <a:lnTo>
                      <a:pt x="0" y="13952"/>
                    </a:lnTo>
                    <a:lnTo>
                      <a:pt x="1228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36"/>
              <p:cNvSpPr/>
              <p:nvPr/>
            </p:nvSpPr>
            <p:spPr>
              <a:xfrm>
                <a:off x="6694200" y="4517075"/>
                <a:ext cx="149725" cy="288025"/>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36"/>
              <p:cNvSpPr/>
              <p:nvPr/>
            </p:nvSpPr>
            <p:spPr>
              <a:xfrm>
                <a:off x="6931275" y="4517075"/>
                <a:ext cx="150475" cy="288025"/>
              </a:xfrm>
              <a:custGeom>
                <a:avLst/>
                <a:gdLst/>
                <a:ahLst/>
                <a:cxnLst/>
                <a:rect l="l" t="t" r="r" b="b"/>
                <a:pathLst>
                  <a:path w="6019"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36"/>
              <p:cNvSpPr/>
              <p:nvPr/>
            </p:nvSpPr>
            <p:spPr>
              <a:xfrm>
                <a:off x="6458625" y="4517075"/>
                <a:ext cx="149725" cy="288025"/>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36"/>
              <p:cNvSpPr/>
              <p:nvPr/>
            </p:nvSpPr>
            <p:spPr>
              <a:xfrm>
                <a:off x="7086300" y="4171325"/>
                <a:ext cx="307025" cy="348050"/>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36"/>
              <p:cNvSpPr/>
              <p:nvPr/>
            </p:nvSpPr>
            <p:spPr>
              <a:xfrm>
                <a:off x="7086300" y="4802800"/>
                <a:ext cx="307025" cy="348800"/>
              </a:xfrm>
              <a:custGeom>
                <a:avLst/>
                <a:gdLst/>
                <a:ahLst/>
                <a:cxnLst/>
                <a:rect l="l" t="t" r="r" b="b"/>
                <a:pathLst>
                  <a:path w="12281" h="13952" extrusionOk="0">
                    <a:moveTo>
                      <a:pt x="6140" y="0"/>
                    </a:moveTo>
                    <a:lnTo>
                      <a:pt x="0" y="13952"/>
                    </a:lnTo>
                    <a:lnTo>
                      <a:pt x="12280"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36"/>
              <p:cNvSpPr/>
              <p:nvPr/>
            </p:nvSpPr>
            <p:spPr>
              <a:xfrm>
                <a:off x="7165325" y="4517075"/>
                <a:ext cx="149725" cy="288025"/>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36"/>
              <p:cNvSpPr/>
              <p:nvPr/>
            </p:nvSpPr>
            <p:spPr>
              <a:xfrm>
                <a:off x="74024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36"/>
              <p:cNvSpPr/>
              <p:nvPr/>
            </p:nvSpPr>
            <p:spPr>
              <a:xfrm>
                <a:off x="69297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36"/>
              <p:cNvSpPr/>
              <p:nvPr/>
            </p:nvSpPr>
            <p:spPr>
              <a:xfrm>
                <a:off x="7557425" y="4171325"/>
                <a:ext cx="307025" cy="348050"/>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36"/>
              <p:cNvSpPr/>
              <p:nvPr/>
            </p:nvSpPr>
            <p:spPr>
              <a:xfrm>
                <a:off x="7557425" y="4802800"/>
                <a:ext cx="307025" cy="348800"/>
              </a:xfrm>
              <a:custGeom>
                <a:avLst/>
                <a:gdLst/>
                <a:ahLst/>
                <a:cxnLst/>
                <a:rect l="l" t="t" r="r" b="b"/>
                <a:pathLst>
                  <a:path w="12281" h="13952" extrusionOk="0">
                    <a:moveTo>
                      <a:pt x="6141" y="0"/>
                    </a:moveTo>
                    <a:lnTo>
                      <a:pt x="1" y="13952"/>
                    </a:lnTo>
                    <a:lnTo>
                      <a:pt x="12281"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36"/>
              <p:cNvSpPr/>
              <p:nvPr/>
            </p:nvSpPr>
            <p:spPr>
              <a:xfrm>
                <a:off x="76364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36"/>
              <p:cNvSpPr/>
              <p:nvPr/>
            </p:nvSpPr>
            <p:spPr>
              <a:xfrm>
                <a:off x="7873550" y="4517075"/>
                <a:ext cx="148950" cy="288025"/>
              </a:xfrm>
              <a:custGeom>
                <a:avLst/>
                <a:gdLst/>
                <a:ahLst/>
                <a:cxnLst/>
                <a:rect l="l" t="t" r="r" b="b"/>
                <a:pathLst>
                  <a:path w="5958" h="11521" extrusionOk="0">
                    <a:moveTo>
                      <a:pt x="3009" y="0"/>
                    </a:moveTo>
                    <a:lnTo>
                      <a:pt x="0" y="5776"/>
                    </a:lnTo>
                    <a:lnTo>
                      <a:pt x="3009" y="11520"/>
                    </a:lnTo>
                    <a:lnTo>
                      <a:pt x="595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36"/>
              <p:cNvSpPr/>
              <p:nvPr/>
            </p:nvSpPr>
            <p:spPr>
              <a:xfrm>
                <a:off x="7400900" y="4517075"/>
                <a:ext cx="148950" cy="288025"/>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36"/>
              <p:cNvSpPr/>
              <p:nvPr/>
            </p:nvSpPr>
            <p:spPr>
              <a:xfrm>
                <a:off x="8028575" y="4171325"/>
                <a:ext cx="306250" cy="348050"/>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36"/>
              <p:cNvSpPr/>
              <p:nvPr/>
            </p:nvSpPr>
            <p:spPr>
              <a:xfrm>
                <a:off x="8028575" y="4802800"/>
                <a:ext cx="306250" cy="348800"/>
              </a:xfrm>
              <a:custGeom>
                <a:avLst/>
                <a:gdLst/>
                <a:ahLst/>
                <a:cxnLst/>
                <a:rect l="l" t="t" r="r" b="b"/>
                <a:pathLst>
                  <a:path w="12250" h="13952" extrusionOk="0">
                    <a:moveTo>
                      <a:pt x="6110" y="0"/>
                    </a:moveTo>
                    <a:lnTo>
                      <a:pt x="0" y="13952"/>
                    </a:lnTo>
                    <a:lnTo>
                      <a:pt x="1225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36"/>
              <p:cNvSpPr/>
              <p:nvPr/>
            </p:nvSpPr>
            <p:spPr>
              <a:xfrm>
                <a:off x="8106825"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36"/>
              <p:cNvSpPr/>
              <p:nvPr/>
            </p:nvSpPr>
            <p:spPr>
              <a:xfrm>
                <a:off x="83439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36"/>
              <p:cNvSpPr/>
              <p:nvPr/>
            </p:nvSpPr>
            <p:spPr>
              <a:xfrm>
                <a:off x="78705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36"/>
              <p:cNvSpPr/>
              <p:nvPr/>
            </p:nvSpPr>
            <p:spPr>
              <a:xfrm>
                <a:off x="8499700" y="4171325"/>
                <a:ext cx="307025" cy="348050"/>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36"/>
              <p:cNvSpPr/>
              <p:nvPr/>
            </p:nvSpPr>
            <p:spPr>
              <a:xfrm>
                <a:off x="8499700" y="4802800"/>
                <a:ext cx="307025" cy="348800"/>
              </a:xfrm>
              <a:custGeom>
                <a:avLst/>
                <a:gdLst/>
                <a:ahLst/>
                <a:cxnLst/>
                <a:rect l="l" t="t" r="r" b="b"/>
                <a:pathLst>
                  <a:path w="12281" h="13952" extrusionOk="0">
                    <a:moveTo>
                      <a:pt x="6110" y="0"/>
                    </a:moveTo>
                    <a:lnTo>
                      <a:pt x="0" y="13952"/>
                    </a:lnTo>
                    <a:lnTo>
                      <a:pt x="1228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36"/>
              <p:cNvSpPr/>
              <p:nvPr/>
            </p:nvSpPr>
            <p:spPr>
              <a:xfrm>
                <a:off x="85772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36"/>
              <p:cNvSpPr/>
              <p:nvPr/>
            </p:nvSpPr>
            <p:spPr>
              <a:xfrm>
                <a:off x="88150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36"/>
              <p:cNvSpPr/>
              <p:nvPr/>
            </p:nvSpPr>
            <p:spPr>
              <a:xfrm>
                <a:off x="8341650"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36"/>
              <p:cNvSpPr/>
              <p:nvPr/>
            </p:nvSpPr>
            <p:spPr>
              <a:xfrm>
                <a:off x="8970825" y="4171325"/>
                <a:ext cx="307025" cy="348050"/>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36"/>
              <p:cNvSpPr/>
              <p:nvPr/>
            </p:nvSpPr>
            <p:spPr>
              <a:xfrm>
                <a:off x="8970825" y="4802800"/>
                <a:ext cx="307025" cy="348800"/>
              </a:xfrm>
              <a:custGeom>
                <a:avLst/>
                <a:gdLst/>
                <a:ahLst/>
                <a:cxnLst/>
                <a:rect l="l" t="t" r="r" b="b"/>
                <a:pathLst>
                  <a:path w="12281" h="13952" extrusionOk="0">
                    <a:moveTo>
                      <a:pt x="6110" y="0"/>
                    </a:moveTo>
                    <a:lnTo>
                      <a:pt x="1" y="13952"/>
                    </a:lnTo>
                    <a:lnTo>
                      <a:pt x="12281"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36"/>
              <p:cNvSpPr/>
              <p:nvPr/>
            </p:nvSpPr>
            <p:spPr>
              <a:xfrm>
                <a:off x="9048350"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36"/>
              <p:cNvSpPr/>
              <p:nvPr/>
            </p:nvSpPr>
            <p:spPr>
              <a:xfrm>
                <a:off x="92861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36"/>
              <p:cNvSpPr/>
              <p:nvPr/>
            </p:nvSpPr>
            <p:spPr>
              <a:xfrm>
                <a:off x="8812775"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36"/>
              <p:cNvSpPr/>
              <p:nvPr/>
            </p:nvSpPr>
            <p:spPr>
              <a:xfrm>
                <a:off x="9441200" y="4171325"/>
                <a:ext cx="306275" cy="348050"/>
              </a:xfrm>
              <a:custGeom>
                <a:avLst/>
                <a:gdLst/>
                <a:ahLst/>
                <a:cxnLst/>
                <a:rect l="l" t="t" r="r" b="b"/>
                <a:pathLst>
                  <a:path w="12251" h="13922" extrusionOk="0">
                    <a:moveTo>
                      <a:pt x="1" y="0"/>
                    </a:moveTo>
                    <a:lnTo>
                      <a:pt x="6141"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36"/>
              <p:cNvSpPr/>
              <p:nvPr/>
            </p:nvSpPr>
            <p:spPr>
              <a:xfrm>
                <a:off x="9441200" y="4802800"/>
                <a:ext cx="306275" cy="348800"/>
              </a:xfrm>
              <a:custGeom>
                <a:avLst/>
                <a:gdLst/>
                <a:ahLst/>
                <a:cxnLst/>
                <a:rect l="l" t="t" r="r" b="b"/>
                <a:pathLst>
                  <a:path w="12251" h="13952" extrusionOk="0">
                    <a:moveTo>
                      <a:pt x="6141" y="0"/>
                    </a:moveTo>
                    <a:lnTo>
                      <a:pt x="1" y="13952"/>
                    </a:lnTo>
                    <a:lnTo>
                      <a:pt x="12250"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36"/>
              <p:cNvSpPr/>
              <p:nvPr/>
            </p:nvSpPr>
            <p:spPr>
              <a:xfrm>
                <a:off x="9519475"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36"/>
              <p:cNvSpPr/>
              <p:nvPr/>
            </p:nvSpPr>
            <p:spPr>
              <a:xfrm>
                <a:off x="97573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36"/>
              <p:cNvSpPr/>
              <p:nvPr/>
            </p:nvSpPr>
            <p:spPr>
              <a:xfrm>
                <a:off x="92839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36"/>
              <p:cNvSpPr/>
              <p:nvPr/>
            </p:nvSpPr>
            <p:spPr>
              <a:xfrm>
                <a:off x="9912350" y="4171325"/>
                <a:ext cx="306250" cy="348050"/>
              </a:xfrm>
              <a:custGeom>
                <a:avLst/>
                <a:gdLst/>
                <a:ahLst/>
                <a:cxnLst/>
                <a:rect l="l" t="t" r="r" b="b"/>
                <a:pathLst>
                  <a:path w="12250" h="13922" extrusionOk="0">
                    <a:moveTo>
                      <a:pt x="0" y="0"/>
                    </a:moveTo>
                    <a:lnTo>
                      <a:pt x="6140" y="13922"/>
                    </a:lnTo>
                    <a:lnTo>
                      <a:pt x="122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36"/>
              <p:cNvSpPr/>
              <p:nvPr/>
            </p:nvSpPr>
            <p:spPr>
              <a:xfrm>
                <a:off x="9912350" y="4802800"/>
                <a:ext cx="306250" cy="348800"/>
              </a:xfrm>
              <a:custGeom>
                <a:avLst/>
                <a:gdLst/>
                <a:ahLst/>
                <a:cxnLst/>
                <a:rect l="l" t="t" r="r" b="b"/>
                <a:pathLst>
                  <a:path w="12250" h="13952" extrusionOk="0">
                    <a:moveTo>
                      <a:pt x="6140" y="0"/>
                    </a:moveTo>
                    <a:lnTo>
                      <a:pt x="0" y="13952"/>
                    </a:lnTo>
                    <a:lnTo>
                      <a:pt x="12249"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36"/>
              <p:cNvSpPr/>
              <p:nvPr/>
            </p:nvSpPr>
            <p:spPr>
              <a:xfrm>
                <a:off x="99906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36"/>
              <p:cNvSpPr/>
              <p:nvPr/>
            </p:nvSpPr>
            <p:spPr>
              <a:xfrm>
                <a:off x="10228450" y="4517075"/>
                <a:ext cx="148975" cy="288025"/>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36"/>
              <p:cNvSpPr/>
              <p:nvPr/>
            </p:nvSpPr>
            <p:spPr>
              <a:xfrm>
                <a:off x="9755050"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36"/>
              <p:cNvSpPr/>
              <p:nvPr/>
            </p:nvSpPr>
            <p:spPr>
              <a:xfrm>
                <a:off x="10383475" y="4171325"/>
                <a:ext cx="306250" cy="348050"/>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36"/>
              <p:cNvSpPr/>
              <p:nvPr/>
            </p:nvSpPr>
            <p:spPr>
              <a:xfrm>
                <a:off x="10383475" y="4802800"/>
                <a:ext cx="306250" cy="348800"/>
              </a:xfrm>
              <a:custGeom>
                <a:avLst/>
                <a:gdLst/>
                <a:ahLst/>
                <a:cxnLst/>
                <a:rect l="l" t="t" r="r" b="b"/>
                <a:pathLst>
                  <a:path w="12250" h="13952" extrusionOk="0">
                    <a:moveTo>
                      <a:pt x="6110" y="0"/>
                    </a:moveTo>
                    <a:lnTo>
                      <a:pt x="0" y="13952"/>
                    </a:lnTo>
                    <a:lnTo>
                      <a:pt x="1225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36"/>
              <p:cNvSpPr/>
              <p:nvPr/>
            </p:nvSpPr>
            <p:spPr>
              <a:xfrm>
                <a:off x="10461750" y="4517075"/>
                <a:ext cx="149725" cy="288025"/>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36"/>
              <p:cNvSpPr/>
              <p:nvPr/>
            </p:nvSpPr>
            <p:spPr>
              <a:xfrm>
                <a:off x="10698825" y="4517075"/>
                <a:ext cx="149725" cy="288025"/>
              </a:xfrm>
              <a:custGeom>
                <a:avLst/>
                <a:gdLst/>
                <a:ahLst/>
                <a:cxnLst/>
                <a:rect l="l" t="t" r="r" b="b"/>
                <a:pathLst>
                  <a:path w="5989" h="11521" extrusionOk="0">
                    <a:moveTo>
                      <a:pt x="2979" y="0"/>
                    </a:moveTo>
                    <a:lnTo>
                      <a:pt x="1" y="5776"/>
                    </a:lnTo>
                    <a:lnTo>
                      <a:pt x="2979" y="11520"/>
                    </a:lnTo>
                    <a:lnTo>
                      <a:pt x="5989"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36"/>
              <p:cNvSpPr/>
              <p:nvPr/>
            </p:nvSpPr>
            <p:spPr>
              <a:xfrm>
                <a:off x="10225425"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36"/>
              <p:cNvSpPr/>
              <p:nvPr/>
            </p:nvSpPr>
            <p:spPr>
              <a:xfrm>
                <a:off x="10854600" y="4171325"/>
                <a:ext cx="306275" cy="348050"/>
              </a:xfrm>
              <a:custGeom>
                <a:avLst/>
                <a:gdLst/>
                <a:ahLst/>
                <a:cxnLst/>
                <a:rect l="l" t="t" r="r" b="b"/>
                <a:pathLst>
                  <a:path w="12251" h="13922" extrusionOk="0">
                    <a:moveTo>
                      <a:pt x="1"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36"/>
              <p:cNvSpPr/>
              <p:nvPr/>
            </p:nvSpPr>
            <p:spPr>
              <a:xfrm>
                <a:off x="10854600" y="4802800"/>
                <a:ext cx="306275" cy="348800"/>
              </a:xfrm>
              <a:custGeom>
                <a:avLst/>
                <a:gdLst/>
                <a:ahLst/>
                <a:cxnLst/>
                <a:rect l="l" t="t" r="r" b="b"/>
                <a:pathLst>
                  <a:path w="12251" h="13952" extrusionOk="0">
                    <a:moveTo>
                      <a:pt x="6110" y="0"/>
                    </a:moveTo>
                    <a:lnTo>
                      <a:pt x="1" y="13952"/>
                    </a:lnTo>
                    <a:lnTo>
                      <a:pt x="1225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36"/>
              <p:cNvSpPr/>
              <p:nvPr/>
            </p:nvSpPr>
            <p:spPr>
              <a:xfrm>
                <a:off x="10932125"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36"/>
              <p:cNvSpPr/>
              <p:nvPr/>
            </p:nvSpPr>
            <p:spPr>
              <a:xfrm>
                <a:off x="111699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36"/>
              <p:cNvSpPr/>
              <p:nvPr/>
            </p:nvSpPr>
            <p:spPr>
              <a:xfrm>
                <a:off x="10696550"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36"/>
              <p:cNvSpPr/>
              <p:nvPr/>
            </p:nvSpPr>
            <p:spPr>
              <a:xfrm>
                <a:off x="7185850" y="4507950"/>
                <a:ext cx="61575" cy="61575"/>
              </a:xfrm>
              <a:custGeom>
                <a:avLst/>
                <a:gdLst/>
                <a:ahLst/>
                <a:cxnLst/>
                <a:rect l="l" t="t" r="r" b="b"/>
                <a:pathLst>
                  <a:path w="2463" h="2463" extrusionOk="0">
                    <a:moveTo>
                      <a:pt x="0" y="1"/>
                    </a:moveTo>
                    <a:lnTo>
                      <a:pt x="0" y="2463"/>
                    </a:lnTo>
                    <a:lnTo>
                      <a:pt x="2462" y="2463"/>
                    </a:lnTo>
                    <a:lnTo>
                      <a:pt x="24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36"/>
              <p:cNvSpPr/>
              <p:nvPr/>
            </p:nvSpPr>
            <p:spPr>
              <a:xfrm>
                <a:off x="7026275" y="4894750"/>
                <a:ext cx="117800" cy="117800"/>
              </a:xfrm>
              <a:custGeom>
                <a:avLst/>
                <a:gdLst/>
                <a:ahLst/>
                <a:cxnLst/>
                <a:rect l="l" t="t" r="r" b="b"/>
                <a:pathLst>
                  <a:path w="4712" h="4712" extrusionOk="0">
                    <a:moveTo>
                      <a:pt x="0" y="0"/>
                    </a:moveTo>
                    <a:lnTo>
                      <a:pt x="0" y="4711"/>
                    </a:lnTo>
                    <a:lnTo>
                      <a:pt x="4711" y="4711"/>
                    </a:lnTo>
                    <a:lnTo>
                      <a:pt x="47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36"/>
              <p:cNvSpPr/>
              <p:nvPr/>
            </p:nvSpPr>
            <p:spPr>
              <a:xfrm>
                <a:off x="4851450" y="4602950"/>
                <a:ext cx="76025" cy="76000"/>
              </a:xfrm>
              <a:custGeom>
                <a:avLst/>
                <a:gdLst/>
                <a:ahLst/>
                <a:cxnLst/>
                <a:rect l="l" t="t" r="r" b="b"/>
                <a:pathLst>
                  <a:path w="3041" h="3040" extrusionOk="0">
                    <a:moveTo>
                      <a:pt x="1" y="0"/>
                    </a:moveTo>
                    <a:lnTo>
                      <a:pt x="1" y="3040"/>
                    </a:lnTo>
                    <a:lnTo>
                      <a:pt x="3040" y="3040"/>
                    </a:lnTo>
                    <a:lnTo>
                      <a:pt x="30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36"/>
              <p:cNvSpPr/>
              <p:nvPr/>
            </p:nvSpPr>
            <p:spPr>
              <a:xfrm>
                <a:off x="5782325" y="4467675"/>
                <a:ext cx="67650" cy="68425"/>
              </a:xfrm>
              <a:custGeom>
                <a:avLst/>
                <a:gdLst/>
                <a:ahLst/>
                <a:cxnLst/>
                <a:rect l="l" t="t" r="r" b="b"/>
                <a:pathLst>
                  <a:path w="2706" h="2737" extrusionOk="0">
                    <a:moveTo>
                      <a:pt x="0" y="1"/>
                    </a:moveTo>
                    <a:lnTo>
                      <a:pt x="0" y="2736"/>
                    </a:lnTo>
                    <a:lnTo>
                      <a:pt x="2706" y="2736"/>
                    </a:lnTo>
                    <a:lnTo>
                      <a:pt x="2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36"/>
              <p:cNvSpPr/>
              <p:nvPr/>
            </p:nvSpPr>
            <p:spPr>
              <a:xfrm>
                <a:off x="6694200" y="4552025"/>
                <a:ext cx="98050" cy="98825"/>
              </a:xfrm>
              <a:custGeom>
                <a:avLst/>
                <a:gdLst/>
                <a:ahLst/>
                <a:cxnLst/>
                <a:rect l="l" t="t" r="r" b="b"/>
                <a:pathLst>
                  <a:path w="3922" h="3953" extrusionOk="0">
                    <a:moveTo>
                      <a:pt x="0" y="1"/>
                    </a:moveTo>
                    <a:lnTo>
                      <a:pt x="0" y="3952"/>
                    </a:lnTo>
                    <a:lnTo>
                      <a:pt x="3921" y="3952"/>
                    </a:lnTo>
                    <a:lnTo>
                      <a:pt x="39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36"/>
              <p:cNvSpPr/>
              <p:nvPr/>
            </p:nvSpPr>
            <p:spPr>
              <a:xfrm>
                <a:off x="7629625" y="4227550"/>
                <a:ext cx="73725" cy="73750"/>
              </a:xfrm>
              <a:custGeom>
                <a:avLst/>
                <a:gdLst/>
                <a:ahLst/>
                <a:cxnLst/>
                <a:rect l="l" t="t" r="r" b="b"/>
                <a:pathLst>
                  <a:path w="2949" h="2950" extrusionOk="0">
                    <a:moveTo>
                      <a:pt x="0" y="1"/>
                    </a:moveTo>
                    <a:lnTo>
                      <a:pt x="0" y="2949"/>
                    </a:lnTo>
                    <a:lnTo>
                      <a:pt x="2949" y="2949"/>
                    </a:lnTo>
                    <a:lnTo>
                      <a:pt x="29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36"/>
              <p:cNvSpPr/>
              <p:nvPr/>
            </p:nvSpPr>
            <p:spPr>
              <a:xfrm>
                <a:off x="5991300" y="4928175"/>
                <a:ext cx="52450" cy="53225"/>
              </a:xfrm>
              <a:custGeom>
                <a:avLst/>
                <a:gdLst/>
                <a:ahLst/>
                <a:cxnLst/>
                <a:rect l="l" t="t" r="r" b="b"/>
                <a:pathLst>
                  <a:path w="2098" h="2129" extrusionOk="0">
                    <a:moveTo>
                      <a:pt x="0" y="0"/>
                    </a:moveTo>
                    <a:lnTo>
                      <a:pt x="0" y="2128"/>
                    </a:lnTo>
                    <a:lnTo>
                      <a:pt x="2097" y="2128"/>
                    </a:lnTo>
                    <a:lnTo>
                      <a:pt x="20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54" name="Google Shape;4854;p36"/>
            <p:cNvGrpSpPr/>
            <p:nvPr/>
          </p:nvGrpSpPr>
          <p:grpSpPr>
            <a:xfrm>
              <a:off x="8401869" y="-175987"/>
              <a:ext cx="4267653" cy="437105"/>
              <a:chOff x="1748800" y="4171325"/>
              <a:chExt cx="9570875" cy="980275"/>
            </a:xfrm>
          </p:grpSpPr>
          <p:sp>
            <p:nvSpPr>
              <p:cNvPr id="4855" name="Google Shape;4855;p36"/>
              <p:cNvSpPr/>
              <p:nvPr/>
            </p:nvSpPr>
            <p:spPr>
              <a:xfrm>
                <a:off x="1906100" y="4171325"/>
                <a:ext cx="307025" cy="348050"/>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36"/>
              <p:cNvSpPr/>
              <p:nvPr/>
            </p:nvSpPr>
            <p:spPr>
              <a:xfrm>
                <a:off x="1906100" y="4802800"/>
                <a:ext cx="307025" cy="348800"/>
              </a:xfrm>
              <a:custGeom>
                <a:avLst/>
                <a:gdLst/>
                <a:ahLst/>
                <a:cxnLst/>
                <a:rect l="l" t="t" r="r" b="b"/>
                <a:pathLst>
                  <a:path w="12281" h="13952" extrusionOk="0">
                    <a:moveTo>
                      <a:pt x="6141" y="0"/>
                    </a:moveTo>
                    <a:lnTo>
                      <a:pt x="1" y="13952"/>
                    </a:lnTo>
                    <a:lnTo>
                      <a:pt x="12281"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36"/>
              <p:cNvSpPr/>
              <p:nvPr/>
            </p:nvSpPr>
            <p:spPr>
              <a:xfrm>
                <a:off x="19843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36"/>
              <p:cNvSpPr/>
              <p:nvPr/>
            </p:nvSpPr>
            <p:spPr>
              <a:xfrm>
                <a:off x="2221475"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36"/>
              <p:cNvSpPr/>
              <p:nvPr/>
            </p:nvSpPr>
            <p:spPr>
              <a:xfrm>
                <a:off x="174880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36"/>
              <p:cNvSpPr/>
              <p:nvPr/>
            </p:nvSpPr>
            <p:spPr>
              <a:xfrm>
                <a:off x="2376475" y="4171325"/>
                <a:ext cx="307025" cy="348050"/>
              </a:xfrm>
              <a:custGeom>
                <a:avLst/>
                <a:gdLst/>
                <a:ahLst/>
                <a:cxnLst/>
                <a:rect l="l" t="t" r="r" b="b"/>
                <a:pathLst>
                  <a:path w="12281" h="13922" extrusionOk="0">
                    <a:moveTo>
                      <a:pt x="1" y="0"/>
                    </a:moveTo>
                    <a:lnTo>
                      <a:pt x="617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36"/>
              <p:cNvSpPr/>
              <p:nvPr/>
            </p:nvSpPr>
            <p:spPr>
              <a:xfrm>
                <a:off x="2376475" y="4802800"/>
                <a:ext cx="307025" cy="348800"/>
              </a:xfrm>
              <a:custGeom>
                <a:avLst/>
                <a:gdLst/>
                <a:ahLst/>
                <a:cxnLst/>
                <a:rect l="l" t="t" r="r" b="b"/>
                <a:pathLst>
                  <a:path w="12281" h="13952" extrusionOk="0">
                    <a:moveTo>
                      <a:pt x="6171" y="0"/>
                    </a:moveTo>
                    <a:lnTo>
                      <a:pt x="1" y="13952"/>
                    </a:lnTo>
                    <a:lnTo>
                      <a:pt x="12281" y="13952"/>
                    </a:lnTo>
                    <a:lnTo>
                      <a:pt x="6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36"/>
              <p:cNvSpPr/>
              <p:nvPr/>
            </p:nvSpPr>
            <p:spPr>
              <a:xfrm>
                <a:off x="24555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36"/>
              <p:cNvSpPr/>
              <p:nvPr/>
            </p:nvSpPr>
            <p:spPr>
              <a:xfrm>
                <a:off x="26933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36"/>
              <p:cNvSpPr/>
              <p:nvPr/>
            </p:nvSpPr>
            <p:spPr>
              <a:xfrm>
                <a:off x="2219950" y="4517075"/>
                <a:ext cx="150475" cy="288025"/>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36"/>
              <p:cNvSpPr/>
              <p:nvPr/>
            </p:nvSpPr>
            <p:spPr>
              <a:xfrm>
                <a:off x="2847625" y="4171325"/>
                <a:ext cx="307025" cy="348050"/>
              </a:xfrm>
              <a:custGeom>
                <a:avLst/>
                <a:gdLst/>
                <a:ahLst/>
                <a:cxnLst/>
                <a:rect l="l" t="t" r="r" b="b"/>
                <a:pathLst>
                  <a:path w="12281"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36"/>
              <p:cNvSpPr/>
              <p:nvPr/>
            </p:nvSpPr>
            <p:spPr>
              <a:xfrm>
                <a:off x="2847625" y="4802800"/>
                <a:ext cx="307025" cy="348800"/>
              </a:xfrm>
              <a:custGeom>
                <a:avLst/>
                <a:gdLst/>
                <a:ahLst/>
                <a:cxnLst/>
                <a:rect l="l" t="t" r="r" b="b"/>
                <a:pathLst>
                  <a:path w="12281" h="13952" extrusionOk="0">
                    <a:moveTo>
                      <a:pt x="6170" y="0"/>
                    </a:moveTo>
                    <a:lnTo>
                      <a:pt x="0" y="13952"/>
                    </a:lnTo>
                    <a:lnTo>
                      <a:pt x="12280" y="13952"/>
                    </a:lnTo>
                    <a:lnTo>
                      <a:pt x="61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36"/>
              <p:cNvSpPr/>
              <p:nvPr/>
            </p:nvSpPr>
            <p:spPr>
              <a:xfrm>
                <a:off x="2926650" y="4517075"/>
                <a:ext cx="150475" cy="288025"/>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36"/>
              <p:cNvSpPr/>
              <p:nvPr/>
            </p:nvSpPr>
            <p:spPr>
              <a:xfrm>
                <a:off x="3164500" y="4517075"/>
                <a:ext cx="148950" cy="288025"/>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36"/>
              <p:cNvSpPr/>
              <p:nvPr/>
            </p:nvSpPr>
            <p:spPr>
              <a:xfrm>
                <a:off x="2691075" y="4517075"/>
                <a:ext cx="148975" cy="288025"/>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36"/>
              <p:cNvSpPr/>
              <p:nvPr/>
            </p:nvSpPr>
            <p:spPr>
              <a:xfrm>
                <a:off x="3318750" y="4171325"/>
                <a:ext cx="307025" cy="348050"/>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36"/>
              <p:cNvSpPr/>
              <p:nvPr/>
            </p:nvSpPr>
            <p:spPr>
              <a:xfrm>
                <a:off x="3318750" y="4802800"/>
                <a:ext cx="307025" cy="348800"/>
              </a:xfrm>
              <a:custGeom>
                <a:avLst/>
                <a:gdLst/>
                <a:ahLst/>
                <a:cxnLst/>
                <a:rect l="l" t="t" r="r" b="b"/>
                <a:pathLst>
                  <a:path w="12281" h="13952" extrusionOk="0">
                    <a:moveTo>
                      <a:pt x="6140" y="0"/>
                    </a:moveTo>
                    <a:lnTo>
                      <a:pt x="0" y="13952"/>
                    </a:lnTo>
                    <a:lnTo>
                      <a:pt x="12280"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36"/>
              <p:cNvSpPr/>
              <p:nvPr/>
            </p:nvSpPr>
            <p:spPr>
              <a:xfrm>
                <a:off x="3397775" y="4517075"/>
                <a:ext cx="148975" cy="288025"/>
              </a:xfrm>
              <a:custGeom>
                <a:avLst/>
                <a:gdLst/>
                <a:ahLst/>
                <a:cxnLst/>
                <a:rect l="l" t="t" r="r" b="b"/>
                <a:pathLst>
                  <a:path w="5959" h="11521" extrusionOk="0">
                    <a:moveTo>
                      <a:pt x="2979" y="0"/>
                    </a:moveTo>
                    <a:lnTo>
                      <a:pt x="1"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36"/>
              <p:cNvSpPr/>
              <p:nvPr/>
            </p:nvSpPr>
            <p:spPr>
              <a:xfrm>
                <a:off x="36341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36"/>
              <p:cNvSpPr/>
              <p:nvPr/>
            </p:nvSpPr>
            <p:spPr>
              <a:xfrm>
                <a:off x="31614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36"/>
              <p:cNvSpPr/>
              <p:nvPr/>
            </p:nvSpPr>
            <p:spPr>
              <a:xfrm>
                <a:off x="3789875" y="4171325"/>
                <a:ext cx="307025" cy="348050"/>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36"/>
              <p:cNvSpPr/>
              <p:nvPr/>
            </p:nvSpPr>
            <p:spPr>
              <a:xfrm>
                <a:off x="3789875" y="4802800"/>
                <a:ext cx="307025" cy="348800"/>
              </a:xfrm>
              <a:custGeom>
                <a:avLst/>
                <a:gdLst/>
                <a:ahLst/>
                <a:cxnLst/>
                <a:rect l="l" t="t" r="r" b="b"/>
                <a:pathLst>
                  <a:path w="12281" h="13952" extrusionOk="0">
                    <a:moveTo>
                      <a:pt x="6141" y="0"/>
                    </a:moveTo>
                    <a:lnTo>
                      <a:pt x="1" y="13952"/>
                    </a:lnTo>
                    <a:lnTo>
                      <a:pt x="12281"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36"/>
              <p:cNvSpPr/>
              <p:nvPr/>
            </p:nvSpPr>
            <p:spPr>
              <a:xfrm>
                <a:off x="38681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36"/>
              <p:cNvSpPr/>
              <p:nvPr/>
            </p:nvSpPr>
            <p:spPr>
              <a:xfrm>
                <a:off x="4105250"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36"/>
              <p:cNvSpPr/>
              <p:nvPr/>
            </p:nvSpPr>
            <p:spPr>
              <a:xfrm>
                <a:off x="36325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36"/>
              <p:cNvSpPr/>
              <p:nvPr/>
            </p:nvSpPr>
            <p:spPr>
              <a:xfrm>
                <a:off x="4261025" y="4171325"/>
                <a:ext cx="307025" cy="348050"/>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36"/>
              <p:cNvSpPr/>
              <p:nvPr/>
            </p:nvSpPr>
            <p:spPr>
              <a:xfrm>
                <a:off x="4261025" y="4802800"/>
                <a:ext cx="307025" cy="348800"/>
              </a:xfrm>
              <a:custGeom>
                <a:avLst/>
                <a:gdLst/>
                <a:ahLst/>
                <a:cxnLst/>
                <a:rect l="l" t="t" r="r" b="b"/>
                <a:pathLst>
                  <a:path w="12281" h="13952" extrusionOk="0">
                    <a:moveTo>
                      <a:pt x="6140" y="0"/>
                    </a:moveTo>
                    <a:lnTo>
                      <a:pt x="0" y="13952"/>
                    </a:lnTo>
                    <a:lnTo>
                      <a:pt x="12280"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36"/>
              <p:cNvSpPr/>
              <p:nvPr/>
            </p:nvSpPr>
            <p:spPr>
              <a:xfrm>
                <a:off x="43392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36"/>
              <p:cNvSpPr/>
              <p:nvPr/>
            </p:nvSpPr>
            <p:spPr>
              <a:xfrm>
                <a:off x="4576375"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36"/>
              <p:cNvSpPr/>
              <p:nvPr/>
            </p:nvSpPr>
            <p:spPr>
              <a:xfrm>
                <a:off x="41037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36"/>
              <p:cNvSpPr/>
              <p:nvPr/>
            </p:nvSpPr>
            <p:spPr>
              <a:xfrm>
                <a:off x="4731400" y="4171325"/>
                <a:ext cx="307000" cy="348050"/>
              </a:xfrm>
              <a:custGeom>
                <a:avLst/>
                <a:gdLst/>
                <a:ahLst/>
                <a:cxnLst/>
                <a:rect l="l" t="t" r="r" b="b"/>
                <a:pathLst>
                  <a:path w="12280"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36"/>
              <p:cNvSpPr/>
              <p:nvPr/>
            </p:nvSpPr>
            <p:spPr>
              <a:xfrm>
                <a:off x="4731400" y="4802800"/>
                <a:ext cx="307000" cy="348800"/>
              </a:xfrm>
              <a:custGeom>
                <a:avLst/>
                <a:gdLst/>
                <a:ahLst/>
                <a:cxnLst/>
                <a:rect l="l" t="t" r="r" b="b"/>
                <a:pathLst>
                  <a:path w="12280" h="13952" extrusionOk="0">
                    <a:moveTo>
                      <a:pt x="6170" y="0"/>
                    </a:moveTo>
                    <a:lnTo>
                      <a:pt x="0" y="13952"/>
                    </a:lnTo>
                    <a:lnTo>
                      <a:pt x="12280" y="13952"/>
                    </a:lnTo>
                    <a:lnTo>
                      <a:pt x="61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36"/>
              <p:cNvSpPr/>
              <p:nvPr/>
            </p:nvSpPr>
            <p:spPr>
              <a:xfrm>
                <a:off x="48104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36"/>
              <p:cNvSpPr/>
              <p:nvPr/>
            </p:nvSpPr>
            <p:spPr>
              <a:xfrm>
                <a:off x="50475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36"/>
              <p:cNvSpPr/>
              <p:nvPr/>
            </p:nvSpPr>
            <p:spPr>
              <a:xfrm>
                <a:off x="45748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36"/>
              <p:cNvSpPr/>
              <p:nvPr/>
            </p:nvSpPr>
            <p:spPr>
              <a:xfrm>
                <a:off x="5202525" y="4171325"/>
                <a:ext cx="307025" cy="348050"/>
              </a:xfrm>
              <a:custGeom>
                <a:avLst/>
                <a:gdLst/>
                <a:ahLst/>
                <a:cxnLst/>
                <a:rect l="l" t="t" r="r" b="b"/>
                <a:pathLst>
                  <a:path w="12281" h="13922" extrusionOk="0">
                    <a:moveTo>
                      <a:pt x="0" y="0"/>
                    </a:moveTo>
                    <a:lnTo>
                      <a:pt x="6171"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36"/>
              <p:cNvSpPr/>
              <p:nvPr/>
            </p:nvSpPr>
            <p:spPr>
              <a:xfrm>
                <a:off x="5202525" y="4802800"/>
                <a:ext cx="307025" cy="348800"/>
              </a:xfrm>
              <a:custGeom>
                <a:avLst/>
                <a:gdLst/>
                <a:ahLst/>
                <a:cxnLst/>
                <a:rect l="l" t="t" r="r" b="b"/>
                <a:pathLst>
                  <a:path w="12281" h="13952" extrusionOk="0">
                    <a:moveTo>
                      <a:pt x="6171" y="0"/>
                    </a:moveTo>
                    <a:lnTo>
                      <a:pt x="0" y="13952"/>
                    </a:lnTo>
                    <a:lnTo>
                      <a:pt x="12280" y="13952"/>
                    </a:lnTo>
                    <a:lnTo>
                      <a:pt x="6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36"/>
              <p:cNvSpPr/>
              <p:nvPr/>
            </p:nvSpPr>
            <p:spPr>
              <a:xfrm>
                <a:off x="52815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36"/>
              <p:cNvSpPr/>
              <p:nvPr/>
            </p:nvSpPr>
            <p:spPr>
              <a:xfrm>
                <a:off x="5518650" y="4517075"/>
                <a:ext cx="149700" cy="288025"/>
              </a:xfrm>
              <a:custGeom>
                <a:avLst/>
                <a:gdLst/>
                <a:ahLst/>
                <a:cxnLst/>
                <a:rect l="l" t="t" r="r" b="b"/>
                <a:pathLst>
                  <a:path w="5988"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36"/>
              <p:cNvSpPr/>
              <p:nvPr/>
            </p:nvSpPr>
            <p:spPr>
              <a:xfrm>
                <a:off x="5045975" y="4517075"/>
                <a:ext cx="148975" cy="288025"/>
              </a:xfrm>
              <a:custGeom>
                <a:avLst/>
                <a:gdLst/>
                <a:ahLst/>
                <a:cxnLst/>
                <a:rect l="l" t="t" r="r" b="b"/>
                <a:pathLst>
                  <a:path w="5959" h="11521" extrusionOk="0">
                    <a:moveTo>
                      <a:pt x="2980" y="0"/>
                    </a:moveTo>
                    <a:lnTo>
                      <a:pt x="1" y="5776"/>
                    </a:lnTo>
                    <a:lnTo>
                      <a:pt x="2980" y="11520"/>
                    </a:lnTo>
                    <a:lnTo>
                      <a:pt x="5958"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36"/>
              <p:cNvSpPr/>
              <p:nvPr/>
            </p:nvSpPr>
            <p:spPr>
              <a:xfrm>
                <a:off x="5673650" y="4171325"/>
                <a:ext cx="307025" cy="348050"/>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36"/>
              <p:cNvSpPr/>
              <p:nvPr/>
            </p:nvSpPr>
            <p:spPr>
              <a:xfrm>
                <a:off x="5673650" y="4802800"/>
                <a:ext cx="307025" cy="348800"/>
              </a:xfrm>
              <a:custGeom>
                <a:avLst/>
                <a:gdLst/>
                <a:ahLst/>
                <a:cxnLst/>
                <a:rect l="l" t="t" r="r" b="b"/>
                <a:pathLst>
                  <a:path w="12281" h="13952" extrusionOk="0">
                    <a:moveTo>
                      <a:pt x="6110" y="0"/>
                    </a:moveTo>
                    <a:lnTo>
                      <a:pt x="1" y="13952"/>
                    </a:lnTo>
                    <a:lnTo>
                      <a:pt x="12281"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36"/>
              <p:cNvSpPr/>
              <p:nvPr/>
            </p:nvSpPr>
            <p:spPr>
              <a:xfrm>
                <a:off x="5752675" y="4517075"/>
                <a:ext cx="148975" cy="288025"/>
              </a:xfrm>
              <a:custGeom>
                <a:avLst/>
                <a:gdLst/>
                <a:ahLst/>
                <a:cxnLst/>
                <a:rect l="l" t="t" r="r" b="b"/>
                <a:pathLst>
                  <a:path w="5959" h="11521" extrusionOk="0">
                    <a:moveTo>
                      <a:pt x="2949" y="0"/>
                    </a:moveTo>
                    <a:lnTo>
                      <a:pt x="1" y="5776"/>
                    </a:lnTo>
                    <a:lnTo>
                      <a:pt x="2949" y="11520"/>
                    </a:lnTo>
                    <a:lnTo>
                      <a:pt x="5958" y="5776"/>
                    </a:lnTo>
                    <a:lnTo>
                      <a:pt x="29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36"/>
              <p:cNvSpPr/>
              <p:nvPr/>
            </p:nvSpPr>
            <p:spPr>
              <a:xfrm>
                <a:off x="59890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36"/>
              <p:cNvSpPr/>
              <p:nvPr/>
            </p:nvSpPr>
            <p:spPr>
              <a:xfrm>
                <a:off x="55163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36"/>
              <p:cNvSpPr/>
              <p:nvPr/>
            </p:nvSpPr>
            <p:spPr>
              <a:xfrm>
                <a:off x="6144800" y="4171325"/>
                <a:ext cx="307000" cy="348050"/>
              </a:xfrm>
              <a:custGeom>
                <a:avLst/>
                <a:gdLst/>
                <a:ahLst/>
                <a:cxnLst/>
                <a:rect l="l" t="t" r="r" b="b"/>
                <a:pathLst>
                  <a:path w="12280"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36"/>
              <p:cNvSpPr/>
              <p:nvPr/>
            </p:nvSpPr>
            <p:spPr>
              <a:xfrm>
                <a:off x="6144800" y="4802800"/>
                <a:ext cx="307000" cy="348800"/>
              </a:xfrm>
              <a:custGeom>
                <a:avLst/>
                <a:gdLst/>
                <a:ahLst/>
                <a:cxnLst/>
                <a:rect l="l" t="t" r="r" b="b"/>
                <a:pathLst>
                  <a:path w="12280" h="13952" extrusionOk="0">
                    <a:moveTo>
                      <a:pt x="6110" y="0"/>
                    </a:moveTo>
                    <a:lnTo>
                      <a:pt x="0" y="13952"/>
                    </a:lnTo>
                    <a:lnTo>
                      <a:pt x="1228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36"/>
              <p:cNvSpPr/>
              <p:nvPr/>
            </p:nvSpPr>
            <p:spPr>
              <a:xfrm>
                <a:off x="62230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36"/>
              <p:cNvSpPr/>
              <p:nvPr/>
            </p:nvSpPr>
            <p:spPr>
              <a:xfrm>
                <a:off x="6460150" y="4517075"/>
                <a:ext cx="150475" cy="288025"/>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36"/>
              <p:cNvSpPr/>
              <p:nvPr/>
            </p:nvSpPr>
            <p:spPr>
              <a:xfrm>
                <a:off x="5987500" y="4517075"/>
                <a:ext cx="149725" cy="288025"/>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36"/>
              <p:cNvSpPr/>
              <p:nvPr/>
            </p:nvSpPr>
            <p:spPr>
              <a:xfrm>
                <a:off x="6615925" y="4171325"/>
                <a:ext cx="307025" cy="348050"/>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36"/>
              <p:cNvSpPr/>
              <p:nvPr/>
            </p:nvSpPr>
            <p:spPr>
              <a:xfrm>
                <a:off x="6615925" y="4802800"/>
                <a:ext cx="307025" cy="348800"/>
              </a:xfrm>
              <a:custGeom>
                <a:avLst/>
                <a:gdLst/>
                <a:ahLst/>
                <a:cxnLst/>
                <a:rect l="l" t="t" r="r" b="b"/>
                <a:pathLst>
                  <a:path w="12281" h="13952" extrusionOk="0">
                    <a:moveTo>
                      <a:pt x="6110" y="0"/>
                    </a:moveTo>
                    <a:lnTo>
                      <a:pt x="0" y="13952"/>
                    </a:lnTo>
                    <a:lnTo>
                      <a:pt x="1228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36"/>
              <p:cNvSpPr/>
              <p:nvPr/>
            </p:nvSpPr>
            <p:spPr>
              <a:xfrm>
                <a:off x="6694200" y="4517075"/>
                <a:ext cx="149725" cy="288025"/>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36"/>
              <p:cNvSpPr/>
              <p:nvPr/>
            </p:nvSpPr>
            <p:spPr>
              <a:xfrm>
                <a:off x="6931275" y="4517075"/>
                <a:ext cx="150475" cy="288025"/>
              </a:xfrm>
              <a:custGeom>
                <a:avLst/>
                <a:gdLst/>
                <a:ahLst/>
                <a:cxnLst/>
                <a:rect l="l" t="t" r="r" b="b"/>
                <a:pathLst>
                  <a:path w="6019"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36"/>
              <p:cNvSpPr/>
              <p:nvPr/>
            </p:nvSpPr>
            <p:spPr>
              <a:xfrm>
                <a:off x="6458625" y="4517075"/>
                <a:ext cx="149725" cy="288025"/>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36"/>
              <p:cNvSpPr/>
              <p:nvPr/>
            </p:nvSpPr>
            <p:spPr>
              <a:xfrm>
                <a:off x="7086300" y="4171325"/>
                <a:ext cx="307025" cy="348050"/>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36"/>
              <p:cNvSpPr/>
              <p:nvPr/>
            </p:nvSpPr>
            <p:spPr>
              <a:xfrm>
                <a:off x="7086300" y="4802800"/>
                <a:ext cx="307025" cy="348800"/>
              </a:xfrm>
              <a:custGeom>
                <a:avLst/>
                <a:gdLst/>
                <a:ahLst/>
                <a:cxnLst/>
                <a:rect l="l" t="t" r="r" b="b"/>
                <a:pathLst>
                  <a:path w="12281" h="13952" extrusionOk="0">
                    <a:moveTo>
                      <a:pt x="6140" y="0"/>
                    </a:moveTo>
                    <a:lnTo>
                      <a:pt x="0" y="13952"/>
                    </a:lnTo>
                    <a:lnTo>
                      <a:pt x="12280"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36"/>
              <p:cNvSpPr/>
              <p:nvPr/>
            </p:nvSpPr>
            <p:spPr>
              <a:xfrm>
                <a:off x="7165325" y="4517075"/>
                <a:ext cx="149725" cy="288025"/>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36"/>
              <p:cNvSpPr/>
              <p:nvPr/>
            </p:nvSpPr>
            <p:spPr>
              <a:xfrm>
                <a:off x="74024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36"/>
              <p:cNvSpPr/>
              <p:nvPr/>
            </p:nvSpPr>
            <p:spPr>
              <a:xfrm>
                <a:off x="69297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36"/>
              <p:cNvSpPr/>
              <p:nvPr/>
            </p:nvSpPr>
            <p:spPr>
              <a:xfrm>
                <a:off x="7557425" y="4171325"/>
                <a:ext cx="307025" cy="348050"/>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36"/>
              <p:cNvSpPr/>
              <p:nvPr/>
            </p:nvSpPr>
            <p:spPr>
              <a:xfrm>
                <a:off x="7557425" y="4802800"/>
                <a:ext cx="307025" cy="348800"/>
              </a:xfrm>
              <a:custGeom>
                <a:avLst/>
                <a:gdLst/>
                <a:ahLst/>
                <a:cxnLst/>
                <a:rect l="l" t="t" r="r" b="b"/>
                <a:pathLst>
                  <a:path w="12281" h="13952" extrusionOk="0">
                    <a:moveTo>
                      <a:pt x="6141" y="0"/>
                    </a:moveTo>
                    <a:lnTo>
                      <a:pt x="1" y="13952"/>
                    </a:lnTo>
                    <a:lnTo>
                      <a:pt x="12281"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36"/>
              <p:cNvSpPr/>
              <p:nvPr/>
            </p:nvSpPr>
            <p:spPr>
              <a:xfrm>
                <a:off x="76364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36"/>
              <p:cNvSpPr/>
              <p:nvPr/>
            </p:nvSpPr>
            <p:spPr>
              <a:xfrm>
                <a:off x="7873550" y="4517075"/>
                <a:ext cx="148950" cy="288025"/>
              </a:xfrm>
              <a:custGeom>
                <a:avLst/>
                <a:gdLst/>
                <a:ahLst/>
                <a:cxnLst/>
                <a:rect l="l" t="t" r="r" b="b"/>
                <a:pathLst>
                  <a:path w="5958" h="11521" extrusionOk="0">
                    <a:moveTo>
                      <a:pt x="3009" y="0"/>
                    </a:moveTo>
                    <a:lnTo>
                      <a:pt x="0" y="5776"/>
                    </a:lnTo>
                    <a:lnTo>
                      <a:pt x="3009" y="11520"/>
                    </a:lnTo>
                    <a:lnTo>
                      <a:pt x="595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36"/>
              <p:cNvSpPr/>
              <p:nvPr/>
            </p:nvSpPr>
            <p:spPr>
              <a:xfrm>
                <a:off x="7400900" y="4517075"/>
                <a:ext cx="148950" cy="288025"/>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36"/>
              <p:cNvSpPr/>
              <p:nvPr/>
            </p:nvSpPr>
            <p:spPr>
              <a:xfrm>
                <a:off x="8028575" y="4171325"/>
                <a:ext cx="306250" cy="348050"/>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36"/>
              <p:cNvSpPr/>
              <p:nvPr/>
            </p:nvSpPr>
            <p:spPr>
              <a:xfrm>
                <a:off x="8028575" y="4802800"/>
                <a:ext cx="306250" cy="348800"/>
              </a:xfrm>
              <a:custGeom>
                <a:avLst/>
                <a:gdLst/>
                <a:ahLst/>
                <a:cxnLst/>
                <a:rect l="l" t="t" r="r" b="b"/>
                <a:pathLst>
                  <a:path w="12250" h="13952" extrusionOk="0">
                    <a:moveTo>
                      <a:pt x="6110" y="0"/>
                    </a:moveTo>
                    <a:lnTo>
                      <a:pt x="0" y="13952"/>
                    </a:lnTo>
                    <a:lnTo>
                      <a:pt x="1225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36"/>
              <p:cNvSpPr/>
              <p:nvPr/>
            </p:nvSpPr>
            <p:spPr>
              <a:xfrm>
                <a:off x="8106825"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36"/>
              <p:cNvSpPr/>
              <p:nvPr/>
            </p:nvSpPr>
            <p:spPr>
              <a:xfrm>
                <a:off x="83439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36"/>
              <p:cNvSpPr/>
              <p:nvPr/>
            </p:nvSpPr>
            <p:spPr>
              <a:xfrm>
                <a:off x="78705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36"/>
              <p:cNvSpPr/>
              <p:nvPr/>
            </p:nvSpPr>
            <p:spPr>
              <a:xfrm>
                <a:off x="8499700" y="4171325"/>
                <a:ext cx="307025" cy="348050"/>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36"/>
              <p:cNvSpPr/>
              <p:nvPr/>
            </p:nvSpPr>
            <p:spPr>
              <a:xfrm>
                <a:off x="8499700" y="4802800"/>
                <a:ext cx="307025" cy="348800"/>
              </a:xfrm>
              <a:custGeom>
                <a:avLst/>
                <a:gdLst/>
                <a:ahLst/>
                <a:cxnLst/>
                <a:rect l="l" t="t" r="r" b="b"/>
                <a:pathLst>
                  <a:path w="12281" h="13952" extrusionOk="0">
                    <a:moveTo>
                      <a:pt x="6110" y="0"/>
                    </a:moveTo>
                    <a:lnTo>
                      <a:pt x="0" y="13952"/>
                    </a:lnTo>
                    <a:lnTo>
                      <a:pt x="1228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36"/>
              <p:cNvSpPr/>
              <p:nvPr/>
            </p:nvSpPr>
            <p:spPr>
              <a:xfrm>
                <a:off x="85772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36"/>
              <p:cNvSpPr/>
              <p:nvPr/>
            </p:nvSpPr>
            <p:spPr>
              <a:xfrm>
                <a:off x="88150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36"/>
              <p:cNvSpPr/>
              <p:nvPr/>
            </p:nvSpPr>
            <p:spPr>
              <a:xfrm>
                <a:off x="8341650"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36"/>
              <p:cNvSpPr/>
              <p:nvPr/>
            </p:nvSpPr>
            <p:spPr>
              <a:xfrm>
                <a:off x="8970825" y="4171325"/>
                <a:ext cx="307025" cy="348050"/>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36"/>
              <p:cNvSpPr/>
              <p:nvPr/>
            </p:nvSpPr>
            <p:spPr>
              <a:xfrm>
                <a:off x="8970825" y="4802800"/>
                <a:ext cx="307025" cy="348800"/>
              </a:xfrm>
              <a:custGeom>
                <a:avLst/>
                <a:gdLst/>
                <a:ahLst/>
                <a:cxnLst/>
                <a:rect l="l" t="t" r="r" b="b"/>
                <a:pathLst>
                  <a:path w="12281" h="13952" extrusionOk="0">
                    <a:moveTo>
                      <a:pt x="6110" y="0"/>
                    </a:moveTo>
                    <a:lnTo>
                      <a:pt x="1" y="13952"/>
                    </a:lnTo>
                    <a:lnTo>
                      <a:pt x="12281"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36"/>
              <p:cNvSpPr/>
              <p:nvPr/>
            </p:nvSpPr>
            <p:spPr>
              <a:xfrm>
                <a:off x="9048350"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36"/>
              <p:cNvSpPr/>
              <p:nvPr/>
            </p:nvSpPr>
            <p:spPr>
              <a:xfrm>
                <a:off x="92861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36"/>
              <p:cNvSpPr/>
              <p:nvPr/>
            </p:nvSpPr>
            <p:spPr>
              <a:xfrm>
                <a:off x="8812775"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36"/>
              <p:cNvSpPr/>
              <p:nvPr/>
            </p:nvSpPr>
            <p:spPr>
              <a:xfrm>
                <a:off x="9441200" y="4171325"/>
                <a:ext cx="306275" cy="348050"/>
              </a:xfrm>
              <a:custGeom>
                <a:avLst/>
                <a:gdLst/>
                <a:ahLst/>
                <a:cxnLst/>
                <a:rect l="l" t="t" r="r" b="b"/>
                <a:pathLst>
                  <a:path w="12251" h="13922" extrusionOk="0">
                    <a:moveTo>
                      <a:pt x="1" y="0"/>
                    </a:moveTo>
                    <a:lnTo>
                      <a:pt x="6141"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36"/>
              <p:cNvSpPr/>
              <p:nvPr/>
            </p:nvSpPr>
            <p:spPr>
              <a:xfrm>
                <a:off x="9441200" y="4802800"/>
                <a:ext cx="306275" cy="348800"/>
              </a:xfrm>
              <a:custGeom>
                <a:avLst/>
                <a:gdLst/>
                <a:ahLst/>
                <a:cxnLst/>
                <a:rect l="l" t="t" r="r" b="b"/>
                <a:pathLst>
                  <a:path w="12251" h="13952" extrusionOk="0">
                    <a:moveTo>
                      <a:pt x="6141" y="0"/>
                    </a:moveTo>
                    <a:lnTo>
                      <a:pt x="1" y="13952"/>
                    </a:lnTo>
                    <a:lnTo>
                      <a:pt x="12250"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36"/>
              <p:cNvSpPr/>
              <p:nvPr/>
            </p:nvSpPr>
            <p:spPr>
              <a:xfrm>
                <a:off x="9519475"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36"/>
              <p:cNvSpPr/>
              <p:nvPr/>
            </p:nvSpPr>
            <p:spPr>
              <a:xfrm>
                <a:off x="97573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36"/>
              <p:cNvSpPr/>
              <p:nvPr/>
            </p:nvSpPr>
            <p:spPr>
              <a:xfrm>
                <a:off x="92839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36"/>
              <p:cNvSpPr/>
              <p:nvPr/>
            </p:nvSpPr>
            <p:spPr>
              <a:xfrm>
                <a:off x="9912350" y="4171325"/>
                <a:ext cx="306250" cy="348050"/>
              </a:xfrm>
              <a:custGeom>
                <a:avLst/>
                <a:gdLst/>
                <a:ahLst/>
                <a:cxnLst/>
                <a:rect l="l" t="t" r="r" b="b"/>
                <a:pathLst>
                  <a:path w="12250" h="13922" extrusionOk="0">
                    <a:moveTo>
                      <a:pt x="0" y="0"/>
                    </a:moveTo>
                    <a:lnTo>
                      <a:pt x="6140" y="13922"/>
                    </a:lnTo>
                    <a:lnTo>
                      <a:pt x="122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36"/>
              <p:cNvSpPr/>
              <p:nvPr/>
            </p:nvSpPr>
            <p:spPr>
              <a:xfrm>
                <a:off x="9912350" y="4802800"/>
                <a:ext cx="306250" cy="348800"/>
              </a:xfrm>
              <a:custGeom>
                <a:avLst/>
                <a:gdLst/>
                <a:ahLst/>
                <a:cxnLst/>
                <a:rect l="l" t="t" r="r" b="b"/>
                <a:pathLst>
                  <a:path w="12250" h="13952" extrusionOk="0">
                    <a:moveTo>
                      <a:pt x="6140" y="0"/>
                    </a:moveTo>
                    <a:lnTo>
                      <a:pt x="0" y="13952"/>
                    </a:lnTo>
                    <a:lnTo>
                      <a:pt x="12249"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36"/>
              <p:cNvSpPr/>
              <p:nvPr/>
            </p:nvSpPr>
            <p:spPr>
              <a:xfrm>
                <a:off x="99906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36"/>
              <p:cNvSpPr/>
              <p:nvPr/>
            </p:nvSpPr>
            <p:spPr>
              <a:xfrm>
                <a:off x="10228450" y="4517075"/>
                <a:ext cx="148975" cy="288025"/>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36"/>
              <p:cNvSpPr/>
              <p:nvPr/>
            </p:nvSpPr>
            <p:spPr>
              <a:xfrm>
                <a:off x="9755050"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36"/>
              <p:cNvSpPr/>
              <p:nvPr/>
            </p:nvSpPr>
            <p:spPr>
              <a:xfrm>
                <a:off x="10383475" y="4171325"/>
                <a:ext cx="306250" cy="348050"/>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36"/>
              <p:cNvSpPr/>
              <p:nvPr/>
            </p:nvSpPr>
            <p:spPr>
              <a:xfrm>
                <a:off x="10383475" y="4802800"/>
                <a:ext cx="306250" cy="348800"/>
              </a:xfrm>
              <a:custGeom>
                <a:avLst/>
                <a:gdLst/>
                <a:ahLst/>
                <a:cxnLst/>
                <a:rect l="l" t="t" r="r" b="b"/>
                <a:pathLst>
                  <a:path w="12250" h="13952" extrusionOk="0">
                    <a:moveTo>
                      <a:pt x="6110" y="0"/>
                    </a:moveTo>
                    <a:lnTo>
                      <a:pt x="0" y="13952"/>
                    </a:lnTo>
                    <a:lnTo>
                      <a:pt x="1225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36"/>
              <p:cNvSpPr/>
              <p:nvPr/>
            </p:nvSpPr>
            <p:spPr>
              <a:xfrm>
                <a:off x="10461750" y="4517075"/>
                <a:ext cx="149725" cy="288025"/>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36"/>
              <p:cNvSpPr/>
              <p:nvPr/>
            </p:nvSpPr>
            <p:spPr>
              <a:xfrm>
                <a:off x="10698825" y="4517075"/>
                <a:ext cx="149725" cy="288025"/>
              </a:xfrm>
              <a:custGeom>
                <a:avLst/>
                <a:gdLst/>
                <a:ahLst/>
                <a:cxnLst/>
                <a:rect l="l" t="t" r="r" b="b"/>
                <a:pathLst>
                  <a:path w="5989" h="11521" extrusionOk="0">
                    <a:moveTo>
                      <a:pt x="2979" y="0"/>
                    </a:moveTo>
                    <a:lnTo>
                      <a:pt x="1" y="5776"/>
                    </a:lnTo>
                    <a:lnTo>
                      <a:pt x="2979" y="11520"/>
                    </a:lnTo>
                    <a:lnTo>
                      <a:pt x="5989"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36"/>
              <p:cNvSpPr/>
              <p:nvPr/>
            </p:nvSpPr>
            <p:spPr>
              <a:xfrm>
                <a:off x="10225425"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36"/>
              <p:cNvSpPr/>
              <p:nvPr/>
            </p:nvSpPr>
            <p:spPr>
              <a:xfrm>
                <a:off x="10854600" y="4171325"/>
                <a:ext cx="306275" cy="348050"/>
              </a:xfrm>
              <a:custGeom>
                <a:avLst/>
                <a:gdLst/>
                <a:ahLst/>
                <a:cxnLst/>
                <a:rect l="l" t="t" r="r" b="b"/>
                <a:pathLst>
                  <a:path w="12251" h="13922" extrusionOk="0">
                    <a:moveTo>
                      <a:pt x="1"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36"/>
              <p:cNvSpPr/>
              <p:nvPr/>
            </p:nvSpPr>
            <p:spPr>
              <a:xfrm>
                <a:off x="10854600" y="4802800"/>
                <a:ext cx="306275" cy="348800"/>
              </a:xfrm>
              <a:custGeom>
                <a:avLst/>
                <a:gdLst/>
                <a:ahLst/>
                <a:cxnLst/>
                <a:rect l="l" t="t" r="r" b="b"/>
                <a:pathLst>
                  <a:path w="12251" h="13952" extrusionOk="0">
                    <a:moveTo>
                      <a:pt x="6110" y="0"/>
                    </a:moveTo>
                    <a:lnTo>
                      <a:pt x="1" y="13952"/>
                    </a:lnTo>
                    <a:lnTo>
                      <a:pt x="1225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36"/>
              <p:cNvSpPr/>
              <p:nvPr/>
            </p:nvSpPr>
            <p:spPr>
              <a:xfrm>
                <a:off x="10932125"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36"/>
              <p:cNvSpPr/>
              <p:nvPr/>
            </p:nvSpPr>
            <p:spPr>
              <a:xfrm>
                <a:off x="111699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36"/>
              <p:cNvSpPr/>
              <p:nvPr/>
            </p:nvSpPr>
            <p:spPr>
              <a:xfrm>
                <a:off x="10696550"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36"/>
              <p:cNvSpPr/>
              <p:nvPr/>
            </p:nvSpPr>
            <p:spPr>
              <a:xfrm>
                <a:off x="7185850" y="4507950"/>
                <a:ext cx="61575" cy="61575"/>
              </a:xfrm>
              <a:custGeom>
                <a:avLst/>
                <a:gdLst/>
                <a:ahLst/>
                <a:cxnLst/>
                <a:rect l="l" t="t" r="r" b="b"/>
                <a:pathLst>
                  <a:path w="2463" h="2463" extrusionOk="0">
                    <a:moveTo>
                      <a:pt x="0" y="1"/>
                    </a:moveTo>
                    <a:lnTo>
                      <a:pt x="0" y="2463"/>
                    </a:lnTo>
                    <a:lnTo>
                      <a:pt x="2462" y="2463"/>
                    </a:lnTo>
                    <a:lnTo>
                      <a:pt x="24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36"/>
              <p:cNvSpPr/>
              <p:nvPr/>
            </p:nvSpPr>
            <p:spPr>
              <a:xfrm>
                <a:off x="7026275" y="4894750"/>
                <a:ext cx="117800" cy="117800"/>
              </a:xfrm>
              <a:custGeom>
                <a:avLst/>
                <a:gdLst/>
                <a:ahLst/>
                <a:cxnLst/>
                <a:rect l="l" t="t" r="r" b="b"/>
                <a:pathLst>
                  <a:path w="4712" h="4712" extrusionOk="0">
                    <a:moveTo>
                      <a:pt x="0" y="0"/>
                    </a:moveTo>
                    <a:lnTo>
                      <a:pt x="0" y="4711"/>
                    </a:lnTo>
                    <a:lnTo>
                      <a:pt x="4711" y="4711"/>
                    </a:lnTo>
                    <a:lnTo>
                      <a:pt x="47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36"/>
              <p:cNvSpPr/>
              <p:nvPr/>
            </p:nvSpPr>
            <p:spPr>
              <a:xfrm>
                <a:off x="4851450" y="4602950"/>
                <a:ext cx="76025" cy="76000"/>
              </a:xfrm>
              <a:custGeom>
                <a:avLst/>
                <a:gdLst/>
                <a:ahLst/>
                <a:cxnLst/>
                <a:rect l="l" t="t" r="r" b="b"/>
                <a:pathLst>
                  <a:path w="3041" h="3040" extrusionOk="0">
                    <a:moveTo>
                      <a:pt x="1" y="0"/>
                    </a:moveTo>
                    <a:lnTo>
                      <a:pt x="1" y="3040"/>
                    </a:lnTo>
                    <a:lnTo>
                      <a:pt x="3040" y="3040"/>
                    </a:lnTo>
                    <a:lnTo>
                      <a:pt x="30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36"/>
              <p:cNvSpPr/>
              <p:nvPr/>
            </p:nvSpPr>
            <p:spPr>
              <a:xfrm>
                <a:off x="5782325" y="4467675"/>
                <a:ext cx="67650" cy="68425"/>
              </a:xfrm>
              <a:custGeom>
                <a:avLst/>
                <a:gdLst/>
                <a:ahLst/>
                <a:cxnLst/>
                <a:rect l="l" t="t" r="r" b="b"/>
                <a:pathLst>
                  <a:path w="2706" h="2737" extrusionOk="0">
                    <a:moveTo>
                      <a:pt x="0" y="1"/>
                    </a:moveTo>
                    <a:lnTo>
                      <a:pt x="0" y="2736"/>
                    </a:lnTo>
                    <a:lnTo>
                      <a:pt x="2706" y="2736"/>
                    </a:lnTo>
                    <a:lnTo>
                      <a:pt x="2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36"/>
              <p:cNvSpPr/>
              <p:nvPr/>
            </p:nvSpPr>
            <p:spPr>
              <a:xfrm>
                <a:off x="6694200" y="4552025"/>
                <a:ext cx="98050" cy="98825"/>
              </a:xfrm>
              <a:custGeom>
                <a:avLst/>
                <a:gdLst/>
                <a:ahLst/>
                <a:cxnLst/>
                <a:rect l="l" t="t" r="r" b="b"/>
                <a:pathLst>
                  <a:path w="3922" h="3953" extrusionOk="0">
                    <a:moveTo>
                      <a:pt x="0" y="1"/>
                    </a:moveTo>
                    <a:lnTo>
                      <a:pt x="0" y="3952"/>
                    </a:lnTo>
                    <a:lnTo>
                      <a:pt x="3921" y="3952"/>
                    </a:lnTo>
                    <a:lnTo>
                      <a:pt x="39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36"/>
              <p:cNvSpPr/>
              <p:nvPr/>
            </p:nvSpPr>
            <p:spPr>
              <a:xfrm>
                <a:off x="7629625" y="4227550"/>
                <a:ext cx="73725" cy="73750"/>
              </a:xfrm>
              <a:custGeom>
                <a:avLst/>
                <a:gdLst/>
                <a:ahLst/>
                <a:cxnLst/>
                <a:rect l="l" t="t" r="r" b="b"/>
                <a:pathLst>
                  <a:path w="2949" h="2950" extrusionOk="0">
                    <a:moveTo>
                      <a:pt x="0" y="1"/>
                    </a:moveTo>
                    <a:lnTo>
                      <a:pt x="0" y="2949"/>
                    </a:lnTo>
                    <a:lnTo>
                      <a:pt x="2949" y="2949"/>
                    </a:lnTo>
                    <a:lnTo>
                      <a:pt x="29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36"/>
              <p:cNvSpPr/>
              <p:nvPr/>
            </p:nvSpPr>
            <p:spPr>
              <a:xfrm>
                <a:off x="5991300" y="4928175"/>
                <a:ext cx="52450" cy="53225"/>
              </a:xfrm>
              <a:custGeom>
                <a:avLst/>
                <a:gdLst/>
                <a:ahLst/>
                <a:cxnLst/>
                <a:rect l="l" t="t" r="r" b="b"/>
                <a:pathLst>
                  <a:path w="2098" h="2129" extrusionOk="0">
                    <a:moveTo>
                      <a:pt x="0" y="0"/>
                    </a:moveTo>
                    <a:lnTo>
                      <a:pt x="0" y="2128"/>
                    </a:lnTo>
                    <a:lnTo>
                      <a:pt x="2097" y="2128"/>
                    </a:lnTo>
                    <a:lnTo>
                      <a:pt x="20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962" name="Google Shape;4962;p36"/>
          <p:cNvGrpSpPr/>
          <p:nvPr/>
        </p:nvGrpSpPr>
        <p:grpSpPr>
          <a:xfrm>
            <a:off x="-666066" y="4873837"/>
            <a:ext cx="10476132" cy="194148"/>
            <a:chOff x="-171753" y="4873837"/>
            <a:chExt cx="10476132" cy="194148"/>
          </a:xfrm>
        </p:grpSpPr>
        <p:sp>
          <p:nvSpPr>
            <p:cNvPr id="4963" name="Google Shape;4963;p36"/>
            <p:cNvSpPr/>
            <p:nvPr/>
          </p:nvSpPr>
          <p:spPr>
            <a:xfrm rot="5400000">
              <a:off x="2575503" y="2464780"/>
              <a:ext cx="33355" cy="5173054"/>
            </a:xfrm>
            <a:custGeom>
              <a:avLst/>
              <a:gdLst/>
              <a:ahLst/>
              <a:cxnLst/>
              <a:rect l="l" t="t" r="r" b="b"/>
              <a:pathLst>
                <a:path w="602" h="93368" extrusionOk="0">
                  <a:moveTo>
                    <a:pt x="1" y="1"/>
                  </a:moveTo>
                  <a:lnTo>
                    <a:pt x="1" y="93367"/>
                  </a:lnTo>
                  <a:lnTo>
                    <a:pt x="601" y="93367"/>
                  </a:lnTo>
                  <a:lnTo>
                    <a:pt x="6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36"/>
            <p:cNvSpPr/>
            <p:nvPr/>
          </p:nvSpPr>
          <p:spPr>
            <a:xfrm rot="5400000">
              <a:off x="-162531" y="4864614"/>
              <a:ext cx="122063" cy="140507"/>
            </a:xfrm>
            <a:custGeom>
              <a:avLst/>
              <a:gdLst/>
              <a:ahLst/>
              <a:cxnLst/>
              <a:rect l="l" t="t" r="r" b="b"/>
              <a:pathLst>
                <a:path w="2203" h="2536" extrusionOk="0">
                  <a:moveTo>
                    <a:pt x="2202" y="1"/>
                  </a:moveTo>
                  <a:lnTo>
                    <a:pt x="1" y="1268"/>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36"/>
            <p:cNvSpPr/>
            <p:nvPr/>
          </p:nvSpPr>
          <p:spPr>
            <a:xfrm rot="5400000">
              <a:off x="61084" y="4864614"/>
              <a:ext cx="122063" cy="140507"/>
            </a:xfrm>
            <a:custGeom>
              <a:avLst/>
              <a:gdLst/>
              <a:ahLst/>
              <a:cxnLst/>
              <a:rect l="l" t="t" r="r" b="b"/>
              <a:pathLst>
                <a:path w="2203" h="2536" extrusionOk="0">
                  <a:moveTo>
                    <a:pt x="2202" y="0"/>
                  </a:moveTo>
                  <a:lnTo>
                    <a:pt x="1" y="1235"/>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36"/>
            <p:cNvSpPr/>
            <p:nvPr/>
          </p:nvSpPr>
          <p:spPr>
            <a:xfrm rot="5400000">
              <a:off x="284698" y="4864614"/>
              <a:ext cx="122063" cy="140507"/>
            </a:xfrm>
            <a:custGeom>
              <a:avLst/>
              <a:gdLst/>
              <a:ahLst/>
              <a:cxnLst/>
              <a:rect l="l" t="t" r="r" b="b"/>
              <a:pathLst>
                <a:path w="2203" h="2536" extrusionOk="0">
                  <a:moveTo>
                    <a:pt x="2202" y="0"/>
                  </a:moveTo>
                  <a:lnTo>
                    <a:pt x="1" y="1234"/>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36"/>
            <p:cNvSpPr/>
            <p:nvPr/>
          </p:nvSpPr>
          <p:spPr>
            <a:xfrm rot="5400000">
              <a:off x="509255" y="4863672"/>
              <a:ext cx="122063" cy="142391"/>
            </a:xfrm>
            <a:custGeom>
              <a:avLst/>
              <a:gdLst/>
              <a:ahLst/>
              <a:cxnLst/>
              <a:rect l="l" t="t" r="r" b="b"/>
              <a:pathLst>
                <a:path w="2203" h="2570" extrusionOk="0">
                  <a:moveTo>
                    <a:pt x="2202" y="1"/>
                  </a:moveTo>
                  <a:lnTo>
                    <a:pt x="1" y="1268"/>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36"/>
            <p:cNvSpPr/>
            <p:nvPr/>
          </p:nvSpPr>
          <p:spPr>
            <a:xfrm rot="5400000">
              <a:off x="734725" y="4865529"/>
              <a:ext cx="122063" cy="138679"/>
            </a:xfrm>
            <a:custGeom>
              <a:avLst/>
              <a:gdLst/>
              <a:ahLst/>
              <a:cxnLst/>
              <a:rect l="l" t="t" r="r" b="b"/>
              <a:pathLst>
                <a:path w="2203" h="2503" extrusionOk="0">
                  <a:moveTo>
                    <a:pt x="2202" y="0"/>
                  </a:moveTo>
                  <a:lnTo>
                    <a:pt x="1" y="1268"/>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36"/>
            <p:cNvSpPr/>
            <p:nvPr/>
          </p:nvSpPr>
          <p:spPr>
            <a:xfrm rot="5400000">
              <a:off x="958368" y="4865556"/>
              <a:ext cx="122063" cy="138623"/>
            </a:xfrm>
            <a:custGeom>
              <a:avLst/>
              <a:gdLst/>
              <a:ahLst/>
              <a:cxnLst/>
              <a:rect l="l" t="t" r="r" b="b"/>
              <a:pathLst>
                <a:path w="2203" h="2502" extrusionOk="0">
                  <a:moveTo>
                    <a:pt x="2202" y="0"/>
                  </a:moveTo>
                  <a:lnTo>
                    <a:pt x="1" y="1234"/>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36"/>
            <p:cNvSpPr/>
            <p:nvPr/>
          </p:nvSpPr>
          <p:spPr>
            <a:xfrm rot="5400000">
              <a:off x="1183838" y="4863700"/>
              <a:ext cx="122063" cy="142335"/>
            </a:xfrm>
            <a:custGeom>
              <a:avLst/>
              <a:gdLst/>
              <a:ahLst/>
              <a:cxnLst/>
              <a:rect l="l" t="t" r="r" b="b"/>
              <a:pathLst>
                <a:path w="2203" h="2569" extrusionOk="0">
                  <a:moveTo>
                    <a:pt x="2202" y="0"/>
                  </a:moveTo>
                  <a:lnTo>
                    <a:pt x="1" y="1301"/>
                  </a:lnTo>
                  <a:lnTo>
                    <a:pt x="2202" y="2569"/>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36"/>
            <p:cNvSpPr/>
            <p:nvPr/>
          </p:nvSpPr>
          <p:spPr>
            <a:xfrm rot="5400000">
              <a:off x="1408395" y="4864587"/>
              <a:ext cx="122063" cy="140562"/>
            </a:xfrm>
            <a:custGeom>
              <a:avLst/>
              <a:gdLst/>
              <a:ahLst/>
              <a:cxnLst/>
              <a:rect l="l" t="t" r="r" b="b"/>
              <a:pathLst>
                <a:path w="2203" h="2537" extrusionOk="0">
                  <a:moveTo>
                    <a:pt x="2202" y="1"/>
                  </a:moveTo>
                  <a:lnTo>
                    <a:pt x="1" y="1302"/>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36"/>
            <p:cNvSpPr/>
            <p:nvPr/>
          </p:nvSpPr>
          <p:spPr>
            <a:xfrm rot="5400000">
              <a:off x="1632037" y="4864614"/>
              <a:ext cx="122063" cy="140507"/>
            </a:xfrm>
            <a:custGeom>
              <a:avLst/>
              <a:gdLst/>
              <a:ahLst/>
              <a:cxnLst/>
              <a:rect l="l" t="t" r="r" b="b"/>
              <a:pathLst>
                <a:path w="2203" h="2536" extrusionOk="0">
                  <a:moveTo>
                    <a:pt x="2202" y="1"/>
                  </a:moveTo>
                  <a:lnTo>
                    <a:pt x="1" y="1302"/>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36"/>
            <p:cNvSpPr/>
            <p:nvPr/>
          </p:nvSpPr>
          <p:spPr>
            <a:xfrm rot="5400000">
              <a:off x="1855651" y="4864614"/>
              <a:ext cx="122063" cy="140507"/>
            </a:xfrm>
            <a:custGeom>
              <a:avLst/>
              <a:gdLst/>
              <a:ahLst/>
              <a:cxnLst/>
              <a:rect l="l" t="t" r="r" b="b"/>
              <a:pathLst>
                <a:path w="2203" h="2536" extrusionOk="0">
                  <a:moveTo>
                    <a:pt x="2202" y="0"/>
                  </a:moveTo>
                  <a:lnTo>
                    <a:pt x="1" y="1268"/>
                  </a:lnTo>
                  <a:lnTo>
                    <a:pt x="2202" y="2536"/>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36"/>
            <p:cNvSpPr/>
            <p:nvPr/>
          </p:nvSpPr>
          <p:spPr>
            <a:xfrm rot="5400000">
              <a:off x="2080208" y="4863672"/>
              <a:ext cx="122063" cy="142391"/>
            </a:xfrm>
            <a:custGeom>
              <a:avLst/>
              <a:gdLst/>
              <a:ahLst/>
              <a:cxnLst/>
              <a:rect l="l" t="t" r="r" b="b"/>
              <a:pathLst>
                <a:path w="2203" h="2570" extrusionOk="0">
                  <a:moveTo>
                    <a:pt x="2202" y="1"/>
                  </a:moveTo>
                  <a:lnTo>
                    <a:pt x="1" y="1302"/>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36"/>
            <p:cNvSpPr/>
            <p:nvPr/>
          </p:nvSpPr>
          <p:spPr>
            <a:xfrm rot="5400000">
              <a:off x="2304764" y="4864614"/>
              <a:ext cx="122063" cy="140507"/>
            </a:xfrm>
            <a:custGeom>
              <a:avLst/>
              <a:gdLst/>
              <a:ahLst/>
              <a:cxnLst/>
              <a:rect l="l" t="t" r="r" b="b"/>
              <a:pathLst>
                <a:path w="2203" h="2536" extrusionOk="0">
                  <a:moveTo>
                    <a:pt x="2202" y="1"/>
                  </a:moveTo>
                  <a:lnTo>
                    <a:pt x="1" y="1302"/>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36"/>
            <p:cNvSpPr/>
            <p:nvPr/>
          </p:nvSpPr>
          <p:spPr>
            <a:xfrm rot="5400000">
              <a:off x="2528379" y="4864614"/>
              <a:ext cx="122063" cy="140507"/>
            </a:xfrm>
            <a:custGeom>
              <a:avLst/>
              <a:gdLst/>
              <a:ahLst/>
              <a:cxnLst/>
              <a:rect l="l" t="t" r="r" b="b"/>
              <a:pathLst>
                <a:path w="2203" h="2536" extrusionOk="0">
                  <a:moveTo>
                    <a:pt x="2202" y="0"/>
                  </a:moveTo>
                  <a:lnTo>
                    <a:pt x="1" y="1235"/>
                  </a:lnTo>
                  <a:lnTo>
                    <a:pt x="2202" y="2536"/>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36"/>
            <p:cNvSpPr/>
            <p:nvPr/>
          </p:nvSpPr>
          <p:spPr>
            <a:xfrm rot="5400000">
              <a:off x="2751994" y="4864614"/>
              <a:ext cx="122063" cy="140507"/>
            </a:xfrm>
            <a:custGeom>
              <a:avLst/>
              <a:gdLst/>
              <a:ahLst/>
              <a:cxnLst/>
              <a:rect l="l" t="t" r="r" b="b"/>
              <a:pathLst>
                <a:path w="2203" h="2536" extrusionOk="0">
                  <a:moveTo>
                    <a:pt x="2202" y="0"/>
                  </a:moveTo>
                  <a:lnTo>
                    <a:pt x="1" y="1234"/>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36"/>
            <p:cNvSpPr/>
            <p:nvPr/>
          </p:nvSpPr>
          <p:spPr>
            <a:xfrm rot="5400000">
              <a:off x="2976550" y="4863672"/>
              <a:ext cx="122063" cy="142391"/>
            </a:xfrm>
            <a:custGeom>
              <a:avLst/>
              <a:gdLst/>
              <a:ahLst/>
              <a:cxnLst/>
              <a:rect l="l" t="t" r="r" b="b"/>
              <a:pathLst>
                <a:path w="2203" h="2570" extrusionOk="0">
                  <a:moveTo>
                    <a:pt x="2202" y="1"/>
                  </a:moveTo>
                  <a:lnTo>
                    <a:pt x="1" y="1268"/>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36"/>
            <p:cNvSpPr/>
            <p:nvPr/>
          </p:nvSpPr>
          <p:spPr>
            <a:xfrm rot="5400000">
              <a:off x="3201107" y="4864614"/>
              <a:ext cx="122063" cy="140507"/>
            </a:xfrm>
            <a:custGeom>
              <a:avLst/>
              <a:gdLst/>
              <a:ahLst/>
              <a:cxnLst/>
              <a:rect l="l" t="t" r="r" b="b"/>
              <a:pathLst>
                <a:path w="2203" h="2536" extrusionOk="0">
                  <a:moveTo>
                    <a:pt x="2202" y="0"/>
                  </a:moveTo>
                  <a:lnTo>
                    <a:pt x="1" y="1268"/>
                  </a:lnTo>
                  <a:lnTo>
                    <a:pt x="2202" y="2536"/>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36"/>
            <p:cNvSpPr/>
            <p:nvPr/>
          </p:nvSpPr>
          <p:spPr>
            <a:xfrm rot="5400000">
              <a:off x="2983032" y="4864614"/>
              <a:ext cx="122063" cy="140507"/>
            </a:xfrm>
            <a:custGeom>
              <a:avLst/>
              <a:gdLst/>
              <a:ahLst/>
              <a:cxnLst/>
              <a:rect l="l" t="t" r="r" b="b"/>
              <a:pathLst>
                <a:path w="2203" h="2536" extrusionOk="0">
                  <a:moveTo>
                    <a:pt x="2202" y="1"/>
                  </a:moveTo>
                  <a:lnTo>
                    <a:pt x="1" y="1268"/>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36"/>
            <p:cNvSpPr/>
            <p:nvPr/>
          </p:nvSpPr>
          <p:spPr>
            <a:xfrm rot="5400000">
              <a:off x="3207589" y="4863672"/>
              <a:ext cx="122063" cy="142391"/>
            </a:xfrm>
            <a:custGeom>
              <a:avLst/>
              <a:gdLst/>
              <a:ahLst/>
              <a:cxnLst/>
              <a:rect l="l" t="t" r="r" b="b"/>
              <a:pathLst>
                <a:path w="2203" h="2570" extrusionOk="0">
                  <a:moveTo>
                    <a:pt x="2202" y="1"/>
                  </a:moveTo>
                  <a:lnTo>
                    <a:pt x="1" y="1269"/>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36"/>
            <p:cNvSpPr/>
            <p:nvPr/>
          </p:nvSpPr>
          <p:spPr>
            <a:xfrm rot="5400000">
              <a:off x="3432145" y="4864614"/>
              <a:ext cx="122063" cy="140507"/>
            </a:xfrm>
            <a:custGeom>
              <a:avLst/>
              <a:gdLst/>
              <a:ahLst/>
              <a:cxnLst/>
              <a:rect l="l" t="t" r="r" b="b"/>
              <a:pathLst>
                <a:path w="2203" h="2536" extrusionOk="0">
                  <a:moveTo>
                    <a:pt x="2202" y="1"/>
                  </a:moveTo>
                  <a:lnTo>
                    <a:pt x="1" y="1268"/>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36"/>
            <p:cNvSpPr/>
            <p:nvPr/>
          </p:nvSpPr>
          <p:spPr>
            <a:xfrm rot="5400000">
              <a:off x="3655760" y="4864614"/>
              <a:ext cx="122063" cy="140507"/>
            </a:xfrm>
            <a:custGeom>
              <a:avLst/>
              <a:gdLst/>
              <a:ahLst/>
              <a:cxnLst/>
              <a:rect l="l" t="t" r="r" b="b"/>
              <a:pathLst>
                <a:path w="2203" h="2536" extrusionOk="0">
                  <a:moveTo>
                    <a:pt x="2202" y="1"/>
                  </a:moveTo>
                  <a:lnTo>
                    <a:pt x="1" y="1235"/>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36"/>
            <p:cNvSpPr/>
            <p:nvPr/>
          </p:nvSpPr>
          <p:spPr>
            <a:xfrm rot="5400000">
              <a:off x="3879375" y="4864614"/>
              <a:ext cx="122063" cy="140507"/>
            </a:xfrm>
            <a:custGeom>
              <a:avLst/>
              <a:gdLst/>
              <a:ahLst/>
              <a:cxnLst/>
              <a:rect l="l" t="t" r="r" b="b"/>
              <a:pathLst>
                <a:path w="2203" h="2536" extrusionOk="0">
                  <a:moveTo>
                    <a:pt x="2202" y="0"/>
                  </a:moveTo>
                  <a:lnTo>
                    <a:pt x="1" y="1235"/>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36"/>
            <p:cNvSpPr/>
            <p:nvPr/>
          </p:nvSpPr>
          <p:spPr>
            <a:xfrm rot="5400000">
              <a:off x="4103931" y="4863672"/>
              <a:ext cx="122063" cy="142391"/>
            </a:xfrm>
            <a:custGeom>
              <a:avLst/>
              <a:gdLst/>
              <a:ahLst/>
              <a:cxnLst/>
              <a:rect l="l" t="t" r="r" b="b"/>
              <a:pathLst>
                <a:path w="2203" h="2570" extrusionOk="0">
                  <a:moveTo>
                    <a:pt x="2202" y="1"/>
                  </a:moveTo>
                  <a:lnTo>
                    <a:pt x="1" y="1268"/>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36"/>
            <p:cNvSpPr/>
            <p:nvPr/>
          </p:nvSpPr>
          <p:spPr>
            <a:xfrm rot="5400000">
              <a:off x="4328487" y="4864614"/>
              <a:ext cx="122063" cy="140507"/>
            </a:xfrm>
            <a:custGeom>
              <a:avLst/>
              <a:gdLst/>
              <a:ahLst/>
              <a:cxnLst/>
              <a:rect l="l" t="t" r="r" b="b"/>
              <a:pathLst>
                <a:path w="2203" h="2536" extrusionOk="0">
                  <a:moveTo>
                    <a:pt x="2202" y="1"/>
                  </a:moveTo>
                  <a:lnTo>
                    <a:pt x="1" y="1235"/>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36"/>
            <p:cNvSpPr/>
            <p:nvPr/>
          </p:nvSpPr>
          <p:spPr>
            <a:xfrm rot="5400000">
              <a:off x="4553016" y="4865529"/>
              <a:ext cx="122063" cy="138679"/>
            </a:xfrm>
            <a:custGeom>
              <a:avLst/>
              <a:gdLst/>
              <a:ahLst/>
              <a:cxnLst/>
              <a:rect l="l" t="t" r="r" b="b"/>
              <a:pathLst>
                <a:path w="2203" h="2503" extrusionOk="0">
                  <a:moveTo>
                    <a:pt x="2202" y="0"/>
                  </a:moveTo>
                  <a:lnTo>
                    <a:pt x="1" y="1235"/>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36"/>
            <p:cNvSpPr/>
            <p:nvPr/>
          </p:nvSpPr>
          <p:spPr>
            <a:xfrm rot="5400000">
              <a:off x="4776658" y="4865556"/>
              <a:ext cx="122063" cy="138623"/>
            </a:xfrm>
            <a:custGeom>
              <a:avLst/>
              <a:gdLst/>
              <a:ahLst/>
              <a:cxnLst/>
              <a:rect l="l" t="t" r="r" b="b"/>
              <a:pathLst>
                <a:path w="2203" h="2502" extrusionOk="0">
                  <a:moveTo>
                    <a:pt x="2202" y="0"/>
                  </a:moveTo>
                  <a:lnTo>
                    <a:pt x="1" y="1234"/>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36"/>
            <p:cNvSpPr/>
            <p:nvPr/>
          </p:nvSpPr>
          <p:spPr>
            <a:xfrm rot="5400000">
              <a:off x="5003043" y="4864614"/>
              <a:ext cx="122063" cy="140507"/>
            </a:xfrm>
            <a:custGeom>
              <a:avLst/>
              <a:gdLst/>
              <a:ahLst/>
              <a:cxnLst/>
              <a:rect l="l" t="t" r="r" b="b"/>
              <a:pathLst>
                <a:path w="2203" h="2536" extrusionOk="0">
                  <a:moveTo>
                    <a:pt x="2202" y="0"/>
                  </a:moveTo>
                  <a:lnTo>
                    <a:pt x="1" y="1301"/>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36"/>
            <p:cNvSpPr/>
            <p:nvPr/>
          </p:nvSpPr>
          <p:spPr>
            <a:xfrm rot="5400000">
              <a:off x="-12797" y="4881262"/>
              <a:ext cx="49922" cy="49920"/>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36"/>
            <p:cNvSpPr/>
            <p:nvPr/>
          </p:nvSpPr>
          <p:spPr>
            <a:xfrm rot="5400000">
              <a:off x="208961" y="4881235"/>
              <a:ext cx="49922" cy="49975"/>
            </a:xfrm>
            <a:custGeom>
              <a:avLst/>
              <a:gdLst/>
              <a:ahLst/>
              <a:cxnLst/>
              <a:rect l="l" t="t" r="r" b="b"/>
              <a:pathLst>
                <a:path w="901" h="902" extrusionOk="0">
                  <a:moveTo>
                    <a:pt x="467" y="0"/>
                  </a:moveTo>
                  <a:cubicBezTo>
                    <a:pt x="200" y="0"/>
                    <a:pt x="0" y="201"/>
                    <a:pt x="0" y="434"/>
                  </a:cubicBezTo>
                  <a:cubicBezTo>
                    <a:pt x="0" y="701"/>
                    <a:pt x="200" y="901"/>
                    <a:pt x="467" y="901"/>
                  </a:cubicBezTo>
                  <a:cubicBezTo>
                    <a:pt x="701" y="901"/>
                    <a:pt x="901" y="701"/>
                    <a:pt x="901" y="434"/>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36"/>
            <p:cNvSpPr/>
            <p:nvPr/>
          </p:nvSpPr>
          <p:spPr>
            <a:xfrm rot="5400000">
              <a:off x="430747" y="4881235"/>
              <a:ext cx="49922" cy="49975"/>
            </a:xfrm>
            <a:custGeom>
              <a:avLst/>
              <a:gdLst/>
              <a:ahLst/>
              <a:cxnLst/>
              <a:rect l="l" t="t" r="r" b="b"/>
              <a:pathLst>
                <a:path w="901" h="902" extrusionOk="0">
                  <a:moveTo>
                    <a:pt x="467" y="1"/>
                  </a:moveTo>
                  <a:cubicBezTo>
                    <a:pt x="200" y="1"/>
                    <a:pt x="0" y="167"/>
                    <a:pt x="0" y="434"/>
                  </a:cubicBezTo>
                  <a:cubicBezTo>
                    <a:pt x="0" y="701"/>
                    <a:pt x="200" y="901"/>
                    <a:pt x="467" y="901"/>
                  </a:cubicBezTo>
                  <a:cubicBezTo>
                    <a:pt x="701" y="901"/>
                    <a:pt x="901" y="701"/>
                    <a:pt x="901" y="434"/>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36"/>
            <p:cNvSpPr/>
            <p:nvPr/>
          </p:nvSpPr>
          <p:spPr>
            <a:xfrm rot="5400000">
              <a:off x="661786" y="4881235"/>
              <a:ext cx="49922" cy="49975"/>
            </a:xfrm>
            <a:custGeom>
              <a:avLst/>
              <a:gdLst/>
              <a:ahLst/>
              <a:cxnLst/>
              <a:rect l="l" t="t" r="r" b="b"/>
              <a:pathLst>
                <a:path w="901" h="902" extrusionOk="0">
                  <a:moveTo>
                    <a:pt x="467" y="1"/>
                  </a:moveTo>
                  <a:cubicBezTo>
                    <a:pt x="200" y="1"/>
                    <a:pt x="0" y="201"/>
                    <a:pt x="0" y="435"/>
                  </a:cubicBezTo>
                  <a:cubicBezTo>
                    <a:pt x="0" y="701"/>
                    <a:pt x="200" y="902"/>
                    <a:pt x="467" y="902"/>
                  </a:cubicBezTo>
                  <a:cubicBezTo>
                    <a:pt x="701" y="902"/>
                    <a:pt x="901" y="701"/>
                    <a:pt x="901" y="435"/>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36"/>
            <p:cNvSpPr/>
            <p:nvPr/>
          </p:nvSpPr>
          <p:spPr>
            <a:xfrm rot="5400000">
              <a:off x="883545" y="4881262"/>
              <a:ext cx="49922" cy="49920"/>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36"/>
            <p:cNvSpPr/>
            <p:nvPr/>
          </p:nvSpPr>
          <p:spPr>
            <a:xfrm rot="5400000">
              <a:off x="1109930" y="4880320"/>
              <a:ext cx="49922" cy="51804"/>
            </a:xfrm>
            <a:custGeom>
              <a:avLst/>
              <a:gdLst/>
              <a:ahLst/>
              <a:cxnLst/>
              <a:rect l="l" t="t" r="r" b="b"/>
              <a:pathLst>
                <a:path w="901" h="935" extrusionOk="0">
                  <a:moveTo>
                    <a:pt x="467" y="0"/>
                  </a:moveTo>
                  <a:cubicBezTo>
                    <a:pt x="200" y="0"/>
                    <a:pt x="0" y="200"/>
                    <a:pt x="0" y="467"/>
                  </a:cubicBezTo>
                  <a:cubicBezTo>
                    <a:pt x="0" y="701"/>
                    <a:pt x="200" y="934"/>
                    <a:pt x="467" y="934"/>
                  </a:cubicBezTo>
                  <a:cubicBezTo>
                    <a:pt x="701" y="934"/>
                    <a:pt x="901" y="701"/>
                    <a:pt x="901" y="467"/>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36"/>
            <p:cNvSpPr/>
            <p:nvPr/>
          </p:nvSpPr>
          <p:spPr>
            <a:xfrm rot="5400000">
              <a:off x="1334514" y="4881235"/>
              <a:ext cx="49922" cy="49975"/>
            </a:xfrm>
            <a:custGeom>
              <a:avLst/>
              <a:gdLst/>
              <a:ahLst/>
              <a:cxnLst/>
              <a:rect l="l" t="t" r="r" b="b"/>
              <a:pathLst>
                <a:path w="901" h="902" extrusionOk="0">
                  <a:moveTo>
                    <a:pt x="467" y="1"/>
                  </a:moveTo>
                  <a:cubicBezTo>
                    <a:pt x="200" y="1"/>
                    <a:pt x="0" y="201"/>
                    <a:pt x="0" y="468"/>
                  </a:cubicBezTo>
                  <a:cubicBezTo>
                    <a:pt x="0" y="701"/>
                    <a:pt x="200" y="902"/>
                    <a:pt x="467" y="902"/>
                  </a:cubicBezTo>
                  <a:cubicBezTo>
                    <a:pt x="701" y="902"/>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36"/>
            <p:cNvSpPr/>
            <p:nvPr/>
          </p:nvSpPr>
          <p:spPr>
            <a:xfrm rot="5400000">
              <a:off x="1558128" y="4881235"/>
              <a:ext cx="49922" cy="49975"/>
            </a:xfrm>
            <a:custGeom>
              <a:avLst/>
              <a:gdLst/>
              <a:ahLst/>
              <a:cxnLst/>
              <a:rect l="l" t="t" r="r" b="b"/>
              <a:pathLst>
                <a:path w="901" h="902" extrusionOk="0">
                  <a:moveTo>
                    <a:pt x="467" y="1"/>
                  </a:moveTo>
                  <a:cubicBezTo>
                    <a:pt x="200" y="1"/>
                    <a:pt x="0" y="167"/>
                    <a:pt x="0" y="434"/>
                  </a:cubicBezTo>
                  <a:cubicBezTo>
                    <a:pt x="0" y="701"/>
                    <a:pt x="200" y="901"/>
                    <a:pt x="467" y="901"/>
                  </a:cubicBezTo>
                  <a:cubicBezTo>
                    <a:pt x="701" y="901"/>
                    <a:pt x="901" y="701"/>
                    <a:pt x="901" y="434"/>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36"/>
            <p:cNvSpPr/>
            <p:nvPr/>
          </p:nvSpPr>
          <p:spPr>
            <a:xfrm rot="5400000">
              <a:off x="1784541" y="4880320"/>
              <a:ext cx="49922" cy="51804"/>
            </a:xfrm>
            <a:custGeom>
              <a:avLst/>
              <a:gdLst/>
              <a:ahLst/>
              <a:cxnLst/>
              <a:rect l="l" t="t" r="r" b="b"/>
              <a:pathLst>
                <a:path w="901" h="935" extrusionOk="0">
                  <a:moveTo>
                    <a:pt x="467" y="1"/>
                  </a:moveTo>
                  <a:cubicBezTo>
                    <a:pt x="200" y="1"/>
                    <a:pt x="0" y="201"/>
                    <a:pt x="0" y="468"/>
                  </a:cubicBezTo>
                  <a:cubicBezTo>
                    <a:pt x="0" y="701"/>
                    <a:pt x="200" y="935"/>
                    <a:pt x="467" y="935"/>
                  </a:cubicBezTo>
                  <a:cubicBezTo>
                    <a:pt x="701" y="935"/>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36"/>
            <p:cNvSpPr/>
            <p:nvPr/>
          </p:nvSpPr>
          <p:spPr>
            <a:xfrm rot="5400000">
              <a:off x="2009070" y="4881235"/>
              <a:ext cx="49922" cy="49975"/>
            </a:xfrm>
            <a:custGeom>
              <a:avLst/>
              <a:gdLst/>
              <a:ahLst/>
              <a:cxnLst/>
              <a:rect l="l" t="t" r="r" b="b"/>
              <a:pathLst>
                <a:path w="901" h="902" extrusionOk="0">
                  <a:moveTo>
                    <a:pt x="467" y="1"/>
                  </a:moveTo>
                  <a:cubicBezTo>
                    <a:pt x="200" y="1"/>
                    <a:pt x="0" y="201"/>
                    <a:pt x="0" y="468"/>
                  </a:cubicBezTo>
                  <a:cubicBezTo>
                    <a:pt x="0" y="701"/>
                    <a:pt x="200" y="901"/>
                    <a:pt x="467" y="901"/>
                  </a:cubicBezTo>
                  <a:cubicBezTo>
                    <a:pt x="701" y="901"/>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36"/>
            <p:cNvSpPr/>
            <p:nvPr/>
          </p:nvSpPr>
          <p:spPr>
            <a:xfrm rot="5400000">
              <a:off x="2235482" y="4880320"/>
              <a:ext cx="49922" cy="51804"/>
            </a:xfrm>
            <a:custGeom>
              <a:avLst/>
              <a:gdLst/>
              <a:ahLst/>
              <a:cxnLst/>
              <a:rect l="l" t="t" r="r" b="b"/>
              <a:pathLst>
                <a:path w="901" h="935" extrusionOk="0">
                  <a:moveTo>
                    <a:pt x="467" y="1"/>
                  </a:moveTo>
                  <a:cubicBezTo>
                    <a:pt x="200" y="1"/>
                    <a:pt x="0" y="234"/>
                    <a:pt x="0" y="468"/>
                  </a:cubicBezTo>
                  <a:cubicBezTo>
                    <a:pt x="0" y="734"/>
                    <a:pt x="200" y="935"/>
                    <a:pt x="467" y="935"/>
                  </a:cubicBezTo>
                  <a:cubicBezTo>
                    <a:pt x="701" y="935"/>
                    <a:pt x="901" y="734"/>
                    <a:pt x="901" y="468"/>
                  </a:cubicBezTo>
                  <a:cubicBezTo>
                    <a:pt x="901" y="234"/>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36"/>
            <p:cNvSpPr/>
            <p:nvPr/>
          </p:nvSpPr>
          <p:spPr>
            <a:xfrm rot="5400000">
              <a:off x="2459097" y="4880320"/>
              <a:ext cx="49922" cy="51804"/>
            </a:xfrm>
            <a:custGeom>
              <a:avLst/>
              <a:gdLst/>
              <a:ahLst/>
              <a:cxnLst/>
              <a:rect l="l" t="t" r="r" b="b"/>
              <a:pathLst>
                <a:path w="901" h="935" extrusionOk="0">
                  <a:moveTo>
                    <a:pt x="467" y="0"/>
                  </a:moveTo>
                  <a:cubicBezTo>
                    <a:pt x="200" y="0"/>
                    <a:pt x="0" y="201"/>
                    <a:pt x="0" y="467"/>
                  </a:cubicBezTo>
                  <a:cubicBezTo>
                    <a:pt x="0" y="701"/>
                    <a:pt x="200" y="934"/>
                    <a:pt x="467" y="934"/>
                  </a:cubicBezTo>
                  <a:cubicBezTo>
                    <a:pt x="701" y="934"/>
                    <a:pt x="901" y="701"/>
                    <a:pt x="901" y="467"/>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36"/>
            <p:cNvSpPr/>
            <p:nvPr/>
          </p:nvSpPr>
          <p:spPr>
            <a:xfrm rot="5400000">
              <a:off x="2683653" y="4881262"/>
              <a:ext cx="49922" cy="49920"/>
            </a:xfrm>
            <a:custGeom>
              <a:avLst/>
              <a:gdLst/>
              <a:ahLst/>
              <a:cxnLst/>
              <a:rect l="l" t="t" r="r" b="b"/>
              <a:pathLst>
                <a:path w="901" h="901" extrusionOk="0">
                  <a:moveTo>
                    <a:pt x="467" y="0"/>
                  </a:moveTo>
                  <a:cubicBezTo>
                    <a:pt x="200" y="0"/>
                    <a:pt x="0" y="167"/>
                    <a:pt x="0" y="467"/>
                  </a:cubicBezTo>
                  <a:cubicBezTo>
                    <a:pt x="0" y="701"/>
                    <a:pt x="200" y="901"/>
                    <a:pt x="467" y="901"/>
                  </a:cubicBezTo>
                  <a:cubicBezTo>
                    <a:pt x="701" y="901"/>
                    <a:pt x="901" y="701"/>
                    <a:pt x="901" y="467"/>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36"/>
            <p:cNvSpPr/>
            <p:nvPr/>
          </p:nvSpPr>
          <p:spPr>
            <a:xfrm rot="5400000">
              <a:off x="2910038" y="4880320"/>
              <a:ext cx="49922" cy="51804"/>
            </a:xfrm>
            <a:custGeom>
              <a:avLst/>
              <a:gdLst/>
              <a:ahLst/>
              <a:cxnLst/>
              <a:rect l="l" t="t" r="r" b="b"/>
              <a:pathLst>
                <a:path w="901" h="935" extrusionOk="0">
                  <a:moveTo>
                    <a:pt x="467" y="0"/>
                  </a:moveTo>
                  <a:cubicBezTo>
                    <a:pt x="200" y="0"/>
                    <a:pt x="0" y="234"/>
                    <a:pt x="0" y="467"/>
                  </a:cubicBezTo>
                  <a:cubicBezTo>
                    <a:pt x="0" y="734"/>
                    <a:pt x="200" y="934"/>
                    <a:pt x="467" y="934"/>
                  </a:cubicBezTo>
                  <a:cubicBezTo>
                    <a:pt x="701" y="934"/>
                    <a:pt x="901" y="734"/>
                    <a:pt x="901" y="467"/>
                  </a:cubicBezTo>
                  <a:cubicBezTo>
                    <a:pt x="901" y="234"/>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36"/>
            <p:cNvSpPr/>
            <p:nvPr/>
          </p:nvSpPr>
          <p:spPr>
            <a:xfrm rot="5400000">
              <a:off x="3133708" y="4880320"/>
              <a:ext cx="49922" cy="51804"/>
            </a:xfrm>
            <a:custGeom>
              <a:avLst/>
              <a:gdLst/>
              <a:ahLst/>
              <a:cxnLst/>
              <a:rect l="l" t="t" r="r" b="b"/>
              <a:pathLst>
                <a:path w="901" h="935" extrusionOk="0">
                  <a:moveTo>
                    <a:pt x="467" y="1"/>
                  </a:moveTo>
                  <a:cubicBezTo>
                    <a:pt x="200" y="1"/>
                    <a:pt x="0" y="201"/>
                    <a:pt x="0" y="468"/>
                  </a:cubicBezTo>
                  <a:cubicBezTo>
                    <a:pt x="0" y="701"/>
                    <a:pt x="200" y="935"/>
                    <a:pt x="467" y="935"/>
                  </a:cubicBezTo>
                  <a:cubicBezTo>
                    <a:pt x="701" y="935"/>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36"/>
            <p:cNvSpPr/>
            <p:nvPr/>
          </p:nvSpPr>
          <p:spPr>
            <a:xfrm rot="5400000">
              <a:off x="3360065" y="4881235"/>
              <a:ext cx="49922" cy="49975"/>
            </a:xfrm>
            <a:custGeom>
              <a:avLst/>
              <a:gdLst/>
              <a:ahLst/>
              <a:cxnLst/>
              <a:rect l="l" t="t" r="r" b="b"/>
              <a:pathLst>
                <a:path w="901" h="902" extrusionOk="0">
                  <a:moveTo>
                    <a:pt x="467" y="0"/>
                  </a:moveTo>
                  <a:cubicBezTo>
                    <a:pt x="200" y="0"/>
                    <a:pt x="0" y="201"/>
                    <a:pt x="0" y="434"/>
                  </a:cubicBezTo>
                  <a:cubicBezTo>
                    <a:pt x="0" y="701"/>
                    <a:pt x="200" y="901"/>
                    <a:pt x="467" y="901"/>
                  </a:cubicBezTo>
                  <a:cubicBezTo>
                    <a:pt x="701" y="901"/>
                    <a:pt x="901" y="701"/>
                    <a:pt x="901" y="434"/>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36"/>
            <p:cNvSpPr/>
            <p:nvPr/>
          </p:nvSpPr>
          <p:spPr>
            <a:xfrm rot="5400000">
              <a:off x="3584649" y="4880320"/>
              <a:ext cx="49922" cy="51804"/>
            </a:xfrm>
            <a:custGeom>
              <a:avLst/>
              <a:gdLst/>
              <a:ahLst/>
              <a:cxnLst/>
              <a:rect l="l" t="t" r="r" b="b"/>
              <a:pathLst>
                <a:path w="901" h="935" extrusionOk="0">
                  <a:moveTo>
                    <a:pt x="467" y="1"/>
                  </a:moveTo>
                  <a:cubicBezTo>
                    <a:pt x="200" y="1"/>
                    <a:pt x="0" y="234"/>
                    <a:pt x="0" y="468"/>
                  </a:cubicBezTo>
                  <a:cubicBezTo>
                    <a:pt x="0" y="735"/>
                    <a:pt x="200" y="935"/>
                    <a:pt x="467" y="935"/>
                  </a:cubicBezTo>
                  <a:cubicBezTo>
                    <a:pt x="701" y="935"/>
                    <a:pt x="901" y="735"/>
                    <a:pt x="901" y="468"/>
                  </a:cubicBezTo>
                  <a:cubicBezTo>
                    <a:pt x="901" y="234"/>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36"/>
            <p:cNvSpPr/>
            <p:nvPr/>
          </p:nvSpPr>
          <p:spPr>
            <a:xfrm rot="5400000">
              <a:off x="3811034" y="4881262"/>
              <a:ext cx="49922" cy="49920"/>
            </a:xfrm>
            <a:custGeom>
              <a:avLst/>
              <a:gdLst/>
              <a:ahLst/>
              <a:cxnLst/>
              <a:rect l="l" t="t" r="r" b="b"/>
              <a:pathLst>
                <a:path w="901" h="901" extrusionOk="0">
                  <a:moveTo>
                    <a:pt x="467" y="0"/>
                  </a:moveTo>
                  <a:cubicBezTo>
                    <a:pt x="200" y="0"/>
                    <a:pt x="0" y="200"/>
                    <a:pt x="0" y="467"/>
                  </a:cubicBezTo>
                  <a:cubicBezTo>
                    <a:pt x="0" y="701"/>
                    <a:pt x="200" y="901"/>
                    <a:pt x="467" y="901"/>
                  </a:cubicBezTo>
                  <a:cubicBezTo>
                    <a:pt x="701" y="901"/>
                    <a:pt x="901" y="701"/>
                    <a:pt x="901" y="467"/>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36"/>
            <p:cNvSpPr/>
            <p:nvPr/>
          </p:nvSpPr>
          <p:spPr>
            <a:xfrm rot="5400000">
              <a:off x="4034649" y="4881262"/>
              <a:ext cx="49922" cy="49920"/>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36"/>
            <p:cNvSpPr/>
            <p:nvPr/>
          </p:nvSpPr>
          <p:spPr>
            <a:xfrm rot="5400000">
              <a:off x="4259205" y="4880320"/>
              <a:ext cx="49922" cy="51804"/>
            </a:xfrm>
            <a:custGeom>
              <a:avLst/>
              <a:gdLst/>
              <a:ahLst/>
              <a:cxnLst/>
              <a:rect l="l" t="t" r="r" b="b"/>
              <a:pathLst>
                <a:path w="901" h="935" extrusionOk="0">
                  <a:moveTo>
                    <a:pt x="467" y="0"/>
                  </a:moveTo>
                  <a:cubicBezTo>
                    <a:pt x="200" y="0"/>
                    <a:pt x="0" y="167"/>
                    <a:pt x="0" y="467"/>
                  </a:cubicBezTo>
                  <a:cubicBezTo>
                    <a:pt x="0" y="734"/>
                    <a:pt x="200" y="934"/>
                    <a:pt x="467" y="934"/>
                  </a:cubicBezTo>
                  <a:cubicBezTo>
                    <a:pt x="701" y="934"/>
                    <a:pt x="901" y="734"/>
                    <a:pt x="901" y="467"/>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36"/>
            <p:cNvSpPr/>
            <p:nvPr/>
          </p:nvSpPr>
          <p:spPr>
            <a:xfrm rot="5400000">
              <a:off x="4485618" y="4881235"/>
              <a:ext cx="49922" cy="49975"/>
            </a:xfrm>
            <a:custGeom>
              <a:avLst/>
              <a:gdLst/>
              <a:ahLst/>
              <a:cxnLst/>
              <a:rect l="l" t="t" r="r" b="b"/>
              <a:pathLst>
                <a:path w="901" h="902" extrusionOk="0">
                  <a:moveTo>
                    <a:pt x="467" y="1"/>
                  </a:moveTo>
                  <a:cubicBezTo>
                    <a:pt x="200" y="1"/>
                    <a:pt x="0" y="201"/>
                    <a:pt x="0" y="468"/>
                  </a:cubicBezTo>
                  <a:cubicBezTo>
                    <a:pt x="0" y="701"/>
                    <a:pt x="200" y="902"/>
                    <a:pt x="467" y="902"/>
                  </a:cubicBezTo>
                  <a:cubicBezTo>
                    <a:pt x="701" y="902"/>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36"/>
            <p:cNvSpPr/>
            <p:nvPr/>
          </p:nvSpPr>
          <p:spPr>
            <a:xfrm rot="5400000">
              <a:off x="4709232" y="4881235"/>
              <a:ext cx="49922" cy="49975"/>
            </a:xfrm>
            <a:custGeom>
              <a:avLst/>
              <a:gdLst/>
              <a:ahLst/>
              <a:cxnLst/>
              <a:rect l="l" t="t" r="r" b="b"/>
              <a:pathLst>
                <a:path w="901" h="902" extrusionOk="0">
                  <a:moveTo>
                    <a:pt x="467" y="1"/>
                  </a:moveTo>
                  <a:cubicBezTo>
                    <a:pt x="200" y="1"/>
                    <a:pt x="0" y="201"/>
                    <a:pt x="0" y="434"/>
                  </a:cubicBezTo>
                  <a:cubicBezTo>
                    <a:pt x="0" y="701"/>
                    <a:pt x="200" y="901"/>
                    <a:pt x="467" y="901"/>
                  </a:cubicBezTo>
                  <a:cubicBezTo>
                    <a:pt x="701" y="901"/>
                    <a:pt x="901" y="701"/>
                    <a:pt x="901" y="434"/>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36"/>
            <p:cNvSpPr/>
            <p:nvPr/>
          </p:nvSpPr>
          <p:spPr>
            <a:xfrm rot="5400000">
              <a:off x="4935645" y="4880320"/>
              <a:ext cx="49922" cy="51804"/>
            </a:xfrm>
            <a:custGeom>
              <a:avLst/>
              <a:gdLst/>
              <a:ahLst/>
              <a:cxnLst/>
              <a:rect l="l" t="t" r="r" b="b"/>
              <a:pathLst>
                <a:path w="901" h="935" extrusionOk="0">
                  <a:moveTo>
                    <a:pt x="467" y="1"/>
                  </a:moveTo>
                  <a:cubicBezTo>
                    <a:pt x="200" y="1"/>
                    <a:pt x="0" y="201"/>
                    <a:pt x="0" y="468"/>
                  </a:cubicBezTo>
                  <a:cubicBezTo>
                    <a:pt x="0" y="701"/>
                    <a:pt x="200" y="935"/>
                    <a:pt x="467" y="935"/>
                  </a:cubicBezTo>
                  <a:cubicBezTo>
                    <a:pt x="701" y="935"/>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36"/>
            <p:cNvSpPr/>
            <p:nvPr/>
          </p:nvSpPr>
          <p:spPr>
            <a:xfrm rot="-5400000" flipH="1">
              <a:off x="7523768" y="2464780"/>
              <a:ext cx="33355" cy="5173054"/>
            </a:xfrm>
            <a:custGeom>
              <a:avLst/>
              <a:gdLst/>
              <a:ahLst/>
              <a:cxnLst/>
              <a:rect l="l" t="t" r="r" b="b"/>
              <a:pathLst>
                <a:path w="602" h="93368" extrusionOk="0">
                  <a:moveTo>
                    <a:pt x="1" y="1"/>
                  </a:moveTo>
                  <a:lnTo>
                    <a:pt x="1" y="93367"/>
                  </a:lnTo>
                  <a:lnTo>
                    <a:pt x="601" y="93367"/>
                  </a:lnTo>
                  <a:lnTo>
                    <a:pt x="6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36"/>
            <p:cNvSpPr/>
            <p:nvPr/>
          </p:nvSpPr>
          <p:spPr>
            <a:xfrm rot="-5400000" flipH="1">
              <a:off x="10173094" y="4864614"/>
              <a:ext cx="122063" cy="140507"/>
            </a:xfrm>
            <a:custGeom>
              <a:avLst/>
              <a:gdLst/>
              <a:ahLst/>
              <a:cxnLst/>
              <a:rect l="l" t="t" r="r" b="b"/>
              <a:pathLst>
                <a:path w="2203" h="2536" extrusionOk="0">
                  <a:moveTo>
                    <a:pt x="2202" y="1"/>
                  </a:moveTo>
                  <a:lnTo>
                    <a:pt x="1" y="1268"/>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36"/>
            <p:cNvSpPr/>
            <p:nvPr/>
          </p:nvSpPr>
          <p:spPr>
            <a:xfrm rot="-5400000" flipH="1">
              <a:off x="9949480" y="4864614"/>
              <a:ext cx="122063" cy="140507"/>
            </a:xfrm>
            <a:custGeom>
              <a:avLst/>
              <a:gdLst/>
              <a:ahLst/>
              <a:cxnLst/>
              <a:rect l="l" t="t" r="r" b="b"/>
              <a:pathLst>
                <a:path w="2203" h="2536" extrusionOk="0">
                  <a:moveTo>
                    <a:pt x="2202" y="0"/>
                  </a:moveTo>
                  <a:lnTo>
                    <a:pt x="1" y="1235"/>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36"/>
            <p:cNvSpPr/>
            <p:nvPr/>
          </p:nvSpPr>
          <p:spPr>
            <a:xfrm rot="-5400000" flipH="1">
              <a:off x="9725865" y="4864614"/>
              <a:ext cx="122063" cy="140507"/>
            </a:xfrm>
            <a:custGeom>
              <a:avLst/>
              <a:gdLst/>
              <a:ahLst/>
              <a:cxnLst/>
              <a:rect l="l" t="t" r="r" b="b"/>
              <a:pathLst>
                <a:path w="2203" h="2536" extrusionOk="0">
                  <a:moveTo>
                    <a:pt x="2202" y="0"/>
                  </a:moveTo>
                  <a:lnTo>
                    <a:pt x="1" y="1234"/>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36"/>
            <p:cNvSpPr/>
            <p:nvPr/>
          </p:nvSpPr>
          <p:spPr>
            <a:xfrm rot="-5400000" flipH="1">
              <a:off x="9501309" y="4863672"/>
              <a:ext cx="122063" cy="142391"/>
            </a:xfrm>
            <a:custGeom>
              <a:avLst/>
              <a:gdLst/>
              <a:ahLst/>
              <a:cxnLst/>
              <a:rect l="l" t="t" r="r" b="b"/>
              <a:pathLst>
                <a:path w="2203" h="2570" extrusionOk="0">
                  <a:moveTo>
                    <a:pt x="2202" y="1"/>
                  </a:moveTo>
                  <a:lnTo>
                    <a:pt x="1" y="1268"/>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36"/>
            <p:cNvSpPr/>
            <p:nvPr/>
          </p:nvSpPr>
          <p:spPr>
            <a:xfrm rot="-5400000" flipH="1">
              <a:off x="9275838" y="4865529"/>
              <a:ext cx="122063" cy="138679"/>
            </a:xfrm>
            <a:custGeom>
              <a:avLst/>
              <a:gdLst/>
              <a:ahLst/>
              <a:cxnLst/>
              <a:rect l="l" t="t" r="r" b="b"/>
              <a:pathLst>
                <a:path w="2203" h="2503" extrusionOk="0">
                  <a:moveTo>
                    <a:pt x="2202" y="0"/>
                  </a:moveTo>
                  <a:lnTo>
                    <a:pt x="1" y="1268"/>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36"/>
            <p:cNvSpPr/>
            <p:nvPr/>
          </p:nvSpPr>
          <p:spPr>
            <a:xfrm rot="-5400000" flipH="1">
              <a:off x="9052196" y="4865556"/>
              <a:ext cx="122063" cy="138623"/>
            </a:xfrm>
            <a:custGeom>
              <a:avLst/>
              <a:gdLst/>
              <a:ahLst/>
              <a:cxnLst/>
              <a:rect l="l" t="t" r="r" b="b"/>
              <a:pathLst>
                <a:path w="2203" h="2502" extrusionOk="0">
                  <a:moveTo>
                    <a:pt x="2202" y="0"/>
                  </a:moveTo>
                  <a:lnTo>
                    <a:pt x="1" y="1234"/>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36"/>
            <p:cNvSpPr/>
            <p:nvPr/>
          </p:nvSpPr>
          <p:spPr>
            <a:xfrm rot="-5400000" flipH="1">
              <a:off x="8826725" y="4863700"/>
              <a:ext cx="122063" cy="142335"/>
            </a:xfrm>
            <a:custGeom>
              <a:avLst/>
              <a:gdLst/>
              <a:ahLst/>
              <a:cxnLst/>
              <a:rect l="l" t="t" r="r" b="b"/>
              <a:pathLst>
                <a:path w="2203" h="2569" extrusionOk="0">
                  <a:moveTo>
                    <a:pt x="2202" y="0"/>
                  </a:moveTo>
                  <a:lnTo>
                    <a:pt x="1" y="1301"/>
                  </a:lnTo>
                  <a:lnTo>
                    <a:pt x="2202" y="2569"/>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36"/>
            <p:cNvSpPr/>
            <p:nvPr/>
          </p:nvSpPr>
          <p:spPr>
            <a:xfrm rot="-5400000" flipH="1">
              <a:off x="8602168" y="4864587"/>
              <a:ext cx="122063" cy="140562"/>
            </a:xfrm>
            <a:custGeom>
              <a:avLst/>
              <a:gdLst/>
              <a:ahLst/>
              <a:cxnLst/>
              <a:rect l="l" t="t" r="r" b="b"/>
              <a:pathLst>
                <a:path w="2203" h="2537" extrusionOk="0">
                  <a:moveTo>
                    <a:pt x="2202" y="1"/>
                  </a:moveTo>
                  <a:lnTo>
                    <a:pt x="1" y="1302"/>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36"/>
            <p:cNvSpPr/>
            <p:nvPr/>
          </p:nvSpPr>
          <p:spPr>
            <a:xfrm rot="-5400000" flipH="1">
              <a:off x="8378526" y="4864614"/>
              <a:ext cx="122063" cy="140507"/>
            </a:xfrm>
            <a:custGeom>
              <a:avLst/>
              <a:gdLst/>
              <a:ahLst/>
              <a:cxnLst/>
              <a:rect l="l" t="t" r="r" b="b"/>
              <a:pathLst>
                <a:path w="2203" h="2536" extrusionOk="0">
                  <a:moveTo>
                    <a:pt x="2202" y="1"/>
                  </a:moveTo>
                  <a:lnTo>
                    <a:pt x="1" y="1302"/>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36"/>
            <p:cNvSpPr/>
            <p:nvPr/>
          </p:nvSpPr>
          <p:spPr>
            <a:xfrm rot="-5400000" flipH="1">
              <a:off x="8154912" y="4864614"/>
              <a:ext cx="122063" cy="140507"/>
            </a:xfrm>
            <a:custGeom>
              <a:avLst/>
              <a:gdLst/>
              <a:ahLst/>
              <a:cxnLst/>
              <a:rect l="l" t="t" r="r" b="b"/>
              <a:pathLst>
                <a:path w="2203" h="2536" extrusionOk="0">
                  <a:moveTo>
                    <a:pt x="2202" y="0"/>
                  </a:moveTo>
                  <a:lnTo>
                    <a:pt x="1" y="1268"/>
                  </a:lnTo>
                  <a:lnTo>
                    <a:pt x="2202" y="2536"/>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36"/>
            <p:cNvSpPr/>
            <p:nvPr/>
          </p:nvSpPr>
          <p:spPr>
            <a:xfrm rot="-5400000" flipH="1">
              <a:off x="7930355" y="4863672"/>
              <a:ext cx="122063" cy="142391"/>
            </a:xfrm>
            <a:custGeom>
              <a:avLst/>
              <a:gdLst/>
              <a:ahLst/>
              <a:cxnLst/>
              <a:rect l="l" t="t" r="r" b="b"/>
              <a:pathLst>
                <a:path w="2203" h="2570" extrusionOk="0">
                  <a:moveTo>
                    <a:pt x="2202" y="1"/>
                  </a:moveTo>
                  <a:lnTo>
                    <a:pt x="1" y="1302"/>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36"/>
            <p:cNvSpPr/>
            <p:nvPr/>
          </p:nvSpPr>
          <p:spPr>
            <a:xfrm rot="-5400000" flipH="1">
              <a:off x="7705799" y="4864614"/>
              <a:ext cx="122063" cy="140507"/>
            </a:xfrm>
            <a:custGeom>
              <a:avLst/>
              <a:gdLst/>
              <a:ahLst/>
              <a:cxnLst/>
              <a:rect l="l" t="t" r="r" b="b"/>
              <a:pathLst>
                <a:path w="2203" h="2536" extrusionOk="0">
                  <a:moveTo>
                    <a:pt x="2202" y="1"/>
                  </a:moveTo>
                  <a:lnTo>
                    <a:pt x="1" y="1302"/>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36"/>
            <p:cNvSpPr/>
            <p:nvPr/>
          </p:nvSpPr>
          <p:spPr>
            <a:xfrm rot="-5400000" flipH="1">
              <a:off x="7482184" y="4864614"/>
              <a:ext cx="122063" cy="140507"/>
            </a:xfrm>
            <a:custGeom>
              <a:avLst/>
              <a:gdLst/>
              <a:ahLst/>
              <a:cxnLst/>
              <a:rect l="l" t="t" r="r" b="b"/>
              <a:pathLst>
                <a:path w="2203" h="2536" extrusionOk="0">
                  <a:moveTo>
                    <a:pt x="2202" y="0"/>
                  </a:moveTo>
                  <a:lnTo>
                    <a:pt x="1" y="1235"/>
                  </a:lnTo>
                  <a:lnTo>
                    <a:pt x="2202" y="2536"/>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36"/>
            <p:cNvSpPr/>
            <p:nvPr/>
          </p:nvSpPr>
          <p:spPr>
            <a:xfrm rot="-5400000" flipH="1">
              <a:off x="7258570" y="4864614"/>
              <a:ext cx="122063" cy="140507"/>
            </a:xfrm>
            <a:custGeom>
              <a:avLst/>
              <a:gdLst/>
              <a:ahLst/>
              <a:cxnLst/>
              <a:rect l="l" t="t" r="r" b="b"/>
              <a:pathLst>
                <a:path w="2203" h="2536" extrusionOk="0">
                  <a:moveTo>
                    <a:pt x="2202" y="0"/>
                  </a:moveTo>
                  <a:lnTo>
                    <a:pt x="1" y="1234"/>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36"/>
            <p:cNvSpPr/>
            <p:nvPr/>
          </p:nvSpPr>
          <p:spPr>
            <a:xfrm rot="-5400000" flipH="1">
              <a:off x="7034013" y="4863672"/>
              <a:ext cx="122063" cy="142391"/>
            </a:xfrm>
            <a:custGeom>
              <a:avLst/>
              <a:gdLst/>
              <a:ahLst/>
              <a:cxnLst/>
              <a:rect l="l" t="t" r="r" b="b"/>
              <a:pathLst>
                <a:path w="2203" h="2570" extrusionOk="0">
                  <a:moveTo>
                    <a:pt x="2202" y="1"/>
                  </a:moveTo>
                  <a:lnTo>
                    <a:pt x="1" y="1268"/>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36"/>
            <p:cNvSpPr/>
            <p:nvPr/>
          </p:nvSpPr>
          <p:spPr>
            <a:xfrm rot="-5400000" flipH="1">
              <a:off x="6809457" y="4864614"/>
              <a:ext cx="122063" cy="140507"/>
            </a:xfrm>
            <a:custGeom>
              <a:avLst/>
              <a:gdLst/>
              <a:ahLst/>
              <a:cxnLst/>
              <a:rect l="l" t="t" r="r" b="b"/>
              <a:pathLst>
                <a:path w="2203" h="2536" extrusionOk="0">
                  <a:moveTo>
                    <a:pt x="2202" y="0"/>
                  </a:moveTo>
                  <a:lnTo>
                    <a:pt x="1" y="1268"/>
                  </a:lnTo>
                  <a:lnTo>
                    <a:pt x="2202" y="2536"/>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36"/>
            <p:cNvSpPr/>
            <p:nvPr/>
          </p:nvSpPr>
          <p:spPr>
            <a:xfrm rot="-5400000" flipH="1">
              <a:off x="7027531" y="4864614"/>
              <a:ext cx="122063" cy="140507"/>
            </a:xfrm>
            <a:custGeom>
              <a:avLst/>
              <a:gdLst/>
              <a:ahLst/>
              <a:cxnLst/>
              <a:rect l="l" t="t" r="r" b="b"/>
              <a:pathLst>
                <a:path w="2203" h="2536" extrusionOk="0">
                  <a:moveTo>
                    <a:pt x="2202" y="1"/>
                  </a:moveTo>
                  <a:lnTo>
                    <a:pt x="1" y="1268"/>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36"/>
            <p:cNvSpPr/>
            <p:nvPr/>
          </p:nvSpPr>
          <p:spPr>
            <a:xfrm rot="-5400000" flipH="1">
              <a:off x="6802974" y="4863672"/>
              <a:ext cx="122063" cy="142391"/>
            </a:xfrm>
            <a:custGeom>
              <a:avLst/>
              <a:gdLst/>
              <a:ahLst/>
              <a:cxnLst/>
              <a:rect l="l" t="t" r="r" b="b"/>
              <a:pathLst>
                <a:path w="2203" h="2570" extrusionOk="0">
                  <a:moveTo>
                    <a:pt x="2202" y="1"/>
                  </a:moveTo>
                  <a:lnTo>
                    <a:pt x="1" y="1269"/>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36"/>
            <p:cNvSpPr/>
            <p:nvPr/>
          </p:nvSpPr>
          <p:spPr>
            <a:xfrm rot="-5400000" flipH="1">
              <a:off x="6578418" y="4864614"/>
              <a:ext cx="122063" cy="140507"/>
            </a:xfrm>
            <a:custGeom>
              <a:avLst/>
              <a:gdLst/>
              <a:ahLst/>
              <a:cxnLst/>
              <a:rect l="l" t="t" r="r" b="b"/>
              <a:pathLst>
                <a:path w="2203" h="2536" extrusionOk="0">
                  <a:moveTo>
                    <a:pt x="2202" y="1"/>
                  </a:moveTo>
                  <a:lnTo>
                    <a:pt x="1" y="1268"/>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36"/>
            <p:cNvSpPr/>
            <p:nvPr/>
          </p:nvSpPr>
          <p:spPr>
            <a:xfrm rot="-5400000" flipH="1">
              <a:off x="6354803" y="4864614"/>
              <a:ext cx="122063" cy="140507"/>
            </a:xfrm>
            <a:custGeom>
              <a:avLst/>
              <a:gdLst/>
              <a:ahLst/>
              <a:cxnLst/>
              <a:rect l="l" t="t" r="r" b="b"/>
              <a:pathLst>
                <a:path w="2203" h="2536" extrusionOk="0">
                  <a:moveTo>
                    <a:pt x="2202" y="1"/>
                  </a:moveTo>
                  <a:lnTo>
                    <a:pt x="1" y="1235"/>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36"/>
            <p:cNvSpPr/>
            <p:nvPr/>
          </p:nvSpPr>
          <p:spPr>
            <a:xfrm rot="-5400000" flipH="1">
              <a:off x="6131189" y="4864614"/>
              <a:ext cx="122063" cy="140507"/>
            </a:xfrm>
            <a:custGeom>
              <a:avLst/>
              <a:gdLst/>
              <a:ahLst/>
              <a:cxnLst/>
              <a:rect l="l" t="t" r="r" b="b"/>
              <a:pathLst>
                <a:path w="2203" h="2536" extrusionOk="0">
                  <a:moveTo>
                    <a:pt x="2202" y="0"/>
                  </a:moveTo>
                  <a:lnTo>
                    <a:pt x="1" y="1235"/>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36"/>
            <p:cNvSpPr/>
            <p:nvPr/>
          </p:nvSpPr>
          <p:spPr>
            <a:xfrm rot="-5400000" flipH="1">
              <a:off x="5906632" y="4863672"/>
              <a:ext cx="122063" cy="142391"/>
            </a:xfrm>
            <a:custGeom>
              <a:avLst/>
              <a:gdLst/>
              <a:ahLst/>
              <a:cxnLst/>
              <a:rect l="l" t="t" r="r" b="b"/>
              <a:pathLst>
                <a:path w="2203" h="2570" extrusionOk="0">
                  <a:moveTo>
                    <a:pt x="2202" y="1"/>
                  </a:moveTo>
                  <a:lnTo>
                    <a:pt x="1" y="1268"/>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36"/>
            <p:cNvSpPr/>
            <p:nvPr/>
          </p:nvSpPr>
          <p:spPr>
            <a:xfrm rot="-5400000" flipH="1">
              <a:off x="5682076" y="4864614"/>
              <a:ext cx="122063" cy="140507"/>
            </a:xfrm>
            <a:custGeom>
              <a:avLst/>
              <a:gdLst/>
              <a:ahLst/>
              <a:cxnLst/>
              <a:rect l="l" t="t" r="r" b="b"/>
              <a:pathLst>
                <a:path w="2203" h="2536" extrusionOk="0">
                  <a:moveTo>
                    <a:pt x="2202" y="1"/>
                  </a:moveTo>
                  <a:lnTo>
                    <a:pt x="1" y="1235"/>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36"/>
            <p:cNvSpPr/>
            <p:nvPr/>
          </p:nvSpPr>
          <p:spPr>
            <a:xfrm rot="-5400000" flipH="1">
              <a:off x="5457547" y="4865529"/>
              <a:ext cx="122063" cy="138679"/>
            </a:xfrm>
            <a:custGeom>
              <a:avLst/>
              <a:gdLst/>
              <a:ahLst/>
              <a:cxnLst/>
              <a:rect l="l" t="t" r="r" b="b"/>
              <a:pathLst>
                <a:path w="2203" h="2503" extrusionOk="0">
                  <a:moveTo>
                    <a:pt x="2202" y="0"/>
                  </a:moveTo>
                  <a:lnTo>
                    <a:pt x="1" y="1235"/>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36"/>
            <p:cNvSpPr/>
            <p:nvPr/>
          </p:nvSpPr>
          <p:spPr>
            <a:xfrm rot="-5400000" flipH="1">
              <a:off x="5233905" y="4865556"/>
              <a:ext cx="122063" cy="138623"/>
            </a:xfrm>
            <a:custGeom>
              <a:avLst/>
              <a:gdLst/>
              <a:ahLst/>
              <a:cxnLst/>
              <a:rect l="l" t="t" r="r" b="b"/>
              <a:pathLst>
                <a:path w="2203" h="2502" extrusionOk="0">
                  <a:moveTo>
                    <a:pt x="2202" y="0"/>
                  </a:moveTo>
                  <a:lnTo>
                    <a:pt x="1" y="1234"/>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36"/>
            <p:cNvSpPr/>
            <p:nvPr/>
          </p:nvSpPr>
          <p:spPr>
            <a:xfrm rot="-5400000" flipH="1">
              <a:off x="5007520" y="4864614"/>
              <a:ext cx="122063" cy="140507"/>
            </a:xfrm>
            <a:custGeom>
              <a:avLst/>
              <a:gdLst/>
              <a:ahLst/>
              <a:cxnLst/>
              <a:rect l="l" t="t" r="r" b="b"/>
              <a:pathLst>
                <a:path w="2203" h="2536" extrusionOk="0">
                  <a:moveTo>
                    <a:pt x="2202" y="0"/>
                  </a:moveTo>
                  <a:lnTo>
                    <a:pt x="1" y="1301"/>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36"/>
            <p:cNvSpPr/>
            <p:nvPr/>
          </p:nvSpPr>
          <p:spPr>
            <a:xfrm rot="-5400000" flipH="1">
              <a:off x="10095501" y="4881262"/>
              <a:ext cx="49922" cy="49920"/>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36"/>
            <p:cNvSpPr/>
            <p:nvPr/>
          </p:nvSpPr>
          <p:spPr>
            <a:xfrm rot="-5400000" flipH="1">
              <a:off x="9873743" y="4881235"/>
              <a:ext cx="49922" cy="49975"/>
            </a:xfrm>
            <a:custGeom>
              <a:avLst/>
              <a:gdLst/>
              <a:ahLst/>
              <a:cxnLst/>
              <a:rect l="l" t="t" r="r" b="b"/>
              <a:pathLst>
                <a:path w="901" h="902" extrusionOk="0">
                  <a:moveTo>
                    <a:pt x="467" y="0"/>
                  </a:moveTo>
                  <a:cubicBezTo>
                    <a:pt x="200" y="0"/>
                    <a:pt x="0" y="201"/>
                    <a:pt x="0" y="434"/>
                  </a:cubicBezTo>
                  <a:cubicBezTo>
                    <a:pt x="0" y="701"/>
                    <a:pt x="200" y="901"/>
                    <a:pt x="467" y="901"/>
                  </a:cubicBezTo>
                  <a:cubicBezTo>
                    <a:pt x="701" y="901"/>
                    <a:pt x="901" y="701"/>
                    <a:pt x="901" y="434"/>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36"/>
            <p:cNvSpPr/>
            <p:nvPr/>
          </p:nvSpPr>
          <p:spPr>
            <a:xfrm rot="-5400000" flipH="1">
              <a:off x="9651956" y="4881235"/>
              <a:ext cx="49922" cy="49975"/>
            </a:xfrm>
            <a:custGeom>
              <a:avLst/>
              <a:gdLst/>
              <a:ahLst/>
              <a:cxnLst/>
              <a:rect l="l" t="t" r="r" b="b"/>
              <a:pathLst>
                <a:path w="901" h="902" extrusionOk="0">
                  <a:moveTo>
                    <a:pt x="467" y="1"/>
                  </a:moveTo>
                  <a:cubicBezTo>
                    <a:pt x="200" y="1"/>
                    <a:pt x="0" y="167"/>
                    <a:pt x="0" y="434"/>
                  </a:cubicBezTo>
                  <a:cubicBezTo>
                    <a:pt x="0" y="701"/>
                    <a:pt x="200" y="901"/>
                    <a:pt x="467" y="901"/>
                  </a:cubicBezTo>
                  <a:cubicBezTo>
                    <a:pt x="701" y="901"/>
                    <a:pt x="901" y="701"/>
                    <a:pt x="901" y="434"/>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36"/>
            <p:cNvSpPr/>
            <p:nvPr/>
          </p:nvSpPr>
          <p:spPr>
            <a:xfrm rot="-5400000" flipH="1">
              <a:off x="9420917" y="4881235"/>
              <a:ext cx="49922" cy="49975"/>
            </a:xfrm>
            <a:custGeom>
              <a:avLst/>
              <a:gdLst/>
              <a:ahLst/>
              <a:cxnLst/>
              <a:rect l="l" t="t" r="r" b="b"/>
              <a:pathLst>
                <a:path w="901" h="902" extrusionOk="0">
                  <a:moveTo>
                    <a:pt x="467" y="1"/>
                  </a:moveTo>
                  <a:cubicBezTo>
                    <a:pt x="200" y="1"/>
                    <a:pt x="0" y="201"/>
                    <a:pt x="0" y="435"/>
                  </a:cubicBezTo>
                  <a:cubicBezTo>
                    <a:pt x="0" y="701"/>
                    <a:pt x="200" y="902"/>
                    <a:pt x="467" y="902"/>
                  </a:cubicBezTo>
                  <a:cubicBezTo>
                    <a:pt x="701" y="902"/>
                    <a:pt x="901" y="701"/>
                    <a:pt x="901" y="435"/>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36"/>
            <p:cNvSpPr/>
            <p:nvPr/>
          </p:nvSpPr>
          <p:spPr>
            <a:xfrm rot="-5400000" flipH="1">
              <a:off x="9199159" y="4881262"/>
              <a:ext cx="49922" cy="49920"/>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36"/>
            <p:cNvSpPr/>
            <p:nvPr/>
          </p:nvSpPr>
          <p:spPr>
            <a:xfrm rot="-5400000" flipH="1">
              <a:off x="8972774" y="4880320"/>
              <a:ext cx="49922" cy="51804"/>
            </a:xfrm>
            <a:custGeom>
              <a:avLst/>
              <a:gdLst/>
              <a:ahLst/>
              <a:cxnLst/>
              <a:rect l="l" t="t" r="r" b="b"/>
              <a:pathLst>
                <a:path w="901" h="935" extrusionOk="0">
                  <a:moveTo>
                    <a:pt x="467" y="0"/>
                  </a:moveTo>
                  <a:cubicBezTo>
                    <a:pt x="200" y="0"/>
                    <a:pt x="0" y="200"/>
                    <a:pt x="0" y="467"/>
                  </a:cubicBezTo>
                  <a:cubicBezTo>
                    <a:pt x="0" y="701"/>
                    <a:pt x="200" y="934"/>
                    <a:pt x="467" y="934"/>
                  </a:cubicBezTo>
                  <a:cubicBezTo>
                    <a:pt x="701" y="934"/>
                    <a:pt x="901" y="701"/>
                    <a:pt x="901" y="467"/>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36"/>
            <p:cNvSpPr/>
            <p:nvPr/>
          </p:nvSpPr>
          <p:spPr>
            <a:xfrm rot="-5400000" flipH="1">
              <a:off x="8748190" y="4881235"/>
              <a:ext cx="49922" cy="49975"/>
            </a:xfrm>
            <a:custGeom>
              <a:avLst/>
              <a:gdLst/>
              <a:ahLst/>
              <a:cxnLst/>
              <a:rect l="l" t="t" r="r" b="b"/>
              <a:pathLst>
                <a:path w="901" h="902" extrusionOk="0">
                  <a:moveTo>
                    <a:pt x="467" y="1"/>
                  </a:moveTo>
                  <a:cubicBezTo>
                    <a:pt x="200" y="1"/>
                    <a:pt x="0" y="201"/>
                    <a:pt x="0" y="468"/>
                  </a:cubicBezTo>
                  <a:cubicBezTo>
                    <a:pt x="0" y="701"/>
                    <a:pt x="200" y="902"/>
                    <a:pt x="467" y="902"/>
                  </a:cubicBezTo>
                  <a:cubicBezTo>
                    <a:pt x="701" y="902"/>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36"/>
            <p:cNvSpPr/>
            <p:nvPr/>
          </p:nvSpPr>
          <p:spPr>
            <a:xfrm rot="-5400000" flipH="1">
              <a:off x="8524575" y="4881235"/>
              <a:ext cx="49922" cy="49975"/>
            </a:xfrm>
            <a:custGeom>
              <a:avLst/>
              <a:gdLst/>
              <a:ahLst/>
              <a:cxnLst/>
              <a:rect l="l" t="t" r="r" b="b"/>
              <a:pathLst>
                <a:path w="901" h="902" extrusionOk="0">
                  <a:moveTo>
                    <a:pt x="467" y="1"/>
                  </a:moveTo>
                  <a:cubicBezTo>
                    <a:pt x="200" y="1"/>
                    <a:pt x="0" y="167"/>
                    <a:pt x="0" y="434"/>
                  </a:cubicBezTo>
                  <a:cubicBezTo>
                    <a:pt x="0" y="701"/>
                    <a:pt x="200" y="901"/>
                    <a:pt x="467" y="901"/>
                  </a:cubicBezTo>
                  <a:cubicBezTo>
                    <a:pt x="701" y="901"/>
                    <a:pt x="901" y="701"/>
                    <a:pt x="901" y="434"/>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36"/>
            <p:cNvSpPr/>
            <p:nvPr/>
          </p:nvSpPr>
          <p:spPr>
            <a:xfrm rot="-5400000" flipH="1">
              <a:off x="8298163" y="4880320"/>
              <a:ext cx="49922" cy="51804"/>
            </a:xfrm>
            <a:custGeom>
              <a:avLst/>
              <a:gdLst/>
              <a:ahLst/>
              <a:cxnLst/>
              <a:rect l="l" t="t" r="r" b="b"/>
              <a:pathLst>
                <a:path w="901" h="935" extrusionOk="0">
                  <a:moveTo>
                    <a:pt x="467" y="1"/>
                  </a:moveTo>
                  <a:cubicBezTo>
                    <a:pt x="200" y="1"/>
                    <a:pt x="0" y="201"/>
                    <a:pt x="0" y="468"/>
                  </a:cubicBezTo>
                  <a:cubicBezTo>
                    <a:pt x="0" y="701"/>
                    <a:pt x="200" y="935"/>
                    <a:pt x="467" y="935"/>
                  </a:cubicBezTo>
                  <a:cubicBezTo>
                    <a:pt x="701" y="935"/>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36"/>
            <p:cNvSpPr/>
            <p:nvPr/>
          </p:nvSpPr>
          <p:spPr>
            <a:xfrm rot="-5400000" flipH="1">
              <a:off x="8073634" y="4881235"/>
              <a:ext cx="49922" cy="49975"/>
            </a:xfrm>
            <a:custGeom>
              <a:avLst/>
              <a:gdLst/>
              <a:ahLst/>
              <a:cxnLst/>
              <a:rect l="l" t="t" r="r" b="b"/>
              <a:pathLst>
                <a:path w="901" h="902" extrusionOk="0">
                  <a:moveTo>
                    <a:pt x="467" y="1"/>
                  </a:moveTo>
                  <a:cubicBezTo>
                    <a:pt x="200" y="1"/>
                    <a:pt x="0" y="201"/>
                    <a:pt x="0" y="468"/>
                  </a:cubicBezTo>
                  <a:cubicBezTo>
                    <a:pt x="0" y="701"/>
                    <a:pt x="200" y="901"/>
                    <a:pt x="467" y="901"/>
                  </a:cubicBezTo>
                  <a:cubicBezTo>
                    <a:pt x="701" y="901"/>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36"/>
            <p:cNvSpPr/>
            <p:nvPr/>
          </p:nvSpPr>
          <p:spPr>
            <a:xfrm rot="-5400000" flipH="1">
              <a:off x="7847222" y="4880320"/>
              <a:ext cx="49922" cy="51804"/>
            </a:xfrm>
            <a:custGeom>
              <a:avLst/>
              <a:gdLst/>
              <a:ahLst/>
              <a:cxnLst/>
              <a:rect l="l" t="t" r="r" b="b"/>
              <a:pathLst>
                <a:path w="901" h="935" extrusionOk="0">
                  <a:moveTo>
                    <a:pt x="467" y="1"/>
                  </a:moveTo>
                  <a:cubicBezTo>
                    <a:pt x="200" y="1"/>
                    <a:pt x="0" y="234"/>
                    <a:pt x="0" y="468"/>
                  </a:cubicBezTo>
                  <a:cubicBezTo>
                    <a:pt x="0" y="734"/>
                    <a:pt x="200" y="935"/>
                    <a:pt x="467" y="935"/>
                  </a:cubicBezTo>
                  <a:cubicBezTo>
                    <a:pt x="701" y="935"/>
                    <a:pt x="901" y="734"/>
                    <a:pt x="901" y="468"/>
                  </a:cubicBezTo>
                  <a:cubicBezTo>
                    <a:pt x="901" y="234"/>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36"/>
            <p:cNvSpPr/>
            <p:nvPr/>
          </p:nvSpPr>
          <p:spPr>
            <a:xfrm rot="-5400000" flipH="1">
              <a:off x="7623607" y="4880320"/>
              <a:ext cx="49922" cy="51804"/>
            </a:xfrm>
            <a:custGeom>
              <a:avLst/>
              <a:gdLst/>
              <a:ahLst/>
              <a:cxnLst/>
              <a:rect l="l" t="t" r="r" b="b"/>
              <a:pathLst>
                <a:path w="901" h="935" extrusionOk="0">
                  <a:moveTo>
                    <a:pt x="467" y="0"/>
                  </a:moveTo>
                  <a:cubicBezTo>
                    <a:pt x="200" y="0"/>
                    <a:pt x="0" y="201"/>
                    <a:pt x="0" y="467"/>
                  </a:cubicBezTo>
                  <a:cubicBezTo>
                    <a:pt x="0" y="701"/>
                    <a:pt x="200" y="934"/>
                    <a:pt x="467" y="934"/>
                  </a:cubicBezTo>
                  <a:cubicBezTo>
                    <a:pt x="701" y="934"/>
                    <a:pt x="901" y="701"/>
                    <a:pt x="901" y="467"/>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36"/>
            <p:cNvSpPr/>
            <p:nvPr/>
          </p:nvSpPr>
          <p:spPr>
            <a:xfrm rot="-5400000" flipH="1">
              <a:off x="7399051" y="4881262"/>
              <a:ext cx="49922" cy="49920"/>
            </a:xfrm>
            <a:custGeom>
              <a:avLst/>
              <a:gdLst/>
              <a:ahLst/>
              <a:cxnLst/>
              <a:rect l="l" t="t" r="r" b="b"/>
              <a:pathLst>
                <a:path w="901" h="901" extrusionOk="0">
                  <a:moveTo>
                    <a:pt x="467" y="0"/>
                  </a:moveTo>
                  <a:cubicBezTo>
                    <a:pt x="200" y="0"/>
                    <a:pt x="0" y="167"/>
                    <a:pt x="0" y="467"/>
                  </a:cubicBezTo>
                  <a:cubicBezTo>
                    <a:pt x="0" y="701"/>
                    <a:pt x="200" y="901"/>
                    <a:pt x="467" y="901"/>
                  </a:cubicBezTo>
                  <a:cubicBezTo>
                    <a:pt x="701" y="901"/>
                    <a:pt x="901" y="701"/>
                    <a:pt x="901" y="467"/>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36"/>
            <p:cNvSpPr/>
            <p:nvPr/>
          </p:nvSpPr>
          <p:spPr>
            <a:xfrm rot="-5400000" flipH="1">
              <a:off x="7172666" y="4880320"/>
              <a:ext cx="49922" cy="51804"/>
            </a:xfrm>
            <a:custGeom>
              <a:avLst/>
              <a:gdLst/>
              <a:ahLst/>
              <a:cxnLst/>
              <a:rect l="l" t="t" r="r" b="b"/>
              <a:pathLst>
                <a:path w="901" h="935" extrusionOk="0">
                  <a:moveTo>
                    <a:pt x="467" y="0"/>
                  </a:moveTo>
                  <a:cubicBezTo>
                    <a:pt x="200" y="0"/>
                    <a:pt x="0" y="234"/>
                    <a:pt x="0" y="467"/>
                  </a:cubicBezTo>
                  <a:cubicBezTo>
                    <a:pt x="0" y="734"/>
                    <a:pt x="200" y="934"/>
                    <a:pt x="467" y="934"/>
                  </a:cubicBezTo>
                  <a:cubicBezTo>
                    <a:pt x="701" y="934"/>
                    <a:pt x="901" y="734"/>
                    <a:pt x="901" y="467"/>
                  </a:cubicBezTo>
                  <a:cubicBezTo>
                    <a:pt x="901" y="234"/>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36"/>
            <p:cNvSpPr/>
            <p:nvPr/>
          </p:nvSpPr>
          <p:spPr>
            <a:xfrm rot="-5400000" flipH="1">
              <a:off x="6948996" y="4880320"/>
              <a:ext cx="49922" cy="51804"/>
            </a:xfrm>
            <a:custGeom>
              <a:avLst/>
              <a:gdLst/>
              <a:ahLst/>
              <a:cxnLst/>
              <a:rect l="l" t="t" r="r" b="b"/>
              <a:pathLst>
                <a:path w="901" h="935" extrusionOk="0">
                  <a:moveTo>
                    <a:pt x="467" y="1"/>
                  </a:moveTo>
                  <a:cubicBezTo>
                    <a:pt x="200" y="1"/>
                    <a:pt x="0" y="201"/>
                    <a:pt x="0" y="468"/>
                  </a:cubicBezTo>
                  <a:cubicBezTo>
                    <a:pt x="0" y="701"/>
                    <a:pt x="200" y="935"/>
                    <a:pt x="467" y="935"/>
                  </a:cubicBezTo>
                  <a:cubicBezTo>
                    <a:pt x="701" y="935"/>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36"/>
            <p:cNvSpPr/>
            <p:nvPr/>
          </p:nvSpPr>
          <p:spPr>
            <a:xfrm rot="-5400000" flipH="1">
              <a:off x="6722639" y="4881235"/>
              <a:ext cx="49922" cy="49975"/>
            </a:xfrm>
            <a:custGeom>
              <a:avLst/>
              <a:gdLst/>
              <a:ahLst/>
              <a:cxnLst/>
              <a:rect l="l" t="t" r="r" b="b"/>
              <a:pathLst>
                <a:path w="901" h="902" extrusionOk="0">
                  <a:moveTo>
                    <a:pt x="467" y="0"/>
                  </a:moveTo>
                  <a:cubicBezTo>
                    <a:pt x="200" y="0"/>
                    <a:pt x="0" y="201"/>
                    <a:pt x="0" y="434"/>
                  </a:cubicBezTo>
                  <a:cubicBezTo>
                    <a:pt x="0" y="701"/>
                    <a:pt x="200" y="901"/>
                    <a:pt x="467" y="901"/>
                  </a:cubicBezTo>
                  <a:cubicBezTo>
                    <a:pt x="701" y="901"/>
                    <a:pt x="901" y="701"/>
                    <a:pt x="901" y="434"/>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36"/>
            <p:cNvSpPr/>
            <p:nvPr/>
          </p:nvSpPr>
          <p:spPr>
            <a:xfrm rot="-5400000" flipH="1">
              <a:off x="6498054" y="4880320"/>
              <a:ext cx="49922" cy="51804"/>
            </a:xfrm>
            <a:custGeom>
              <a:avLst/>
              <a:gdLst/>
              <a:ahLst/>
              <a:cxnLst/>
              <a:rect l="l" t="t" r="r" b="b"/>
              <a:pathLst>
                <a:path w="901" h="935" extrusionOk="0">
                  <a:moveTo>
                    <a:pt x="467" y="1"/>
                  </a:moveTo>
                  <a:cubicBezTo>
                    <a:pt x="200" y="1"/>
                    <a:pt x="0" y="234"/>
                    <a:pt x="0" y="468"/>
                  </a:cubicBezTo>
                  <a:cubicBezTo>
                    <a:pt x="0" y="735"/>
                    <a:pt x="200" y="935"/>
                    <a:pt x="467" y="935"/>
                  </a:cubicBezTo>
                  <a:cubicBezTo>
                    <a:pt x="701" y="935"/>
                    <a:pt x="901" y="735"/>
                    <a:pt x="901" y="468"/>
                  </a:cubicBezTo>
                  <a:cubicBezTo>
                    <a:pt x="901" y="234"/>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36"/>
            <p:cNvSpPr/>
            <p:nvPr/>
          </p:nvSpPr>
          <p:spPr>
            <a:xfrm rot="-5400000" flipH="1">
              <a:off x="6271670" y="4881262"/>
              <a:ext cx="49922" cy="49920"/>
            </a:xfrm>
            <a:custGeom>
              <a:avLst/>
              <a:gdLst/>
              <a:ahLst/>
              <a:cxnLst/>
              <a:rect l="l" t="t" r="r" b="b"/>
              <a:pathLst>
                <a:path w="901" h="901" extrusionOk="0">
                  <a:moveTo>
                    <a:pt x="467" y="0"/>
                  </a:moveTo>
                  <a:cubicBezTo>
                    <a:pt x="200" y="0"/>
                    <a:pt x="0" y="200"/>
                    <a:pt x="0" y="467"/>
                  </a:cubicBezTo>
                  <a:cubicBezTo>
                    <a:pt x="0" y="701"/>
                    <a:pt x="200" y="901"/>
                    <a:pt x="467" y="901"/>
                  </a:cubicBezTo>
                  <a:cubicBezTo>
                    <a:pt x="701" y="901"/>
                    <a:pt x="901" y="701"/>
                    <a:pt x="901" y="467"/>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36"/>
            <p:cNvSpPr/>
            <p:nvPr/>
          </p:nvSpPr>
          <p:spPr>
            <a:xfrm rot="-5400000" flipH="1">
              <a:off x="6048055" y="4881262"/>
              <a:ext cx="49922" cy="49920"/>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36"/>
            <p:cNvSpPr/>
            <p:nvPr/>
          </p:nvSpPr>
          <p:spPr>
            <a:xfrm rot="-5400000" flipH="1">
              <a:off x="5823499" y="4880320"/>
              <a:ext cx="49922" cy="51804"/>
            </a:xfrm>
            <a:custGeom>
              <a:avLst/>
              <a:gdLst/>
              <a:ahLst/>
              <a:cxnLst/>
              <a:rect l="l" t="t" r="r" b="b"/>
              <a:pathLst>
                <a:path w="901" h="935" extrusionOk="0">
                  <a:moveTo>
                    <a:pt x="467" y="0"/>
                  </a:moveTo>
                  <a:cubicBezTo>
                    <a:pt x="200" y="0"/>
                    <a:pt x="0" y="167"/>
                    <a:pt x="0" y="467"/>
                  </a:cubicBezTo>
                  <a:cubicBezTo>
                    <a:pt x="0" y="734"/>
                    <a:pt x="200" y="934"/>
                    <a:pt x="467" y="934"/>
                  </a:cubicBezTo>
                  <a:cubicBezTo>
                    <a:pt x="701" y="934"/>
                    <a:pt x="901" y="734"/>
                    <a:pt x="901" y="467"/>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36"/>
            <p:cNvSpPr/>
            <p:nvPr/>
          </p:nvSpPr>
          <p:spPr>
            <a:xfrm rot="-5400000" flipH="1">
              <a:off x="5597086" y="4881235"/>
              <a:ext cx="49922" cy="49975"/>
            </a:xfrm>
            <a:custGeom>
              <a:avLst/>
              <a:gdLst/>
              <a:ahLst/>
              <a:cxnLst/>
              <a:rect l="l" t="t" r="r" b="b"/>
              <a:pathLst>
                <a:path w="901" h="902" extrusionOk="0">
                  <a:moveTo>
                    <a:pt x="467" y="1"/>
                  </a:moveTo>
                  <a:cubicBezTo>
                    <a:pt x="200" y="1"/>
                    <a:pt x="0" y="201"/>
                    <a:pt x="0" y="468"/>
                  </a:cubicBezTo>
                  <a:cubicBezTo>
                    <a:pt x="0" y="701"/>
                    <a:pt x="200" y="902"/>
                    <a:pt x="467" y="902"/>
                  </a:cubicBezTo>
                  <a:cubicBezTo>
                    <a:pt x="701" y="902"/>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36"/>
            <p:cNvSpPr/>
            <p:nvPr/>
          </p:nvSpPr>
          <p:spPr>
            <a:xfrm rot="-5400000" flipH="1">
              <a:off x="5373471" y="4881235"/>
              <a:ext cx="49922" cy="49975"/>
            </a:xfrm>
            <a:custGeom>
              <a:avLst/>
              <a:gdLst/>
              <a:ahLst/>
              <a:cxnLst/>
              <a:rect l="l" t="t" r="r" b="b"/>
              <a:pathLst>
                <a:path w="901" h="902" extrusionOk="0">
                  <a:moveTo>
                    <a:pt x="467" y="1"/>
                  </a:moveTo>
                  <a:cubicBezTo>
                    <a:pt x="200" y="1"/>
                    <a:pt x="0" y="201"/>
                    <a:pt x="0" y="434"/>
                  </a:cubicBezTo>
                  <a:cubicBezTo>
                    <a:pt x="0" y="701"/>
                    <a:pt x="200" y="901"/>
                    <a:pt x="467" y="901"/>
                  </a:cubicBezTo>
                  <a:cubicBezTo>
                    <a:pt x="701" y="901"/>
                    <a:pt x="901" y="701"/>
                    <a:pt x="901" y="434"/>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36"/>
            <p:cNvSpPr/>
            <p:nvPr/>
          </p:nvSpPr>
          <p:spPr>
            <a:xfrm rot="-5400000" flipH="1">
              <a:off x="5147059" y="4880320"/>
              <a:ext cx="49922" cy="51804"/>
            </a:xfrm>
            <a:custGeom>
              <a:avLst/>
              <a:gdLst/>
              <a:ahLst/>
              <a:cxnLst/>
              <a:rect l="l" t="t" r="r" b="b"/>
              <a:pathLst>
                <a:path w="901" h="935" extrusionOk="0">
                  <a:moveTo>
                    <a:pt x="467" y="1"/>
                  </a:moveTo>
                  <a:cubicBezTo>
                    <a:pt x="200" y="1"/>
                    <a:pt x="0" y="201"/>
                    <a:pt x="0" y="468"/>
                  </a:cubicBezTo>
                  <a:cubicBezTo>
                    <a:pt x="0" y="701"/>
                    <a:pt x="200" y="935"/>
                    <a:pt x="467" y="935"/>
                  </a:cubicBezTo>
                  <a:cubicBezTo>
                    <a:pt x="701" y="935"/>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2">
  <p:cSld name="CUSTOM_3_1_1">
    <p:spTree>
      <p:nvGrpSpPr>
        <p:cNvPr id="1" name="Shape 5063"/>
        <p:cNvGrpSpPr/>
        <p:nvPr/>
      </p:nvGrpSpPr>
      <p:grpSpPr>
        <a:xfrm>
          <a:off x="0" y="0"/>
          <a:ext cx="0" cy="0"/>
          <a:chOff x="0" y="0"/>
          <a:chExt cx="0" cy="0"/>
        </a:xfrm>
      </p:grpSpPr>
      <p:pic>
        <p:nvPicPr>
          <p:cNvPr id="5064" name="Google Shape;5064;p37"/>
          <p:cNvPicPr preferRelativeResize="0"/>
          <p:nvPr/>
        </p:nvPicPr>
        <p:blipFill>
          <a:blip r:embed="rId2">
            <a:alphaModFix/>
          </a:blip>
          <a:stretch>
            <a:fillRect/>
          </a:stretch>
        </p:blipFill>
        <p:spPr>
          <a:xfrm>
            <a:off x="0" y="0"/>
            <a:ext cx="9144000" cy="5143500"/>
          </a:xfrm>
          <a:prstGeom prst="rect">
            <a:avLst/>
          </a:prstGeom>
          <a:noFill/>
          <a:ln>
            <a:noFill/>
          </a:ln>
        </p:spPr>
      </p:pic>
      <p:sp>
        <p:nvSpPr>
          <p:cNvPr id="5065" name="Google Shape;5065;p37"/>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66" name="Google Shape;5066;p37"/>
          <p:cNvSpPr txBox="1">
            <a:spLocks noGrp="1"/>
          </p:cNvSpPr>
          <p:nvPr>
            <p:ph type="title" idx="2"/>
          </p:nvPr>
        </p:nvSpPr>
        <p:spPr>
          <a:xfrm>
            <a:off x="2157963" y="3383370"/>
            <a:ext cx="2073600" cy="521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067" name="Google Shape;5067;p37"/>
          <p:cNvSpPr txBox="1">
            <a:spLocks noGrp="1"/>
          </p:cNvSpPr>
          <p:nvPr>
            <p:ph type="subTitle" idx="1"/>
          </p:nvPr>
        </p:nvSpPr>
        <p:spPr>
          <a:xfrm>
            <a:off x="1254588" y="3795000"/>
            <a:ext cx="2976900" cy="824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68" name="Google Shape;5068;p37"/>
          <p:cNvSpPr txBox="1">
            <a:spLocks noGrp="1"/>
          </p:cNvSpPr>
          <p:nvPr>
            <p:ph type="title" idx="3"/>
          </p:nvPr>
        </p:nvSpPr>
        <p:spPr>
          <a:xfrm>
            <a:off x="4912488" y="3383382"/>
            <a:ext cx="2073600" cy="5211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069" name="Google Shape;5069;p37"/>
          <p:cNvSpPr txBox="1">
            <a:spLocks noGrp="1"/>
          </p:cNvSpPr>
          <p:nvPr>
            <p:ph type="subTitle" idx="4"/>
          </p:nvPr>
        </p:nvSpPr>
        <p:spPr>
          <a:xfrm>
            <a:off x="4912488" y="3795000"/>
            <a:ext cx="2976900" cy="82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070" name="Google Shape;5070;p37"/>
          <p:cNvGrpSpPr/>
          <p:nvPr/>
        </p:nvGrpSpPr>
        <p:grpSpPr>
          <a:xfrm rot="-5400000">
            <a:off x="4457558" y="-4300252"/>
            <a:ext cx="222948" cy="9138076"/>
            <a:chOff x="-1276373" y="57045"/>
            <a:chExt cx="208168" cy="5058162"/>
          </a:xfrm>
        </p:grpSpPr>
        <p:sp>
          <p:nvSpPr>
            <p:cNvPr id="5071" name="Google Shape;5071;p37"/>
            <p:cNvSpPr/>
            <p:nvPr/>
          </p:nvSpPr>
          <p:spPr>
            <a:xfrm>
              <a:off x="-1276373" y="5003398"/>
              <a:ext cx="104247" cy="111809"/>
            </a:xfrm>
            <a:custGeom>
              <a:avLst/>
              <a:gdLst/>
              <a:ahLst/>
              <a:cxnLst/>
              <a:rect l="l" t="t" r="r" b="b"/>
              <a:pathLst>
                <a:path w="1599" h="1715" extrusionOk="0">
                  <a:moveTo>
                    <a:pt x="0" y="0"/>
                  </a:moveTo>
                  <a:lnTo>
                    <a:pt x="0" y="1714"/>
                  </a:lnTo>
                  <a:lnTo>
                    <a:pt x="801" y="1285"/>
                  </a:lnTo>
                  <a:lnTo>
                    <a:pt x="1599" y="860"/>
                  </a:lnTo>
                  <a:lnTo>
                    <a:pt x="801" y="43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37"/>
            <p:cNvSpPr/>
            <p:nvPr/>
          </p:nvSpPr>
          <p:spPr>
            <a:xfrm>
              <a:off x="-1276373" y="4901564"/>
              <a:ext cx="208168" cy="111679"/>
            </a:xfrm>
            <a:custGeom>
              <a:avLst/>
              <a:gdLst/>
              <a:ahLst/>
              <a:cxnLst/>
              <a:rect l="l" t="t" r="r" b="b"/>
              <a:pathLst>
                <a:path w="3193" h="1713" extrusionOk="0">
                  <a:moveTo>
                    <a:pt x="1599" y="0"/>
                  </a:moveTo>
                  <a:lnTo>
                    <a:pt x="801" y="430"/>
                  </a:lnTo>
                  <a:lnTo>
                    <a:pt x="0" y="860"/>
                  </a:lnTo>
                  <a:lnTo>
                    <a:pt x="801" y="1283"/>
                  </a:lnTo>
                  <a:lnTo>
                    <a:pt x="1599" y="1713"/>
                  </a:lnTo>
                  <a:lnTo>
                    <a:pt x="2396" y="1283"/>
                  </a:lnTo>
                  <a:lnTo>
                    <a:pt x="3192" y="860"/>
                  </a:lnTo>
                  <a:lnTo>
                    <a:pt x="2396" y="430"/>
                  </a:lnTo>
                  <a:lnTo>
                    <a:pt x="1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37"/>
            <p:cNvSpPr/>
            <p:nvPr/>
          </p:nvSpPr>
          <p:spPr>
            <a:xfrm>
              <a:off x="-1276373" y="4802013"/>
              <a:ext cx="104247" cy="112070"/>
            </a:xfrm>
            <a:custGeom>
              <a:avLst/>
              <a:gdLst/>
              <a:ahLst/>
              <a:cxnLst/>
              <a:rect l="l" t="t" r="r" b="b"/>
              <a:pathLst>
                <a:path w="1599" h="1719" extrusionOk="0">
                  <a:moveTo>
                    <a:pt x="0" y="1"/>
                  </a:moveTo>
                  <a:lnTo>
                    <a:pt x="0" y="1718"/>
                  </a:lnTo>
                  <a:lnTo>
                    <a:pt x="801" y="1289"/>
                  </a:lnTo>
                  <a:lnTo>
                    <a:pt x="1599" y="860"/>
                  </a:lnTo>
                  <a:lnTo>
                    <a:pt x="801" y="430"/>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37"/>
            <p:cNvSpPr/>
            <p:nvPr/>
          </p:nvSpPr>
          <p:spPr>
            <a:xfrm>
              <a:off x="-1276373" y="4700179"/>
              <a:ext cx="208168" cy="111744"/>
            </a:xfrm>
            <a:custGeom>
              <a:avLst/>
              <a:gdLst/>
              <a:ahLst/>
              <a:cxnLst/>
              <a:rect l="l" t="t" r="r" b="b"/>
              <a:pathLst>
                <a:path w="3193" h="1714" extrusionOk="0">
                  <a:moveTo>
                    <a:pt x="1599" y="0"/>
                  </a:moveTo>
                  <a:lnTo>
                    <a:pt x="801" y="429"/>
                  </a:lnTo>
                  <a:lnTo>
                    <a:pt x="0" y="859"/>
                  </a:lnTo>
                  <a:lnTo>
                    <a:pt x="801" y="1283"/>
                  </a:lnTo>
                  <a:lnTo>
                    <a:pt x="1599" y="1713"/>
                  </a:lnTo>
                  <a:lnTo>
                    <a:pt x="2396" y="1283"/>
                  </a:lnTo>
                  <a:lnTo>
                    <a:pt x="3192" y="859"/>
                  </a:lnTo>
                  <a:lnTo>
                    <a:pt x="2396" y="429"/>
                  </a:lnTo>
                  <a:lnTo>
                    <a:pt x="1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37"/>
            <p:cNvSpPr/>
            <p:nvPr/>
          </p:nvSpPr>
          <p:spPr>
            <a:xfrm>
              <a:off x="-1276373" y="4600562"/>
              <a:ext cx="104247" cy="112135"/>
            </a:xfrm>
            <a:custGeom>
              <a:avLst/>
              <a:gdLst/>
              <a:ahLst/>
              <a:cxnLst/>
              <a:rect l="l" t="t" r="r" b="b"/>
              <a:pathLst>
                <a:path w="1599" h="1720" extrusionOk="0">
                  <a:moveTo>
                    <a:pt x="0" y="1"/>
                  </a:moveTo>
                  <a:lnTo>
                    <a:pt x="0" y="1720"/>
                  </a:lnTo>
                  <a:lnTo>
                    <a:pt x="801" y="1290"/>
                  </a:lnTo>
                  <a:lnTo>
                    <a:pt x="1599" y="860"/>
                  </a:lnTo>
                  <a:lnTo>
                    <a:pt x="801" y="431"/>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37"/>
            <p:cNvSpPr/>
            <p:nvPr/>
          </p:nvSpPr>
          <p:spPr>
            <a:xfrm>
              <a:off x="-1276373" y="4498729"/>
              <a:ext cx="208168" cy="112070"/>
            </a:xfrm>
            <a:custGeom>
              <a:avLst/>
              <a:gdLst/>
              <a:ahLst/>
              <a:cxnLst/>
              <a:rect l="l" t="t" r="r" b="b"/>
              <a:pathLst>
                <a:path w="3193" h="1719" extrusionOk="0">
                  <a:moveTo>
                    <a:pt x="1599" y="0"/>
                  </a:moveTo>
                  <a:lnTo>
                    <a:pt x="801" y="430"/>
                  </a:lnTo>
                  <a:lnTo>
                    <a:pt x="0" y="860"/>
                  </a:lnTo>
                  <a:lnTo>
                    <a:pt x="801" y="1290"/>
                  </a:lnTo>
                  <a:lnTo>
                    <a:pt x="1599" y="1718"/>
                  </a:lnTo>
                  <a:lnTo>
                    <a:pt x="2396" y="1290"/>
                  </a:lnTo>
                  <a:lnTo>
                    <a:pt x="3192" y="860"/>
                  </a:lnTo>
                  <a:lnTo>
                    <a:pt x="2396" y="430"/>
                  </a:lnTo>
                  <a:lnTo>
                    <a:pt x="1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37"/>
            <p:cNvSpPr/>
            <p:nvPr/>
          </p:nvSpPr>
          <p:spPr>
            <a:xfrm>
              <a:off x="-1276373" y="4399568"/>
              <a:ext cx="104247" cy="111679"/>
            </a:xfrm>
            <a:custGeom>
              <a:avLst/>
              <a:gdLst/>
              <a:ahLst/>
              <a:cxnLst/>
              <a:rect l="l" t="t" r="r" b="b"/>
              <a:pathLst>
                <a:path w="1599" h="1713" extrusionOk="0">
                  <a:moveTo>
                    <a:pt x="0" y="0"/>
                  </a:moveTo>
                  <a:lnTo>
                    <a:pt x="0" y="1713"/>
                  </a:lnTo>
                  <a:lnTo>
                    <a:pt x="801" y="1283"/>
                  </a:lnTo>
                  <a:lnTo>
                    <a:pt x="1599" y="855"/>
                  </a:lnTo>
                  <a:lnTo>
                    <a:pt x="801" y="425"/>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37"/>
            <p:cNvSpPr/>
            <p:nvPr/>
          </p:nvSpPr>
          <p:spPr>
            <a:xfrm>
              <a:off x="-1276373" y="4297344"/>
              <a:ext cx="208168" cy="112070"/>
            </a:xfrm>
            <a:custGeom>
              <a:avLst/>
              <a:gdLst/>
              <a:ahLst/>
              <a:cxnLst/>
              <a:rect l="l" t="t" r="r" b="b"/>
              <a:pathLst>
                <a:path w="3193" h="1719" extrusionOk="0">
                  <a:moveTo>
                    <a:pt x="1599" y="1"/>
                  </a:moveTo>
                  <a:lnTo>
                    <a:pt x="801" y="429"/>
                  </a:lnTo>
                  <a:lnTo>
                    <a:pt x="0" y="859"/>
                  </a:lnTo>
                  <a:lnTo>
                    <a:pt x="801" y="1289"/>
                  </a:lnTo>
                  <a:lnTo>
                    <a:pt x="1599" y="1718"/>
                  </a:lnTo>
                  <a:lnTo>
                    <a:pt x="2396" y="1289"/>
                  </a:lnTo>
                  <a:lnTo>
                    <a:pt x="3192" y="859"/>
                  </a:lnTo>
                  <a:lnTo>
                    <a:pt x="2396" y="429"/>
                  </a:lnTo>
                  <a:lnTo>
                    <a:pt x="15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37"/>
            <p:cNvSpPr/>
            <p:nvPr/>
          </p:nvSpPr>
          <p:spPr>
            <a:xfrm>
              <a:off x="-1276373" y="4198183"/>
              <a:ext cx="104247" cy="111744"/>
            </a:xfrm>
            <a:custGeom>
              <a:avLst/>
              <a:gdLst/>
              <a:ahLst/>
              <a:cxnLst/>
              <a:rect l="l" t="t" r="r" b="b"/>
              <a:pathLst>
                <a:path w="1599" h="1714" extrusionOk="0">
                  <a:moveTo>
                    <a:pt x="0" y="0"/>
                  </a:moveTo>
                  <a:lnTo>
                    <a:pt x="0" y="1713"/>
                  </a:lnTo>
                  <a:lnTo>
                    <a:pt x="801" y="1283"/>
                  </a:lnTo>
                  <a:lnTo>
                    <a:pt x="1599" y="859"/>
                  </a:lnTo>
                  <a:lnTo>
                    <a:pt x="801" y="424"/>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37"/>
            <p:cNvSpPr/>
            <p:nvPr/>
          </p:nvSpPr>
          <p:spPr>
            <a:xfrm>
              <a:off x="-1276373" y="4096220"/>
              <a:ext cx="208168" cy="111744"/>
            </a:xfrm>
            <a:custGeom>
              <a:avLst/>
              <a:gdLst/>
              <a:ahLst/>
              <a:cxnLst/>
              <a:rect l="l" t="t" r="r" b="b"/>
              <a:pathLst>
                <a:path w="3193" h="1714" extrusionOk="0">
                  <a:moveTo>
                    <a:pt x="1599" y="1"/>
                  </a:moveTo>
                  <a:lnTo>
                    <a:pt x="801" y="426"/>
                  </a:lnTo>
                  <a:lnTo>
                    <a:pt x="0" y="855"/>
                  </a:lnTo>
                  <a:lnTo>
                    <a:pt x="801" y="1285"/>
                  </a:lnTo>
                  <a:lnTo>
                    <a:pt x="1599" y="1713"/>
                  </a:lnTo>
                  <a:lnTo>
                    <a:pt x="2396" y="1285"/>
                  </a:lnTo>
                  <a:lnTo>
                    <a:pt x="3192" y="855"/>
                  </a:lnTo>
                  <a:lnTo>
                    <a:pt x="2396" y="426"/>
                  </a:lnTo>
                  <a:lnTo>
                    <a:pt x="15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37"/>
            <p:cNvSpPr/>
            <p:nvPr/>
          </p:nvSpPr>
          <p:spPr>
            <a:xfrm>
              <a:off x="-1276373" y="3996733"/>
              <a:ext cx="104247" cy="111744"/>
            </a:xfrm>
            <a:custGeom>
              <a:avLst/>
              <a:gdLst/>
              <a:ahLst/>
              <a:cxnLst/>
              <a:rect l="l" t="t" r="r" b="b"/>
              <a:pathLst>
                <a:path w="1599" h="1714" extrusionOk="0">
                  <a:moveTo>
                    <a:pt x="0" y="0"/>
                  </a:moveTo>
                  <a:lnTo>
                    <a:pt x="0" y="1713"/>
                  </a:lnTo>
                  <a:lnTo>
                    <a:pt x="801" y="1283"/>
                  </a:lnTo>
                  <a:lnTo>
                    <a:pt x="1599" y="860"/>
                  </a:lnTo>
                  <a:lnTo>
                    <a:pt x="801" y="43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37"/>
            <p:cNvSpPr/>
            <p:nvPr/>
          </p:nvSpPr>
          <p:spPr>
            <a:xfrm>
              <a:off x="-1276373" y="3894900"/>
              <a:ext cx="208168" cy="111679"/>
            </a:xfrm>
            <a:custGeom>
              <a:avLst/>
              <a:gdLst/>
              <a:ahLst/>
              <a:cxnLst/>
              <a:rect l="l" t="t" r="r" b="b"/>
              <a:pathLst>
                <a:path w="3193" h="1713" extrusionOk="0">
                  <a:moveTo>
                    <a:pt x="1599" y="0"/>
                  </a:moveTo>
                  <a:lnTo>
                    <a:pt x="801" y="430"/>
                  </a:lnTo>
                  <a:lnTo>
                    <a:pt x="0" y="858"/>
                  </a:lnTo>
                  <a:lnTo>
                    <a:pt x="801" y="1283"/>
                  </a:lnTo>
                  <a:lnTo>
                    <a:pt x="1599" y="1713"/>
                  </a:lnTo>
                  <a:lnTo>
                    <a:pt x="2396" y="1283"/>
                  </a:lnTo>
                  <a:lnTo>
                    <a:pt x="3192" y="858"/>
                  </a:lnTo>
                  <a:lnTo>
                    <a:pt x="2396" y="430"/>
                  </a:lnTo>
                  <a:lnTo>
                    <a:pt x="1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37"/>
            <p:cNvSpPr/>
            <p:nvPr/>
          </p:nvSpPr>
          <p:spPr>
            <a:xfrm>
              <a:off x="-1276373" y="3795348"/>
              <a:ext cx="104247" cy="112070"/>
            </a:xfrm>
            <a:custGeom>
              <a:avLst/>
              <a:gdLst/>
              <a:ahLst/>
              <a:cxnLst/>
              <a:rect l="l" t="t" r="r" b="b"/>
              <a:pathLst>
                <a:path w="1599" h="1719" extrusionOk="0">
                  <a:moveTo>
                    <a:pt x="0" y="1"/>
                  </a:moveTo>
                  <a:lnTo>
                    <a:pt x="0" y="1718"/>
                  </a:lnTo>
                  <a:lnTo>
                    <a:pt x="801" y="1289"/>
                  </a:lnTo>
                  <a:lnTo>
                    <a:pt x="1599" y="859"/>
                  </a:lnTo>
                  <a:lnTo>
                    <a:pt x="801" y="429"/>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37"/>
            <p:cNvSpPr/>
            <p:nvPr/>
          </p:nvSpPr>
          <p:spPr>
            <a:xfrm>
              <a:off x="-1276373" y="3693450"/>
              <a:ext cx="208168" cy="111679"/>
            </a:xfrm>
            <a:custGeom>
              <a:avLst/>
              <a:gdLst/>
              <a:ahLst/>
              <a:cxnLst/>
              <a:rect l="l" t="t" r="r" b="b"/>
              <a:pathLst>
                <a:path w="3193" h="1713" extrusionOk="0">
                  <a:moveTo>
                    <a:pt x="1599" y="0"/>
                  </a:moveTo>
                  <a:lnTo>
                    <a:pt x="801" y="430"/>
                  </a:lnTo>
                  <a:lnTo>
                    <a:pt x="0" y="860"/>
                  </a:lnTo>
                  <a:lnTo>
                    <a:pt x="801" y="1284"/>
                  </a:lnTo>
                  <a:lnTo>
                    <a:pt x="1599" y="1713"/>
                  </a:lnTo>
                  <a:lnTo>
                    <a:pt x="2396" y="1284"/>
                  </a:lnTo>
                  <a:lnTo>
                    <a:pt x="3192" y="860"/>
                  </a:lnTo>
                  <a:lnTo>
                    <a:pt x="2396" y="430"/>
                  </a:lnTo>
                  <a:lnTo>
                    <a:pt x="1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37"/>
            <p:cNvSpPr/>
            <p:nvPr/>
          </p:nvSpPr>
          <p:spPr>
            <a:xfrm>
              <a:off x="-1276373" y="3593898"/>
              <a:ext cx="104247" cy="112070"/>
            </a:xfrm>
            <a:custGeom>
              <a:avLst/>
              <a:gdLst/>
              <a:ahLst/>
              <a:cxnLst/>
              <a:rect l="l" t="t" r="r" b="b"/>
              <a:pathLst>
                <a:path w="1599" h="1719" extrusionOk="0">
                  <a:moveTo>
                    <a:pt x="0" y="1"/>
                  </a:moveTo>
                  <a:lnTo>
                    <a:pt x="0" y="1718"/>
                  </a:lnTo>
                  <a:lnTo>
                    <a:pt x="801" y="1290"/>
                  </a:lnTo>
                  <a:lnTo>
                    <a:pt x="1599" y="860"/>
                  </a:lnTo>
                  <a:lnTo>
                    <a:pt x="801" y="431"/>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37"/>
            <p:cNvSpPr/>
            <p:nvPr/>
          </p:nvSpPr>
          <p:spPr>
            <a:xfrm>
              <a:off x="-1276373" y="3492065"/>
              <a:ext cx="208168" cy="112070"/>
            </a:xfrm>
            <a:custGeom>
              <a:avLst/>
              <a:gdLst/>
              <a:ahLst/>
              <a:cxnLst/>
              <a:rect l="l" t="t" r="r" b="b"/>
              <a:pathLst>
                <a:path w="3193" h="1719" extrusionOk="0">
                  <a:moveTo>
                    <a:pt x="1599" y="0"/>
                  </a:moveTo>
                  <a:lnTo>
                    <a:pt x="801" y="430"/>
                  </a:lnTo>
                  <a:lnTo>
                    <a:pt x="0" y="859"/>
                  </a:lnTo>
                  <a:lnTo>
                    <a:pt x="801" y="1288"/>
                  </a:lnTo>
                  <a:lnTo>
                    <a:pt x="1599" y="1718"/>
                  </a:lnTo>
                  <a:lnTo>
                    <a:pt x="2396" y="1288"/>
                  </a:lnTo>
                  <a:lnTo>
                    <a:pt x="3192" y="859"/>
                  </a:lnTo>
                  <a:lnTo>
                    <a:pt x="2396" y="430"/>
                  </a:lnTo>
                  <a:lnTo>
                    <a:pt x="1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37"/>
            <p:cNvSpPr/>
            <p:nvPr/>
          </p:nvSpPr>
          <p:spPr>
            <a:xfrm>
              <a:off x="-1276373" y="3392904"/>
              <a:ext cx="104247" cy="111679"/>
            </a:xfrm>
            <a:custGeom>
              <a:avLst/>
              <a:gdLst/>
              <a:ahLst/>
              <a:cxnLst/>
              <a:rect l="l" t="t" r="r" b="b"/>
              <a:pathLst>
                <a:path w="1599" h="1713" extrusionOk="0">
                  <a:moveTo>
                    <a:pt x="0" y="0"/>
                  </a:moveTo>
                  <a:lnTo>
                    <a:pt x="0" y="1713"/>
                  </a:lnTo>
                  <a:lnTo>
                    <a:pt x="801" y="1283"/>
                  </a:lnTo>
                  <a:lnTo>
                    <a:pt x="1599" y="853"/>
                  </a:lnTo>
                  <a:lnTo>
                    <a:pt x="801" y="424"/>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37"/>
            <p:cNvSpPr/>
            <p:nvPr/>
          </p:nvSpPr>
          <p:spPr>
            <a:xfrm>
              <a:off x="-1276373" y="3290614"/>
              <a:ext cx="208168" cy="112135"/>
            </a:xfrm>
            <a:custGeom>
              <a:avLst/>
              <a:gdLst/>
              <a:ahLst/>
              <a:cxnLst/>
              <a:rect l="l" t="t" r="r" b="b"/>
              <a:pathLst>
                <a:path w="3193" h="1720" extrusionOk="0">
                  <a:moveTo>
                    <a:pt x="1599" y="1"/>
                  </a:moveTo>
                  <a:lnTo>
                    <a:pt x="801" y="430"/>
                  </a:lnTo>
                  <a:lnTo>
                    <a:pt x="0" y="860"/>
                  </a:lnTo>
                  <a:lnTo>
                    <a:pt x="801" y="1290"/>
                  </a:lnTo>
                  <a:lnTo>
                    <a:pt x="1599" y="1719"/>
                  </a:lnTo>
                  <a:lnTo>
                    <a:pt x="2396" y="1290"/>
                  </a:lnTo>
                  <a:lnTo>
                    <a:pt x="3192" y="860"/>
                  </a:lnTo>
                  <a:lnTo>
                    <a:pt x="2396" y="430"/>
                  </a:lnTo>
                  <a:lnTo>
                    <a:pt x="15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37"/>
            <p:cNvSpPr/>
            <p:nvPr/>
          </p:nvSpPr>
          <p:spPr>
            <a:xfrm>
              <a:off x="-1276373" y="3191454"/>
              <a:ext cx="104247" cy="111679"/>
            </a:xfrm>
            <a:custGeom>
              <a:avLst/>
              <a:gdLst/>
              <a:ahLst/>
              <a:cxnLst/>
              <a:rect l="l" t="t" r="r" b="b"/>
              <a:pathLst>
                <a:path w="1599" h="1713" extrusionOk="0">
                  <a:moveTo>
                    <a:pt x="0" y="0"/>
                  </a:moveTo>
                  <a:lnTo>
                    <a:pt x="0" y="1713"/>
                  </a:lnTo>
                  <a:lnTo>
                    <a:pt x="801" y="1284"/>
                  </a:lnTo>
                  <a:lnTo>
                    <a:pt x="1599" y="860"/>
                  </a:lnTo>
                  <a:lnTo>
                    <a:pt x="801" y="43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37"/>
            <p:cNvSpPr/>
            <p:nvPr/>
          </p:nvSpPr>
          <p:spPr>
            <a:xfrm>
              <a:off x="-1276373" y="3089555"/>
              <a:ext cx="208168" cy="111744"/>
            </a:xfrm>
            <a:custGeom>
              <a:avLst/>
              <a:gdLst/>
              <a:ahLst/>
              <a:cxnLst/>
              <a:rect l="l" t="t" r="r" b="b"/>
              <a:pathLst>
                <a:path w="3193" h="1714" extrusionOk="0">
                  <a:moveTo>
                    <a:pt x="1599" y="1"/>
                  </a:moveTo>
                  <a:lnTo>
                    <a:pt x="801" y="426"/>
                  </a:lnTo>
                  <a:lnTo>
                    <a:pt x="0" y="854"/>
                  </a:lnTo>
                  <a:lnTo>
                    <a:pt x="801" y="1284"/>
                  </a:lnTo>
                  <a:lnTo>
                    <a:pt x="1599" y="1713"/>
                  </a:lnTo>
                  <a:lnTo>
                    <a:pt x="2396" y="1284"/>
                  </a:lnTo>
                  <a:lnTo>
                    <a:pt x="3192" y="854"/>
                  </a:lnTo>
                  <a:lnTo>
                    <a:pt x="2396" y="426"/>
                  </a:lnTo>
                  <a:lnTo>
                    <a:pt x="15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37"/>
            <p:cNvSpPr/>
            <p:nvPr/>
          </p:nvSpPr>
          <p:spPr>
            <a:xfrm>
              <a:off x="-1276373" y="2990069"/>
              <a:ext cx="104247" cy="111744"/>
            </a:xfrm>
            <a:custGeom>
              <a:avLst/>
              <a:gdLst/>
              <a:ahLst/>
              <a:cxnLst/>
              <a:rect l="l" t="t" r="r" b="b"/>
              <a:pathLst>
                <a:path w="1599" h="1714" extrusionOk="0">
                  <a:moveTo>
                    <a:pt x="0" y="0"/>
                  </a:moveTo>
                  <a:lnTo>
                    <a:pt x="0" y="1713"/>
                  </a:lnTo>
                  <a:lnTo>
                    <a:pt x="801" y="1283"/>
                  </a:lnTo>
                  <a:lnTo>
                    <a:pt x="1599" y="859"/>
                  </a:lnTo>
                  <a:lnTo>
                    <a:pt x="801" y="43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37"/>
            <p:cNvSpPr/>
            <p:nvPr/>
          </p:nvSpPr>
          <p:spPr>
            <a:xfrm>
              <a:off x="-1276373" y="2888105"/>
              <a:ext cx="208168" cy="111809"/>
            </a:xfrm>
            <a:custGeom>
              <a:avLst/>
              <a:gdLst/>
              <a:ahLst/>
              <a:cxnLst/>
              <a:rect l="l" t="t" r="r" b="b"/>
              <a:pathLst>
                <a:path w="3193" h="1715" extrusionOk="0">
                  <a:moveTo>
                    <a:pt x="1599" y="1"/>
                  </a:moveTo>
                  <a:lnTo>
                    <a:pt x="801" y="431"/>
                  </a:lnTo>
                  <a:lnTo>
                    <a:pt x="0" y="860"/>
                  </a:lnTo>
                  <a:lnTo>
                    <a:pt x="801" y="1285"/>
                  </a:lnTo>
                  <a:lnTo>
                    <a:pt x="1599" y="1715"/>
                  </a:lnTo>
                  <a:lnTo>
                    <a:pt x="2396" y="1285"/>
                  </a:lnTo>
                  <a:lnTo>
                    <a:pt x="3192" y="860"/>
                  </a:lnTo>
                  <a:lnTo>
                    <a:pt x="2396" y="431"/>
                  </a:lnTo>
                  <a:lnTo>
                    <a:pt x="15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37"/>
            <p:cNvSpPr/>
            <p:nvPr/>
          </p:nvSpPr>
          <p:spPr>
            <a:xfrm>
              <a:off x="-1276373" y="2788619"/>
              <a:ext cx="104247" cy="112135"/>
            </a:xfrm>
            <a:custGeom>
              <a:avLst/>
              <a:gdLst/>
              <a:ahLst/>
              <a:cxnLst/>
              <a:rect l="l" t="t" r="r" b="b"/>
              <a:pathLst>
                <a:path w="1599" h="1720" extrusionOk="0">
                  <a:moveTo>
                    <a:pt x="0" y="1"/>
                  </a:moveTo>
                  <a:lnTo>
                    <a:pt x="0" y="1719"/>
                  </a:lnTo>
                  <a:lnTo>
                    <a:pt x="801" y="1290"/>
                  </a:lnTo>
                  <a:lnTo>
                    <a:pt x="1599" y="860"/>
                  </a:lnTo>
                  <a:lnTo>
                    <a:pt x="801" y="430"/>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37"/>
            <p:cNvSpPr/>
            <p:nvPr/>
          </p:nvSpPr>
          <p:spPr>
            <a:xfrm>
              <a:off x="-1276373" y="2686785"/>
              <a:ext cx="208168" cy="111679"/>
            </a:xfrm>
            <a:custGeom>
              <a:avLst/>
              <a:gdLst/>
              <a:ahLst/>
              <a:cxnLst/>
              <a:rect l="l" t="t" r="r" b="b"/>
              <a:pathLst>
                <a:path w="3193" h="1713" extrusionOk="0">
                  <a:moveTo>
                    <a:pt x="1599" y="0"/>
                  </a:moveTo>
                  <a:lnTo>
                    <a:pt x="801" y="430"/>
                  </a:lnTo>
                  <a:lnTo>
                    <a:pt x="0" y="860"/>
                  </a:lnTo>
                  <a:lnTo>
                    <a:pt x="801" y="1288"/>
                  </a:lnTo>
                  <a:lnTo>
                    <a:pt x="1599" y="1713"/>
                  </a:lnTo>
                  <a:lnTo>
                    <a:pt x="2396" y="1288"/>
                  </a:lnTo>
                  <a:lnTo>
                    <a:pt x="3192" y="860"/>
                  </a:lnTo>
                  <a:lnTo>
                    <a:pt x="2396" y="430"/>
                  </a:lnTo>
                  <a:lnTo>
                    <a:pt x="1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37"/>
            <p:cNvSpPr/>
            <p:nvPr/>
          </p:nvSpPr>
          <p:spPr>
            <a:xfrm>
              <a:off x="-1276373" y="2587234"/>
              <a:ext cx="104247" cy="112070"/>
            </a:xfrm>
            <a:custGeom>
              <a:avLst/>
              <a:gdLst/>
              <a:ahLst/>
              <a:cxnLst/>
              <a:rect l="l" t="t" r="r" b="b"/>
              <a:pathLst>
                <a:path w="1599" h="1719" extrusionOk="0">
                  <a:moveTo>
                    <a:pt x="0" y="1"/>
                  </a:moveTo>
                  <a:lnTo>
                    <a:pt x="0" y="1718"/>
                  </a:lnTo>
                  <a:lnTo>
                    <a:pt x="801" y="1289"/>
                  </a:lnTo>
                  <a:lnTo>
                    <a:pt x="1599" y="859"/>
                  </a:lnTo>
                  <a:lnTo>
                    <a:pt x="801" y="431"/>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37"/>
            <p:cNvSpPr/>
            <p:nvPr/>
          </p:nvSpPr>
          <p:spPr>
            <a:xfrm>
              <a:off x="-1276373" y="2485335"/>
              <a:ext cx="208168" cy="112135"/>
            </a:xfrm>
            <a:custGeom>
              <a:avLst/>
              <a:gdLst/>
              <a:ahLst/>
              <a:cxnLst/>
              <a:rect l="l" t="t" r="r" b="b"/>
              <a:pathLst>
                <a:path w="3193" h="1720" extrusionOk="0">
                  <a:moveTo>
                    <a:pt x="1599" y="0"/>
                  </a:moveTo>
                  <a:lnTo>
                    <a:pt x="801" y="430"/>
                  </a:lnTo>
                  <a:lnTo>
                    <a:pt x="0" y="860"/>
                  </a:lnTo>
                  <a:lnTo>
                    <a:pt x="801" y="1289"/>
                  </a:lnTo>
                  <a:lnTo>
                    <a:pt x="1599" y="1719"/>
                  </a:lnTo>
                  <a:lnTo>
                    <a:pt x="2396" y="1289"/>
                  </a:lnTo>
                  <a:lnTo>
                    <a:pt x="3192" y="860"/>
                  </a:lnTo>
                  <a:lnTo>
                    <a:pt x="2396" y="430"/>
                  </a:lnTo>
                  <a:lnTo>
                    <a:pt x="1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37"/>
            <p:cNvSpPr/>
            <p:nvPr/>
          </p:nvSpPr>
          <p:spPr>
            <a:xfrm>
              <a:off x="-1276373" y="2386109"/>
              <a:ext cx="104247" cy="111809"/>
            </a:xfrm>
            <a:custGeom>
              <a:avLst/>
              <a:gdLst/>
              <a:ahLst/>
              <a:cxnLst/>
              <a:rect l="l" t="t" r="r" b="b"/>
              <a:pathLst>
                <a:path w="1599" h="1715" extrusionOk="0">
                  <a:moveTo>
                    <a:pt x="0" y="1"/>
                  </a:moveTo>
                  <a:lnTo>
                    <a:pt x="0" y="1715"/>
                  </a:lnTo>
                  <a:lnTo>
                    <a:pt x="801" y="1285"/>
                  </a:lnTo>
                  <a:lnTo>
                    <a:pt x="1599" y="855"/>
                  </a:lnTo>
                  <a:lnTo>
                    <a:pt x="801" y="426"/>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37"/>
            <p:cNvSpPr/>
            <p:nvPr/>
          </p:nvSpPr>
          <p:spPr>
            <a:xfrm>
              <a:off x="-1276373" y="2283950"/>
              <a:ext cx="208168" cy="112070"/>
            </a:xfrm>
            <a:custGeom>
              <a:avLst/>
              <a:gdLst/>
              <a:ahLst/>
              <a:cxnLst/>
              <a:rect l="l" t="t" r="r" b="b"/>
              <a:pathLst>
                <a:path w="3193" h="1719" extrusionOk="0">
                  <a:moveTo>
                    <a:pt x="1599" y="1"/>
                  </a:moveTo>
                  <a:lnTo>
                    <a:pt x="801" y="430"/>
                  </a:lnTo>
                  <a:lnTo>
                    <a:pt x="0" y="860"/>
                  </a:lnTo>
                  <a:lnTo>
                    <a:pt x="801" y="1288"/>
                  </a:lnTo>
                  <a:lnTo>
                    <a:pt x="1599" y="1718"/>
                  </a:lnTo>
                  <a:lnTo>
                    <a:pt x="2396" y="1288"/>
                  </a:lnTo>
                  <a:lnTo>
                    <a:pt x="3192" y="860"/>
                  </a:lnTo>
                  <a:lnTo>
                    <a:pt x="2396" y="430"/>
                  </a:lnTo>
                  <a:lnTo>
                    <a:pt x="15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37"/>
            <p:cNvSpPr/>
            <p:nvPr/>
          </p:nvSpPr>
          <p:spPr>
            <a:xfrm>
              <a:off x="-1276373" y="2184790"/>
              <a:ext cx="104247" cy="111679"/>
            </a:xfrm>
            <a:custGeom>
              <a:avLst/>
              <a:gdLst/>
              <a:ahLst/>
              <a:cxnLst/>
              <a:rect l="l" t="t" r="r" b="b"/>
              <a:pathLst>
                <a:path w="1599" h="1713" extrusionOk="0">
                  <a:moveTo>
                    <a:pt x="0" y="0"/>
                  </a:moveTo>
                  <a:lnTo>
                    <a:pt x="0" y="1713"/>
                  </a:lnTo>
                  <a:lnTo>
                    <a:pt x="801" y="1283"/>
                  </a:lnTo>
                  <a:lnTo>
                    <a:pt x="1599" y="860"/>
                  </a:lnTo>
                  <a:lnTo>
                    <a:pt x="801" y="43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37"/>
            <p:cNvSpPr/>
            <p:nvPr/>
          </p:nvSpPr>
          <p:spPr>
            <a:xfrm>
              <a:off x="-1276373" y="2082891"/>
              <a:ext cx="208168" cy="111744"/>
            </a:xfrm>
            <a:custGeom>
              <a:avLst/>
              <a:gdLst/>
              <a:ahLst/>
              <a:cxnLst/>
              <a:rect l="l" t="t" r="r" b="b"/>
              <a:pathLst>
                <a:path w="3193" h="1714" extrusionOk="0">
                  <a:moveTo>
                    <a:pt x="1599" y="1"/>
                  </a:moveTo>
                  <a:lnTo>
                    <a:pt x="801" y="424"/>
                  </a:lnTo>
                  <a:lnTo>
                    <a:pt x="0" y="854"/>
                  </a:lnTo>
                  <a:lnTo>
                    <a:pt x="801" y="1284"/>
                  </a:lnTo>
                  <a:lnTo>
                    <a:pt x="1599" y="1713"/>
                  </a:lnTo>
                  <a:lnTo>
                    <a:pt x="2396" y="1284"/>
                  </a:lnTo>
                  <a:lnTo>
                    <a:pt x="3192" y="854"/>
                  </a:lnTo>
                  <a:lnTo>
                    <a:pt x="2396" y="424"/>
                  </a:lnTo>
                  <a:lnTo>
                    <a:pt x="15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37"/>
            <p:cNvSpPr/>
            <p:nvPr/>
          </p:nvSpPr>
          <p:spPr>
            <a:xfrm>
              <a:off x="-1276373" y="1983339"/>
              <a:ext cx="104247" cy="111809"/>
            </a:xfrm>
            <a:custGeom>
              <a:avLst/>
              <a:gdLst/>
              <a:ahLst/>
              <a:cxnLst/>
              <a:rect l="l" t="t" r="r" b="b"/>
              <a:pathLst>
                <a:path w="1599" h="1715" extrusionOk="0">
                  <a:moveTo>
                    <a:pt x="0" y="0"/>
                  </a:moveTo>
                  <a:lnTo>
                    <a:pt x="0" y="1714"/>
                  </a:lnTo>
                  <a:lnTo>
                    <a:pt x="801" y="1289"/>
                  </a:lnTo>
                  <a:lnTo>
                    <a:pt x="1599" y="860"/>
                  </a:lnTo>
                  <a:lnTo>
                    <a:pt x="801" y="43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37"/>
            <p:cNvSpPr/>
            <p:nvPr/>
          </p:nvSpPr>
          <p:spPr>
            <a:xfrm>
              <a:off x="-1276373" y="1881441"/>
              <a:ext cx="208168" cy="111744"/>
            </a:xfrm>
            <a:custGeom>
              <a:avLst/>
              <a:gdLst/>
              <a:ahLst/>
              <a:cxnLst/>
              <a:rect l="l" t="t" r="r" b="b"/>
              <a:pathLst>
                <a:path w="3193" h="1714" extrusionOk="0">
                  <a:moveTo>
                    <a:pt x="1599" y="1"/>
                  </a:moveTo>
                  <a:lnTo>
                    <a:pt x="801" y="431"/>
                  </a:lnTo>
                  <a:lnTo>
                    <a:pt x="0" y="860"/>
                  </a:lnTo>
                  <a:lnTo>
                    <a:pt x="801" y="1284"/>
                  </a:lnTo>
                  <a:lnTo>
                    <a:pt x="1599" y="1714"/>
                  </a:lnTo>
                  <a:lnTo>
                    <a:pt x="2396" y="1284"/>
                  </a:lnTo>
                  <a:lnTo>
                    <a:pt x="3192" y="860"/>
                  </a:lnTo>
                  <a:lnTo>
                    <a:pt x="2396" y="431"/>
                  </a:lnTo>
                  <a:lnTo>
                    <a:pt x="15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37"/>
            <p:cNvSpPr/>
            <p:nvPr/>
          </p:nvSpPr>
          <p:spPr>
            <a:xfrm>
              <a:off x="-1276373" y="1781954"/>
              <a:ext cx="104247" cy="112070"/>
            </a:xfrm>
            <a:custGeom>
              <a:avLst/>
              <a:gdLst/>
              <a:ahLst/>
              <a:cxnLst/>
              <a:rect l="l" t="t" r="r" b="b"/>
              <a:pathLst>
                <a:path w="1599" h="1719" extrusionOk="0">
                  <a:moveTo>
                    <a:pt x="0" y="1"/>
                  </a:moveTo>
                  <a:lnTo>
                    <a:pt x="0" y="1718"/>
                  </a:lnTo>
                  <a:lnTo>
                    <a:pt x="801" y="1288"/>
                  </a:lnTo>
                  <a:lnTo>
                    <a:pt x="1599" y="860"/>
                  </a:lnTo>
                  <a:lnTo>
                    <a:pt x="801" y="430"/>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37"/>
            <p:cNvSpPr/>
            <p:nvPr/>
          </p:nvSpPr>
          <p:spPr>
            <a:xfrm>
              <a:off x="-1276373" y="1680121"/>
              <a:ext cx="208168" cy="111679"/>
            </a:xfrm>
            <a:custGeom>
              <a:avLst/>
              <a:gdLst/>
              <a:ahLst/>
              <a:cxnLst/>
              <a:rect l="l" t="t" r="r" b="b"/>
              <a:pathLst>
                <a:path w="3193" h="1713" extrusionOk="0">
                  <a:moveTo>
                    <a:pt x="1599" y="0"/>
                  </a:moveTo>
                  <a:lnTo>
                    <a:pt x="801" y="429"/>
                  </a:lnTo>
                  <a:lnTo>
                    <a:pt x="0" y="858"/>
                  </a:lnTo>
                  <a:lnTo>
                    <a:pt x="801" y="1288"/>
                  </a:lnTo>
                  <a:lnTo>
                    <a:pt x="1599" y="1713"/>
                  </a:lnTo>
                  <a:lnTo>
                    <a:pt x="2396" y="1288"/>
                  </a:lnTo>
                  <a:lnTo>
                    <a:pt x="3192" y="858"/>
                  </a:lnTo>
                  <a:lnTo>
                    <a:pt x="2396" y="429"/>
                  </a:lnTo>
                  <a:lnTo>
                    <a:pt x="1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37"/>
            <p:cNvSpPr/>
            <p:nvPr/>
          </p:nvSpPr>
          <p:spPr>
            <a:xfrm>
              <a:off x="-1276373" y="1568052"/>
              <a:ext cx="104247" cy="112135"/>
            </a:xfrm>
            <a:custGeom>
              <a:avLst/>
              <a:gdLst/>
              <a:ahLst/>
              <a:cxnLst/>
              <a:rect l="l" t="t" r="r" b="b"/>
              <a:pathLst>
                <a:path w="1599" h="1720" extrusionOk="0">
                  <a:moveTo>
                    <a:pt x="0" y="0"/>
                  </a:moveTo>
                  <a:lnTo>
                    <a:pt x="0" y="1719"/>
                  </a:lnTo>
                  <a:lnTo>
                    <a:pt x="801" y="1289"/>
                  </a:lnTo>
                  <a:lnTo>
                    <a:pt x="1599" y="860"/>
                  </a:lnTo>
                  <a:lnTo>
                    <a:pt x="801" y="43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37"/>
            <p:cNvSpPr/>
            <p:nvPr/>
          </p:nvSpPr>
          <p:spPr>
            <a:xfrm>
              <a:off x="-1276373" y="1466153"/>
              <a:ext cx="208168" cy="112070"/>
            </a:xfrm>
            <a:custGeom>
              <a:avLst/>
              <a:gdLst/>
              <a:ahLst/>
              <a:cxnLst/>
              <a:rect l="l" t="t" r="r" b="b"/>
              <a:pathLst>
                <a:path w="3193" h="1719" extrusionOk="0">
                  <a:moveTo>
                    <a:pt x="1599" y="1"/>
                  </a:moveTo>
                  <a:lnTo>
                    <a:pt x="801" y="431"/>
                  </a:lnTo>
                  <a:lnTo>
                    <a:pt x="0" y="860"/>
                  </a:lnTo>
                  <a:lnTo>
                    <a:pt x="801" y="1289"/>
                  </a:lnTo>
                  <a:lnTo>
                    <a:pt x="1599" y="1719"/>
                  </a:lnTo>
                  <a:lnTo>
                    <a:pt x="2396" y="1289"/>
                  </a:lnTo>
                  <a:lnTo>
                    <a:pt x="3192" y="860"/>
                  </a:lnTo>
                  <a:lnTo>
                    <a:pt x="2396" y="431"/>
                  </a:lnTo>
                  <a:lnTo>
                    <a:pt x="15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37"/>
            <p:cNvSpPr/>
            <p:nvPr/>
          </p:nvSpPr>
          <p:spPr>
            <a:xfrm>
              <a:off x="-1276373" y="1366667"/>
              <a:ext cx="104247" cy="112070"/>
            </a:xfrm>
            <a:custGeom>
              <a:avLst/>
              <a:gdLst/>
              <a:ahLst/>
              <a:cxnLst/>
              <a:rect l="l" t="t" r="r" b="b"/>
              <a:pathLst>
                <a:path w="1599" h="1719" extrusionOk="0">
                  <a:moveTo>
                    <a:pt x="0" y="1"/>
                  </a:moveTo>
                  <a:lnTo>
                    <a:pt x="0" y="1718"/>
                  </a:lnTo>
                  <a:lnTo>
                    <a:pt x="801" y="1289"/>
                  </a:lnTo>
                  <a:lnTo>
                    <a:pt x="1599" y="859"/>
                  </a:lnTo>
                  <a:lnTo>
                    <a:pt x="801" y="430"/>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37"/>
            <p:cNvSpPr/>
            <p:nvPr/>
          </p:nvSpPr>
          <p:spPr>
            <a:xfrm>
              <a:off x="-1276373" y="1264768"/>
              <a:ext cx="208168" cy="112070"/>
            </a:xfrm>
            <a:custGeom>
              <a:avLst/>
              <a:gdLst/>
              <a:ahLst/>
              <a:cxnLst/>
              <a:rect l="l" t="t" r="r" b="b"/>
              <a:pathLst>
                <a:path w="3193" h="1719" extrusionOk="0">
                  <a:moveTo>
                    <a:pt x="1599" y="0"/>
                  </a:moveTo>
                  <a:lnTo>
                    <a:pt x="801" y="430"/>
                  </a:lnTo>
                  <a:lnTo>
                    <a:pt x="0" y="859"/>
                  </a:lnTo>
                  <a:lnTo>
                    <a:pt x="801" y="1289"/>
                  </a:lnTo>
                  <a:lnTo>
                    <a:pt x="1599" y="1719"/>
                  </a:lnTo>
                  <a:lnTo>
                    <a:pt x="2396" y="1289"/>
                  </a:lnTo>
                  <a:lnTo>
                    <a:pt x="3192" y="859"/>
                  </a:lnTo>
                  <a:lnTo>
                    <a:pt x="2396" y="430"/>
                  </a:lnTo>
                  <a:lnTo>
                    <a:pt x="1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37"/>
            <p:cNvSpPr/>
            <p:nvPr/>
          </p:nvSpPr>
          <p:spPr>
            <a:xfrm>
              <a:off x="-1276373" y="1165543"/>
              <a:ext cx="104247" cy="111809"/>
            </a:xfrm>
            <a:custGeom>
              <a:avLst/>
              <a:gdLst/>
              <a:ahLst/>
              <a:cxnLst/>
              <a:rect l="l" t="t" r="r" b="b"/>
              <a:pathLst>
                <a:path w="1599" h="1715" extrusionOk="0">
                  <a:moveTo>
                    <a:pt x="0" y="1"/>
                  </a:moveTo>
                  <a:lnTo>
                    <a:pt x="0" y="1715"/>
                  </a:lnTo>
                  <a:lnTo>
                    <a:pt x="801" y="1285"/>
                  </a:lnTo>
                  <a:lnTo>
                    <a:pt x="1599" y="860"/>
                  </a:lnTo>
                  <a:lnTo>
                    <a:pt x="801" y="430"/>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37"/>
            <p:cNvSpPr/>
            <p:nvPr/>
          </p:nvSpPr>
          <p:spPr>
            <a:xfrm>
              <a:off x="-1276373" y="1063709"/>
              <a:ext cx="208168" cy="111679"/>
            </a:xfrm>
            <a:custGeom>
              <a:avLst/>
              <a:gdLst/>
              <a:ahLst/>
              <a:cxnLst/>
              <a:rect l="l" t="t" r="r" b="b"/>
              <a:pathLst>
                <a:path w="3193" h="1713" extrusionOk="0">
                  <a:moveTo>
                    <a:pt x="1599" y="0"/>
                  </a:moveTo>
                  <a:lnTo>
                    <a:pt x="801" y="425"/>
                  </a:lnTo>
                  <a:lnTo>
                    <a:pt x="0" y="855"/>
                  </a:lnTo>
                  <a:lnTo>
                    <a:pt x="801" y="1283"/>
                  </a:lnTo>
                  <a:lnTo>
                    <a:pt x="1599" y="1713"/>
                  </a:lnTo>
                  <a:lnTo>
                    <a:pt x="2396" y="1283"/>
                  </a:lnTo>
                  <a:lnTo>
                    <a:pt x="3192" y="855"/>
                  </a:lnTo>
                  <a:lnTo>
                    <a:pt x="2396" y="425"/>
                  </a:lnTo>
                  <a:lnTo>
                    <a:pt x="1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37"/>
            <p:cNvSpPr/>
            <p:nvPr/>
          </p:nvSpPr>
          <p:spPr>
            <a:xfrm>
              <a:off x="-1276373" y="964158"/>
              <a:ext cx="104247" cy="111744"/>
            </a:xfrm>
            <a:custGeom>
              <a:avLst/>
              <a:gdLst/>
              <a:ahLst/>
              <a:cxnLst/>
              <a:rect l="l" t="t" r="r" b="b"/>
              <a:pathLst>
                <a:path w="1599" h="1714" extrusionOk="0">
                  <a:moveTo>
                    <a:pt x="0" y="1"/>
                  </a:moveTo>
                  <a:lnTo>
                    <a:pt x="0" y="1714"/>
                  </a:lnTo>
                  <a:lnTo>
                    <a:pt x="801" y="1284"/>
                  </a:lnTo>
                  <a:lnTo>
                    <a:pt x="1599" y="860"/>
                  </a:lnTo>
                  <a:lnTo>
                    <a:pt x="801" y="431"/>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37"/>
            <p:cNvSpPr/>
            <p:nvPr/>
          </p:nvSpPr>
          <p:spPr>
            <a:xfrm>
              <a:off x="-1276373" y="862324"/>
              <a:ext cx="208168" cy="111744"/>
            </a:xfrm>
            <a:custGeom>
              <a:avLst/>
              <a:gdLst/>
              <a:ahLst/>
              <a:cxnLst/>
              <a:rect l="l" t="t" r="r" b="b"/>
              <a:pathLst>
                <a:path w="3193" h="1714" extrusionOk="0">
                  <a:moveTo>
                    <a:pt x="1599" y="1"/>
                  </a:moveTo>
                  <a:lnTo>
                    <a:pt x="801" y="429"/>
                  </a:lnTo>
                  <a:lnTo>
                    <a:pt x="0" y="859"/>
                  </a:lnTo>
                  <a:lnTo>
                    <a:pt x="801" y="1284"/>
                  </a:lnTo>
                  <a:lnTo>
                    <a:pt x="1599" y="1713"/>
                  </a:lnTo>
                  <a:lnTo>
                    <a:pt x="2396" y="1284"/>
                  </a:lnTo>
                  <a:lnTo>
                    <a:pt x="3192" y="859"/>
                  </a:lnTo>
                  <a:lnTo>
                    <a:pt x="2396" y="429"/>
                  </a:lnTo>
                  <a:lnTo>
                    <a:pt x="15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37"/>
            <p:cNvSpPr/>
            <p:nvPr/>
          </p:nvSpPr>
          <p:spPr>
            <a:xfrm>
              <a:off x="-1276373" y="762773"/>
              <a:ext cx="104247" cy="112070"/>
            </a:xfrm>
            <a:custGeom>
              <a:avLst/>
              <a:gdLst/>
              <a:ahLst/>
              <a:cxnLst/>
              <a:rect l="l" t="t" r="r" b="b"/>
              <a:pathLst>
                <a:path w="1599" h="1719" extrusionOk="0">
                  <a:moveTo>
                    <a:pt x="0" y="0"/>
                  </a:moveTo>
                  <a:lnTo>
                    <a:pt x="0" y="1719"/>
                  </a:lnTo>
                  <a:lnTo>
                    <a:pt x="801" y="1289"/>
                  </a:lnTo>
                  <a:lnTo>
                    <a:pt x="1599" y="859"/>
                  </a:lnTo>
                  <a:lnTo>
                    <a:pt x="801" y="43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37"/>
            <p:cNvSpPr/>
            <p:nvPr/>
          </p:nvSpPr>
          <p:spPr>
            <a:xfrm>
              <a:off x="-1276373" y="660874"/>
              <a:ext cx="208168" cy="112070"/>
            </a:xfrm>
            <a:custGeom>
              <a:avLst/>
              <a:gdLst/>
              <a:ahLst/>
              <a:cxnLst/>
              <a:rect l="l" t="t" r="r" b="b"/>
              <a:pathLst>
                <a:path w="3193" h="1719" extrusionOk="0">
                  <a:moveTo>
                    <a:pt x="1599" y="1"/>
                  </a:moveTo>
                  <a:lnTo>
                    <a:pt x="801" y="430"/>
                  </a:lnTo>
                  <a:lnTo>
                    <a:pt x="0" y="860"/>
                  </a:lnTo>
                  <a:lnTo>
                    <a:pt x="801" y="1284"/>
                  </a:lnTo>
                  <a:lnTo>
                    <a:pt x="1599" y="1718"/>
                  </a:lnTo>
                  <a:lnTo>
                    <a:pt x="2396" y="1284"/>
                  </a:lnTo>
                  <a:lnTo>
                    <a:pt x="3192" y="860"/>
                  </a:lnTo>
                  <a:lnTo>
                    <a:pt x="2396" y="430"/>
                  </a:lnTo>
                  <a:lnTo>
                    <a:pt x="15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37"/>
            <p:cNvSpPr/>
            <p:nvPr/>
          </p:nvSpPr>
          <p:spPr>
            <a:xfrm>
              <a:off x="-1276373" y="561388"/>
              <a:ext cx="104247" cy="112005"/>
            </a:xfrm>
            <a:custGeom>
              <a:avLst/>
              <a:gdLst/>
              <a:ahLst/>
              <a:cxnLst/>
              <a:rect l="l" t="t" r="r" b="b"/>
              <a:pathLst>
                <a:path w="1599" h="1718" extrusionOk="0">
                  <a:moveTo>
                    <a:pt x="0" y="0"/>
                  </a:moveTo>
                  <a:lnTo>
                    <a:pt x="0" y="1718"/>
                  </a:lnTo>
                  <a:lnTo>
                    <a:pt x="801" y="1288"/>
                  </a:lnTo>
                  <a:lnTo>
                    <a:pt x="1599" y="860"/>
                  </a:lnTo>
                  <a:lnTo>
                    <a:pt x="801" y="43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37"/>
            <p:cNvSpPr/>
            <p:nvPr/>
          </p:nvSpPr>
          <p:spPr>
            <a:xfrm>
              <a:off x="-1276373" y="459489"/>
              <a:ext cx="208168" cy="112070"/>
            </a:xfrm>
            <a:custGeom>
              <a:avLst/>
              <a:gdLst/>
              <a:ahLst/>
              <a:cxnLst/>
              <a:rect l="l" t="t" r="r" b="b"/>
              <a:pathLst>
                <a:path w="3193" h="1719" extrusionOk="0">
                  <a:moveTo>
                    <a:pt x="1599" y="1"/>
                  </a:moveTo>
                  <a:lnTo>
                    <a:pt x="801" y="429"/>
                  </a:lnTo>
                  <a:lnTo>
                    <a:pt x="0" y="859"/>
                  </a:lnTo>
                  <a:lnTo>
                    <a:pt x="801" y="1289"/>
                  </a:lnTo>
                  <a:lnTo>
                    <a:pt x="1599" y="1719"/>
                  </a:lnTo>
                  <a:lnTo>
                    <a:pt x="2396" y="1289"/>
                  </a:lnTo>
                  <a:lnTo>
                    <a:pt x="3192" y="859"/>
                  </a:lnTo>
                  <a:lnTo>
                    <a:pt x="2396" y="429"/>
                  </a:lnTo>
                  <a:lnTo>
                    <a:pt x="15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37"/>
            <p:cNvSpPr/>
            <p:nvPr/>
          </p:nvSpPr>
          <p:spPr>
            <a:xfrm>
              <a:off x="-1276373" y="360329"/>
              <a:ext cx="104247" cy="111744"/>
            </a:xfrm>
            <a:custGeom>
              <a:avLst/>
              <a:gdLst/>
              <a:ahLst/>
              <a:cxnLst/>
              <a:rect l="l" t="t" r="r" b="b"/>
              <a:pathLst>
                <a:path w="1599" h="1714" extrusionOk="0">
                  <a:moveTo>
                    <a:pt x="0" y="1"/>
                  </a:moveTo>
                  <a:lnTo>
                    <a:pt x="0" y="1713"/>
                  </a:lnTo>
                  <a:lnTo>
                    <a:pt x="801" y="1284"/>
                  </a:lnTo>
                  <a:lnTo>
                    <a:pt x="1599" y="854"/>
                  </a:lnTo>
                  <a:lnTo>
                    <a:pt x="801" y="424"/>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37"/>
            <p:cNvSpPr/>
            <p:nvPr/>
          </p:nvSpPr>
          <p:spPr>
            <a:xfrm>
              <a:off x="-1276373" y="258104"/>
              <a:ext cx="208168" cy="112005"/>
            </a:xfrm>
            <a:custGeom>
              <a:avLst/>
              <a:gdLst/>
              <a:ahLst/>
              <a:cxnLst/>
              <a:rect l="l" t="t" r="r" b="b"/>
              <a:pathLst>
                <a:path w="3193" h="1718" extrusionOk="0">
                  <a:moveTo>
                    <a:pt x="1599" y="0"/>
                  </a:moveTo>
                  <a:lnTo>
                    <a:pt x="801" y="430"/>
                  </a:lnTo>
                  <a:lnTo>
                    <a:pt x="0" y="859"/>
                  </a:lnTo>
                  <a:lnTo>
                    <a:pt x="801" y="1289"/>
                  </a:lnTo>
                  <a:lnTo>
                    <a:pt x="1599" y="1718"/>
                  </a:lnTo>
                  <a:lnTo>
                    <a:pt x="2396" y="1289"/>
                  </a:lnTo>
                  <a:lnTo>
                    <a:pt x="3192" y="859"/>
                  </a:lnTo>
                  <a:lnTo>
                    <a:pt x="2396" y="430"/>
                  </a:lnTo>
                  <a:lnTo>
                    <a:pt x="1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37"/>
            <p:cNvSpPr/>
            <p:nvPr/>
          </p:nvSpPr>
          <p:spPr>
            <a:xfrm>
              <a:off x="-1276373" y="158878"/>
              <a:ext cx="104247" cy="111744"/>
            </a:xfrm>
            <a:custGeom>
              <a:avLst/>
              <a:gdLst/>
              <a:ahLst/>
              <a:cxnLst/>
              <a:rect l="l" t="t" r="r" b="b"/>
              <a:pathLst>
                <a:path w="1599" h="1714" extrusionOk="0">
                  <a:moveTo>
                    <a:pt x="0" y="1"/>
                  </a:moveTo>
                  <a:lnTo>
                    <a:pt x="0" y="1713"/>
                  </a:lnTo>
                  <a:lnTo>
                    <a:pt x="801" y="1284"/>
                  </a:lnTo>
                  <a:lnTo>
                    <a:pt x="1599" y="860"/>
                  </a:lnTo>
                  <a:lnTo>
                    <a:pt x="801" y="430"/>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37"/>
            <p:cNvSpPr/>
            <p:nvPr/>
          </p:nvSpPr>
          <p:spPr>
            <a:xfrm>
              <a:off x="-1276373" y="57045"/>
              <a:ext cx="208168" cy="111679"/>
            </a:xfrm>
            <a:custGeom>
              <a:avLst/>
              <a:gdLst/>
              <a:ahLst/>
              <a:cxnLst/>
              <a:rect l="l" t="t" r="r" b="b"/>
              <a:pathLst>
                <a:path w="3193" h="1713" extrusionOk="0">
                  <a:moveTo>
                    <a:pt x="1599" y="0"/>
                  </a:moveTo>
                  <a:lnTo>
                    <a:pt x="801" y="424"/>
                  </a:lnTo>
                  <a:lnTo>
                    <a:pt x="0" y="854"/>
                  </a:lnTo>
                  <a:lnTo>
                    <a:pt x="801" y="1283"/>
                  </a:lnTo>
                  <a:lnTo>
                    <a:pt x="1599" y="1713"/>
                  </a:lnTo>
                  <a:lnTo>
                    <a:pt x="2396" y="1283"/>
                  </a:lnTo>
                  <a:lnTo>
                    <a:pt x="3192" y="854"/>
                  </a:lnTo>
                  <a:lnTo>
                    <a:pt x="2396" y="424"/>
                  </a:lnTo>
                  <a:lnTo>
                    <a:pt x="1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37"/>
            <p:cNvSpPr/>
            <p:nvPr/>
          </p:nvSpPr>
          <p:spPr>
            <a:xfrm>
              <a:off x="-1172192" y="5003398"/>
              <a:ext cx="103986" cy="111809"/>
            </a:xfrm>
            <a:custGeom>
              <a:avLst/>
              <a:gdLst/>
              <a:ahLst/>
              <a:cxnLst/>
              <a:rect l="l" t="t" r="r" b="b"/>
              <a:pathLst>
                <a:path w="1595" h="1715" extrusionOk="0">
                  <a:moveTo>
                    <a:pt x="1594" y="0"/>
                  </a:moveTo>
                  <a:lnTo>
                    <a:pt x="798" y="430"/>
                  </a:lnTo>
                  <a:lnTo>
                    <a:pt x="1" y="860"/>
                  </a:lnTo>
                  <a:lnTo>
                    <a:pt x="798" y="1285"/>
                  </a:lnTo>
                  <a:lnTo>
                    <a:pt x="1594" y="1714"/>
                  </a:lnTo>
                  <a:lnTo>
                    <a:pt x="15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37"/>
            <p:cNvSpPr/>
            <p:nvPr/>
          </p:nvSpPr>
          <p:spPr>
            <a:xfrm>
              <a:off x="-1172192" y="4802013"/>
              <a:ext cx="103986" cy="112070"/>
            </a:xfrm>
            <a:custGeom>
              <a:avLst/>
              <a:gdLst/>
              <a:ahLst/>
              <a:cxnLst/>
              <a:rect l="l" t="t" r="r" b="b"/>
              <a:pathLst>
                <a:path w="1595" h="1719" extrusionOk="0">
                  <a:moveTo>
                    <a:pt x="1594" y="1"/>
                  </a:moveTo>
                  <a:lnTo>
                    <a:pt x="798" y="430"/>
                  </a:lnTo>
                  <a:lnTo>
                    <a:pt x="1" y="860"/>
                  </a:lnTo>
                  <a:lnTo>
                    <a:pt x="798" y="1289"/>
                  </a:lnTo>
                  <a:lnTo>
                    <a:pt x="1594" y="1718"/>
                  </a:lnTo>
                  <a:lnTo>
                    <a:pt x="15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37"/>
            <p:cNvSpPr/>
            <p:nvPr/>
          </p:nvSpPr>
          <p:spPr>
            <a:xfrm>
              <a:off x="-1172192" y="4600562"/>
              <a:ext cx="103986" cy="112135"/>
            </a:xfrm>
            <a:custGeom>
              <a:avLst/>
              <a:gdLst/>
              <a:ahLst/>
              <a:cxnLst/>
              <a:rect l="l" t="t" r="r" b="b"/>
              <a:pathLst>
                <a:path w="1595" h="1720" extrusionOk="0">
                  <a:moveTo>
                    <a:pt x="1594" y="1"/>
                  </a:moveTo>
                  <a:lnTo>
                    <a:pt x="798" y="431"/>
                  </a:lnTo>
                  <a:lnTo>
                    <a:pt x="1" y="860"/>
                  </a:lnTo>
                  <a:lnTo>
                    <a:pt x="798" y="1290"/>
                  </a:lnTo>
                  <a:lnTo>
                    <a:pt x="1594" y="1720"/>
                  </a:lnTo>
                  <a:lnTo>
                    <a:pt x="15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37"/>
            <p:cNvSpPr/>
            <p:nvPr/>
          </p:nvSpPr>
          <p:spPr>
            <a:xfrm>
              <a:off x="-1172192" y="4399568"/>
              <a:ext cx="103986" cy="111679"/>
            </a:xfrm>
            <a:custGeom>
              <a:avLst/>
              <a:gdLst/>
              <a:ahLst/>
              <a:cxnLst/>
              <a:rect l="l" t="t" r="r" b="b"/>
              <a:pathLst>
                <a:path w="1595" h="1713" extrusionOk="0">
                  <a:moveTo>
                    <a:pt x="1594" y="0"/>
                  </a:moveTo>
                  <a:lnTo>
                    <a:pt x="798" y="425"/>
                  </a:lnTo>
                  <a:lnTo>
                    <a:pt x="1" y="855"/>
                  </a:lnTo>
                  <a:lnTo>
                    <a:pt x="798" y="1283"/>
                  </a:lnTo>
                  <a:lnTo>
                    <a:pt x="1594" y="1713"/>
                  </a:lnTo>
                  <a:lnTo>
                    <a:pt x="15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37"/>
            <p:cNvSpPr/>
            <p:nvPr/>
          </p:nvSpPr>
          <p:spPr>
            <a:xfrm>
              <a:off x="-1172192" y="4198183"/>
              <a:ext cx="103986" cy="111744"/>
            </a:xfrm>
            <a:custGeom>
              <a:avLst/>
              <a:gdLst/>
              <a:ahLst/>
              <a:cxnLst/>
              <a:rect l="l" t="t" r="r" b="b"/>
              <a:pathLst>
                <a:path w="1595" h="1714" extrusionOk="0">
                  <a:moveTo>
                    <a:pt x="1594" y="0"/>
                  </a:moveTo>
                  <a:lnTo>
                    <a:pt x="798" y="424"/>
                  </a:lnTo>
                  <a:lnTo>
                    <a:pt x="1" y="859"/>
                  </a:lnTo>
                  <a:lnTo>
                    <a:pt x="798" y="1283"/>
                  </a:lnTo>
                  <a:lnTo>
                    <a:pt x="1594" y="1713"/>
                  </a:lnTo>
                  <a:lnTo>
                    <a:pt x="15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37"/>
            <p:cNvSpPr/>
            <p:nvPr/>
          </p:nvSpPr>
          <p:spPr>
            <a:xfrm>
              <a:off x="-1172192" y="3996733"/>
              <a:ext cx="103986" cy="111744"/>
            </a:xfrm>
            <a:custGeom>
              <a:avLst/>
              <a:gdLst/>
              <a:ahLst/>
              <a:cxnLst/>
              <a:rect l="l" t="t" r="r" b="b"/>
              <a:pathLst>
                <a:path w="1595" h="1714" extrusionOk="0">
                  <a:moveTo>
                    <a:pt x="1594" y="0"/>
                  </a:moveTo>
                  <a:lnTo>
                    <a:pt x="798" y="430"/>
                  </a:lnTo>
                  <a:lnTo>
                    <a:pt x="1" y="860"/>
                  </a:lnTo>
                  <a:lnTo>
                    <a:pt x="798" y="1283"/>
                  </a:lnTo>
                  <a:lnTo>
                    <a:pt x="1594" y="1713"/>
                  </a:lnTo>
                  <a:lnTo>
                    <a:pt x="15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37"/>
            <p:cNvSpPr/>
            <p:nvPr/>
          </p:nvSpPr>
          <p:spPr>
            <a:xfrm>
              <a:off x="-1172192" y="3795348"/>
              <a:ext cx="103986" cy="112070"/>
            </a:xfrm>
            <a:custGeom>
              <a:avLst/>
              <a:gdLst/>
              <a:ahLst/>
              <a:cxnLst/>
              <a:rect l="l" t="t" r="r" b="b"/>
              <a:pathLst>
                <a:path w="1595" h="1719" extrusionOk="0">
                  <a:moveTo>
                    <a:pt x="1594" y="1"/>
                  </a:moveTo>
                  <a:lnTo>
                    <a:pt x="798" y="429"/>
                  </a:lnTo>
                  <a:lnTo>
                    <a:pt x="1" y="859"/>
                  </a:lnTo>
                  <a:lnTo>
                    <a:pt x="798" y="1289"/>
                  </a:lnTo>
                  <a:lnTo>
                    <a:pt x="1594" y="1718"/>
                  </a:lnTo>
                  <a:lnTo>
                    <a:pt x="15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37"/>
            <p:cNvSpPr/>
            <p:nvPr/>
          </p:nvSpPr>
          <p:spPr>
            <a:xfrm>
              <a:off x="-1172192" y="3593898"/>
              <a:ext cx="103986" cy="112070"/>
            </a:xfrm>
            <a:custGeom>
              <a:avLst/>
              <a:gdLst/>
              <a:ahLst/>
              <a:cxnLst/>
              <a:rect l="l" t="t" r="r" b="b"/>
              <a:pathLst>
                <a:path w="1595" h="1719" extrusionOk="0">
                  <a:moveTo>
                    <a:pt x="1594" y="1"/>
                  </a:moveTo>
                  <a:lnTo>
                    <a:pt x="798" y="431"/>
                  </a:lnTo>
                  <a:lnTo>
                    <a:pt x="1" y="860"/>
                  </a:lnTo>
                  <a:lnTo>
                    <a:pt x="798" y="1290"/>
                  </a:lnTo>
                  <a:lnTo>
                    <a:pt x="1594" y="1718"/>
                  </a:lnTo>
                  <a:lnTo>
                    <a:pt x="15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37"/>
            <p:cNvSpPr/>
            <p:nvPr/>
          </p:nvSpPr>
          <p:spPr>
            <a:xfrm>
              <a:off x="-1172192" y="3392904"/>
              <a:ext cx="103986" cy="111679"/>
            </a:xfrm>
            <a:custGeom>
              <a:avLst/>
              <a:gdLst/>
              <a:ahLst/>
              <a:cxnLst/>
              <a:rect l="l" t="t" r="r" b="b"/>
              <a:pathLst>
                <a:path w="1595" h="1713" extrusionOk="0">
                  <a:moveTo>
                    <a:pt x="1594" y="0"/>
                  </a:moveTo>
                  <a:lnTo>
                    <a:pt x="798" y="424"/>
                  </a:lnTo>
                  <a:lnTo>
                    <a:pt x="1" y="853"/>
                  </a:lnTo>
                  <a:lnTo>
                    <a:pt x="798" y="1283"/>
                  </a:lnTo>
                  <a:lnTo>
                    <a:pt x="1594" y="1713"/>
                  </a:lnTo>
                  <a:lnTo>
                    <a:pt x="15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37"/>
            <p:cNvSpPr/>
            <p:nvPr/>
          </p:nvSpPr>
          <p:spPr>
            <a:xfrm>
              <a:off x="-1172192" y="3191454"/>
              <a:ext cx="103986" cy="111679"/>
            </a:xfrm>
            <a:custGeom>
              <a:avLst/>
              <a:gdLst/>
              <a:ahLst/>
              <a:cxnLst/>
              <a:rect l="l" t="t" r="r" b="b"/>
              <a:pathLst>
                <a:path w="1595" h="1713" extrusionOk="0">
                  <a:moveTo>
                    <a:pt x="1594" y="0"/>
                  </a:moveTo>
                  <a:lnTo>
                    <a:pt x="798" y="430"/>
                  </a:lnTo>
                  <a:lnTo>
                    <a:pt x="1" y="860"/>
                  </a:lnTo>
                  <a:lnTo>
                    <a:pt x="798" y="1284"/>
                  </a:lnTo>
                  <a:lnTo>
                    <a:pt x="1594" y="1713"/>
                  </a:lnTo>
                  <a:lnTo>
                    <a:pt x="15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37"/>
            <p:cNvSpPr/>
            <p:nvPr/>
          </p:nvSpPr>
          <p:spPr>
            <a:xfrm>
              <a:off x="-1172192" y="2990069"/>
              <a:ext cx="103986" cy="111744"/>
            </a:xfrm>
            <a:custGeom>
              <a:avLst/>
              <a:gdLst/>
              <a:ahLst/>
              <a:cxnLst/>
              <a:rect l="l" t="t" r="r" b="b"/>
              <a:pathLst>
                <a:path w="1595" h="1714" extrusionOk="0">
                  <a:moveTo>
                    <a:pt x="1594" y="0"/>
                  </a:moveTo>
                  <a:lnTo>
                    <a:pt x="798" y="430"/>
                  </a:lnTo>
                  <a:lnTo>
                    <a:pt x="1" y="859"/>
                  </a:lnTo>
                  <a:lnTo>
                    <a:pt x="798" y="1283"/>
                  </a:lnTo>
                  <a:lnTo>
                    <a:pt x="1594" y="1713"/>
                  </a:lnTo>
                  <a:lnTo>
                    <a:pt x="15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37"/>
            <p:cNvSpPr/>
            <p:nvPr/>
          </p:nvSpPr>
          <p:spPr>
            <a:xfrm>
              <a:off x="-1172192" y="2788619"/>
              <a:ext cx="103986" cy="112135"/>
            </a:xfrm>
            <a:custGeom>
              <a:avLst/>
              <a:gdLst/>
              <a:ahLst/>
              <a:cxnLst/>
              <a:rect l="l" t="t" r="r" b="b"/>
              <a:pathLst>
                <a:path w="1595" h="1720" extrusionOk="0">
                  <a:moveTo>
                    <a:pt x="1594" y="1"/>
                  </a:moveTo>
                  <a:lnTo>
                    <a:pt x="798" y="430"/>
                  </a:lnTo>
                  <a:lnTo>
                    <a:pt x="1" y="860"/>
                  </a:lnTo>
                  <a:lnTo>
                    <a:pt x="798" y="1290"/>
                  </a:lnTo>
                  <a:lnTo>
                    <a:pt x="1594" y="1719"/>
                  </a:lnTo>
                  <a:lnTo>
                    <a:pt x="15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37"/>
            <p:cNvSpPr/>
            <p:nvPr/>
          </p:nvSpPr>
          <p:spPr>
            <a:xfrm>
              <a:off x="-1172192" y="2587234"/>
              <a:ext cx="103986" cy="112070"/>
            </a:xfrm>
            <a:custGeom>
              <a:avLst/>
              <a:gdLst/>
              <a:ahLst/>
              <a:cxnLst/>
              <a:rect l="l" t="t" r="r" b="b"/>
              <a:pathLst>
                <a:path w="1595" h="1719" extrusionOk="0">
                  <a:moveTo>
                    <a:pt x="1594" y="1"/>
                  </a:moveTo>
                  <a:lnTo>
                    <a:pt x="798" y="431"/>
                  </a:lnTo>
                  <a:lnTo>
                    <a:pt x="1" y="859"/>
                  </a:lnTo>
                  <a:lnTo>
                    <a:pt x="798" y="1289"/>
                  </a:lnTo>
                  <a:lnTo>
                    <a:pt x="1594" y="1718"/>
                  </a:lnTo>
                  <a:lnTo>
                    <a:pt x="15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37"/>
            <p:cNvSpPr/>
            <p:nvPr/>
          </p:nvSpPr>
          <p:spPr>
            <a:xfrm>
              <a:off x="-1172192" y="2386109"/>
              <a:ext cx="103986" cy="111809"/>
            </a:xfrm>
            <a:custGeom>
              <a:avLst/>
              <a:gdLst/>
              <a:ahLst/>
              <a:cxnLst/>
              <a:rect l="l" t="t" r="r" b="b"/>
              <a:pathLst>
                <a:path w="1595" h="1715" extrusionOk="0">
                  <a:moveTo>
                    <a:pt x="1594" y="1"/>
                  </a:moveTo>
                  <a:lnTo>
                    <a:pt x="798" y="426"/>
                  </a:lnTo>
                  <a:lnTo>
                    <a:pt x="1" y="855"/>
                  </a:lnTo>
                  <a:lnTo>
                    <a:pt x="798" y="1285"/>
                  </a:lnTo>
                  <a:lnTo>
                    <a:pt x="1594" y="1715"/>
                  </a:lnTo>
                  <a:lnTo>
                    <a:pt x="15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37"/>
            <p:cNvSpPr/>
            <p:nvPr/>
          </p:nvSpPr>
          <p:spPr>
            <a:xfrm>
              <a:off x="-1172192" y="2184790"/>
              <a:ext cx="103986" cy="111679"/>
            </a:xfrm>
            <a:custGeom>
              <a:avLst/>
              <a:gdLst/>
              <a:ahLst/>
              <a:cxnLst/>
              <a:rect l="l" t="t" r="r" b="b"/>
              <a:pathLst>
                <a:path w="1595" h="1713" extrusionOk="0">
                  <a:moveTo>
                    <a:pt x="1594" y="0"/>
                  </a:moveTo>
                  <a:lnTo>
                    <a:pt x="798" y="430"/>
                  </a:lnTo>
                  <a:lnTo>
                    <a:pt x="1" y="860"/>
                  </a:lnTo>
                  <a:lnTo>
                    <a:pt x="798" y="1283"/>
                  </a:lnTo>
                  <a:lnTo>
                    <a:pt x="1594" y="1713"/>
                  </a:lnTo>
                  <a:lnTo>
                    <a:pt x="15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37"/>
            <p:cNvSpPr/>
            <p:nvPr/>
          </p:nvSpPr>
          <p:spPr>
            <a:xfrm>
              <a:off x="-1172192" y="1983339"/>
              <a:ext cx="103986" cy="111809"/>
            </a:xfrm>
            <a:custGeom>
              <a:avLst/>
              <a:gdLst/>
              <a:ahLst/>
              <a:cxnLst/>
              <a:rect l="l" t="t" r="r" b="b"/>
              <a:pathLst>
                <a:path w="1595" h="1715" extrusionOk="0">
                  <a:moveTo>
                    <a:pt x="1594" y="0"/>
                  </a:moveTo>
                  <a:lnTo>
                    <a:pt x="798" y="430"/>
                  </a:lnTo>
                  <a:lnTo>
                    <a:pt x="1" y="860"/>
                  </a:lnTo>
                  <a:lnTo>
                    <a:pt x="798" y="1289"/>
                  </a:lnTo>
                  <a:lnTo>
                    <a:pt x="1594" y="1714"/>
                  </a:lnTo>
                  <a:lnTo>
                    <a:pt x="15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37"/>
            <p:cNvSpPr/>
            <p:nvPr/>
          </p:nvSpPr>
          <p:spPr>
            <a:xfrm>
              <a:off x="-1172192" y="1781954"/>
              <a:ext cx="103986" cy="112070"/>
            </a:xfrm>
            <a:custGeom>
              <a:avLst/>
              <a:gdLst/>
              <a:ahLst/>
              <a:cxnLst/>
              <a:rect l="l" t="t" r="r" b="b"/>
              <a:pathLst>
                <a:path w="1595" h="1719" extrusionOk="0">
                  <a:moveTo>
                    <a:pt x="1594" y="1"/>
                  </a:moveTo>
                  <a:lnTo>
                    <a:pt x="798" y="430"/>
                  </a:lnTo>
                  <a:lnTo>
                    <a:pt x="1" y="860"/>
                  </a:lnTo>
                  <a:lnTo>
                    <a:pt x="798" y="1288"/>
                  </a:lnTo>
                  <a:lnTo>
                    <a:pt x="1594" y="1718"/>
                  </a:lnTo>
                  <a:lnTo>
                    <a:pt x="15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37"/>
            <p:cNvSpPr/>
            <p:nvPr/>
          </p:nvSpPr>
          <p:spPr>
            <a:xfrm>
              <a:off x="-1172192" y="1568052"/>
              <a:ext cx="103986" cy="112135"/>
            </a:xfrm>
            <a:custGeom>
              <a:avLst/>
              <a:gdLst/>
              <a:ahLst/>
              <a:cxnLst/>
              <a:rect l="l" t="t" r="r" b="b"/>
              <a:pathLst>
                <a:path w="1595" h="1720" extrusionOk="0">
                  <a:moveTo>
                    <a:pt x="1594" y="0"/>
                  </a:moveTo>
                  <a:lnTo>
                    <a:pt x="798" y="430"/>
                  </a:lnTo>
                  <a:lnTo>
                    <a:pt x="1" y="860"/>
                  </a:lnTo>
                  <a:lnTo>
                    <a:pt x="798" y="1289"/>
                  </a:lnTo>
                  <a:lnTo>
                    <a:pt x="1594" y="1719"/>
                  </a:lnTo>
                  <a:lnTo>
                    <a:pt x="15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37"/>
            <p:cNvSpPr/>
            <p:nvPr/>
          </p:nvSpPr>
          <p:spPr>
            <a:xfrm>
              <a:off x="-1172192" y="1366667"/>
              <a:ext cx="103986" cy="112070"/>
            </a:xfrm>
            <a:custGeom>
              <a:avLst/>
              <a:gdLst/>
              <a:ahLst/>
              <a:cxnLst/>
              <a:rect l="l" t="t" r="r" b="b"/>
              <a:pathLst>
                <a:path w="1595" h="1719" extrusionOk="0">
                  <a:moveTo>
                    <a:pt x="1594" y="1"/>
                  </a:moveTo>
                  <a:lnTo>
                    <a:pt x="798" y="430"/>
                  </a:lnTo>
                  <a:lnTo>
                    <a:pt x="1" y="859"/>
                  </a:lnTo>
                  <a:lnTo>
                    <a:pt x="798" y="1289"/>
                  </a:lnTo>
                  <a:lnTo>
                    <a:pt x="1594" y="1718"/>
                  </a:lnTo>
                  <a:lnTo>
                    <a:pt x="15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37"/>
            <p:cNvSpPr/>
            <p:nvPr/>
          </p:nvSpPr>
          <p:spPr>
            <a:xfrm>
              <a:off x="-1172192" y="1165543"/>
              <a:ext cx="103986" cy="111809"/>
            </a:xfrm>
            <a:custGeom>
              <a:avLst/>
              <a:gdLst/>
              <a:ahLst/>
              <a:cxnLst/>
              <a:rect l="l" t="t" r="r" b="b"/>
              <a:pathLst>
                <a:path w="1595" h="1715" extrusionOk="0">
                  <a:moveTo>
                    <a:pt x="1594" y="1"/>
                  </a:moveTo>
                  <a:lnTo>
                    <a:pt x="798" y="430"/>
                  </a:lnTo>
                  <a:lnTo>
                    <a:pt x="1" y="860"/>
                  </a:lnTo>
                  <a:lnTo>
                    <a:pt x="798" y="1285"/>
                  </a:lnTo>
                  <a:lnTo>
                    <a:pt x="1594" y="1715"/>
                  </a:lnTo>
                  <a:lnTo>
                    <a:pt x="15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37"/>
            <p:cNvSpPr/>
            <p:nvPr/>
          </p:nvSpPr>
          <p:spPr>
            <a:xfrm>
              <a:off x="-1172192" y="964158"/>
              <a:ext cx="103986" cy="111744"/>
            </a:xfrm>
            <a:custGeom>
              <a:avLst/>
              <a:gdLst/>
              <a:ahLst/>
              <a:cxnLst/>
              <a:rect l="l" t="t" r="r" b="b"/>
              <a:pathLst>
                <a:path w="1595" h="1714" extrusionOk="0">
                  <a:moveTo>
                    <a:pt x="1594" y="1"/>
                  </a:moveTo>
                  <a:lnTo>
                    <a:pt x="798" y="431"/>
                  </a:lnTo>
                  <a:lnTo>
                    <a:pt x="1" y="860"/>
                  </a:lnTo>
                  <a:lnTo>
                    <a:pt x="798" y="1284"/>
                  </a:lnTo>
                  <a:lnTo>
                    <a:pt x="1594" y="1714"/>
                  </a:lnTo>
                  <a:lnTo>
                    <a:pt x="15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37"/>
            <p:cNvSpPr/>
            <p:nvPr/>
          </p:nvSpPr>
          <p:spPr>
            <a:xfrm>
              <a:off x="-1172192" y="762773"/>
              <a:ext cx="103986" cy="112070"/>
            </a:xfrm>
            <a:custGeom>
              <a:avLst/>
              <a:gdLst/>
              <a:ahLst/>
              <a:cxnLst/>
              <a:rect l="l" t="t" r="r" b="b"/>
              <a:pathLst>
                <a:path w="1595" h="1719" extrusionOk="0">
                  <a:moveTo>
                    <a:pt x="1594" y="0"/>
                  </a:moveTo>
                  <a:lnTo>
                    <a:pt x="798" y="430"/>
                  </a:lnTo>
                  <a:lnTo>
                    <a:pt x="1" y="859"/>
                  </a:lnTo>
                  <a:lnTo>
                    <a:pt x="798" y="1289"/>
                  </a:lnTo>
                  <a:lnTo>
                    <a:pt x="1594" y="1719"/>
                  </a:lnTo>
                  <a:lnTo>
                    <a:pt x="15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37"/>
            <p:cNvSpPr/>
            <p:nvPr/>
          </p:nvSpPr>
          <p:spPr>
            <a:xfrm>
              <a:off x="-1172192" y="561388"/>
              <a:ext cx="103986" cy="112005"/>
            </a:xfrm>
            <a:custGeom>
              <a:avLst/>
              <a:gdLst/>
              <a:ahLst/>
              <a:cxnLst/>
              <a:rect l="l" t="t" r="r" b="b"/>
              <a:pathLst>
                <a:path w="1595" h="1718" extrusionOk="0">
                  <a:moveTo>
                    <a:pt x="1594" y="0"/>
                  </a:moveTo>
                  <a:lnTo>
                    <a:pt x="798" y="430"/>
                  </a:lnTo>
                  <a:lnTo>
                    <a:pt x="1" y="860"/>
                  </a:lnTo>
                  <a:lnTo>
                    <a:pt x="798" y="1288"/>
                  </a:lnTo>
                  <a:lnTo>
                    <a:pt x="1594" y="1718"/>
                  </a:lnTo>
                  <a:lnTo>
                    <a:pt x="15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37"/>
            <p:cNvSpPr/>
            <p:nvPr/>
          </p:nvSpPr>
          <p:spPr>
            <a:xfrm>
              <a:off x="-1172192" y="360329"/>
              <a:ext cx="103986" cy="111744"/>
            </a:xfrm>
            <a:custGeom>
              <a:avLst/>
              <a:gdLst/>
              <a:ahLst/>
              <a:cxnLst/>
              <a:rect l="l" t="t" r="r" b="b"/>
              <a:pathLst>
                <a:path w="1595" h="1714" extrusionOk="0">
                  <a:moveTo>
                    <a:pt x="1594" y="1"/>
                  </a:moveTo>
                  <a:lnTo>
                    <a:pt x="798" y="424"/>
                  </a:lnTo>
                  <a:lnTo>
                    <a:pt x="1" y="854"/>
                  </a:lnTo>
                  <a:lnTo>
                    <a:pt x="798" y="1284"/>
                  </a:lnTo>
                  <a:lnTo>
                    <a:pt x="1594" y="1713"/>
                  </a:lnTo>
                  <a:lnTo>
                    <a:pt x="15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37"/>
            <p:cNvSpPr/>
            <p:nvPr/>
          </p:nvSpPr>
          <p:spPr>
            <a:xfrm>
              <a:off x="-1172192" y="158878"/>
              <a:ext cx="103986" cy="111744"/>
            </a:xfrm>
            <a:custGeom>
              <a:avLst/>
              <a:gdLst/>
              <a:ahLst/>
              <a:cxnLst/>
              <a:rect l="l" t="t" r="r" b="b"/>
              <a:pathLst>
                <a:path w="1595" h="1714" extrusionOk="0">
                  <a:moveTo>
                    <a:pt x="1594" y="1"/>
                  </a:moveTo>
                  <a:lnTo>
                    <a:pt x="798" y="430"/>
                  </a:lnTo>
                  <a:lnTo>
                    <a:pt x="1" y="860"/>
                  </a:lnTo>
                  <a:lnTo>
                    <a:pt x="798" y="1284"/>
                  </a:lnTo>
                  <a:lnTo>
                    <a:pt x="1594" y="1713"/>
                  </a:lnTo>
                  <a:lnTo>
                    <a:pt x="15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5146"/>
        <p:cNvGrpSpPr/>
        <p:nvPr/>
      </p:nvGrpSpPr>
      <p:grpSpPr>
        <a:xfrm>
          <a:off x="0" y="0"/>
          <a:ext cx="0" cy="0"/>
          <a:chOff x="0" y="0"/>
          <a:chExt cx="0" cy="0"/>
        </a:xfrm>
      </p:grpSpPr>
      <p:pic>
        <p:nvPicPr>
          <p:cNvPr id="5147" name="Google Shape;5147;p38"/>
          <p:cNvPicPr preferRelativeResize="0"/>
          <p:nvPr/>
        </p:nvPicPr>
        <p:blipFill>
          <a:blip r:embed="rId2">
            <a:alphaModFix/>
          </a:blip>
          <a:stretch>
            <a:fillRect/>
          </a:stretch>
        </p:blipFill>
        <p:spPr>
          <a:xfrm>
            <a:off x="0" y="0"/>
            <a:ext cx="9144000" cy="5143500"/>
          </a:xfrm>
          <a:prstGeom prst="rect">
            <a:avLst/>
          </a:prstGeom>
          <a:noFill/>
          <a:ln>
            <a:noFill/>
          </a:ln>
        </p:spPr>
      </p:pic>
      <p:sp>
        <p:nvSpPr>
          <p:cNvPr id="5148" name="Google Shape;5148;p38"/>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49" name="Google Shape;5149;p38"/>
          <p:cNvSpPr txBox="1">
            <a:spLocks noGrp="1"/>
          </p:cNvSpPr>
          <p:nvPr>
            <p:ph type="title" idx="2"/>
          </p:nvPr>
        </p:nvSpPr>
        <p:spPr>
          <a:xfrm>
            <a:off x="1195863" y="1682850"/>
            <a:ext cx="2867100" cy="521100"/>
          </a:xfrm>
          <a:prstGeom prst="rect">
            <a:avLst/>
          </a:prstGeom>
        </p:spPr>
        <p:txBody>
          <a:bodyPr spcFirstLastPara="1" wrap="square" lIns="91425" tIns="91425" rIns="91425" bIns="91425" anchor="ctr" anchorCtr="0">
            <a:noAutofit/>
          </a:bodyPr>
          <a:lstStyle>
            <a:lvl1pPr lvl="0" algn="ctr" rtl="0">
              <a:lnSpc>
                <a:spcPct val="120000"/>
              </a:lnSpc>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150" name="Google Shape;5150;p38"/>
          <p:cNvSpPr txBox="1">
            <a:spLocks noGrp="1"/>
          </p:cNvSpPr>
          <p:nvPr>
            <p:ph type="subTitle" idx="1"/>
          </p:nvPr>
        </p:nvSpPr>
        <p:spPr>
          <a:xfrm>
            <a:off x="1195863" y="2160212"/>
            <a:ext cx="2867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51" name="Google Shape;5151;p38"/>
          <p:cNvSpPr txBox="1">
            <a:spLocks noGrp="1"/>
          </p:cNvSpPr>
          <p:nvPr>
            <p:ph type="title" idx="3"/>
          </p:nvPr>
        </p:nvSpPr>
        <p:spPr>
          <a:xfrm>
            <a:off x="5081043" y="1682850"/>
            <a:ext cx="2867100" cy="52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152" name="Google Shape;5152;p38"/>
          <p:cNvSpPr txBox="1">
            <a:spLocks noGrp="1"/>
          </p:cNvSpPr>
          <p:nvPr>
            <p:ph type="subTitle" idx="4"/>
          </p:nvPr>
        </p:nvSpPr>
        <p:spPr>
          <a:xfrm>
            <a:off x="5081043" y="2160212"/>
            <a:ext cx="2867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53" name="Google Shape;5153;p38"/>
          <p:cNvSpPr txBox="1">
            <a:spLocks noGrp="1"/>
          </p:cNvSpPr>
          <p:nvPr>
            <p:ph type="title" idx="5"/>
          </p:nvPr>
        </p:nvSpPr>
        <p:spPr>
          <a:xfrm>
            <a:off x="1195863" y="3116250"/>
            <a:ext cx="2867100" cy="52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154" name="Google Shape;5154;p38"/>
          <p:cNvSpPr txBox="1">
            <a:spLocks noGrp="1"/>
          </p:cNvSpPr>
          <p:nvPr>
            <p:ph type="subTitle" idx="6"/>
          </p:nvPr>
        </p:nvSpPr>
        <p:spPr>
          <a:xfrm>
            <a:off x="1195863" y="3588047"/>
            <a:ext cx="2867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55" name="Google Shape;5155;p38"/>
          <p:cNvSpPr txBox="1">
            <a:spLocks noGrp="1"/>
          </p:cNvSpPr>
          <p:nvPr>
            <p:ph type="title" idx="7"/>
          </p:nvPr>
        </p:nvSpPr>
        <p:spPr>
          <a:xfrm>
            <a:off x="5081043" y="3116250"/>
            <a:ext cx="2867100" cy="52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156" name="Google Shape;5156;p38"/>
          <p:cNvSpPr txBox="1">
            <a:spLocks noGrp="1"/>
          </p:cNvSpPr>
          <p:nvPr>
            <p:ph type="subTitle" idx="8"/>
          </p:nvPr>
        </p:nvSpPr>
        <p:spPr>
          <a:xfrm>
            <a:off x="5081043" y="3588047"/>
            <a:ext cx="2867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157" name="Google Shape;5157;p38"/>
          <p:cNvGrpSpPr/>
          <p:nvPr/>
        </p:nvGrpSpPr>
        <p:grpSpPr>
          <a:xfrm>
            <a:off x="-832874" y="6450"/>
            <a:ext cx="10497150" cy="264601"/>
            <a:chOff x="-1154547" y="4878922"/>
            <a:chExt cx="10497150" cy="264601"/>
          </a:xfrm>
        </p:grpSpPr>
        <p:grpSp>
          <p:nvGrpSpPr>
            <p:cNvPr id="5158" name="Google Shape;5158;p38"/>
            <p:cNvGrpSpPr/>
            <p:nvPr/>
          </p:nvGrpSpPr>
          <p:grpSpPr>
            <a:xfrm>
              <a:off x="7112507" y="4878922"/>
              <a:ext cx="2230096" cy="264601"/>
              <a:chOff x="6351375" y="3195225"/>
              <a:chExt cx="1406025" cy="166825"/>
            </a:xfrm>
          </p:grpSpPr>
          <p:sp>
            <p:nvSpPr>
              <p:cNvPr id="5159" name="Google Shape;5159;p38"/>
              <p:cNvSpPr/>
              <p:nvPr/>
            </p:nvSpPr>
            <p:spPr>
              <a:xfrm>
                <a:off x="6351375" y="3195225"/>
                <a:ext cx="256875" cy="166825"/>
              </a:xfrm>
              <a:custGeom>
                <a:avLst/>
                <a:gdLst/>
                <a:ahLst/>
                <a:cxnLst/>
                <a:rect l="l" t="t" r="r" b="b"/>
                <a:pathLst>
                  <a:path w="10275" h="6673" extrusionOk="0">
                    <a:moveTo>
                      <a:pt x="5171" y="1"/>
                    </a:moveTo>
                    <a:lnTo>
                      <a:pt x="0" y="6672"/>
                    </a:lnTo>
                    <a:lnTo>
                      <a:pt x="901" y="6672"/>
                    </a:lnTo>
                    <a:lnTo>
                      <a:pt x="5171" y="1201"/>
                    </a:lnTo>
                    <a:lnTo>
                      <a:pt x="9374" y="6672"/>
                    </a:lnTo>
                    <a:lnTo>
                      <a:pt x="10274"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38"/>
              <p:cNvSpPr/>
              <p:nvPr/>
            </p:nvSpPr>
            <p:spPr>
              <a:xfrm>
                <a:off x="6409750" y="3271125"/>
                <a:ext cx="140125" cy="90925"/>
              </a:xfrm>
              <a:custGeom>
                <a:avLst/>
                <a:gdLst/>
                <a:ahLst/>
                <a:cxnLst/>
                <a:rect l="l" t="t" r="r" b="b"/>
                <a:pathLst>
                  <a:path w="5605" h="3637" extrusionOk="0">
                    <a:moveTo>
                      <a:pt x="2836" y="0"/>
                    </a:moveTo>
                    <a:lnTo>
                      <a:pt x="0" y="3636"/>
                    </a:lnTo>
                    <a:lnTo>
                      <a:pt x="5604"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38"/>
              <p:cNvSpPr/>
              <p:nvPr/>
            </p:nvSpPr>
            <p:spPr>
              <a:xfrm>
                <a:off x="65140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38"/>
              <p:cNvSpPr/>
              <p:nvPr/>
            </p:nvSpPr>
            <p:spPr>
              <a:xfrm>
                <a:off x="65732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38"/>
              <p:cNvSpPr/>
              <p:nvPr/>
            </p:nvSpPr>
            <p:spPr>
              <a:xfrm>
                <a:off x="6679100" y="3195225"/>
                <a:ext cx="257725" cy="166825"/>
              </a:xfrm>
              <a:custGeom>
                <a:avLst/>
                <a:gdLst/>
                <a:ahLst/>
                <a:cxnLst/>
                <a:rect l="l" t="t" r="r" b="b"/>
                <a:pathLst>
                  <a:path w="10309" h="6673" extrusionOk="0">
                    <a:moveTo>
                      <a:pt x="5171" y="1"/>
                    </a:moveTo>
                    <a:lnTo>
                      <a:pt x="1" y="6672"/>
                    </a:lnTo>
                    <a:lnTo>
                      <a:pt x="935" y="6672"/>
                    </a:lnTo>
                    <a:lnTo>
                      <a:pt x="5171" y="1201"/>
                    </a:lnTo>
                    <a:lnTo>
                      <a:pt x="9407"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38"/>
              <p:cNvSpPr/>
              <p:nvPr/>
            </p:nvSpPr>
            <p:spPr>
              <a:xfrm>
                <a:off x="6737475" y="3271125"/>
                <a:ext cx="140975" cy="90925"/>
              </a:xfrm>
              <a:custGeom>
                <a:avLst/>
                <a:gdLst/>
                <a:ahLst/>
                <a:cxnLst/>
                <a:rect l="l" t="t" r="r" b="b"/>
                <a:pathLst>
                  <a:path w="5639" h="3637" extrusionOk="0">
                    <a:moveTo>
                      <a:pt x="2836" y="0"/>
                    </a:moveTo>
                    <a:lnTo>
                      <a:pt x="1"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38"/>
              <p:cNvSpPr/>
              <p:nvPr/>
            </p:nvSpPr>
            <p:spPr>
              <a:xfrm>
                <a:off x="6841725" y="3195225"/>
                <a:ext cx="258550" cy="166825"/>
              </a:xfrm>
              <a:custGeom>
                <a:avLst/>
                <a:gdLst/>
                <a:ahLst/>
                <a:cxnLst/>
                <a:rect l="l" t="t" r="r" b="b"/>
                <a:pathLst>
                  <a:path w="10342" h="6673" extrusionOk="0">
                    <a:moveTo>
                      <a:pt x="0" y="1"/>
                    </a:moveTo>
                    <a:lnTo>
                      <a:pt x="5171" y="6672"/>
                    </a:lnTo>
                    <a:lnTo>
                      <a:pt x="10341" y="1"/>
                    </a:lnTo>
                    <a:lnTo>
                      <a:pt x="9407"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38"/>
              <p:cNvSpPr/>
              <p:nvPr/>
            </p:nvSpPr>
            <p:spPr>
              <a:xfrm>
                <a:off x="6901775" y="3195225"/>
                <a:ext cx="140125" cy="90925"/>
              </a:xfrm>
              <a:custGeom>
                <a:avLst/>
                <a:gdLst/>
                <a:ahLst/>
                <a:cxnLst/>
                <a:rect l="l" t="t" r="r" b="b"/>
                <a:pathLst>
                  <a:path w="5605" h="3637" extrusionOk="0">
                    <a:moveTo>
                      <a:pt x="0" y="1"/>
                    </a:moveTo>
                    <a:lnTo>
                      <a:pt x="2769" y="3637"/>
                    </a:lnTo>
                    <a:lnTo>
                      <a:pt x="56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38"/>
              <p:cNvSpPr/>
              <p:nvPr/>
            </p:nvSpPr>
            <p:spPr>
              <a:xfrm>
                <a:off x="7007675" y="3195225"/>
                <a:ext cx="257700" cy="166825"/>
              </a:xfrm>
              <a:custGeom>
                <a:avLst/>
                <a:gdLst/>
                <a:ahLst/>
                <a:cxnLst/>
                <a:rect l="l" t="t" r="r" b="b"/>
                <a:pathLst>
                  <a:path w="10308" h="6673" extrusionOk="0">
                    <a:moveTo>
                      <a:pt x="5171" y="1"/>
                    </a:moveTo>
                    <a:lnTo>
                      <a:pt x="0" y="6672"/>
                    </a:lnTo>
                    <a:lnTo>
                      <a:pt x="934"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38"/>
              <p:cNvSpPr/>
              <p:nvPr/>
            </p:nvSpPr>
            <p:spPr>
              <a:xfrm>
                <a:off x="7066050"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38"/>
              <p:cNvSpPr/>
              <p:nvPr/>
            </p:nvSpPr>
            <p:spPr>
              <a:xfrm>
                <a:off x="71703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38"/>
              <p:cNvSpPr/>
              <p:nvPr/>
            </p:nvSpPr>
            <p:spPr>
              <a:xfrm>
                <a:off x="72295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38"/>
              <p:cNvSpPr/>
              <p:nvPr/>
            </p:nvSpPr>
            <p:spPr>
              <a:xfrm>
                <a:off x="7336250" y="3195225"/>
                <a:ext cx="257700" cy="166825"/>
              </a:xfrm>
              <a:custGeom>
                <a:avLst/>
                <a:gdLst/>
                <a:ahLst/>
                <a:cxnLst/>
                <a:rect l="l" t="t" r="r" b="b"/>
                <a:pathLst>
                  <a:path w="10308" h="6673" extrusionOk="0">
                    <a:moveTo>
                      <a:pt x="5171" y="1"/>
                    </a:moveTo>
                    <a:lnTo>
                      <a:pt x="0" y="6672"/>
                    </a:lnTo>
                    <a:lnTo>
                      <a:pt x="901"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38"/>
              <p:cNvSpPr/>
              <p:nvPr/>
            </p:nvSpPr>
            <p:spPr>
              <a:xfrm>
                <a:off x="7394625"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38"/>
              <p:cNvSpPr/>
              <p:nvPr/>
            </p:nvSpPr>
            <p:spPr>
              <a:xfrm>
                <a:off x="7498850" y="3195225"/>
                <a:ext cx="258550" cy="166825"/>
              </a:xfrm>
              <a:custGeom>
                <a:avLst/>
                <a:gdLst/>
                <a:ahLst/>
                <a:cxnLst/>
                <a:rect l="l" t="t" r="r" b="b"/>
                <a:pathLst>
                  <a:path w="10342" h="6673" extrusionOk="0">
                    <a:moveTo>
                      <a:pt x="1" y="1"/>
                    </a:moveTo>
                    <a:lnTo>
                      <a:pt x="5171" y="6672"/>
                    </a:lnTo>
                    <a:lnTo>
                      <a:pt x="10342" y="1"/>
                    </a:lnTo>
                    <a:lnTo>
                      <a:pt x="9374"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38"/>
              <p:cNvSpPr/>
              <p:nvPr/>
            </p:nvSpPr>
            <p:spPr>
              <a:xfrm>
                <a:off x="7558075"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5" name="Google Shape;5175;p38"/>
            <p:cNvGrpSpPr/>
            <p:nvPr/>
          </p:nvGrpSpPr>
          <p:grpSpPr>
            <a:xfrm>
              <a:off x="5047357" y="4878922"/>
              <a:ext cx="2230096" cy="264601"/>
              <a:chOff x="6351375" y="3195225"/>
              <a:chExt cx="1406025" cy="166825"/>
            </a:xfrm>
          </p:grpSpPr>
          <p:sp>
            <p:nvSpPr>
              <p:cNvPr id="5176" name="Google Shape;5176;p38"/>
              <p:cNvSpPr/>
              <p:nvPr/>
            </p:nvSpPr>
            <p:spPr>
              <a:xfrm>
                <a:off x="6351375" y="3195225"/>
                <a:ext cx="256875" cy="166825"/>
              </a:xfrm>
              <a:custGeom>
                <a:avLst/>
                <a:gdLst/>
                <a:ahLst/>
                <a:cxnLst/>
                <a:rect l="l" t="t" r="r" b="b"/>
                <a:pathLst>
                  <a:path w="10275" h="6673" extrusionOk="0">
                    <a:moveTo>
                      <a:pt x="5171" y="1"/>
                    </a:moveTo>
                    <a:lnTo>
                      <a:pt x="0" y="6672"/>
                    </a:lnTo>
                    <a:lnTo>
                      <a:pt x="901" y="6672"/>
                    </a:lnTo>
                    <a:lnTo>
                      <a:pt x="5171" y="1201"/>
                    </a:lnTo>
                    <a:lnTo>
                      <a:pt x="9374" y="6672"/>
                    </a:lnTo>
                    <a:lnTo>
                      <a:pt x="10274"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38"/>
              <p:cNvSpPr/>
              <p:nvPr/>
            </p:nvSpPr>
            <p:spPr>
              <a:xfrm>
                <a:off x="6409750" y="3271125"/>
                <a:ext cx="140125" cy="90925"/>
              </a:xfrm>
              <a:custGeom>
                <a:avLst/>
                <a:gdLst/>
                <a:ahLst/>
                <a:cxnLst/>
                <a:rect l="l" t="t" r="r" b="b"/>
                <a:pathLst>
                  <a:path w="5605" h="3637" extrusionOk="0">
                    <a:moveTo>
                      <a:pt x="2836" y="0"/>
                    </a:moveTo>
                    <a:lnTo>
                      <a:pt x="0" y="3636"/>
                    </a:lnTo>
                    <a:lnTo>
                      <a:pt x="5604"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38"/>
              <p:cNvSpPr/>
              <p:nvPr/>
            </p:nvSpPr>
            <p:spPr>
              <a:xfrm>
                <a:off x="65140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38"/>
              <p:cNvSpPr/>
              <p:nvPr/>
            </p:nvSpPr>
            <p:spPr>
              <a:xfrm>
                <a:off x="65732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38"/>
              <p:cNvSpPr/>
              <p:nvPr/>
            </p:nvSpPr>
            <p:spPr>
              <a:xfrm>
                <a:off x="6679100" y="3195225"/>
                <a:ext cx="257725" cy="166825"/>
              </a:xfrm>
              <a:custGeom>
                <a:avLst/>
                <a:gdLst/>
                <a:ahLst/>
                <a:cxnLst/>
                <a:rect l="l" t="t" r="r" b="b"/>
                <a:pathLst>
                  <a:path w="10309" h="6673" extrusionOk="0">
                    <a:moveTo>
                      <a:pt x="5171" y="1"/>
                    </a:moveTo>
                    <a:lnTo>
                      <a:pt x="1" y="6672"/>
                    </a:lnTo>
                    <a:lnTo>
                      <a:pt x="935" y="6672"/>
                    </a:lnTo>
                    <a:lnTo>
                      <a:pt x="5171" y="1201"/>
                    </a:lnTo>
                    <a:lnTo>
                      <a:pt x="9407"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38"/>
              <p:cNvSpPr/>
              <p:nvPr/>
            </p:nvSpPr>
            <p:spPr>
              <a:xfrm>
                <a:off x="6737475" y="3271125"/>
                <a:ext cx="140975" cy="90925"/>
              </a:xfrm>
              <a:custGeom>
                <a:avLst/>
                <a:gdLst/>
                <a:ahLst/>
                <a:cxnLst/>
                <a:rect l="l" t="t" r="r" b="b"/>
                <a:pathLst>
                  <a:path w="5639" h="3637" extrusionOk="0">
                    <a:moveTo>
                      <a:pt x="2836" y="0"/>
                    </a:moveTo>
                    <a:lnTo>
                      <a:pt x="1"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38"/>
              <p:cNvSpPr/>
              <p:nvPr/>
            </p:nvSpPr>
            <p:spPr>
              <a:xfrm>
                <a:off x="6841725" y="3195225"/>
                <a:ext cx="258550" cy="166825"/>
              </a:xfrm>
              <a:custGeom>
                <a:avLst/>
                <a:gdLst/>
                <a:ahLst/>
                <a:cxnLst/>
                <a:rect l="l" t="t" r="r" b="b"/>
                <a:pathLst>
                  <a:path w="10342" h="6673" extrusionOk="0">
                    <a:moveTo>
                      <a:pt x="0" y="1"/>
                    </a:moveTo>
                    <a:lnTo>
                      <a:pt x="5171" y="6672"/>
                    </a:lnTo>
                    <a:lnTo>
                      <a:pt x="10341" y="1"/>
                    </a:lnTo>
                    <a:lnTo>
                      <a:pt x="9407"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38"/>
              <p:cNvSpPr/>
              <p:nvPr/>
            </p:nvSpPr>
            <p:spPr>
              <a:xfrm>
                <a:off x="6901775" y="3195225"/>
                <a:ext cx="140125" cy="90925"/>
              </a:xfrm>
              <a:custGeom>
                <a:avLst/>
                <a:gdLst/>
                <a:ahLst/>
                <a:cxnLst/>
                <a:rect l="l" t="t" r="r" b="b"/>
                <a:pathLst>
                  <a:path w="5605" h="3637" extrusionOk="0">
                    <a:moveTo>
                      <a:pt x="0" y="1"/>
                    </a:moveTo>
                    <a:lnTo>
                      <a:pt x="2769" y="3637"/>
                    </a:lnTo>
                    <a:lnTo>
                      <a:pt x="56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38"/>
              <p:cNvSpPr/>
              <p:nvPr/>
            </p:nvSpPr>
            <p:spPr>
              <a:xfrm>
                <a:off x="7007675" y="3195225"/>
                <a:ext cx="257700" cy="166825"/>
              </a:xfrm>
              <a:custGeom>
                <a:avLst/>
                <a:gdLst/>
                <a:ahLst/>
                <a:cxnLst/>
                <a:rect l="l" t="t" r="r" b="b"/>
                <a:pathLst>
                  <a:path w="10308" h="6673" extrusionOk="0">
                    <a:moveTo>
                      <a:pt x="5171" y="1"/>
                    </a:moveTo>
                    <a:lnTo>
                      <a:pt x="0" y="6672"/>
                    </a:lnTo>
                    <a:lnTo>
                      <a:pt x="934"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38"/>
              <p:cNvSpPr/>
              <p:nvPr/>
            </p:nvSpPr>
            <p:spPr>
              <a:xfrm>
                <a:off x="7066050"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38"/>
              <p:cNvSpPr/>
              <p:nvPr/>
            </p:nvSpPr>
            <p:spPr>
              <a:xfrm>
                <a:off x="71703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38"/>
              <p:cNvSpPr/>
              <p:nvPr/>
            </p:nvSpPr>
            <p:spPr>
              <a:xfrm>
                <a:off x="72295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38"/>
              <p:cNvSpPr/>
              <p:nvPr/>
            </p:nvSpPr>
            <p:spPr>
              <a:xfrm>
                <a:off x="7336250" y="3195225"/>
                <a:ext cx="257700" cy="166825"/>
              </a:xfrm>
              <a:custGeom>
                <a:avLst/>
                <a:gdLst/>
                <a:ahLst/>
                <a:cxnLst/>
                <a:rect l="l" t="t" r="r" b="b"/>
                <a:pathLst>
                  <a:path w="10308" h="6673" extrusionOk="0">
                    <a:moveTo>
                      <a:pt x="5171" y="1"/>
                    </a:moveTo>
                    <a:lnTo>
                      <a:pt x="0" y="6672"/>
                    </a:lnTo>
                    <a:lnTo>
                      <a:pt x="901"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38"/>
              <p:cNvSpPr/>
              <p:nvPr/>
            </p:nvSpPr>
            <p:spPr>
              <a:xfrm>
                <a:off x="7394625"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38"/>
              <p:cNvSpPr/>
              <p:nvPr/>
            </p:nvSpPr>
            <p:spPr>
              <a:xfrm>
                <a:off x="7498850" y="3195225"/>
                <a:ext cx="258550" cy="166825"/>
              </a:xfrm>
              <a:custGeom>
                <a:avLst/>
                <a:gdLst/>
                <a:ahLst/>
                <a:cxnLst/>
                <a:rect l="l" t="t" r="r" b="b"/>
                <a:pathLst>
                  <a:path w="10342" h="6673" extrusionOk="0">
                    <a:moveTo>
                      <a:pt x="1" y="1"/>
                    </a:moveTo>
                    <a:lnTo>
                      <a:pt x="5171" y="6672"/>
                    </a:lnTo>
                    <a:lnTo>
                      <a:pt x="10342" y="1"/>
                    </a:lnTo>
                    <a:lnTo>
                      <a:pt x="9374"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38"/>
              <p:cNvSpPr/>
              <p:nvPr/>
            </p:nvSpPr>
            <p:spPr>
              <a:xfrm>
                <a:off x="7558075"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92" name="Google Shape;5192;p38"/>
            <p:cNvGrpSpPr/>
            <p:nvPr/>
          </p:nvGrpSpPr>
          <p:grpSpPr>
            <a:xfrm>
              <a:off x="2982214" y="4878922"/>
              <a:ext cx="2230096" cy="264601"/>
              <a:chOff x="6351375" y="3195225"/>
              <a:chExt cx="1406025" cy="166825"/>
            </a:xfrm>
          </p:grpSpPr>
          <p:sp>
            <p:nvSpPr>
              <p:cNvPr id="5193" name="Google Shape;5193;p38"/>
              <p:cNvSpPr/>
              <p:nvPr/>
            </p:nvSpPr>
            <p:spPr>
              <a:xfrm>
                <a:off x="6351375" y="3195225"/>
                <a:ext cx="256875" cy="166825"/>
              </a:xfrm>
              <a:custGeom>
                <a:avLst/>
                <a:gdLst/>
                <a:ahLst/>
                <a:cxnLst/>
                <a:rect l="l" t="t" r="r" b="b"/>
                <a:pathLst>
                  <a:path w="10275" h="6673" extrusionOk="0">
                    <a:moveTo>
                      <a:pt x="5171" y="1"/>
                    </a:moveTo>
                    <a:lnTo>
                      <a:pt x="0" y="6672"/>
                    </a:lnTo>
                    <a:lnTo>
                      <a:pt x="901" y="6672"/>
                    </a:lnTo>
                    <a:lnTo>
                      <a:pt x="5171" y="1201"/>
                    </a:lnTo>
                    <a:lnTo>
                      <a:pt x="9374" y="6672"/>
                    </a:lnTo>
                    <a:lnTo>
                      <a:pt x="10274"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38"/>
              <p:cNvSpPr/>
              <p:nvPr/>
            </p:nvSpPr>
            <p:spPr>
              <a:xfrm>
                <a:off x="6409750" y="3271125"/>
                <a:ext cx="140125" cy="90925"/>
              </a:xfrm>
              <a:custGeom>
                <a:avLst/>
                <a:gdLst/>
                <a:ahLst/>
                <a:cxnLst/>
                <a:rect l="l" t="t" r="r" b="b"/>
                <a:pathLst>
                  <a:path w="5605" h="3637" extrusionOk="0">
                    <a:moveTo>
                      <a:pt x="2836" y="0"/>
                    </a:moveTo>
                    <a:lnTo>
                      <a:pt x="0" y="3636"/>
                    </a:lnTo>
                    <a:lnTo>
                      <a:pt x="5604"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38"/>
              <p:cNvSpPr/>
              <p:nvPr/>
            </p:nvSpPr>
            <p:spPr>
              <a:xfrm>
                <a:off x="65140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38"/>
              <p:cNvSpPr/>
              <p:nvPr/>
            </p:nvSpPr>
            <p:spPr>
              <a:xfrm>
                <a:off x="65732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38"/>
              <p:cNvSpPr/>
              <p:nvPr/>
            </p:nvSpPr>
            <p:spPr>
              <a:xfrm>
                <a:off x="6679100" y="3195225"/>
                <a:ext cx="257725" cy="166825"/>
              </a:xfrm>
              <a:custGeom>
                <a:avLst/>
                <a:gdLst/>
                <a:ahLst/>
                <a:cxnLst/>
                <a:rect l="l" t="t" r="r" b="b"/>
                <a:pathLst>
                  <a:path w="10309" h="6673" extrusionOk="0">
                    <a:moveTo>
                      <a:pt x="5171" y="1"/>
                    </a:moveTo>
                    <a:lnTo>
                      <a:pt x="1" y="6672"/>
                    </a:lnTo>
                    <a:lnTo>
                      <a:pt x="935" y="6672"/>
                    </a:lnTo>
                    <a:lnTo>
                      <a:pt x="5171" y="1201"/>
                    </a:lnTo>
                    <a:lnTo>
                      <a:pt x="9407"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38"/>
              <p:cNvSpPr/>
              <p:nvPr/>
            </p:nvSpPr>
            <p:spPr>
              <a:xfrm>
                <a:off x="6737475" y="3271125"/>
                <a:ext cx="140975" cy="90925"/>
              </a:xfrm>
              <a:custGeom>
                <a:avLst/>
                <a:gdLst/>
                <a:ahLst/>
                <a:cxnLst/>
                <a:rect l="l" t="t" r="r" b="b"/>
                <a:pathLst>
                  <a:path w="5639" h="3637" extrusionOk="0">
                    <a:moveTo>
                      <a:pt x="2836" y="0"/>
                    </a:moveTo>
                    <a:lnTo>
                      <a:pt x="1"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38"/>
              <p:cNvSpPr/>
              <p:nvPr/>
            </p:nvSpPr>
            <p:spPr>
              <a:xfrm>
                <a:off x="6841725" y="3195225"/>
                <a:ext cx="258550" cy="166825"/>
              </a:xfrm>
              <a:custGeom>
                <a:avLst/>
                <a:gdLst/>
                <a:ahLst/>
                <a:cxnLst/>
                <a:rect l="l" t="t" r="r" b="b"/>
                <a:pathLst>
                  <a:path w="10342" h="6673" extrusionOk="0">
                    <a:moveTo>
                      <a:pt x="0" y="1"/>
                    </a:moveTo>
                    <a:lnTo>
                      <a:pt x="5171" y="6672"/>
                    </a:lnTo>
                    <a:lnTo>
                      <a:pt x="10341" y="1"/>
                    </a:lnTo>
                    <a:lnTo>
                      <a:pt x="9407"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38"/>
              <p:cNvSpPr/>
              <p:nvPr/>
            </p:nvSpPr>
            <p:spPr>
              <a:xfrm>
                <a:off x="6901775" y="3195225"/>
                <a:ext cx="140125" cy="90925"/>
              </a:xfrm>
              <a:custGeom>
                <a:avLst/>
                <a:gdLst/>
                <a:ahLst/>
                <a:cxnLst/>
                <a:rect l="l" t="t" r="r" b="b"/>
                <a:pathLst>
                  <a:path w="5605" h="3637" extrusionOk="0">
                    <a:moveTo>
                      <a:pt x="0" y="1"/>
                    </a:moveTo>
                    <a:lnTo>
                      <a:pt x="2769" y="3637"/>
                    </a:lnTo>
                    <a:lnTo>
                      <a:pt x="56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38"/>
              <p:cNvSpPr/>
              <p:nvPr/>
            </p:nvSpPr>
            <p:spPr>
              <a:xfrm>
                <a:off x="7007675" y="3195225"/>
                <a:ext cx="257700" cy="166825"/>
              </a:xfrm>
              <a:custGeom>
                <a:avLst/>
                <a:gdLst/>
                <a:ahLst/>
                <a:cxnLst/>
                <a:rect l="l" t="t" r="r" b="b"/>
                <a:pathLst>
                  <a:path w="10308" h="6673" extrusionOk="0">
                    <a:moveTo>
                      <a:pt x="5171" y="1"/>
                    </a:moveTo>
                    <a:lnTo>
                      <a:pt x="0" y="6672"/>
                    </a:lnTo>
                    <a:lnTo>
                      <a:pt x="934"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38"/>
              <p:cNvSpPr/>
              <p:nvPr/>
            </p:nvSpPr>
            <p:spPr>
              <a:xfrm>
                <a:off x="7066050"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38"/>
              <p:cNvSpPr/>
              <p:nvPr/>
            </p:nvSpPr>
            <p:spPr>
              <a:xfrm>
                <a:off x="71703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38"/>
              <p:cNvSpPr/>
              <p:nvPr/>
            </p:nvSpPr>
            <p:spPr>
              <a:xfrm>
                <a:off x="72295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38"/>
              <p:cNvSpPr/>
              <p:nvPr/>
            </p:nvSpPr>
            <p:spPr>
              <a:xfrm>
                <a:off x="7336250" y="3195225"/>
                <a:ext cx="257700" cy="166825"/>
              </a:xfrm>
              <a:custGeom>
                <a:avLst/>
                <a:gdLst/>
                <a:ahLst/>
                <a:cxnLst/>
                <a:rect l="l" t="t" r="r" b="b"/>
                <a:pathLst>
                  <a:path w="10308" h="6673" extrusionOk="0">
                    <a:moveTo>
                      <a:pt x="5171" y="1"/>
                    </a:moveTo>
                    <a:lnTo>
                      <a:pt x="0" y="6672"/>
                    </a:lnTo>
                    <a:lnTo>
                      <a:pt x="901"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38"/>
              <p:cNvSpPr/>
              <p:nvPr/>
            </p:nvSpPr>
            <p:spPr>
              <a:xfrm>
                <a:off x="7394625"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38"/>
              <p:cNvSpPr/>
              <p:nvPr/>
            </p:nvSpPr>
            <p:spPr>
              <a:xfrm>
                <a:off x="7498850" y="3195225"/>
                <a:ext cx="258550" cy="166825"/>
              </a:xfrm>
              <a:custGeom>
                <a:avLst/>
                <a:gdLst/>
                <a:ahLst/>
                <a:cxnLst/>
                <a:rect l="l" t="t" r="r" b="b"/>
                <a:pathLst>
                  <a:path w="10342" h="6673" extrusionOk="0">
                    <a:moveTo>
                      <a:pt x="1" y="1"/>
                    </a:moveTo>
                    <a:lnTo>
                      <a:pt x="5171" y="6672"/>
                    </a:lnTo>
                    <a:lnTo>
                      <a:pt x="10342" y="1"/>
                    </a:lnTo>
                    <a:lnTo>
                      <a:pt x="9374"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38"/>
              <p:cNvSpPr/>
              <p:nvPr/>
            </p:nvSpPr>
            <p:spPr>
              <a:xfrm>
                <a:off x="7558075"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9" name="Google Shape;5209;p38"/>
            <p:cNvGrpSpPr/>
            <p:nvPr/>
          </p:nvGrpSpPr>
          <p:grpSpPr>
            <a:xfrm>
              <a:off x="917064" y="4878922"/>
              <a:ext cx="2230096" cy="264601"/>
              <a:chOff x="6351375" y="3195225"/>
              <a:chExt cx="1406025" cy="166825"/>
            </a:xfrm>
          </p:grpSpPr>
          <p:sp>
            <p:nvSpPr>
              <p:cNvPr id="5210" name="Google Shape;5210;p38"/>
              <p:cNvSpPr/>
              <p:nvPr/>
            </p:nvSpPr>
            <p:spPr>
              <a:xfrm>
                <a:off x="6351375" y="3195225"/>
                <a:ext cx="256875" cy="166825"/>
              </a:xfrm>
              <a:custGeom>
                <a:avLst/>
                <a:gdLst/>
                <a:ahLst/>
                <a:cxnLst/>
                <a:rect l="l" t="t" r="r" b="b"/>
                <a:pathLst>
                  <a:path w="10275" h="6673" extrusionOk="0">
                    <a:moveTo>
                      <a:pt x="5171" y="1"/>
                    </a:moveTo>
                    <a:lnTo>
                      <a:pt x="0" y="6672"/>
                    </a:lnTo>
                    <a:lnTo>
                      <a:pt x="901" y="6672"/>
                    </a:lnTo>
                    <a:lnTo>
                      <a:pt x="5171" y="1201"/>
                    </a:lnTo>
                    <a:lnTo>
                      <a:pt x="9374" y="6672"/>
                    </a:lnTo>
                    <a:lnTo>
                      <a:pt x="10274"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38"/>
              <p:cNvSpPr/>
              <p:nvPr/>
            </p:nvSpPr>
            <p:spPr>
              <a:xfrm>
                <a:off x="6409750" y="3271125"/>
                <a:ext cx="140125" cy="90925"/>
              </a:xfrm>
              <a:custGeom>
                <a:avLst/>
                <a:gdLst/>
                <a:ahLst/>
                <a:cxnLst/>
                <a:rect l="l" t="t" r="r" b="b"/>
                <a:pathLst>
                  <a:path w="5605" h="3637" extrusionOk="0">
                    <a:moveTo>
                      <a:pt x="2836" y="0"/>
                    </a:moveTo>
                    <a:lnTo>
                      <a:pt x="0" y="3636"/>
                    </a:lnTo>
                    <a:lnTo>
                      <a:pt x="5604"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38"/>
              <p:cNvSpPr/>
              <p:nvPr/>
            </p:nvSpPr>
            <p:spPr>
              <a:xfrm>
                <a:off x="65140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38"/>
              <p:cNvSpPr/>
              <p:nvPr/>
            </p:nvSpPr>
            <p:spPr>
              <a:xfrm>
                <a:off x="65732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38"/>
              <p:cNvSpPr/>
              <p:nvPr/>
            </p:nvSpPr>
            <p:spPr>
              <a:xfrm>
                <a:off x="6679100" y="3195225"/>
                <a:ext cx="257725" cy="166825"/>
              </a:xfrm>
              <a:custGeom>
                <a:avLst/>
                <a:gdLst/>
                <a:ahLst/>
                <a:cxnLst/>
                <a:rect l="l" t="t" r="r" b="b"/>
                <a:pathLst>
                  <a:path w="10309" h="6673" extrusionOk="0">
                    <a:moveTo>
                      <a:pt x="5171" y="1"/>
                    </a:moveTo>
                    <a:lnTo>
                      <a:pt x="1" y="6672"/>
                    </a:lnTo>
                    <a:lnTo>
                      <a:pt x="935" y="6672"/>
                    </a:lnTo>
                    <a:lnTo>
                      <a:pt x="5171" y="1201"/>
                    </a:lnTo>
                    <a:lnTo>
                      <a:pt x="9407"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38"/>
              <p:cNvSpPr/>
              <p:nvPr/>
            </p:nvSpPr>
            <p:spPr>
              <a:xfrm>
                <a:off x="6737475" y="3271125"/>
                <a:ext cx="140975" cy="90925"/>
              </a:xfrm>
              <a:custGeom>
                <a:avLst/>
                <a:gdLst/>
                <a:ahLst/>
                <a:cxnLst/>
                <a:rect l="l" t="t" r="r" b="b"/>
                <a:pathLst>
                  <a:path w="5639" h="3637" extrusionOk="0">
                    <a:moveTo>
                      <a:pt x="2836" y="0"/>
                    </a:moveTo>
                    <a:lnTo>
                      <a:pt x="1"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38"/>
              <p:cNvSpPr/>
              <p:nvPr/>
            </p:nvSpPr>
            <p:spPr>
              <a:xfrm>
                <a:off x="6841725" y="3195225"/>
                <a:ext cx="258550" cy="166825"/>
              </a:xfrm>
              <a:custGeom>
                <a:avLst/>
                <a:gdLst/>
                <a:ahLst/>
                <a:cxnLst/>
                <a:rect l="l" t="t" r="r" b="b"/>
                <a:pathLst>
                  <a:path w="10342" h="6673" extrusionOk="0">
                    <a:moveTo>
                      <a:pt x="0" y="1"/>
                    </a:moveTo>
                    <a:lnTo>
                      <a:pt x="5171" y="6672"/>
                    </a:lnTo>
                    <a:lnTo>
                      <a:pt x="10341" y="1"/>
                    </a:lnTo>
                    <a:lnTo>
                      <a:pt x="9407"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38"/>
              <p:cNvSpPr/>
              <p:nvPr/>
            </p:nvSpPr>
            <p:spPr>
              <a:xfrm>
                <a:off x="6901775" y="3195225"/>
                <a:ext cx="140125" cy="90925"/>
              </a:xfrm>
              <a:custGeom>
                <a:avLst/>
                <a:gdLst/>
                <a:ahLst/>
                <a:cxnLst/>
                <a:rect l="l" t="t" r="r" b="b"/>
                <a:pathLst>
                  <a:path w="5605" h="3637" extrusionOk="0">
                    <a:moveTo>
                      <a:pt x="0" y="1"/>
                    </a:moveTo>
                    <a:lnTo>
                      <a:pt x="2769" y="3637"/>
                    </a:lnTo>
                    <a:lnTo>
                      <a:pt x="56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38"/>
              <p:cNvSpPr/>
              <p:nvPr/>
            </p:nvSpPr>
            <p:spPr>
              <a:xfrm>
                <a:off x="7007675" y="3195225"/>
                <a:ext cx="257700" cy="166825"/>
              </a:xfrm>
              <a:custGeom>
                <a:avLst/>
                <a:gdLst/>
                <a:ahLst/>
                <a:cxnLst/>
                <a:rect l="l" t="t" r="r" b="b"/>
                <a:pathLst>
                  <a:path w="10308" h="6673" extrusionOk="0">
                    <a:moveTo>
                      <a:pt x="5171" y="1"/>
                    </a:moveTo>
                    <a:lnTo>
                      <a:pt x="0" y="6672"/>
                    </a:lnTo>
                    <a:lnTo>
                      <a:pt x="934"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38"/>
              <p:cNvSpPr/>
              <p:nvPr/>
            </p:nvSpPr>
            <p:spPr>
              <a:xfrm>
                <a:off x="7066050"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38"/>
              <p:cNvSpPr/>
              <p:nvPr/>
            </p:nvSpPr>
            <p:spPr>
              <a:xfrm>
                <a:off x="71703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38"/>
              <p:cNvSpPr/>
              <p:nvPr/>
            </p:nvSpPr>
            <p:spPr>
              <a:xfrm>
                <a:off x="72295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38"/>
              <p:cNvSpPr/>
              <p:nvPr/>
            </p:nvSpPr>
            <p:spPr>
              <a:xfrm>
                <a:off x="7336250" y="3195225"/>
                <a:ext cx="257700" cy="166825"/>
              </a:xfrm>
              <a:custGeom>
                <a:avLst/>
                <a:gdLst/>
                <a:ahLst/>
                <a:cxnLst/>
                <a:rect l="l" t="t" r="r" b="b"/>
                <a:pathLst>
                  <a:path w="10308" h="6673" extrusionOk="0">
                    <a:moveTo>
                      <a:pt x="5171" y="1"/>
                    </a:moveTo>
                    <a:lnTo>
                      <a:pt x="0" y="6672"/>
                    </a:lnTo>
                    <a:lnTo>
                      <a:pt x="901"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38"/>
              <p:cNvSpPr/>
              <p:nvPr/>
            </p:nvSpPr>
            <p:spPr>
              <a:xfrm>
                <a:off x="7394625"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38"/>
              <p:cNvSpPr/>
              <p:nvPr/>
            </p:nvSpPr>
            <p:spPr>
              <a:xfrm>
                <a:off x="7498850" y="3195225"/>
                <a:ext cx="258550" cy="166825"/>
              </a:xfrm>
              <a:custGeom>
                <a:avLst/>
                <a:gdLst/>
                <a:ahLst/>
                <a:cxnLst/>
                <a:rect l="l" t="t" r="r" b="b"/>
                <a:pathLst>
                  <a:path w="10342" h="6673" extrusionOk="0">
                    <a:moveTo>
                      <a:pt x="1" y="1"/>
                    </a:moveTo>
                    <a:lnTo>
                      <a:pt x="5171" y="6672"/>
                    </a:lnTo>
                    <a:lnTo>
                      <a:pt x="10342" y="1"/>
                    </a:lnTo>
                    <a:lnTo>
                      <a:pt x="9374"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38"/>
              <p:cNvSpPr/>
              <p:nvPr/>
            </p:nvSpPr>
            <p:spPr>
              <a:xfrm>
                <a:off x="7558075"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26" name="Google Shape;5226;p38"/>
            <p:cNvGrpSpPr/>
            <p:nvPr/>
          </p:nvGrpSpPr>
          <p:grpSpPr>
            <a:xfrm>
              <a:off x="-1154547" y="4878922"/>
              <a:ext cx="2230096" cy="264601"/>
              <a:chOff x="6351375" y="3195225"/>
              <a:chExt cx="1406025" cy="166825"/>
            </a:xfrm>
          </p:grpSpPr>
          <p:sp>
            <p:nvSpPr>
              <p:cNvPr id="5227" name="Google Shape;5227;p38"/>
              <p:cNvSpPr/>
              <p:nvPr/>
            </p:nvSpPr>
            <p:spPr>
              <a:xfrm>
                <a:off x="6351375" y="3195225"/>
                <a:ext cx="256875" cy="166825"/>
              </a:xfrm>
              <a:custGeom>
                <a:avLst/>
                <a:gdLst/>
                <a:ahLst/>
                <a:cxnLst/>
                <a:rect l="l" t="t" r="r" b="b"/>
                <a:pathLst>
                  <a:path w="10275" h="6673" extrusionOk="0">
                    <a:moveTo>
                      <a:pt x="5171" y="1"/>
                    </a:moveTo>
                    <a:lnTo>
                      <a:pt x="0" y="6672"/>
                    </a:lnTo>
                    <a:lnTo>
                      <a:pt x="901" y="6672"/>
                    </a:lnTo>
                    <a:lnTo>
                      <a:pt x="5171" y="1201"/>
                    </a:lnTo>
                    <a:lnTo>
                      <a:pt x="9374" y="6672"/>
                    </a:lnTo>
                    <a:lnTo>
                      <a:pt x="10274"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38"/>
              <p:cNvSpPr/>
              <p:nvPr/>
            </p:nvSpPr>
            <p:spPr>
              <a:xfrm>
                <a:off x="6409750" y="3271125"/>
                <a:ext cx="140125" cy="90925"/>
              </a:xfrm>
              <a:custGeom>
                <a:avLst/>
                <a:gdLst/>
                <a:ahLst/>
                <a:cxnLst/>
                <a:rect l="l" t="t" r="r" b="b"/>
                <a:pathLst>
                  <a:path w="5605" h="3637" extrusionOk="0">
                    <a:moveTo>
                      <a:pt x="2836" y="0"/>
                    </a:moveTo>
                    <a:lnTo>
                      <a:pt x="0" y="3636"/>
                    </a:lnTo>
                    <a:lnTo>
                      <a:pt x="5604"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38"/>
              <p:cNvSpPr/>
              <p:nvPr/>
            </p:nvSpPr>
            <p:spPr>
              <a:xfrm>
                <a:off x="65140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38"/>
              <p:cNvSpPr/>
              <p:nvPr/>
            </p:nvSpPr>
            <p:spPr>
              <a:xfrm>
                <a:off x="65732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38"/>
              <p:cNvSpPr/>
              <p:nvPr/>
            </p:nvSpPr>
            <p:spPr>
              <a:xfrm>
                <a:off x="6679100" y="3195225"/>
                <a:ext cx="257725" cy="166825"/>
              </a:xfrm>
              <a:custGeom>
                <a:avLst/>
                <a:gdLst/>
                <a:ahLst/>
                <a:cxnLst/>
                <a:rect l="l" t="t" r="r" b="b"/>
                <a:pathLst>
                  <a:path w="10309" h="6673" extrusionOk="0">
                    <a:moveTo>
                      <a:pt x="5171" y="1"/>
                    </a:moveTo>
                    <a:lnTo>
                      <a:pt x="1" y="6672"/>
                    </a:lnTo>
                    <a:lnTo>
                      <a:pt x="935" y="6672"/>
                    </a:lnTo>
                    <a:lnTo>
                      <a:pt x="5171" y="1201"/>
                    </a:lnTo>
                    <a:lnTo>
                      <a:pt x="9407"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38"/>
              <p:cNvSpPr/>
              <p:nvPr/>
            </p:nvSpPr>
            <p:spPr>
              <a:xfrm>
                <a:off x="6737475" y="3271125"/>
                <a:ext cx="140975" cy="90925"/>
              </a:xfrm>
              <a:custGeom>
                <a:avLst/>
                <a:gdLst/>
                <a:ahLst/>
                <a:cxnLst/>
                <a:rect l="l" t="t" r="r" b="b"/>
                <a:pathLst>
                  <a:path w="5639" h="3637" extrusionOk="0">
                    <a:moveTo>
                      <a:pt x="2836" y="0"/>
                    </a:moveTo>
                    <a:lnTo>
                      <a:pt x="1"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38"/>
              <p:cNvSpPr/>
              <p:nvPr/>
            </p:nvSpPr>
            <p:spPr>
              <a:xfrm>
                <a:off x="6841725" y="3195225"/>
                <a:ext cx="258550" cy="166825"/>
              </a:xfrm>
              <a:custGeom>
                <a:avLst/>
                <a:gdLst/>
                <a:ahLst/>
                <a:cxnLst/>
                <a:rect l="l" t="t" r="r" b="b"/>
                <a:pathLst>
                  <a:path w="10342" h="6673" extrusionOk="0">
                    <a:moveTo>
                      <a:pt x="0" y="1"/>
                    </a:moveTo>
                    <a:lnTo>
                      <a:pt x="5171" y="6672"/>
                    </a:lnTo>
                    <a:lnTo>
                      <a:pt x="10341" y="1"/>
                    </a:lnTo>
                    <a:lnTo>
                      <a:pt x="9407"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38"/>
              <p:cNvSpPr/>
              <p:nvPr/>
            </p:nvSpPr>
            <p:spPr>
              <a:xfrm>
                <a:off x="6901775" y="3195225"/>
                <a:ext cx="140125" cy="90925"/>
              </a:xfrm>
              <a:custGeom>
                <a:avLst/>
                <a:gdLst/>
                <a:ahLst/>
                <a:cxnLst/>
                <a:rect l="l" t="t" r="r" b="b"/>
                <a:pathLst>
                  <a:path w="5605" h="3637" extrusionOk="0">
                    <a:moveTo>
                      <a:pt x="0" y="1"/>
                    </a:moveTo>
                    <a:lnTo>
                      <a:pt x="2769" y="3637"/>
                    </a:lnTo>
                    <a:lnTo>
                      <a:pt x="56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38"/>
              <p:cNvSpPr/>
              <p:nvPr/>
            </p:nvSpPr>
            <p:spPr>
              <a:xfrm>
                <a:off x="7007675" y="3195225"/>
                <a:ext cx="257700" cy="166825"/>
              </a:xfrm>
              <a:custGeom>
                <a:avLst/>
                <a:gdLst/>
                <a:ahLst/>
                <a:cxnLst/>
                <a:rect l="l" t="t" r="r" b="b"/>
                <a:pathLst>
                  <a:path w="10308" h="6673" extrusionOk="0">
                    <a:moveTo>
                      <a:pt x="5171" y="1"/>
                    </a:moveTo>
                    <a:lnTo>
                      <a:pt x="0" y="6672"/>
                    </a:lnTo>
                    <a:lnTo>
                      <a:pt x="934"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38"/>
              <p:cNvSpPr/>
              <p:nvPr/>
            </p:nvSpPr>
            <p:spPr>
              <a:xfrm>
                <a:off x="7066050"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38"/>
              <p:cNvSpPr/>
              <p:nvPr/>
            </p:nvSpPr>
            <p:spPr>
              <a:xfrm>
                <a:off x="71703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38"/>
              <p:cNvSpPr/>
              <p:nvPr/>
            </p:nvSpPr>
            <p:spPr>
              <a:xfrm>
                <a:off x="72295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38"/>
              <p:cNvSpPr/>
              <p:nvPr/>
            </p:nvSpPr>
            <p:spPr>
              <a:xfrm>
                <a:off x="7336250" y="3195225"/>
                <a:ext cx="257700" cy="166825"/>
              </a:xfrm>
              <a:custGeom>
                <a:avLst/>
                <a:gdLst/>
                <a:ahLst/>
                <a:cxnLst/>
                <a:rect l="l" t="t" r="r" b="b"/>
                <a:pathLst>
                  <a:path w="10308" h="6673" extrusionOk="0">
                    <a:moveTo>
                      <a:pt x="5171" y="1"/>
                    </a:moveTo>
                    <a:lnTo>
                      <a:pt x="0" y="6672"/>
                    </a:lnTo>
                    <a:lnTo>
                      <a:pt x="901"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38"/>
              <p:cNvSpPr/>
              <p:nvPr/>
            </p:nvSpPr>
            <p:spPr>
              <a:xfrm>
                <a:off x="7394625"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38"/>
              <p:cNvSpPr/>
              <p:nvPr/>
            </p:nvSpPr>
            <p:spPr>
              <a:xfrm>
                <a:off x="7498850" y="3195225"/>
                <a:ext cx="258550" cy="166825"/>
              </a:xfrm>
              <a:custGeom>
                <a:avLst/>
                <a:gdLst/>
                <a:ahLst/>
                <a:cxnLst/>
                <a:rect l="l" t="t" r="r" b="b"/>
                <a:pathLst>
                  <a:path w="10342" h="6673" extrusionOk="0">
                    <a:moveTo>
                      <a:pt x="1" y="1"/>
                    </a:moveTo>
                    <a:lnTo>
                      <a:pt x="5171" y="6672"/>
                    </a:lnTo>
                    <a:lnTo>
                      <a:pt x="10342" y="1"/>
                    </a:lnTo>
                    <a:lnTo>
                      <a:pt x="9374"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38"/>
              <p:cNvSpPr/>
              <p:nvPr/>
            </p:nvSpPr>
            <p:spPr>
              <a:xfrm>
                <a:off x="7558075"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243" name="Google Shape;5243;p38"/>
          <p:cNvGrpSpPr/>
          <p:nvPr/>
        </p:nvGrpSpPr>
        <p:grpSpPr>
          <a:xfrm>
            <a:off x="-832874" y="4878922"/>
            <a:ext cx="10497150" cy="264601"/>
            <a:chOff x="-1154547" y="4878922"/>
            <a:chExt cx="10497150" cy="264601"/>
          </a:xfrm>
        </p:grpSpPr>
        <p:grpSp>
          <p:nvGrpSpPr>
            <p:cNvPr id="5244" name="Google Shape;5244;p38"/>
            <p:cNvGrpSpPr/>
            <p:nvPr/>
          </p:nvGrpSpPr>
          <p:grpSpPr>
            <a:xfrm>
              <a:off x="7112507" y="4878922"/>
              <a:ext cx="2230096" cy="264601"/>
              <a:chOff x="6351375" y="3195225"/>
              <a:chExt cx="1406025" cy="166825"/>
            </a:xfrm>
          </p:grpSpPr>
          <p:sp>
            <p:nvSpPr>
              <p:cNvPr id="5245" name="Google Shape;5245;p38"/>
              <p:cNvSpPr/>
              <p:nvPr/>
            </p:nvSpPr>
            <p:spPr>
              <a:xfrm>
                <a:off x="6351375" y="3195225"/>
                <a:ext cx="256875" cy="166825"/>
              </a:xfrm>
              <a:custGeom>
                <a:avLst/>
                <a:gdLst/>
                <a:ahLst/>
                <a:cxnLst/>
                <a:rect l="l" t="t" r="r" b="b"/>
                <a:pathLst>
                  <a:path w="10275" h="6673" extrusionOk="0">
                    <a:moveTo>
                      <a:pt x="5171" y="1"/>
                    </a:moveTo>
                    <a:lnTo>
                      <a:pt x="0" y="6672"/>
                    </a:lnTo>
                    <a:lnTo>
                      <a:pt x="901" y="6672"/>
                    </a:lnTo>
                    <a:lnTo>
                      <a:pt x="5171" y="1201"/>
                    </a:lnTo>
                    <a:lnTo>
                      <a:pt x="9374" y="6672"/>
                    </a:lnTo>
                    <a:lnTo>
                      <a:pt x="10274"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38"/>
              <p:cNvSpPr/>
              <p:nvPr/>
            </p:nvSpPr>
            <p:spPr>
              <a:xfrm>
                <a:off x="6409750" y="3271125"/>
                <a:ext cx="140125" cy="90925"/>
              </a:xfrm>
              <a:custGeom>
                <a:avLst/>
                <a:gdLst/>
                <a:ahLst/>
                <a:cxnLst/>
                <a:rect l="l" t="t" r="r" b="b"/>
                <a:pathLst>
                  <a:path w="5605" h="3637" extrusionOk="0">
                    <a:moveTo>
                      <a:pt x="2836" y="0"/>
                    </a:moveTo>
                    <a:lnTo>
                      <a:pt x="0" y="3636"/>
                    </a:lnTo>
                    <a:lnTo>
                      <a:pt x="5604"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38"/>
              <p:cNvSpPr/>
              <p:nvPr/>
            </p:nvSpPr>
            <p:spPr>
              <a:xfrm>
                <a:off x="65140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38"/>
              <p:cNvSpPr/>
              <p:nvPr/>
            </p:nvSpPr>
            <p:spPr>
              <a:xfrm>
                <a:off x="65732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38"/>
              <p:cNvSpPr/>
              <p:nvPr/>
            </p:nvSpPr>
            <p:spPr>
              <a:xfrm>
                <a:off x="6679100" y="3195225"/>
                <a:ext cx="257725" cy="166825"/>
              </a:xfrm>
              <a:custGeom>
                <a:avLst/>
                <a:gdLst/>
                <a:ahLst/>
                <a:cxnLst/>
                <a:rect l="l" t="t" r="r" b="b"/>
                <a:pathLst>
                  <a:path w="10309" h="6673" extrusionOk="0">
                    <a:moveTo>
                      <a:pt x="5171" y="1"/>
                    </a:moveTo>
                    <a:lnTo>
                      <a:pt x="1" y="6672"/>
                    </a:lnTo>
                    <a:lnTo>
                      <a:pt x="935" y="6672"/>
                    </a:lnTo>
                    <a:lnTo>
                      <a:pt x="5171" y="1201"/>
                    </a:lnTo>
                    <a:lnTo>
                      <a:pt x="9407"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38"/>
              <p:cNvSpPr/>
              <p:nvPr/>
            </p:nvSpPr>
            <p:spPr>
              <a:xfrm>
                <a:off x="6737475" y="3271125"/>
                <a:ext cx="140975" cy="90925"/>
              </a:xfrm>
              <a:custGeom>
                <a:avLst/>
                <a:gdLst/>
                <a:ahLst/>
                <a:cxnLst/>
                <a:rect l="l" t="t" r="r" b="b"/>
                <a:pathLst>
                  <a:path w="5639" h="3637" extrusionOk="0">
                    <a:moveTo>
                      <a:pt x="2836" y="0"/>
                    </a:moveTo>
                    <a:lnTo>
                      <a:pt x="1"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38"/>
              <p:cNvSpPr/>
              <p:nvPr/>
            </p:nvSpPr>
            <p:spPr>
              <a:xfrm>
                <a:off x="6841725" y="3195225"/>
                <a:ext cx="258550" cy="166825"/>
              </a:xfrm>
              <a:custGeom>
                <a:avLst/>
                <a:gdLst/>
                <a:ahLst/>
                <a:cxnLst/>
                <a:rect l="l" t="t" r="r" b="b"/>
                <a:pathLst>
                  <a:path w="10342" h="6673" extrusionOk="0">
                    <a:moveTo>
                      <a:pt x="0" y="1"/>
                    </a:moveTo>
                    <a:lnTo>
                      <a:pt x="5171" y="6672"/>
                    </a:lnTo>
                    <a:lnTo>
                      <a:pt x="10341" y="1"/>
                    </a:lnTo>
                    <a:lnTo>
                      <a:pt x="9407"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38"/>
              <p:cNvSpPr/>
              <p:nvPr/>
            </p:nvSpPr>
            <p:spPr>
              <a:xfrm>
                <a:off x="6901775" y="3195225"/>
                <a:ext cx="140125" cy="90925"/>
              </a:xfrm>
              <a:custGeom>
                <a:avLst/>
                <a:gdLst/>
                <a:ahLst/>
                <a:cxnLst/>
                <a:rect l="l" t="t" r="r" b="b"/>
                <a:pathLst>
                  <a:path w="5605" h="3637" extrusionOk="0">
                    <a:moveTo>
                      <a:pt x="0" y="1"/>
                    </a:moveTo>
                    <a:lnTo>
                      <a:pt x="2769" y="3637"/>
                    </a:lnTo>
                    <a:lnTo>
                      <a:pt x="56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38"/>
              <p:cNvSpPr/>
              <p:nvPr/>
            </p:nvSpPr>
            <p:spPr>
              <a:xfrm>
                <a:off x="7007675" y="3195225"/>
                <a:ext cx="257700" cy="166825"/>
              </a:xfrm>
              <a:custGeom>
                <a:avLst/>
                <a:gdLst/>
                <a:ahLst/>
                <a:cxnLst/>
                <a:rect l="l" t="t" r="r" b="b"/>
                <a:pathLst>
                  <a:path w="10308" h="6673" extrusionOk="0">
                    <a:moveTo>
                      <a:pt x="5171" y="1"/>
                    </a:moveTo>
                    <a:lnTo>
                      <a:pt x="0" y="6672"/>
                    </a:lnTo>
                    <a:lnTo>
                      <a:pt x="934"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38"/>
              <p:cNvSpPr/>
              <p:nvPr/>
            </p:nvSpPr>
            <p:spPr>
              <a:xfrm>
                <a:off x="7066050"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38"/>
              <p:cNvSpPr/>
              <p:nvPr/>
            </p:nvSpPr>
            <p:spPr>
              <a:xfrm>
                <a:off x="71703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38"/>
              <p:cNvSpPr/>
              <p:nvPr/>
            </p:nvSpPr>
            <p:spPr>
              <a:xfrm>
                <a:off x="72295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38"/>
              <p:cNvSpPr/>
              <p:nvPr/>
            </p:nvSpPr>
            <p:spPr>
              <a:xfrm>
                <a:off x="7336250" y="3195225"/>
                <a:ext cx="257700" cy="166825"/>
              </a:xfrm>
              <a:custGeom>
                <a:avLst/>
                <a:gdLst/>
                <a:ahLst/>
                <a:cxnLst/>
                <a:rect l="l" t="t" r="r" b="b"/>
                <a:pathLst>
                  <a:path w="10308" h="6673" extrusionOk="0">
                    <a:moveTo>
                      <a:pt x="5171" y="1"/>
                    </a:moveTo>
                    <a:lnTo>
                      <a:pt x="0" y="6672"/>
                    </a:lnTo>
                    <a:lnTo>
                      <a:pt x="901"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38"/>
              <p:cNvSpPr/>
              <p:nvPr/>
            </p:nvSpPr>
            <p:spPr>
              <a:xfrm>
                <a:off x="7394625"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38"/>
              <p:cNvSpPr/>
              <p:nvPr/>
            </p:nvSpPr>
            <p:spPr>
              <a:xfrm>
                <a:off x="7498850" y="3195225"/>
                <a:ext cx="258550" cy="166825"/>
              </a:xfrm>
              <a:custGeom>
                <a:avLst/>
                <a:gdLst/>
                <a:ahLst/>
                <a:cxnLst/>
                <a:rect l="l" t="t" r="r" b="b"/>
                <a:pathLst>
                  <a:path w="10342" h="6673" extrusionOk="0">
                    <a:moveTo>
                      <a:pt x="1" y="1"/>
                    </a:moveTo>
                    <a:lnTo>
                      <a:pt x="5171" y="6672"/>
                    </a:lnTo>
                    <a:lnTo>
                      <a:pt x="10342" y="1"/>
                    </a:lnTo>
                    <a:lnTo>
                      <a:pt x="9374"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38"/>
              <p:cNvSpPr/>
              <p:nvPr/>
            </p:nvSpPr>
            <p:spPr>
              <a:xfrm>
                <a:off x="7558075"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61" name="Google Shape;5261;p38"/>
            <p:cNvGrpSpPr/>
            <p:nvPr/>
          </p:nvGrpSpPr>
          <p:grpSpPr>
            <a:xfrm>
              <a:off x="5047357" y="4878922"/>
              <a:ext cx="2230096" cy="264601"/>
              <a:chOff x="6351375" y="3195225"/>
              <a:chExt cx="1406025" cy="166825"/>
            </a:xfrm>
          </p:grpSpPr>
          <p:sp>
            <p:nvSpPr>
              <p:cNvPr id="5262" name="Google Shape;5262;p38"/>
              <p:cNvSpPr/>
              <p:nvPr/>
            </p:nvSpPr>
            <p:spPr>
              <a:xfrm>
                <a:off x="6351375" y="3195225"/>
                <a:ext cx="256875" cy="166825"/>
              </a:xfrm>
              <a:custGeom>
                <a:avLst/>
                <a:gdLst/>
                <a:ahLst/>
                <a:cxnLst/>
                <a:rect l="l" t="t" r="r" b="b"/>
                <a:pathLst>
                  <a:path w="10275" h="6673" extrusionOk="0">
                    <a:moveTo>
                      <a:pt x="5171" y="1"/>
                    </a:moveTo>
                    <a:lnTo>
                      <a:pt x="0" y="6672"/>
                    </a:lnTo>
                    <a:lnTo>
                      <a:pt x="901" y="6672"/>
                    </a:lnTo>
                    <a:lnTo>
                      <a:pt x="5171" y="1201"/>
                    </a:lnTo>
                    <a:lnTo>
                      <a:pt x="9374" y="6672"/>
                    </a:lnTo>
                    <a:lnTo>
                      <a:pt x="10274"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38"/>
              <p:cNvSpPr/>
              <p:nvPr/>
            </p:nvSpPr>
            <p:spPr>
              <a:xfrm>
                <a:off x="6409750" y="3271125"/>
                <a:ext cx="140125" cy="90925"/>
              </a:xfrm>
              <a:custGeom>
                <a:avLst/>
                <a:gdLst/>
                <a:ahLst/>
                <a:cxnLst/>
                <a:rect l="l" t="t" r="r" b="b"/>
                <a:pathLst>
                  <a:path w="5605" h="3637" extrusionOk="0">
                    <a:moveTo>
                      <a:pt x="2836" y="0"/>
                    </a:moveTo>
                    <a:lnTo>
                      <a:pt x="0" y="3636"/>
                    </a:lnTo>
                    <a:lnTo>
                      <a:pt x="5604"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38"/>
              <p:cNvSpPr/>
              <p:nvPr/>
            </p:nvSpPr>
            <p:spPr>
              <a:xfrm>
                <a:off x="65140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38"/>
              <p:cNvSpPr/>
              <p:nvPr/>
            </p:nvSpPr>
            <p:spPr>
              <a:xfrm>
                <a:off x="65732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38"/>
              <p:cNvSpPr/>
              <p:nvPr/>
            </p:nvSpPr>
            <p:spPr>
              <a:xfrm>
                <a:off x="6679100" y="3195225"/>
                <a:ext cx="257725" cy="166825"/>
              </a:xfrm>
              <a:custGeom>
                <a:avLst/>
                <a:gdLst/>
                <a:ahLst/>
                <a:cxnLst/>
                <a:rect l="l" t="t" r="r" b="b"/>
                <a:pathLst>
                  <a:path w="10309" h="6673" extrusionOk="0">
                    <a:moveTo>
                      <a:pt x="5171" y="1"/>
                    </a:moveTo>
                    <a:lnTo>
                      <a:pt x="1" y="6672"/>
                    </a:lnTo>
                    <a:lnTo>
                      <a:pt x="935" y="6672"/>
                    </a:lnTo>
                    <a:lnTo>
                      <a:pt x="5171" y="1201"/>
                    </a:lnTo>
                    <a:lnTo>
                      <a:pt x="9407"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38"/>
              <p:cNvSpPr/>
              <p:nvPr/>
            </p:nvSpPr>
            <p:spPr>
              <a:xfrm>
                <a:off x="6737475" y="3271125"/>
                <a:ext cx="140975" cy="90925"/>
              </a:xfrm>
              <a:custGeom>
                <a:avLst/>
                <a:gdLst/>
                <a:ahLst/>
                <a:cxnLst/>
                <a:rect l="l" t="t" r="r" b="b"/>
                <a:pathLst>
                  <a:path w="5639" h="3637" extrusionOk="0">
                    <a:moveTo>
                      <a:pt x="2836" y="0"/>
                    </a:moveTo>
                    <a:lnTo>
                      <a:pt x="1"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38"/>
              <p:cNvSpPr/>
              <p:nvPr/>
            </p:nvSpPr>
            <p:spPr>
              <a:xfrm>
                <a:off x="6841725" y="3195225"/>
                <a:ext cx="258550" cy="166825"/>
              </a:xfrm>
              <a:custGeom>
                <a:avLst/>
                <a:gdLst/>
                <a:ahLst/>
                <a:cxnLst/>
                <a:rect l="l" t="t" r="r" b="b"/>
                <a:pathLst>
                  <a:path w="10342" h="6673" extrusionOk="0">
                    <a:moveTo>
                      <a:pt x="0" y="1"/>
                    </a:moveTo>
                    <a:lnTo>
                      <a:pt x="5171" y="6672"/>
                    </a:lnTo>
                    <a:lnTo>
                      <a:pt x="10341" y="1"/>
                    </a:lnTo>
                    <a:lnTo>
                      <a:pt x="9407"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38"/>
              <p:cNvSpPr/>
              <p:nvPr/>
            </p:nvSpPr>
            <p:spPr>
              <a:xfrm>
                <a:off x="6901775" y="3195225"/>
                <a:ext cx="140125" cy="90925"/>
              </a:xfrm>
              <a:custGeom>
                <a:avLst/>
                <a:gdLst/>
                <a:ahLst/>
                <a:cxnLst/>
                <a:rect l="l" t="t" r="r" b="b"/>
                <a:pathLst>
                  <a:path w="5605" h="3637" extrusionOk="0">
                    <a:moveTo>
                      <a:pt x="0" y="1"/>
                    </a:moveTo>
                    <a:lnTo>
                      <a:pt x="2769" y="3637"/>
                    </a:lnTo>
                    <a:lnTo>
                      <a:pt x="56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38"/>
              <p:cNvSpPr/>
              <p:nvPr/>
            </p:nvSpPr>
            <p:spPr>
              <a:xfrm>
                <a:off x="7007675" y="3195225"/>
                <a:ext cx="257700" cy="166825"/>
              </a:xfrm>
              <a:custGeom>
                <a:avLst/>
                <a:gdLst/>
                <a:ahLst/>
                <a:cxnLst/>
                <a:rect l="l" t="t" r="r" b="b"/>
                <a:pathLst>
                  <a:path w="10308" h="6673" extrusionOk="0">
                    <a:moveTo>
                      <a:pt x="5171" y="1"/>
                    </a:moveTo>
                    <a:lnTo>
                      <a:pt x="0" y="6672"/>
                    </a:lnTo>
                    <a:lnTo>
                      <a:pt x="934"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38"/>
              <p:cNvSpPr/>
              <p:nvPr/>
            </p:nvSpPr>
            <p:spPr>
              <a:xfrm>
                <a:off x="7066050"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38"/>
              <p:cNvSpPr/>
              <p:nvPr/>
            </p:nvSpPr>
            <p:spPr>
              <a:xfrm>
                <a:off x="71703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38"/>
              <p:cNvSpPr/>
              <p:nvPr/>
            </p:nvSpPr>
            <p:spPr>
              <a:xfrm>
                <a:off x="72295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38"/>
              <p:cNvSpPr/>
              <p:nvPr/>
            </p:nvSpPr>
            <p:spPr>
              <a:xfrm>
                <a:off x="7336250" y="3195225"/>
                <a:ext cx="257700" cy="166825"/>
              </a:xfrm>
              <a:custGeom>
                <a:avLst/>
                <a:gdLst/>
                <a:ahLst/>
                <a:cxnLst/>
                <a:rect l="l" t="t" r="r" b="b"/>
                <a:pathLst>
                  <a:path w="10308" h="6673" extrusionOk="0">
                    <a:moveTo>
                      <a:pt x="5171" y="1"/>
                    </a:moveTo>
                    <a:lnTo>
                      <a:pt x="0" y="6672"/>
                    </a:lnTo>
                    <a:lnTo>
                      <a:pt x="901"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38"/>
              <p:cNvSpPr/>
              <p:nvPr/>
            </p:nvSpPr>
            <p:spPr>
              <a:xfrm>
                <a:off x="7394625"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38"/>
              <p:cNvSpPr/>
              <p:nvPr/>
            </p:nvSpPr>
            <p:spPr>
              <a:xfrm>
                <a:off x="7498850" y="3195225"/>
                <a:ext cx="258550" cy="166825"/>
              </a:xfrm>
              <a:custGeom>
                <a:avLst/>
                <a:gdLst/>
                <a:ahLst/>
                <a:cxnLst/>
                <a:rect l="l" t="t" r="r" b="b"/>
                <a:pathLst>
                  <a:path w="10342" h="6673" extrusionOk="0">
                    <a:moveTo>
                      <a:pt x="1" y="1"/>
                    </a:moveTo>
                    <a:lnTo>
                      <a:pt x="5171" y="6672"/>
                    </a:lnTo>
                    <a:lnTo>
                      <a:pt x="10342" y="1"/>
                    </a:lnTo>
                    <a:lnTo>
                      <a:pt x="9374"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38"/>
              <p:cNvSpPr/>
              <p:nvPr/>
            </p:nvSpPr>
            <p:spPr>
              <a:xfrm>
                <a:off x="7558075"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8" name="Google Shape;5278;p38"/>
            <p:cNvGrpSpPr/>
            <p:nvPr/>
          </p:nvGrpSpPr>
          <p:grpSpPr>
            <a:xfrm>
              <a:off x="2982214" y="4878922"/>
              <a:ext cx="2230096" cy="264601"/>
              <a:chOff x="6351375" y="3195225"/>
              <a:chExt cx="1406025" cy="166825"/>
            </a:xfrm>
          </p:grpSpPr>
          <p:sp>
            <p:nvSpPr>
              <p:cNvPr id="5279" name="Google Shape;5279;p38"/>
              <p:cNvSpPr/>
              <p:nvPr/>
            </p:nvSpPr>
            <p:spPr>
              <a:xfrm>
                <a:off x="6351375" y="3195225"/>
                <a:ext cx="256875" cy="166825"/>
              </a:xfrm>
              <a:custGeom>
                <a:avLst/>
                <a:gdLst/>
                <a:ahLst/>
                <a:cxnLst/>
                <a:rect l="l" t="t" r="r" b="b"/>
                <a:pathLst>
                  <a:path w="10275" h="6673" extrusionOk="0">
                    <a:moveTo>
                      <a:pt x="5171" y="1"/>
                    </a:moveTo>
                    <a:lnTo>
                      <a:pt x="0" y="6672"/>
                    </a:lnTo>
                    <a:lnTo>
                      <a:pt x="901" y="6672"/>
                    </a:lnTo>
                    <a:lnTo>
                      <a:pt x="5171" y="1201"/>
                    </a:lnTo>
                    <a:lnTo>
                      <a:pt x="9374" y="6672"/>
                    </a:lnTo>
                    <a:lnTo>
                      <a:pt x="10274"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38"/>
              <p:cNvSpPr/>
              <p:nvPr/>
            </p:nvSpPr>
            <p:spPr>
              <a:xfrm>
                <a:off x="6409750" y="3271125"/>
                <a:ext cx="140125" cy="90925"/>
              </a:xfrm>
              <a:custGeom>
                <a:avLst/>
                <a:gdLst/>
                <a:ahLst/>
                <a:cxnLst/>
                <a:rect l="l" t="t" r="r" b="b"/>
                <a:pathLst>
                  <a:path w="5605" h="3637" extrusionOk="0">
                    <a:moveTo>
                      <a:pt x="2836" y="0"/>
                    </a:moveTo>
                    <a:lnTo>
                      <a:pt x="0" y="3636"/>
                    </a:lnTo>
                    <a:lnTo>
                      <a:pt x="5604"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38"/>
              <p:cNvSpPr/>
              <p:nvPr/>
            </p:nvSpPr>
            <p:spPr>
              <a:xfrm>
                <a:off x="65140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38"/>
              <p:cNvSpPr/>
              <p:nvPr/>
            </p:nvSpPr>
            <p:spPr>
              <a:xfrm>
                <a:off x="65732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38"/>
              <p:cNvSpPr/>
              <p:nvPr/>
            </p:nvSpPr>
            <p:spPr>
              <a:xfrm>
                <a:off x="6679100" y="3195225"/>
                <a:ext cx="257725" cy="166825"/>
              </a:xfrm>
              <a:custGeom>
                <a:avLst/>
                <a:gdLst/>
                <a:ahLst/>
                <a:cxnLst/>
                <a:rect l="l" t="t" r="r" b="b"/>
                <a:pathLst>
                  <a:path w="10309" h="6673" extrusionOk="0">
                    <a:moveTo>
                      <a:pt x="5171" y="1"/>
                    </a:moveTo>
                    <a:lnTo>
                      <a:pt x="1" y="6672"/>
                    </a:lnTo>
                    <a:lnTo>
                      <a:pt x="935" y="6672"/>
                    </a:lnTo>
                    <a:lnTo>
                      <a:pt x="5171" y="1201"/>
                    </a:lnTo>
                    <a:lnTo>
                      <a:pt x="9407"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38"/>
              <p:cNvSpPr/>
              <p:nvPr/>
            </p:nvSpPr>
            <p:spPr>
              <a:xfrm>
                <a:off x="6737475" y="3271125"/>
                <a:ext cx="140975" cy="90925"/>
              </a:xfrm>
              <a:custGeom>
                <a:avLst/>
                <a:gdLst/>
                <a:ahLst/>
                <a:cxnLst/>
                <a:rect l="l" t="t" r="r" b="b"/>
                <a:pathLst>
                  <a:path w="5639" h="3637" extrusionOk="0">
                    <a:moveTo>
                      <a:pt x="2836" y="0"/>
                    </a:moveTo>
                    <a:lnTo>
                      <a:pt x="1"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38"/>
              <p:cNvSpPr/>
              <p:nvPr/>
            </p:nvSpPr>
            <p:spPr>
              <a:xfrm>
                <a:off x="6841725" y="3195225"/>
                <a:ext cx="258550" cy="166825"/>
              </a:xfrm>
              <a:custGeom>
                <a:avLst/>
                <a:gdLst/>
                <a:ahLst/>
                <a:cxnLst/>
                <a:rect l="l" t="t" r="r" b="b"/>
                <a:pathLst>
                  <a:path w="10342" h="6673" extrusionOk="0">
                    <a:moveTo>
                      <a:pt x="0" y="1"/>
                    </a:moveTo>
                    <a:lnTo>
                      <a:pt x="5171" y="6672"/>
                    </a:lnTo>
                    <a:lnTo>
                      <a:pt x="10341" y="1"/>
                    </a:lnTo>
                    <a:lnTo>
                      <a:pt x="9407"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38"/>
              <p:cNvSpPr/>
              <p:nvPr/>
            </p:nvSpPr>
            <p:spPr>
              <a:xfrm>
                <a:off x="6901775" y="3195225"/>
                <a:ext cx="140125" cy="90925"/>
              </a:xfrm>
              <a:custGeom>
                <a:avLst/>
                <a:gdLst/>
                <a:ahLst/>
                <a:cxnLst/>
                <a:rect l="l" t="t" r="r" b="b"/>
                <a:pathLst>
                  <a:path w="5605" h="3637" extrusionOk="0">
                    <a:moveTo>
                      <a:pt x="0" y="1"/>
                    </a:moveTo>
                    <a:lnTo>
                      <a:pt x="2769" y="3637"/>
                    </a:lnTo>
                    <a:lnTo>
                      <a:pt x="56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38"/>
              <p:cNvSpPr/>
              <p:nvPr/>
            </p:nvSpPr>
            <p:spPr>
              <a:xfrm>
                <a:off x="7007675" y="3195225"/>
                <a:ext cx="257700" cy="166825"/>
              </a:xfrm>
              <a:custGeom>
                <a:avLst/>
                <a:gdLst/>
                <a:ahLst/>
                <a:cxnLst/>
                <a:rect l="l" t="t" r="r" b="b"/>
                <a:pathLst>
                  <a:path w="10308" h="6673" extrusionOk="0">
                    <a:moveTo>
                      <a:pt x="5171" y="1"/>
                    </a:moveTo>
                    <a:lnTo>
                      <a:pt x="0" y="6672"/>
                    </a:lnTo>
                    <a:lnTo>
                      <a:pt x="934"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38"/>
              <p:cNvSpPr/>
              <p:nvPr/>
            </p:nvSpPr>
            <p:spPr>
              <a:xfrm>
                <a:off x="7066050"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38"/>
              <p:cNvSpPr/>
              <p:nvPr/>
            </p:nvSpPr>
            <p:spPr>
              <a:xfrm>
                <a:off x="71703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38"/>
              <p:cNvSpPr/>
              <p:nvPr/>
            </p:nvSpPr>
            <p:spPr>
              <a:xfrm>
                <a:off x="72295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38"/>
              <p:cNvSpPr/>
              <p:nvPr/>
            </p:nvSpPr>
            <p:spPr>
              <a:xfrm>
                <a:off x="7336250" y="3195225"/>
                <a:ext cx="257700" cy="166825"/>
              </a:xfrm>
              <a:custGeom>
                <a:avLst/>
                <a:gdLst/>
                <a:ahLst/>
                <a:cxnLst/>
                <a:rect l="l" t="t" r="r" b="b"/>
                <a:pathLst>
                  <a:path w="10308" h="6673" extrusionOk="0">
                    <a:moveTo>
                      <a:pt x="5171" y="1"/>
                    </a:moveTo>
                    <a:lnTo>
                      <a:pt x="0" y="6672"/>
                    </a:lnTo>
                    <a:lnTo>
                      <a:pt x="901"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38"/>
              <p:cNvSpPr/>
              <p:nvPr/>
            </p:nvSpPr>
            <p:spPr>
              <a:xfrm>
                <a:off x="7394625"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38"/>
              <p:cNvSpPr/>
              <p:nvPr/>
            </p:nvSpPr>
            <p:spPr>
              <a:xfrm>
                <a:off x="7498850" y="3195225"/>
                <a:ext cx="258550" cy="166825"/>
              </a:xfrm>
              <a:custGeom>
                <a:avLst/>
                <a:gdLst/>
                <a:ahLst/>
                <a:cxnLst/>
                <a:rect l="l" t="t" r="r" b="b"/>
                <a:pathLst>
                  <a:path w="10342" h="6673" extrusionOk="0">
                    <a:moveTo>
                      <a:pt x="1" y="1"/>
                    </a:moveTo>
                    <a:lnTo>
                      <a:pt x="5171" y="6672"/>
                    </a:lnTo>
                    <a:lnTo>
                      <a:pt x="10342" y="1"/>
                    </a:lnTo>
                    <a:lnTo>
                      <a:pt x="9374"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38"/>
              <p:cNvSpPr/>
              <p:nvPr/>
            </p:nvSpPr>
            <p:spPr>
              <a:xfrm>
                <a:off x="7558075"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95" name="Google Shape;5295;p38"/>
            <p:cNvGrpSpPr/>
            <p:nvPr/>
          </p:nvGrpSpPr>
          <p:grpSpPr>
            <a:xfrm>
              <a:off x="917064" y="4878922"/>
              <a:ext cx="2230096" cy="264601"/>
              <a:chOff x="6351375" y="3195225"/>
              <a:chExt cx="1406025" cy="166825"/>
            </a:xfrm>
          </p:grpSpPr>
          <p:sp>
            <p:nvSpPr>
              <p:cNvPr id="5296" name="Google Shape;5296;p38"/>
              <p:cNvSpPr/>
              <p:nvPr/>
            </p:nvSpPr>
            <p:spPr>
              <a:xfrm>
                <a:off x="6351375" y="3195225"/>
                <a:ext cx="256875" cy="166825"/>
              </a:xfrm>
              <a:custGeom>
                <a:avLst/>
                <a:gdLst/>
                <a:ahLst/>
                <a:cxnLst/>
                <a:rect l="l" t="t" r="r" b="b"/>
                <a:pathLst>
                  <a:path w="10275" h="6673" extrusionOk="0">
                    <a:moveTo>
                      <a:pt x="5171" y="1"/>
                    </a:moveTo>
                    <a:lnTo>
                      <a:pt x="0" y="6672"/>
                    </a:lnTo>
                    <a:lnTo>
                      <a:pt x="901" y="6672"/>
                    </a:lnTo>
                    <a:lnTo>
                      <a:pt x="5171" y="1201"/>
                    </a:lnTo>
                    <a:lnTo>
                      <a:pt x="9374" y="6672"/>
                    </a:lnTo>
                    <a:lnTo>
                      <a:pt x="10274"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38"/>
              <p:cNvSpPr/>
              <p:nvPr/>
            </p:nvSpPr>
            <p:spPr>
              <a:xfrm>
                <a:off x="6409750" y="3271125"/>
                <a:ext cx="140125" cy="90925"/>
              </a:xfrm>
              <a:custGeom>
                <a:avLst/>
                <a:gdLst/>
                <a:ahLst/>
                <a:cxnLst/>
                <a:rect l="l" t="t" r="r" b="b"/>
                <a:pathLst>
                  <a:path w="5605" h="3637" extrusionOk="0">
                    <a:moveTo>
                      <a:pt x="2836" y="0"/>
                    </a:moveTo>
                    <a:lnTo>
                      <a:pt x="0" y="3636"/>
                    </a:lnTo>
                    <a:lnTo>
                      <a:pt x="5604"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38"/>
              <p:cNvSpPr/>
              <p:nvPr/>
            </p:nvSpPr>
            <p:spPr>
              <a:xfrm>
                <a:off x="65140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38"/>
              <p:cNvSpPr/>
              <p:nvPr/>
            </p:nvSpPr>
            <p:spPr>
              <a:xfrm>
                <a:off x="65732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38"/>
              <p:cNvSpPr/>
              <p:nvPr/>
            </p:nvSpPr>
            <p:spPr>
              <a:xfrm>
                <a:off x="6679100" y="3195225"/>
                <a:ext cx="257725" cy="166825"/>
              </a:xfrm>
              <a:custGeom>
                <a:avLst/>
                <a:gdLst/>
                <a:ahLst/>
                <a:cxnLst/>
                <a:rect l="l" t="t" r="r" b="b"/>
                <a:pathLst>
                  <a:path w="10309" h="6673" extrusionOk="0">
                    <a:moveTo>
                      <a:pt x="5171" y="1"/>
                    </a:moveTo>
                    <a:lnTo>
                      <a:pt x="1" y="6672"/>
                    </a:lnTo>
                    <a:lnTo>
                      <a:pt x="935" y="6672"/>
                    </a:lnTo>
                    <a:lnTo>
                      <a:pt x="5171" y="1201"/>
                    </a:lnTo>
                    <a:lnTo>
                      <a:pt x="9407"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38"/>
              <p:cNvSpPr/>
              <p:nvPr/>
            </p:nvSpPr>
            <p:spPr>
              <a:xfrm>
                <a:off x="6737475" y="3271125"/>
                <a:ext cx="140975" cy="90925"/>
              </a:xfrm>
              <a:custGeom>
                <a:avLst/>
                <a:gdLst/>
                <a:ahLst/>
                <a:cxnLst/>
                <a:rect l="l" t="t" r="r" b="b"/>
                <a:pathLst>
                  <a:path w="5639" h="3637" extrusionOk="0">
                    <a:moveTo>
                      <a:pt x="2836" y="0"/>
                    </a:moveTo>
                    <a:lnTo>
                      <a:pt x="1"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38"/>
              <p:cNvSpPr/>
              <p:nvPr/>
            </p:nvSpPr>
            <p:spPr>
              <a:xfrm>
                <a:off x="6841725" y="3195225"/>
                <a:ext cx="258550" cy="166825"/>
              </a:xfrm>
              <a:custGeom>
                <a:avLst/>
                <a:gdLst/>
                <a:ahLst/>
                <a:cxnLst/>
                <a:rect l="l" t="t" r="r" b="b"/>
                <a:pathLst>
                  <a:path w="10342" h="6673" extrusionOk="0">
                    <a:moveTo>
                      <a:pt x="0" y="1"/>
                    </a:moveTo>
                    <a:lnTo>
                      <a:pt x="5171" y="6672"/>
                    </a:lnTo>
                    <a:lnTo>
                      <a:pt x="10341" y="1"/>
                    </a:lnTo>
                    <a:lnTo>
                      <a:pt x="9407"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38"/>
              <p:cNvSpPr/>
              <p:nvPr/>
            </p:nvSpPr>
            <p:spPr>
              <a:xfrm>
                <a:off x="6901775" y="3195225"/>
                <a:ext cx="140125" cy="90925"/>
              </a:xfrm>
              <a:custGeom>
                <a:avLst/>
                <a:gdLst/>
                <a:ahLst/>
                <a:cxnLst/>
                <a:rect l="l" t="t" r="r" b="b"/>
                <a:pathLst>
                  <a:path w="5605" h="3637" extrusionOk="0">
                    <a:moveTo>
                      <a:pt x="0" y="1"/>
                    </a:moveTo>
                    <a:lnTo>
                      <a:pt x="2769" y="3637"/>
                    </a:lnTo>
                    <a:lnTo>
                      <a:pt x="56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38"/>
              <p:cNvSpPr/>
              <p:nvPr/>
            </p:nvSpPr>
            <p:spPr>
              <a:xfrm>
                <a:off x="7007675" y="3195225"/>
                <a:ext cx="257700" cy="166825"/>
              </a:xfrm>
              <a:custGeom>
                <a:avLst/>
                <a:gdLst/>
                <a:ahLst/>
                <a:cxnLst/>
                <a:rect l="l" t="t" r="r" b="b"/>
                <a:pathLst>
                  <a:path w="10308" h="6673" extrusionOk="0">
                    <a:moveTo>
                      <a:pt x="5171" y="1"/>
                    </a:moveTo>
                    <a:lnTo>
                      <a:pt x="0" y="6672"/>
                    </a:lnTo>
                    <a:lnTo>
                      <a:pt x="934"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38"/>
              <p:cNvSpPr/>
              <p:nvPr/>
            </p:nvSpPr>
            <p:spPr>
              <a:xfrm>
                <a:off x="7066050"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38"/>
              <p:cNvSpPr/>
              <p:nvPr/>
            </p:nvSpPr>
            <p:spPr>
              <a:xfrm>
                <a:off x="71703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38"/>
              <p:cNvSpPr/>
              <p:nvPr/>
            </p:nvSpPr>
            <p:spPr>
              <a:xfrm>
                <a:off x="72295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38"/>
              <p:cNvSpPr/>
              <p:nvPr/>
            </p:nvSpPr>
            <p:spPr>
              <a:xfrm>
                <a:off x="7336250" y="3195225"/>
                <a:ext cx="257700" cy="166825"/>
              </a:xfrm>
              <a:custGeom>
                <a:avLst/>
                <a:gdLst/>
                <a:ahLst/>
                <a:cxnLst/>
                <a:rect l="l" t="t" r="r" b="b"/>
                <a:pathLst>
                  <a:path w="10308" h="6673" extrusionOk="0">
                    <a:moveTo>
                      <a:pt x="5171" y="1"/>
                    </a:moveTo>
                    <a:lnTo>
                      <a:pt x="0" y="6672"/>
                    </a:lnTo>
                    <a:lnTo>
                      <a:pt x="901"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38"/>
              <p:cNvSpPr/>
              <p:nvPr/>
            </p:nvSpPr>
            <p:spPr>
              <a:xfrm>
                <a:off x="7394625"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38"/>
              <p:cNvSpPr/>
              <p:nvPr/>
            </p:nvSpPr>
            <p:spPr>
              <a:xfrm>
                <a:off x="7498850" y="3195225"/>
                <a:ext cx="258550" cy="166825"/>
              </a:xfrm>
              <a:custGeom>
                <a:avLst/>
                <a:gdLst/>
                <a:ahLst/>
                <a:cxnLst/>
                <a:rect l="l" t="t" r="r" b="b"/>
                <a:pathLst>
                  <a:path w="10342" h="6673" extrusionOk="0">
                    <a:moveTo>
                      <a:pt x="1" y="1"/>
                    </a:moveTo>
                    <a:lnTo>
                      <a:pt x="5171" y="6672"/>
                    </a:lnTo>
                    <a:lnTo>
                      <a:pt x="10342" y="1"/>
                    </a:lnTo>
                    <a:lnTo>
                      <a:pt x="9374"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38"/>
              <p:cNvSpPr/>
              <p:nvPr/>
            </p:nvSpPr>
            <p:spPr>
              <a:xfrm>
                <a:off x="7558075"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12" name="Google Shape;5312;p38"/>
            <p:cNvGrpSpPr/>
            <p:nvPr/>
          </p:nvGrpSpPr>
          <p:grpSpPr>
            <a:xfrm>
              <a:off x="-1154547" y="4878922"/>
              <a:ext cx="2230096" cy="264601"/>
              <a:chOff x="6351375" y="3195225"/>
              <a:chExt cx="1406025" cy="166825"/>
            </a:xfrm>
          </p:grpSpPr>
          <p:sp>
            <p:nvSpPr>
              <p:cNvPr id="5313" name="Google Shape;5313;p38"/>
              <p:cNvSpPr/>
              <p:nvPr/>
            </p:nvSpPr>
            <p:spPr>
              <a:xfrm>
                <a:off x="6351375" y="3195225"/>
                <a:ext cx="256875" cy="166825"/>
              </a:xfrm>
              <a:custGeom>
                <a:avLst/>
                <a:gdLst/>
                <a:ahLst/>
                <a:cxnLst/>
                <a:rect l="l" t="t" r="r" b="b"/>
                <a:pathLst>
                  <a:path w="10275" h="6673" extrusionOk="0">
                    <a:moveTo>
                      <a:pt x="5171" y="1"/>
                    </a:moveTo>
                    <a:lnTo>
                      <a:pt x="0" y="6672"/>
                    </a:lnTo>
                    <a:lnTo>
                      <a:pt x="901" y="6672"/>
                    </a:lnTo>
                    <a:lnTo>
                      <a:pt x="5171" y="1201"/>
                    </a:lnTo>
                    <a:lnTo>
                      <a:pt x="9374" y="6672"/>
                    </a:lnTo>
                    <a:lnTo>
                      <a:pt x="10274"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38"/>
              <p:cNvSpPr/>
              <p:nvPr/>
            </p:nvSpPr>
            <p:spPr>
              <a:xfrm>
                <a:off x="6409750" y="3271125"/>
                <a:ext cx="140125" cy="90925"/>
              </a:xfrm>
              <a:custGeom>
                <a:avLst/>
                <a:gdLst/>
                <a:ahLst/>
                <a:cxnLst/>
                <a:rect l="l" t="t" r="r" b="b"/>
                <a:pathLst>
                  <a:path w="5605" h="3637" extrusionOk="0">
                    <a:moveTo>
                      <a:pt x="2836" y="0"/>
                    </a:moveTo>
                    <a:lnTo>
                      <a:pt x="0" y="3636"/>
                    </a:lnTo>
                    <a:lnTo>
                      <a:pt x="5604"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38"/>
              <p:cNvSpPr/>
              <p:nvPr/>
            </p:nvSpPr>
            <p:spPr>
              <a:xfrm>
                <a:off x="65140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38"/>
              <p:cNvSpPr/>
              <p:nvPr/>
            </p:nvSpPr>
            <p:spPr>
              <a:xfrm>
                <a:off x="65732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38"/>
              <p:cNvSpPr/>
              <p:nvPr/>
            </p:nvSpPr>
            <p:spPr>
              <a:xfrm>
                <a:off x="6679100" y="3195225"/>
                <a:ext cx="257725" cy="166825"/>
              </a:xfrm>
              <a:custGeom>
                <a:avLst/>
                <a:gdLst/>
                <a:ahLst/>
                <a:cxnLst/>
                <a:rect l="l" t="t" r="r" b="b"/>
                <a:pathLst>
                  <a:path w="10309" h="6673" extrusionOk="0">
                    <a:moveTo>
                      <a:pt x="5171" y="1"/>
                    </a:moveTo>
                    <a:lnTo>
                      <a:pt x="1" y="6672"/>
                    </a:lnTo>
                    <a:lnTo>
                      <a:pt x="935" y="6672"/>
                    </a:lnTo>
                    <a:lnTo>
                      <a:pt x="5171" y="1201"/>
                    </a:lnTo>
                    <a:lnTo>
                      <a:pt x="9407"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38"/>
              <p:cNvSpPr/>
              <p:nvPr/>
            </p:nvSpPr>
            <p:spPr>
              <a:xfrm>
                <a:off x="6737475" y="3271125"/>
                <a:ext cx="140975" cy="90925"/>
              </a:xfrm>
              <a:custGeom>
                <a:avLst/>
                <a:gdLst/>
                <a:ahLst/>
                <a:cxnLst/>
                <a:rect l="l" t="t" r="r" b="b"/>
                <a:pathLst>
                  <a:path w="5639" h="3637" extrusionOk="0">
                    <a:moveTo>
                      <a:pt x="2836" y="0"/>
                    </a:moveTo>
                    <a:lnTo>
                      <a:pt x="1"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38"/>
              <p:cNvSpPr/>
              <p:nvPr/>
            </p:nvSpPr>
            <p:spPr>
              <a:xfrm>
                <a:off x="6841725" y="3195225"/>
                <a:ext cx="258550" cy="166825"/>
              </a:xfrm>
              <a:custGeom>
                <a:avLst/>
                <a:gdLst/>
                <a:ahLst/>
                <a:cxnLst/>
                <a:rect l="l" t="t" r="r" b="b"/>
                <a:pathLst>
                  <a:path w="10342" h="6673" extrusionOk="0">
                    <a:moveTo>
                      <a:pt x="0" y="1"/>
                    </a:moveTo>
                    <a:lnTo>
                      <a:pt x="5171" y="6672"/>
                    </a:lnTo>
                    <a:lnTo>
                      <a:pt x="10341" y="1"/>
                    </a:lnTo>
                    <a:lnTo>
                      <a:pt x="9407"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38"/>
              <p:cNvSpPr/>
              <p:nvPr/>
            </p:nvSpPr>
            <p:spPr>
              <a:xfrm>
                <a:off x="6901775" y="3195225"/>
                <a:ext cx="140125" cy="90925"/>
              </a:xfrm>
              <a:custGeom>
                <a:avLst/>
                <a:gdLst/>
                <a:ahLst/>
                <a:cxnLst/>
                <a:rect l="l" t="t" r="r" b="b"/>
                <a:pathLst>
                  <a:path w="5605" h="3637" extrusionOk="0">
                    <a:moveTo>
                      <a:pt x="0" y="1"/>
                    </a:moveTo>
                    <a:lnTo>
                      <a:pt x="2769" y="3637"/>
                    </a:lnTo>
                    <a:lnTo>
                      <a:pt x="56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38"/>
              <p:cNvSpPr/>
              <p:nvPr/>
            </p:nvSpPr>
            <p:spPr>
              <a:xfrm>
                <a:off x="7007675" y="3195225"/>
                <a:ext cx="257700" cy="166825"/>
              </a:xfrm>
              <a:custGeom>
                <a:avLst/>
                <a:gdLst/>
                <a:ahLst/>
                <a:cxnLst/>
                <a:rect l="l" t="t" r="r" b="b"/>
                <a:pathLst>
                  <a:path w="10308" h="6673" extrusionOk="0">
                    <a:moveTo>
                      <a:pt x="5171" y="1"/>
                    </a:moveTo>
                    <a:lnTo>
                      <a:pt x="0" y="6672"/>
                    </a:lnTo>
                    <a:lnTo>
                      <a:pt x="934"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38"/>
              <p:cNvSpPr/>
              <p:nvPr/>
            </p:nvSpPr>
            <p:spPr>
              <a:xfrm>
                <a:off x="7066050"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38"/>
              <p:cNvSpPr/>
              <p:nvPr/>
            </p:nvSpPr>
            <p:spPr>
              <a:xfrm>
                <a:off x="71703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38"/>
              <p:cNvSpPr/>
              <p:nvPr/>
            </p:nvSpPr>
            <p:spPr>
              <a:xfrm>
                <a:off x="72295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38"/>
              <p:cNvSpPr/>
              <p:nvPr/>
            </p:nvSpPr>
            <p:spPr>
              <a:xfrm>
                <a:off x="7336250" y="3195225"/>
                <a:ext cx="257700" cy="166825"/>
              </a:xfrm>
              <a:custGeom>
                <a:avLst/>
                <a:gdLst/>
                <a:ahLst/>
                <a:cxnLst/>
                <a:rect l="l" t="t" r="r" b="b"/>
                <a:pathLst>
                  <a:path w="10308" h="6673" extrusionOk="0">
                    <a:moveTo>
                      <a:pt x="5171" y="1"/>
                    </a:moveTo>
                    <a:lnTo>
                      <a:pt x="0" y="6672"/>
                    </a:lnTo>
                    <a:lnTo>
                      <a:pt x="901"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38"/>
              <p:cNvSpPr/>
              <p:nvPr/>
            </p:nvSpPr>
            <p:spPr>
              <a:xfrm>
                <a:off x="7394625"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38"/>
              <p:cNvSpPr/>
              <p:nvPr/>
            </p:nvSpPr>
            <p:spPr>
              <a:xfrm>
                <a:off x="7498850" y="3195225"/>
                <a:ext cx="258550" cy="166825"/>
              </a:xfrm>
              <a:custGeom>
                <a:avLst/>
                <a:gdLst/>
                <a:ahLst/>
                <a:cxnLst/>
                <a:rect l="l" t="t" r="r" b="b"/>
                <a:pathLst>
                  <a:path w="10342" h="6673" extrusionOk="0">
                    <a:moveTo>
                      <a:pt x="1" y="1"/>
                    </a:moveTo>
                    <a:lnTo>
                      <a:pt x="5171" y="6672"/>
                    </a:lnTo>
                    <a:lnTo>
                      <a:pt x="10342" y="1"/>
                    </a:lnTo>
                    <a:lnTo>
                      <a:pt x="9374"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38"/>
              <p:cNvSpPr/>
              <p:nvPr/>
            </p:nvSpPr>
            <p:spPr>
              <a:xfrm>
                <a:off x="7558075"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four columns 2">
  <p:cSld name="CUSTOM_4_1">
    <p:spTree>
      <p:nvGrpSpPr>
        <p:cNvPr id="1" name="Shape 5329"/>
        <p:cNvGrpSpPr/>
        <p:nvPr/>
      </p:nvGrpSpPr>
      <p:grpSpPr>
        <a:xfrm>
          <a:off x="0" y="0"/>
          <a:ext cx="0" cy="0"/>
          <a:chOff x="0" y="0"/>
          <a:chExt cx="0" cy="0"/>
        </a:xfrm>
      </p:grpSpPr>
      <p:pic>
        <p:nvPicPr>
          <p:cNvPr id="5330" name="Google Shape;5330;p39"/>
          <p:cNvPicPr preferRelativeResize="0"/>
          <p:nvPr/>
        </p:nvPicPr>
        <p:blipFill>
          <a:blip r:embed="rId2">
            <a:alphaModFix/>
          </a:blip>
          <a:stretch>
            <a:fillRect/>
          </a:stretch>
        </p:blipFill>
        <p:spPr>
          <a:xfrm>
            <a:off x="0" y="0"/>
            <a:ext cx="9144000" cy="5143500"/>
          </a:xfrm>
          <a:prstGeom prst="rect">
            <a:avLst/>
          </a:prstGeom>
          <a:noFill/>
          <a:ln>
            <a:noFill/>
          </a:ln>
        </p:spPr>
      </p:pic>
      <p:sp>
        <p:nvSpPr>
          <p:cNvPr id="5331" name="Google Shape;5331;p39"/>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32" name="Google Shape;5332;p39"/>
          <p:cNvSpPr txBox="1">
            <a:spLocks noGrp="1"/>
          </p:cNvSpPr>
          <p:nvPr>
            <p:ph type="title" idx="2"/>
          </p:nvPr>
        </p:nvSpPr>
        <p:spPr>
          <a:xfrm>
            <a:off x="720000" y="1682850"/>
            <a:ext cx="2043900" cy="521100"/>
          </a:xfrm>
          <a:prstGeom prst="rect">
            <a:avLst/>
          </a:prstGeom>
        </p:spPr>
        <p:txBody>
          <a:bodyPr spcFirstLastPara="1" wrap="square" lIns="91425" tIns="91425" rIns="91425" bIns="91425" anchor="ctr" anchorCtr="0">
            <a:noAutofit/>
          </a:bodyPr>
          <a:lstStyle>
            <a:lvl1pPr lvl="0" rtl="0">
              <a:lnSpc>
                <a:spcPct val="120000"/>
              </a:lnSpc>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333" name="Google Shape;5333;p39"/>
          <p:cNvSpPr txBox="1">
            <a:spLocks noGrp="1"/>
          </p:cNvSpPr>
          <p:nvPr>
            <p:ph type="subTitle" idx="1"/>
          </p:nvPr>
        </p:nvSpPr>
        <p:spPr>
          <a:xfrm>
            <a:off x="720000" y="2160213"/>
            <a:ext cx="2043900" cy="484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34" name="Google Shape;5334;p39"/>
          <p:cNvSpPr txBox="1">
            <a:spLocks noGrp="1"/>
          </p:cNvSpPr>
          <p:nvPr>
            <p:ph type="title" idx="3"/>
          </p:nvPr>
        </p:nvSpPr>
        <p:spPr>
          <a:xfrm>
            <a:off x="6380100" y="1682850"/>
            <a:ext cx="2043900" cy="521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335" name="Google Shape;5335;p39"/>
          <p:cNvSpPr txBox="1">
            <a:spLocks noGrp="1"/>
          </p:cNvSpPr>
          <p:nvPr>
            <p:ph type="subTitle" idx="4"/>
          </p:nvPr>
        </p:nvSpPr>
        <p:spPr>
          <a:xfrm>
            <a:off x="6380100" y="2160213"/>
            <a:ext cx="2043900" cy="484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36" name="Google Shape;5336;p39"/>
          <p:cNvSpPr txBox="1">
            <a:spLocks noGrp="1"/>
          </p:cNvSpPr>
          <p:nvPr>
            <p:ph type="title" idx="5"/>
          </p:nvPr>
        </p:nvSpPr>
        <p:spPr>
          <a:xfrm>
            <a:off x="720000" y="3116252"/>
            <a:ext cx="2043900" cy="5211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337" name="Google Shape;5337;p39"/>
          <p:cNvSpPr txBox="1">
            <a:spLocks noGrp="1"/>
          </p:cNvSpPr>
          <p:nvPr>
            <p:ph type="subTitle" idx="6"/>
          </p:nvPr>
        </p:nvSpPr>
        <p:spPr>
          <a:xfrm>
            <a:off x="720000" y="3588050"/>
            <a:ext cx="2043900" cy="484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38" name="Google Shape;5338;p39"/>
          <p:cNvSpPr txBox="1">
            <a:spLocks noGrp="1"/>
          </p:cNvSpPr>
          <p:nvPr>
            <p:ph type="title" idx="7"/>
          </p:nvPr>
        </p:nvSpPr>
        <p:spPr>
          <a:xfrm>
            <a:off x="6380100" y="3116252"/>
            <a:ext cx="2043900" cy="521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339" name="Google Shape;5339;p39"/>
          <p:cNvSpPr txBox="1">
            <a:spLocks noGrp="1"/>
          </p:cNvSpPr>
          <p:nvPr>
            <p:ph type="subTitle" idx="8"/>
          </p:nvPr>
        </p:nvSpPr>
        <p:spPr>
          <a:xfrm>
            <a:off x="6380100" y="3588050"/>
            <a:ext cx="2043900" cy="484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340" name="Google Shape;5340;p39"/>
          <p:cNvGrpSpPr/>
          <p:nvPr/>
        </p:nvGrpSpPr>
        <p:grpSpPr>
          <a:xfrm rot="10800000" flipH="1">
            <a:off x="1" y="4732908"/>
            <a:ext cx="9143959" cy="220826"/>
            <a:chOff x="247825" y="5280925"/>
            <a:chExt cx="1994625" cy="78000"/>
          </a:xfrm>
        </p:grpSpPr>
        <p:sp>
          <p:nvSpPr>
            <p:cNvPr id="5341" name="Google Shape;5341;p39"/>
            <p:cNvSpPr/>
            <p:nvPr/>
          </p:nvSpPr>
          <p:spPr>
            <a:xfrm>
              <a:off x="277450" y="5286575"/>
              <a:ext cx="88400" cy="45175"/>
            </a:xfrm>
            <a:custGeom>
              <a:avLst/>
              <a:gdLst/>
              <a:ahLst/>
              <a:cxnLst/>
              <a:rect l="l" t="t" r="r" b="b"/>
              <a:pathLst>
                <a:path w="3536" h="1807" extrusionOk="0">
                  <a:moveTo>
                    <a:pt x="1" y="1"/>
                  </a:moveTo>
                  <a:lnTo>
                    <a:pt x="1806" y="1806"/>
                  </a:lnTo>
                  <a:lnTo>
                    <a:pt x="3535" y="22"/>
                  </a:lnTo>
                  <a:cubicBezTo>
                    <a:pt x="3535" y="22"/>
                    <a:pt x="27" y="2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39"/>
            <p:cNvSpPr/>
            <p:nvPr/>
          </p:nvSpPr>
          <p:spPr>
            <a:xfrm>
              <a:off x="419625" y="5286575"/>
              <a:ext cx="88375" cy="45175"/>
            </a:xfrm>
            <a:custGeom>
              <a:avLst/>
              <a:gdLst/>
              <a:ahLst/>
              <a:cxnLst/>
              <a:rect l="l" t="t" r="r" b="b"/>
              <a:pathLst>
                <a:path w="3535" h="1807" extrusionOk="0">
                  <a:moveTo>
                    <a:pt x="0" y="1"/>
                  </a:moveTo>
                  <a:lnTo>
                    <a:pt x="1806" y="1806"/>
                  </a:lnTo>
                  <a:lnTo>
                    <a:pt x="3535" y="22"/>
                  </a:lnTo>
                  <a:cubicBezTo>
                    <a:pt x="3535" y="22"/>
                    <a:pt x="26" y="2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39"/>
            <p:cNvSpPr/>
            <p:nvPr/>
          </p:nvSpPr>
          <p:spPr>
            <a:xfrm>
              <a:off x="560900" y="5286575"/>
              <a:ext cx="88375" cy="45175"/>
            </a:xfrm>
            <a:custGeom>
              <a:avLst/>
              <a:gdLst/>
              <a:ahLst/>
              <a:cxnLst/>
              <a:rect l="l" t="t" r="r" b="b"/>
              <a:pathLst>
                <a:path w="3535" h="1807" extrusionOk="0">
                  <a:moveTo>
                    <a:pt x="0" y="1"/>
                  </a:moveTo>
                  <a:lnTo>
                    <a:pt x="1806" y="1806"/>
                  </a:lnTo>
                  <a:lnTo>
                    <a:pt x="3535" y="22"/>
                  </a:lnTo>
                  <a:cubicBezTo>
                    <a:pt x="3535" y="22"/>
                    <a:pt x="26" y="2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39"/>
            <p:cNvSpPr/>
            <p:nvPr/>
          </p:nvSpPr>
          <p:spPr>
            <a:xfrm>
              <a:off x="703600" y="5286575"/>
              <a:ext cx="88375" cy="45175"/>
            </a:xfrm>
            <a:custGeom>
              <a:avLst/>
              <a:gdLst/>
              <a:ahLst/>
              <a:cxnLst/>
              <a:rect l="l" t="t" r="r" b="b"/>
              <a:pathLst>
                <a:path w="3535" h="1807" extrusionOk="0">
                  <a:moveTo>
                    <a:pt x="0" y="1"/>
                  </a:moveTo>
                  <a:cubicBezTo>
                    <a:pt x="0" y="1"/>
                    <a:pt x="0" y="1"/>
                    <a:pt x="0" y="1"/>
                  </a:cubicBezTo>
                  <a:lnTo>
                    <a:pt x="0" y="1"/>
                  </a:lnTo>
                  <a:lnTo>
                    <a:pt x="0" y="1"/>
                  </a:lnTo>
                  <a:close/>
                  <a:moveTo>
                    <a:pt x="0" y="1"/>
                  </a:moveTo>
                  <a:lnTo>
                    <a:pt x="1801" y="1806"/>
                  </a:lnTo>
                  <a:lnTo>
                    <a:pt x="3535" y="22"/>
                  </a:lnTo>
                  <a:cubicBezTo>
                    <a:pt x="3535" y="22"/>
                    <a:pt x="22" y="2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39"/>
            <p:cNvSpPr/>
            <p:nvPr/>
          </p:nvSpPr>
          <p:spPr>
            <a:xfrm>
              <a:off x="844975" y="5286575"/>
              <a:ext cx="88400" cy="45175"/>
            </a:xfrm>
            <a:custGeom>
              <a:avLst/>
              <a:gdLst/>
              <a:ahLst/>
              <a:cxnLst/>
              <a:rect l="l" t="t" r="r" b="b"/>
              <a:pathLst>
                <a:path w="3536" h="1807" extrusionOk="0">
                  <a:moveTo>
                    <a:pt x="1" y="1"/>
                  </a:moveTo>
                  <a:lnTo>
                    <a:pt x="1807" y="1806"/>
                  </a:lnTo>
                  <a:lnTo>
                    <a:pt x="3535" y="22"/>
                  </a:lnTo>
                  <a:cubicBezTo>
                    <a:pt x="3535" y="22"/>
                    <a:pt x="22" y="2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39"/>
            <p:cNvSpPr/>
            <p:nvPr/>
          </p:nvSpPr>
          <p:spPr>
            <a:xfrm>
              <a:off x="987150" y="5286575"/>
              <a:ext cx="88400" cy="45175"/>
            </a:xfrm>
            <a:custGeom>
              <a:avLst/>
              <a:gdLst/>
              <a:ahLst/>
              <a:cxnLst/>
              <a:rect l="l" t="t" r="r" b="b"/>
              <a:pathLst>
                <a:path w="3536" h="1807" extrusionOk="0">
                  <a:moveTo>
                    <a:pt x="1" y="1"/>
                  </a:moveTo>
                  <a:lnTo>
                    <a:pt x="1807" y="1806"/>
                  </a:lnTo>
                  <a:lnTo>
                    <a:pt x="3535" y="22"/>
                  </a:lnTo>
                  <a:cubicBezTo>
                    <a:pt x="3535" y="22"/>
                    <a:pt x="22" y="2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39"/>
            <p:cNvSpPr/>
            <p:nvPr/>
          </p:nvSpPr>
          <p:spPr>
            <a:xfrm>
              <a:off x="1128425" y="5286575"/>
              <a:ext cx="88400" cy="45175"/>
            </a:xfrm>
            <a:custGeom>
              <a:avLst/>
              <a:gdLst/>
              <a:ahLst/>
              <a:cxnLst/>
              <a:rect l="l" t="t" r="r" b="b"/>
              <a:pathLst>
                <a:path w="3536" h="1807" extrusionOk="0">
                  <a:moveTo>
                    <a:pt x="1" y="1"/>
                  </a:moveTo>
                  <a:lnTo>
                    <a:pt x="1801" y="1806"/>
                  </a:lnTo>
                  <a:lnTo>
                    <a:pt x="3535" y="22"/>
                  </a:lnTo>
                  <a:cubicBezTo>
                    <a:pt x="3535" y="22"/>
                    <a:pt x="22" y="2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39"/>
            <p:cNvSpPr/>
            <p:nvPr/>
          </p:nvSpPr>
          <p:spPr>
            <a:xfrm>
              <a:off x="1271000" y="5286575"/>
              <a:ext cx="88400" cy="45175"/>
            </a:xfrm>
            <a:custGeom>
              <a:avLst/>
              <a:gdLst/>
              <a:ahLst/>
              <a:cxnLst/>
              <a:rect l="l" t="t" r="r" b="b"/>
              <a:pathLst>
                <a:path w="3536" h="1807" extrusionOk="0">
                  <a:moveTo>
                    <a:pt x="1" y="1"/>
                  </a:moveTo>
                  <a:lnTo>
                    <a:pt x="1806" y="1806"/>
                  </a:lnTo>
                  <a:lnTo>
                    <a:pt x="3535" y="22"/>
                  </a:lnTo>
                  <a:cubicBezTo>
                    <a:pt x="3535" y="22"/>
                    <a:pt x="27" y="2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39"/>
            <p:cNvSpPr/>
            <p:nvPr/>
          </p:nvSpPr>
          <p:spPr>
            <a:xfrm>
              <a:off x="1413425" y="5286575"/>
              <a:ext cx="88375" cy="45175"/>
            </a:xfrm>
            <a:custGeom>
              <a:avLst/>
              <a:gdLst/>
              <a:ahLst/>
              <a:cxnLst/>
              <a:rect l="l" t="t" r="r" b="b"/>
              <a:pathLst>
                <a:path w="3535" h="1807" extrusionOk="0">
                  <a:moveTo>
                    <a:pt x="0" y="1"/>
                  </a:moveTo>
                  <a:lnTo>
                    <a:pt x="1806" y="1806"/>
                  </a:lnTo>
                  <a:lnTo>
                    <a:pt x="3535" y="22"/>
                  </a:lnTo>
                  <a:cubicBezTo>
                    <a:pt x="3535" y="22"/>
                    <a:pt x="26" y="2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39"/>
            <p:cNvSpPr/>
            <p:nvPr/>
          </p:nvSpPr>
          <p:spPr>
            <a:xfrm>
              <a:off x="1555600" y="5286575"/>
              <a:ext cx="88375" cy="45175"/>
            </a:xfrm>
            <a:custGeom>
              <a:avLst/>
              <a:gdLst/>
              <a:ahLst/>
              <a:cxnLst/>
              <a:rect l="l" t="t" r="r" b="b"/>
              <a:pathLst>
                <a:path w="3535" h="1807" extrusionOk="0">
                  <a:moveTo>
                    <a:pt x="0" y="1"/>
                  </a:moveTo>
                  <a:lnTo>
                    <a:pt x="1807" y="1806"/>
                  </a:lnTo>
                  <a:lnTo>
                    <a:pt x="3535" y="22"/>
                  </a:lnTo>
                  <a:cubicBezTo>
                    <a:pt x="3535" y="22"/>
                    <a:pt x="26" y="2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39"/>
            <p:cNvSpPr/>
            <p:nvPr/>
          </p:nvSpPr>
          <p:spPr>
            <a:xfrm>
              <a:off x="1696850" y="5286575"/>
              <a:ext cx="88400" cy="45175"/>
            </a:xfrm>
            <a:custGeom>
              <a:avLst/>
              <a:gdLst/>
              <a:ahLst/>
              <a:cxnLst/>
              <a:rect l="l" t="t" r="r" b="b"/>
              <a:pathLst>
                <a:path w="3536" h="1807" extrusionOk="0">
                  <a:moveTo>
                    <a:pt x="1" y="1"/>
                  </a:moveTo>
                  <a:lnTo>
                    <a:pt x="1808" y="1806"/>
                  </a:lnTo>
                  <a:lnTo>
                    <a:pt x="3536" y="22"/>
                  </a:lnTo>
                  <a:cubicBezTo>
                    <a:pt x="3536" y="22"/>
                    <a:pt x="22" y="2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39"/>
            <p:cNvSpPr/>
            <p:nvPr/>
          </p:nvSpPr>
          <p:spPr>
            <a:xfrm>
              <a:off x="1839425" y="5286575"/>
              <a:ext cx="88400" cy="45175"/>
            </a:xfrm>
            <a:custGeom>
              <a:avLst/>
              <a:gdLst/>
              <a:ahLst/>
              <a:cxnLst/>
              <a:rect l="l" t="t" r="r" b="b"/>
              <a:pathLst>
                <a:path w="3536" h="1807" extrusionOk="0">
                  <a:moveTo>
                    <a:pt x="1" y="1"/>
                  </a:moveTo>
                  <a:lnTo>
                    <a:pt x="1807" y="1806"/>
                  </a:lnTo>
                  <a:lnTo>
                    <a:pt x="3535" y="22"/>
                  </a:lnTo>
                  <a:cubicBezTo>
                    <a:pt x="3535" y="22"/>
                    <a:pt x="27" y="2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39"/>
            <p:cNvSpPr/>
            <p:nvPr/>
          </p:nvSpPr>
          <p:spPr>
            <a:xfrm>
              <a:off x="1981875" y="5286575"/>
              <a:ext cx="88375" cy="45175"/>
            </a:xfrm>
            <a:custGeom>
              <a:avLst/>
              <a:gdLst/>
              <a:ahLst/>
              <a:cxnLst/>
              <a:rect l="l" t="t" r="r" b="b"/>
              <a:pathLst>
                <a:path w="3535" h="1807" extrusionOk="0">
                  <a:moveTo>
                    <a:pt x="1" y="1"/>
                  </a:moveTo>
                  <a:lnTo>
                    <a:pt x="1807" y="1806"/>
                  </a:lnTo>
                  <a:lnTo>
                    <a:pt x="3534" y="22"/>
                  </a:lnTo>
                  <a:cubicBezTo>
                    <a:pt x="3534" y="22"/>
                    <a:pt x="26" y="2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39"/>
            <p:cNvSpPr/>
            <p:nvPr/>
          </p:nvSpPr>
          <p:spPr>
            <a:xfrm>
              <a:off x="247825" y="5280925"/>
              <a:ext cx="1994625" cy="78000"/>
            </a:xfrm>
            <a:custGeom>
              <a:avLst/>
              <a:gdLst/>
              <a:ahLst/>
              <a:cxnLst/>
              <a:rect l="l" t="t" r="r" b="b"/>
              <a:pathLst>
                <a:path w="79785" h="3120" extrusionOk="0">
                  <a:moveTo>
                    <a:pt x="132" y="1"/>
                  </a:moveTo>
                  <a:cubicBezTo>
                    <a:pt x="101" y="1"/>
                    <a:pt x="70" y="12"/>
                    <a:pt x="47" y="35"/>
                  </a:cubicBezTo>
                  <a:cubicBezTo>
                    <a:pt x="1" y="83"/>
                    <a:pt x="1" y="160"/>
                    <a:pt x="47" y="207"/>
                  </a:cubicBezTo>
                  <a:lnTo>
                    <a:pt x="2929" y="3083"/>
                  </a:lnTo>
                  <a:cubicBezTo>
                    <a:pt x="2950" y="3109"/>
                    <a:pt x="2981" y="3119"/>
                    <a:pt x="3012" y="3119"/>
                  </a:cubicBezTo>
                  <a:lnTo>
                    <a:pt x="3017" y="3119"/>
                  </a:lnTo>
                  <a:cubicBezTo>
                    <a:pt x="3048" y="3119"/>
                    <a:pt x="3079" y="3104"/>
                    <a:pt x="3099" y="3083"/>
                  </a:cubicBezTo>
                  <a:lnTo>
                    <a:pt x="5812" y="279"/>
                  </a:lnTo>
                  <a:lnTo>
                    <a:pt x="8616" y="3083"/>
                  </a:lnTo>
                  <a:cubicBezTo>
                    <a:pt x="8637" y="3109"/>
                    <a:pt x="8668" y="3119"/>
                    <a:pt x="8699" y="3119"/>
                  </a:cubicBezTo>
                  <a:lnTo>
                    <a:pt x="8704" y="3119"/>
                  </a:lnTo>
                  <a:cubicBezTo>
                    <a:pt x="8735" y="3119"/>
                    <a:pt x="8766" y="3104"/>
                    <a:pt x="8787" y="3083"/>
                  </a:cubicBezTo>
                  <a:lnTo>
                    <a:pt x="11482" y="300"/>
                  </a:lnTo>
                  <a:lnTo>
                    <a:pt x="14267" y="3083"/>
                  </a:lnTo>
                  <a:cubicBezTo>
                    <a:pt x="14288" y="3109"/>
                    <a:pt x="14319" y="3119"/>
                    <a:pt x="14350" y="3119"/>
                  </a:cubicBezTo>
                  <a:cubicBezTo>
                    <a:pt x="14386" y="3119"/>
                    <a:pt x="14412" y="3104"/>
                    <a:pt x="14438" y="3083"/>
                  </a:cubicBezTo>
                  <a:lnTo>
                    <a:pt x="17159" y="274"/>
                  </a:lnTo>
                  <a:lnTo>
                    <a:pt x="19970" y="3083"/>
                  </a:lnTo>
                  <a:cubicBezTo>
                    <a:pt x="19996" y="3109"/>
                    <a:pt x="20027" y="3119"/>
                    <a:pt x="20058" y="3119"/>
                  </a:cubicBezTo>
                  <a:cubicBezTo>
                    <a:pt x="20089" y="3119"/>
                    <a:pt x="20120" y="3104"/>
                    <a:pt x="20140" y="3083"/>
                  </a:cubicBezTo>
                  <a:lnTo>
                    <a:pt x="22841" y="294"/>
                  </a:lnTo>
                  <a:lnTo>
                    <a:pt x="25631" y="3083"/>
                  </a:lnTo>
                  <a:cubicBezTo>
                    <a:pt x="25652" y="3109"/>
                    <a:pt x="25683" y="3119"/>
                    <a:pt x="25714" y="3119"/>
                  </a:cubicBezTo>
                  <a:cubicBezTo>
                    <a:pt x="25745" y="3119"/>
                    <a:pt x="25776" y="3104"/>
                    <a:pt x="25796" y="3083"/>
                  </a:cubicBezTo>
                  <a:lnTo>
                    <a:pt x="28513" y="279"/>
                  </a:lnTo>
                  <a:lnTo>
                    <a:pt x="31317" y="3083"/>
                  </a:lnTo>
                  <a:cubicBezTo>
                    <a:pt x="31339" y="3109"/>
                    <a:pt x="31370" y="3119"/>
                    <a:pt x="31401" y="3119"/>
                  </a:cubicBezTo>
                  <a:cubicBezTo>
                    <a:pt x="31432" y="3119"/>
                    <a:pt x="31463" y="3104"/>
                    <a:pt x="31489" y="3083"/>
                  </a:cubicBezTo>
                  <a:lnTo>
                    <a:pt x="34179" y="300"/>
                  </a:lnTo>
                  <a:lnTo>
                    <a:pt x="36963" y="3083"/>
                  </a:lnTo>
                  <a:cubicBezTo>
                    <a:pt x="36989" y="3109"/>
                    <a:pt x="37020" y="3119"/>
                    <a:pt x="37051" y="3119"/>
                  </a:cubicBezTo>
                  <a:cubicBezTo>
                    <a:pt x="37083" y="3119"/>
                    <a:pt x="37114" y="3104"/>
                    <a:pt x="37135" y="3083"/>
                  </a:cubicBezTo>
                  <a:lnTo>
                    <a:pt x="39856" y="274"/>
                  </a:lnTo>
                  <a:lnTo>
                    <a:pt x="42671" y="3083"/>
                  </a:lnTo>
                  <a:cubicBezTo>
                    <a:pt x="42692" y="3109"/>
                    <a:pt x="42723" y="3119"/>
                    <a:pt x="42754" y="3119"/>
                  </a:cubicBezTo>
                  <a:cubicBezTo>
                    <a:pt x="42790" y="3119"/>
                    <a:pt x="42817" y="3104"/>
                    <a:pt x="42841" y="3083"/>
                  </a:cubicBezTo>
                  <a:lnTo>
                    <a:pt x="45559" y="274"/>
                  </a:lnTo>
                  <a:lnTo>
                    <a:pt x="48368" y="3083"/>
                  </a:lnTo>
                  <a:cubicBezTo>
                    <a:pt x="48389" y="3109"/>
                    <a:pt x="48420" y="3119"/>
                    <a:pt x="48451" y="3119"/>
                  </a:cubicBezTo>
                  <a:cubicBezTo>
                    <a:pt x="48487" y="3119"/>
                    <a:pt x="48518" y="3104"/>
                    <a:pt x="48539" y="3083"/>
                  </a:cubicBezTo>
                  <a:lnTo>
                    <a:pt x="51251" y="279"/>
                  </a:lnTo>
                  <a:lnTo>
                    <a:pt x="54056" y="3083"/>
                  </a:lnTo>
                  <a:cubicBezTo>
                    <a:pt x="54076" y="3109"/>
                    <a:pt x="54107" y="3119"/>
                    <a:pt x="54138" y="3119"/>
                  </a:cubicBezTo>
                  <a:lnTo>
                    <a:pt x="54143" y="3119"/>
                  </a:lnTo>
                  <a:cubicBezTo>
                    <a:pt x="54174" y="3119"/>
                    <a:pt x="54205" y="3104"/>
                    <a:pt x="54226" y="3083"/>
                  </a:cubicBezTo>
                  <a:lnTo>
                    <a:pt x="56922" y="300"/>
                  </a:lnTo>
                  <a:lnTo>
                    <a:pt x="59707" y="3083"/>
                  </a:lnTo>
                  <a:cubicBezTo>
                    <a:pt x="59727" y="3109"/>
                    <a:pt x="59758" y="3119"/>
                    <a:pt x="59789" y="3119"/>
                  </a:cubicBezTo>
                  <a:cubicBezTo>
                    <a:pt x="59820" y="3119"/>
                    <a:pt x="59851" y="3104"/>
                    <a:pt x="59877" y="3083"/>
                  </a:cubicBezTo>
                  <a:lnTo>
                    <a:pt x="62599" y="274"/>
                  </a:lnTo>
                  <a:lnTo>
                    <a:pt x="65409" y="3083"/>
                  </a:lnTo>
                  <a:cubicBezTo>
                    <a:pt x="65435" y="3109"/>
                    <a:pt x="65461" y="3119"/>
                    <a:pt x="65497" y="3119"/>
                  </a:cubicBezTo>
                  <a:cubicBezTo>
                    <a:pt x="65528" y="3119"/>
                    <a:pt x="65559" y="3104"/>
                    <a:pt x="65580" y="3083"/>
                  </a:cubicBezTo>
                  <a:lnTo>
                    <a:pt x="68296" y="279"/>
                  </a:lnTo>
                  <a:lnTo>
                    <a:pt x="71107" y="3083"/>
                  </a:lnTo>
                  <a:cubicBezTo>
                    <a:pt x="71127" y="3109"/>
                    <a:pt x="71158" y="3119"/>
                    <a:pt x="71189" y="3119"/>
                  </a:cubicBezTo>
                  <a:cubicBezTo>
                    <a:pt x="71220" y="3119"/>
                    <a:pt x="71251" y="3104"/>
                    <a:pt x="71277" y="3083"/>
                  </a:cubicBezTo>
                  <a:lnTo>
                    <a:pt x="73999" y="274"/>
                  </a:lnTo>
                  <a:lnTo>
                    <a:pt x="76808" y="3083"/>
                  </a:lnTo>
                  <a:cubicBezTo>
                    <a:pt x="76834" y="3109"/>
                    <a:pt x="76865" y="3119"/>
                    <a:pt x="76897" y="3119"/>
                  </a:cubicBezTo>
                  <a:cubicBezTo>
                    <a:pt x="76928" y="3119"/>
                    <a:pt x="76959" y="3104"/>
                    <a:pt x="76980" y="3083"/>
                  </a:cubicBezTo>
                  <a:lnTo>
                    <a:pt x="79738" y="232"/>
                  </a:lnTo>
                  <a:cubicBezTo>
                    <a:pt x="79784" y="186"/>
                    <a:pt x="79784" y="107"/>
                    <a:pt x="79738" y="66"/>
                  </a:cubicBezTo>
                  <a:cubicBezTo>
                    <a:pt x="79715" y="43"/>
                    <a:pt x="79683" y="32"/>
                    <a:pt x="79652" y="32"/>
                  </a:cubicBezTo>
                  <a:cubicBezTo>
                    <a:pt x="79621" y="32"/>
                    <a:pt x="79590" y="43"/>
                    <a:pt x="79567" y="66"/>
                  </a:cubicBezTo>
                  <a:lnTo>
                    <a:pt x="76892" y="2830"/>
                  </a:lnTo>
                  <a:lnTo>
                    <a:pt x="74097" y="35"/>
                  </a:lnTo>
                  <a:cubicBezTo>
                    <a:pt x="74074" y="12"/>
                    <a:pt x="74044" y="1"/>
                    <a:pt x="74015" y="1"/>
                  </a:cubicBezTo>
                  <a:cubicBezTo>
                    <a:pt x="73985" y="1"/>
                    <a:pt x="73955" y="12"/>
                    <a:pt x="73932" y="35"/>
                  </a:cubicBezTo>
                  <a:cubicBezTo>
                    <a:pt x="73906" y="35"/>
                    <a:pt x="73880" y="45"/>
                    <a:pt x="73865" y="66"/>
                  </a:cubicBezTo>
                  <a:lnTo>
                    <a:pt x="71189" y="2830"/>
                  </a:lnTo>
                  <a:lnTo>
                    <a:pt x="68394" y="35"/>
                  </a:lnTo>
                  <a:cubicBezTo>
                    <a:pt x="68371" y="12"/>
                    <a:pt x="68340" y="1"/>
                    <a:pt x="68309" y="1"/>
                  </a:cubicBezTo>
                  <a:cubicBezTo>
                    <a:pt x="68278" y="1"/>
                    <a:pt x="68247" y="12"/>
                    <a:pt x="68224" y="35"/>
                  </a:cubicBezTo>
                  <a:cubicBezTo>
                    <a:pt x="68203" y="40"/>
                    <a:pt x="68183" y="52"/>
                    <a:pt x="68167" y="66"/>
                  </a:cubicBezTo>
                  <a:lnTo>
                    <a:pt x="65492" y="2830"/>
                  </a:lnTo>
                  <a:lnTo>
                    <a:pt x="62697" y="35"/>
                  </a:lnTo>
                  <a:cubicBezTo>
                    <a:pt x="62674" y="12"/>
                    <a:pt x="62644" y="1"/>
                    <a:pt x="62614" y="1"/>
                  </a:cubicBezTo>
                  <a:cubicBezTo>
                    <a:pt x="62585" y="1"/>
                    <a:pt x="62555" y="12"/>
                    <a:pt x="62532" y="35"/>
                  </a:cubicBezTo>
                  <a:cubicBezTo>
                    <a:pt x="62506" y="35"/>
                    <a:pt x="62480" y="45"/>
                    <a:pt x="62464" y="66"/>
                  </a:cubicBezTo>
                  <a:lnTo>
                    <a:pt x="59789" y="2830"/>
                  </a:lnTo>
                  <a:lnTo>
                    <a:pt x="56994" y="35"/>
                  </a:lnTo>
                  <a:cubicBezTo>
                    <a:pt x="56972" y="12"/>
                    <a:pt x="56940" y="1"/>
                    <a:pt x="56909" y="1"/>
                  </a:cubicBezTo>
                  <a:cubicBezTo>
                    <a:pt x="56878" y="1"/>
                    <a:pt x="56847" y="12"/>
                    <a:pt x="56824" y="35"/>
                  </a:cubicBezTo>
                  <a:cubicBezTo>
                    <a:pt x="56808" y="52"/>
                    <a:pt x="56803" y="66"/>
                    <a:pt x="56798" y="83"/>
                  </a:cubicBezTo>
                  <a:lnTo>
                    <a:pt x="54138" y="2830"/>
                  </a:lnTo>
                  <a:lnTo>
                    <a:pt x="51344" y="35"/>
                  </a:lnTo>
                  <a:cubicBezTo>
                    <a:pt x="51321" y="12"/>
                    <a:pt x="51290" y="1"/>
                    <a:pt x="51259" y="1"/>
                  </a:cubicBezTo>
                  <a:cubicBezTo>
                    <a:pt x="51228" y="1"/>
                    <a:pt x="51197" y="12"/>
                    <a:pt x="51174" y="35"/>
                  </a:cubicBezTo>
                  <a:lnTo>
                    <a:pt x="51174" y="40"/>
                  </a:lnTo>
                  <a:cubicBezTo>
                    <a:pt x="51157" y="45"/>
                    <a:pt x="51138" y="52"/>
                    <a:pt x="51126" y="66"/>
                  </a:cubicBezTo>
                  <a:lnTo>
                    <a:pt x="48451" y="2830"/>
                  </a:lnTo>
                  <a:lnTo>
                    <a:pt x="45657" y="35"/>
                  </a:lnTo>
                  <a:cubicBezTo>
                    <a:pt x="45634" y="12"/>
                    <a:pt x="45603" y="1"/>
                    <a:pt x="45572" y="1"/>
                  </a:cubicBezTo>
                  <a:cubicBezTo>
                    <a:pt x="45541" y="1"/>
                    <a:pt x="45510" y="12"/>
                    <a:pt x="45487" y="35"/>
                  </a:cubicBezTo>
                  <a:cubicBezTo>
                    <a:pt x="45466" y="40"/>
                    <a:pt x="45444" y="52"/>
                    <a:pt x="45430" y="66"/>
                  </a:cubicBezTo>
                  <a:lnTo>
                    <a:pt x="42754" y="2830"/>
                  </a:lnTo>
                  <a:lnTo>
                    <a:pt x="39960" y="35"/>
                  </a:lnTo>
                  <a:cubicBezTo>
                    <a:pt x="39936" y="12"/>
                    <a:pt x="39907" y="1"/>
                    <a:pt x="39877" y="1"/>
                  </a:cubicBezTo>
                  <a:cubicBezTo>
                    <a:pt x="39847" y="1"/>
                    <a:pt x="39817" y="12"/>
                    <a:pt x="39794" y="35"/>
                  </a:cubicBezTo>
                  <a:cubicBezTo>
                    <a:pt x="39768" y="35"/>
                    <a:pt x="39743" y="45"/>
                    <a:pt x="39722" y="66"/>
                  </a:cubicBezTo>
                  <a:lnTo>
                    <a:pt x="37046" y="2830"/>
                  </a:lnTo>
                  <a:lnTo>
                    <a:pt x="34252" y="35"/>
                  </a:lnTo>
                  <a:cubicBezTo>
                    <a:pt x="34229" y="12"/>
                    <a:pt x="34199" y="1"/>
                    <a:pt x="34169" y="1"/>
                  </a:cubicBezTo>
                  <a:cubicBezTo>
                    <a:pt x="34139" y="1"/>
                    <a:pt x="34109" y="12"/>
                    <a:pt x="34086" y="35"/>
                  </a:cubicBezTo>
                  <a:cubicBezTo>
                    <a:pt x="34071" y="52"/>
                    <a:pt x="34061" y="66"/>
                    <a:pt x="34055" y="83"/>
                  </a:cubicBezTo>
                  <a:lnTo>
                    <a:pt x="31401" y="2830"/>
                  </a:lnTo>
                  <a:lnTo>
                    <a:pt x="28606" y="35"/>
                  </a:lnTo>
                  <a:cubicBezTo>
                    <a:pt x="28583" y="12"/>
                    <a:pt x="28552" y="1"/>
                    <a:pt x="28521" y="1"/>
                  </a:cubicBezTo>
                  <a:cubicBezTo>
                    <a:pt x="28490" y="1"/>
                    <a:pt x="28458" y="12"/>
                    <a:pt x="28435" y="35"/>
                  </a:cubicBezTo>
                  <a:lnTo>
                    <a:pt x="28435" y="40"/>
                  </a:lnTo>
                  <a:cubicBezTo>
                    <a:pt x="28415" y="45"/>
                    <a:pt x="28399" y="52"/>
                    <a:pt x="28384" y="66"/>
                  </a:cubicBezTo>
                  <a:lnTo>
                    <a:pt x="25714" y="2830"/>
                  </a:lnTo>
                  <a:lnTo>
                    <a:pt x="22919" y="35"/>
                  </a:lnTo>
                  <a:cubicBezTo>
                    <a:pt x="22896" y="12"/>
                    <a:pt x="22865" y="1"/>
                    <a:pt x="22834" y="1"/>
                  </a:cubicBezTo>
                  <a:cubicBezTo>
                    <a:pt x="22803" y="1"/>
                    <a:pt x="22772" y="12"/>
                    <a:pt x="22748" y="35"/>
                  </a:cubicBezTo>
                  <a:cubicBezTo>
                    <a:pt x="22738" y="45"/>
                    <a:pt x="22728" y="61"/>
                    <a:pt x="22722" y="71"/>
                  </a:cubicBezTo>
                  <a:lnTo>
                    <a:pt x="20052" y="2830"/>
                  </a:lnTo>
                  <a:lnTo>
                    <a:pt x="17257" y="35"/>
                  </a:lnTo>
                  <a:cubicBezTo>
                    <a:pt x="17234" y="12"/>
                    <a:pt x="17205" y="1"/>
                    <a:pt x="17175" y="1"/>
                  </a:cubicBezTo>
                  <a:cubicBezTo>
                    <a:pt x="17146" y="1"/>
                    <a:pt x="17116" y="12"/>
                    <a:pt x="17092" y="35"/>
                  </a:cubicBezTo>
                  <a:cubicBezTo>
                    <a:pt x="17066" y="35"/>
                    <a:pt x="17040" y="45"/>
                    <a:pt x="17025" y="66"/>
                  </a:cubicBezTo>
                  <a:lnTo>
                    <a:pt x="14350" y="2830"/>
                  </a:lnTo>
                  <a:lnTo>
                    <a:pt x="11556" y="35"/>
                  </a:lnTo>
                  <a:cubicBezTo>
                    <a:pt x="11532" y="12"/>
                    <a:pt x="11501" y="1"/>
                    <a:pt x="11470" y="1"/>
                  </a:cubicBezTo>
                  <a:cubicBezTo>
                    <a:pt x="11439" y="1"/>
                    <a:pt x="11408" y="12"/>
                    <a:pt x="11384" y="35"/>
                  </a:cubicBezTo>
                  <a:cubicBezTo>
                    <a:pt x="11369" y="52"/>
                    <a:pt x="11364" y="66"/>
                    <a:pt x="11358" y="83"/>
                  </a:cubicBezTo>
                  <a:lnTo>
                    <a:pt x="8699" y="2830"/>
                  </a:lnTo>
                  <a:lnTo>
                    <a:pt x="5905" y="35"/>
                  </a:lnTo>
                  <a:cubicBezTo>
                    <a:pt x="5881" y="12"/>
                    <a:pt x="5850" y="1"/>
                    <a:pt x="5819" y="1"/>
                  </a:cubicBezTo>
                  <a:cubicBezTo>
                    <a:pt x="5788" y="1"/>
                    <a:pt x="5757" y="12"/>
                    <a:pt x="5734" y="35"/>
                  </a:cubicBezTo>
                  <a:lnTo>
                    <a:pt x="5734" y="40"/>
                  </a:lnTo>
                  <a:cubicBezTo>
                    <a:pt x="5719" y="45"/>
                    <a:pt x="5697" y="52"/>
                    <a:pt x="5688" y="66"/>
                  </a:cubicBezTo>
                  <a:lnTo>
                    <a:pt x="3012" y="2830"/>
                  </a:lnTo>
                  <a:lnTo>
                    <a:pt x="218" y="35"/>
                  </a:lnTo>
                  <a:cubicBezTo>
                    <a:pt x="194" y="12"/>
                    <a:pt x="163" y="1"/>
                    <a:pt x="1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39"/>
            <p:cNvSpPr/>
            <p:nvPr/>
          </p:nvSpPr>
          <p:spPr>
            <a:xfrm>
              <a:off x="2124550" y="5286575"/>
              <a:ext cx="88400" cy="45175"/>
            </a:xfrm>
            <a:custGeom>
              <a:avLst/>
              <a:gdLst/>
              <a:ahLst/>
              <a:cxnLst/>
              <a:rect l="l" t="t" r="r" b="b"/>
              <a:pathLst>
                <a:path w="3536" h="1807" extrusionOk="0">
                  <a:moveTo>
                    <a:pt x="1" y="1"/>
                  </a:moveTo>
                  <a:lnTo>
                    <a:pt x="1801" y="1806"/>
                  </a:lnTo>
                  <a:lnTo>
                    <a:pt x="3535" y="22"/>
                  </a:lnTo>
                  <a:cubicBezTo>
                    <a:pt x="3535" y="22"/>
                    <a:pt x="22" y="2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56" name="Google Shape;5356;p39"/>
          <p:cNvGrpSpPr/>
          <p:nvPr/>
        </p:nvGrpSpPr>
        <p:grpSpPr>
          <a:xfrm>
            <a:off x="1" y="157333"/>
            <a:ext cx="9143959" cy="220826"/>
            <a:chOff x="247825" y="5280925"/>
            <a:chExt cx="1994625" cy="78000"/>
          </a:xfrm>
        </p:grpSpPr>
        <p:sp>
          <p:nvSpPr>
            <p:cNvPr id="5357" name="Google Shape;5357;p39"/>
            <p:cNvSpPr/>
            <p:nvPr/>
          </p:nvSpPr>
          <p:spPr>
            <a:xfrm>
              <a:off x="277450" y="5286575"/>
              <a:ext cx="88400" cy="45175"/>
            </a:xfrm>
            <a:custGeom>
              <a:avLst/>
              <a:gdLst/>
              <a:ahLst/>
              <a:cxnLst/>
              <a:rect l="l" t="t" r="r" b="b"/>
              <a:pathLst>
                <a:path w="3536" h="1807" extrusionOk="0">
                  <a:moveTo>
                    <a:pt x="1" y="1"/>
                  </a:moveTo>
                  <a:lnTo>
                    <a:pt x="1806" y="1806"/>
                  </a:lnTo>
                  <a:lnTo>
                    <a:pt x="3535" y="22"/>
                  </a:lnTo>
                  <a:cubicBezTo>
                    <a:pt x="3535" y="22"/>
                    <a:pt x="27" y="2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39"/>
            <p:cNvSpPr/>
            <p:nvPr/>
          </p:nvSpPr>
          <p:spPr>
            <a:xfrm>
              <a:off x="419625" y="5286575"/>
              <a:ext cx="88375" cy="45175"/>
            </a:xfrm>
            <a:custGeom>
              <a:avLst/>
              <a:gdLst/>
              <a:ahLst/>
              <a:cxnLst/>
              <a:rect l="l" t="t" r="r" b="b"/>
              <a:pathLst>
                <a:path w="3535" h="1807" extrusionOk="0">
                  <a:moveTo>
                    <a:pt x="0" y="1"/>
                  </a:moveTo>
                  <a:lnTo>
                    <a:pt x="1806" y="1806"/>
                  </a:lnTo>
                  <a:lnTo>
                    <a:pt x="3535" y="22"/>
                  </a:lnTo>
                  <a:cubicBezTo>
                    <a:pt x="3535" y="22"/>
                    <a:pt x="26" y="2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39"/>
            <p:cNvSpPr/>
            <p:nvPr/>
          </p:nvSpPr>
          <p:spPr>
            <a:xfrm>
              <a:off x="560900" y="5286575"/>
              <a:ext cx="88375" cy="45175"/>
            </a:xfrm>
            <a:custGeom>
              <a:avLst/>
              <a:gdLst/>
              <a:ahLst/>
              <a:cxnLst/>
              <a:rect l="l" t="t" r="r" b="b"/>
              <a:pathLst>
                <a:path w="3535" h="1807" extrusionOk="0">
                  <a:moveTo>
                    <a:pt x="0" y="1"/>
                  </a:moveTo>
                  <a:lnTo>
                    <a:pt x="1806" y="1806"/>
                  </a:lnTo>
                  <a:lnTo>
                    <a:pt x="3535" y="22"/>
                  </a:lnTo>
                  <a:cubicBezTo>
                    <a:pt x="3535" y="22"/>
                    <a:pt x="26" y="2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39"/>
            <p:cNvSpPr/>
            <p:nvPr/>
          </p:nvSpPr>
          <p:spPr>
            <a:xfrm>
              <a:off x="703600" y="5286575"/>
              <a:ext cx="88375" cy="45175"/>
            </a:xfrm>
            <a:custGeom>
              <a:avLst/>
              <a:gdLst/>
              <a:ahLst/>
              <a:cxnLst/>
              <a:rect l="l" t="t" r="r" b="b"/>
              <a:pathLst>
                <a:path w="3535" h="1807" extrusionOk="0">
                  <a:moveTo>
                    <a:pt x="0" y="1"/>
                  </a:moveTo>
                  <a:cubicBezTo>
                    <a:pt x="0" y="1"/>
                    <a:pt x="0" y="1"/>
                    <a:pt x="0" y="1"/>
                  </a:cubicBezTo>
                  <a:lnTo>
                    <a:pt x="0" y="1"/>
                  </a:lnTo>
                  <a:lnTo>
                    <a:pt x="0" y="1"/>
                  </a:lnTo>
                  <a:close/>
                  <a:moveTo>
                    <a:pt x="0" y="1"/>
                  </a:moveTo>
                  <a:lnTo>
                    <a:pt x="1801" y="1806"/>
                  </a:lnTo>
                  <a:lnTo>
                    <a:pt x="3535" y="22"/>
                  </a:lnTo>
                  <a:cubicBezTo>
                    <a:pt x="3535" y="22"/>
                    <a:pt x="22" y="2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39"/>
            <p:cNvSpPr/>
            <p:nvPr/>
          </p:nvSpPr>
          <p:spPr>
            <a:xfrm>
              <a:off x="844975" y="5286575"/>
              <a:ext cx="88400" cy="45175"/>
            </a:xfrm>
            <a:custGeom>
              <a:avLst/>
              <a:gdLst/>
              <a:ahLst/>
              <a:cxnLst/>
              <a:rect l="l" t="t" r="r" b="b"/>
              <a:pathLst>
                <a:path w="3536" h="1807" extrusionOk="0">
                  <a:moveTo>
                    <a:pt x="1" y="1"/>
                  </a:moveTo>
                  <a:lnTo>
                    <a:pt x="1807" y="1806"/>
                  </a:lnTo>
                  <a:lnTo>
                    <a:pt x="3535" y="22"/>
                  </a:lnTo>
                  <a:cubicBezTo>
                    <a:pt x="3535" y="22"/>
                    <a:pt x="22" y="2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39"/>
            <p:cNvSpPr/>
            <p:nvPr/>
          </p:nvSpPr>
          <p:spPr>
            <a:xfrm>
              <a:off x="987150" y="5286575"/>
              <a:ext cx="88400" cy="45175"/>
            </a:xfrm>
            <a:custGeom>
              <a:avLst/>
              <a:gdLst/>
              <a:ahLst/>
              <a:cxnLst/>
              <a:rect l="l" t="t" r="r" b="b"/>
              <a:pathLst>
                <a:path w="3536" h="1807" extrusionOk="0">
                  <a:moveTo>
                    <a:pt x="1" y="1"/>
                  </a:moveTo>
                  <a:lnTo>
                    <a:pt x="1807" y="1806"/>
                  </a:lnTo>
                  <a:lnTo>
                    <a:pt x="3535" y="22"/>
                  </a:lnTo>
                  <a:cubicBezTo>
                    <a:pt x="3535" y="22"/>
                    <a:pt x="22" y="2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39"/>
            <p:cNvSpPr/>
            <p:nvPr/>
          </p:nvSpPr>
          <p:spPr>
            <a:xfrm>
              <a:off x="1128425" y="5286575"/>
              <a:ext cx="88400" cy="45175"/>
            </a:xfrm>
            <a:custGeom>
              <a:avLst/>
              <a:gdLst/>
              <a:ahLst/>
              <a:cxnLst/>
              <a:rect l="l" t="t" r="r" b="b"/>
              <a:pathLst>
                <a:path w="3536" h="1807" extrusionOk="0">
                  <a:moveTo>
                    <a:pt x="1" y="1"/>
                  </a:moveTo>
                  <a:lnTo>
                    <a:pt x="1801" y="1806"/>
                  </a:lnTo>
                  <a:lnTo>
                    <a:pt x="3535" y="22"/>
                  </a:lnTo>
                  <a:cubicBezTo>
                    <a:pt x="3535" y="22"/>
                    <a:pt x="22" y="2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39"/>
            <p:cNvSpPr/>
            <p:nvPr/>
          </p:nvSpPr>
          <p:spPr>
            <a:xfrm>
              <a:off x="1271000" y="5286575"/>
              <a:ext cx="88400" cy="45175"/>
            </a:xfrm>
            <a:custGeom>
              <a:avLst/>
              <a:gdLst/>
              <a:ahLst/>
              <a:cxnLst/>
              <a:rect l="l" t="t" r="r" b="b"/>
              <a:pathLst>
                <a:path w="3536" h="1807" extrusionOk="0">
                  <a:moveTo>
                    <a:pt x="1" y="1"/>
                  </a:moveTo>
                  <a:lnTo>
                    <a:pt x="1806" y="1806"/>
                  </a:lnTo>
                  <a:lnTo>
                    <a:pt x="3535" y="22"/>
                  </a:lnTo>
                  <a:cubicBezTo>
                    <a:pt x="3535" y="22"/>
                    <a:pt x="27" y="2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39"/>
            <p:cNvSpPr/>
            <p:nvPr/>
          </p:nvSpPr>
          <p:spPr>
            <a:xfrm>
              <a:off x="1413425" y="5286575"/>
              <a:ext cx="88375" cy="45175"/>
            </a:xfrm>
            <a:custGeom>
              <a:avLst/>
              <a:gdLst/>
              <a:ahLst/>
              <a:cxnLst/>
              <a:rect l="l" t="t" r="r" b="b"/>
              <a:pathLst>
                <a:path w="3535" h="1807" extrusionOk="0">
                  <a:moveTo>
                    <a:pt x="0" y="1"/>
                  </a:moveTo>
                  <a:lnTo>
                    <a:pt x="1806" y="1806"/>
                  </a:lnTo>
                  <a:lnTo>
                    <a:pt x="3535" y="22"/>
                  </a:lnTo>
                  <a:cubicBezTo>
                    <a:pt x="3535" y="22"/>
                    <a:pt x="26" y="2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39"/>
            <p:cNvSpPr/>
            <p:nvPr/>
          </p:nvSpPr>
          <p:spPr>
            <a:xfrm>
              <a:off x="1555600" y="5286575"/>
              <a:ext cx="88375" cy="45175"/>
            </a:xfrm>
            <a:custGeom>
              <a:avLst/>
              <a:gdLst/>
              <a:ahLst/>
              <a:cxnLst/>
              <a:rect l="l" t="t" r="r" b="b"/>
              <a:pathLst>
                <a:path w="3535" h="1807" extrusionOk="0">
                  <a:moveTo>
                    <a:pt x="0" y="1"/>
                  </a:moveTo>
                  <a:lnTo>
                    <a:pt x="1807" y="1806"/>
                  </a:lnTo>
                  <a:lnTo>
                    <a:pt x="3535" y="22"/>
                  </a:lnTo>
                  <a:cubicBezTo>
                    <a:pt x="3535" y="22"/>
                    <a:pt x="26" y="2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39"/>
            <p:cNvSpPr/>
            <p:nvPr/>
          </p:nvSpPr>
          <p:spPr>
            <a:xfrm>
              <a:off x="1696850" y="5286575"/>
              <a:ext cx="88400" cy="45175"/>
            </a:xfrm>
            <a:custGeom>
              <a:avLst/>
              <a:gdLst/>
              <a:ahLst/>
              <a:cxnLst/>
              <a:rect l="l" t="t" r="r" b="b"/>
              <a:pathLst>
                <a:path w="3536" h="1807" extrusionOk="0">
                  <a:moveTo>
                    <a:pt x="1" y="1"/>
                  </a:moveTo>
                  <a:lnTo>
                    <a:pt x="1808" y="1806"/>
                  </a:lnTo>
                  <a:lnTo>
                    <a:pt x="3536" y="22"/>
                  </a:lnTo>
                  <a:cubicBezTo>
                    <a:pt x="3536" y="22"/>
                    <a:pt x="22" y="2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39"/>
            <p:cNvSpPr/>
            <p:nvPr/>
          </p:nvSpPr>
          <p:spPr>
            <a:xfrm>
              <a:off x="1839425" y="5286575"/>
              <a:ext cx="88400" cy="45175"/>
            </a:xfrm>
            <a:custGeom>
              <a:avLst/>
              <a:gdLst/>
              <a:ahLst/>
              <a:cxnLst/>
              <a:rect l="l" t="t" r="r" b="b"/>
              <a:pathLst>
                <a:path w="3536" h="1807" extrusionOk="0">
                  <a:moveTo>
                    <a:pt x="1" y="1"/>
                  </a:moveTo>
                  <a:lnTo>
                    <a:pt x="1807" y="1806"/>
                  </a:lnTo>
                  <a:lnTo>
                    <a:pt x="3535" y="22"/>
                  </a:lnTo>
                  <a:cubicBezTo>
                    <a:pt x="3535" y="22"/>
                    <a:pt x="27" y="2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39"/>
            <p:cNvSpPr/>
            <p:nvPr/>
          </p:nvSpPr>
          <p:spPr>
            <a:xfrm>
              <a:off x="1981875" y="5286575"/>
              <a:ext cx="88375" cy="45175"/>
            </a:xfrm>
            <a:custGeom>
              <a:avLst/>
              <a:gdLst/>
              <a:ahLst/>
              <a:cxnLst/>
              <a:rect l="l" t="t" r="r" b="b"/>
              <a:pathLst>
                <a:path w="3535" h="1807" extrusionOk="0">
                  <a:moveTo>
                    <a:pt x="1" y="1"/>
                  </a:moveTo>
                  <a:lnTo>
                    <a:pt x="1807" y="1806"/>
                  </a:lnTo>
                  <a:lnTo>
                    <a:pt x="3534" y="22"/>
                  </a:lnTo>
                  <a:cubicBezTo>
                    <a:pt x="3534" y="22"/>
                    <a:pt x="26" y="2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39"/>
            <p:cNvSpPr/>
            <p:nvPr/>
          </p:nvSpPr>
          <p:spPr>
            <a:xfrm>
              <a:off x="247825" y="5280925"/>
              <a:ext cx="1994625" cy="78000"/>
            </a:xfrm>
            <a:custGeom>
              <a:avLst/>
              <a:gdLst/>
              <a:ahLst/>
              <a:cxnLst/>
              <a:rect l="l" t="t" r="r" b="b"/>
              <a:pathLst>
                <a:path w="79785" h="3120" extrusionOk="0">
                  <a:moveTo>
                    <a:pt x="132" y="1"/>
                  </a:moveTo>
                  <a:cubicBezTo>
                    <a:pt x="101" y="1"/>
                    <a:pt x="70" y="12"/>
                    <a:pt x="47" y="35"/>
                  </a:cubicBezTo>
                  <a:cubicBezTo>
                    <a:pt x="1" y="83"/>
                    <a:pt x="1" y="160"/>
                    <a:pt x="47" y="207"/>
                  </a:cubicBezTo>
                  <a:lnTo>
                    <a:pt x="2929" y="3083"/>
                  </a:lnTo>
                  <a:cubicBezTo>
                    <a:pt x="2950" y="3109"/>
                    <a:pt x="2981" y="3119"/>
                    <a:pt x="3012" y="3119"/>
                  </a:cubicBezTo>
                  <a:lnTo>
                    <a:pt x="3017" y="3119"/>
                  </a:lnTo>
                  <a:cubicBezTo>
                    <a:pt x="3048" y="3119"/>
                    <a:pt x="3079" y="3104"/>
                    <a:pt x="3099" y="3083"/>
                  </a:cubicBezTo>
                  <a:lnTo>
                    <a:pt x="5812" y="279"/>
                  </a:lnTo>
                  <a:lnTo>
                    <a:pt x="8616" y="3083"/>
                  </a:lnTo>
                  <a:cubicBezTo>
                    <a:pt x="8637" y="3109"/>
                    <a:pt x="8668" y="3119"/>
                    <a:pt x="8699" y="3119"/>
                  </a:cubicBezTo>
                  <a:lnTo>
                    <a:pt x="8704" y="3119"/>
                  </a:lnTo>
                  <a:cubicBezTo>
                    <a:pt x="8735" y="3119"/>
                    <a:pt x="8766" y="3104"/>
                    <a:pt x="8787" y="3083"/>
                  </a:cubicBezTo>
                  <a:lnTo>
                    <a:pt x="11482" y="300"/>
                  </a:lnTo>
                  <a:lnTo>
                    <a:pt x="14267" y="3083"/>
                  </a:lnTo>
                  <a:cubicBezTo>
                    <a:pt x="14288" y="3109"/>
                    <a:pt x="14319" y="3119"/>
                    <a:pt x="14350" y="3119"/>
                  </a:cubicBezTo>
                  <a:cubicBezTo>
                    <a:pt x="14386" y="3119"/>
                    <a:pt x="14412" y="3104"/>
                    <a:pt x="14438" y="3083"/>
                  </a:cubicBezTo>
                  <a:lnTo>
                    <a:pt x="17159" y="274"/>
                  </a:lnTo>
                  <a:lnTo>
                    <a:pt x="19970" y="3083"/>
                  </a:lnTo>
                  <a:cubicBezTo>
                    <a:pt x="19996" y="3109"/>
                    <a:pt x="20027" y="3119"/>
                    <a:pt x="20058" y="3119"/>
                  </a:cubicBezTo>
                  <a:cubicBezTo>
                    <a:pt x="20089" y="3119"/>
                    <a:pt x="20120" y="3104"/>
                    <a:pt x="20140" y="3083"/>
                  </a:cubicBezTo>
                  <a:lnTo>
                    <a:pt x="22841" y="294"/>
                  </a:lnTo>
                  <a:lnTo>
                    <a:pt x="25631" y="3083"/>
                  </a:lnTo>
                  <a:cubicBezTo>
                    <a:pt x="25652" y="3109"/>
                    <a:pt x="25683" y="3119"/>
                    <a:pt x="25714" y="3119"/>
                  </a:cubicBezTo>
                  <a:cubicBezTo>
                    <a:pt x="25745" y="3119"/>
                    <a:pt x="25776" y="3104"/>
                    <a:pt x="25796" y="3083"/>
                  </a:cubicBezTo>
                  <a:lnTo>
                    <a:pt x="28513" y="279"/>
                  </a:lnTo>
                  <a:lnTo>
                    <a:pt x="31317" y="3083"/>
                  </a:lnTo>
                  <a:cubicBezTo>
                    <a:pt x="31339" y="3109"/>
                    <a:pt x="31370" y="3119"/>
                    <a:pt x="31401" y="3119"/>
                  </a:cubicBezTo>
                  <a:cubicBezTo>
                    <a:pt x="31432" y="3119"/>
                    <a:pt x="31463" y="3104"/>
                    <a:pt x="31489" y="3083"/>
                  </a:cubicBezTo>
                  <a:lnTo>
                    <a:pt x="34179" y="300"/>
                  </a:lnTo>
                  <a:lnTo>
                    <a:pt x="36963" y="3083"/>
                  </a:lnTo>
                  <a:cubicBezTo>
                    <a:pt x="36989" y="3109"/>
                    <a:pt x="37020" y="3119"/>
                    <a:pt x="37051" y="3119"/>
                  </a:cubicBezTo>
                  <a:cubicBezTo>
                    <a:pt x="37083" y="3119"/>
                    <a:pt x="37114" y="3104"/>
                    <a:pt x="37135" y="3083"/>
                  </a:cubicBezTo>
                  <a:lnTo>
                    <a:pt x="39856" y="274"/>
                  </a:lnTo>
                  <a:lnTo>
                    <a:pt x="42671" y="3083"/>
                  </a:lnTo>
                  <a:cubicBezTo>
                    <a:pt x="42692" y="3109"/>
                    <a:pt x="42723" y="3119"/>
                    <a:pt x="42754" y="3119"/>
                  </a:cubicBezTo>
                  <a:cubicBezTo>
                    <a:pt x="42790" y="3119"/>
                    <a:pt x="42817" y="3104"/>
                    <a:pt x="42841" y="3083"/>
                  </a:cubicBezTo>
                  <a:lnTo>
                    <a:pt x="45559" y="274"/>
                  </a:lnTo>
                  <a:lnTo>
                    <a:pt x="48368" y="3083"/>
                  </a:lnTo>
                  <a:cubicBezTo>
                    <a:pt x="48389" y="3109"/>
                    <a:pt x="48420" y="3119"/>
                    <a:pt x="48451" y="3119"/>
                  </a:cubicBezTo>
                  <a:cubicBezTo>
                    <a:pt x="48487" y="3119"/>
                    <a:pt x="48518" y="3104"/>
                    <a:pt x="48539" y="3083"/>
                  </a:cubicBezTo>
                  <a:lnTo>
                    <a:pt x="51251" y="279"/>
                  </a:lnTo>
                  <a:lnTo>
                    <a:pt x="54056" y="3083"/>
                  </a:lnTo>
                  <a:cubicBezTo>
                    <a:pt x="54076" y="3109"/>
                    <a:pt x="54107" y="3119"/>
                    <a:pt x="54138" y="3119"/>
                  </a:cubicBezTo>
                  <a:lnTo>
                    <a:pt x="54143" y="3119"/>
                  </a:lnTo>
                  <a:cubicBezTo>
                    <a:pt x="54174" y="3119"/>
                    <a:pt x="54205" y="3104"/>
                    <a:pt x="54226" y="3083"/>
                  </a:cubicBezTo>
                  <a:lnTo>
                    <a:pt x="56922" y="300"/>
                  </a:lnTo>
                  <a:lnTo>
                    <a:pt x="59707" y="3083"/>
                  </a:lnTo>
                  <a:cubicBezTo>
                    <a:pt x="59727" y="3109"/>
                    <a:pt x="59758" y="3119"/>
                    <a:pt x="59789" y="3119"/>
                  </a:cubicBezTo>
                  <a:cubicBezTo>
                    <a:pt x="59820" y="3119"/>
                    <a:pt x="59851" y="3104"/>
                    <a:pt x="59877" y="3083"/>
                  </a:cubicBezTo>
                  <a:lnTo>
                    <a:pt x="62599" y="274"/>
                  </a:lnTo>
                  <a:lnTo>
                    <a:pt x="65409" y="3083"/>
                  </a:lnTo>
                  <a:cubicBezTo>
                    <a:pt x="65435" y="3109"/>
                    <a:pt x="65461" y="3119"/>
                    <a:pt x="65497" y="3119"/>
                  </a:cubicBezTo>
                  <a:cubicBezTo>
                    <a:pt x="65528" y="3119"/>
                    <a:pt x="65559" y="3104"/>
                    <a:pt x="65580" y="3083"/>
                  </a:cubicBezTo>
                  <a:lnTo>
                    <a:pt x="68296" y="279"/>
                  </a:lnTo>
                  <a:lnTo>
                    <a:pt x="71107" y="3083"/>
                  </a:lnTo>
                  <a:cubicBezTo>
                    <a:pt x="71127" y="3109"/>
                    <a:pt x="71158" y="3119"/>
                    <a:pt x="71189" y="3119"/>
                  </a:cubicBezTo>
                  <a:cubicBezTo>
                    <a:pt x="71220" y="3119"/>
                    <a:pt x="71251" y="3104"/>
                    <a:pt x="71277" y="3083"/>
                  </a:cubicBezTo>
                  <a:lnTo>
                    <a:pt x="73999" y="274"/>
                  </a:lnTo>
                  <a:lnTo>
                    <a:pt x="76808" y="3083"/>
                  </a:lnTo>
                  <a:cubicBezTo>
                    <a:pt x="76834" y="3109"/>
                    <a:pt x="76865" y="3119"/>
                    <a:pt x="76897" y="3119"/>
                  </a:cubicBezTo>
                  <a:cubicBezTo>
                    <a:pt x="76928" y="3119"/>
                    <a:pt x="76959" y="3104"/>
                    <a:pt x="76980" y="3083"/>
                  </a:cubicBezTo>
                  <a:lnTo>
                    <a:pt x="79738" y="232"/>
                  </a:lnTo>
                  <a:cubicBezTo>
                    <a:pt x="79784" y="186"/>
                    <a:pt x="79784" y="107"/>
                    <a:pt x="79738" y="66"/>
                  </a:cubicBezTo>
                  <a:cubicBezTo>
                    <a:pt x="79715" y="43"/>
                    <a:pt x="79683" y="32"/>
                    <a:pt x="79652" y="32"/>
                  </a:cubicBezTo>
                  <a:cubicBezTo>
                    <a:pt x="79621" y="32"/>
                    <a:pt x="79590" y="43"/>
                    <a:pt x="79567" y="66"/>
                  </a:cubicBezTo>
                  <a:lnTo>
                    <a:pt x="76892" y="2830"/>
                  </a:lnTo>
                  <a:lnTo>
                    <a:pt x="74097" y="35"/>
                  </a:lnTo>
                  <a:cubicBezTo>
                    <a:pt x="74074" y="12"/>
                    <a:pt x="74044" y="1"/>
                    <a:pt x="74015" y="1"/>
                  </a:cubicBezTo>
                  <a:cubicBezTo>
                    <a:pt x="73985" y="1"/>
                    <a:pt x="73955" y="12"/>
                    <a:pt x="73932" y="35"/>
                  </a:cubicBezTo>
                  <a:cubicBezTo>
                    <a:pt x="73906" y="35"/>
                    <a:pt x="73880" y="45"/>
                    <a:pt x="73865" y="66"/>
                  </a:cubicBezTo>
                  <a:lnTo>
                    <a:pt x="71189" y="2830"/>
                  </a:lnTo>
                  <a:lnTo>
                    <a:pt x="68394" y="35"/>
                  </a:lnTo>
                  <a:cubicBezTo>
                    <a:pt x="68371" y="12"/>
                    <a:pt x="68340" y="1"/>
                    <a:pt x="68309" y="1"/>
                  </a:cubicBezTo>
                  <a:cubicBezTo>
                    <a:pt x="68278" y="1"/>
                    <a:pt x="68247" y="12"/>
                    <a:pt x="68224" y="35"/>
                  </a:cubicBezTo>
                  <a:cubicBezTo>
                    <a:pt x="68203" y="40"/>
                    <a:pt x="68183" y="52"/>
                    <a:pt x="68167" y="66"/>
                  </a:cubicBezTo>
                  <a:lnTo>
                    <a:pt x="65492" y="2830"/>
                  </a:lnTo>
                  <a:lnTo>
                    <a:pt x="62697" y="35"/>
                  </a:lnTo>
                  <a:cubicBezTo>
                    <a:pt x="62674" y="12"/>
                    <a:pt x="62644" y="1"/>
                    <a:pt x="62614" y="1"/>
                  </a:cubicBezTo>
                  <a:cubicBezTo>
                    <a:pt x="62585" y="1"/>
                    <a:pt x="62555" y="12"/>
                    <a:pt x="62532" y="35"/>
                  </a:cubicBezTo>
                  <a:cubicBezTo>
                    <a:pt x="62506" y="35"/>
                    <a:pt x="62480" y="45"/>
                    <a:pt x="62464" y="66"/>
                  </a:cubicBezTo>
                  <a:lnTo>
                    <a:pt x="59789" y="2830"/>
                  </a:lnTo>
                  <a:lnTo>
                    <a:pt x="56994" y="35"/>
                  </a:lnTo>
                  <a:cubicBezTo>
                    <a:pt x="56972" y="12"/>
                    <a:pt x="56940" y="1"/>
                    <a:pt x="56909" y="1"/>
                  </a:cubicBezTo>
                  <a:cubicBezTo>
                    <a:pt x="56878" y="1"/>
                    <a:pt x="56847" y="12"/>
                    <a:pt x="56824" y="35"/>
                  </a:cubicBezTo>
                  <a:cubicBezTo>
                    <a:pt x="56808" y="52"/>
                    <a:pt x="56803" y="66"/>
                    <a:pt x="56798" y="83"/>
                  </a:cubicBezTo>
                  <a:lnTo>
                    <a:pt x="54138" y="2830"/>
                  </a:lnTo>
                  <a:lnTo>
                    <a:pt x="51344" y="35"/>
                  </a:lnTo>
                  <a:cubicBezTo>
                    <a:pt x="51321" y="12"/>
                    <a:pt x="51290" y="1"/>
                    <a:pt x="51259" y="1"/>
                  </a:cubicBezTo>
                  <a:cubicBezTo>
                    <a:pt x="51228" y="1"/>
                    <a:pt x="51197" y="12"/>
                    <a:pt x="51174" y="35"/>
                  </a:cubicBezTo>
                  <a:lnTo>
                    <a:pt x="51174" y="40"/>
                  </a:lnTo>
                  <a:cubicBezTo>
                    <a:pt x="51157" y="45"/>
                    <a:pt x="51138" y="52"/>
                    <a:pt x="51126" y="66"/>
                  </a:cubicBezTo>
                  <a:lnTo>
                    <a:pt x="48451" y="2830"/>
                  </a:lnTo>
                  <a:lnTo>
                    <a:pt x="45657" y="35"/>
                  </a:lnTo>
                  <a:cubicBezTo>
                    <a:pt x="45634" y="12"/>
                    <a:pt x="45603" y="1"/>
                    <a:pt x="45572" y="1"/>
                  </a:cubicBezTo>
                  <a:cubicBezTo>
                    <a:pt x="45541" y="1"/>
                    <a:pt x="45510" y="12"/>
                    <a:pt x="45487" y="35"/>
                  </a:cubicBezTo>
                  <a:cubicBezTo>
                    <a:pt x="45466" y="40"/>
                    <a:pt x="45444" y="52"/>
                    <a:pt x="45430" y="66"/>
                  </a:cubicBezTo>
                  <a:lnTo>
                    <a:pt x="42754" y="2830"/>
                  </a:lnTo>
                  <a:lnTo>
                    <a:pt x="39960" y="35"/>
                  </a:lnTo>
                  <a:cubicBezTo>
                    <a:pt x="39936" y="12"/>
                    <a:pt x="39907" y="1"/>
                    <a:pt x="39877" y="1"/>
                  </a:cubicBezTo>
                  <a:cubicBezTo>
                    <a:pt x="39847" y="1"/>
                    <a:pt x="39817" y="12"/>
                    <a:pt x="39794" y="35"/>
                  </a:cubicBezTo>
                  <a:cubicBezTo>
                    <a:pt x="39768" y="35"/>
                    <a:pt x="39743" y="45"/>
                    <a:pt x="39722" y="66"/>
                  </a:cubicBezTo>
                  <a:lnTo>
                    <a:pt x="37046" y="2830"/>
                  </a:lnTo>
                  <a:lnTo>
                    <a:pt x="34252" y="35"/>
                  </a:lnTo>
                  <a:cubicBezTo>
                    <a:pt x="34229" y="12"/>
                    <a:pt x="34199" y="1"/>
                    <a:pt x="34169" y="1"/>
                  </a:cubicBezTo>
                  <a:cubicBezTo>
                    <a:pt x="34139" y="1"/>
                    <a:pt x="34109" y="12"/>
                    <a:pt x="34086" y="35"/>
                  </a:cubicBezTo>
                  <a:cubicBezTo>
                    <a:pt x="34071" y="52"/>
                    <a:pt x="34061" y="66"/>
                    <a:pt x="34055" y="83"/>
                  </a:cubicBezTo>
                  <a:lnTo>
                    <a:pt x="31401" y="2830"/>
                  </a:lnTo>
                  <a:lnTo>
                    <a:pt x="28606" y="35"/>
                  </a:lnTo>
                  <a:cubicBezTo>
                    <a:pt x="28583" y="12"/>
                    <a:pt x="28552" y="1"/>
                    <a:pt x="28521" y="1"/>
                  </a:cubicBezTo>
                  <a:cubicBezTo>
                    <a:pt x="28490" y="1"/>
                    <a:pt x="28458" y="12"/>
                    <a:pt x="28435" y="35"/>
                  </a:cubicBezTo>
                  <a:lnTo>
                    <a:pt x="28435" y="40"/>
                  </a:lnTo>
                  <a:cubicBezTo>
                    <a:pt x="28415" y="45"/>
                    <a:pt x="28399" y="52"/>
                    <a:pt x="28384" y="66"/>
                  </a:cubicBezTo>
                  <a:lnTo>
                    <a:pt x="25714" y="2830"/>
                  </a:lnTo>
                  <a:lnTo>
                    <a:pt x="22919" y="35"/>
                  </a:lnTo>
                  <a:cubicBezTo>
                    <a:pt x="22896" y="12"/>
                    <a:pt x="22865" y="1"/>
                    <a:pt x="22834" y="1"/>
                  </a:cubicBezTo>
                  <a:cubicBezTo>
                    <a:pt x="22803" y="1"/>
                    <a:pt x="22772" y="12"/>
                    <a:pt x="22748" y="35"/>
                  </a:cubicBezTo>
                  <a:cubicBezTo>
                    <a:pt x="22738" y="45"/>
                    <a:pt x="22728" y="61"/>
                    <a:pt x="22722" y="71"/>
                  </a:cubicBezTo>
                  <a:lnTo>
                    <a:pt x="20052" y="2830"/>
                  </a:lnTo>
                  <a:lnTo>
                    <a:pt x="17257" y="35"/>
                  </a:lnTo>
                  <a:cubicBezTo>
                    <a:pt x="17234" y="12"/>
                    <a:pt x="17205" y="1"/>
                    <a:pt x="17175" y="1"/>
                  </a:cubicBezTo>
                  <a:cubicBezTo>
                    <a:pt x="17146" y="1"/>
                    <a:pt x="17116" y="12"/>
                    <a:pt x="17092" y="35"/>
                  </a:cubicBezTo>
                  <a:cubicBezTo>
                    <a:pt x="17066" y="35"/>
                    <a:pt x="17040" y="45"/>
                    <a:pt x="17025" y="66"/>
                  </a:cubicBezTo>
                  <a:lnTo>
                    <a:pt x="14350" y="2830"/>
                  </a:lnTo>
                  <a:lnTo>
                    <a:pt x="11556" y="35"/>
                  </a:lnTo>
                  <a:cubicBezTo>
                    <a:pt x="11532" y="12"/>
                    <a:pt x="11501" y="1"/>
                    <a:pt x="11470" y="1"/>
                  </a:cubicBezTo>
                  <a:cubicBezTo>
                    <a:pt x="11439" y="1"/>
                    <a:pt x="11408" y="12"/>
                    <a:pt x="11384" y="35"/>
                  </a:cubicBezTo>
                  <a:cubicBezTo>
                    <a:pt x="11369" y="52"/>
                    <a:pt x="11364" y="66"/>
                    <a:pt x="11358" y="83"/>
                  </a:cubicBezTo>
                  <a:lnTo>
                    <a:pt x="8699" y="2830"/>
                  </a:lnTo>
                  <a:lnTo>
                    <a:pt x="5905" y="35"/>
                  </a:lnTo>
                  <a:cubicBezTo>
                    <a:pt x="5881" y="12"/>
                    <a:pt x="5850" y="1"/>
                    <a:pt x="5819" y="1"/>
                  </a:cubicBezTo>
                  <a:cubicBezTo>
                    <a:pt x="5788" y="1"/>
                    <a:pt x="5757" y="12"/>
                    <a:pt x="5734" y="35"/>
                  </a:cubicBezTo>
                  <a:lnTo>
                    <a:pt x="5734" y="40"/>
                  </a:lnTo>
                  <a:cubicBezTo>
                    <a:pt x="5719" y="45"/>
                    <a:pt x="5697" y="52"/>
                    <a:pt x="5688" y="66"/>
                  </a:cubicBezTo>
                  <a:lnTo>
                    <a:pt x="3012" y="2830"/>
                  </a:lnTo>
                  <a:lnTo>
                    <a:pt x="218" y="35"/>
                  </a:lnTo>
                  <a:cubicBezTo>
                    <a:pt x="194" y="12"/>
                    <a:pt x="163" y="1"/>
                    <a:pt x="1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39"/>
            <p:cNvSpPr/>
            <p:nvPr/>
          </p:nvSpPr>
          <p:spPr>
            <a:xfrm>
              <a:off x="2124550" y="5286575"/>
              <a:ext cx="88400" cy="45175"/>
            </a:xfrm>
            <a:custGeom>
              <a:avLst/>
              <a:gdLst/>
              <a:ahLst/>
              <a:cxnLst/>
              <a:rect l="l" t="t" r="r" b="b"/>
              <a:pathLst>
                <a:path w="3536" h="1807" extrusionOk="0">
                  <a:moveTo>
                    <a:pt x="1" y="1"/>
                  </a:moveTo>
                  <a:lnTo>
                    <a:pt x="1801" y="1806"/>
                  </a:lnTo>
                  <a:lnTo>
                    <a:pt x="3535" y="22"/>
                  </a:lnTo>
                  <a:cubicBezTo>
                    <a:pt x="3535" y="22"/>
                    <a:pt x="22" y="2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5372"/>
        <p:cNvGrpSpPr/>
        <p:nvPr/>
      </p:nvGrpSpPr>
      <p:grpSpPr>
        <a:xfrm>
          <a:off x="0" y="0"/>
          <a:ext cx="0" cy="0"/>
          <a:chOff x="0" y="0"/>
          <a:chExt cx="0" cy="0"/>
        </a:xfrm>
      </p:grpSpPr>
      <p:pic>
        <p:nvPicPr>
          <p:cNvPr id="5373" name="Google Shape;5373;p40"/>
          <p:cNvPicPr preferRelativeResize="0"/>
          <p:nvPr/>
        </p:nvPicPr>
        <p:blipFill>
          <a:blip r:embed="rId2">
            <a:alphaModFix/>
          </a:blip>
          <a:stretch>
            <a:fillRect/>
          </a:stretch>
        </p:blipFill>
        <p:spPr>
          <a:xfrm>
            <a:off x="0" y="0"/>
            <a:ext cx="9144000" cy="5143500"/>
          </a:xfrm>
          <a:prstGeom prst="rect">
            <a:avLst/>
          </a:prstGeom>
          <a:noFill/>
          <a:ln>
            <a:noFill/>
          </a:ln>
        </p:spPr>
      </p:pic>
      <p:sp>
        <p:nvSpPr>
          <p:cNvPr id="5374" name="Google Shape;5374;p40"/>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lnSpc>
                <a:spcPct val="115000"/>
              </a:lnSpc>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375" name="Google Shape;5375;p40"/>
          <p:cNvSpPr txBox="1">
            <a:spLocks noGrp="1"/>
          </p:cNvSpPr>
          <p:nvPr>
            <p:ph type="title" idx="2"/>
          </p:nvPr>
        </p:nvSpPr>
        <p:spPr>
          <a:xfrm>
            <a:off x="729881" y="1612215"/>
            <a:ext cx="2305500" cy="52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376" name="Google Shape;5376;p40"/>
          <p:cNvSpPr txBox="1">
            <a:spLocks noGrp="1"/>
          </p:cNvSpPr>
          <p:nvPr>
            <p:ph type="subTitle" idx="1"/>
          </p:nvPr>
        </p:nvSpPr>
        <p:spPr>
          <a:xfrm>
            <a:off x="729881" y="208636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77" name="Google Shape;5377;p40"/>
          <p:cNvSpPr txBox="1">
            <a:spLocks noGrp="1"/>
          </p:cNvSpPr>
          <p:nvPr>
            <p:ph type="title" idx="3"/>
          </p:nvPr>
        </p:nvSpPr>
        <p:spPr>
          <a:xfrm>
            <a:off x="3427285" y="1612215"/>
            <a:ext cx="2305500" cy="52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378" name="Google Shape;5378;p40"/>
          <p:cNvSpPr txBox="1">
            <a:spLocks noGrp="1"/>
          </p:cNvSpPr>
          <p:nvPr>
            <p:ph type="subTitle" idx="4"/>
          </p:nvPr>
        </p:nvSpPr>
        <p:spPr>
          <a:xfrm>
            <a:off x="3427285" y="208636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79" name="Google Shape;5379;p40"/>
          <p:cNvSpPr txBox="1">
            <a:spLocks noGrp="1"/>
          </p:cNvSpPr>
          <p:nvPr>
            <p:ph type="title" idx="5"/>
          </p:nvPr>
        </p:nvSpPr>
        <p:spPr>
          <a:xfrm>
            <a:off x="729881" y="3195486"/>
            <a:ext cx="2305500" cy="52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380" name="Google Shape;5380;p40"/>
          <p:cNvSpPr txBox="1">
            <a:spLocks noGrp="1"/>
          </p:cNvSpPr>
          <p:nvPr>
            <p:ph type="subTitle" idx="6"/>
          </p:nvPr>
        </p:nvSpPr>
        <p:spPr>
          <a:xfrm>
            <a:off x="729881" y="3668139"/>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81" name="Google Shape;5381;p40"/>
          <p:cNvSpPr txBox="1">
            <a:spLocks noGrp="1"/>
          </p:cNvSpPr>
          <p:nvPr>
            <p:ph type="title" idx="7"/>
          </p:nvPr>
        </p:nvSpPr>
        <p:spPr>
          <a:xfrm>
            <a:off x="3427285" y="3195486"/>
            <a:ext cx="2305500" cy="52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382" name="Google Shape;5382;p40"/>
          <p:cNvSpPr txBox="1">
            <a:spLocks noGrp="1"/>
          </p:cNvSpPr>
          <p:nvPr>
            <p:ph type="subTitle" idx="8"/>
          </p:nvPr>
        </p:nvSpPr>
        <p:spPr>
          <a:xfrm>
            <a:off x="3427285" y="3668139"/>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83" name="Google Shape;5383;p40"/>
          <p:cNvSpPr txBox="1">
            <a:spLocks noGrp="1"/>
          </p:cNvSpPr>
          <p:nvPr>
            <p:ph type="title" idx="9"/>
          </p:nvPr>
        </p:nvSpPr>
        <p:spPr>
          <a:xfrm>
            <a:off x="6118550" y="1612215"/>
            <a:ext cx="2305500" cy="52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384" name="Google Shape;5384;p40"/>
          <p:cNvSpPr txBox="1">
            <a:spLocks noGrp="1"/>
          </p:cNvSpPr>
          <p:nvPr>
            <p:ph type="subTitle" idx="13"/>
          </p:nvPr>
        </p:nvSpPr>
        <p:spPr>
          <a:xfrm>
            <a:off x="6118550" y="208636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85" name="Google Shape;5385;p40"/>
          <p:cNvSpPr txBox="1">
            <a:spLocks noGrp="1"/>
          </p:cNvSpPr>
          <p:nvPr>
            <p:ph type="title" idx="14"/>
          </p:nvPr>
        </p:nvSpPr>
        <p:spPr>
          <a:xfrm>
            <a:off x="6118550" y="3195486"/>
            <a:ext cx="2305500" cy="52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386" name="Google Shape;5386;p40"/>
          <p:cNvSpPr txBox="1">
            <a:spLocks noGrp="1"/>
          </p:cNvSpPr>
          <p:nvPr>
            <p:ph type="subTitle" idx="15"/>
          </p:nvPr>
        </p:nvSpPr>
        <p:spPr>
          <a:xfrm>
            <a:off x="6118550" y="3668139"/>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387" name="Google Shape;5387;p40"/>
          <p:cNvGrpSpPr/>
          <p:nvPr/>
        </p:nvGrpSpPr>
        <p:grpSpPr>
          <a:xfrm>
            <a:off x="8879411" y="-1216878"/>
            <a:ext cx="264601" cy="6360389"/>
            <a:chOff x="8879411" y="-1216878"/>
            <a:chExt cx="264601" cy="6360389"/>
          </a:xfrm>
        </p:grpSpPr>
        <p:grpSp>
          <p:nvGrpSpPr>
            <p:cNvPr id="5388" name="Google Shape;5388;p40"/>
            <p:cNvGrpSpPr/>
            <p:nvPr/>
          </p:nvGrpSpPr>
          <p:grpSpPr>
            <a:xfrm rot="5400000">
              <a:off x="7896664" y="3896163"/>
              <a:ext cx="2230096" cy="264601"/>
              <a:chOff x="6351375" y="3195225"/>
              <a:chExt cx="1406025" cy="166825"/>
            </a:xfrm>
          </p:grpSpPr>
          <p:sp>
            <p:nvSpPr>
              <p:cNvPr id="5389" name="Google Shape;5389;p40"/>
              <p:cNvSpPr/>
              <p:nvPr/>
            </p:nvSpPr>
            <p:spPr>
              <a:xfrm>
                <a:off x="6351375" y="3195225"/>
                <a:ext cx="256875" cy="166825"/>
              </a:xfrm>
              <a:custGeom>
                <a:avLst/>
                <a:gdLst/>
                <a:ahLst/>
                <a:cxnLst/>
                <a:rect l="l" t="t" r="r" b="b"/>
                <a:pathLst>
                  <a:path w="10275" h="6673" extrusionOk="0">
                    <a:moveTo>
                      <a:pt x="5171" y="1"/>
                    </a:moveTo>
                    <a:lnTo>
                      <a:pt x="0" y="6672"/>
                    </a:lnTo>
                    <a:lnTo>
                      <a:pt x="901" y="6672"/>
                    </a:lnTo>
                    <a:lnTo>
                      <a:pt x="5171" y="1201"/>
                    </a:lnTo>
                    <a:lnTo>
                      <a:pt x="9374" y="6672"/>
                    </a:lnTo>
                    <a:lnTo>
                      <a:pt x="10274"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40"/>
              <p:cNvSpPr/>
              <p:nvPr/>
            </p:nvSpPr>
            <p:spPr>
              <a:xfrm>
                <a:off x="6409750" y="3271125"/>
                <a:ext cx="140125" cy="90925"/>
              </a:xfrm>
              <a:custGeom>
                <a:avLst/>
                <a:gdLst/>
                <a:ahLst/>
                <a:cxnLst/>
                <a:rect l="l" t="t" r="r" b="b"/>
                <a:pathLst>
                  <a:path w="5605" h="3637" extrusionOk="0">
                    <a:moveTo>
                      <a:pt x="2836" y="0"/>
                    </a:moveTo>
                    <a:lnTo>
                      <a:pt x="0" y="3636"/>
                    </a:lnTo>
                    <a:lnTo>
                      <a:pt x="5604"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40"/>
              <p:cNvSpPr/>
              <p:nvPr/>
            </p:nvSpPr>
            <p:spPr>
              <a:xfrm>
                <a:off x="65140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40"/>
              <p:cNvSpPr/>
              <p:nvPr/>
            </p:nvSpPr>
            <p:spPr>
              <a:xfrm>
                <a:off x="65732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40"/>
              <p:cNvSpPr/>
              <p:nvPr/>
            </p:nvSpPr>
            <p:spPr>
              <a:xfrm>
                <a:off x="6679100" y="3195225"/>
                <a:ext cx="257725" cy="166825"/>
              </a:xfrm>
              <a:custGeom>
                <a:avLst/>
                <a:gdLst/>
                <a:ahLst/>
                <a:cxnLst/>
                <a:rect l="l" t="t" r="r" b="b"/>
                <a:pathLst>
                  <a:path w="10309" h="6673" extrusionOk="0">
                    <a:moveTo>
                      <a:pt x="5171" y="1"/>
                    </a:moveTo>
                    <a:lnTo>
                      <a:pt x="1" y="6672"/>
                    </a:lnTo>
                    <a:lnTo>
                      <a:pt x="935" y="6672"/>
                    </a:lnTo>
                    <a:lnTo>
                      <a:pt x="5171" y="1201"/>
                    </a:lnTo>
                    <a:lnTo>
                      <a:pt x="9407"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40"/>
              <p:cNvSpPr/>
              <p:nvPr/>
            </p:nvSpPr>
            <p:spPr>
              <a:xfrm>
                <a:off x="6737475" y="3271125"/>
                <a:ext cx="140975" cy="90925"/>
              </a:xfrm>
              <a:custGeom>
                <a:avLst/>
                <a:gdLst/>
                <a:ahLst/>
                <a:cxnLst/>
                <a:rect l="l" t="t" r="r" b="b"/>
                <a:pathLst>
                  <a:path w="5639" h="3637" extrusionOk="0">
                    <a:moveTo>
                      <a:pt x="2836" y="0"/>
                    </a:moveTo>
                    <a:lnTo>
                      <a:pt x="1"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40"/>
              <p:cNvSpPr/>
              <p:nvPr/>
            </p:nvSpPr>
            <p:spPr>
              <a:xfrm>
                <a:off x="6841725" y="3195225"/>
                <a:ext cx="258550" cy="166825"/>
              </a:xfrm>
              <a:custGeom>
                <a:avLst/>
                <a:gdLst/>
                <a:ahLst/>
                <a:cxnLst/>
                <a:rect l="l" t="t" r="r" b="b"/>
                <a:pathLst>
                  <a:path w="10342" h="6673" extrusionOk="0">
                    <a:moveTo>
                      <a:pt x="0" y="1"/>
                    </a:moveTo>
                    <a:lnTo>
                      <a:pt x="5171" y="6672"/>
                    </a:lnTo>
                    <a:lnTo>
                      <a:pt x="10341" y="1"/>
                    </a:lnTo>
                    <a:lnTo>
                      <a:pt x="9407"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40"/>
              <p:cNvSpPr/>
              <p:nvPr/>
            </p:nvSpPr>
            <p:spPr>
              <a:xfrm>
                <a:off x="6901775" y="3195225"/>
                <a:ext cx="140125" cy="90925"/>
              </a:xfrm>
              <a:custGeom>
                <a:avLst/>
                <a:gdLst/>
                <a:ahLst/>
                <a:cxnLst/>
                <a:rect l="l" t="t" r="r" b="b"/>
                <a:pathLst>
                  <a:path w="5605" h="3637" extrusionOk="0">
                    <a:moveTo>
                      <a:pt x="0" y="1"/>
                    </a:moveTo>
                    <a:lnTo>
                      <a:pt x="2769" y="3637"/>
                    </a:lnTo>
                    <a:lnTo>
                      <a:pt x="56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40"/>
              <p:cNvSpPr/>
              <p:nvPr/>
            </p:nvSpPr>
            <p:spPr>
              <a:xfrm>
                <a:off x="7007675" y="3195225"/>
                <a:ext cx="257700" cy="166825"/>
              </a:xfrm>
              <a:custGeom>
                <a:avLst/>
                <a:gdLst/>
                <a:ahLst/>
                <a:cxnLst/>
                <a:rect l="l" t="t" r="r" b="b"/>
                <a:pathLst>
                  <a:path w="10308" h="6673" extrusionOk="0">
                    <a:moveTo>
                      <a:pt x="5171" y="1"/>
                    </a:moveTo>
                    <a:lnTo>
                      <a:pt x="0" y="6672"/>
                    </a:lnTo>
                    <a:lnTo>
                      <a:pt x="934"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40"/>
              <p:cNvSpPr/>
              <p:nvPr/>
            </p:nvSpPr>
            <p:spPr>
              <a:xfrm>
                <a:off x="7066050"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40"/>
              <p:cNvSpPr/>
              <p:nvPr/>
            </p:nvSpPr>
            <p:spPr>
              <a:xfrm>
                <a:off x="71703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40"/>
              <p:cNvSpPr/>
              <p:nvPr/>
            </p:nvSpPr>
            <p:spPr>
              <a:xfrm>
                <a:off x="72295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40"/>
              <p:cNvSpPr/>
              <p:nvPr/>
            </p:nvSpPr>
            <p:spPr>
              <a:xfrm>
                <a:off x="7336250" y="3195225"/>
                <a:ext cx="257700" cy="166825"/>
              </a:xfrm>
              <a:custGeom>
                <a:avLst/>
                <a:gdLst/>
                <a:ahLst/>
                <a:cxnLst/>
                <a:rect l="l" t="t" r="r" b="b"/>
                <a:pathLst>
                  <a:path w="10308" h="6673" extrusionOk="0">
                    <a:moveTo>
                      <a:pt x="5171" y="1"/>
                    </a:moveTo>
                    <a:lnTo>
                      <a:pt x="0" y="6672"/>
                    </a:lnTo>
                    <a:lnTo>
                      <a:pt x="901"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40"/>
              <p:cNvSpPr/>
              <p:nvPr/>
            </p:nvSpPr>
            <p:spPr>
              <a:xfrm>
                <a:off x="7394625"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40"/>
              <p:cNvSpPr/>
              <p:nvPr/>
            </p:nvSpPr>
            <p:spPr>
              <a:xfrm>
                <a:off x="7498850" y="3195225"/>
                <a:ext cx="258550" cy="166825"/>
              </a:xfrm>
              <a:custGeom>
                <a:avLst/>
                <a:gdLst/>
                <a:ahLst/>
                <a:cxnLst/>
                <a:rect l="l" t="t" r="r" b="b"/>
                <a:pathLst>
                  <a:path w="10342" h="6673" extrusionOk="0">
                    <a:moveTo>
                      <a:pt x="1" y="1"/>
                    </a:moveTo>
                    <a:lnTo>
                      <a:pt x="5171" y="6672"/>
                    </a:lnTo>
                    <a:lnTo>
                      <a:pt x="10342" y="1"/>
                    </a:lnTo>
                    <a:lnTo>
                      <a:pt x="9374"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40"/>
              <p:cNvSpPr/>
              <p:nvPr/>
            </p:nvSpPr>
            <p:spPr>
              <a:xfrm>
                <a:off x="7558075"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05" name="Google Shape;5405;p40"/>
            <p:cNvGrpSpPr/>
            <p:nvPr/>
          </p:nvGrpSpPr>
          <p:grpSpPr>
            <a:xfrm rot="5400000">
              <a:off x="7896664" y="1831013"/>
              <a:ext cx="2230096" cy="264601"/>
              <a:chOff x="6351375" y="3195225"/>
              <a:chExt cx="1406025" cy="166825"/>
            </a:xfrm>
          </p:grpSpPr>
          <p:sp>
            <p:nvSpPr>
              <p:cNvPr id="5406" name="Google Shape;5406;p40"/>
              <p:cNvSpPr/>
              <p:nvPr/>
            </p:nvSpPr>
            <p:spPr>
              <a:xfrm>
                <a:off x="6351375" y="3195225"/>
                <a:ext cx="256875" cy="166825"/>
              </a:xfrm>
              <a:custGeom>
                <a:avLst/>
                <a:gdLst/>
                <a:ahLst/>
                <a:cxnLst/>
                <a:rect l="l" t="t" r="r" b="b"/>
                <a:pathLst>
                  <a:path w="10275" h="6673" extrusionOk="0">
                    <a:moveTo>
                      <a:pt x="5171" y="1"/>
                    </a:moveTo>
                    <a:lnTo>
                      <a:pt x="0" y="6672"/>
                    </a:lnTo>
                    <a:lnTo>
                      <a:pt x="901" y="6672"/>
                    </a:lnTo>
                    <a:lnTo>
                      <a:pt x="5171" y="1201"/>
                    </a:lnTo>
                    <a:lnTo>
                      <a:pt x="9374" y="6672"/>
                    </a:lnTo>
                    <a:lnTo>
                      <a:pt x="10274"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40"/>
              <p:cNvSpPr/>
              <p:nvPr/>
            </p:nvSpPr>
            <p:spPr>
              <a:xfrm>
                <a:off x="6409750" y="3271125"/>
                <a:ext cx="140125" cy="90925"/>
              </a:xfrm>
              <a:custGeom>
                <a:avLst/>
                <a:gdLst/>
                <a:ahLst/>
                <a:cxnLst/>
                <a:rect l="l" t="t" r="r" b="b"/>
                <a:pathLst>
                  <a:path w="5605" h="3637" extrusionOk="0">
                    <a:moveTo>
                      <a:pt x="2836" y="0"/>
                    </a:moveTo>
                    <a:lnTo>
                      <a:pt x="0" y="3636"/>
                    </a:lnTo>
                    <a:lnTo>
                      <a:pt x="5604"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40"/>
              <p:cNvSpPr/>
              <p:nvPr/>
            </p:nvSpPr>
            <p:spPr>
              <a:xfrm>
                <a:off x="65140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40"/>
              <p:cNvSpPr/>
              <p:nvPr/>
            </p:nvSpPr>
            <p:spPr>
              <a:xfrm>
                <a:off x="65732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40"/>
              <p:cNvSpPr/>
              <p:nvPr/>
            </p:nvSpPr>
            <p:spPr>
              <a:xfrm>
                <a:off x="6679100" y="3195225"/>
                <a:ext cx="257725" cy="166825"/>
              </a:xfrm>
              <a:custGeom>
                <a:avLst/>
                <a:gdLst/>
                <a:ahLst/>
                <a:cxnLst/>
                <a:rect l="l" t="t" r="r" b="b"/>
                <a:pathLst>
                  <a:path w="10309" h="6673" extrusionOk="0">
                    <a:moveTo>
                      <a:pt x="5171" y="1"/>
                    </a:moveTo>
                    <a:lnTo>
                      <a:pt x="1" y="6672"/>
                    </a:lnTo>
                    <a:lnTo>
                      <a:pt x="935" y="6672"/>
                    </a:lnTo>
                    <a:lnTo>
                      <a:pt x="5171" y="1201"/>
                    </a:lnTo>
                    <a:lnTo>
                      <a:pt x="9407"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40"/>
              <p:cNvSpPr/>
              <p:nvPr/>
            </p:nvSpPr>
            <p:spPr>
              <a:xfrm>
                <a:off x="6737475" y="3271125"/>
                <a:ext cx="140975" cy="90925"/>
              </a:xfrm>
              <a:custGeom>
                <a:avLst/>
                <a:gdLst/>
                <a:ahLst/>
                <a:cxnLst/>
                <a:rect l="l" t="t" r="r" b="b"/>
                <a:pathLst>
                  <a:path w="5639" h="3637" extrusionOk="0">
                    <a:moveTo>
                      <a:pt x="2836" y="0"/>
                    </a:moveTo>
                    <a:lnTo>
                      <a:pt x="1"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40"/>
              <p:cNvSpPr/>
              <p:nvPr/>
            </p:nvSpPr>
            <p:spPr>
              <a:xfrm>
                <a:off x="6841725" y="3195225"/>
                <a:ext cx="258550" cy="166825"/>
              </a:xfrm>
              <a:custGeom>
                <a:avLst/>
                <a:gdLst/>
                <a:ahLst/>
                <a:cxnLst/>
                <a:rect l="l" t="t" r="r" b="b"/>
                <a:pathLst>
                  <a:path w="10342" h="6673" extrusionOk="0">
                    <a:moveTo>
                      <a:pt x="0" y="1"/>
                    </a:moveTo>
                    <a:lnTo>
                      <a:pt x="5171" y="6672"/>
                    </a:lnTo>
                    <a:lnTo>
                      <a:pt x="10341" y="1"/>
                    </a:lnTo>
                    <a:lnTo>
                      <a:pt x="9407"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40"/>
              <p:cNvSpPr/>
              <p:nvPr/>
            </p:nvSpPr>
            <p:spPr>
              <a:xfrm>
                <a:off x="6901775" y="3195225"/>
                <a:ext cx="140125" cy="90925"/>
              </a:xfrm>
              <a:custGeom>
                <a:avLst/>
                <a:gdLst/>
                <a:ahLst/>
                <a:cxnLst/>
                <a:rect l="l" t="t" r="r" b="b"/>
                <a:pathLst>
                  <a:path w="5605" h="3637" extrusionOk="0">
                    <a:moveTo>
                      <a:pt x="0" y="1"/>
                    </a:moveTo>
                    <a:lnTo>
                      <a:pt x="2769" y="3637"/>
                    </a:lnTo>
                    <a:lnTo>
                      <a:pt x="56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40"/>
              <p:cNvSpPr/>
              <p:nvPr/>
            </p:nvSpPr>
            <p:spPr>
              <a:xfrm>
                <a:off x="7007675" y="3195225"/>
                <a:ext cx="257700" cy="166825"/>
              </a:xfrm>
              <a:custGeom>
                <a:avLst/>
                <a:gdLst/>
                <a:ahLst/>
                <a:cxnLst/>
                <a:rect l="l" t="t" r="r" b="b"/>
                <a:pathLst>
                  <a:path w="10308" h="6673" extrusionOk="0">
                    <a:moveTo>
                      <a:pt x="5171" y="1"/>
                    </a:moveTo>
                    <a:lnTo>
                      <a:pt x="0" y="6672"/>
                    </a:lnTo>
                    <a:lnTo>
                      <a:pt x="934"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40"/>
              <p:cNvSpPr/>
              <p:nvPr/>
            </p:nvSpPr>
            <p:spPr>
              <a:xfrm>
                <a:off x="7066050"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40"/>
              <p:cNvSpPr/>
              <p:nvPr/>
            </p:nvSpPr>
            <p:spPr>
              <a:xfrm>
                <a:off x="71703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40"/>
              <p:cNvSpPr/>
              <p:nvPr/>
            </p:nvSpPr>
            <p:spPr>
              <a:xfrm>
                <a:off x="72295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40"/>
              <p:cNvSpPr/>
              <p:nvPr/>
            </p:nvSpPr>
            <p:spPr>
              <a:xfrm>
                <a:off x="7336250" y="3195225"/>
                <a:ext cx="257700" cy="166825"/>
              </a:xfrm>
              <a:custGeom>
                <a:avLst/>
                <a:gdLst/>
                <a:ahLst/>
                <a:cxnLst/>
                <a:rect l="l" t="t" r="r" b="b"/>
                <a:pathLst>
                  <a:path w="10308" h="6673" extrusionOk="0">
                    <a:moveTo>
                      <a:pt x="5171" y="1"/>
                    </a:moveTo>
                    <a:lnTo>
                      <a:pt x="0" y="6672"/>
                    </a:lnTo>
                    <a:lnTo>
                      <a:pt x="901"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40"/>
              <p:cNvSpPr/>
              <p:nvPr/>
            </p:nvSpPr>
            <p:spPr>
              <a:xfrm>
                <a:off x="7394625"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40"/>
              <p:cNvSpPr/>
              <p:nvPr/>
            </p:nvSpPr>
            <p:spPr>
              <a:xfrm>
                <a:off x="7498850" y="3195225"/>
                <a:ext cx="258550" cy="166825"/>
              </a:xfrm>
              <a:custGeom>
                <a:avLst/>
                <a:gdLst/>
                <a:ahLst/>
                <a:cxnLst/>
                <a:rect l="l" t="t" r="r" b="b"/>
                <a:pathLst>
                  <a:path w="10342" h="6673" extrusionOk="0">
                    <a:moveTo>
                      <a:pt x="1" y="1"/>
                    </a:moveTo>
                    <a:lnTo>
                      <a:pt x="5171" y="6672"/>
                    </a:lnTo>
                    <a:lnTo>
                      <a:pt x="10342" y="1"/>
                    </a:lnTo>
                    <a:lnTo>
                      <a:pt x="9374"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40"/>
              <p:cNvSpPr/>
              <p:nvPr/>
            </p:nvSpPr>
            <p:spPr>
              <a:xfrm>
                <a:off x="7558075"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22" name="Google Shape;5422;p40"/>
            <p:cNvGrpSpPr/>
            <p:nvPr/>
          </p:nvGrpSpPr>
          <p:grpSpPr>
            <a:xfrm rot="5400000">
              <a:off x="7896664" y="-234130"/>
              <a:ext cx="2230096" cy="264601"/>
              <a:chOff x="6351375" y="3195225"/>
              <a:chExt cx="1406025" cy="166825"/>
            </a:xfrm>
          </p:grpSpPr>
          <p:sp>
            <p:nvSpPr>
              <p:cNvPr id="5423" name="Google Shape;5423;p40"/>
              <p:cNvSpPr/>
              <p:nvPr/>
            </p:nvSpPr>
            <p:spPr>
              <a:xfrm>
                <a:off x="6351375" y="3195225"/>
                <a:ext cx="256875" cy="166825"/>
              </a:xfrm>
              <a:custGeom>
                <a:avLst/>
                <a:gdLst/>
                <a:ahLst/>
                <a:cxnLst/>
                <a:rect l="l" t="t" r="r" b="b"/>
                <a:pathLst>
                  <a:path w="10275" h="6673" extrusionOk="0">
                    <a:moveTo>
                      <a:pt x="5171" y="1"/>
                    </a:moveTo>
                    <a:lnTo>
                      <a:pt x="0" y="6672"/>
                    </a:lnTo>
                    <a:lnTo>
                      <a:pt x="901" y="6672"/>
                    </a:lnTo>
                    <a:lnTo>
                      <a:pt x="5171" y="1201"/>
                    </a:lnTo>
                    <a:lnTo>
                      <a:pt x="9374" y="6672"/>
                    </a:lnTo>
                    <a:lnTo>
                      <a:pt x="10274"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40"/>
              <p:cNvSpPr/>
              <p:nvPr/>
            </p:nvSpPr>
            <p:spPr>
              <a:xfrm>
                <a:off x="6409750" y="3271125"/>
                <a:ext cx="140125" cy="90925"/>
              </a:xfrm>
              <a:custGeom>
                <a:avLst/>
                <a:gdLst/>
                <a:ahLst/>
                <a:cxnLst/>
                <a:rect l="l" t="t" r="r" b="b"/>
                <a:pathLst>
                  <a:path w="5605" h="3637" extrusionOk="0">
                    <a:moveTo>
                      <a:pt x="2836" y="0"/>
                    </a:moveTo>
                    <a:lnTo>
                      <a:pt x="0" y="3636"/>
                    </a:lnTo>
                    <a:lnTo>
                      <a:pt x="5604"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40"/>
              <p:cNvSpPr/>
              <p:nvPr/>
            </p:nvSpPr>
            <p:spPr>
              <a:xfrm>
                <a:off x="65140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40"/>
              <p:cNvSpPr/>
              <p:nvPr/>
            </p:nvSpPr>
            <p:spPr>
              <a:xfrm>
                <a:off x="65732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40"/>
              <p:cNvSpPr/>
              <p:nvPr/>
            </p:nvSpPr>
            <p:spPr>
              <a:xfrm>
                <a:off x="6679100" y="3195225"/>
                <a:ext cx="257725" cy="166825"/>
              </a:xfrm>
              <a:custGeom>
                <a:avLst/>
                <a:gdLst/>
                <a:ahLst/>
                <a:cxnLst/>
                <a:rect l="l" t="t" r="r" b="b"/>
                <a:pathLst>
                  <a:path w="10309" h="6673" extrusionOk="0">
                    <a:moveTo>
                      <a:pt x="5171" y="1"/>
                    </a:moveTo>
                    <a:lnTo>
                      <a:pt x="1" y="6672"/>
                    </a:lnTo>
                    <a:lnTo>
                      <a:pt x="935" y="6672"/>
                    </a:lnTo>
                    <a:lnTo>
                      <a:pt x="5171" y="1201"/>
                    </a:lnTo>
                    <a:lnTo>
                      <a:pt x="9407"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40"/>
              <p:cNvSpPr/>
              <p:nvPr/>
            </p:nvSpPr>
            <p:spPr>
              <a:xfrm>
                <a:off x="6737475" y="3271125"/>
                <a:ext cx="140975" cy="90925"/>
              </a:xfrm>
              <a:custGeom>
                <a:avLst/>
                <a:gdLst/>
                <a:ahLst/>
                <a:cxnLst/>
                <a:rect l="l" t="t" r="r" b="b"/>
                <a:pathLst>
                  <a:path w="5639" h="3637" extrusionOk="0">
                    <a:moveTo>
                      <a:pt x="2836" y="0"/>
                    </a:moveTo>
                    <a:lnTo>
                      <a:pt x="1"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40"/>
              <p:cNvSpPr/>
              <p:nvPr/>
            </p:nvSpPr>
            <p:spPr>
              <a:xfrm>
                <a:off x="6841725" y="3195225"/>
                <a:ext cx="258550" cy="166825"/>
              </a:xfrm>
              <a:custGeom>
                <a:avLst/>
                <a:gdLst/>
                <a:ahLst/>
                <a:cxnLst/>
                <a:rect l="l" t="t" r="r" b="b"/>
                <a:pathLst>
                  <a:path w="10342" h="6673" extrusionOk="0">
                    <a:moveTo>
                      <a:pt x="0" y="1"/>
                    </a:moveTo>
                    <a:lnTo>
                      <a:pt x="5171" y="6672"/>
                    </a:lnTo>
                    <a:lnTo>
                      <a:pt x="10341" y="1"/>
                    </a:lnTo>
                    <a:lnTo>
                      <a:pt x="9407"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40"/>
              <p:cNvSpPr/>
              <p:nvPr/>
            </p:nvSpPr>
            <p:spPr>
              <a:xfrm>
                <a:off x="6901775" y="3195225"/>
                <a:ext cx="140125" cy="90925"/>
              </a:xfrm>
              <a:custGeom>
                <a:avLst/>
                <a:gdLst/>
                <a:ahLst/>
                <a:cxnLst/>
                <a:rect l="l" t="t" r="r" b="b"/>
                <a:pathLst>
                  <a:path w="5605" h="3637" extrusionOk="0">
                    <a:moveTo>
                      <a:pt x="0" y="1"/>
                    </a:moveTo>
                    <a:lnTo>
                      <a:pt x="2769" y="3637"/>
                    </a:lnTo>
                    <a:lnTo>
                      <a:pt x="56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40"/>
              <p:cNvSpPr/>
              <p:nvPr/>
            </p:nvSpPr>
            <p:spPr>
              <a:xfrm>
                <a:off x="7007675" y="3195225"/>
                <a:ext cx="257700" cy="166825"/>
              </a:xfrm>
              <a:custGeom>
                <a:avLst/>
                <a:gdLst/>
                <a:ahLst/>
                <a:cxnLst/>
                <a:rect l="l" t="t" r="r" b="b"/>
                <a:pathLst>
                  <a:path w="10308" h="6673" extrusionOk="0">
                    <a:moveTo>
                      <a:pt x="5171" y="1"/>
                    </a:moveTo>
                    <a:lnTo>
                      <a:pt x="0" y="6672"/>
                    </a:lnTo>
                    <a:lnTo>
                      <a:pt x="934"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40"/>
              <p:cNvSpPr/>
              <p:nvPr/>
            </p:nvSpPr>
            <p:spPr>
              <a:xfrm>
                <a:off x="7066050"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40"/>
              <p:cNvSpPr/>
              <p:nvPr/>
            </p:nvSpPr>
            <p:spPr>
              <a:xfrm>
                <a:off x="71703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40"/>
              <p:cNvSpPr/>
              <p:nvPr/>
            </p:nvSpPr>
            <p:spPr>
              <a:xfrm>
                <a:off x="72295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40"/>
              <p:cNvSpPr/>
              <p:nvPr/>
            </p:nvSpPr>
            <p:spPr>
              <a:xfrm>
                <a:off x="7336250" y="3195225"/>
                <a:ext cx="257700" cy="166825"/>
              </a:xfrm>
              <a:custGeom>
                <a:avLst/>
                <a:gdLst/>
                <a:ahLst/>
                <a:cxnLst/>
                <a:rect l="l" t="t" r="r" b="b"/>
                <a:pathLst>
                  <a:path w="10308" h="6673" extrusionOk="0">
                    <a:moveTo>
                      <a:pt x="5171" y="1"/>
                    </a:moveTo>
                    <a:lnTo>
                      <a:pt x="0" y="6672"/>
                    </a:lnTo>
                    <a:lnTo>
                      <a:pt x="901"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40"/>
              <p:cNvSpPr/>
              <p:nvPr/>
            </p:nvSpPr>
            <p:spPr>
              <a:xfrm>
                <a:off x="7394625"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40"/>
              <p:cNvSpPr/>
              <p:nvPr/>
            </p:nvSpPr>
            <p:spPr>
              <a:xfrm>
                <a:off x="7498850" y="3195225"/>
                <a:ext cx="258550" cy="166825"/>
              </a:xfrm>
              <a:custGeom>
                <a:avLst/>
                <a:gdLst/>
                <a:ahLst/>
                <a:cxnLst/>
                <a:rect l="l" t="t" r="r" b="b"/>
                <a:pathLst>
                  <a:path w="10342" h="6673" extrusionOk="0">
                    <a:moveTo>
                      <a:pt x="1" y="1"/>
                    </a:moveTo>
                    <a:lnTo>
                      <a:pt x="5171" y="6672"/>
                    </a:lnTo>
                    <a:lnTo>
                      <a:pt x="10342" y="1"/>
                    </a:lnTo>
                    <a:lnTo>
                      <a:pt x="9374"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40"/>
              <p:cNvSpPr/>
              <p:nvPr/>
            </p:nvSpPr>
            <p:spPr>
              <a:xfrm>
                <a:off x="7558075"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439" name="Google Shape;5439;p40"/>
          <p:cNvGrpSpPr/>
          <p:nvPr/>
        </p:nvGrpSpPr>
        <p:grpSpPr>
          <a:xfrm>
            <a:off x="-10" y="963662"/>
            <a:ext cx="264601" cy="4301707"/>
            <a:chOff x="-10" y="963662"/>
            <a:chExt cx="264601" cy="4301707"/>
          </a:xfrm>
        </p:grpSpPr>
        <p:grpSp>
          <p:nvGrpSpPr>
            <p:cNvPr id="5440" name="Google Shape;5440;p40"/>
            <p:cNvGrpSpPr/>
            <p:nvPr/>
          </p:nvGrpSpPr>
          <p:grpSpPr>
            <a:xfrm rot="5400000">
              <a:off x="-982758" y="4018020"/>
              <a:ext cx="2230096" cy="264601"/>
              <a:chOff x="6351375" y="3195225"/>
              <a:chExt cx="1406025" cy="166825"/>
            </a:xfrm>
          </p:grpSpPr>
          <p:sp>
            <p:nvSpPr>
              <p:cNvPr id="5441" name="Google Shape;5441;p40"/>
              <p:cNvSpPr/>
              <p:nvPr/>
            </p:nvSpPr>
            <p:spPr>
              <a:xfrm>
                <a:off x="6351375" y="3195225"/>
                <a:ext cx="256875" cy="166825"/>
              </a:xfrm>
              <a:custGeom>
                <a:avLst/>
                <a:gdLst/>
                <a:ahLst/>
                <a:cxnLst/>
                <a:rect l="l" t="t" r="r" b="b"/>
                <a:pathLst>
                  <a:path w="10275" h="6673" extrusionOk="0">
                    <a:moveTo>
                      <a:pt x="5171" y="1"/>
                    </a:moveTo>
                    <a:lnTo>
                      <a:pt x="0" y="6672"/>
                    </a:lnTo>
                    <a:lnTo>
                      <a:pt x="901" y="6672"/>
                    </a:lnTo>
                    <a:lnTo>
                      <a:pt x="5171" y="1201"/>
                    </a:lnTo>
                    <a:lnTo>
                      <a:pt x="9374" y="6672"/>
                    </a:lnTo>
                    <a:lnTo>
                      <a:pt x="10274"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40"/>
              <p:cNvSpPr/>
              <p:nvPr/>
            </p:nvSpPr>
            <p:spPr>
              <a:xfrm>
                <a:off x="6409750" y="3271125"/>
                <a:ext cx="140125" cy="90925"/>
              </a:xfrm>
              <a:custGeom>
                <a:avLst/>
                <a:gdLst/>
                <a:ahLst/>
                <a:cxnLst/>
                <a:rect l="l" t="t" r="r" b="b"/>
                <a:pathLst>
                  <a:path w="5605" h="3637" extrusionOk="0">
                    <a:moveTo>
                      <a:pt x="2836" y="0"/>
                    </a:moveTo>
                    <a:lnTo>
                      <a:pt x="0" y="3636"/>
                    </a:lnTo>
                    <a:lnTo>
                      <a:pt x="5604"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40"/>
              <p:cNvSpPr/>
              <p:nvPr/>
            </p:nvSpPr>
            <p:spPr>
              <a:xfrm>
                <a:off x="65140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40"/>
              <p:cNvSpPr/>
              <p:nvPr/>
            </p:nvSpPr>
            <p:spPr>
              <a:xfrm>
                <a:off x="65732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40"/>
              <p:cNvSpPr/>
              <p:nvPr/>
            </p:nvSpPr>
            <p:spPr>
              <a:xfrm>
                <a:off x="6679100" y="3195225"/>
                <a:ext cx="257725" cy="166825"/>
              </a:xfrm>
              <a:custGeom>
                <a:avLst/>
                <a:gdLst/>
                <a:ahLst/>
                <a:cxnLst/>
                <a:rect l="l" t="t" r="r" b="b"/>
                <a:pathLst>
                  <a:path w="10309" h="6673" extrusionOk="0">
                    <a:moveTo>
                      <a:pt x="5171" y="1"/>
                    </a:moveTo>
                    <a:lnTo>
                      <a:pt x="1" y="6672"/>
                    </a:lnTo>
                    <a:lnTo>
                      <a:pt x="935" y="6672"/>
                    </a:lnTo>
                    <a:lnTo>
                      <a:pt x="5171" y="1201"/>
                    </a:lnTo>
                    <a:lnTo>
                      <a:pt x="9407"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40"/>
              <p:cNvSpPr/>
              <p:nvPr/>
            </p:nvSpPr>
            <p:spPr>
              <a:xfrm>
                <a:off x="6737475" y="3271125"/>
                <a:ext cx="140975" cy="90925"/>
              </a:xfrm>
              <a:custGeom>
                <a:avLst/>
                <a:gdLst/>
                <a:ahLst/>
                <a:cxnLst/>
                <a:rect l="l" t="t" r="r" b="b"/>
                <a:pathLst>
                  <a:path w="5639" h="3637" extrusionOk="0">
                    <a:moveTo>
                      <a:pt x="2836" y="0"/>
                    </a:moveTo>
                    <a:lnTo>
                      <a:pt x="1"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40"/>
              <p:cNvSpPr/>
              <p:nvPr/>
            </p:nvSpPr>
            <p:spPr>
              <a:xfrm>
                <a:off x="6841725" y="3195225"/>
                <a:ext cx="258550" cy="166825"/>
              </a:xfrm>
              <a:custGeom>
                <a:avLst/>
                <a:gdLst/>
                <a:ahLst/>
                <a:cxnLst/>
                <a:rect l="l" t="t" r="r" b="b"/>
                <a:pathLst>
                  <a:path w="10342" h="6673" extrusionOk="0">
                    <a:moveTo>
                      <a:pt x="0" y="1"/>
                    </a:moveTo>
                    <a:lnTo>
                      <a:pt x="5171" y="6672"/>
                    </a:lnTo>
                    <a:lnTo>
                      <a:pt x="10341" y="1"/>
                    </a:lnTo>
                    <a:lnTo>
                      <a:pt x="9407"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40"/>
              <p:cNvSpPr/>
              <p:nvPr/>
            </p:nvSpPr>
            <p:spPr>
              <a:xfrm>
                <a:off x="6901775" y="3195225"/>
                <a:ext cx="140125" cy="90925"/>
              </a:xfrm>
              <a:custGeom>
                <a:avLst/>
                <a:gdLst/>
                <a:ahLst/>
                <a:cxnLst/>
                <a:rect l="l" t="t" r="r" b="b"/>
                <a:pathLst>
                  <a:path w="5605" h="3637" extrusionOk="0">
                    <a:moveTo>
                      <a:pt x="0" y="1"/>
                    </a:moveTo>
                    <a:lnTo>
                      <a:pt x="2769" y="3637"/>
                    </a:lnTo>
                    <a:lnTo>
                      <a:pt x="56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40"/>
              <p:cNvSpPr/>
              <p:nvPr/>
            </p:nvSpPr>
            <p:spPr>
              <a:xfrm>
                <a:off x="7007675" y="3195225"/>
                <a:ext cx="257700" cy="166825"/>
              </a:xfrm>
              <a:custGeom>
                <a:avLst/>
                <a:gdLst/>
                <a:ahLst/>
                <a:cxnLst/>
                <a:rect l="l" t="t" r="r" b="b"/>
                <a:pathLst>
                  <a:path w="10308" h="6673" extrusionOk="0">
                    <a:moveTo>
                      <a:pt x="5171" y="1"/>
                    </a:moveTo>
                    <a:lnTo>
                      <a:pt x="0" y="6672"/>
                    </a:lnTo>
                    <a:lnTo>
                      <a:pt x="934"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40"/>
              <p:cNvSpPr/>
              <p:nvPr/>
            </p:nvSpPr>
            <p:spPr>
              <a:xfrm>
                <a:off x="7066050"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40"/>
              <p:cNvSpPr/>
              <p:nvPr/>
            </p:nvSpPr>
            <p:spPr>
              <a:xfrm>
                <a:off x="71703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40"/>
              <p:cNvSpPr/>
              <p:nvPr/>
            </p:nvSpPr>
            <p:spPr>
              <a:xfrm>
                <a:off x="72295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40"/>
              <p:cNvSpPr/>
              <p:nvPr/>
            </p:nvSpPr>
            <p:spPr>
              <a:xfrm>
                <a:off x="7336250" y="3195225"/>
                <a:ext cx="257700" cy="166825"/>
              </a:xfrm>
              <a:custGeom>
                <a:avLst/>
                <a:gdLst/>
                <a:ahLst/>
                <a:cxnLst/>
                <a:rect l="l" t="t" r="r" b="b"/>
                <a:pathLst>
                  <a:path w="10308" h="6673" extrusionOk="0">
                    <a:moveTo>
                      <a:pt x="5171" y="1"/>
                    </a:moveTo>
                    <a:lnTo>
                      <a:pt x="0" y="6672"/>
                    </a:lnTo>
                    <a:lnTo>
                      <a:pt x="901"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40"/>
              <p:cNvSpPr/>
              <p:nvPr/>
            </p:nvSpPr>
            <p:spPr>
              <a:xfrm>
                <a:off x="7394625"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40"/>
              <p:cNvSpPr/>
              <p:nvPr/>
            </p:nvSpPr>
            <p:spPr>
              <a:xfrm>
                <a:off x="7498850" y="3195225"/>
                <a:ext cx="258550" cy="166825"/>
              </a:xfrm>
              <a:custGeom>
                <a:avLst/>
                <a:gdLst/>
                <a:ahLst/>
                <a:cxnLst/>
                <a:rect l="l" t="t" r="r" b="b"/>
                <a:pathLst>
                  <a:path w="10342" h="6673" extrusionOk="0">
                    <a:moveTo>
                      <a:pt x="1" y="1"/>
                    </a:moveTo>
                    <a:lnTo>
                      <a:pt x="5171" y="6672"/>
                    </a:lnTo>
                    <a:lnTo>
                      <a:pt x="10342" y="1"/>
                    </a:lnTo>
                    <a:lnTo>
                      <a:pt x="9374"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40"/>
              <p:cNvSpPr/>
              <p:nvPr/>
            </p:nvSpPr>
            <p:spPr>
              <a:xfrm>
                <a:off x="7558075"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57" name="Google Shape;5457;p40"/>
            <p:cNvGrpSpPr/>
            <p:nvPr/>
          </p:nvGrpSpPr>
          <p:grpSpPr>
            <a:xfrm rot="5400000">
              <a:off x="-982758" y="1946409"/>
              <a:ext cx="2230096" cy="264601"/>
              <a:chOff x="6351375" y="3195225"/>
              <a:chExt cx="1406025" cy="166825"/>
            </a:xfrm>
          </p:grpSpPr>
          <p:sp>
            <p:nvSpPr>
              <p:cNvPr id="5458" name="Google Shape;5458;p40"/>
              <p:cNvSpPr/>
              <p:nvPr/>
            </p:nvSpPr>
            <p:spPr>
              <a:xfrm>
                <a:off x="6351375" y="3195225"/>
                <a:ext cx="256875" cy="166825"/>
              </a:xfrm>
              <a:custGeom>
                <a:avLst/>
                <a:gdLst/>
                <a:ahLst/>
                <a:cxnLst/>
                <a:rect l="l" t="t" r="r" b="b"/>
                <a:pathLst>
                  <a:path w="10275" h="6673" extrusionOk="0">
                    <a:moveTo>
                      <a:pt x="5171" y="1"/>
                    </a:moveTo>
                    <a:lnTo>
                      <a:pt x="0" y="6672"/>
                    </a:lnTo>
                    <a:lnTo>
                      <a:pt x="901" y="6672"/>
                    </a:lnTo>
                    <a:lnTo>
                      <a:pt x="5171" y="1201"/>
                    </a:lnTo>
                    <a:lnTo>
                      <a:pt x="9374" y="6672"/>
                    </a:lnTo>
                    <a:lnTo>
                      <a:pt x="10274"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40"/>
              <p:cNvSpPr/>
              <p:nvPr/>
            </p:nvSpPr>
            <p:spPr>
              <a:xfrm>
                <a:off x="6409750" y="3271125"/>
                <a:ext cx="140125" cy="90925"/>
              </a:xfrm>
              <a:custGeom>
                <a:avLst/>
                <a:gdLst/>
                <a:ahLst/>
                <a:cxnLst/>
                <a:rect l="l" t="t" r="r" b="b"/>
                <a:pathLst>
                  <a:path w="5605" h="3637" extrusionOk="0">
                    <a:moveTo>
                      <a:pt x="2836" y="0"/>
                    </a:moveTo>
                    <a:lnTo>
                      <a:pt x="0" y="3636"/>
                    </a:lnTo>
                    <a:lnTo>
                      <a:pt x="5604"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40"/>
              <p:cNvSpPr/>
              <p:nvPr/>
            </p:nvSpPr>
            <p:spPr>
              <a:xfrm>
                <a:off x="65140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40"/>
              <p:cNvSpPr/>
              <p:nvPr/>
            </p:nvSpPr>
            <p:spPr>
              <a:xfrm>
                <a:off x="65732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40"/>
              <p:cNvSpPr/>
              <p:nvPr/>
            </p:nvSpPr>
            <p:spPr>
              <a:xfrm>
                <a:off x="6679100" y="3195225"/>
                <a:ext cx="257725" cy="166825"/>
              </a:xfrm>
              <a:custGeom>
                <a:avLst/>
                <a:gdLst/>
                <a:ahLst/>
                <a:cxnLst/>
                <a:rect l="l" t="t" r="r" b="b"/>
                <a:pathLst>
                  <a:path w="10309" h="6673" extrusionOk="0">
                    <a:moveTo>
                      <a:pt x="5171" y="1"/>
                    </a:moveTo>
                    <a:lnTo>
                      <a:pt x="1" y="6672"/>
                    </a:lnTo>
                    <a:lnTo>
                      <a:pt x="935" y="6672"/>
                    </a:lnTo>
                    <a:lnTo>
                      <a:pt x="5171" y="1201"/>
                    </a:lnTo>
                    <a:lnTo>
                      <a:pt x="9407"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40"/>
              <p:cNvSpPr/>
              <p:nvPr/>
            </p:nvSpPr>
            <p:spPr>
              <a:xfrm>
                <a:off x="6737475" y="3271125"/>
                <a:ext cx="140975" cy="90925"/>
              </a:xfrm>
              <a:custGeom>
                <a:avLst/>
                <a:gdLst/>
                <a:ahLst/>
                <a:cxnLst/>
                <a:rect l="l" t="t" r="r" b="b"/>
                <a:pathLst>
                  <a:path w="5639" h="3637" extrusionOk="0">
                    <a:moveTo>
                      <a:pt x="2836" y="0"/>
                    </a:moveTo>
                    <a:lnTo>
                      <a:pt x="1"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40"/>
              <p:cNvSpPr/>
              <p:nvPr/>
            </p:nvSpPr>
            <p:spPr>
              <a:xfrm>
                <a:off x="6841725" y="3195225"/>
                <a:ext cx="258550" cy="166825"/>
              </a:xfrm>
              <a:custGeom>
                <a:avLst/>
                <a:gdLst/>
                <a:ahLst/>
                <a:cxnLst/>
                <a:rect l="l" t="t" r="r" b="b"/>
                <a:pathLst>
                  <a:path w="10342" h="6673" extrusionOk="0">
                    <a:moveTo>
                      <a:pt x="0" y="1"/>
                    </a:moveTo>
                    <a:lnTo>
                      <a:pt x="5171" y="6672"/>
                    </a:lnTo>
                    <a:lnTo>
                      <a:pt x="10341" y="1"/>
                    </a:lnTo>
                    <a:lnTo>
                      <a:pt x="9407"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40"/>
              <p:cNvSpPr/>
              <p:nvPr/>
            </p:nvSpPr>
            <p:spPr>
              <a:xfrm>
                <a:off x="6901775" y="3195225"/>
                <a:ext cx="140125" cy="90925"/>
              </a:xfrm>
              <a:custGeom>
                <a:avLst/>
                <a:gdLst/>
                <a:ahLst/>
                <a:cxnLst/>
                <a:rect l="l" t="t" r="r" b="b"/>
                <a:pathLst>
                  <a:path w="5605" h="3637" extrusionOk="0">
                    <a:moveTo>
                      <a:pt x="0" y="1"/>
                    </a:moveTo>
                    <a:lnTo>
                      <a:pt x="2769" y="3637"/>
                    </a:lnTo>
                    <a:lnTo>
                      <a:pt x="56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40"/>
              <p:cNvSpPr/>
              <p:nvPr/>
            </p:nvSpPr>
            <p:spPr>
              <a:xfrm>
                <a:off x="7007675" y="3195225"/>
                <a:ext cx="257700" cy="166825"/>
              </a:xfrm>
              <a:custGeom>
                <a:avLst/>
                <a:gdLst/>
                <a:ahLst/>
                <a:cxnLst/>
                <a:rect l="l" t="t" r="r" b="b"/>
                <a:pathLst>
                  <a:path w="10308" h="6673" extrusionOk="0">
                    <a:moveTo>
                      <a:pt x="5171" y="1"/>
                    </a:moveTo>
                    <a:lnTo>
                      <a:pt x="0" y="6672"/>
                    </a:lnTo>
                    <a:lnTo>
                      <a:pt x="934"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40"/>
              <p:cNvSpPr/>
              <p:nvPr/>
            </p:nvSpPr>
            <p:spPr>
              <a:xfrm>
                <a:off x="7066050"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40"/>
              <p:cNvSpPr/>
              <p:nvPr/>
            </p:nvSpPr>
            <p:spPr>
              <a:xfrm>
                <a:off x="71703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40"/>
              <p:cNvSpPr/>
              <p:nvPr/>
            </p:nvSpPr>
            <p:spPr>
              <a:xfrm>
                <a:off x="72295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40"/>
              <p:cNvSpPr/>
              <p:nvPr/>
            </p:nvSpPr>
            <p:spPr>
              <a:xfrm>
                <a:off x="7336250" y="3195225"/>
                <a:ext cx="257700" cy="166825"/>
              </a:xfrm>
              <a:custGeom>
                <a:avLst/>
                <a:gdLst/>
                <a:ahLst/>
                <a:cxnLst/>
                <a:rect l="l" t="t" r="r" b="b"/>
                <a:pathLst>
                  <a:path w="10308" h="6673" extrusionOk="0">
                    <a:moveTo>
                      <a:pt x="5171" y="1"/>
                    </a:moveTo>
                    <a:lnTo>
                      <a:pt x="0" y="6672"/>
                    </a:lnTo>
                    <a:lnTo>
                      <a:pt x="901"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40"/>
              <p:cNvSpPr/>
              <p:nvPr/>
            </p:nvSpPr>
            <p:spPr>
              <a:xfrm>
                <a:off x="7394625"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40"/>
              <p:cNvSpPr/>
              <p:nvPr/>
            </p:nvSpPr>
            <p:spPr>
              <a:xfrm>
                <a:off x="7498850" y="3195225"/>
                <a:ext cx="258550" cy="166825"/>
              </a:xfrm>
              <a:custGeom>
                <a:avLst/>
                <a:gdLst/>
                <a:ahLst/>
                <a:cxnLst/>
                <a:rect l="l" t="t" r="r" b="b"/>
                <a:pathLst>
                  <a:path w="10342" h="6673" extrusionOk="0">
                    <a:moveTo>
                      <a:pt x="1" y="1"/>
                    </a:moveTo>
                    <a:lnTo>
                      <a:pt x="5171" y="6672"/>
                    </a:lnTo>
                    <a:lnTo>
                      <a:pt x="10342" y="1"/>
                    </a:lnTo>
                    <a:lnTo>
                      <a:pt x="9374"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40"/>
              <p:cNvSpPr/>
              <p:nvPr/>
            </p:nvSpPr>
            <p:spPr>
              <a:xfrm>
                <a:off x="7558075"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six columns 1">
  <p:cSld name="CUSTOM_5_1">
    <p:spTree>
      <p:nvGrpSpPr>
        <p:cNvPr id="1" name="Shape 5474"/>
        <p:cNvGrpSpPr/>
        <p:nvPr/>
      </p:nvGrpSpPr>
      <p:grpSpPr>
        <a:xfrm>
          <a:off x="0" y="0"/>
          <a:ext cx="0" cy="0"/>
          <a:chOff x="0" y="0"/>
          <a:chExt cx="0" cy="0"/>
        </a:xfrm>
      </p:grpSpPr>
      <p:pic>
        <p:nvPicPr>
          <p:cNvPr id="5475" name="Google Shape;5475;p41"/>
          <p:cNvPicPr preferRelativeResize="0"/>
          <p:nvPr/>
        </p:nvPicPr>
        <p:blipFill>
          <a:blip r:embed="rId2">
            <a:alphaModFix/>
          </a:blip>
          <a:stretch>
            <a:fillRect/>
          </a:stretch>
        </p:blipFill>
        <p:spPr>
          <a:xfrm>
            <a:off x="0" y="0"/>
            <a:ext cx="9144000" cy="5143500"/>
          </a:xfrm>
          <a:prstGeom prst="rect">
            <a:avLst/>
          </a:prstGeom>
          <a:noFill/>
          <a:ln>
            <a:noFill/>
          </a:ln>
        </p:spPr>
      </p:pic>
      <p:sp>
        <p:nvSpPr>
          <p:cNvPr id="5476" name="Google Shape;5476;p41"/>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477" name="Google Shape;5477;p41"/>
          <p:cNvSpPr txBox="1">
            <a:spLocks noGrp="1"/>
          </p:cNvSpPr>
          <p:nvPr>
            <p:ph type="title" idx="2"/>
          </p:nvPr>
        </p:nvSpPr>
        <p:spPr>
          <a:xfrm>
            <a:off x="1188335" y="1366990"/>
            <a:ext cx="2305500" cy="521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478" name="Google Shape;5478;p41"/>
          <p:cNvSpPr txBox="1">
            <a:spLocks noGrp="1"/>
          </p:cNvSpPr>
          <p:nvPr>
            <p:ph type="subTitle" idx="1"/>
          </p:nvPr>
        </p:nvSpPr>
        <p:spPr>
          <a:xfrm>
            <a:off x="1188335" y="1841142"/>
            <a:ext cx="2305500" cy="484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79" name="Google Shape;5479;p41"/>
          <p:cNvSpPr txBox="1">
            <a:spLocks noGrp="1"/>
          </p:cNvSpPr>
          <p:nvPr>
            <p:ph type="title" idx="3"/>
          </p:nvPr>
        </p:nvSpPr>
        <p:spPr>
          <a:xfrm>
            <a:off x="1188335" y="3660740"/>
            <a:ext cx="2305500" cy="521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480" name="Google Shape;5480;p41"/>
          <p:cNvSpPr txBox="1">
            <a:spLocks noGrp="1"/>
          </p:cNvSpPr>
          <p:nvPr>
            <p:ph type="subTitle" idx="4"/>
          </p:nvPr>
        </p:nvSpPr>
        <p:spPr>
          <a:xfrm>
            <a:off x="1188335" y="4134892"/>
            <a:ext cx="2305500" cy="484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81" name="Google Shape;5481;p41"/>
          <p:cNvSpPr txBox="1">
            <a:spLocks noGrp="1"/>
          </p:cNvSpPr>
          <p:nvPr>
            <p:ph type="title" idx="5"/>
          </p:nvPr>
        </p:nvSpPr>
        <p:spPr>
          <a:xfrm>
            <a:off x="1191760" y="2513886"/>
            <a:ext cx="2305500" cy="521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482" name="Google Shape;5482;p41"/>
          <p:cNvSpPr txBox="1">
            <a:spLocks noGrp="1"/>
          </p:cNvSpPr>
          <p:nvPr>
            <p:ph type="subTitle" idx="6"/>
          </p:nvPr>
        </p:nvSpPr>
        <p:spPr>
          <a:xfrm>
            <a:off x="1191760" y="2986539"/>
            <a:ext cx="23055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83" name="Google Shape;5483;p41"/>
          <p:cNvSpPr txBox="1">
            <a:spLocks noGrp="1"/>
          </p:cNvSpPr>
          <p:nvPr>
            <p:ph type="title" idx="7"/>
          </p:nvPr>
        </p:nvSpPr>
        <p:spPr>
          <a:xfrm>
            <a:off x="5650185" y="1365536"/>
            <a:ext cx="2305500" cy="5211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484" name="Google Shape;5484;p41"/>
          <p:cNvSpPr txBox="1">
            <a:spLocks noGrp="1"/>
          </p:cNvSpPr>
          <p:nvPr>
            <p:ph type="subTitle" idx="8"/>
          </p:nvPr>
        </p:nvSpPr>
        <p:spPr>
          <a:xfrm>
            <a:off x="5650185" y="1838189"/>
            <a:ext cx="2305500" cy="484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85" name="Google Shape;5485;p41"/>
          <p:cNvSpPr txBox="1">
            <a:spLocks noGrp="1"/>
          </p:cNvSpPr>
          <p:nvPr>
            <p:ph type="title" idx="9"/>
          </p:nvPr>
        </p:nvSpPr>
        <p:spPr>
          <a:xfrm>
            <a:off x="5650175" y="2513865"/>
            <a:ext cx="2305500" cy="5211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486" name="Google Shape;5486;p41"/>
          <p:cNvSpPr txBox="1">
            <a:spLocks noGrp="1"/>
          </p:cNvSpPr>
          <p:nvPr>
            <p:ph type="subTitle" idx="13"/>
          </p:nvPr>
        </p:nvSpPr>
        <p:spPr>
          <a:xfrm>
            <a:off x="5650175" y="2988017"/>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87" name="Google Shape;5487;p41"/>
          <p:cNvSpPr txBox="1">
            <a:spLocks noGrp="1"/>
          </p:cNvSpPr>
          <p:nvPr>
            <p:ph type="title" idx="14"/>
          </p:nvPr>
        </p:nvSpPr>
        <p:spPr>
          <a:xfrm>
            <a:off x="5650175" y="3660761"/>
            <a:ext cx="2305500" cy="5211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488" name="Google Shape;5488;p41"/>
          <p:cNvSpPr txBox="1">
            <a:spLocks noGrp="1"/>
          </p:cNvSpPr>
          <p:nvPr>
            <p:ph type="subTitle" idx="15"/>
          </p:nvPr>
        </p:nvSpPr>
        <p:spPr>
          <a:xfrm>
            <a:off x="5650175" y="4133414"/>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489" name="Google Shape;5489;p41"/>
          <p:cNvGrpSpPr/>
          <p:nvPr/>
        </p:nvGrpSpPr>
        <p:grpSpPr>
          <a:xfrm>
            <a:off x="251107" y="116"/>
            <a:ext cx="276748" cy="5143561"/>
            <a:chOff x="-97212" y="2941375"/>
            <a:chExt cx="97200" cy="1959825"/>
          </a:xfrm>
        </p:grpSpPr>
        <p:sp>
          <p:nvSpPr>
            <p:cNvPr id="5490" name="Google Shape;5490;p41"/>
            <p:cNvSpPr/>
            <p:nvPr/>
          </p:nvSpPr>
          <p:spPr>
            <a:xfrm rot="5400000">
              <a:off x="-117512" y="2961950"/>
              <a:ext cx="137800" cy="96650"/>
            </a:xfrm>
            <a:custGeom>
              <a:avLst/>
              <a:gdLst/>
              <a:ahLst/>
              <a:cxnLst/>
              <a:rect l="l" t="t" r="r" b="b"/>
              <a:pathLst>
                <a:path w="5512" h="3866" extrusionOk="0">
                  <a:moveTo>
                    <a:pt x="2759" y="600"/>
                  </a:moveTo>
                  <a:lnTo>
                    <a:pt x="4658" y="1935"/>
                  </a:lnTo>
                  <a:lnTo>
                    <a:pt x="2759" y="3265"/>
                  </a:lnTo>
                  <a:lnTo>
                    <a:pt x="854" y="1935"/>
                  </a:lnTo>
                  <a:lnTo>
                    <a:pt x="2759" y="600"/>
                  </a:lnTo>
                  <a:close/>
                  <a:moveTo>
                    <a:pt x="2759" y="0"/>
                  </a:moveTo>
                  <a:lnTo>
                    <a:pt x="1" y="1935"/>
                  </a:lnTo>
                  <a:lnTo>
                    <a:pt x="2759" y="3865"/>
                  </a:lnTo>
                  <a:lnTo>
                    <a:pt x="5511" y="1935"/>
                  </a:lnTo>
                  <a:lnTo>
                    <a:pt x="2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41"/>
            <p:cNvSpPr/>
            <p:nvPr/>
          </p:nvSpPr>
          <p:spPr>
            <a:xfrm rot="5400000">
              <a:off x="-75975" y="2991038"/>
              <a:ext cx="54750" cy="38475"/>
            </a:xfrm>
            <a:custGeom>
              <a:avLst/>
              <a:gdLst/>
              <a:ahLst/>
              <a:cxnLst/>
              <a:rect l="l" t="t" r="r" b="b"/>
              <a:pathLst>
                <a:path w="2190" h="1539" extrusionOk="0">
                  <a:moveTo>
                    <a:pt x="1098" y="1"/>
                  </a:moveTo>
                  <a:lnTo>
                    <a:pt x="0" y="772"/>
                  </a:lnTo>
                  <a:lnTo>
                    <a:pt x="1098" y="1538"/>
                  </a:lnTo>
                  <a:lnTo>
                    <a:pt x="2190" y="772"/>
                  </a:lnTo>
                  <a:lnTo>
                    <a:pt x="10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41"/>
            <p:cNvSpPr/>
            <p:nvPr/>
          </p:nvSpPr>
          <p:spPr>
            <a:xfrm rot="5400000">
              <a:off x="-117437" y="3113775"/>
              <a:ext cx="137650" cy="96650"/>
            </a:xfrm>
            <a:custGeom>
              <a:avLst/>
              <a:gdLst/>
              <a:ahLst/>
              <a:cxnLst/>
              <a:rect l="l" t="t" r="r" b="b"/>
              <a:pathLst>
                <a:path w="5506" h="3866" extrusionOk="0">
                  <a:moveTo>
                    <a:pt x="2752" y="600"/>
                  </a:moveTo>
                  <a:lnTo>
                    <a:pt x="4657" y="1935"/>
                  </a:lnTo>
                  <a:lnTo>
                    <a:pt x="2752" y="3265"/>
                  </a:lnTo>
                  <a:lnTo>
                    <a:pt x="853" y="1935"/>
                  </a:lnTo>
                  <a:lnTo>
                    <a:pt x="2752" y="600"/>
                  </a:lnTo>
                  <a:close/>
                  <a:moveTo>
                    <a:pt x="2752" y="0"/>
                  </a:moveTo>
                  <a:lnTo>
                    <a:pt x="0" y="1935"/>
                  </a:lnTo>
                  <a:lnTo>
                    <a:pt x="2752" y="3865"/>
                  </a:lnTo>
                  <a:lnTo>
                    <a:pt x="5506" y="1935"/>
                  </a:lnTo>
                  <a:lnTo>
                    <a:pt x="27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41"/>
            <p:cNvSpPr/>
            <p:nvPr/>
          </p:nvSpPr>
          <p:spPr>
            <a:xfrm rot="5400000">
              <a:off x="-75987" y="3142925"/>
              <a:ext cx="54775" cy="38475"/>
            </a:xfrm>
            <a:custGeom>
              <a:avLst/>
              <a:gdLst/>
              <a:ahLst/>
              <a:cxnLst/>
              <a:rect l="l" t="t" r="r" b="b"/>
              <a:pathLst>
                <a:path w="2191" h="1539" extrusionOk="0">
                  <a:moveTo>
                    <a:pt x="1092" y="1"/>
                  </a:moveTo>
                  <a:lnTo>
                    <a:pt x="1" y="772"/>
                  </a:lnTo>
                  <a:lnTo>
                    <a:pt x="1092" y="1538"/>
                  </a:lnTo>
                  <a:lnTo>
                    <a:pt x="2190" y="772"/>
                  </a:lnTo>
                  <a:lnTo>
                    <a:pt x="10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41"/>
            <p:cNvSpPr/>
            <p:nvPr/>
          </p:nvSpPr>
          <p:spPr>
            <a:xfrm rot="5400000">
              <a:off x="-117462" y="3265650"/>
              <a:ext cx="137700" cy="96650"/>
            </a:xfrm>
            <a:custGeom>
              <a:avLst/>
              <a:gdLst/>
              <a:ahLst/>
              <a:cxnLst/>
              <a:rect l="l" t="t" r="r" b="b"/>
              <a:pathLst>
                <a:path w="5508" h="3866" extrusionOk="0">
                  <a:moveTo>
                    <a:pt x="2754" y="600"/>
                  </a:moveTo>
                  <a:lnTo>
                    <a:pt x="4658" y="1935"/>
                  </a:lnTo>
                  <a:lnTo>
                    <a:pt x="2754" y="3265"/>
                  </a:lnTo>
                  <a:lnTo>
                    <a:pt x="850" y="1935"/>
                  </a:lnTo>
                  <a:lnTo>
                    <a:pt x="2754" y="600"/>
                  </a:lnTo>
                  <a:close/>
                  <a:moveTo>
                    <a:pt x="2754" y="0"/>
                  </a:moveTo>
                  <a:lnTo>
                    <a:pt x="1" y="1935"/>
                  </a:lnTo>
                  <a:lnTo>
                    <a:pt x="2754" y="3865"/>
                  </a:lnTo>
                  <a:lnTo>
                    <a:pt x="5507" y="1935"/>
                  </a:lnTo>
                  <a:lnTo>
                    <a:pt x="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41"/>
            <p:cNvSpPr/>
            <p:nvPr/>
          </p:nvSpPr>
          <p:spPr>
            <a:xfrm rot="5400000">
              <a:off x="-75900" y="3294738"/>
              <a:ext cx="54600" cy="38475"/>
            </a:xfrm>
            <a:custGeom>
              <a:avLst/>
              <a:gdLst/>
              <a:ahLst/>
              <a:cxnLst/>
              <a:rect l="l" t="t" r="r" b="b"/>
              <a:pathLst>
                <a:path w="2184" h="1539" extrusionOk="0">
                  <a:moveTo>
                    <a:pt x="1092" y="1"/>
                  </a:moveTo>
                  <a:lnTo>
                    <a:pt x="0" y="772"/>
                  </a:lnTo>
                  <a:lnTo>
                    <a:pt x="1092" y="1538"/>
                  </a:lnTo>
                  <a:lnTo>
                    <a:pt x="2184" y="772"/>
                  </a:lnTo>
                  <a:lnTo>
                    <a:pt x="10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41"/>
            <p:cNvSpPr/>
            <p:nvPr/>
          </p:nvSpPr>
          <p:spPr>
            <a:xfrm rot="5400000">
              <a:off x="-117500" y="3417463"/>
              <a:ext cx="137775" cy="96650"/>
            </a:xfrm>
            <a:custGeom>
              <a:avLst/>
              <a:gdLst/>
              <a:ahLst/>
              <a:cxnLst/>
              <a:rect l="l" t="t" r="r" b="b"/>
              <a:pathLst>
                <a:path w="5511" h="3866" extrusionOk="0">
                  <a:moveTo>
                    <a:pt x="2758" y="600"/>
                  </a:moveTo>
                  <a:lnTo>
                    <a:pt x="4657" y="1935"/>
                  </a:lnTo>
                  <a:lnTo>
                    <a:pt x="2758" y="3265"/>
                  </a:lnTo>
                  <a:lnTo>
                    <a:pt x="853" y="1935"/>
                  </a:lnTo>
                  <a:lnTo>
                    <a:pt x="2758" y="600"/>
                  </a:lnTo>
                  <a:close/>
                  <a:moveTo>
                    <a:pt x="2758" y="0"/>
                  </a:moveTo>
                  <a:lnTo>
                    <a:pt x="0" y="1935"/>
                  </a:lnTo>
                  <a:lnTo>
                    <a:pt x="2758" y="3865"/>
                  </a:lnTo>
                  <a:lnTo>
                    <a:pt x="5511" y="1935"/>
                  </a:lnTo>
                  <a:lnTo>
                    <a:pt x="27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41"/>
            <p:cNvSpPr/>
            <p:nvPr/>
          </p:nvSpPr>
          <p:spPr>
            <a:xfrm rot="5400000">
              <a:off x="-75987" y="3446550"/>
              <a:ext cx="54775" cy="38475"/>
            </a:xfrm>
            <a:custGeom>
              <a:avLst/>
              <a:gdLst/>
              <a:ahLst/>
              <a:cxnLst/>
              <a:rect l="l" t="t" r="r" b="b"/>
              <a:pathLst>
                <a:path w="2191" h="1539" extrusionOk="0">
                  <a:moveTo>
                    <a:pt x="1098" y="1"/>
                  </a:moveTo>
                  <a:lnTo>
                    <a:pt x="1" y="772"/>
                  </a:lnTo>
                  <a:lnTo>
                    <a:pt x="1098" y="1538"/>
                  </a:lnTo>
                  <a:lnTo>
                    <a:pt x="2190" y="772"/>
                  </a:lnTo>
                  <a:lnTo>
                    <a:pt x="10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41"/>
            <p:cNvSpPr/>
            <p:nvPr/>
          </p:nvSpPr>
          <p:spPr>
            <a:xfrm rot="5400000">
              <a:off x="-117462" y="3569275"/>
              <a:ext cx="137700" cy="96650"/>
            </a:xfrm>
            <a:custGeom>
              <a:avLst/>
              <a:gdLst/>
              <a:ahLst/>
              <a:cxnLst/>
              <a:rect l="l" t="t" r="r" b="b"/>
              <a:pathLst>
                <a:path w="5508" h="3866" extrusionOk="0">
                  <a:moveTo>
                    <a:pt x="2754" y="600"/>
                  </a:moveTo>
                  <a:lnTo>
                    <a:pt x="4658" y="1935"/>
                  </a:lnTo>
                  <a:lnTo>
                    <a:pt x="2754" y="3265"/>
                  </a:lnTo>
                  <a:lnTo>
                    <a:pt x="855" y="1935"/>
                  </a:lnTo>
                  <a:lnTo>
                    <a:pt x="2754" y="600"/>
                  </a:lnTo>
                  <a:close/>
                  <a:moveTo>
                    <a:pt x="2754" y="0"/>
                  </a:moveTo>
                  <a:lnTo>
                    <a:pt x="0" y="1935"/>
                  </a:lnTo>
                  <a:lnTo>
                    <a:pt x="2754" y="3865"/>
                  </a:lnTo>
                  <a:lnTo>
                    <a:pt x="5507" y="1935"/>
                  </a:lnTo>
                  <a:lnTo>
                    <a:pt x="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41"/>
            <p:cNvSpPr/>
            <p:nvPr/>
          </p:nvSpPr>
          <p:spPr>
            <a:xfrm rot="5400000">
              <a:off x="-75962" y="3598425"/>
              <a:ext cx="54725" cy="38475"/>
            </a:xfrm>
            <a:custGeom>
              <a:avLst/>
              <a:gdLst/>
              <a:ahLst/>
              <a:cxnLst/>
              <a:rect l="l" t="t" r="r" b="b"/>
              <a:pathLst>
                <a:path w="2189" h="1539" extrusionOk="0">
                  <a:moveTo>
                    <a:pt x="1092" y="1"/>
                  </a:moveTo>
                  <a:lnTo>
                    <a:pt x="0" y="772"/>
                  </a:lnTo>
                  <a:lnTo>
                    <a:pt x="1092" y="1538"/>
                  </a:lnTo>
                  <a:lnTo>
                    <a:pt x="2188" y="772"/>
                  </a:lnTo>
                  <a:lnTo>
                    <a:pt x="10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41"/>
            <p:cNvSpPr/>
            <p:nvPr/>
          </p:nvSpPr>
          <p:spPr>
            <a:xfrm rot="5400000">
              <a:off x="-117450" y="3721138"/>
              <a:ext cx="137675" cy="96650"/>
            </a:xfrm>
            <a:custGeom>
              <a:avLst/>
              <a:gdLst/>
              <a:ahLst/>
              <a:cxnLst/>
              <a:rect l="l" t="t" r="r" b="b"/>
              <a:pathLst>
                <a:path w="5507" h="3866" extrusionOk="0">
                  <a:moveTo>
                    <a:pt x="2754" y="600"/>
                  </a:moveTo>
                  <a:lnTo>
                    <a:pt x="4658" y="1935"/>
                  </a:lnTo>
                  <a:lnTo>
                    <a:pt x="2754" y="3265"/>
                  </a:lnTo>
                  <a:lnTo>
                    <a:pt x="849" y="1935"/>
                  </a:lnTo>
                  <a:lnTo>
                    <a:pt x="2754" y="600"/>
                  </a:lnTo>
                  <a:close/>
                  <a:moveTo>
                    <a:pt x="2754" y="0"/>
                  </a:moveTo>
                  <a:lnTo>
                    <a:pt x="1" y="1935"/>
                  </a:lnTo>
                  <a:lnTo>
                    <a:pt x="2754" y="3865"/>
                  </a:lnTo>
                  <a:lnTo>
                    <a:pt x="5507" y="1935"/>
                  </a:lnTo>
                  <a:lnTo>
                    <a:pt x="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41"/>
            <p:cNvSpPr/>
            <p:nvPr/>
          </p:nvSpPr>
          <p:spPr>
            <a:xfrm rot="5400000">
              <a:off x="-75912" y="3750250"/>
              <a:ext cx="54625" cy="38475"/>
            </a:xfrm>
            <a:custGeom>
              <a:avLst/>
              <a:gdLst/>
              <a:ahLst/>
              <a:cxnLst/>
              <a:rect l="l" t="t" r="r" b="b"/>
              <a:pathLst>
                <a:path w="2185" h="1539" extrusionOk="0">
                  <a:moveTo>
                    <a:pt x="1092" y="1"/>
                  </a:moveTo>
                  <a:lnTo>
                    <a:pt x="1" y="772"/>
                  </a:lnTo>
                  <a:lnTo>
                    <a:pt x="1092" y="1538"/>
                  </a:lnTo>
                  <a:lnTo>
                    <a:pt x="2184" y="772"/>
                  </a:lnTo>
                  <a:lnTo>
                    <a:pt x="10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41"/>
            <p:cNvSpPr/>
            <p:nvPr/>
          </p:nvSpPr>
          <p:spPr>
            <a:xfrm rot="5400000">
              <a:off x="-117450" y="3873038"/>
              <a:ext cx="137675" cy="96650"/>
            </a:xfrm>
            <a:custGeom>
              <a:avLst/>
              <a:gdLst/>
              <a:ahLst/>
              <a:cxnLst/>
              <a:rect l="l" t="t" r="r" b="b"/>
              <a:pathLst>
                <a:path w="5507" h="3866" extrusionOk="0">
                  <a:moveTo>
                    <a:pt x="2753" y="600"/>
                  </a:moveTo>
                  <a:lnTo>
                    <a:pt x="4653" y="1935"/>
                  </a:lnTo>
                  <a:lnTo>
                    <a:pt x="2753" y="3265"/>
                  </a:lnTo>
                  <a:lnTo>
                    <a:pt x="849" y="1935"/>
                  </a:lnTo>
                  <a:lnTo>
                    <a:pt x="2753" y="600"/>
                  </a:lnTo>
                  <a:close/>
                  <a:moveTo>
                    <a:pt x="2753" y="0"/>
                  </a:moveTo>
                  <a:lnTo>
                    <a:pt x="1" y="1935"/>
                  </a:lnTo>
                  <a:lnTo>
                    <a:pt x="2753" y="3865"/>
                  </a:lnTo>
                  <a:lnTo>
                    <a:pt x="5506" y="1935"/>
                  </a:lnTo>
                  <a:lnTo>
                    <a:pt x="27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41"/>
            <p:cNvSpPr/>
            <p:nvPr/>
          </p:nvSpPr>
          <p:spPr>
            <a:xfrm rot="5400000">
              <a:off x="-75975" y="3902063"/>
              <a:ext cx="54750" cy="38475"/>
            </a:xfrm>
            <a:custGeom>
              <a:avLst/>
              <a:gdLst/>
              <a:ahLst/>
              <a:cxnLst/>
              <a:rect l="l" t="t" r="r" b="b"/>
              <a:pathLst>
                <a:path w="2190" h="1539" extrusionOk="0">
                  <a:moveTo>
                    <a:pt x="1097" y="1"/>
                  </a:moveTo>
                  <a:lnTo>
                    <a:pt x="0" y="772"/>
                  </a:lnTo>
                  <a:lnTo>
                    <a:pt x="1097" y="1538"/>
                  </a:lnTo>
                  <a:lnTo>
                    <a:pt x="2190" y="772"/>
                  </a:lnTo>
                  <a:lnTo>
                    <a:pt x="10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41"/>
            <p:cNvSpPr/>
            <p:nvPr/>
          </p:nvSpPr>
          <p:spPr>
            <a:xfrm rot="5400000">
              <a:off x="-117525" y="4024838"/>
              <a:ext cx="137825" cy="96650"/>
            </a:xfrm>
            <a:custGeom>
              <a:avLst/>
              <a:gdLst/>
              <a:ahLst/>
              <a:cxnLst/>
              <a:rect l="l" t="t" r="r" b="b"/>
              <a:pathLst>
                <a:path w="5513" h="3866" extrusionOk="0">
                  <a:moveTo>
                    <a:pt x="2754" y="600"/>
                  </a:moveTo>
                  <a:lnTo>
                    <a:pt x="4658" y="1935"/>
                  </a:lnTo>
                  <a:lnTo>
                    <a:pt x="2754" y="3265"/>
                  </a:lnTo>
                  <a:lnTo>
                    <a:pt x="855" y="1935"/>
                  </a:lnTo>
                  <a:lnTo>
                    <a:pt x="2754" y="600"/>
                  </a:lnTo>
                  <a:close/>
                  <a:moveTo>
                    <a:pt x="2754" y="0"/>
                  </a:moveTo>
                  <a:lnTo>
                    <a:pt x="1" y="1935"/>
                  </a:lnTo>
                  <a:lnTo>
                    <a:pt x="2754" y="3865"/>
                  </a:lnTo>
                  <a:lnTo>
                    <a:pt x="5513" y="1935"/>
                  </a:lnTo>
                  <a:lnTo>
                    <a:pt x="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41"/>
            <p:cNvSpPr/>
            <p:nvPr/>
          </p:nvSpPr>
          <p:spPr>
            <a:xfrm rot="5400000">
              <a:off x="-75962" y="4053925"/>
              <a:ext cx="54725" cy="38475"/>
            </a:xfrm>
            <a:custGeom>
              <a:avLst/>
              <a:gdLst/>
              <a:ahLst/>
              <a:cxnLst/>
              <a:rect l="l" t="t" r="r" b="b"/>
              <a:pathLst>
                <a:path w="2189" h="1539" extrusionOk="0">
                  <a:moveTo>
                    <a:pt x="1092" y="1"/>
                  </a:moveTo>
                  <a:lnTo>
                    <a:pt x="1" y="772"/>
                  </a:lnTo>
                  <a:lnTo>
                    <a:pt x="1092" y="1538"/>
                  </a:lnTo>
                  <a:lnTo>
                    <a:pt x="2189" y="772"/>
                  </a:lnTo>
                  <a:lnTo>
                    <a:pt x="10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41"/>
            <p:cNvSpPr/>
            <p:nvPr/>
          </p:nvSpPr>
          <p:spPr>
            <a:xfrm rot="5400000">
              <a:off x="-117437" y="4176650"/>
              <a:ext cx="137650" cy="96650"/>
            </a:xfrm>
            <a:custGeom>
              <a:avLst/>
              <a:gdLst/>
              <a:ahLst/>
              <a:cxnLst/>
              <a:rect l="l" t="t" r="r" b="b"/>
              <a:pathLst>
                <a:path w="5506" h="3866" extrusionOk="0">
                  <a:moveTo>
                    <a:pt x="2754" y="600"/>
                  </a:moveTo>
                  <a:lnTo>
                    <a:pt x="4658" y="1935"/>
                  </a:lnTo>
                  <a:lnTo>
                    <a:pt x="2754" y="3265"/>
                  </a:lnTo>
                  <a:lnTo>
                    <a:pt x="849" y="1935"/>
                  </a:lnTo>
                  <a:lnTo>
                    <a:pt x="2754" y="600"/>
                  </a:lnTo>
                  <a:close/>
                  <a:moveTo>
                    <a:pt x="2754" y="0"/>
                  </a:moveTo>
                  <a:lnTo>
                    <a:pt x="0" y="1935"/>
                  </a:lnTo>
                  <a:lnTo>
                    <a:pt x="2754" y="3865"/>
                  </a:lnTo>
                  <a:lnTo>
                    <a:pt x="5506" y="1935"/>
                  </a:lnTo>
                  <a:lnTo>
                    <a:pt x="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41"/>
            <p:cNvSpPr/>
            <p:nvPr/>
          </p:nvSpPr>
          <p:spPr>
            <a:xfrm rot="5400000">
              <a:off x="-75925" y="4205738"/>
              <a:ext cx="54650" cy="38475"/>
            </a:xfrm>
            <a:custGeom>
              <a:avLst/>
              <a:gdLst/>
              <a:ahLst/>
              <a:cxnLst/>
              <a:rect l="l" t="t" r="r" b="b"/>
              <a:pathLst>
                <a:path w="2186" h="1539" extrusionOk="0">
                  <a:moveTo>
                    <a:pt x="1094" y="1"/>
                  </a:moveTo>
                  <a:lnTo>
                    <a:pt x="1" y="772"/>
                  </a:lnTo>
                  <a:lnTo>
                    <a:pt x="1094" y="1538"/>
                  </a:lnTo>
                  <a:lnTo>
                    <a:pt x="2186" y="772"/>
                  </a:lnTo>
                  <a:lnTo>
                    <a:pt x="109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41"/>
            <p:cNvSpPr/>
            <p:nvPr/>
          </p:nvSpPr>
          <p:spPr>
            <a:xfrm rot="5400000">
              <a:off x="-117437" y="4328550"/>
              <a:ext cx="137650" cy="96650"/>
            </a:xfrm>
            <a:custGeom>
              <a:avLst/>
              <a:gdLst/>
              <a:ahLst/>
              <a:cxnLst/>
              <a:rect l="l" t="t" r="r" b="b"/>
              <a:pathLst>
                <a:path w="5506" h="3866" extrusionOk="0">
                  <a:moveTo>
                    <a:pt x="2752" y="600"/>
                  </a:moveTo>
                  <a:lnTo>
                    <a:pt x="4651" y="1935"/>
                  </a:lnTo>
                  <a:lnTo>
                    <a:pt x="2752" y="3265"/>
                  </a:lnTo>
                  <a:lnTo>
                    <a:pt x="848" y="1935"/>
                  </a:lnTo>
                  <a:lnTo>
                    <a:pt x="2752" y="600"/>
                  </a:lnTo>
                  <a:close/>
                  <a:moveTo>
                    <a:pt x="2752" y="0"/>
                  </a:moveTo>
                  <a:lnTo>
                    <a:pt x="0" y="1935"/>
                  </a:lnTo>
                  <a:lnTo>
                    <a:pt x="2752" y="3865"/>
                  </a:lnTo>
                  <a:lnTo>
                    <a:pt x="5506" y="1935"/>
                  </a:lnTo>
                  <a:lnTo>
                    <a:pt x="27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41"/>
            <p:cNvSpPr/>
            <p:nvPr/>
          </p:nvSpPr>
          <p:spPr>
            <a:xfrm rot="5400000">
              <a:off x="-75962" y="4357550"/>
              <a:ext cx="54725" cy="38475"/>
            </a:xfrm>
            <a:custGeom>
              <a:avLst/>
              <a:gdLst/>
              <a:ahLst/>
              <a:cxnLst/>
              <a:rect l="l" t="t" r="r" b="b"/>
              <a:pathLst>
                <a:path w="2189" h="1539" extrusionOk="0">
                  <a:moveTo>
                    <a:pt x="1097" y="1"/>
                  </a:moveTo>
                  <a:lnTo>
                    <a:pt x="1" y="772"/>
                  </a:lnTo>
                  <a:lnTo>
                    <a:pt x="1097" y="1538"/>
                  </a:lnTo>
                  <a:lnTo>
                    <a:pt x="2189" y="772"/>
                  </a:lnTo>
                  <a:lnTo>
                    <a:pt x="10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41"/>
            <p:cNvSpPr/>
            <p:nvPr/>
          </p:nvSpPr>
          <p:spPr>
            <a:xfrm rot="5400000">
              <a:off x="-117525" y="4480363"/>
              <a:ext cx="137825" cy="96650"/>
            </a:xfrm>
            <a:custGeom>
              <a:avLst/>
              <a:gdLst/>
              <a:ahLst/>
              <a:cxnLst/>
              <a:rect l="l" t="t" r="r" b="b"/>
              <a:pathLst>
                <a:path w="5513" h="3866" extrusionOk="0">
                  <a:moveTo>
                    <a:pt x="2754" y="600"/>
                  </a:moveTo>
                  <a:lnTo>
                    <a:pt x="4658" y="1935"/>
                  </a:lnTo>
                  <a:lnTo>
                    <a:pt x="2754" y="3265"/>
                  </a:lnTo>
                  <a:lnTo>
                    <a:pt x="855" y="1935"/>
                  </a:lnTo>
                  <a:lnTo>
                    <a:pt x="2754" y="600"/>
                  </a:lnTo>
                  <a:close/>
                  <a:moveTo>
                    <a:pt x="2754" y="0"/>
                  </a:moveTo>
                  <a:lnTo>
                    <a:pt x="0" y="1935"/>
                  </a:lnTo>
                  <a:lnTo>
                    <a:pt x="2754" y="3865"/>
                  </a:lnTo>
                  <a:lnTo>
                    <a:pt x="5512" y="1935"/>
                  </a:lnTo>
                  <a:lnTo>
                    <a:pt x="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41"/>
            <p:cNvSpPr/>
            <p:nvPr/>
          </p:nvSpPr>
          <p:spPr>
            <a:xfrm rot="5400000">
              <a:off x="-75962" y="4509450"/>
              <a:ext cx="54725" cy="38475"/>
            </a:xfrm>
            <a:custGeom>
              <a:avLst/>
              <a:gdLst/>
              <a:ahLst/>
              <a:cxnLst/>
              <a:rect l="l" t="t" r="r" b="b"/>
              <a:pathLst>
                <a:path w="2189" h="1539" extrusionOk="0">
                  <a:moveTo>
                    <a:pt x="1092" y="1"/>
                  </a:moveTo>
                  <a:lnTo>
                    <a:pt x="0" y="772"/>
                  </a:lnTo>
                  <a:lnTo>
                    <a:pt x="1092" y="1538"/>
                  </a:lnTo>
                  <a:lnTo>
                    <a:pt x="2188" y="772"/>
                  </a:lnTo>
                  <a:lnTo>
                    <a:pt x="10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41"/>
            <p:cNvSpPr/>
            <p:nvPr/>
          </p:nvSpPr>
          <p:spPr>
            <a:xfrm rot="5400000">
              <a:off x="-117450" y="4632163"/>
              <a:ext cx="137675" cy="96650"/>
            </a:xfrm>
            <a:custGeom>
              <a:avLst/>
              <a:gdLst/>
              <a:ahLst/>
              <a:cxnLst/>
              <a:rect l="l" t="t" r="r" b="b"/>
              <a:pathLst>
                <a:path w="5507" h="3866" extrusionOk="0">
                  <a:moveTo>
                    <a:pt x="2753" y="600"/>
                  </a:moveTo>
                  <a:lnTo>
                    <a:pt x="4658" y="1935"/>
                  </a:lnTo>
                  <a:lnTo>
                    <a:pt x="2753" y="3265"/>
                  </a:lnTo>
                  <a:lnTo>
                    <a:pt x="854" y="1935"/>
                  </a:lnTo>
                  <a:lnTo>
                    <a:pt x="2753" y="600"/>
                  </a:lnTo>
                  <a:close/>
                  <a:moveTo>
                    <a:pt x="2753" y="0"/>
                  </a:moveTo>
                  <a:lnTo>
                    <a:pt x="1" y="1935"/>
                  </a:lnTo>
                  <a:lnTo>
                    <a:pt x="2753" y="3865"/>
                  </a:lnTo>
                  <a:lnTo>
                    <a:pt x="5506" y="1935"/>
                  </a:lnTo>
                  <a:lnTo>
                    <a:pt x="27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41"/>
            <p:cNvSpPr/>
            <p:nvPr/>
          </p:nvSpPr>
          <p:spPr>
            <a:xfrm rot="5400000">
              <a:off x="-75912" y="4661250"/>
              <a:ext cx="54625" cy="38475"/>
            </a:xfrm>
            <a:custGeom>
              <a:avLst/>
              <a:gdLst/>
              <a:ahLst/>
              <a:cxnLst/>
              <a:rect l="l" t="t" r="r" b="b"/>
              <a:pathLst>
                <a:path w="2185" h="1539" extrusionOk="0">
                  <a:moveTo>
                    <a:pt x="1092" y="1"/>
                  </a:moveTo>
                  <a:lnTo>
                    <a:pt x="0" y="772"/>
                  </a:lnTo>
                  <a:lnTo>
                    <a:pt x="1092" y="1538"/>
                  </a:lnTo>
                  <a:lnTo>
                    <a:pt x="2185" y="772"/>
                  </a:lnTo>
                  <a:lnTo>
                    <a:pt x="10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41"/>
            <p:cNvSpPr/>
            <p:nvPr/>
          </p:nvSpPr>
          <p:spPr>
            <a:xfrm rot="5400000">
              <a:off x="-117450" y="4784038"/>
              <a:ext cx="137675" cy="96650"/>
            </a:xfrm>
            <a:custGeom>
              <a:avLst/>
              <a:gdLst/>
              <a:ahLst/>
              <a:cxnLst/>
              <a:rect l="l" t="t" r="r" b="b"/>
              <a:pathLst>
                <a:path w="5507" h="3866" extrusionOk="0">
                  <a:moveTo>
                    <a:pt x="2754" y="600"/>
                  </a:moveTo>
                  <a:lnTo>
                    <a:pt x="4653" y="1935"/>
                  </a:lnTo>
                  <a:lnTo>
                    <a:pt x="2754" y="3265"/>
                  </a:lnTo>
                  <a:lnTo>
                    <a:pt x="850" y="1935"/>
                  </a:lnTo>
                  <a:lnTo>
                    <a:pt x="2754" y="600"/>
                  </a:lnTo>
                  <a:close/>
                  <a:moveTo>
                    <a:pt x="2754" y="0"/>
                  </a:moveTo>
                  <a:lnTo>
                    <a:pt x="0" y="1935"/>
                  </a:lnTo>
                  <a:lnTo>
                    <a:pt x="2754" y="3865"/>
                  </a:lnTo>
                  <a:lnTo>
                    <a:pt x="5507" y="1935"/>
                  </a:lnTo>
                  <a:lnTo>
                    <a:pt x="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41"/>
            <p:cNvSpPr/>
            <p:nvPr/>
          </p:nvSpPr>
          <p:spPr>
            <a:xfrm rot="5400000">
              <a:off x="-75912" y="4813125"/>
              <a:ext cx="54625" cy="38475"/>
            </a:xfrm>
            <a:custGeom>
              <a:avLst/>
              <a:gdLst/>
              <a:ahLst/>
              <a:cxnLst/>
              <a:rect l="l" t="t" r="r" b="b"/>
              <a:pathLst>
                <a:path w="2185" h="1539" extrusionOk="0">
                  <a:moveTo>
                    <a:pt x="1093" y="1"/>
                  </a:moveTo>
                  <a:lnTo>
                    <a:pt x="1" y="772"/>
                  </a:lnTo>
                  <a:lnTo>
                    <a:pt x="1093" y="1538"/>
                  </a:lnTo>
                  <a:lnTo>
                    <a:pt x="2184" y="772"/>
                  </a:lnTo>
                  <a:lnTo>
                    <a:pt x="10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41"/>
            <p:cNvSpPr/>
            <p:nvPr/>
          </p:nvSpPr>
          <p:spPr>
            <a:xfrm rot="5400000">
              <a:off x="-129525" y="3979663"/>
              <a:ext cx="99750" cy="35125"/>
            </a:xfrm>
            <a:custGeom>
              <a:avLst/>
              <a:gdLst/>
              <a:ahLst/>
              <a:cxnLst/>
              <a:rect l="l" t="t" r="r" b="b"/>
              <a:pathLst>
                <a:path w="3990" h="1405" extrusionOk="0">
                  <a:moveTo>
                    <a:pt x="1997" y="1"/>
                  </a:moveTo>
                  <a:lnTo>
                    <a:pt x="0" y="1404"/>
                  </a:lnTo>
                  <a:lnTo>
                    <a:pt x="3990" y="1404"/>
                  </a:lnTo>
                  <a:lnTo>
                    <a:pt x="19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41"/>
            <p:cNvSpPr/>
            <p:nvPr/>
          </p:nvSpPr>
          <p:spPr>
            <a:xfrm rot="5400000">
              <a:off x="-67462" y="3827800"/>
              <a:ext cx="99800" cy="35100"/>
            </a:xfrm>
            <a:custGeom>
              <a:avLst/>
              <a:gdLst/>
              <a:ahLst/>
              <a:cxnLst/>
              <a:rect l="l" t="t" r="r" b="b"/>
              <a:pathLst>
                <a:path w="3992" h="1404" extrusionOk="0">
                  <a:moveTo>
                    <a:pt x="1" y="0"/>
                  </a:moveTo>
                  <a:lnTo>
                    <a:pt x="1999" y="1403"/>
                  </a:lnTo>
                  <a:lnTo>
                    <a:pt x="39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41"/>
            <p:cNvSpPr/>
            <p:nvPr/>
          </p:nvSpPr>
          <p:spPr>
            <a:xfrm rot="5400000">
              <a:off x="-67437" y="3676050"/>
              <a:ext cx="99750" cy="35100"/>
            </a:xfrm>
            <a:custGeom>
              <a:avLst/>
              <a:gdLst/>
              <a:ahLst/>
              <a:cxnLst/>
              <a:rect l="l" t="t" r="r" b="b"/>
              <a:pathLst>
                <a:path w="3990" h="1404" extrusionOk="0">
                  <a:moveTo>
                    <a:pt x="1" y="0"/>
                  </a:moveTo>
                  <a:lnTo>
                    <a:pt x="1993" y="1403"/>
                  </a:lnTo>
                  <a:lnTo>
                    <a:pt x="39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41"/>
            <p:cNvSpPr/>
            <p:nvPr/>
          </p:nvSpPr>
          <p:spPr>
            <a:xfrm rot="5400000">
              <a:off x="-67462" y="3524175"/>
              <a:ext cx="99800" cy="35100"/>
            </a:xfrm>
            <a:custGeom>
              <a:avLst/>
              <a:gdLst/>
              <a:ahLst/>
              <a:cxnLst/>
              <a:rect l="l" t="t" r="r" b="b"/>
              <a:pathLst>
                <a:path w="3992" h="1404" extrusionOk="0">
                  <a:moveTo>
                    <a:pt x="1" y="0"/>
                  </a:moveTo>
                  <a:lnTo>
                    <a:pt x="1993" y="1403"/>
                  </a:lnTo>
                  <a:lnTo>
                    <a:pt x="39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41"/>
            <p:cNvSpPr/>
            <p:nvPr/>
          </p:nvSpPr>
          <p:spPr>
            <a:xfrm rot="5400000">
              <a:off x="-129550" y="3827788"/>
              <a:ext cx="99800" cy="35125"/>
            </a:xfrm>
            <a:custGeom>
              <a:avLst/>
              <a:gdLst/>
              <a:ahLst/>
              <a:cxnLst/>
              <a:rect l="l" t="t" r="r" b="b"/>
              <a:pathLst>
                <a:path w="3992" h="1405" extrusionOk="0">
                  <a:moveTo>
                    <a:pt x="1999" y="1"/>
                  </a:moveTo>
                  <a:lnTo>
                    <a:pt x="1" y="1404"/>
                  </a:lnTo>
                  <a:lnTo>
                    <a:pt x="3991" y="1404"/>
                  </a:lnTo>
                  <a:lnTo>
                    <a:pt x="19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41"/>
            <p:cNvSpPr/>
            <p:nvPr/>
          </p:nvSpPr>
          <p:spPr>
            <a:xfrm rot="5400000">
              <a:off x="-129550" y="3524163"/>
              <a:ext cx="99800" cy="35125"/>
            </a:xfrm>
            <a:custGeom>
              <a:avLst/>
              <a:gdLst/>
              <a:ahLst/>
              <a:cxnLst/>
              <a:rect l="l" t="t" r="r" b="b"/>
              <a:pathLst>
                <a:path w="3992" h="1405" extrusionOk="0">
                  <a:moveTo>
                    <a:pt x="1993" y="1"/>
                  </a:moveTo>
                  <a:lnTo>
                    <a:pt x="1" y="1404"/>
                  </a:lnTo>
                  <a:lnTo>
                    <a:pt x="3991" y="1404"/>
                  </a:lnTo>
                  <a:lnTo>
                    <a:pt x="19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41"/>
            <p:cNvSpPr/>
            <p:nvPr/>
          </p:nvSpPr>
          <p:spPr>
            <a:xfrm rot="5400000">
              <a:off x="-129525" y="3676038"/>
              <a:ext cx="99750" cy="35125"/>
            </a:xfrm>
            <a:custGeom>
              <a:avLst/>
              <a:gdLst/>
              <a:ahLst/>
              <a:cxnLst/>
              <a:rect l="l" t="t" r="r" b="b"/>
              <a:pathLst>
                <a:path w="3990" h="1405" extrusionOk="0">
                  <a:moveTo>
                    <a:pt x="1993" y="1"/>
                  </a:moveTo>
                  <a:lnTo>
                    <a:pt x="1" y="1404"/>
                  </a:lnTo>
                  <a:lnTo>
                    <a:pt x="3990" y="1404"/>
                  </a:lnTo>
                  <a:lnTo>
                    <a:pt x="19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41"/>
            <p:cNvSpPr/>
            <p:nvPr/>
          </p:nvSpPr>
          <p:spPr>
            <a:xfrm rot="5400000">
              <a:off x="-129462" y="3220475"/>
              <a:ext cx="99625" cy="35125"/>
            </a:xfrm>
            <a:custGeom>
              <a:avLst/>
              <a:gdLst/>
              <a:ahLst/>
              <a:cxnLst/>
              <a:rect l="l" t="t" r="r" b="b"/>
              <a:pathLst>
                <a:path w="3985" h="1405" extrusionOk="0">
                  <a:moveTo>
                    <a:pt x="1992" y="1"/>
                  </a:moveTo>
                  <a:lnTo>
                    <a:pt x="0" y="1404"/>
                  </a:lnTo>
                  <a:lnTo>
                    <a:pt x="3984" y="1404"/>
                  </a:lnTo>
                  <a:lnTo>
                    <a:pt x="19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41"/>
            <p:cNvSpPr/>
            <p:nvPr/>
          </p:nvSpPr>
          <p:spPr>
            <a:xfrm rot="5400000">
              <a:off x="-67450" y="3372288"/>
              <a:ext cx="99775" cy="35100"/>
            </a:xfrm>
            <a:custGeom>
              <a:avLst/>
              <a:gdLst/>
              <a:ahLst/>
              <a:cxnLst/>
              <a:rect l="l" t="t" r="r" b="b"/>
              <a:pathLst>
                <a:path w="3991" h="1404" extrusionOk="0">
                  <a:moveTo>
                    <a:pt x="0" y="0"/>
                  </a:moveTo>
                  <a:lnTo>
                    <a:pt x="1999" y="1403"/>
                  </a:lnTo>
                  <a:lnTo>
                    <a:pt x="39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41"/>
            <p:cNvSpPr/>
            <p:nvPr/>
          </p:nvSpPr>
          <p:spPr>
            <a:xfrm rot="5400000">
              <a:off x="-9137" y="4859975"/>
              <a:ext cx="10725" cy="7525"/>
            </a:xfrm>
            <a:custGeom>
              <a:avLst/>
              <a:gdLst/>
              <a:ahLst/>
              <a:cxnLst/>
              <a:rect l="l" t="t" r="r" b="b"/>
              <a:pathLst>
                <a:path w="429" h="301" extrusionOk="0">
                  <a:moveTo>
                    <a:pt x="0" y="0"/>
                  </a:moveTo>
                  <a:lnTo>
                    <a:pt x="429" y="301"/>
                  </a:lnTo>
                  <a:lnTo>
                    <a:pt x="4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41"/>
            <p:cNvSpPr/>
            <p:nvPr/>
          </p:nvSpPr>
          <p:spPr>
            <a:xfrm rot="5400000">
              <a:off x="-129537" y="3068650"/>
              <a:ext cx="99775" cy="35125"/>
            </a:xfrm>
            <a:custGeom>
              <a:avLst/>
              <a:gdLst/>
              <a:ahLst/>
              <a:cxnLst/>
              <a:rect l="l" t="t" r="r" b="b"/>
              <a:pathLst>
                <a:path w="3991" h="1405" extrusionOk="0">
                  <a:moveTo>
                    <a:pt x="1993" y="1"/>
                  </a:moveTo>
                  <a:lnTo>
                    <a:pt x="0" y="1404"/>
                  </a:lnTo>
                  <a:lnTo>
                    <a:pt x="3991" y="1404"/>
                  </a:lnTo>
                  <a:lnTo>
                    <a:pt x="19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41"/>
            <p:cNvSpPr/>
            <p:nvPr/>
          </p:nvSpPr>
          <p:spPr>
            <a:xfrm rot="5400000">
              <a:off x="-129537" y="3372275"/>
              <a:ext cx="99775" cy="35125"/>
            </a:xfrm>
            <a:custGeom>
              <a:avLst/>
              <a:gdLst/>
              <a:ahLst/>
              <a:cxnLst/>
              <a:rect l="l" t="t" r="r" b="b"/>
              <a:pathLst>
                <a:path w="3991" h="1405" extrusionOk="0">
                  <a:moveTo>
                    <a:pt x="1999" y="1"/>
                  </a:moveTo>
                  <a:lnTo>
                    <a:pt x="0" y="1404"/>
                  </a:lnTo>
                  <a:lnTo>
                    <a:pt x="3991" y="1404"/>
                  </a:lnTo>
                  <a:lnTo>
                    <a:pt x="19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41"/>
            <p:cNvSpPr/>
            <p:nvPr/>
          </p:nvSpPr>
          <p:spPr>
            <a:xfrm rot="5400000">
              <a:off x="-67375" y="3220488"/>
              <a:ext cx="99625" cy="35100"/>
            </a:xfrm>
            <a:custGeom>
              <a:avLst/>
              <a:gdLst/>
              <a:ahLst/>
              <a:cxnLst/>
              <a:rect l="l" t="t" r="r" b="b"/>
              <a:pathLst>
                <a:path w="3985" h="1404" extrusionOk="0">
                  <a:moveTo>
                    <a:pt x="0" y="0"/>
                  </a:moveTo>
                  <a:lnTo>
                    <a:pt x="1992" y="1403"/>
                  </a:lnTo>
                  <a:lnTo>
                    <a:pt x="39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41"/>
            <p:cNvSpPr/>
            <p:nvPr/>
          </p:nvSpPr>
          <p:spPr>
            <a:xfrm rot="5400000">
              <a:off x="-67450" y="3068663"/>
              <a:ext cx="99775" cy="35100"/>
            </a:xfrm>
            <a:custGeom>
              <a:avLst/>
              <a:gdLst/>
              <a:ahLst/>
              <a:cxnLst/>
              <a:rect l="l" t="t" r="r" b="b"/>
              <a:pathLst>
                <a:path w="3991" h="1404" extrusionOk="0">
                  <a:moveTo>
                    <a:pt x="0" y="0"/>
                  </a:moveTo>
                  <a:lnTo>
                    <a:pt x="1993" y="1403"/>
                  </a:lnTo>
                  <a:lnTo>
                    <a:pt x="39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41"/>
            <p:cNvSpPr/>
            <p:nvPr/>
          </p:nvSpPr>
          <p:spPr>
            <a:xfrm rot="5400000">
              <a:off x="-67375" y="4738863"/>
              <a:ext cx="99625" cy="35100"/>
            </a:xfrm>
            <a:custGeom>
              <a:avLst/>
              <a:gdLst/>
              <a:ahLst/>
              <a:cxnLst/>
              <a:rect l="l" t="t" r="r" b="b"/>
              <a:pathLst>
                <a:path w="3985" h="1404" extrusionOk="0">
                  <a:moveTo>
                    <a:pt x="1" y="0"/>
                  </a:moveTo>
                  <a:lnTo>
                    <a:pt x="1993" y="1403"/>
                  </a:lnTo>
                  <a:lnTo>
                    <a:pt x="39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41"/>
            <p:cNvSpPr/>
            <p:nvPr/>
          </p:nvSpPr>
          <p:spPr>
            <a:xfrm rot="5400000">
              <a:off x="-129537" y="4587050"/>
              <a:ext cx="99775" cy="35125"/>
            </a:xfrm>
            <a:custGeom>
              <a:avLst/>
              <a:gdLst/>
              <a:ahLst/>
              <a:cxnLst/>
              <a:rect l="l" t="t" r="r" b="b"/>
              <a:pathLst>
                <a:path w="3991" h="1405" extrusionOk="0">
                  <a:moveTo>
                    <a:pt x="1994" y="1"/>
                  </a:moveTo>
                  <a:lnTo>
                    <a:pt x="0" y="1404"/>
                  </a:lnTo>
                  <a:lnTo>
                    <a:pt x="3991" y="1404"/>
                  </a:lnTo>
                  <a:lnTo>
                    <a:pt x="199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41"/>
            <p:cNvSpPr/>
            <p:nvPr/>
          </p:nvSpPr>
          <p:spPr>
            <a:xfrm rot="5400000">
              <a:off x="-67437" y="3979675"/>
              <a:ext cx="99750" cy="35100"/>
            </a:xfrm>
            <a:custGeom>
              <a:avLst/>
              <a:gdLst/>
              <a:ahLst/>
              <a:cxnLst/>
              <a:rect l="l" t="t" r="r" b="b"/>
              <a:pathLst>
                <a:path w="3990" h="1404" extrusionOk="0">
                  <a:moveTo>
                    <a:pt x="0" y="0"/>
                  </a:moveTo>
                  <a:lnTo>
                    <a:pt x="1997" y="1403"/>
                  </a:lnTo>
                  <a:lnTo>
                    <a:pt x="39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41"/>
            <p:cNvSpPr/>
            <p:nvPr/>
          </p:nvSpPr>
          <p:spPr>
            <a:xfrm rot="5400000">
              <a:off x="-129462" y="4738850"/>
              <a:ext cx="99625" cy="35125"/>
            </a:xfrm>
            <a:custGeom>
              <a:avLst/>
              <a:gdLst/>
              <a:ahLst/>
              <a:cxnLst/>
              <a:rect l="l" t="t" r="r" b="b"/>
              <a:pathLst>
                <a:path w="3985" h="1405" extrusionOk="0">
                  <a:moveTo>
                    <a:pt x="1993" y="1"/>
                  </a:moveTo>
                  <a:lnTo>
                    <a:pt x="1" y="1404"/>
                  </a:lnTo>
                  <a:lnTo>
                    <a:pt x="3985" y="1404"/>
                  </a:lnTo>
                  <a:lnTo>
                    <a:pt x="19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41"/>
            <p:cNvSpPr/>
            <p:nvPr/>
          </p:nvSpPr>
          <p:spPr>
            <a:xfrm rot="5400000">
              <a:off x="-98800" y="4859963"/>
              <a:ext cx="10725" cy="7550"/>
            </a:xfrm>
            <a:custGeom>
              <a:avLst/>
              <a:gdLst/>
              <a:ahLst/>
              <a:cxnLst/>
              <a:rect l="l" t="t" r="r" b="b"/>
              <a:pathLst>
                <a:path w="429" h="302" extrusionOk="0">
                  <a:moveTo>
                    <a:pt x="429" y="1"/>
                  </a:moveTo>
                  <a:lnTo>
                    <a:pt x="0" y="301"/>
                  </a:lnTo>
                  <a:lnTo>
                    <a:pt x="429" y="301"/>
                  </a:lnTo>
                  <a:lnTo>
                    <a:pt x="4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41"/>
            <p:cNvSpPr/>
            <p:nvPr/>
          </p:nvSpPr>
          <p:spPr>
            <a:xfrm rot="5400000">
              <a:off x="-9100" y="2975138"/>
              <a:ext cx="10650" cy="7525"/>
            </a:xfrm>
            <a:custGeom>
              <a:avLst/>
              <a:gdLst/>
              <a:ahLst/>
              <a:cxnLst/>
              <a:rect l="l" t="t" r="r" b="b"/>
              <a:pathLst>
                <a:path w="426" h="301" extrusionOk="0">
                  <a:moveTo>
                    <a:pt x="1" y="0"/>
                  </a:moveTo>
                  <a:lnTo>
                    <a:pt x="1" y="301"/>
                  </a:lnTo>
                  <a:lnTo>
                    <a:pt x="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41"/>
            <p:cNvSpPr/>
            <p:nvPr/>
          </p:nvSpPr>
          <p:spPr>
            <a:xfrm rot="5400000">
              <a:off x="-98762" y="2975125"/>
              <a:ext cx="10650" cy="7550"/>
            </a:xfrm>
            <a:custGeom>
              <a:avLst/>
              <a:gdLst/>
              <a:ahLst/>
              <a:cxnLst/>
              <a:rect l="l" t="t" r="r" b="b"/>
              <a:pathLst>
                <a:path w="426" h="302" extrusionOk="0">
                  <a:moveTo>
                    <a:pt x="1" y="1"/>
                  </a:moveTo>
                  <a:lnTo>
                    <a:pt x="1" y="301"/>
                  </a:lnTo>
                  <a:lnTo>
                    <a:pt x="425" y="30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41"/>
            <p:cNvSpPr/>
            <p:nvPr/>
          </p:nvSpPr>
          <p:spPr>
            <a:xfrm rot="5400000">
              <a:off x="-67450" y="4587063"/>
              <a:ext cx="99775" cy="35100"/>
            </a:xfrm>
            <a:custGeom>
              <a:avLst/>
              <a:gdLst/>
              <a:ahLst/>
              <a:cxnLst/>
              <a:rect l="l" t="t" r="r" b="b"/>
              <a:pathLst>
                <a:path w="3991" h="1404" extrusionOk="0">
                  <a:moveTo>
                    <a:pt x="0" y="0"/>
                  </a:moveTo>
                  <a:lnTo>
                    <a:pt x="1994" y="1403"/>
                  </a:lnTo>
                  <a:lnTo>
                    <a:pt x="39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41"/>
            <p:cNvSpPr/>
            <p:nvPr/>
          </p:nvSpPr>
          <p:spPr>
            <a:xfrm rot="5400000">
              <a:off x="-129475" y="4283363"/>
              <a:ext cx="99650" cy="35125"/>
            </a:xfrm>
            <a:custGeom>
              <a:avLst/>
              <a:gdLst/>
              <a:ahLst/>
              <a:cxnLst/>
              <a:rect l="l" t="t" r="r" b="b"/>
              <a:pathLst>
                <a:path w="3986" h="1405" extrusionOk="0">
                  <a:moveTo>
                    <a:pt x="1992" y="1"/>
                  </a:moveTo>
                  <a:lnTo>
                    <a:pt x="0" y="1404"/>
                  </a:lnTo>
                  <a:lnTo>
                    <a:pt x="3986" y="1404"/>
                  </a:lnTo>
                  <a:lnTo>
                    <a:pt x="19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41"/>
            <p:cNvSpPr/>
            <p:nvPr/>
          </p:nvSpPr>
          <p:spPr>
            <a:xfrm rot="5400000">
              <a:off x="-67450" y="4131563"/>
              <a:ext cx="99775" cy="35100"/>
            </a:xfrm>
            <a:custGeom>
              <a:avLst/>
              <a:gdLst/>
              <a:ahLst/>
              <a:cxnLst/>
              <a:rect l="l" t="t" r="r" b="b"/>
              <a:pathLst>
                <a:path w="3991" h="1404" extrusionOk="0">
                  <a:moveTo>
                    <a:pt x="1" y="0"/>
                  </a:moveTo>
                  <a:lnTo>
                    <a:pt x="1993" y="1403"/>
                  </a:lnTo>
                  <a:lnTo>
                    <a:pt x="39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41"/>
            <p:cNvSpPr/>
            <p:nvPr/>
          </p:nvSpPr>
          <p:spPr>
            <a:xfrm rot="5400000">
              <a:off x="-129537" y="4131550"/>
              <a:ext cx="99775" cy="35125"/>
            </a:xfrm>
            <a:custGeom>
              <a:avLst/>
              <a:gdLst/>
              <a:ahLst/>
              <a:cxnLst/>
              <a:rect l="l" t="t" r="r" b="b"/>
              <a:pathLst>
                <a:path w="3991" h="1405" extrusionOk="0">
                  <a:moveTo>
                    <a:pt x="1993" y="1"/>
                  </a:moveTo>
                  <a:lnTo>
                    <a:pt x="1" y="1404"/>
                  </a:lnTo>
                  <a:lnTo>
                    <a:pt x="3990" y="1404"/>
                  </a:lnTo>
                  <a:lnTo>
                    <a:pt x="19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41"/>
            <p:cNvSpPr/>
            <p:nvPr/>
          </p:nvSpPr>
          <p:spPr>
            <a:xfrm rot="5400000">
              <a:off x="-67387" y="4283375"/>
              <a:ext cx="99650" cy="35100"/>
            </a:xfrm>
            <a:custGeom>
              <a:avLst/>
              <a:gdLst/>
              <a:ahLst/>
              <a:cxnLst/>
              <a:rect l="l" t="t" r="r" b="b"/>
              <a:pathLst>
                <a:path w="3986" h="1404" extrusionOk="0">
                  <a:moveTo>
                    <a:pt x="0" y="0"/>
                  </a:moveTo>
                  <a:lnTo>
                    <a:pt x="1992" y="1403"/>
                  </a:lnTo>
                  <a:lnTo>
                    <a:pt x="39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41"/>
            <p:cNvSpPr/>
            <p:nvPr/>
          </p:nvSpPr>
          <p:spPr>
            <a:xfrm rot="5400000">
              <a:off x="-129525" y="4435163"/>
              <a:ext cx="99750" cy="35125"/>
            </a:xfrm>
            <a:custGeom>
              <a:avLst/>
              <a:gdLst/>
              <a:ahLst/>
              <a:cxnLst/>
              <a:rect l="l" t="t" r="r" b="b"/>
              <a:pathLst>
                <a:path w="3990" h="1405" extrusionOk="0">
                  <a:moveTo>
                    <a:pt x="1998" y="1"/>
                  </a:moveTo>
                  <a:lnTo>
                    <a:pt x="1" y="1404"/>
                  </a:lnTo>
                  <a:lnTo>
                    <a:pt x="3990" y="1404"/>
                  </a:lnTo>
                  <a:lnTo>
                    <a:pt x="19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41"/>
            <p:cNvSpPr/>
            <p:nvPr/>
          </p:nvSpPr>
          <p:spPr>
            <a:xfrm rot="5400000">
              <a:off x="-67437" y="4435175"/>
              <a:ext cx="99750" cy="35100"/>
            </a:xfrm>
            <a:custGeom>
              <a:avLst/>
              <a:gdLst/>
              <a:ahLst/>
              <a:cxnLst/>
              <a:rect l="l" t="t" r="r" b="b"/>
              <a:pathLst>
                <a:path w="3990" h="1404" extrusionOk="0">
                  <a:moveTo>
                    <a:pt x="1" y="0"/>
                  </a:moveTo>
                  <a:lnTo>
                    <a:pt x="1998" y="1403"/>
                  </a:lnTo>
                  <a:lnTo>
                    <a:pt x="39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44" name="Google Shape;5544;p41"/>
          <p:cNvGrpSpPr/>
          <p:nvPr/>
        </p:nvGrpSpPr>
        <p:grpSpPr>
          <a:xfrm>
            <a:off x="8652157" y="116"/>
            <a:ext cx="276748" cy="5143561"/>
            <a:chOff x="-97212" y="2941375"/>
            <a:chExt cx="97200" cy="1959825"/>
          </a:xfrm>
        </p:grpSpPr>
        <p:sp>
          <p:nvSpPr>
            <p:cNvPr id="5545" name="Google Shape;5545;p41"/>
            <p:cNvSpPr/>
            <p:nvPr/>
          </p:nvSpPr>
          <p:spPr>
            <a:xfrm rot="5400000">
              <a:off x="-117512" y="2961950"/>
              <a:ext cx="137800" cy="96650"/>
            </a:xfrm>
            <a:custGeom>
              <a:avLst/>
              <a:gdLst/>
              <a:ahLst/>
              <a:cxnLst/>
              <a:rect l="l" t="t" r="r" b="b"/>
              <a:pathLst>
                <a:path w="5512" h="3866" extrusionOk="0">
                  <a:moveTo>
                    <a:pt x="2759" y="600"/>
                  </a:moveTo>
                  <a:lnTo>
                    <a:pt x="4658" y="1935"/>
                  </a:lnTo>
                  <a:lnTo>
                    <a:pt x="2759" y="3265"/>
                  </a:lnTo>
                  <a:lnTo>
                    <a:pt x="854" y="1935"/>
                  </a:lnTo>
                  <a:lnTo>
                    <a:pt x="2759" y="600"/>
                  </a:lnTo>
                  <a:close/>
                  <a:moveTo>
                    <a:pt x="2759" y="0"/>
                  </a:moveTo>
                  <a:lnTo>
                    <a:pt x="1" y="1935"/>
                  </a:lnTo>
                  <a:lnTo>
                    <a:pt x="2759" y="3865"/>
                  </a:lnTo>
                  <a:lnTo>
                    <a:pt x="5511" y="1935"/>
                  </a:lnTo>
                  <a:lnTo>
                    <a:pt x="2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41"/>
            <p:cNvSpPr/>
            <p:nvPr/>
          </p:nvSpPr>
          <p:spPr>
            <a:xfrm rot="5400000">
              <a:off x="-75975" y="2991038"/>
              <a:ext cx="54750" cy="38475"/>
            </a:xfrm>
            <a:custGeom>
              <a:avLst/>
              <a:gdLst/>
              <a:ahLst/>
              <a:cxnLst/>
              <a:rect l="l" t="t" r="r" b="b"/>
              <a:pathLst>
                <a:path w="2190" h="1539" extrusionOk="0">
                  <a:moveTo>
                    <a:pt x="1098" y="1"/>
                  </a:moveTo>
                  <a:lnTo>
                    <a:pt x="0" y="772"/>
                  </a:lnTo>
                  <a:lnTo>
                    <a:pt x="1098" y="1538"/>
                  </a:lnTo>
                  <a:lnTo>
                    <a:pt x="2190" y="772"/>
                  </a:lnTo>
                  <a:lnTo>
                    <a:pt x="10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41"/>
            <p:cNvSpPr/>
            <p:nvPr/>
          </p:nvSpPr>
          <p:spPr>
            <a:xfrm rot="5400000">
              <a:off x="-117437" y="3113775"/>
              <a:ext cx="137650" cy="96650"/>
            </a:xfrm>
            <a:custGeom>
              <a:avLst/>
              <a:gdLst/>
              <a:ahLst/>
              <a:cxnLst/>
              <a:rect l="l" t="t" r="r" b="b"/>
              <a:pathLst>
                <a:path w="5506" h="3866" extrusionOk="0">
                  <a:moveTo>
                    <a:pt x="2752" y="600"/>
                  </a:moveTo>
                  <a:lnTo>
                    <a:pt x="4657" y="1935"/>
                  </a:lnTo>
                  <a:lnTo>
                    <a:pt x="2752" y="3265"/>
                  </a:lnTo>
                  <a:lnTo>
                    <a:pt x="853" y="1935"/>
                  </a:lnTo>
                  <a:lnTo>
                    <a:pt x="2752" y="600"/>
                  </a:lnTo>
                  <a:close/>
                  <a:moveTo>
                    <a:pt x="2752" y="0"/>
                  </a:moveTo>
                  <a:lnTo>
                    <a:pt x="0" y="1935"/>
                  </a:lnTo>
                  <a:lnTo>
                    <a:pt x="2752" y="3865"/>
                  </a:lnTo>
                  <a:lnTo>
                    <a:pt x="5506" y="1935"/>
                  </a:lnTo>
                  <a:lnTo>
                    <a:pt x="27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41"/>
            <p:cNvSpPr/>
            <p:nvPr/>
          </p:nvSpPr>
          <p:spPr>
            <a:xfrm rot="5400000">
              <a:off x="-75987" y="3142925"/>
              <a:ext cx="54775" cy="38475"/>
            </a:xfrm>
            <a:custGeom>
              <a:avLst/>
              <a:gdLst/>
              <a:ahLst/>
              <a:cxnLst/>
              <a:rect l="l" t="t" r="r" b="b"/>
              <a:pathLst>
                <a:path w="2191" h="1539" extrusionOk="0">
                  <a:moveTo>
                    <a:pt x="1092" y="1"/>
                  </a:moveTo>
                  <a:lnTo>
                    <a:pt x="1" y="772"/>
                  </a:lnTo>
                  <a:lnTo>
                    <a:pt x="1092" y="1538"/>
                  </a:lnTo>
                  <a:lnTo>
                    <a:pt x="2190" y="772"/>
                  </a:lnTo>
                  <a:lnTo>
                    <a:pt x="10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41"/>
            <p:cNvSpPr/>
            <p:nvPr/>
          </p:nvSpPr>
          <p:spPr>
            <a:xfrm rot="5400000">
              <a:off x="-117462" y="3265650"/>
              <a:ext cx="137700" cy="96650"/>
            </a:xfrm>
            <a:custGeom>
              <a:avLst/>
              <a:gdLst/>
              <a:ahLst/>
              <a:cxnLst/>
              <a:rect l="l" t="t" r="r" b="b"/>
              <a:pathLst>
                <a:path w="5508" h="3866" extrusionOk="0">
                  <a:moveTo>
                    <a:pt x="2754" y="600"/>
                  </a:moveTo>
                  <a:lnTo>
                    <a:pt x="4658" y="1935"/>
                  </a:lnTo>
                  <a:lnTo>
                    <a:pt x="2754" y="3265"/>
                  </a:lnTo>
                  <a:lnTo>
                    <a:pt x="850" y="1935"/>
                  </a:lnTo>
                  <a:lnTo>
                    <a:pt x="2754" y="600"/>
                  </a:lnTo>
                  <a:close/>
                  <a:moveTo>
                    <a:pt x="2754" y="0"/>
                  </a:moveTo>
                  <a:lnTo>
                    <a:pt x="1" y="1935"/>
                  </a:lnTo>
                  <a:lnTo>
                    <a:pt x="2754" y="3865"/>
                  </a:lnTo>
                  <a:lnTo>
                    <a:pt x="5507" y="1935"/>
                  </a:lnTo>
                  <a:lnTo>
                    <a:pt x="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41"/>
            <p:cNvSpPr/>
            <p:nvPr/>
          </p:nvSpPr>
          <p:spPr>
            <a:xfrm rot="5400000">
              <a:off x="-75900" y="3294738"/>
              <a:ext cx="54600" cy="38475"/>
            </a:xfrm>
            <a:custGeom>
              <a:avLst/>
              <a:gdLst/>
              <a:ahLst/>
              <a:cxnLst/>
              <a:rect l="l" t="t" r="r" b="b"/>
              <a:pathLst>
                <a:path w="2184" h="1539" extrusionOk="0">
                  <a:moveTo>
                    <a:pt x="1092" y="1"/>
                  </a:moveTo>
                  <a:lnTo>
                    <a:pt x="0" y="772"/>
                  </a:lnTo>
                  <a:lnTo>
                    <a:pt x="1092" y="1538"/>
                  </a:lnTo>
                  <a:lnTo>
                    <a:pt x="2184" y="772"/>
                  </a:lnTo>
                  <a:lnTo>
                    <a:pt x="10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41"/>
            <p:cNvSpPr/>
            <p:nvPr/>
          </p:nvSpPr>
          <p:spPr>
            <a:xfrm rot="5400000">
              <a:off x="-117500" y="3417463"/>
              <a:ext cx="137775" cy="96650"/>
            </a:xfrm>
            <a:custGeom>
              <a:avLst/>
              <a:gdLst/>
              <a:ahLst/>
              <a:cxnLst/>
              <a:rect l="l" t="t" r="r" b="b"/>
              <a:pathLst>
                <a:path w="5511" h="3866" extrusionOk="0">
                  <a:moveTo>
                    <a:pt x="2758" y="600"/>
                  </a:moveTo>
                  <a:lnTo>
                    <a:pt x="4657" y="1935"/>
                  </a:lnTo>
                  <a:lnTo>
                    <a:pt x="2758" y="3265"/>
                  </a:lnTo>
                  <a:lnTo>
                    <a:pt x="853" y="1935"/>
                  </a:lnTo>
                  <a:lnTo>
                    <a:pt x="2758" y="600"/>
                  </a:lnTo>
                  <a:close/>
                  <a:moveTo>
                    <a:pt x="2758" y="0"/>
                  </a:moveTo>
                  <a:lnTo>
                    <a:pt x="0" y="1935"/>
                  </a:lnTo>
                  <a:lnTo>
                    <a:pt x="2758" y="3865"/>
                  </a:lnTo>
                  <a:lnTo>
                    <a:pt x="5511" y="1935"/>
                  </a:lnTo>
                  <a:lnTo>
                    <a:pt x="27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41"/>
            <p:cNvSpPr/>
            <p:nvPr/>
          </p:nvSpPr>
          <p:spPr>
            <a:xfrm rot="5400000">
              <a:off x="-75987" y="3446550"/>
              <a:ext cx="54775" cy="38475"/>
            </a:xfrm>
            <a:custGeom>
              <a:avLst/>
              <a:gdLst/>
              <a:ahLst/>
              <a:cxnLst/>
              <a:rect l="l" t="t" r="r" b="b"/>
              <a:pathLst>
                <a:path w="2191" h="1539" extrusionOk="0">
                  <a:moveTo>
                    <a:pt x="1098" y="1"/>
                  </a:moveTo>
                  <a:lnTo>
                    <a:pt x="1" y="772"/>
                  </a:lnTo>
                  <a:lnTo>
                    <a:pt x="1098" y="1538"/>
                  </a:lnTo>
                  <a:lnTo>
                    <a:pt x="2190" y="772"/>
                  </a:lnTo>
                  <a:lnTo>
                    <a:pt x="10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41"/>
            <p:cNvSpPr/>
            <p:nvPr/>
          </p:nvSpPr>
          <p:spPr>
            <a:xfrm rot="5400000">
              <a:off x="-117462" y="3569275"/>
              <a:ext cx="137700" cy="96650"/>
            </a:xfrm>
            <a:custGeom>
              <a:avLst/>
              <a:gdLst/>
              <a:ahLst/>
              <a:cxnLst/>
              <a:rect l="l" t="t" r="r" b="b"/>
              <a:pathLst>
                <a:path w="5508" h="3866" extrusionOk="0">
                  <a:moveTo>
                    <a:pt x="2754" y="600"/>
                  </a:moveTo>
                  <a:lnTo>
                    <a:pt x="4658" y="1935"/>
                  </a:lnTo>
                  <a:lnTo>
                    <a:pt x="2754" y="3265"/>
                  </a:lnTo>
                  <a:lnTo>
                    <a:pt x="855" y="1935"/>
                  </a:lnTo>
                  <a:lnTo>
                    <a:pt x="2754" y="600"/>
                  </a:lnTo>
                  <a:close/>
                  <a:moveTo>
                    <a:pt x="2754" y="0"/>
                  </a:moveTo>
                  <a:lnTo>
                    <a:pt x="0" y="1935"/>
                  </a:lnTo>
                  <a:lnTo>
                    <a:pt x="2754" y="3865"/>
                  </a:lnTo>
                  <a:lnTo>
                    <a:pt x="5507" y="1935"/>
                  </a:lnTo>
                  <a:lnTo>
                    <a:pt x="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41"/>
            <p:cNvSpPr/>
            <p:nvPr/>
          </p:nvSpPr>
          <p:spPr>
            <a:xfrm rot="5400000">
              <a:off x="-75962" y="3598425"/>
              <a:ext cx="54725" cy="38475"/>
            </a:xfrm>
            <a:custGeom>
              <a:avLst/>
              <a:gdLst/>
              <a:ahLst/>
              <a:cxnLst/>
              <a:rect l="l" t="t" r="r" b="b"/>
              <a:pathLst>
                <a:path w="2189" h="1539" extrusionOk="0">
                  <a:moveTo>
                    <a:pt x="1092" y="1"/>
                  </a:moveTo>
                  <a:lnTo>
                    <a:pt x="0" y="772"/>
                  </a:lnTo>
                  <a:lnTo>
                    <a:pt x="1092" y="1538"/>
                  </a:lnTo>
                  <a:lnTo>
                    <a:pt x="2188" y="772"/>
                  </a:lnTo>
                  <a:lnTo>
                    <a:pt x="10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41"/>
            <p:cNvSpPr/>
            <p:nvPr/>
          </p:nvSpPr>
          <p:spPr>
            <a:xfrm rot="5400000">
              <a:off x="-117450" y="3721138"/>
              <a:ext cx="137675" cy="96650"/>
            </a:xfrm>
            <a:custGeom>
              <a:avLst/>
              <a:gdLst/>
              <a:ahLst/>
              <a:cxnLst/>
              <a:rect l="l" t="t" r="r" b="b"/>
              <a:pathLst>
                <a:path w="5507" h="3866" extrusionOk="0">
                  <a:moveTo>
                    <a:pt x="2754" y="600"/>
                  </a:moveTo>
                  <a:lnTo>
                    <a:pt x="4658" y="1935"/>
                  </a:lnTo>
                  <a:lnTo>
                    <a:pt x="2754" y="3265"/>
                  </a:lnTo>
                  <a:lnTo>
                    <a:pt x="849" y="1935"/>
                  </a:lnTo>
                  <a:lnTo>
                    <a:pt x="2754" y="600"/>
                  </a:lnTo>
                  <a:close/>
                  <a:moveTo>
                    <a:pt x="2754" y="0"/>
                  </a:moveTo>
                  <a:lnTo>
                    <a:pt x="1" y="1935"/>
                  </a:lnTo>
                  <a:lnTo>
                    <a:pt x="2754" y="3865"/>
                  </a:lnTo>
                  <a:lnTo>
                    <a:pt x="5507" y="1935"/>
                  </a:lnTo>
                  <a:lnTo>
                    <a:pt x="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41"/>
            <p:cNvSpPr/>
            <p:nvPr/>
          </p:nvSpPr>
          <p:spPr>
            <a:xfrm rot="5400000">
              <a:off x="-75912" y="3750250"/>
              <a:ext cx="54625" cy="38475"/>
            </a:xfrm>
            <a:custGeom>
              <a:avLst/>
              <a:gdLst/>
              <a:ahLst/>
              <a:cxnLst/>
              <a:rect l="l" t="t" r="r" b="b"/>
              <a:pathLst>
                <a:path w="2185" h="1539" extrusionOk="0">
                  <a:moveTo>
                    <a:pt x="1092" y="1"/>
                  </a:moveTo>
                  <a:lnTo>
                    <a:pt x="1" y="772"/>
                  </a:lnTo>
                  <a:lnTo>
                    <a:pt x="1092" y="1538"/>
                  </a:lnTo>
                  <a:lnTo>
                    <a:pt x="2184" y="772"/>
                  </a:lnTo>
                  <a:lnTo>
                    <a:pt x="10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41"/>
            <p:cNvSpPr/>
            <p:nvPr/>
          </p:nvSpPr>
          <p:spPr>
            <a:xfrm rot="5400000">
              <a:off x="-117450" y="3873038"/>
              <a:ext cx="137675" cy="96650"/>
            </a:xfrm>
            <a:custGeom>
              <a:avLst/>
              <a:gdLst/>
              <a:ahLst/>
              <a:cxnLst/>
              <a:rect l="l" t="t" r="r" b="b"/>
              <a:pathLst>
                <a:path w="5507" h="3866" extrusionOk="0">
                  <a:moveTo>
                    <a:pt x="2753" y="600"/>
                  </a:moveTo>
                  <a:lnTo>
                    <a:pt x="4653" y="1935"/>
                  </a:lnTo>
                  <a:lnTo>
                    <a:pt x="2753" y="3265"/>
                  </a:lnTo>
                  <a:lnTo>
                    <a:pt x="849" y="1935"/>
                  </a:lnTo>
                  <a:lnTo>
                    <a:pt x="2753" y="600"/>
                  </a:lnTo>
                  <a:close/>
                  <a:moveTo>
                    <a:pt x="2753" y="0"/>
                  </a:moveTo>
                  <a:lnTo>
                    <a:pt x="1" y="1935"/>
                  </a:lnTo>
                  <a:lnTo>
                    <a:pt x="2753" y="3865"/>
                  </a:lnTo>
                  <a:lnTo>
                    <a:pt x="5506" y="1935"/>
                  </a:lnTo>
                  <a:lnTo>
                    <a:pt x="27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41"/>
            <p:cNvSpPr/>
            <p:nvPr/>
          </p:nvSpPr>
          <p:spPr>
            <a:xfrm rot="5400000">
              <a:off x="-75975" y="3902063"/>
              <a:ext cx="54750" cy="38475"/>
            </a:xfrm>
            <a:custGeom>
              <a:avLst/>
              <a:gdLst/>
              <a:ahLst/>
              <a:cxnLst/>
              <a:rect l="l" t="t" r="r" b="b"/>
              <a:pathLst>
                <a:path w="2190" h="1539" extrusionOk="0">
                  <a:moveTo>
                    <a:pt x="1097" y="1"/>
                  </a:moveTo>
                  <a:lnTo>
                    <a:pt x="0" y="772"/>
                  </a:lnTo>
                  <a:lnTo>
                    <a:pt x="1097" y="1538"/>
                  </a:lnTo>
                  <a:lnTo>
                    <a:pt x="2190" y="772"/>
                  </a:lnTo>
                  <a:lnTo>
                    <a:pt x="10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41"/>
            <p:cNvSpPr/>
            <p:nvPr/>
          </p:nvSpPr>
          <p:spPr>
            <a:xfrm rot="5400000">
              <a:off x="-117525" y="4024838"/>
              <a:ext cx="137825" cy="96650"/>
            </a:xfrm>
            <a:custGeom>
              <a:avLst/>
              <a:gdLst/>
              <a:ahLst/>
              <a:cxnLst/>
              <a:rect l="l" t="t" r="r" b="b"/>
              <a:pathLst>
                <a:path w="5513" h="3866" extrusionOk="0">
                  <a:moveTo>
                    <a:pt x="2754" y="600"/>
                  </a:moveTo>
                  <a:lnTo>
                    <a:pt x="4658" y="1935"/>
                  </a:lnTo>
                  <a:lnTo>
                    <a:pt x="2754" y="3265"/>
                  </a:lnTo>
                  <a:lnTo>
                    <a:pt x="855" y="1935"/>
                  </a:lnTo>
                  <a:lnTo>
                    <a:pt x="2754" y="600"/>
                  </a:lnTo>
                  <a:close/>
                  <a:moveTo>
                    <a:pt x="2754" y="0"/>
                  </a:moveTo>
                  <a:lnTo>
                    <a:pt x="1" y="1935"/>
                  </a:lnTo>
                  <a:lnTo>
                    <a:pt x="2754" y="3865"/>
                  </a:lnTo>
                  <a:lnTo>
                    <a:pt x="5513" y="1935"/>
                  </a:lnTo>
                  <a:lnTo>
                    <a:pt x="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41"/>
            <p:cNvSpPr/>
            <p:nvPr/>
          </p:nvSpPr>
          <p:spPr>
            <a:xfrm rot="5400000">
              <a:off x="-75962" y="4053925"/>
              <a:ext cx="54725" cy="38475"/>
            </a:xfrm>
            <a:custGeom>
              <a:avLst/>
              <a:gdLst/>
              <a:ahLst/>
              <a:cxnLst/>
              <a:rect l="l" t="t" r="r" b="b"/>
              <a:pathLst>
                <a:path w="2189" h="1539" extrusionOk="0">
                  <a:moveTo>
                    <a:pt x="1092" y="1"/>
                  </a:moveTo>
                  <a:lnTo>
                    <a:pt x="1" y="772"/>
                  </a:lnTo>
                  <a:lnTo>
                    <a:pt x="1092" y="1538"/>
                  </a:lnTo>
                  <a:lnTo>
                    <a:pt x="2189" y="772"/>
                  </a:lnTo>
                  <a:lnTo>
                    <a:pt x="10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41"/>
            <p:cNvSpPr/>
            <p:nvPr/>
          </p:nvSpPr>
          <p:spPr>
            <a:xfrm rot="5400000">
              <a:off x="-117437" y="4176650"/>
              <a:ext cx="137650" cy="96650"/>
            </a:xfrm>
            <a:custGeom>
              <a:avLst/>
              <a:gdLst/>
              <a:ahLst/>
              <a:cxnLst/>
              <a:rect l="l" t="t" r="r" b="b"/>
              <a:pathLst>
                <a:path w="5506" h="3866" extrusionOk="0">
                  <a:moveTo>
                    <a:pt x="2754" y="600"/>
                  </a:moveTo>
                  <a:lnTo>
                    <a:pt x="4658" y="1935"/>
                  </a:lnTo>
                  <a:lnTo>
                    <a:pt x="2754" y="3265"/>
                  </a:lnTo>
                  <a:lnTo>
                    <a:pt x="849" y="1935"/>
                  </a:lnTo>
                  <a:lnTo>
                    <a:pt x="2754" y="600"/>
                  </a:lnTo>
                  <a:close/>
                  <a:moveTo>
                    <a:pt x="2754" y="0"/>
                  </a:moveTo>
                  <a:lnTo>
                    <a:pt x="0" y="1935"/>
                  </a:lnTo>
                  <a:lnTo>
                    <a:pt x="2754" y="3865"/>
                  </a:lnTo>
                  <a:lnTo>
                    <a:pt x="5506" y="1935"/>
                  </a:lnTo>
                  <a:lnTo>
                    <a:pt x="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41"/>
            <p:cNvSpPr/>
            <p:nvPr/>
          </p:nvSpPr>
          <p:spPr>
            <a:xfrm rot="5400000">
              <a:off x="-75925" y="4205738"/>
              <a:ext cx="54650" cy="38475"/>
            </a:xfrm>
            <a:custGeom>
              <a:avLst/>
              <a:gdLst/>
              <a:ahLst/>
              <a:cxnLst/>
              <a:rect l="l" t="t" r="r" b="b"/>
              <a:pathLst>
                <a:path w="2186" h="1539" extrusionOk="0">
                  <a:moveTo>
                    <a:pt x="1094" y="1"/>
                  </a:moveTo>
                  <a:lnTo>
                    <a:pt x="1" y="772"/>
                  </a:lnTo>
                  <a:lnTo>
                    <a:pt x="1094" y="1538"/>
                  </a:lnTo>
                  <a:lnTo>
                    <a:pt x="2186" y="772"/>
                  </a:lnTo>
                  <a:lnTo>
                    <a:pt x="109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41"/>
            <p:cNvSpPr/>
            <p:nvPr/>
          </p:nvSpPr>
          <p:spPr>
            <a:xfrm rot="5400000">
              <a:off x="-117437" y="4328550"/>
              <a:ext cx="137650" cy="96650"/>
            </a:xfrm>
            <a:custGeom>
              <a:avLst/>
              <a:gdLst/>
              <a:ahLst/>
              <a:cxnLst/>
              <a:rect l="l" t="t" r="r" b="b"/>
              <a:pathLst>
                <a:path w="5506" h="3866" extrusionOk="0">
                  <a:moveTo>
                    <a:pt x="2752" y="600"/>
                  </a:moveTo>
                  <a:lnTo>
                    <a:pt x="4651" y="1935"/>
                  </a:lnTo>
                  <a:lnTo>
                    <a:pt x="2752" y="3265"/>
                  </a:lnTo>
                  <a:lnTo>
                    <a:pt x="848" y="1935"/>
                  </a:lnTo>
                  <a:lnTo>
                    <a:pt x="2752" y="600"/>
                  </a:lnTo>
                  <a:close/>
                  <a:moveTo>
                    <a:pt x="2752" y="0"/>
                  </a:moveTo>
                  <a:lnTo>
                    <a:pt x="0" y="1935"/>
                  </a:lnTo>
                  <a:lnTo>
                    <a:pt x="2752" y="3865"/>
                  </a:lnTo>
                  <a:lnTo>
                    <a:pt x="5506" y="1935"/>
                  </a:lnTo>
                  <a:lnTo>
                    <a:pt x="27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41"/>
            <p:cNvSpPr/>
            <p:nvPr/>
          </p:nvSpPr>
          <p:spPr>
            <a:xfrm rot="5400000">
              <a:off x="-75962" y="4357550"/>
              <a:ext cx="54725" cy="38475"/>
            </a:xfrm>
            <a:custGeom>
              <a:avLst/>
              <a:gdLst/>
              <a:ahLst/>
              <a:cxnLst/>
              <a:rect l="l" t="t" r="r" b="b"/>
              <a:pathLst>
                <a:path w="2189" h="1539" extrusionOk="0">
                  <a:moveTo>
                    <a:pt x="1097" y="1"/>
                  </a:moveTo>
                  <a:lnTo>
                    <a:pt x="1" y="772"/>
                  </a:lnTo>
                  <a:lnTo>
                    <a:pt x="1097" y="1538"/>
                  </a:lnTo>
                  <a:lnTo>
                    <a:pt x="2189" y="772"/>
                  </a:lnTo>
                  <a:lnTo>
                    <a:pt x="10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41"/>
            <p:cNvSpPr/>
            <p:nvPr/>
          </p:nvSpPr>
          <p:spPr>
            <a:xfrm rot="5400000">
              <a:off x="-117525" y="4480363"/>
              <a:ext cx="137825" cy="96650"/>
            </a:xfrm>
            <a:custGeom>
              <a:avLst/>
              <a:gdLst/>
              <a:ahLst/>
              <a:cxnLst/>
              <a:rect l="l" t="t" r="r" b="b"/>
              <a:pathLst>
                <a:path w="5513" h="3866" extrusionOk="0">
                  <a:moveTo>
                    <a:pt x="2754" y="600"/>
                  </a:moveTo>
                  <a:lnTo>
                    <a:pt x="4658" y="1935"/>
                  </a:lnTo>
                  <a:lnTo>
                    <a:pt x="2754" y="3265"/>
                  </a:lnTo>
                  <a:lnTo>
                    <a:pt x="855" y="1935"/>
                  </a:lnTo>
                  <a:lnTo>
                    <a:pt x="2754" y="600"/>
                  </a:lnTo>
                  <a:close/>
                  <a:moveTo>
                    <a:pt x="2754" y="0"/>
                  </a:moveTo>
                  <a:lnTo>
                    <a:pt x="0" y="1935"/>
                  </a:lnTo>
                  <a:lnTo>
                    <a:pt x="2754" y="3865"/>
                  </a:lnTo>
                  <a:lnTo>
                    <a:pt x="5512" y="1935"/>
                  </a:lnTo>
                  <a:lnTo>
                    <a:pt x="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41"/>
            <p:cNvSpPr/>
            <p:nvPr/>
          </p:nvSpPr>
          <p:spPr>
            <a:xfrm rot="5400000">
              <a:off x="-75962" y="4509450"/>
              <a:ext cx="54725" cy="38475"/>
            </a:xfrm>
            <a:custGeom>
              <a:avLst/>
              <a:gdLst/>
              <a:ahLst/>
              <a:cxnLst/>
              <a:rect l="l" t="t" r="r" b="b"/>
              <a:pathLst>
                <a:path w="2189" h="1539" extrusionOk="0">
                  <a:moveTo>
                    <a:pt x="1092" y="1"/>
                  </a:moveTo>
                  <a:lnTo>
                    <a:pt x="0" y="772"/>
                  </a:lnTo>
                  <a:lnTo>
                    <a:pt x="1092" y="1538"/>
                  </a:lnTo>
                  <a:lnTo>
                    <a:pt x="2188" y="772"/>
                  </a:lnTo>
                  <a:lnTo>
                    <a:pt x="10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41"/>
            <p:cNvSpPr/>
            <p:nvPr/>
          </p:nvSpPr>
          <p:spPr>
            <a:xfrm rot="5400000">
              <a:off x="-117450" y="4632163"/>
              <a:ext cx="137675" cy="96650"/>
            </a:xfrm>
            <a:custGeom>
              <a:avLst/>
              <a:gdLst/>
              <a:ahLst/>
              <a:cxnLst/>
              <a:rect l="l" t="t" r="r" b="b"/>
              <a:pathLst>
                <a:path w="5507" h="3866" extrusionOk="0">
                  <a:moveTo>
                    <a:pt x="2753" y="600"/>
                  </a:moveTo>
                  <a:lnTo>
                    <a:pt x="4658" y="1935"/>
                  </a:lnTo>
                  <a:lnTo>
                    <a:pt x="2753" y="3265"/>
                  </a:lnTo>
                  <a:lnTo>
                    <a:pt x="854" y="1935"/>
                  </a:lnTo>
                  <a:lnTo>
                    <a:pt x="2753" y="600"/>
                  </a:lnTo>
                  <a:close/>
                  <a:moveTo>
                    <a:pt x="2753" y="0"/>
                  </a:moveTo>
                  <a:lnTo>
                    <a:pt x="1" y="1935"/>
                  </a:lnTo>
                  <a:lnTo>
                    <a:pt x="2753" y="3865"/>
                  </a:lnTo>
                  <a:lnTo>
                    <a:pt x="5506" y="1935"/>
                  </a:lnTo>
                  <a:lnTo>
                    <a:pt x="27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41"/>
            <p:cNvSpPr/>
            <p:nvPr/>
          </p:nvSpPr>
          <p:spPr>
            <a:xfrm rot="5400000">
              <a:off x="-75912" y="4661250"/>
              <a:ext cx="54625" cy="38475"/>
            </a:xfrm>
            <a:custGeom>
              <a:avLst/>
              <a:gdLst/>
              <a:ahLst/>
              <a:cxnLst/>
              <a:rect l="l" t="t" r="r" b="b"/>
              <a:pathLst>
                <a:path w="2185" h="1539" extrusionOk="0">
                  <a:moveTo>
                    <a:pt x="1092" y="1"/>
                  </a:moveTo>
                  <a:lnTo>
                    <a:pt x="0" y="772"/>
                  </a:lnTo>
                  <a:lnTo>
                    <a:pt x="1092" y="1538"/>
                  </a:lnTo>
                  <a:lnTo>
                    <a:pt x="2185" y="772"/>
                  </a:lnTo>
                  <a:lnTo>
                    <a:pt x="10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41"/>
            <p:cNvSpPr/>
            <p:nvPr/>
          </p:nvSpPr>
          <p:spPr>
            <a:xfrm rot="5400000">
              <a:off x="-117450" y="4784038"/>
              <a:ext cx="137675" cy="96650"/>
            </a:xfrm>
            <a:custGeom>
              <a:avLst/>
              <a:gdLst/>
              <a:ahLst/>
              <a:cxnLst/>
              <a:rect l="l" t="t" r="r" b="b"/>
              <a:pathLst>
                <a:path w="5507" h="3866" extrusionOk="0">
                  <a:moveTo>
                    <a:pt x="2754" y="600"/>
                  </a:moveTo>
                  <a:lnTo>
                    <a:pt x="4653" y="1935"/>
                  </a:lnTo>
                  <a:lnTo>
                    <a:pt x="2754" y="3265"/>
                  </a:lnTo>
                  <a:lnTo>
                    <a:pt x="850" y="1935"/>
                  </a:lnTo>
                  <a:lnTo>
                    <a:pt x="2754" y="600"/>
                  </a:lnTo>
                  <a:close/>
                  <a:moveTo>
                    <a:pt x="2754" y="0"/>
                  </a:moveTo>
                  <a:lnTo>
                    <a:pt x="0" y="1935"/>
                  </a:lnTo>
                  <a:lnTo>
                    <a:pt x="2754" y="3865"/>
                  </a:lnTo>
                  <a:lnTo>
                    <a:pt x="5507" y="1935"/>
                  </a:lnTo>
                  <a:lnTo>
                    <a:pt x="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41"/>
            <p:cNvSpPr/>
            <p:nvPr/>
          </p:nvSpPr>
          <p:spPr>
            <a:xfrm rot="5400000">
              <a:off x="-75912" y="4813125"/>
              <a:ext cx="54625" cy="38475"/>
            </a:xfrm>
            <a:custGeom>
              <a:avLst/>
              <a:gdLst/>
              <a:ahLst/>
              <a:cxnLst/>
              <a:rect l="l" t="t" r="r" b="b"/>
              <a:pathLst>
                <a:path w="2185" h="1539" extrusionOk="0">
                  <a:moveTo>
                    <a:pt x="1093" y="1"/>
                  </a:moveTo>
                  <a:lnTo>
                    <a:pt x="1" y="772"/>
                  </a:lnTo>
                  <a:lnTo>
                    <a:pt x="1093" y="1538"/>
                  </a:lnTo>
                  <a:lnTo>
                    <a:pt x="2184" y="772"/>
                  </a:lnTo>
                  <a:lnTo>
                    <a:pt x="10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41"/>
            <p:cNvSpPr/>
            <p:nvPr/>
          </p:nvSpPr>
          <p:spPr>
            <a:xfrm rot="5400000">
              <a:off x="-129525" y="3979663"/>
              <a:ext cx="99750" cy="35125"/>
            </a:xfrm>
            <a:custGeom>
              <a:avLst/>
              <a:gdLst/>
              <a:ahLst/>
              <a:cxnLst/>
              <a:rect l="l" t="t" r="r" b="b"/>
              <a:pathLst>
                <a:path w="3990" h="1405" extrusionOk="0">
                  <a:moveTo>
                    <a:pt x="1997" y="1"/>
                  </a:moveTo>
                  <a:lnTo>
                    <a:pt x="0" y="1404"/>
                  </a:lnTo>
                  <a:lnTo>
                    <a:pt x="3990" y="1404"/>
                  </a:lnTo>
                  <a:lnTo>
                    <a:pt x="19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41"/>
            <p:cNvSpPr/>
            <p:nvPr/>
          </p:nvSpPr>
          <p:spPr>
            <a:xfrm rot="5400000">
              <a:off x="-67462" y="3827800"/>
              <a:ext cx="99800" cy="35100"/>
            </a:xfrm>
            <a:custGeom>
              <a:avLst/>
              <a:gdLst/>
              <a:ahLst/>
              <a:cxnLst/>
              <a:rect l="l" t="t" r="r" b="b"/>
              <a:pathLst>
                <a:path w="3992" h="1404" extrusionOk="0">
                  <a:moveTo>
                    <a:pt x="1" y="0"/>
                  </a:moveTo>
                  <a:lnTo>
                    <a:pt x="1999" y="1403"/>
                  </a:lnTo>
                  <a:lnTo>
                    <a:pt x="39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41"/>
            <p:cNvSpPr/>
            <p:nvPr/>
          </p:nvSpPr>
          <p:spPr>
            <a:xfrm rot="5400000">
              <a:off x="-67437" y="3676050"/>
              <a:ext cx="99750" cy="35100"/>
            </a:xfrm>
            <a:custGeom>
              <a:avLst/>
              <a:gdLst/>
              <a:ahLst/>
              <a:cxnLst/>
              <a:rect l="l" t="t" r="r" b="b"/>
              <a:pathLst>
                <a:path w="3990" h="1404" extrusionOk="0">
                  <a:moveTo>
                    <a:pt x="1" y="0"/>
                  </a:moveTo>
                  <a:lnTo>
                    <a:pt x="1993" y="1403"/>
                  </a:lnTo>
                  <a:lnTo>
                    <a:pt x="39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41"/>
            <p:cNvSpPr/>
            <p:nvPr/>
          </p:nvSpPr>
          <p:spPr>
            <a:xfrm rot="5400000">
              <a:off x="-67462" y="3524175"/>
              <a:ext cx="99800" cy="35100"/>
            </a:xfrm>
            <a:custGeom>
              <a:avLst/>
              <a:gdLst/>
              <a:ahLst/>
              <a:cxnLst/>
              <a:rect l="l" t="t" r="r" b="b"/>
              <a:pathLst>
                <a:path w="3992" h="1404" extrusionOk="0">
                  <a:moveTo>
                    <a:pt x="1" y="0"/>
                  </a:moveTo>
                  <a:lnTo>
                    <a:pt x="1993" y="1403"/>
                  </a:lnTo>
                  <a:lnTo>
                    <a:pt x="39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41"/>
            <p:cNvSpPr/>
            <p:nvPr/>
          </p:nvSpPr>
          <p:spPr>
            <a:xfrm rot="5400000">
              <a:off x="-129550" y="3827788"/>
              <a:ext cx="99800" cy="35125"/>
            </a:xfrm>
            <a:custGeom>
              <a:avLst/>
              <a:gdLst/>
              <a:ahLst/>
              <a:cxnLst/>
              <a:rect l="l" t="t" r="r" b="b"/>
              <a:pathLst>
                <a:path w="3992" h="1405" extrusionOk="0">
                  <a:moveTo>
                    <a:pt x="1999" y="1"/>
                  </a:moveTo>
                  <a:lnTo>
                    <a:pt x="1" y="1404"/>
                  </a:lnTo>
                  <a:lnTo>
                    <a:pt x="3991" y="1404"/>
                  </a:lnTo>
                  <a:lnTo>
                    <a:pt x="19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41"/>
            <p:cNvSpPr/>
            <p:nvPr/>
          </p:nvSpPr>
          <p:spPr>
            <a:xfrm rot="5400000">
              <a:off x="-129550" y="3524163"/>
              <a:ext cx="99800" cy="35125"/>
            </a:xfrm>
            <a:custGeom>
              <a:avLst/>
              <a:gdLst/>
              <a:ahLst/>
              <a:cxnLst/>
              <a:rect l="l" t="t" r="r" b="b"/>
              <a:pathLst>
                <a:path w="3992" h="1405" extrusionOk="0">
                  <a:moveTo>
                    <a:pt x="1993" y="1"/>
                  </a:moveTo>
                  <a:lnTo>
                    <a:pt x="1" y="1404"/>
                  </a:lnTo>
                  <a:lnTo>
                    <a:pt x="3991" y="1404"/>
                  </a:lnTo>
                  <a:lnTo>
                    <a:pt x="19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41"/>
            <p:cNvSpPr/>
            <p:nvPr/>
          </p:nvSpPr>
          <p:spPr>
            <a:xfrm rot="5400000">
              <a:off x="-129525" y="3676038"/>
              <a:ext cx="99750" cy="35125"/>
            </a:xfrm>
            <a:custGeom>
              <a:avLst/>
              <a:gdLst/>
              <a:ahLst/>
              <a:cxnLst/>
              <a:rect l="l" t="t" r="r" b="b"/>
              <a:pathLst>
                <a:path w="3990" h="1405" extrusionOk="0">
                  <a:moveTo>
                    <a:pt x="1993" y="1"/>
                  </a:moveTo>
                  <a:lnTo>
                    <a:pt x="1" y="1404"/>
                  </a:lnTo>
                  <a:lnTo>
                    <a:pt x="3990" y="1404"/>
                  </a:lnTo>
                  <a:lnTo>
                    <a:pt x="19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41"/>
            <p:cNvSpPr/>
            <p:nvPr/>
          </p:nvSpPr>
          <p:spPr>
            <a:xfrm rot="5400000">
              <a:off x="-129462" y="3220475"/>
              <a:ext cx="99625" cy="35125"/>
            </a:xfrm>
            <a:custGeom>
              <a:avLst/>
              <a:gdLst/>
              <a:ahLst/>
              <a:cxnLst/>
              <a:rect l="l" t="t" r="r" b="b"/>
              <a:pathLst>
                <a:path w="3985" h="1405" extrusionOk="0">
                  <a:moveTo>
                    <a:pt x="1992" y="1"/>
                  </a:moveTo>
                  <a:lnTo>
                    <a:pt x="0" y="1404"/>
                  </a:lnTo>
                  <a:lnTo>
                    <a:pt x="3984" y="1404"/>
                  </a:lnTo>
                  <a:lnTo>
                    <a:pt x="19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41"/>
            <p:cNvSpPr/>
            <p:nvPr/>
          </p:nvSpPr>
          <p:spPr>
            <a:xfrm rot="5400000">
              <a:off x="-67450" y="3372288"/>
              <a:ext cx="99775" cy="35100"/>
            </a:xfrm>
            <a:custGeom>
              <a:avLst/>
              <a:gdLst/>
              <a:ahLst/>
              <a:cxnLst/>
              <a:rect l="l" t="t" r="r" b="b"/>
              <a:pathLst>
                <a:path w="3991" h="1404" extrusionOk="0">
                  <a:moveTo>
                    <a:pt x="0" y="0"/>
                  </a:moveTo>
                  <a:lnTo>
                    <a:pt x="1999" y="1403"/>
                  </a:lnTo>
                  <a:lnTo>
                    <a:pt x="39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41"/>
            <p:cNvSpPr/>
            <p:nvPr/>
          </p:nvSpPr>
          <p:spPr>
            <a:xfrm rot="5400000">
              <a:off x="-9137" y="4859975"/>
              <a:ext cx="10725" cy="7525"/>
            </a:xfrm>
            <a:custGeom>
              <a:avLst/>
              <a:gdLst/>
              <a:ahLst/>
              <a:cxnLst/>
              <a:rect l="l" t="t" r="r" b="b"/>
              <a:pathLst>
                <a:path w="429" h="301" extrusionOk="0">
                  <a:moveTo>
                    <a:pt x="0" y="0"/>
                  </a:moveTo>
                  <a:lnTo>
                    <a:pt x="429" y="301"/>
                  </a:lnTo>
                  <a:lnTo>
                    <a:pt x="4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41"/>
            <p:cNvSpPr/>
            <p:nvPr/>
          </p:nvSpPr>
          <p:spPr>
            <a:xfrm rot="5400000">
              <a:off x="-129537" y="3068650"/>
              <a:ext cx="99775" cy="35125"/>
            </a:xfrm>
            <a:custGeom>
              <a:avLst/>
              <a:gdLst/>
              <a:ahLst/>
              <a:cxnLst/>
              <a:rect l="l" t="t" r="r" b="b"/>
              <a:pathLst>
                <a:path w="3991" h="1405" extrusionOk="0">
                  <a:moveTo>
                    <a:pt x="1993" y="1"/>
                  </a:moveTo>
                  <a:lnTo>
                    <a:pt x="0" y="1404"/>
                  </a:lnTo>
                  <a:lnTo>
                    <a:pt x="3991" y="1404"/>
                  </a:lnTo>
                  <a:lnTo>
                    <a:pt x="19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41"/>
            <p:cNvSpPr/>
            <p:nvPr/>
          </p:nvSpPr>
          <p:spPr>
            <a:xfrm rot="5400000">
              <a:off x="-129537" y="3372275"/>
              <a:ext cx="99775" cy="35125"/>
            </a:xfrm>
            <a:custGeom>
              <a:avLst/>
              <a:gdLst/>
              <a:ahLst/>
              <a:cxnLst/>
              <a:rect l="l" t="t" r="r" b="b"/>
              <a:pathLst>
                <a:path w="3991" h="1405" extrusionOk="0">
                  <a:moveTo>
                    <a:pt x="1999" y="1"/>
                  </a:moveTo>
                  <a:lnTo>
                    <a:pt x="0" y="1404"/>
                  </a:lnTo>
                  <a:lnTo>
                    <a:pt x="3991" y="1404"/>
                  </a:lnTo>
                  <a:lnTo>
                    <a:pt x="19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41"/>
            <p:cNvSpPr/>
            <p:nvPr/>
          </p:nvSpPr>
          <p:spPr>
            <a:xfrm rot="5400000">
              <a:off x="-67375" y="3220488"/>
              <a:ext cx="99625" cy="35100"/>
            </a:xfrm>
            <a:custGeom>
              <a:avLst/>
              <a:gdLst/>
              <a:ahLst/>
              <a:cxnLst/>
              <a:rect l="l" t="t" r="r" b="b"/>
              <a:pathLst>
                <a:path w="3985" h="1404" extrusionOk="0">
                  <a:moveTo>
                    <a:pt x="0" y="0"/>
                  </a:moveTo>
                  <a:lnTo>
                    <a:pt x="1992" y="1403"/>
                  </a:lnTo>
                  <a:lnTo>
                    <a:pt x="39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41"/>
            <p:cNvSpPr/>
            <p:nvPr/>
          </p:nvSpPr>
          <p:spPr>
            <a:xfrm rot="5400000">
              <a:off x="-67450" y="3068663"/>
              <a:ext cx="99775" cy="35100"/>
            </a:xfrm>
            <a:custGeom>
              <a:avLst/>
              <a:gdLst/>
              <a:ahLst/>
              <a:cxnLst/>
              <a:rect l="l" t="t" r="r" b="b"/>
              <a:pathLst>
                <a:path w="3991" h="1404" extrusionOk="0">
                  <a:moveTo>
                    <a:pt x="0" y="0"/>
                  </a:moveTo>
                  <a:lnTo>
                    <a:pt x="1993" y="1403"/>
                  </a:lnTo>
                  <a:lnTo>
                    <a:pt x="39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41"/>
            <p:cNvSpPr/>
            <p:nvPr/>
          </p:nvSpPr>
          <p:spPr>
            <a:xfrm rot="5400000">
              <a:off x="-67375" y="4738863"/>
              <a:ext cx="99625" cy="35100"/>
            </a:xfrm>
            <a:custGeom>
              <a:avLst/>
              <a:gdLst/>
              <a:ahLst/>
              <a:cxnLst/>
              <a:rect l="l" t="t" r="r" b="b"/>
              <a:pathLst>
                <a:path w="3985" h="1404" extrusionOk="0">
                  <a:moveTo>
                    <a:pt x="1" y="0"/>
                  </a:moveTo>
                  <a:lnTo>
                    <a:pt x="1993" y="1403"/>
                  </a:lnTo>
                  <a:lnTo>
                    <a:pt x="39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41"/>
            <p:cNvSpPr/>
            <p:nvPr/>
          </p:nvSpPr>
          <p:spPr>
            <a:xfrm rot="5400000">
              <a:off x="-129537" y="4587050"/>
              <a:ext cx="99775" cy="35125"/>
            </a:xfrm>
            <a:custGeom>
              <a:avLst/>
              <a:gdLst/>
              <a:ahLst/>
              <a:cxnLst/>
              <a:rect l="l" t="t" r="r" b="b"/>
              <a:pathLst>
                <a:path w="3991" h="1405" extrusionOk="0">
                  <a:moveTo>
                    <a:pt x="1994" y="1"/>
                  </a:moveTo>
                  <a:lnTo>
                    <a:pt x="0" y="1404"/>
                  </a:lnTo>
                  <a:lnTo>
                    <a:pt x="3991" y="1404"/>
                  </a:lnTo>
                  <a:lnTo>
                    <a:pt x="199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41"/>
            <p:cNvSpPr/>
            <p:nvPr/>
          </p:nvSpPr>
          <p:spPr>
            <a:xfrm rot="5400000">
              <a:off x="-67437" y="3979675"/>
              <a:ext cx="99750" cy="35100"/>
            </a:xfrm>
            <a:custGeom>
              <a:avLst/>
              <a:gdLst/>
              <a:ahLst/>
              <a:cxnLst/>
              <a:rect l="l" t="t" r="r" b="b"/>
              <a:pathLst>
                <a:path w="3990" h="1404" extrusionOk="0">
                  <a:moveTo>
                    <a:pt x="0" y="0"/>
                  </a:moveTo>
                  <a:lnTo>
                    <a:pt x="1997" y="1403"/>
                  </a:lnTo>
                  <a:lnTo>
                    <a:pt x="39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41"/>
            <p:cNvSpPr/>
            <p:nvPr/>
          </p:nvSpPr>
          <p:spPr>
            <a:xfrm rot="5400000">
              <a:off x="-129462" y="4738850"/>
              <a:ext cx="99625" cy="35125"/>
            </a:xfrm>
            <a:custGeom>
              <a:avLst/>
              <a:gdLst/>
              <a:ahLst/>
              <a:cxnLst/>
              <a:rect l="l" t="t" r="r" b="b"/>
              <a:pathLst>
                <a:path w="3985" h="1405" extrusionOk="0">
                  <a:moveTo>
                    <a:pt x="1993" y="1"/>
                  </a:moveTo>
                  <a:lnTo>
                    <a:pt x="1" y="1404"/>
                  </a:lnTo>
                  <a:lnTo>
                    <a:pt x="3985" y="1404"/>
                  </a:lnTo>
                  <a:lnTo>
                    <a:pt x="19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41"/>
            <p:cNvSpPr/>
            <p:nvPr/>
          </p:nvSpPr>
          <p:spPr>
            <a:xfrm rot="5400000">
              <a:off x="-98800" y="4859963"/>
              <a:ext cx="10725" cy="7550"/>
            </a:xfrm>
            <a:custGeom>
              <a:avLst/>
              <a:gdLst/>
              <a:ahLst/>
              <a:cxnLst/>
              <a:rect l="l" t="t" r="r" b="b"/>
              <a:pathLst>
                <a:path w="429" h="302" extrusionOk="0">
                  <a:moveTo>
                    <a:pt x="429" y="1"/>
                  </a:moveTo>
                  <a:lnTo>
                    <a:pt x="0" y="301"/>
                  </a:lnTo>
                  <a:lnTo>
                    <a:pt x="429" y="301"/>
                  </a:lnTo>
                  <a:lnTo>
                    <a:pt x="4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41"/>
            <p:cNvSpPr/>
            <p:nvPr/>
          </p:nvSpPr>
          <p:spPr>
            <a:xfrm rot="5400000">
              <a:off x="-9100" y="2975138"/>
              <a:ext cx="10650" cy="7525"/>
            </a:xfrm>
            <a:custGeom>
              <a:avLst/>
              <a:gdLst/>
              <a:ahLst/>
              <a:cxnLst/>
              <a:rect l="l" t="t" r="r" b="b"/>
              <a:pathLst>
                <a:path w="426" h="301" extrusionOk="0">
                  <a:moveTo>
                    <a:pt x="1" y="0"/>
                  </a:moveTo>
                  <a:lnTo>
                    <a:pt x="1" y="301"/>
                  </a:lnTo>
                  <a:lnTo>
                    <a:pt x="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41"/>
            <p:cNvSpPr/>
            <p:nvPr/>
          </p:nvSpPr>
          <p:spPr>
            <a:xfrm rot="5400000">
              <a:off x="-98762" y="2975125"/>
              <a:ext cx="10650" cy="7550"/>
            </a:xfrm>
            <a:custGeom>
              <a:avLst/>
              <a:gdLst/>
              <a:ahLst/>
              <a:cxnLst/>
              <a:rect l="l" t="t" r="r" b="b"/>
              <a:pathLst>
                <a:path w="426" h="302" extrusionOk="0">
                  <a:moveTo>
                    <a:pt x="1" y="1"/>
                  </a:moveTo>
                  <a:lnTo>
                    <a:pt x="1" y="301"/>
                  </a:lnTo>
                  <a:lnTo>
                    <a:pt x="425" y="30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41"/>
            <p:cNvSpPr/>
            <p:nvPr/>
          </p:nvSpPr>
          <p:spPr>
            <a:xfrm rot="5400000">
              <a:off x="-67450" y="4587063"/>
              <a:ext cx="99775" cy="35100"/>
            </a:xfrm>
            <a:custGeom>
              <a:avLst/>
              <a:gdLst/>
              <a:ahLst/>
              <a:cxnLst/>
              <a:rect l="l" t="t" r="r" b="b"/>
              <a:pathLst>
                <a:path w="3991" h="1404" extrusionOk="0">
                  <a:moveTo>
                    <a:pt x="0" y="0"/>
                  </a:moveTo>
                  <a:lnTo>
                    <a:pt x="1994" y="1403"/>
                  </a:lnTo>
                  <a:lnTo>
                    <a:pt x="39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41"/>
            <p:cNvSpPr/>
            <p:nvPr/>
          </p:nvSpPr>
          <p:spPr>
            <a:xfrm rot="5400000">
              <a:off x="-129475" y="4283363"/>
              <a:ext cx="99650" cy="35125"/>
            </a:xfrm>
            <a:custGeom>
              <a:avLst/>
              <a:gdLst/>
              <a:ahLst/>
              <a:cxnLst/>
              <a:rect l="l" t="t" r="r" b="b"/>
              <a:pathLst>
                <a:path w="3986" h="1405" extrusionOk="0">
                  <a:moveTo>
                    <a:pt x="1992" y="1"/>
                  </a:moveTo>
                  <a:lnTo>
                    <a:pt x="0" y="1404"/>
                  </a:lnTo>
                  <a:lnTo>
                    <a:pt x="3986" y="1404"/>
                  </a:lnTo>
                  <a:lnTo>
                    <a:pt x="19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41"/>
            <p:cNvSpPr/>
            <p:nvPr/>
          </p:nvSpPr>
          <p:spPr>
            <a:xfrm rot="5400000">
              <a:off x="-67450" y="4131563"/>
              <a:ext cx="99775" cy="35100"/>
            </a:xfrm>
            <a:custGeom>
              <a:avLst/>
              <a:gdLst/>
              <a:ahLst/>
              <a:cxnLst/>
              <a:rect l="l" t="t" r="r" b="b"/>
              <a:pathLst>
                <a:path w="3991" h="1404" extrusionOk="0">
                  <a:moveTo>
                    <a:pt x="1" y="0"/>
                  </a:moveTo>
                  <a:lnTo>
                    <a:pt x="1993" y="1403"/>
                  </a:lnTo>
                  <a:lnTo>
                    <a:pt x="39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41"/>
            <p:cNvSpPr/>
            <p:nvPr/>
          </p:nvSpPr>
          <p:spPr>
            <a:xfrm rot="5400000">
              <a:off x="-129537" y="4131550"/>
              <a:ext cx="99775" cy="35125"/>
            </a:xfrm>
            <a:custGeom>
              <a:avLst/>
              <a:gdLst/>
              <a:ahLst/>
              <a:cxnLst/>
              <a:rect l="l" t="t" r="r" b="b"/>
              <a:pathLst>
                <a:path w="3991" h="1405" extrusionOk="0">
                  <a:moveTo>
                    <a:pt x="1993" y="1"/>
                  </a:moveTo>
                  <a:lnTo>
                    <a:pt x="1" y="1404"/>
                  </a:lnTo>
                  <a:lnTo>
                    <a:pt x="3990" y="1404"/>
                  </a:lnTo>
                  <a:lnTo>
                    <a:pt x="19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41"/>
            <p:cNvSpPr/>
            <p:nvPr/>
          </p:nvSpPr>
          <p:spPr>
            <a:xfrm rot="5400000">
              <a:off x="-67387" y="4283375"/>
              <a:ext cx="99650" cy="35100"/>
            </a:xfrm>
            <a:custGeom>
              <a:avLst/>
              <a:gdLst/>
              <a:ahLst/>
              <a:cxnLst/>
              <a:rect l="l" t="t" r="r" b="b"/>
              <a:pathLst>
                <a:path w="3986" h="1404" extrusionOk="0">
                  <a:moveTo>
                    <a:pt x="0" y="0"/>
                  </a:moveTo>
                  <a:lnTo>
                    <a:pt x="1992" y="1403"/>
                  </a:lnTo>
                  <a:lnTo>
                    <a:pt x="39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41"/>
            <p:cNvSpPr/>
            <p:nvPr/>
          </p:nvSpPr>
          <p:spPr>
            <a:xfrm rot="5400000">
              <a:off x="-129525" y="4435163"/>
              <a:ext cx="99750" cy="35125"/>
            </a:xfrm>
            <a:custGeom>
              <a:avLst/>
              <a:gdLst/>
              <a:ahLst/>
              <a:cxnLst/>
              <a:rect l="l" t="t" r="r" b="b"/>
              <a:pathLst>
                <a:path w="3990" h="1405" extrusionOk="0">
                  <a:moveTo>
                    <a:pt x="1998" y="1"/>
                  </a:moveTo>
                  <a:lnTo>
                    <a:pt x="1" y="1404"/>
                  </a:lnTo>
                  <a:lnTo>
                    <a:pt x="3990" y="1404"/>
                  </a:lnTo>
                  <a:lnTo>
                    <a:pt x="19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41"/>
            <p:cNvSpPr/>
            <p:nvPr/>
          </p:nvSpPr>
          <p:spPr>
            <a:xfrm rot="5400000">
              <a:off x="-67437" y="4435175"/>
              <a:ext cx="99750" cy="35100"/>
            </a:xfrm>
            <a:custGeom>
              <a:avLst/>
              <a:gdLst/>
              <a:ahLst/>
              <a:cxnLst/>
              <a:rect l="l" t="t" r="r" b="b"/>
              <a:pathLst>
                <a:path w="3990" h="1404" extrusionOk="0">
                  <a:moveTo>
                    <a:pt x="1" y="0"/>
                  </a:moveTo>
                  <a:lnTo>
                    <a:pt x="1998" y="1403"/>
                  </a:lnTo>
                  <a:lnTo>
                    <a:pt x="39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8"/>
        <p:cNvGrpSpPr/>
        <p:nvPr/>
      </p:nvGrpSpPr>
      <p:grpSpPr>
        <a:xfrm>
          <a:off x="0" y="0"/>
          <a:ext cx="0" cy="0"/>
          <a:chOff x="0" y="0"/>
          <a:chExt cx="0" cy="0"/>
        </a:xfrm>
      </p:grpSpPr>
      <p:pic>
        <p:nvPicPr>
          <p:cNvPr id="599" name="Google Shape;599;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600" name="Google Shape;600;p6"/>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601" name="Google Shape;601;p6"/>
          <p:cNvGrpSpPr/>
          <p:nvPr/>
        </p:nvGrpSpPr>
        <p:grpSpPr>
          <a:xfrm flipH="1">
            <a:off x="8869259" y="-3"/>
            <a:ext cx="227392" cy="5350461"/>
            <a:chOff x="111617" y="-3"/>
            <a:chExt cx="227392" cy="5350461"/>
          </a:xfrm>
        </p:grpSpPr>
        <p:sp>
          <p:nvSpPr>
            <p:cNvPr id="602" name="Google Shape;602;p6"/>
            <p:cNvSpPr/>
            <p:nvPr/>
          </p:nvSpPr>
          <p:spPr>
            <a:xfrm flipH="1">
              <a:off x="111617" y="-3"/>
              <a:ext cx="33355" cy="5173054"/>
            </a:xfrm>
            <a:custGeom>
              <a:avLst/>
              <a:gdLst/>
              <a:ahLst/>
              <a:cxnLst/>
              <a:rect l="l" t="t" r="r" b="b"/>
              <a:pathLst>
                <a:path w="602" h="93368" extrusionOk="0">
                  <a:moveTo>
                    <a:pt x="1" y="1"/>
                  </a:moveTo>
                  <a:lnTo>
                    <a:pt x="1" y="93367"/>
                  </a:lnTo>
                  <a:lnTo>
                    <a:pt x="601" y="93367"/>
                  </a:lnTo>
                  <a:lnTo>
                    <a:pt x="6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6"/>
            <p:cNvSpPr/>
            <p:nvPr/>
          </p:nvSpPr>
          <p:spPr>
            <a:xfrm flipH="1">
              <a:off x="307538" y="-3"/>
              <a:ext cx="31471" cy="5173054"/>
            </a:xfrm>
            <a:custGeom>
              <a:avLst/>
              <a:gdLst/>
              <a:ahLst/>
              <a:cxnLst/>
              <a:rect l="l" t="t" r="r" b="b"/>
              <a:pathLst>
                <a:path w="568" h="93368" extrusionOk="0">
                  <a:moveTo>
                    <a:pt x="0" y="1"/>
                  </a:moveTo>
                  <a:lnTo>
                    <a:pt x="0" y="93367"/>
                  </a:lnTo>
                  <a:lnTo>
                    <a:pt x="567" y="93367"/>
                  </a:lnTo>
                  <a:lnTo>
                    <a:pt x="5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6"/>
            <p:cNvSpPr/>
            <p:nvPr/>
          </p:nvSpPr>
          <p:spPr>
            <a:xfrm flipH="1">
              <a:off x="183702" y="5209951"/>
              <a:ext cx="122063" cy="140507"/>
            </a:xfrm>
            <a:custGeom>
              <a:avLst/>
              <a:gdLst/>
              <a:ahLst/>
              <a:cxnLst/>
              <a:rect l="l" t="t" r="r" b="b"/>
              <a:pathLst>
                <a:path w="2203" h="2536" extrusionOk="0">
                  <a:moveTo>
                    <a:pt x="2202" y="1"/>
                  </a:moveTo>
                  <a:lnTo>
                    <a:pt x="1" y="1268"/>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6"/>
            <p:cNvSpPr/>
            <p:nvPr/>
          </p:nvSpPr>
          <p:spPr>
            <a:xfrm flipH="1">
              <a:off x="183702" y="4986336"/>
              <a:ext cx="122063" cy="140507"/>
            </a:xfrm>
            <a:custGeom>
              <a:avLst/>
              <a:gdLst/>
              <a:ahLst/>
              <a:cxnLst/>
              <a:rect l="l" t="t" r="r" b="b"/>
              <a:pathLst>
                <a:path w="2203" h="2536" extrusionOk="0">
                  <a:moveTo>
                    <a:pt x="2202" y="0"/>
                  </a:moveTo>
                  <a:lnTo>
                    <a:pt x="1" y="1235"/>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6"/>
            <p:cNvSpPr/>
            <p:nvPr/>
          </p:nvSpPr>
          <p:spPr>
            <a:xfrm flipH="1">
              <a:off x="183702" y="4762722"/>
              <a:ext cx="122063" cy="140507"/>
            </a:xfrm>
            <a:custGeom>
              <a:avLst/>
              <a:gdLst/>
              <a:ahLst/>
              <a:cxnLst/>
              <a:rect l="l" t="t" r="r" b="b"/>
              <a:pathLst>
                <a:path w="2203" h="2536" extrusionOk="0">
                  <a:moveTo>
                    <a:pt x="2202" y="0"/>
                  </a:moveTo>
                  <a:lnTo>
                    <a:pt x="1" y="1234"/>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6"/>
            <p:cNvSpPr/>
            <p:nvPr/>
          </p:nvSpPr>
          <p:spPr>
            <a:xfrm flipH="1">
              <a:off x="183702" y="4537223"/>
              <a:ext cx="122063" cy="142391"/>
            </a:xfrm>
            <a:custGeom>
              <a:avLst/>
              <a:gdLst/>
              <a:ahLst/>
              <a:cxnLst/>
              <a:rect l="l" t="t" r="r" b="b"/>
              <a:pathLst>
                <a:path w="2203" h="2570" extrusionOk="0">
                  <a:moveTo>
                    <a:pt x="2202" y="1"/>
                  </a:moveTo>
                  <a:lnTo>
                    <a:pt x="1" y="1268"/>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6"/>
            <p:cNvSpPr/>
            <p:nvPr/>
          </p:nvSpPr>
          <p:spPr>
            <a:xfrm flipH="1">
              <a:off x="183702" y="4313609"/>
              <a:ext cx="122063" cy="138679"/>
            </a:xfrm>
            <a:custGeom>
              <a:avLst/>
              <a:gdLst/>
              <a:ahLst/>
              <a:cxnLst/>
              <a:rect l="l" t="t" r="r" b="b"/>
              <a:pathLst>
                <a:path w="2203" h="2503" extrusionOk="0">
                  <a:moveTo>
                    <a:pt x="2202" y="0"/>
                  </a:moveTo>
                  <a:lnTo>
                    <a:pt x="1" y="1268"/>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6"/>
            <p:cNvSpPr/>
            <p:nvPr/>
          </p:nvSpPr>
          <p:spPr>
            <a:xfrm flipH="1">
              <a:off x="183702" y="4089994"/>
              <a:ext cx="122063" cy="138623"/>
            </a:xfrm>
            <a:custGeom>
              <a:avLst/>
              <a:gdLst/>
              <a:ahLst/>
              <a:cxnLst/>
              <a:rect l="l" t="t" r="r" b="b"/>
              <a:pathLst>
                <a:path w="2203" h="2502" extrusionOk="0">
                  <a:moveTo>
                    <a:pt x="2202" y="0"/>
                  </a:moveTo>
                  <a:lnTo>
                    <a:pt x="1" y="1234"/>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6"/>
            <p:cNvSpPr/>
            <p:nvPr/>
          </p:nvSpPr>
          <p:spPr>
            <a:xfrm flipH="1">
              <a:off x="183702" y="3862667"/>
              <a:ext cx="122063" cy="142335"/>
            </a:xfrm>
            <a:custGeom>
              <a:avLst/>
              <a:gdLst/>
              <a:ahLst/>
              <a:cxnLst/>
              <a:rect l="l" t="t" r="r" b="b"/>
              <a:pathLst>
                <a:path w="2203" h="2569" extrusionOk="0">
                  <a:moveTo>
                    <a:pt x="2202" y="0"/>
                  </a:moveTo>
                  <a:lnTo>
                    <a:pt x="1" y="1301"/>
                  </a:lnTo>
                  <a:lnTo>
                    <a:pt x="2202" y="2569"/>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6"/>
            <p:cNvSpPr/>
            <p:nvPr/>
          </p:nvSpPr>
          <p:spPr>
            <a:xfrm flipH="1">
              <a:off x="183702" y="3638997"/>
              <a:ext cx="122063" cy="140562"/>
            </a:xfrm>
            <a:custGeom>
              <a:avLst/>
              <a:gdLst/>
              <a:ahLst/>
              <a:cxnLst/>
              <a:rect l="l" t="t" r="r" b="b"/>
              <a:pathLst>
                <a:path w="2203" h="2537" extrusionOk="0">
                  <a:moveTo>
                    <a:pt x="2202" y="1"/>
                  </a:moveTo>
                  <a:lnTo>
                    <a:pt x="1" y="1302"/>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6"/>
            <p:cNvSpPr/>
            <p:nvPr/>
          </p:nvSpPr>
          <p:spPr>
            <a:xfrm flipH="1">
              <a:off x="183702" y="3415383"/>
              <a:ext cx="122063" cy="140507"/>
            </a:xfrm>
            <a:custGeom>
              <a:avLst/>
              <a:gdLst/>
              <a:ahLst/>
              <a:cxnLst/>
              <a:rect l="l" t="t" r="r" b="b"/>
              <a:pathLst>
                <a:path w="2203" h="2536" extrusionOk="0">
                  <a:moveTo>
                    <a:pt x="2202" y="1"/>
                  </a:moveTo>
                  <a:lnTo>
                    <a:pt x="1" y="1302"/>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6"/>
            <p:cNvSpPr/>
            <p:nvPr/>
          </p:nvSpPr>
          <p:spPr>
            <a:xfrm flipH="1">
              <a:off x="183702" y="3191768"/>
              <a:ext cx="122063" cy="140507"/>
            </a:xfrm>
            <a:custGeom>
              <a:avLst/>
              <a:gdLst/>
              <a:ahLst/>
              <a:cxnLst/>
              <a:rect l="l" t="t" r="r" b="b"/>
              <a:pathLst>
                <a:path w="2203" h="2536" extrusionOk="0">
                  <a:moveTo>
                    <a:pt x="2202" y="0"/>
                  </a:moveTo>
                  <a:lnTo>
                    <a:pt x="1" y="1268"/>
                  </a:lnTo>
                  <a:lnTo>
                    <a:pt x="2202" y="2536"/>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6"/>
            <p:cNvSpPr/>
            <p:nvPr/>
          </p:nvSpPr>
          <p:spPr>
            <a:xfrm flipH="1">
              <a:off x="183702" y="2966270"/>
              <a:ext cx="122063" cy="142391"/>
            </a:xfrm>
            <a:custGeom>
              <a:avLst/>
              <a:gdLst/>
              <a:ahLst/>
              <a:cxnLst/>
              <a:rect l="l" t="t" r="r" b="b"/>
              <a:pathLst>
                <a:path w="2203" h="2570" extrusionOk="0">
                  <a:moveTo>
                    <a:pt x="2202" y="1"/>
                  </a:moveTo>
                  <a:lnTo>
                    <a:pt x="1" y="1302"/>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6"/>
            <p:cNvSpPr/>
            <p:nvPr/>
          </p:nvSpPr>
          <p:spPr>
            <a:xfrm flipH="1">
              <a:off x="183702" y="2742655"/>
              <a:ext cx="122063" cy="140507"/>
            </a:xfrm>
            <a:custGeom>
              <a:avLst/>
              <a:gdLst/>
              <a:ahLst/>
              <a:cxnLst/>
              <a:rect l="l" t="t" r="r" b="b"/>
              <a:pathLst>
                <a:path w="2203" h="2536" extrusionOk="0">
                  <a:moveTo>
                    <a:pt x="2202" y="1"/>
                  </a:moveTo>
                  <a:lnTo>
                    <a:pt x="1" y="1302"/>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6"/>
            <p:cNvSpPr/>
            <p:nvPr/>
          </p:nvSpPr>
          <p:spPr>
            <a:xfrm flipH="1">
              <a:off x="183702" y="2519041"/>
              <a:ext cx="122063" cy="140507"/>
            </a:xfrm>
            <a:custGeom>
              <a:avLst/>
              <a:gdLst/>
              <a:ahLst/>
              <a:cxnLst/>
              <a:rect l="l" t="t" r="r" b="b"/>
              <a:pathLst>
                <a:path w="2203" h="2536" extrusionOk="0">
                  <a:moveTo>
                    <a:pt x="2202" y="0"/>
                  </a:moveTo>
                  <a:lnTo>
                    <a:pt x="1" y="1235"/>
                  </a:lnTo>
                  <a:lnTo>
                    <a:pt x="2202" y="2536"/>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6"/>
            <p:cNvSpPr/>
            <p:nvPr/>
          </p:nvSpPr>
          <p:spPr>
            <a:xfrm flipH="1">
              <a:off x="183702" y="2295426"/>
              <a:ext cx="122063" cy="140507"/>
            </a:xfrm>
            <a:custGeom>
              <a:avLst/>
              <a:gdLst/>
              <a:ahLst/>
              <a:cxnLst/>
              <a:rect l="l" t="t" r="r" b="b"/>
              <a:pathLst>
                <a:path w="2203" h="2536" extrusionOk="0">
                  <a:moveTo>
                    <a:pt x="2202" y="0"/>
                  </a:moveTo>
                  <a:lnTo>
                    <a:pt x="1" y="1234"/>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6"/>
            <p:cNvSpPr/>
            <p:nvPr/>
          </p:nvSpPr>
          <p:spPr>
            <a:xfrm flipH="1">
              <a:off x="183702" y="2069928"/>
              <a:ext cx="122063" cy="142391"/>
            </a:xfrm>
            <a:custGeom>
              <a:avLst/>
              <a:gdLst/>
              <a:ahLst/>
              <a:cxnLst/>
              <a:rect l="l" t="t" r="r" b="b"/>
              <a:pathLst>
                <a:path w="2203" h="2570" extrusionOk="0">
                  <a:moveTo>
                    <a:pt x="2202" y="1"/>
                  </a:moveTo>
                  <a:lnTo>
                    <a:pt x="1" y="1268"/>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6"/>
            <p:cNvSpPr/>
            <p:nvPr/>
          </p:nvSpPr>
          <p:spPr>
            <a:xfrm flipH="1">
              <a:off x="183702" y="1846313"/>
              <a:ext cx="122063" cy="140507"/>
            </a:xfrm>
            <a:custGeom>
              <a:avLst/>
              <a:gdLst/>
              <a:ahLst/>
              <a:cxnLst/>
              <a:rect l="l" t="t" r="r" b="b"/>
              <a:pathLst>
                <a:path w="2203" h="2536" extrusionOk="0">
                  <a:moveTo>
                    <a:pt x="2202" y="0"/>
                  </a:moveTo>
                  <a:lnTo>
                    <a:pt x="1" y="1268"/>
                  </a:lnTo>
                  <a:lnTo>
                    <a:pt x="2202" y="2536"/>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6"/>
            <p:cNvSpPr/>
            <p:nvPr/>
          </p:nvSpPr>
          <p:spPr>
            <a:xfrm flipH="1">
              <a:off x="183702" y="2064387"/>
              <a:ext cx="122063" cy="140507"/>
            </a:xfrm>
            <a:custGeom>
              <a:avLst/>
              <a:gdLst/>
              <a:ahLst/>
              <a:cxnLst/>
              <a:rect l="l" t="t" r="r" b="b"/>
              <a:pathLst>
                <a:path w="2203" h="2536" extrusionOk="0">
                  <a:moveTo>
                    <a:pt x="2202" y="1"/>
                  </a:moveTo>
                  <a:lnTo>
                    <a:pt x="1" y="1268"/>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6"/>
            <p:cNvSpPr/>
            <p:nvPr/>
          </p:nvSpPr>
          <p:spPr>
            <a:xfrm flipH="1">
              <a:off x="183702" y="1838889"/>
              <a:ext cx="122063" cy="142391"/>
            </a:xfrm>
            <a:custGeom>
              <a:avLst/>
              <a:gdLst/>
              <a:ahLst/>
              <a:cxnLst/>
              <a:rect l="l" t="t" r="r" b="b"/>
              <a:pathLst>
                <a:path w="2203" h="2570" extrusionOk="0">
                  <a:moveTo>
                    <a:pt x="2202" y="1"/>
                  </a:moveTo>
                  <a:lnTo>
                    <a:pt x="1" y="1269"/>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6"/>
            <p:cNvSpPr/>
            <p:nvPr/>
          </p:nvSpPr>
          <p:spPr>
            <a:xfrm flipH="1">
              <a:off x="183702" y="1615274"/>
              <a:ext cx="122063" cy="140507"/>
            </a:xfrm>
            <a:custGeom>
              <a:avLst/>
              <a:gdLst/>
              <a:ahLst/>
              <a:cxnLst/>
              <a:rect l="l" t="t" r="r" b="b"/>
              <a:pathLst>
                <a:path w="2203" h="2536" extrusionOk="0">
                  <a:moveTo>
                    <a:pt x="2202" y="1"/>
                  </a:moveTo>
                  <a:lnTo>
                    <a:pt x="1" y="1268"/>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6"/>
            <p:cNvSpPr/>
            <p:nvPr/>
          </p:nvSpPr>
          <p:spPr>
            <a:xfrm flipH="1">
              <a:off x="183702" y="1391660"/>
              <a:ext cx="122063" cy="140507"/>
            </a:xfrm>
            <a:custGeom>
              <a:avLst/>
              <a:gdLst/>
              <a:ahLst/>
              <a:cxnLst/>
              <a:rect l="l" t="t" r="r" b="b"/>
              <a:pathLst>
                <a:path w="2203" h="2536" extrusionOk="0">
                  <a:moveTo>
                    <a:pt x="2202" y="1"/>
                  </a:moveTo>
                  <a:lnTo>
                    <a:pt x="1" y="1235"/>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6"/>
            <p:cNvSpPr/>
            <p:nvPr/>
          </p:nvSpPr>
          <p:spPr>
            <a:xfrm flipH="1">
              <a:off x="183702" y="1168045"/>
              <a:ext cx="122063" cy="140507"/>
            </a:xfrm>
            <a:custGeom>
              <a:avLst/>
              <a:gdLst/>
              <a:ahLst/>
              <a:cxnLst/>
              <a:rect l="l" t="t" r="r" b="b"/>
              <a:pathLst>
                <a:path w="2203" h="2536" extrusionOk="0">
                  <a:moveTo>
                    <a:pt x="2202" y="0"/>
                  </a:moveTo>
                  <a:lnTo>
                    <a:pt x="1" y="1235"/>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6"/>
            <p:cNvSpPr/>
            <p:nvPr/>
          </p:nvSpPr>
          <p:spPr>
            <a:xfrm flipH="1">
              <a:off x="183702" y="942547"/>
              <a:ext cx="122063" cy="142391"/>
            </a:xfrm>
            <a:custGeom>
              <a:avLst/>
              <a:gdLst/>
              <a:ahLst/>
              <a:cxnLst/>
              <a:rect l="l" t="t" r="r" b="b"/>
              <a:pathLst>
                <a:path w="2203" h="2570" extrusionOk="0">
                  <a:moveTo>
                    <a:pt x="2202" y="1"/>
                  </a:moveTo>
                  <a:lnTo>
                    <a:pt x="1" y="1268"/>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6"/>
            <p:cNvSpPr/>
            <p:nvPr/>
          </p:nvSpPr>
          <p:spPr>
            <a:xfrm flipH="1">
              <a:off x="183702" y="718932"/>
              <a:ext cx="122063" cy="140507"/>
            </a:xfrm>
            <a:custGeom>
              <a:avLst/>
              <a:gdLst/>
              <a:ahLst/>
              <a:cxnLst/>
              <a:rect l="l" t="t" r="r" b="b"/>
              <a:pathLst>
                <a:path w="2203" h="2536" extrusionOk="0">
                  <a:moveTo>
                    <a:pt x="2202" y="1"/>
                  </a:moveTo>
                  <a:lnTo>
                    <a:pt x="1" y="1235"/>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6"/>
            <p:cNvSpPr/>
            <p:nvPr/>
          </p:nvSpPr>
          <p:spPr>
            <a:xfrm flipH="1">
              <a:off x="183702" y="495318"/>
              <a:ext cx="122063" cy="138679"/>
            </a:xfrm>
            <a:custGeom>
              <a:avLst/>
              <a:gdLst/>
              <a:ahLst/>
              <a:cxnLst/>
              <a:rect l="l" t="t" r="r" b="b"/>
              <a:pathLst>
                <a:path w="2203" h="2503" extrusionOk="0">
                  <a:moveTo>
                    <a:pt x="2202" y="0"/>
                  </a:moveTo>
                  <a:lnTo>
                    <a:pt x="1" y="1235"/>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6"/>
            <p:cNvSpPr/>
            <p:nvPr/>
          </p:nvSpPr>
          <p:spPr>
            <a:xfrm flipH="1">
              <a:off x="183702" y="271703"/>
              <a:ext cx="122063" cy="138623"/>
            </a:xfrm>
            <a:custGeom>
              <a:avLst/>
              <a:gdLst/>
              <a:ahLst/>
              <a:cxnLst/>
              <a:rect l="l" t="t" r="r" b="b"/>
              <a:pathLst>
                <a:path w="2203" h="2502" extrusionOk="0">
                  <a:moveTo>
                    <a:pt x="2202" y="0"/>
                  </a:moveTo>
                  <a:lnTo>
                    <a:pt x="1" y="1234"/>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6"/>
            <p:cNvSpPr/>
            <p:nvPr/>
          </p:nvSpPr>
          <p:spPr>
            <a:xfrm flipH="1">
              <a:off x="183702" y="44376"/>
              <a:ext cx="122063" cy="140507"/>
            </a:xfrm>
            <a:custGeom>
              <a:avLst/>
              <a:gdLst/>
              <a:ahLst/>
              <a:cxnLst/>
              <a:rect l="l" t="t" r="r" b="b"/>
              <a:pathLst>
                <a:path w="2203" h="2536" extrusionOk="0">
                  <a:moveTo>
                    <a:pt x="2202" y="0"/>
                  </a:moveTo>
                  <a:lnTo>
                    <a:pt x="1" y="1301"/>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6"/>
            <p:cNvSpPr/>
            <p:nvPr/>
          </p:nvSpPr>
          <p:spPr>
            <a:xfrm flipH="1">
              <a:off x="248418" y="5141581"/>
              <a:ext cx="49922" cy="49920"/>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6"/>
            <p:cNvSpPr/>
            <p:nvPr/>
          </p:nvSpPr>
          <p:spPr>
            <a:xfrm flipH="1">
              <a:off x="248418" y="4919795"/>
              <a:ext cx="49922" cy="49975"/>
            </a:xfrm>
            <a:custGeom>
              <a:avLst/>
              <a:gdLst/>
              <a:ahLst/>
              <a:cxnLst/>
              <a:rect l="l" t="t" r="r" b="b"/>
              <a:pathLst>
                <a:path w="901" h="902" extrusionOk="0">
                  <a:moveTo>
                    <a:pt x="467" y="0"/>
                  </a:moveTo>
                  <a:cubicBezTo>
                    <a:pt x="200" y="0"/>
                    <a:pt x="0" y="201"/>
                    <a:pt x="0" y="434"/>
                  </a:cubicBezTo>
                  <a:cubicBezTo>
                    <a:pt x="0" y="701"/>
                    <a:pt x="200" y="901"/>
                    <a:pt x="467" y="901"/>
                  </a:cubicBezTo>
                  <a:cubicBezTo>
                    <a:pt x="701" y="901"/>
                    <a:pt x="901" y="701"/>
                    <a:pt x="901" y="434"/>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6"/>
            <p:cNvSpPr/>
            <p:nvPr/>
          </p:nvSpPr>
          <p:spPr>
            <a:xfrm flipH="1">
              <a:off x="248418" y="4698009"/>
              <a:ext cx="49922" cy="49975"/>
            </a:xfrm>
            <a:custGeom>
              <a:avLst/>
              <a:gdLst/>
              <a:ahLst/>
              <a:cxnLst/>
              <a:rect l="l" t="t" r="r" b="b"/>
              <a:pathLst>
                <a:path w="901" h="902" extrusionOk="0">
                  <a:moveTo>
                    <a:pt x="467" y="1"/>
                  </a:moveTo>
                  <a:cubicBezTo>
                    <a:pt x="200" y="1"/>
                    <a:pt x="0" y="167"/>
                    <a:pt x="0" y="434"/>
                  </a:cubicBezTo>
                  <a:cubicBezTo>
                    <a:pt x="0" y="701"/>
                    <a:pt x="200" y="901"/>
                    <a:pt x="467" y="901"/>
                  </a:cubicBezTo>
                  <a:cubicBezTo>
                    <a:pt x="701" y="901"/>
                    <a:pt x="901" y="701"/>
                    <a:pt x="901" y="434"/>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6"/>
            <p:cNvSpPr/>
            <p:nvPr/>
          </p:nvSpPr>
          <p:spPr>
            <a:xfrm flipH="1">
              <a:off x="248418" y="4466970"/>
              <a:ext cx="49922" cy="49975"/>
            </a:xfrm>
            <a:custGeom>
              <a:avLst/>
              <a:gdLst/>
              <a:ahLst/>
              <a:cxnLst/>
              <a:rect l="l" t="t" r="r" b="b"/>
              <a:pathLst>
                <a:path w="901" h="902" extrusionOk="0">
                  <a:moveTo>
                    <a:pt x="467" y="1"/>
                  </a:moveTo>
                  <a:cubicBezTo>
                    <a:pt x="200" y="1"/>
                    <a:pt x="0" y="201"/>
                    <a:pt x="0" y="435"/>
                  </a:cubicBezTo>
                  <a:cubicBezTo>
                    <a:pt x="0" y="701"/>
                    <a:pt x="200" y="902"/>
                    <a:pt x="467" y="902"/>
                  </a:cubicBezTo>
                  <a:cubicBezTo>
                    <a:pt x="701" y="902"/>
                    <a:pt x="901" y="701"/>
                    <a:pt x="901" y="435"/>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6"/>
            <p:cNvSpPr/>
            <p:nvPr/>
          </p:nvSpPr>
          <p:spPr>
            <a:xfrm flipH="1">
              <a:off x="248418" y="4245239"/>
              <a:ext cx="49922" cy="49920"/>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6"/>
            <p:cNvSpPr/>
            <p:nvPr/>
          </p:nvSpPr>
          <p:spPr>
            <a:xfrm flipH="1">
              <a:off x="248418" y="4017912"/>
              <a:ext cx="49922" cy="51804"/>
            </a:xfrm>
            <a:custGeom>
              <a:avLst/>
              <a:gdLst/>
              <a:ahLst/>
              <a:cxnLst/>
              <a:rect l="l" t="t" r="r" b="b"/>
              <a:pathLst>
                <a:path w="901" h="935" extrusionOk="0">
                  <a:moveTo>
                    <a:pt x="467" y="0"/>
                  </a:moveTo>
                  <a:cubicBezTo>
                    <a:pt x="200" y="0"/>
                    <a:pt x="0" y="200"/>
                    <a:pt x="0" y="467"/>
                  </a:cubicBezTo>
                  <a:cubicBezTo>
                    <a:pt x="0" y="701"/>
                    <a:pt x="200" y="934"/>
                    <a:pt x="467" y="934"/>
                  </a:cubicBezTo>
                  <a:cubicBezTo>
                    <a:pt x="701" y="934"/>
                    <a:pt x="901" y="701"/>
                    <a:pt x="901" y="467"/>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6"/>
            <p:cNvSpPr/>
            <p:nvPr/>
          </p:nvSpPr>
          <p:spPr>
            <a:xfrm flipH="1">
              <a:off x="248418" y="3794242"/>
              <a:ext cx="49922" cy="49975"/>
            </a:xfrm>
            <a:custGeom>
              <a:avLst/>
              <a:gdLst/>
              <a:ahLst/>
              <a:cxnLst/>
              <a:rect l="l" t="t" r="r" b="b"/>
              <a:pathLst>
                <a:path w="901" h="902" extrusionOk="0">
                  <a:moveTo>
                    <a:pt x="467" y="1"/>
                  </a:moveTo>
                  <a:cubicBezTo>
                    <a:pt x="200" y="1"/>
                    <a:pt x="0" y="201"/>
                    <a:pt x="0" y="468"/>
                  </a:cubicBezTo>
                  <a:cubicBezTo>
                    <a:pt x="0" y="701"/>
                    <a:pt x="200" y="902"/>
                    <a:pt x="467" y="902"/>
                  </a:cubicBezTo>
                  <a:cubicBezTo>
                    <a:pt x="701" y="902"/>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6"/>
            <p:cNvSpPr/>
            <p:nvPr/>
          </p:nvSpPr>
          <p:spPr>
            <a:xfrm flipH="1">
              <a:off x="248418" y="3570628"/>
              <a:ext cx="49922" cy="49975"/>
            </a:xfrm>
            <a:custGeom>
              <a:avLst/>
              <a:gdLst/>
              <a:ahLst/>
              <a:cxnLst/>
              <a:rect l="l" t="t" r="r" b="b"/>
              <a:pathLst>
                <a:path w="901" h="902" extrusionOk="0">
                  <a:moveTo>
                    <a:pt x="467" y="1"/>
                  </a:moveTo>
                  <a:cubicBezTo>
                    <a:pt x="200" y="1"/>
                    <a:pt x="0" y="167"/>
                    <a:pt x="0" y="434"/>
                  </a:cubicBezTo>
                  <a:cubicBezTo>
                    <a:pt x="0" y="701"/>
                    <a:pt x="200" y="901"/>
                    <a:pt x="467" y="901"/>
                  </a:cubicBezTo>
                  <a:cubicBezTo>
                    <a:pt x="701" y="901"/>
                    <a:pt x="901" y="701"/>
                    <a:pt x="901" y="434"/>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6"/>
            <p:cNvSpPr/>
            <p:nvPr/>
          </p:nvSpPr>
          <p:spPr>
            <a:xfrm flipH="1">
              <a:off x="248418" y="3343301"/>
              <a:ext cx="49922" cy="51804"/>
            </a:xfrm>
            <a:custGeom>
              <a:avLst/>
              <a:gdLst/>
              <a:ahLst/>
              <a:cxnLst/>
              <a:rect l="l" t="t" r="r" b="b"/>
              <a:pathLst>
                <a:path w="901" h="935" extrusionOk="0">
                  <a:moveTo>
                    <a:pt x="467" y="1"/>
                  </a:moveTo>
                  <a:cubicBezTo>
                    <a:pt x="200" y="1"/>
                    <a:pt x="0" y="201"/>
                    <a:pt x="0" y="468"/>
                  </a:cubicBezTo>
                  <a:cubicBezTo>
                    <a:pt x="0" y="701"/>
                    <a:pt x="200" y="935"/>
                    <a:pt x="467" y="935"/>
                  </a:cubicBezTo>
                  <a:cubicBezTo>
                    <a:pt x="701" y="935"/>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6"/>
            <p:cNvSpPr/>
            <p:nvPr/>
          </p:nvSpPr>
          <p:spPr>
            <a:xfrm flipH="1">
              <a:off x="248418" y="3119686"/>
              <a:ext cx="49922" cy="49975"/>
            </a:xfrm>
            <a:custGeom>
              <a:avLst/>
              <a:gdLst/>
              <a:ahLst/>
              <a:cxnLst/>
              <a:rect l="l" t="t" r="r" b="b"/>
              <a:pathLst>
                <a:path w="901" h="902" extrusionOk="0">
                  <a:moveTo>
                    <a:pt x="467" y="1"/>
                  </a:moveTo>
                  <a:cubicBezTo>
                    <a:pt x="200" y="1"/>
                    <a:pt x="0" y="201"/>
                    <a:pt x="0" y="468"/>
                  </a:cubicBezTo>
                  <a:cubicBezTo>
                    <a:pt x="0" y="701"/>
                    <a:pt x="200" y="901"/>
                    <a:pt x="467" y="901"/>
                  </a:cubicBezTo>
                  <a:cubicBezTo>
                    <a:pt x="701" y="901"/>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6"/>
            <p:cNvSpPr/>
            <p:nvPr/>
          </p:nvSpPr>
          <p:spPr>
            <a:xfrm flipH="1">
              <a:off x="248418" y="2892360"/>
              <a:ext cx="49922" cy="51804"/>
            </a:xfrm>
            <a:custGeom>
              <a:avLst/>
              <a:gdLst/>
              <a:ahLst/>
              <a:cxnLst/>
              <a:rect l="l" t="t" r="r" b="b"/>
              <a:pathLst>
                <a:path w="901" h="935" extrusionOk="0">
                  <a:moveTo>
                    <a:pt x="467" y="1"/>
                  </a:moveTo>
                  <a:cubicBezTo>
                    <a:pt x="200" y="1"/>
                    <a:pt x="0" y="234"/>
                    <a:pt x="0" y="468"/>
                  </a:cubicBezTo>
                  <a:cubicBezTo>
                    <a:pt x="0" y="734"/>
                    <a:pt x="200" y="935"/>
                    <a:pt x="467" y="935"/>
                  </a:cubicBezTo>
                  <a:cubicBezTo>
                    <a:pt x="701" y="935"/>
                    <a:pt x="901" y="734"/>
                    <a:pt x="901" y="468"/>
                  </a:cubicBezTo>
                  <a:cubicBezTo>
                    <a:pt x="901" y="234"/>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6"/>
            <p:cNvSpPr/>
            <p:nvPr/>
          </p:nvSpPr>
          <p:spPr>
            <a:xfrm flipH="1">
              <a:off x="248418" y="2668745"/>
              <a:ext cx="49922" cy="51804"/>
            </a:xfrm>
            <a:custGeom>
              <a:avLst/>
              <a:gdLst/>
              <a:ahLst/>
              <a:cxnLst/>
              <a:rect l="l" t="t" r="r" b="b"/>
              <a:pathLst>
                <a:path w="901" h="935" extrusionOk="0">
                  <a:moveTo>
                    <a:pt x="467" y="0"/>
                  </a:moveTo>
                  <a:cubicBezTo>
                    <a:pt x="200" y="0"/>
                    <a:pt x="0" y="201"/>
                    <a:pt x="0" y="467"/>
                  </a:cubicBezTo>
                  <a:cubicBezTo>
                    <a:pt x="0" y="701"/>
                    <a:pt x="200" y="934"/>
                    <a:pt x="467" y="934"/>
                  </a:cubicBezTo>
                  <a:cubicBezTo>
                    <a:pt x="701" y="934"/>
                    <a:pt x="901" y="701"/>
                    <a:pt x="901" y="467"/>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6"/>
            <p:cNvSpPr/>
            <p:nvPr/>
          </p:nvSpPr>
          <p:spPr>
            <a:xfrm flipH="1">
              <a:off x="248418" y="2445131"/>
              <a:ext cx="49922" cy="49920"/>
            </a:xfrm>
            <a:custGeom>
              <a:avLst/>
              <a:gdLst/>
              <a:ahLst/>
              <a:cxnLst/>
              <a:rect l="l" t="t" r="r" b="b"/>
              <a:pathLst>
                <a:path w="901" h="901" extrusionOk="0">
                  <a:moveTo>
                    <a:pt x="467" y="0"/>
                  </a:moveTo>
                  <a:cubicBezTo>
                    <a:pt x="200" y="0"/>
                    <a:pt x="0" y="167"/>
                    <a:pt x="0" y="467"/>
                  </a:cubicBezTo>
                  <a:cubicBezTo>
                    <a:pt x="0" y="701"/>
                    <a:pt x="200" y="901"/>
                    <a:pt x="467" y="901"/>
                  </a:cubicBezTo>
                  <a:cubicBezTo>
                    <a:pt x="701" y="901"/>
                    <a:pt x="901" y="701"/>
                    <a:pt x="901" y="467"/>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6"/>
            <p:cNvSpPr/>
            <p:nvPr/>
          </p:nvSpPr>
          <p:spPr>
            <a:xfrm flipH="1">
              <a:off x="248418" y="2217804"/>
              <a:ext cx="49922" cy="51804"/>
            </a:xfrm>
            <a:custGeom>
              <a:avLst/>
              <a:gdLst/>
              <a:ahLst/>
              <a:cxnLst/>
              <a:rect l="l" t="t" r="r" b="b"/>
              <a:pathLst>
                <a:path w="901" h="935" extrusionOk="0">
                  <a:moveTo>
                    <a:pt x="467" y="0"/>
                  </a:moveTo>
                  <a:cubicBezTo>
                    <a:pt x="200" y="0"/>
                    <a:pt x="0" y="234"/>
                    <a:pt x="0" y="467"/>
                  </a:cubicBezTo>
                  <a:cubicBezTo>
                    <a:pt x="0" y="734"/>
                    <a:pt x="200" y="934"/>
                    <a:pt x="467" y="934"/>
                  </a:cubicBezTo>
                  <a:cubicBezTo>
                    <a:pt x="701" y="934"/>
                    <a:pt x="901" y="734"/>
                    <a:pt x="901" y="467"/>
                  </a:cubicBezTo>
                  <a:cubicBezTo>
                    <a:pt x="901" y="234"/>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6"/>
            <p:cNvSpPr/>
            <p:nvPr/>
          </p:nvSpPr>
          <p:spPr>
            <a:xfrm flipH="1">
              <a:off x="248418" y="1994134"/>
              <a:ext cx="49922" cy="51804"/>
            </a:xfrm>
            <a:custGeom>
              <a:avLst/>
              <a:gdLst/>
              <a:ahLst/>
              <a:cxnLst/>
              <a:rect l="l" t="t" r="r" b="b"/>
              <a:pathLst>
                <a:path w="901" h="935" extrusionOk="0">
                  <a:moveTo>
                    <a:pt x="467" y="1"/>
                  </a:moveTo>
                  <a:cubicBezTo>
                    <a:pt x="200" y="1"/>
                    <a:pt x="0" y="201"/>
                    <a:pt x="0" y="468"/>
                  </a:cubicBezTo>
                  <a:cubicBezTo>
                    <a:pt x="0" y="701"/>
                    <a:pt x="200" y="935"/>
                    <a:pt x="467" y="935"/>
                  </a:cubicBezTo>
                  <a:cubicBezTo>
                    <a:pt x="701" y="935"/>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6"/>
            <p:cNvSpPr/>
            <p:nvPr/>
          </p:nvSpPr>
          <p:spPr>
            <a:xfrm flipH="1">
              <a:off x="248418" y="1768691"/>
              <a:ext cx="49922" cy="49975"/>
            </a:xfrm>
            <a:custGeom>
              <a:avLst/>
              <a:gdLst/>
              <a:ahLst/>
              <a:cxnLst/>
              <a:rect l="l" t="t" r="r" b="b"/>
              <a:pathLst>
                <a:path w="901" h="902" extrusionOk="0">
                  <a:moveTo>
                    <a:pt x="467" y="0"/>
                  </a:moveTo>
                  <a:cubicBezTo>
                    <a:pt x="200" y="0"/>
                    <a:pt x="0" y="201"/>
                    <a:pt x="0" y="434"/>
                  </a:cubicBezTo>
                  <a:cubicBezTo>
                    <a:pt x="0" y="701"/>
                    <a:pt x="200" y="901"/>
                    <a:pt x="467" y="901"/>
                  </a:cubicBezTo>
                  <a:cubicBezTo>
                    <a:pt x="701" y="901"/>
                    <a:pt x="901" y="701"/>
                    <a:pt x="901" y="434"/>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6"/>
            <p:cNvSpPr/>
            <p:nvPr/>
          </p:nvSpPr>
          <p:spPr>
            <a:xfrm flipH="1">
              <a:off x="248418" y="1543193"/>
              <a:ext cx="49922" cy="51804"/>
            </a:xfrm>
            <a:custGeom>
              <a:avLst/>
              <a:gdLst/>
              <a:ahLst/>
              <a:cxnLst/>
              <a:rect l="l" t="t" r="r" b="b"/>
              <a:pathLst>
                <a:path w="901" h="935" extrusionOk="0">
                  <a:moveTo>
                    <a:pt x="467" y="1"/>
                  </a:moveTo>
                  <a:cubicBezTo>
                    <a:pt x="200" y="1"/>
                    <a:pt x="0" y="234"/>
                    <a:pt x="0" y="468"/>
                  </a:cubicBezTo>
                  <a:cubicBezTo>
                    <a:pt x="0" y="735"/>
                    <a:pt x="200" y="935"/>
                    <a:pt x="467" y="935"/>
                  </a:cubicBezTo>
                  <a:cubicBezTo>
                    <a:pt x="701" y="935"/>
                    <a:pt x="901" y="735"/>
                    <a:pt x="901" y="468"/>
                  </a:cubicBezTo>
                  <a:cubicBezTo>
                    <a:pt x="901" y="234"/>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6"/>
            <p:cNvSpPr/>
            <p:nvPr/>
          </p:nvSpPr>
          <p:spPr>
            <a:xfrm flipH="1">
              <a:off x="248418" y="1317750"/>
              <a:ext cx="49922" cy="49920"/>
            </a:xfrm>
            <a:custGeom>
              <a:avLst/>
              <a:gdLst/>
              <a:ahLst/>
              <a:cxnLst/>
              <a:rect l="l" t="t" r="r" b="b"/>
              <a:pathLst>
                <a:path w="901" h="901" extrusionOk="0">
                  <a:moveTo>
                    <a:pt x="467" y="0"/>
                  </a:moveTo>
                  <a:cubicBezTo>
                    <a:pt x="200" y="0"/>
                    <a:pt x="0" y="200"/>
                    <a:pt x="0" y="467"/>
                  </a:cubicBezTo>
                  <a:cubicBezTo>
                    <a:pt x="0" y="701"/>
                    <a:pt x="200" y="901"/>
                    <a:pt x="467" y="901"/>
                  </a:cubicBezTo>
                  <a:cubicBezTo>
                    <a:pt x="701" y="901"/>
                    <a:pt x="901" y="701"/>
                    <a:pt x="901" y="467"/>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6"/>
            <p:cNvSpPr/>
            <p:nvPr/>
          </p:nvSpPr>
          <p:spPr>
            <a:xfrm flipH="1">
              <a:off x="248418" y="1094135"/>
              <a:ext cx="49922" cy="49920"/>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6"/>
            <p:cNvSpPr/>
            <p:nvPr/>
          </p:nvSpPr>
          <p:spPr>
            <a:xfrm flipH="1">
              <a:off x="248418" y="868637"/>
              <a:ext cx="49922" cy="51804"/>
            </a:xfrm>
            <a:custGeom>
              <a:avLst/>
              <a:gdLst/>
              <a:ahLst/>
              <a:cxnLst/>
              <a:rect l="l" t="t" r="r" b="b"/>
              <a:pathLst>
                <a:path w="901" h="935" extrusionOk="0">
                  <a:moveTo>
                    <a:pt x="467" y="0"/>
                  </a:moveTo>
                  <a:cubicBezTo>
                    <a:pt x="200" y="0"/>
                    <a:pt x="0" y="167"/>
                    <a:pt x="0" y="467"/>
                  </a:cubicBezTo>
                  <a:cubicBezTo>
                    <a:pt x="0" y="734"/>
                    <a:pt x="200" y="934"/>
                    <a:pt x="467" y="934"/>
                  </a:cubicBezTo>
                  <a:cubicBezTo>
                    <a:pt x="701" y="934"/>
                    <a:pt x="901" y="734"/>
                    <a:pt x="901" y="467"/>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6"/>
            <p:cNvSpPr/>
            <p:nvPr/>
          </p:nvSpPr>
          <p:spPr>
            <a:xfrm flipH="1">
              <a:off x="248418" y="643138"/>
              <a:ext cx="49922" cy="49975"/>
            </a:xfrm>
            <a:custGeom>
              <a:avLst/>
              <a:gdLst/>
              <a:ahLst/>
              <a:cxnLst/>
              <a:rect l="l" t="t" r="r" b="b"/>
              <a:pathLst>
                <a:path w="901" h="902" extrusionOk="0">
                  <a:moveTo>
                    <a:pt x="467" y="1"/>
                  </a:moveTo>
                  <a:cubicBezTo>
                    <a:pt x="200" y="1"/>
                    <a:pt x="0" y="201"/>
                    <a:pt x="0" y="468"/>
                  </a:cubicBezTo>
                  <a:cubicBezTo>
                    <a:pt x="0" y="701"/>
                    <a:pt x="200" y="902"/>
                    <a:pt x="467" y="902"/>
                  </a:cubicBezTo>
                  <a:cubicBezTo>
                    <a:pt x="701" y="902"/>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6"/>
            <p:cNvSpPr/>
            <p:nvPr/>
          </p:nvSpPr>
          <p:spPr>
            <a:xfrm flipH="1">
              <a:off x="248418" y="419524"/>
              <a:ext cx="49922" cy="49975"/>
            </a:xfrm>
            <a:custGeom>
              <a:avLst/>
              <a:gdLst/>
              <a:ahLst/>
              <a:cxnLst/>
              <a:rect l="l" t="t" r="r" b="b"/>
              <a:pathLst>
                <a:path w="901" h="902" extrusionOk="0">
                  <a:moveTo>
                    <a:pt x="467" y="1"/>
                  </a:moveTo>
                  <a:cubicBezTo>
                    <a:pt x="200" y="1"/>
                    <a:pt x="0" y="201"/>
                    <a:pt x="0" y="434"/>
                  </a:cubicBezTo>
                  <a:cubicBezTo>
                    <a:pt x="0" y="701"/>
                    <a:pt x="200" y="901"/>
                    <a:pt x="467" y="901"/>
                  </a:cubicBezTo>
                  <a:cubicBezTo>
                    <a:pt x="701" y="901"/>
                    <a:pt x="901" y="701"/>
                    <a:pt x="901" y="434"/>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6"/>
            <p:cNvSpPr/>
            <p:nvPr/>
          </p:nvSpPr>
          <p:spPr>
            <a:xfrm flipH="1">
              <a:off x="248418" y="192197"/>
              <a:ext cx="49922" cy="51804"/>
            </a:xfrm>
            <a:custGeom>
              <a:avLst/>
              <a:gdLst/>
              <a:ahLst/>
              <a:cxnLst/>
              <a:rect l="l" t="t" r="r" b="b"/>
              <a:pathLst>
                <a:path w="901" h="935" extrusionOk="0">
                  <a:moveTo>
                    <a:pt x="467" y="1"/>
                  </a:moveTo>
                  <a:cubicBezTo>
                    <a:pt x="200" y="1"/>
                    <a:pt x="0" y="201"/>
                    <a:pt x="0" y="468"/>
                  </a:cubicBezTo>
                  <a:cubicBezTo>
                    <a:pt x="0" y="701"/>
                    <a:pt x="200" y="935"/>
                    <a:pt x="467" y="935"/>
                  </a:cubicBezTo>
                  <a:cubicBezTo>
                    <a:pt x="701" y="935"/>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 name="Google Shape;653;p6"/>
          <p:cNvGrpSpPr/>
          <p:nvPr/>
        </p:nvGrpSpPr>
        <p:grpSpPr>
          <a:xfrm>
            <a:off x="48259" y="-3"/>
            <a:ext cx="227392" cy="5350461"/>
            <a:chOff x="111617" y="-3"/>
            <a:chExt cx="227392" cy="5350461"/>
          </a:xfrm>
        </p:grpSpPr>
        <p:sp>
          <p:nvSpPr>
            <p:cNvPr id="654" name="Google Shape;654;p6"/>
            <p:cNvSpPr/>
            <p:nvPr/>
          </p:nvSpPr>
          <p:spPr>
            <a:xfrm flipH="1">
              <a:off x="111617" y="-3"/>
              <a:ext cx="33355" cy="5173054"/>
            </a:xfrm>
            <a:custGeom>
              <a:avLst/>
              <a:gdLst/>
              <a:ahLst/>
              <a:cxnLst/>
              <a:rect l="l" t="t" r="r" b="b"/>
              <a:pathLst>
                <a:path w="602" h="93368" extrusionOk="0">
                  <a:moveTo>
                    <a:pt x="1" y="1"/>
                  </a:moveTo>
                  <a:lnTo>
                    <a:pt x="1" y="93367"/>
                  </a:lnTo>
                  <a:lnTo>
                    <a:pt x="601" y="93367"/>
                  </a:lnTo>
                  <a:lnTo>
                    <a:pt x="6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6"/>
            <p:cNvSpPr/>
            <p:nvPr/>
          </p:nvSpPr>
          <p:spPr>
            <a:xfrm flipH="1">
              <a:off x="307538" y="-3"/>
              <a:ext cx="31471" cy="5173054"/>
            </a:xfrm>
            <a:custGeom>
              <a:avLst/>
              <a:gdLst/>
              <a:ahLst/>
              <a:cxnLst/>
              <a:rect l="l" t="t" r="r" b="b"/>
              <a:pathLst>
                <a:path w="568" h="93368" extrusionOk="0">
                  <a:moveTo>
                    <a:pt x="0" y="1"/>
                  </a:moveTo>
                  <a:lnTo>
                    <a:pt x="0" y="93367"/>
                  </a:lnTo>
                  <a:lnTo>
                    <a:pt x="567" y="93367"/>
                  </a:lnTo>
                  <a:lnTo>
                    <a:pt x="5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6"/>
            <p:cNvSpPr/>
            <p:nvPr/>
          </p:nvSpPr>
          <p:spPr>
            <a:xfrm flipH="1">
              <a:off x="183702" y="5209951"/>
              <a:ext cx="122063" cy="140507"/>
            </a:xfrm>
            <a:custGeom>
              <a:avLst/>
              <a:gdLst/>
              <a:ahLst/>
              <a:cxnLst/>
              <a:rect l="l" t="t" r="r" b="b"/>
              <a:pathLst>
                <a:path w="2203" h="2536" extrusionOk="0">
                  <a:moveTo>
                    <a:pt x="2202" y="1"/>
                  </a:moveTo>
                  <a:lnTo>
                    <a:pt x="1" y="1268"/>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6"/>
            <p:cNvSpPr/>
            <p:nvPr/>
          </p:nvSpPr>
          <p:spPr>
            <a:xfrm flipH="1">
              <a:off x="183702" y="4986336"/>
              <a:ext cx="122063" cy="140507"/>
            </a:xfrm>
            <a:custGeom>
              <a:avLst/>
              <a:gdLst/>
              <a:ahLst/>
              <a:cxnLst/>
              <a:rect l="l" t="t" r="r" b="b"/>
              <a:pathLst>
                <a:path w="2203" h="2536" extrusionOk="0">
                  <a:moveTo>
                    <a:pt x="2202" y="0"/>
                  </a:moveTo>
                  <a:lnTo>
                    <a:pt x="1" y="1235"/>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6"/>
            <p:cNvSpPr/>
            <p:nvPr/>
          </p:nvSpPr>
          <p:spPr>
            <a:xfrm flipH="1">
              <a:off x="183702" y="4762722"/>
              <a:ext cx="122063" cy="140507"/>
            </a:xfrm>
            <a:custGeom>
              <a:avLst/>
              <a:gdLst/>
              <a:ahLst/>
              <a:cxnLst/>
              <a:rect l="l" t="t" r="r" b="b"/>
              <a:pathLst>
                <a:path w="2203" h="2536" extrusionOk="0">
                  <a:moveTo>
                    <a:pt x="2202" y="0"/>
                  </a:moveTo>
                  <a:lnTo>
                    <a:pt x="1" y="1234"/>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6"/>
            <p:cNvSpPr/>
            <p:nvPr/>
          </p:nvSpPr>
          <p:spPr>
            <a:xfrm flipH="1">
              <a:off x="183702" y="4537223"/>
              <a:ext cx="122063" cy="142391"/>
            </a:xfrm>
            <a:custGeom>
              <a:avLst/>
              <a:gdLst/>
              <a:ahLst/>
              <a:cxnLst/>
              <a:rect l="l" t="t" r="r" b="b"/>
              <a:pathLst>
                <a:path w="2203" h="2570" extrusionOk="0">
                  <a:moveTo>
                    <a:pt x="2202" y="1"/>
                  </a:moveTo>
                  <a:lnTo>
                    <a:pt x="1" y="1268"/>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6"/>
            <p:cNvSpPr/>
            <p:nvPr/>
          </p:nvSpPr>
          <p:spPr>
            <a:xfrm flipH="1">
              <a:off x="183702" y="4313609"/>
              <a:ext cx="122063" cy="138679"/>
            </a:xfrm>
            <a:custGeom>
              <a:avLst/>
              <a:gdLst/>
              <a:ahLst/>
              <a:cxnLst/>
              <a:rect l="l" t="t" r="r" b="b"/>
              <a:pathLst>
                <a:path w="2203" h="2503" extrusionOk="0">
                  <a:moveTo>
                    <a:pt x="2202" y="0"/>
                  </a:moveTo>
                  <a:lnTo>
                    <a:pt x="1" y="1268"/>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6"/>
            <p:cNvSpPr/>
            <p:nvPr/>
          </p:nvSpPr>
          <p:spPr>
            <a:xfrm flipH="1">
              <a:off x="183702" y="4089994"/>
              <a:ext cx="122063" cy="138623"/>
            </a:xfrm>
            <a:custGeom>
              <a:avLst/>
              <a:gdLst/>
              <a:ahLst/>
              <a:cxnLst/>
              <a:rect l="l" t="t" r="r" b="b"/>
              <a:pathLst>
                <a:path w="2203" h="2502" extrusionOk="0">
                  <a:moveTo>
                    <a:pt x="2202" y="0"/>
                  </a:moveTo>
                  <a:lnTo>
                    <a:pt x="1" y="1234"/>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6"/>
            <p:cNvSpPr/>
            <p:nvPr/>
          </p:nvSpPr>
          <p:spPr>
            <a:xfrm flipH="1">
              <a:off x="183702" y="3862667"/>
              <a:ext cx="122063" cy="142335"/>
            </a:xfrm>
            <a:custGeom>
              <a:avLst/>
              <a:gdLst/>
              <a:ahLst/>
              <a:cxnLst/>
              <a:rect l="l" t="t" r="r" b="b"/>
              <a:pathLst>
                <a:path w="2203" h="2569" extrusionOk="0">
                  <a:moveTo>
                    <a:pt x="2202" y="0"/>
                  </a:moveTo>
                  <a:lnTo>
                    <a:pt x="1" y="1301"/>
                  </a:lnTo>
                  <a:lnTo>
                    <a:pt x="2202" y="2569"/>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6"/>
            <p:cNvSpPr/>
            <p:nvPr/>
          </p:nvSpPr>
          <p:spPr>
            <a:xfrm flipH="1">
              <a:off x="183702" y="3638997"/>
              <a:ext cx="122063" cy="140562"/>
            </a:xfrm>
            <a:custGeom>
              <a:avLst/>
              <a:gdLst/>
              <a:ahLst/>
              <a:cxnLst/>
              <a:rect l="l" t="t" r="r" b="b"/>
              <a:pathLst>
                <a:path w="2203" h="2537" extrusionOk="0">
                  <a:moveTo>
                    <a:pt x="2202" y="1"/>
                  </a:moveTo>
                  <a:lnTo>
                    <a:pt x="1" y="1302"/>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6"/>
            <p:cNvSpPr/>
            <p:nvPr/>
          </p:nvSpPr>
          <p:spPr>
            <a:xfrm flipH="1">
              <a:off x="183702" y="3415383"/>
              <a:ext cx="122063" cy="140507"/>
            </a:xfrm>
            <a:custGeom>
              <a:avLst/>
              <a:gdLst/>
              <a:ahLst/>
              <a:cxnLst/>
              <a:rect l="l" t="t" r="r" b="b"/>
              <a:pathLst>
                <a:path w="2203" h="2536" extrusionOk="0">
                  <a:moveTo>
                    <a:pt x="2202" y="1"/>
                  </a:moveTo>
                  <a:lnTo>
                    <a:pt x="1" y="1302"/>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6"/>
            <p:cNvSpPr/>
            <p:nvPr/>
          </p:nvSpPr>
          <p:spPr>
            <a:xfrm flipH="1">
              <a:off x="183702" y="3191768"/>
              <a:ext cx="122063" cy="140507"/>
            </a:xfrm>
            <a:custGeom>
              <a:avLst/>
              <a:gdLst/>
              <a:ahLst/>
              <a:cxnLst/>
              <a:rect l="l" t="t" r="r" b="b"/>
              <a:pathLst>
                <a:path w="2203" h="2536" extrusionOk="0">
                  <a:moveTo>
                    <a:pt x="2202" y="0"/>
                  </a:moveTo>
                  <a:lnTo>
                    <a:pt x="1" y="1268"/>
                  </a:lnTo>
                  <a:lnTo>
                    <a:pt x="2202" y="2536"/>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6"/>
            <p:cNvSpPr/>
            <p:nvPr/>
          </p:nvSpPr>
          <p:spPr>
            <a:xfrm flipH="1">
              <a:off x="183702" y="2966270"/>
              <a:ext cx="122063" cy="142391"/>
            </a:xfrm>
            <a:custGeom>
              <a:avLst/>
              <a:gdLst/>
              <a:ahLst/>
              <a:cxnLst/>
              <a:rect l="l" t="t" r="r" b="b"/>
              <a:pathLst>
                <a:path w="2203" h="2570" extrusionOk="0">
                  <a:moveTo>
                    <a:pt x="2202" y="1"/>
                  </a:moveTo>
                  <a:lnTo>
                    <a:pt x="1" y="1302"/>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6"/>
            <p:cNvSpPr/>
            <p:nvPr/>
          </p:nvSpPr>
          <p:spPr>
            <a:xfrm flipH="1">
              <a:off x="183702" y="2742655"/>
              <a:ext cx="122063" cy="140507"/>
            </a:xfrm>
            <a:custGeom>
              <a:avLst/>
              <a:gdLst/>
              <a:ahLst/>
              <a:cxnLst/>
              <a:rect l="l" t="t" r="r" b="b"/>
              <a:pathLst>
                <a:path w="2203" h="2536" extrusionOk="0">
                  <a:moveTo>
                    <a:pt x="2202" y="1"/>
                  </a:moveTo>
                  <a:lnTo>
                    <a:pt x="1" y="1302"/>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6"/>
            <p:cNvSpPr/>
            <p:nvPr/>
          </p:nvSpPr>
          <p:spPr>
            <a:xfrm flipH="1">
              <a:off x="183702" y="2519041"/>
              <a:ext cx="122063" cy="140507"/>
            </a:xfrm>
            <a:custGeom>
              <a:avLst/>
              <a:gdLst/>
              <a:ahLst/>
              <a:cxnLst/>
              <a:rect l="l" t="t" r="r" b="b"/>
              <a:pathLst>
                <a:path w="2203" h="2536" extrusionOk="0">
                  <a:moveTo>
                    <a:pt x="2202" y="0"/>
                  </a:moveTo>
                  <a:lnTo>
                    <a:pt x="1" y="1235"/>
                  </a:lnTo>
                  <a:lnTo>
                    <a:pt x="2202" y="2536"/>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6"/>
            <p:cNvSpPr/>
            <p:nvPr/>
          </p:nvSpPr>
          <p:spPr>
            <a:xfrm flipH="1">
              <a:off x="183702" y="2295426"/>
              <a:ext cx="122063" cy="140507"/>
            </a:xfrm>
            <a:custGeom>
              <a:avLst/>
              <a:gdLst/>
              <a:ahLst/>
              <a:cxnLst/>
              <a:rect l="l" t="t" r="r" b="b"/>
              <a:pathLst>
                <a:path w="2203" h="2536" extrusionOk="0">
                  <a:moveTo>
                    <a:pt x="2202" y="0"/>
                  </a:moveTo>
                  <a:lnTo>
                    <a:pt x="1" y="1234"/>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6"/>
            <p:cNvSpPr/>
            <p:nvPr/>
          </p:nvSpPr>
          <p:spPr>
            <a:xfrm flipH="1">
              <a:off x="183702" y="2069928"/>
              <a:ext cx="122063" cy="142391"/>
            </a:xfrm>
            <a:custGeom>
              <a:avLst/>
              <a:gdLst/>
              <a:ahLst/>
              <a:cxnLst/>
              <a:rect l="l" t="t" r="r" b="b"/>
              <a:pathLst>
                <a:path w="2203" h="2570" extrusionOk="0">
                  <a:moveTo>
                    <a:pt x="2202" y="1"/>
                  </a:moveTo>
                  <a:lnTo>
                    <a:pt x="1" y="1268"/>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6"/>
            <p:cNvSpPr/>
            <p:nvPr/>
          </p:nvSpPr>
          <p:spPr>
            <a:xfrm flipH="1">
              <a:off x="183702" y="1846313"/>
              <a:ext cx="122063" cy="140507"/>
            </a:xfrm>
            <a:custGeom>
              <a:avLst/>
              <a:gdLst/>
              <a:ahLst/>
              <a:cxnLst/>
              <a:rect l="l" t="t" r="r" b="b"/>
              <a:pathLst>
                <a:path w="2203" h="2536" extrusionOk="0">
                  <a:moveTo>
                    <a:pt x="2202" y="0"/>
                  </a:moveTo>
                  <a:lnTo>
                    <a:pt x="1" y="1268"/>
                  </a:lnTo>
                  <a:lnTo>
                    <a:pt x="2202" y="2536"/>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6"/>
            <p:cNvSpPr/>
            <p:nvPr/>
          </p:nvSpPr>
          <p:spPr>
            <a:xfrm flipH="1">
              <a:off x="183702" y="2064387"/>
              <a:ext cx="122063" cy="140507"/>
            </a:xfrm>
            <a:custGeom>
              <a:avLst/>
              <a:gdLst/>
              <a:ahLst/>
              <a:cxnLst/>
              <a:rect l="l" t="t" r="r" b="b"/>
              <a:pathLst>
                <a:path w="2203" h="2536" extrusionOk="0">
                  <a:moveTo>
                    <a:pt x="2202" y="1"/>
                  </a:moveTo>
                  <a:lnTo>
                    <a:pt x="1" y="1268"/>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6"/>
            <p:cNvSpPr/>
            <p:nvPr/>
          </p:nvSpPr>
          <p:spPr>
            <a:xfrm flipH="1">
              <a:off x="183702" y="1838889"/>
              <a:ext cx="122063" cy="142391"/>
            </a:xfrm>
            <a:custGeom>
              <a:avLst/>
              <a:gdLst/>
              <a:ahLst/>
              <a:cxnLst/>
              <a:rect l="l" t="t" r="r" b="b"/>
              <a:pathLst>
                <a:path w="2203" h="2570" extrusionOk="0">
                  <a:moveTo>
                    <a:pt x="2202" y="1"/>
                  </a:moveTo>
                  <a:lnTo>
                    <a:pt x="1" y="1269"/>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6"/>
            <p:cNvSpPr/>
            <p:nvPr/>
          </p:nvSpPr>
          <p:spPr>
            <a:xfrm flipH="1">
              <a:off x="183702" y="1615274"/>
              <a:ext cx="122063" cy="140507"/>
            </a:xfrm>
            <a:custGeom>
              <a:avLst/>
              <a:gdLst/>
              <a:ahLst/>
              <a:cxnLst/>
              <a:rect l="l" t="t" r="r" b="b"/>
              <a:pathLst>
                <a:path w="2203" h="2536" extrusionOk="0">
                  <a:moveTo>
                    <a:pt x="2202" y="1"/>
                  </a:moveTo>
                  <a:lnTo>
                    <a:pt x="1" y="1268"/>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6"/>
            <p:cNvSpPr/>
            <p:nvPr/>
          </p:nvSpPr>
          <p:spPr>
            <a:xfrm flipH="1">
              <a:off x="183702" y="1391660"/>
              <a:ext cx="122063" cy="140507"/>
            </a:xfrm>
            <a:custGeom>
              <a:avLst/>
              <a:gdLst/>
              <a:ahLst/>
              <a:cxnLst/>
              <a:rect l="l" t="t" r="r" b="b"/>
              <a:pathLst>
                <a:path w="2203" h="2536" extrusionOk="0">
                  <a:moveTo>
                    <a:pt x="2202" y="1"/>
                  </a:moveTo>
                  <a:lnTo>
                    <a:pt x="1" y="1235"/>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6"/>
            <p:cNvSpPr/>
            <p:nvPr/>
          </p:nvSpPr>
          <p:spPr>
            <a:xfrm flipH="1">
              <a:off x="183702" y="1168045"/>
              <a:ext cx="122063" cy="140507"/>
            </a:xfrm>
            <a:custGeom>
              <a:avLst/>
              <a:gdLst/>
              <a:ahLst/>
              <a:cxnLst/>
              <a:rect l="l" t="t" r="r" b="b"/>
              <a:pathLst>
                <a:path w="2203" h="2536" extrusionOk="0">
                  <a:moveTo>
                    <a:pt x="2202" y="0"/>
                  </a:moveTo>
                  <a:lnTo>
                    <a:pt x="1" y="1235"/>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6"/>
            <p:cNvSpPr/>
            <p:nvPr/>
          </p:nvSpPr>
          <p:spPr>
            <a:xfrm flipH="1">
              <a:off x="183702" y="942547"/>
              <a:ext cx="122063" cy="142391"/>
            </a:xfrm>
            <a:custGeom>
              <a:avLst/>
              <a:gdLst/>
              <a:ahLst/>
              <a:cxnLst/>
              <a:rect l="l" t="t" r="r" b="b"/>
              <a:pathLst>
                <a:path w="2203" h="2570" extrusionOk="0">
                  <a:moveTo>
                    <a:pt x="2202" y="1"/>
                  </a:moveTo>
                  <a:lnTo>
                    <a:pt x="1" y="1268"/>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6"/>
            <p:cNvSpPr/>
            <p:nvPr/>
          </p:nvSpPr>
          <p:spPr>
            <a:xfrm flipH="1">
              <a:off x="183702" y="718932"/>
              <a:ext cx="122063" cy="140507"/>
            </a:xfrm>
            <a:custGeom>
              <a:avLst/>
              <a:gdLst/>
              <a:ahLst/>
              <a:cxnLst/>
              <a:rect l="l" t="t" r="r" b="b"/>
              <a:pathLst>
                <a:path w="2203" h="2536" extrusionOk="0">
                  <a:moveTo>
                    <a:pt x="2202" y="1"/>
                  </a:moveTo>
                  <a:lnTo>
                    <a:pt x="1" y="1235"/>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6"/>
            <p:cNvSpPr/>
            <p:nvPr/>
          </p:nvSpPr>
          <p:spPr>
            <a:xfrm flipH="1">
              <a:off x="183702" y="495318"/>
              <a:ext cx="122063" cy="138679"/>
            </a:xfrm>
            <a:custGeom>
              <a:avLst/>
              <a:gdLst/>
              <a:ahLst/>
              <a:cxnLst/>
              <a:rect l="l" t="t" r="r" b="b"/>
              <a:pathLst>
                <a:path w="2203" h="2503" extrusionOk="0">
                  <a:moveTo>
                    <a:pt x="2202" y="0"/>
                  </a:moveTo>
                  <a:lnTo>
                    <a:pt x="1" y="1235"/>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6"/>
            <p:cNvSpPr/>
            <p:nvPr/>
          </p:nvSpPr>
          <p:spPr>
            <a:xfrm flipH="1">
              <a:off x="183702" y="271703"/>
              <a:ext cx="122063" cy="138623"/>
            </a:xfrm>
            <a:custGeom>
              <a:avLst/>
              <a:gdLst/>
              <a:ahLst/>
              <a:cxnLst/>
              <a:rect l="l" t="t" r="r" b="b"/>
              <a:pathLst>
                <a:path w="2203" h="2502" extrusionOk="0">
                  <a:moveTo>
                    <a:pt x="2202" y="0"/>
                  </a:moveTo>
                  <a:lnTo>
                    <a:pt x="1" y="1234"/>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6"/>
            <p:cNvSpPr/>
            <p:nvPr/>
          </p:nvSpPr>
          <p:spPr>
            <a:xfrm flipH="1">
              <a:off x="183702" y="44376"/>
              <a:ext cx="122063" cy="140507"/>
            </a:xfrm>
            <a:custGeom>
              <a:avLst/>
              <a:gdLst/>
              <a:ahLst/>
              <a:cxnLst/>
              <a:rect l="l" t="t" r="r" b="b"/>
              <a:pathLst>
                <a:path w="2203" h="2536" extrusionOk="0">
                  <a:moveTo>
                    <a:pt x="2202" y="0"/>
                  </a:moveTo>
                  <a:lnTo>
                    <a:pt x="1" y="1301"/>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6"/>
            <p:cNvSpPr/>
            <p:nvPr/>
          </p:nvSpPr>
          <p:spPr>
            <a:xfrm flipH="1">
              <a:off x="248418" y="5141581"/>
              <a:ext cx="49922" cy="49920"/>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6"/>
            <p:cNvSpPr/>
            <p:nvPr/>
          </p:nvSpPr>
          <p:spPr>
            <a:xfrm flipH="1">
              <a:off x="248418" y="4919795"/>
              <a:ext cx="49922" cy="49975"/>
            </a:xfrm>
            <a:custGeom>
              <a:avLst/>
              <a:gdLst/>
              <a:ahLst/>
              <a:cxnLst/>
              <a:rect l="l" t="t" r="r" b="b"/>
              <a:pathLst>
                <a:path w="901" h="902" extrusionOk="0">
                  <a:moveTo>
                    <a:pt x="467" y="0"/>
                  </a:moveTo>
                  <a:cubicBezTo>
                    <a:pt x="200" y="0"/>
                    <a:pt x="0" y="201"/>
                    <a:pt x="0" y="434"/>
                  </a:cubicBezTo>
                  <a:cubicBezTo>
                    <a:pt x="0" y="701"/>
                    <a:pt x="200" y="901"/>
                    <a:pt x="467" y="901"/>
                  </a:cubicBezTo>
                  <a:cubicBezTo>
                    <a:pt x="701" y="901"/>
                    <a:pt x="901" y="701"/>
                    <a:pt x="901" y="434"/>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6"/>
            <p:cNvSpPr/>
            <p:nvPr/>
          </p:nvSpPr>
          <p:spPr>
            <a:xfrm flipH="1">
              <a:off x="248418" y="4698009"/>
              <a:ext cx="49922" cy="49975"/>
            </a:xfrm>
            <a:custGeom>
              <a:avLst/>
              <a:gdLst/>
              <a:ahLst/>
              <a:cxnLst/>
              <a:rect l="l" t="t" r="r" b="b"/>
              <a:pathLst>
                <a:path w="901" h="902" extrusionOk="0">
                  <a:moveTo>
                    <a:pt x="467" y="1"/>
                  </a:moveTo>
                  <a:cubicBezTo>
                    <a:pt x="200" y="1"/>
                    <a:pt x="0" y="167"/>
                    <a:pt x="0" y="434"/>
                  </a:cubicBezTo>
                  <a:cubicBezTo>
                    <a:pt x="0" y="701"/>
                    <a:pt x="200" y="901"/>
                    <a:pt x="467" y="901"/>
                  </a:cubicBezTo>
                  <a:cubicBezTo>
                    <a:pt x="701" y="901"/>
                    <a:pt x="901" y="701"/>
                    <a:pt x="901" y="434"/>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6"/>
            <p:cNvSpPr/>
            <p:nvPr/>
          </p:nvSpPr>
          <p:spPr>
            <a:xfrm flipH="1">
              <a:off x="248418" y="4466970"/>
              <a:ext cx="49922" cy="49975"/>
            </a:xfrm>
            <a:custGeom>
              <a:avLst/>
              <a:gdLst/>
              <a:ahLst/>
              <a:cxnLst/>
              <a:rect l="l" t="t" r="r" b="b"/>
              <a:pathLst>
                <a:path w="901" h="902" extrusionOk="0">
                  <a:moveTo>
                    <a:pt x="467" y="1"/>
                  </a:moveTo>
                  <a:cubicBezTo>
                    <a:pt x="200" y="1"/>
                    <a:pt x="0" y="201"/>
                    <a:pt x="0" y="435"/>
                  </a:cubicBezTo>
                  <a:cubicBezTo>
                    <a:pt x="0" y="701"/>
                    <a:pt x="200" y="902"/>
                    <a:pt x="467" y="902"/>
                  </a:cubicBezTo>
                  <a:cubicBezTo>
                    <a:pt x="701" y="902"/>
                    <a:pt x="901" y="701"/>
                    <a:pt x="901" y="435"/>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6"/>
            <p:cNvSpPr/>
            <p:nvPr/>
          </p:nvSpPr>
          <p:spPr>
            <a:xfrm flipH="1">
              <a:off x="248418" y="4245239"/>
              <a:ext cx="49922" cy="49920"/>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6"/>
            <p:cNvSpPr/>
            <p:nvPr/>
          </p:nvSpPr>
          <p:spPr>
            <a:xfrm flipH="1">
              <a:off x="248418" y="4017912"/>
              <a:ext cx="49922" cy="51804"/>
            </a:xfrm>
            <a:custGeom>
              <a:avLst/>
              <a:gdLst/>
              <a:ahLst/>
              <a:cxnLst/>
              <a:rect l="l" t="t" r="r" b="b"/>
              <a:pathLst>
                <a:path w="901" h="935" extrusionOk="0">
                  <a:moveTo>
                    <a:pt x="467" y="0"/>
                  </a:moveTo>
                  <a:cubicBezTo>
                    <a:pt x="200" y="0"/>
                    <a:pt x="0" y="200"/>
                    <a:pt x="0" y="467"/>
                  </a:cubicBezTo>
                  <a:cubicBezTo>
                    <a:pt x="0" y="701"/>
                    <a:pt x="200" y="934"/>
                    <a:pt x="467" y="934"/>
                  </a:cubicBezTo>
                  <a:cubicBezTo>
                    <a:pt x="701" y="934"/>
                    <a:pt x="901" y="701"/>
                    <a:pt x="901" y="467"/>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6"/>
            <p:cNvSpPr/>
            <p:nvPr/>
          </p:nvSpPr>
          <p:spPr>
            <a:xfrm flipH="1">
              <a:off x="248418" y="3794242"/>
              <a:ext cx="49922" cy="49975"/>
            </a:xfrm>
            <a:custGeom>
              <a:avLst/>
              <a:gdLst/>
              <a:ahLst/>
              <a:cxnLst/>
              <a:rect l="l" t="t" r="r" b="b"/>
              <a:pathLst>
                <a:path w="901" h="902" extrusionOk="0">
                  <a:moveTo>
                    <a:pt x="467" y="1"/>
                  </a:moveTo>
                  <a:cubicBezTo>
                    <a:pt x="200" y="1"/>
                    <a:pt x="0" y="201"/>
                    <a:pt x="0" y="468"/>
                  </a:cubicBezTo>
                  <a:cubicBezTo>
                    <a:pt x="0" y="701"/>
                    <a:pt x="200" y="902"/>
                    <a:pt x="467" y="902"/>
                  </a:cubicBezTo>
                  <a:cubicBezTo>
                    <a:pt x="701" y="902"/>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6"/>
            <p:cNvSpPr/>
            <p:nvPr/>
          </p:nvSpPr>
          <p:spPr>
            <a:xfrm flipH="1">
              <a:off x="248418" y="3570628"/>
              <a:ext cx="49922" cy="49975"/>
            </a:xfrm>
            <a:custGeom>
              <a:avLst/>
              <a:gdLst/>
              <a:ahLst/>
              <a:cxnLst/>
              <a:rect l="l" t="t" r="r" b="b"/>
              <a:pathLst>
                <a:path w="901" h="902" extrusionOk="0">
                  <a:moveTo>
                    <a:pt x="467" y="1"/>
                  </a:moveTo>
                  <a:cubicBezTo>
                    <a:pt x="200" y="1"/>
                    <a:pt x="0" y="167"/>
                    <a:pt x="0" y="434"/>
                  </a:cubicBezTo>
                  <a:cubicBezTo>
                    <a:pt x="0" y="701"/>
                    <a:pt x="200" y="901"/>
                    <a:pt x="467" y="901"/>
                  </a:cubicBezTo>
                  <a:cubicBezTo>
                    <a:pt x="701" y="901"/>
                    <a:pt x="901" y="701"/>
                    <a:pt x="901" y="434"/>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6"/>
            <p:cNvSpPr/>
            <p:nvPr/>
          </p:nvSpPr>
          <p:spPr>
            <a:xfrm flipH="1">
              <a:off x="248418" y="3343301"/>
              <a:ext cx="49922" cy="51804"/>
            </a:xfrm>
            <a:custGeom>
              <a:avLst/>
              <a:gdLst/>
              <a:ahLst/>
              <a:cxnLst/>
              <a:rect l="l" t="t" r="r" b="b"/>
              <a:pathLst>
                <a:path w="901" h="935" extrusionOk="0">
                  <a:moveTo>
                    <a:pt x="467" y="1"/>
                  </a:moveTo>
                  <a:cubicBezTo>
                    <a:pt x="200" y="1"/>
                    <a:pt x="0" y="201"/>
                    <a:pt x="0" y="468"/>
                  </a:cubicBezTo>
                  <a:cubicBezTo>
                    <a:pt x="0" y="701"/>
                    <a:pt x="200" y="935"/>
                    <a:pt x="467" y="935"/>
                  </a:cubicBezTo>
                  <a:cubicBezTo>
                    <a:pt x="701" y="935"/>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6"/>
            <p:cNvSpPr/>
            <p:nvPr/>
          </p:nvSpPr>
          <p:spPr>
            <a:xfrm flipH="1">
              <a:off x="248418" y="3119686"/>
              <a:ext cx="49922" cy="49975"/>
            </a:xfrm>
            <a:custGeom>
              <a:avLst/>
              <a:gdLst/>
              <a:ahLst/>
              <a:cxnLst/>
              <a:rect l="l" t="t" r="r" b="b"/>
              <a:pathLst>
                <a:path w="901" h="902" extrusionOk="0">
                  <a:moveTo>
                    <a:pt x="467" y="1"/>
                  </a:moveTo>
                  <a:cubicBezTo>
                    <a:pt x="200" y="1"/>
                    <a:pt x="0" y="201"/>
                    <a:pt x="0" y="468"/>
                  </a:cubicBezTo>
                  <a:cubicBezTo>
                    <a:pt x="0" y="701"/>
                    <a:pt x="200" y="901"/>
                    <a:pt x="467" y="901"/>
                  </a:cubicBezTo>
                  <a:cubicBezTo>
                    <a:pt x="701" y="901"/>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6"/>
            <p:cNvSpPr/>
            <p:nvPr/>
          </p:nvSpPr>
          <p:spPr>
            <a:xfrm flipH="1">
              <a:off x="248418" y="2892360"/>
              <a:ext cx="49922" cy="51804"/>
            </a:xfrm>
            <a:custGeom>
              <a:avLst/>
              <a:gdLst/>
              <a:ahLst/>
              <a:cxnLst/>
              <a:rect l="l" t="t" r="r" b="b"/>
              <a:pathLst>
                <a:path w="901" h="935" extrusionOk="0">
                  <a:moveTo>
                    <a:pt x="467" y="1"/>
                  </a:moveTo>
                  <a:cubicBezTo>
                    <a:pt x="200" y="1"/>
                    <a:pt x="0" y="234"/>
                    <a:pt x="0" y="468"/>
                  </a:cubicBezTo>
                  <a:cubicBezTo>
                    <a:pt x="0" y="734"/>
                    <a:pt x="200" y="935"/>
                    <a:pt x="467" y="935"/>
                  </a:cubicBezTo>
                  <a:cubicBezTo>
                    <a:pt x="701" y="935"/>
                    <a:pt x="901" y="734"/>
                    <a:pt x="901" y="468"/>
                  </a:cubicBezTo>
                  <a:cubicBezTo>
                    <a:pt x="901" y="234"/>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6"/>
            <p:cNvSpPr/>
            <p:nvPr/>
          </p:nvSpPr>
          <p:spPr>
            <a:xfrm flipH="1">
              <a:off x="248418" y="2668745"/>
              <a:ext cx="49922" cy="51804"/>
            </a:xfrm>
            <a:custGeom>
              <a:avLst/>
              <a:gdLst/>
              <a:ahLst/>
              <a:cxnLst/>
              <a:rect l="l" t="t" r="r" b="b"/>
              <a:pathLst>
                <a:path w="901" h="935" extrusionOk="0">
                  <a:moveTo>
                    <a:pt x="467" y="0"/>
                  </a:moveTo>
                  <a:cubicBezTo>
                    <a:pt x="200" y="0"/>
                    <a:pt x="0" y="201"/>
                    <a:pt x="0" y="467"/>
                  </a:cubicBezTo>
                  <a:cubicBezTo>
                    <a:pt x="0" y="701"/>
                    <a:pt x="200" y="934"/>
                    <a:pt x="467" y="934"/>
                  </a:cubicBezTo>
                  <a:cubicBezTo>
                    <a:pt x="701" y="934"/>
                    <a:pt x="901" y="701"/>
                    <a:pt x="901" y="467"/>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6"/>
            <p:cNvSpPr/>
            <p:nvPr/>
          </p:nvSpPr>
          <p:spPr>
            <a:xfrm flipH="1">
              <a:off x="248418" y="2445131"/>
              <a:ext cx="49922" cy="49920"/>
            </a:xfrm>
            <a:custGeom>
              <a:avLst/>
              <a:gdLst/>
              <a:ahLst/>
              <a:cxnLst/>
              <a:rect l="l" t="t" r="r" b="b"/>
              <a:pathLst>
                <a:path w="901" h="901" extrusionOk="0">
                  <a:moveTo>
                    <a:pt x="467" y="0"/>
                  </a:moveTo>
                  <a:cubicBezTo>
                    <a:pt x="200" y="0"/>
                    <a:pt x="0" y="167"/>
                    <a:pt x="0" y="467"/>
                  </a:cubicBezTo>
                  <a:cubicBezTo>
                    <a:pt x="0" y="701"/>
                    <a:pt x="200" y="901"/>
                    <a:pt x="467" y="901"/>
                  </a:cubicBezTo>
                  <a:cubicBezTo>
                    <a:pt x="701" y="901"/>
                    <a:pt x="901" y="701"/>
                    <a:pt x="901" y="467"/>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6"/>
            <p:cNvSpPr/>
            <p:nvPr/>
          </p:nvSpPr>
          <p:spPr>
            <a:xfrm flipH="1">
              <a:off x="248418" y="2217804"/>
              <a:ext cx="49922" cy="51804"/>
            </a:xfrm>
            <a:custGeom>
              <a:avLst/>
              <a:gdLst/>
              <a:ahLst/>
              <a:cxnLst/>
              <a:rect l="l" t="t" r="r" b="b"/>
              <a:pathLst>
                <a:path w="901" h="935" extrusionOk="0">
                  <a:moveTo>
                    <a:pt x="467" y="0"/>
                  </a:moveTo>
                  <a:cubicBezTo>
                    <a:pt x="200" y="0"/>
                    <a:pt x="0" y="234"/>
                    <a:pt x="0" y="467"/>
                  </a:cubicBezTo>
                  <a:cubicBezTo>
                    <a:pt x="0" y="734"/>
                    <a:pt x="200" y="934"/>
                    <a:pt x="467" y="934"/>
                  </a:cubicBezTo>
                  <a:cubicBezTo>
                    <a:pt x="701" y="934"/>
                    <a:pt x="901" y="734"/>
                    <a:pt x="901" y="467"/>
                  </a:cubicBezTo>
                  <a:cubicBezTo>
                    <a:pt x="901" y="234"/>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6"/>
            <p:cNvSpPr/>
            <p:nvPr/>
          </p:nvSpPr>
          <p:spPr>
            <a:xfrm flipH="1">
              <a:off x="248418" y="1994134"/>
              <a:ext cx="49922" cy="51804"/>
            </a:xfrm>
            <a:custGeom>
              <a:avLst/>
              <a:gdLst/>
              <a:ahLst/>
              <a:cxnLst/>
              <a:rect l="l" t="t" r="r" b="b"/>
              <a:pathLst>
                <a:path w="901" h="935" extrusionOk="0">
                  <a:moveTo>
                    <a:pt x="467" y="1"/>
                  </a:moveTo>
                  <a:cubicBezTo>
                    <a:pt x="200" y="1"/>
                    <a:pt x="0" y="201"/>
                    <a:pt x="0" y="468"/>
                  </a:cubicBezTo>
                  <a:cubicBezTo>
                    <a:pt x="0" y="701"/>
                    <a:pt x="200" y="935"/>
                    <a:pt x="467" y="935"/>
                  </a:cubicBezTo>
                  <a:cubicBezTo>
                    <a:pt x="701" y="935"/>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6"/>
            <p:cNvSpPr/>
            <p:nvPr/>
          </p:nvSpPr>
          <p:spPr>
            <a:xfrm flipH="1">
              <a:off x="248418" y="1768691"/>
              <a:ext cx="49922" cy="49975"/>
            </a:xfrm>
            <a:custGeom>
              <a:avLst/>
              <a:gdLst/>
              <a:ahLst/>
              <a:cxnLst/>
              <a:rect l="l" t="t" r="r" b="b"/>
              <a:pathLst>
                <a:path w="901" h="902" extrusionOk="0">
                  <a:moveTo>
                    <a:pt x="467" y="0"/>
                  </a:moveTo>
                  <a:cubicBezTo>
                    <a:pt x="200" y="0"/>
                    <a:pt x="0" y="201"/>
                    <a:pt x="0" y="434"/>
                  </a:cubicBezTo>
                  <a:cubicBezTo>
                    <a:pt x="0" y="701"/>
                    <a:pt x="200" y="901"/>
                    <a:pt x="467" y="901"/>
                  </a:cubicBezTo>
                  <a:cubicBezTo>
                    <a:pt x="701" y="901"/>
                    <a:pt x="901" y="701"/>
                    <a:pt x="901" y="434"/>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6"/>
            <p:cNvSpPr/>
            <p:nvPr/>
          </p:nvSpPr>
          <p:spPr>
            <a:xfrm flipH="1">
              <a:off x="248418" y="1543193"/>
              <a:ext cx="49922" cy="51804"/>
            </a:xfrm>
            <a:custGeom>
              <a:avLst/>
              <a:gdLst/>
              <a:ahLst/>
              <a:cxnLst/>
              <a:rect l="l" t="t" r="r" b="b"/>
              <a:pathLst>
                <a:path w="901" h="935" extrusionOk="0">
                  <a:moveTo>
                    <a:pt x="467" y="1"/>
                  </a:moveTo>
                  <a:cubicBezTo>
                    <a:pt x="200" y="1"/>
                    <a:pt x="0" y="234"/>
                    <a:pt x="0" y="468"/>
                  </a:cubicBezTo>
                  <a:cubicBezTo>
                    <a:pt x="0" y="735"/>
                    <a:pt x="200" y="935"/>
                    <a:pt x="467" y="935"/>
                  </a:cubicBezTo>
                  <a:cubicBezTo>
                    <a:pt x="701" y="935"/>
                    <a:pt x="901" y="735"/>
                    <a:pt x="901" y="468"/>
                  </a:cubicBezTo>
                  <a:cubicBezTo>
                    <a:pt x="901" y="234"/>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6"/>
            <p:cNvSpPr/>
            <p:nvPr/>
          </p:nvSpPr>
          <p:spPr>
            <a:xfrm flipH="1">
              <a:off x="248418" y="1317750"/>
              <a:ext cx="49922" cy="49920"/>
            </a:xfrm>
            <a:custGeom>
              <a:avLst/>
              <a:gdLst/>
              <a:ahLst/>
              <a:cxnLst/>
              <a:rect l="l" t="t" r="r" b="b"/>
              <a:pathLst>
                <a:path w="901" h="901" extrusionOk="0">
                  <a:moveTo>
                    <a:pt x="467" y="0"/>
                  </a:moveTo>
                  <a:cubicBezTo>
                    <a:pt x="200" y="0"/>
                    <a:pt x="0" y="200"/>
                    <a:pt x="0" y="467"/>
                  </a:cubicBezTo>
                  <a:cubicBezTo>
                    <a:pt x="0" y="701"/>
                    <a:pt x="200" y="901"/>
                    <a:pt x="467" y="901"/>
                  </a:cubicBezTo>
                  <a:cubicBezTo>
                    <a:pt x="701" y="901"/>
                    <a:pt x="901" y="701"/>
                    <a:pt x="901" y="467"/>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6"/>
            <p:cNvSpPr/>
            <p:nvPr/>
          </p:nvSpPr>
          <p:spPr>
            <a:xfrm flipH="1">
              <a:off x="248418" y="1094135"/>
              <a:ext cx="49922" cy="49920"/>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6"/>
            <p:cNvSpPr/>
            <p:nvPr/>
          </p:nvSpPr>
          <p:spPr>
            <a:xfrm flipH="1">
              <a:off x="248418" y="868637"/>
              <a:ext cx="49922" cy="51804"/>
            </a:xfrm>
            <a:custGeom>
              <a:avLst/>
              <a:gdLst/>
              <a:ahLst/>
              <a:cxnLst/>
              <a:rect l="l" t="t" r="r" b="b"/>
              <a:pathLst>
                <a:path w="901" h="935" extrusionOk="0">
                  <a:moveTo>
                    <a:pt x="467" y="0"/>
                  </a:moveTo>
                  <a:cubicBezTo>
                    <a:pt x="200" y="0"/>
                    <a:pt x="0" y="167"/>
                    <a:pt x="0" y="467"/>
                  </a:cubicBezTo>
                  <a:cubicBezTo>
                    <a:pt x="0" y="734"/>
                    <a:pt x="200" y="934"/>
                    <a:pt x="467" y="934"/>
                  </a:cubicBezTo>
                  <a:cubicBezTo>
                    <a:pt x="701" y="934"/>
                    <a:pt x="901" y="734"/>
                    <a:pt x="901" y="467"/>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6"/>
            <p:cNvSpPr/>
            <p:nvPr/>
          </p:nvSpPr>
          <p:spPr>
            <a:xfrm flipH="1">
              <a:off x="248418" y="643138"/>
              <a:ext cx="49922" cy="49975"/>
            </a:xfrm>
            <a:custGeom>
              <a:avLst/>
              <a:gdLst/>
              <a:ahLst/>
              <a:cxnLst/>
              <a:rect l="l" t="t" r="r" b="b"/>
              <a:pathLst>
                <a:path w="901" h="902" extrusionOk="0">
                  <a:moveTo>
                    <a:pt x="467" y="1"/>
                  </a:moveTo>
                  <a:cubicBezTo>
                    <a:pt x="200" y="1"/>
                    <a:pt x="0" y="201"/>
                    <a:pt x="0" y="468"/>
                  </a:cubicBezTo>
                  <a:cubicBezTo>
                    <a:pt x="0" y="701"/>
                    <a:pt x="200" y="902"/>
                    <a:pt x="467" y="902"/>
                  </a:cubicBezTo>
                  <a:cubicBezTo>
                    <a:pt x="701" y="902"/>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6"/>
            <p:cNvSpPr/>
            <p:nvPr/>
          </p:nvSpPr>
          <p:spPr>
            <a:xfrm flipH="1">
              <a:off x="248418" y="419524"/>
              <a:ext cx="49922" cy="49975"/>
            </a:xfrm>
            <a:custGeom>
              <a:avLst/>
              <a:gdLst/>
              <a:ahLst/>
              <a:cxnLst/>
              <a:rect l="l" t="t" r="r" b="b"/>
              <a:pathLst>
                <a:path w="901" h="902" extrusionOk="0">
                  <a:moveTo>
                    <a:pt x="467" y="1"/>
                  </a:moveTo>
                  <a:cubicBezTo>
                    <a:pt x="200" y="1"/>
                    <a:pt x="0" y="201"/>
                    <a:pt x="0" y="434"/>
                  </a:cubicBezTo>
                  <a:cubicBezTo>
                    <a:pt x="0" y="701"/>
                    <a:pt x="200" y="901"/>
                    <a:pt x="467" y="901"/>
                  </a:cubicBezTo>
                  <a:cubicBezTo>
                    <a:pt x="701" y="901"/>
                    <a:pt x="901" y="701"/>
                    <a:pt x="901" y="434"/>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6"/>
            <p:cNvSpPr/>
            <p:nvPr/>
          </p:nvSpPr>
          <p:spPr>
            <a:xfrm flipH="1">
              <a:off x="248418" y="192197"/>
              <a:ext cx="49922" cy="51804"/>
            </a:xfrm>
            <a:custGeom>
              <a:avLst/>
              <a:gdLst/>
              <a:ahLst/>
              <a:cxnLst/>
              <a:rect l="l" t="t" r="r" b="b"/>
              <a:pathLst>
                <a:path w="901" h="935" extrusionOk="0">
                  <a:moveTo>
                    <a:pt x="467" y="1"/>
                  </a:moveTo>
                  <a:cubicBezTo>
                    <a:pt x="200" y="1"/>
                    <a:pt x="0" y="201"/>
                    <a:pt x="0" y="468"/>
                  </a:cubicBezTo>
                  <a:cubicBezTo>
                    <a:pt x="0" y="701"/>
                    <a:pt x="200" y="935"/>
                    <a:pt x="467" y="935"/>
                  </a:cubicBezTo>
                  <a:cubicBezTo>
                    <a:pt x="701" y="935"/>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Numbers and text">
  <p:cSld name="CUSTOM_6">
    <p:spTree>
      <p:nvGrpSpPr>
        <p:cNvPr id="1" name="Shape 5599"/>
        <p:cNvGrpSpPr/>
        <p:nvPr/>
      </p:nvGrpSpPr>
      <p:grpSpPr>
        <a:xfrm>
          <a:off x="0" y="0"/>
          <a:ext cx="0" cy="0"/>
          <a:chOff x="0" y="0"/>
          <a:chExt cx="0" cy="0"/>
        </a:xfrm>
      </p:grpSpPr>
      <p:pic>
        <p:nvPicPr>
          <p:cNvPr id="5600" name="Google Shape;5600;p42"/>
          <p:cNvPicPr preferRelativeResize="0"/>
          <p:nvPr/>
        </p:nvPicPr>
        <p:blipFill>
          <a:blip r:embed="rId2">
            <a:alphaModFix/>
          </a:blip>
          <a:stretch>
            <a:fillRect/>
          </a:stretch>
        </p:blipFill>
        <p:spPr>
          <a:xfrm>
            <a:off x="0" y="0"/>
            <a:ext cx="9144000" cy="5143500"/>
          </a:xfrm>
          <a:prstGeom prst="rect">
            <a:avLst/>
          </a:prstGeom>
          <a:noFill/>
          <a:ln>
            <a:noFill/>
          </a:ln>
        </p:spPr>
      </p:pic>
      <p:sp>
        <p:nvSpPr>
          <p:cNvPr id="5601" name="Google Shape;5601;p42"/>
          <p:cNvSpPr txBox="1">
            <a:spLocks noGrp="1"/>
          </p:cNvSpPr>
          <p:nvPr>
            <p:ph type="title" hasCustomPrompt="1"/>
          </p:nvPr>
        </p:nvSpPr>
        <p:spPr>
          <a:xfrm>
            <a:off x="724922" y="540000"/>
            <a:ext cx="4642800" cy="828300"/>
          </a:xfrm>
          <a:prstGeom prst="rect">
            <a:avLst/>
          </a:prstGeom>
        </p:spPr>
        <p:txBody>
          <a:bodyPr spcFirstLastPara="1" wrap="square" lIns="91425" tIns="91425" rIns="91425" bIns="91425" anchor="ctr" anchorCtr="0">
            <a:noAutofit/>
          </a:bodyPr>
          <a:lstStyle>
            <a:lvl1pPr lvl="0"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5602" name="Google Shape;5602;p42"/>
          <p:cNvSpPr txBox="1">
            <a:spLocks noGrp="1"/>
          </p:cNvSpPr>
          <p:nvPr>
            <p:ph type="subTitle" idx="1"/>
          </p:nvPr>
        </p:nvSpPr>
        <p:spPr>
          <a:xfrm>
            <a:off x="724925" y="1342124"/>
            <a:ext cx="4642800" cy="3165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03" name="Google Shape;5603;p42"/>
          <p:cNvSpPr txBox="1">
            <a:spLocks noGrp="1"/>
          </p:cNvSpPr>
          <p:nvPr>
            <p:ph type="title" idx="2" hasCustomPrompt="1"/>
          </p:nvPr>
        </p:nvSpPr>
        <p:spPr>
          <a:xfrm>
            <a:off x="2255336" y="2010021"/>
            <a:ext cx="46428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5604" name="Google Shape;5604;p42"/>
          <p:cNvSpPr txBox="1">
            <a:spLocks noGrp="1"/>
          </p:cNvSpPr>
          <p:nvPr>
            <p:ph type="subTitle" idx="3"/>
          </p:nvPr>
        </p:nvSpPr>
        <p:spPr>
          <a:xfrm>
            <a:off x="2255325" y="2812175"/>
            <a:ext cx="4642800" cy="3165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05" name="Google Shape;5605;p42"/>
          <p:cNvSpPr txBox="1">
            <a:spLocks noGrp="1"/>
          </p:cNvSpPr>
          <p:nvPr>
            <p:ph type="title" idx="4" hasCustomPrompt="1"/>
          </p:nvPr>
        </p:nvSpPr>
        <p:spPr>
          <a:xfrm>
            <a:off x="3776278" y="3484457"/>
            <a:ext cx="4642800" cy="828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5606" name="Google Shape;5606;p42"/>
          <p:cNvSpPr txBox="1">
            <a:spLocks noGrp="1"/>
          </p:cNvSpPr>
          <p:nvPr>
            <p:ph type="subTitle" idx="5"/>
          </p:nvPr>
        </p:nvSpPr>
        <p:spPr>
          <a:xfrm>
            <a:off x="3776275" y="4294169"/>
            <a:ext cx="4642800" cy="316500"/>
          </a:xfrm>
          <a:prstGeom prst="rect">
            <a:avLst/>
          </a:prstGeom>
        </p:spPr>
        <p:txBody>
          <a:bodyPr spcFirstLastPara="1" wrap="square" lIns="91425" tIns="91425" rIns="91425" bIns="91425" anchor="ctr" anchorCtr="0">
            <a:noAutofit/>
          </a:bodyPr>
          <a:lstStyle>
            <a:lvl1pPr lvl="0" algn="r" rtl="0">
              <a:lnSpc>
                <a:spcPct val="115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607" name="Google Shape;5607;p42"/>
          <p:cNvGrpSpPr/>
          <p:nvPr/>
        </p:nvGrpSpPr>
        <p:grpSpPr>
          <a:xfrm rot="10800000">
            <a:off x="4742071" y="-228"/>
            <a:ext cx="4401920" cy="266717"/>
            <a:chOff x="238125" y="5581675"/>
            <a:chExt cx="7124000" cy="431650"/>
          </a:xfrm>
        </p:grpSpPr>
        <p:sp>
          <p:nvSpPr>
            <p:cNvPr id="5608" name="Google Shape;5608;p42"/>
            <p:cNvSpPr/>
            <p:nvPr/>
          </p:nvSpPr>
          <p:spPr>
            <a:xfrm>
              <a:off x="5062675" y="5581675"/>
              <a:ext cx="497000" cy="430875"/>
            </a:xfrm>
            <a:custGeom>
              <a:avLst/>
              <a:gdLst/>
              <a:ahLst/>
              <a:cxnLst/>
              <a:rect l="l" t="t" r="r" b="b"/>
              <a:pathLst>
                <a:path w="19880" h="17235" extrusionOk="0">
                  <a:moveTo>
                    <a:pt x="9940" y="1"/>
                  </a:moveTo>
                  <a:lnTo>
                    <a:pt x="0" y="17235"/>
                  </a:lnTo>
                  <a:lnTo>
                    <a:pt x="19879" y="17235"/>
                  </a:lnTo>
                  <a:lnTo>
                    <a:pt x="99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42"/>
            <p:cNvSpPr/>
            <p:nvPr/>
          </p:nvSpPr>
          <p:spPr>
            <a:xfrm>
              <a:off x="4460075" y="5581675"/>
              <a:ext cx="497000" cy="430875"/>
            </a:xfrm>
            <a:custGeom>
              <a:avLst/>
              <a:gdLst/>
              <a:ahLst/>
              <a:cxnLst/>
              <a:rect l="l" t="t" r="r" b="b"/>
              <a:pathLst>
                <a:path w="19880" h="17235" extrusionOk="0">
                  <a:moveTo>
                    <a:pt x="9970" y="1"/>
                  </a:moveTo>
                  <a:lnTo>
                    <a:pt x="1" y="17235"/>
                  </a:lnTo>
                  <a:lnTo>
                    <a:pt x="19879" y="17235"/>
                  </a:lnTo>
                  <a:lnTo>
                    <a:pt x="99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42"/>
            <p:cNvSpPr/>
            <p:nvPr/>
          </p:nvSpPr>
          <p:spPr>
            <a:xfrm>
              <a:off x="3858250" y="5581675"/>
              <a:ext cx="496975" cy="430875"/>
            </a:xfrm>
            <a:custGeom>
              <a:avLst/>
              <a:gdLst/>
              <a:ahLst/>
              <a:cxnLst/>
              <a:rect l="l" t="t" r="r" b="b"/>
              <a:pathLst>
                <a:path w="19879" h="17235" extrusionOk="0">
                  <a:moveTo>
                    <a:pt x="9940" y="1"/>
                  </a:moveTo>
                  <a:lnTo>
                    <a:pt x="0" y="17235"/>
                  </a:lnTo>
                  <a:lnTo>
                    <a:pt x="19879" y="17235"/>
                  </a:lnTo>
                  <a:lnTo>
                    <a:pt x="99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42"/>
            <p:cNvSpPr/>
            <p:nvPr/>
          </p:nvSpPr>
          <p:spPr>
            <a:xfrm>
              <a:off x="3255650" y="5581675"/>
              <a:ext cx="497000" cy="430875"/>
            </a:xfrm>
            <a:custGeom>
              <a:avLst/>
              <a:gdLst/>
              <a:ahLst/>
              <a:cxnLst/>
              <a:rect l="l" t="t" r="r" b="b"/>
              <a:pathLst>
                <a:path w="19880" h="17235" extrusionOk="0">
                  <a:moveTo>
                    <a:pt x="9970" y="1"/>
                  </a:moveTo>
                  <a:lnTo>
                    <a:pt x="0" y="17235"/>
                  </a:lnTo>
                  <a:lnTo>
                    <a:pt x="19879" y="17235"/>
                  </a:lnTo>
                  <a:lnTo>
                    <a:pt x="99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42"/>
            <p:cNvSpPr/>
            <p:nvPr/>
          </p:nvSpPr>
          <p:spPr>
            <a:xfrm>
              <a:off x="2653800" y="5581675"/>
              <a:ext cx="497000" cy="430875"/>
            </a:xfrm>
            <a:custGeom>
              <a:avLst/>
              <a:gdLst/>
              <a:ahLst/>
              <a:cxnLst/>
              <a:rect l="l" t="t" r="r" b="b"/>
              <a:pathLst>
                <a:path w="19880" h="17235" extrusionOk="0">
                  <a:moveTo>
                    <a:pt x="9940" y="1"/>
                  </a:moveTo>
                  <a:lnTo>
                    <a:pt x="1" y="17235"/>
                  </a:lnTo>
                  <a:lnTo>
                    <a:pt x="19880" y="17235"/>
                  </a:lnTo>
                  <a:lnTo>
                    <a:pt x="99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42"/>
            <p:cNvSpPr/>
            <p:nvPr/>
          </p:nvSpPr>
          <p:spPr>
            <a:xfrm>
              <a:off x="6865125" y="5581675"/>
              <a:ext cx="497000" cy="430875"/>
            </a:xfrm>
            <a:custGeom>
              <a:avLst/>
              <a:gdLst/>
              <a:ahLst/>
              <a:cxnLst/>
              <a:rect l="l" t="t" r="r" b="b"/>
              <a:pathLst>
                <a:path w="19880" h="17235" extrusionOk="0">
                  <a:moveTo>
                    <a:pt x="9940" y="1"/>
                  </a:moveTo>
                  <a:lnTo>
                    <a:pt x="1" y="17235"/>
                  </a:lnTo>
                  <a:lnTo>
                    <a:pt x="19880" y="17235"/>
                  </a:lnTo>
                  <a:lnTo>
                    <a:pt x="99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42"/>
            <p:cNvSpPr/>
            <p:nvPr/>
          </p:nvSpPr>
          <p:spPr>
            <a:xfrm>
              <a:off x="6263300" y="5581675"/>
              <a:ext cx="497000" cy="430875"/>
            </a:xfrm>
            <a:custGeom>
              <a:avLst/>
              <a:gdLst/>
              <a:ahLst/>
              <a:cxnLst/>
              <a:rect l="l" t="t" r="r" b="b"/>
              <a:pathLst>
                <a:path w="19880" h="17235" extrusionOk="0">
                  <a:moveTo>
                    <a:pt x="9940" y="1"/>
                  </a:moveTo>
                  <a:lnTo>
                    <a:pt x="1" y="17235"/>
                  </a:lnTo>
                  <a:lnTo>
                    <a:pt x="19879" y="17235"/>
                  </a:lnTo>
                  <a:lnTo>
                    <a:pt x="99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42"/>
            <p:cNvSpPr/>
            <p:nvPr/>
          </p:nvSpPr>
          <p:spPr>
            <a:xfrm>
              <a:off x="5660700" y="5581675"/>
              <a:ext cx="497000" cy="430875"/>
            </a:xfrm>
            <a:custGeom>
              <a:avLst/>
              <a:gdLst/>
              <a:ahLst/>
              <a:cxnLst/>
              <a:rect l="l" t="t" r="r" b="b"/>
              <a:pathLst>
                <a:path w="19880" h="17235" extrusionOk="0">
                  <a:moveTo>
                    <a:pt x="9971" y="1"/>
                  </a:moveTo>
                  <a:lnTo>
                    <a:pt x="1" y="17235"/>
                  </a:lnTo>
                  <a:lnTo>
                    <a:pt x="19880" y="17235"/>
                  </a:lnTo>
                  <a:lnTo>
                    <a:pt x="99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42"/>
            <p:cNvSpPr/>
            <p:nvPr/>
          </p:nvSpPr>
          <p:spPr>
            <a:xfrm>
              <a:off x="238125" y="5581675"/>
              <a:ext cx="496975" cy="430875"/>
            </a:xfrm>
            <a:custGeom>
              <a:avLst/>
              <a:gdLst/>
              <a:ahLst/>
              <a:cxnLst/>
              <a:rect l="l" t="t" r="r" b="b"/>
              <a:pathLst>
                <a:path w="19879" h="17235" extrusionOk="0">
                  <a:moveTo>
                    <a:pt x="9970" y="1"/>
                  </a:moveTo>
                  <a:lnTo>
                    <a:pt x="0" y="17235"/>
                  </a:lnTo>
                  <a:lnTo>
                    <a:pt x="19879" y="17235"/>
                  </a:lnTo>
                  <a:lnTo>
                    <a:pt x="99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42"/>
            <p:cNvSpPr/>
            <p:nvPr/>
          </p:nvSpPr>
          <p:spPr>
            <a:xfrm>
              <a:off x="2041350" y="5581675"/>
              <a:ext cx="496225" cy="430875"/>
            </a:xfrm>
            <a:custGeom>
              <a:avLst/>
              <a:gdLst/>
              <a:ahLst/>
              <a:cxnLst/>
              <a:rect l="l" t="t" r="r" b="b"/>
              <a:pathLst>
                <a:path w="19849" h="17235" extrusionOk="0">
                  <a:moveTo>
                    <a:pt x="9909" y="1"/>
                  </a:moveTo>
                  <a:lnTo>
                    <a:pt x="0" y="17235"/>
                  </a:lnTo>
                  <a:lnTo>
                    <a:pt x="19848" y="17235"/>
                  </a:lnTo>
                  <a:lnTo>
                    <a:pt x="990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42"/>
            <p:cNvSpPr/>
            <p:nvPr/>
          </p:nvSpPr>
          <p:spPr>
            <a:xfrm>
              <a:off x="1438750" y="5581675"/>
              <a:ext cx="496975" cy="430875"/>
            </a:xfrm>
            <a:custGeom>
              <a:avLst/>
              <a:gdLst/>
              <a:ahLst/>
              <a:cxnLst/>
              <a:rect l="l" t="t" r="r" b="b"/>
              <a:pathLst>
                <a:path w="19879" h="17235" extrusionOk="0">
                  <a:moveTo>
                    <a:pt x="9909" y="1"/>
                  </a:moveTo>
                  <a:lnTo>
                    <a:pt x="0" y="17235"/>
                  </a:lnTo>
                  <a:lnTo>
                    <a:pt x="19879" y="17235"/>
                  </a:lnTo>
                  <a:lnTo>
                    <a:pt x="990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42"/>
            <p:cNvSpPr/>
            <p:nvPr/>
          </p:nvSpPr>
          <p:spPr>
            <a:xfrm>
              <a:off x="836900" y="5581675"/>
              <a:ext cx="496250" cy="430875"/>
            </a:xfrm>
            <a:custGeom>
              <a:avLst/>
              <a:gdLst/>
              <a:ahLst/>
              <a:cxnLst/>
              <a:rect l="l" t="t" r="r" b="b"/>
              <a:pathLst>
                <a:path w="19850" h="17235" extrusionOk="0">
                  <a:moveTo>
                    <a:pt x="9910" y="1"/>
                  </a:moveTo>
                  <a:lnTo>
                    <a:pt x="1" y="17235"/>
                  </a:lnTo>
                  <a:lnTo>
                    <a:pt x="19849" y="17235"/>
                  </a:lnTo>
                  <a:lnTo>
                    <a:pt x="99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42"/>
            <p:cNvSpPr/>
            <p:nvPr/>
          </p:nvSpPr>
          <p:spPr>
            <a:xfrm>
              <a:off x="5202500" y="5702500"/>
              <a:ext cx="218875" cy="190000"/>
            </a:xfrm>
            <a:custGeom>
              <a:avLst/>
              <a:gdLst/>
              <a:ahLst/>
              <a:cxnLst/>
              <a:rect l="l" t="t" r="r" b="b"/>
              <a:pathLst>
                <a:path w="8755" h="7600" extrusionOk="0">
                  <a:moveTo>
                    <a:pt x="4347" y="760"/>
                  </a:moveTo>
                  <a:lnTo>
                    <a:pt x="8085" y="7204"/>
                  </a:lnTo>
                  <a:lnTo>
                    <a:pt x="638" y="7204"/>
                  </a:lnTo>
                  <a:lnTo>
                    <a:pt x="4347" y="760"/>
                  </a:lnTo>
                  <a:close/>
                  <a:moveTo>
                    <a:pt x="4347" y="1"/>
                  </a:moveTo>
                  <a:lnTo>
                    <a:pt x="0" y="7599"/>
                  </a:lnTo>
                  <a:lnTo>
                    <a:pt x="8754" y="7599"/>
                  </a:lnTo>
                  <a:lnTo>
                    <a:pt x="43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42"/>
            <p:cNvSpPr/>
            <p:nvPr/>
          </p:nvSpPr>
          <p:spPr>
            <a:xfrm>
              <a:off x="4599900" y="5702500"/>
              <a:ext cx="219625" cy="190000"/>
            </a:xfrm>
            <a:custGeom>
              <a:avLst/>
              <a:gdLst/>
              <a:ahLst/>
              <a:cxnLst/>
              <a:rect l="l" t="t" r="r" b="b"/>
              <a:pathLst>
                <a:path w="8785" h="7600" extrusionOk="0">
                  <a:moveTo>
                    <a:pt x="4377" y="760"/>
                  </a:moveTo>
                  <a:lnTo>
                    <a:pt x="8086" y="7204"/>
                  </a:lnTo>
                  <a:lnTo>
                    <a:pt x="639" y="7204"/>
                  </a:lnTo>
                  <a:lnTo>
                    <a:pt x="4377" y="760"/>
                  </a:lnTo>
                  <a:close/>
                  <a:moveTo>
                    <a:pt x="4377" y="1"/>
                  </a:moveTo>
                  <a:lnTo>
                    <a:pt x="0" y="7599"/>
                  </a:lnTo>
                  <a:lnTo>
                    <a:pt x="8785" y="7599"/>
                  </a:lnTo>
                  <a:lnTo>
                    <a:pt x="43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42"/>
            <p:cNvSpPr/>
            <p:nvPr/>
          </p:nvSpPr>
          <p:spPr>
            <a:xfrm>
              <a:off x="3998050" y="5702500"/>
              <a:ext cx="218875" cy="190000"/>
            </a:xfrm>
            <a:custGeom>
              <a:avLst/>
              <a:gdLst/>
              <a:ahLst/>
              <a:cxnLst/>
              <a:rect l="l" t="t" r="r" b="b"/>
              <a:pathLst>
                <a:path w="8755" h="7600" extrusionOk="0">
                  <a:moveTo>
                    <a:pt x="4348" y="760"/>
                  </a:moveTo>
                  <a:lnTo>
                    <a:pt x="8086" y="7204"/>
                  </a:lnTo>
                  <a:lnTo>
                    <a:pt x="639" y="7204"/>
                  </a:lnTo>
                  <a:lnTo>
                    <a:pt x="4348" y="760"/>
                  </a:lnTo>
                  <a:close/>
                  <a:moveTo>
                    <a:pt x="4348" y="1"/>
                  </a:moveTo>
                  <a:lnTo>
                    <a:pt x="1" y="7599"/>
                  </a:lnTo>
                  <a:lnTo>
                    <a:pt x="8755" y="7599"/>
                  </a:lnTo>
                  <a:lnTo>
                    <a:pt x="43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42"/>
            <p:cNvSpPr/>
            <p:nvPr/>
          </p:nvSpPr>
          <p:spPr>
            <a:xfrm>
              <a:off x="3395475" y="5702500"/>
              <a:ext cx="219625" cy="190000"/>
            </a:xfrm>
            <a:custGeom>
              <a:avLst/>
              <a:gdLst/>
              <a:ahLst/>
              <a:cxnLst/>
              <a:rect l="l" t="t" r="r" b="b"/>
              <a:pathLst>
                <a:path w="8785" h="7600" extrusionOk="0">
                  <a:moveTo>
                    <a:pt x="4377" y="760"/>
                  </a:moveTo>
                  <a:lnTo>
                    <a:pt x="8085" y="7204"/>
                  </a:lnTo>
                  <a:lnTo>
                    <a:pt x="638" y="7204"/>
                  </a:lnTo>
                  <a:lnTo>
                    <a:pt x="4377" y="760"/>
                  </a:lnTo>
                  <a:close/>
                  <a:moveTo>
                    <a:pt x="4377" y="1"/>
                  </a:moveTo>
                  <a:lnTo>
                    <a:pt x="0" y="7599"/>
                  </a:lnTo>
                  <a:lnTo>
                    <a:pt x="8785" y="7599"/>
                  </a:lnTo>
                  <a:lnTo>
                    <a:pt x="43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42"/>
            <p:cNvSpPr/>
            <p:nvPr/>
          </p:nvSpPr>
          <p:spPr>
            <a:xfrm>
              <a:off x="2793625" y="5702500"/>
              <a:ext cx="218125" cy="190000"/>
            </a:xfrm>
            <a:custGeom>
              <a:avLst/>
              <a:gdLst/>
              <a:ahLst/>
              <a:cxnLst/>
              <a:rect l="l" t="t" r="r" b="b"/>
              <a:pathLst>
                <a:path w="8725" h="7600" extrusionOk="0">
                  <a:moveTo>
                    <a:pt x="4347" y="760"/>
                  </a:moveTo>
                  <a:lnTo>
                    <a:pt x="8086" y="7204"/>
                  </a:lnTo>
                  <a:lnTo>
                    <a:pt x="639" y="7204"/>
                  </a:lnTo>
                  <a:lnTo>
                    <a:pt x="4347" y="760"/>
                  </a:lnTo>
                  <a:close/>
                  <a:moveTo>
                    <a:pt x="4347" y="1"/>
                  </a:moveTo>
                  <a:lnTo>
                    <a:pt x="1" y="7599"/>
                  </a:lnTo>
                  <a:lnTo>
                    <a:pt x="8724" y="7599"/>
                  </a:lnTo>
                  <a:lnTo>
                    <a:pt x="43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42"/>
            <p:cNvSpPr/>
            <p:nvPr/>
          </p:nvSpPr>
          <p:spPr>
            <a:xfrm>
              <a:off x="7004200" y="5702500"/>
              <a:ext cx="219625" cy="190000"/>
            </a:xfrm>
            <a:custGeom>
              <a:avLst/>
              <a:gdLst/>
              <a:ahLst/>
              <a:cxnLst/>
              <a:rect l="l" t="t" r="r" b="b"/>
              <a:pathLst>
                <a:path w="8785" h="7600" extrusionOk="0">
                  <a:moveTo>
                    <a:pt x="4377" y="760"/>
                  </a:moveTo>
                  <a:lnTo>
                    <a:pt x="8086" y="7204"/>
                  </a:lnTo>
                  <a:lnTo>
                    <a:pt x="639" y="7204"/>
                  </a:lnTo>
                  <a:lnTo>
                    <a:pt x="4377" y="760"/>
                  </a:lnTo>
                  <a:close/>
                  <a:moveTo>
                    <a:pt x="4377" y="1"/>
                  </a:moveTo>
                  <a:lnTo>
                    <a:pt x="0" y="7599"/>
                  </a:lnTo>
                  <a:lnTo>
                    <a:pt x="8785" y="7599"/>
                  </a:lnTo>
                  <a:lnTo>
                    <a:pt x="43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42"/>
            <p:cNvSpPr/>
            <p:nvPr/>
          </p:nvSpPr>
          <p:spPr>
            <a:xfrm>
              <a:off x="6403125" y="5702500"/>
              <a:ext cx="218100" cy="190000"/>
            </a:xfrm>
            <a:custGeom>
              <a:avLst/>
              <a:gdLst/>
              <a:ahLst/>
              <a:cxnLst/>
              <a:rect l="l" t="t" r="r" b="b"/>
              <a:pathLst>
                <a:path w="8724" h="7600" extrusionOk="0">
                  <a:moveTo>
                    <a:pt x="4347" y="760"/>
                  </a:moveTo>
                  <a:lnTo>
                    <a:pt x="8086" y="7204"/>
                  </a:lnTo>
                  <a:lnTo>
                    <a:pt x="639" y="7204"/>
                  </a:lnTo>
                  <a:lnTo>
                    <a:pt x="4347" y="760"/>
                  </a:lnTo>
                  <a:close/>
                  <a:moveTo>
                    <a:pt x="4347" y="1"/>
                  </a:moveTo>
                  <a:lnTo>
                    <a:pt x="0" y="7599"/>
                  </a:lnTo>
                  <a:lnTo>
                    <a:pt x="8724" y="7599"/>
                  </a:lnTo>
                  <a:lnTo>
                    <a:pt x="43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42"/>
            <p:cNvSpPr/>
            <p:nvPr/>
          </p:nvSpPr>
          <p:spPr>
            <a:xfrm>
              <a:off x="5800525" y="5702500"/>
              <a:ext cx="219625" cy="190000"/>
            </a:xfrm>
            <a:custGeom>
              <a:avLst/>
              <a:gdLst/>
              <a:ahLst/>
              <a:cxnLst/>
              <a:rect l="l" t="t" r="r" b="b"/>
              <a:pathLst>
                <a:path w="8785" h="7600" extrusionOk="0">
                  <a:moveTo>
                    <a:pt x="4378" y="760"/>
                  </a:moveTo>
                  <a:lnTo>
                    <a:pt x="8086" y="7204"/>
                  </a:lnTo>
                  <a:lnTo>
                    <a:pt x="639" y="7204"/>
                  </a:lnTo>
                  <a:lnTo>
                    <a:pt x="4378" y="760"/>
                  </a:lnTo>
                  <a:close/>
                  <a:moveTo>
                    <a:pt x="4378" y="1"/>
                  </a:moveTo>
                  <a:lnTo>
                    <a:pt x="1" y="7599"/>
                  </a:lnTo>
                  <a:lnTo>
                    <a:pt x="8785" y="7599"/>
                  </a:lnTo>
                  <a:lnTo>
                    <a:pt x="43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42"/>
            <p:cNvSpPr/>
            <p:nvPr/>
          </p:nvSpPr>
          <p:spPr>
            <a:xfrm>
              <a:off x="377925" y="5702500"/>
              <a:ext cx="218875" cy="190000"/>
            </a:xfrm>
            <a:custGeom>
              <a:avLst/>
              <a:gdLst/>
              <a:ahLst/>
              <a:cxnLst/>
              <a:rect l="l" t="t" r="r" b="b"/>
              <a:pathLst>
                <a:path w="8755" h="7600" extrusionOk="0">
                  <a:moveTo>
                    <a:pt x="4378" y="760"/>
                  </a:moveTo>
                  <a:lnTo>
                    <a:pt x="8086" y="7204"/>
                  </a:lnTo>
                  <a:lnTo>
                    <a:pt x="609" y="7204"/>
                  </a:lnTo>
                  <a:lnTo>
                    <a:pt x="4378" y="760"/>
                  </a:lnTo>
                  <a:close/>
                  <a:moveTo>
                    <a:pt x="4378" y="1"/>
                  </a:moveTo>
                  <a:lnTo>
                    <a:pt x="1" y="7599"/>
                  </a:lnTo>
                  <a:lnTo>
                    <a:pt x="8755" y="7599"/>
                  </a:lnTo>
                  <a:lnTo>
                    <a:pt x="43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42"/>
            <p:cNvSpPr/>
            <p:nvPr/>
          </p:nvSpPr>
          <p:spPr>
            <a:xfrm>
              <a:off x="2179650" y="5702500"/>
              <a:ext cx="219625" cy="190000"/>
            </a:xfrm>
            <a:custGeom>
              <a:avLst/>
              <a:gdLst/>
              <a:ahLst/>
              <a:cxnLst/>
              <a:rect l="l" t="t" r="r" b="b"/>
              <a:pathLst>
                <a:path w="8785" h="7600" extrusionOk="0">
                  <a:moveTo>
                    <a:pt x="4377" y="760"/>
                  </a:moveTo>
                  <a:lnTo>
                    <a:pt x="8085" y="7204"/>
                  </a:lnTo>
                  <a:lnTo>
                    <a:pt x="638" y="7204"/>
                  </a:lnTo>
                  <a:lnTo>
                    <a:pt x="4377" y="760"/>
                  </a:lnTo>
                  <a:close/>
                  <a:moveTo>
                    <a:pt x="4377" y="1"/>
                  </a:moveTo>
                  <a:lnTo>
                    <a:pt x="0" y="7599"/>
                  </a:lnTo>
                  <a:lnTo>
                    <a:pt x="8784" y="7599"/>
                  </a:lnTo>
                  <a:lnTo>
                    <a:pt x="43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42"/>
            <p:cNvSpPr/>
            <p:nvPr/>
          </p:nvSpPr>
          <p:spPr>
            <a:xfrm>
              <a:off x="1577800" y="5702500"/>
              <a:ext cx="218875" cy="190000"/>
            </a:xfrm>
            <a:custGeom>
              <a:avLst/>
              <a:gdLst/>
              <a:ahLst/>
              <a:cxnLst/>
              <a:rect l="l" t="t" r="r" b="b"/>
              <a:pathLst>
                <a:path w="8755" h="7600" extrusionOk="0">
                  <a:moveTo>
                    <a:pt x="4347" y="760"/>
                  </a:moveTo>
                  <a:lnTo>
                    <a:pt x="8086" y="7204"/>
                  </a:lnTo>
                  <a:lnTo>
                    <a:pt x="639" y="7204"/>
                  </a:lnTo>
                  <a:lnTo>
                    <a:pt x="4347" y="760"/>
                  </a:lnTo>
                  <a:close/>
                  <a:moveTo>
                    <a:pt x="4347" y="1"/>
                  </a:moveTo>
                  <a:lnTo>
                    <a:pt x="1" y="7599"/>
                  </a:lnTo>
                  <a:lnTo>
                    <a:pt x="8755" y="7599"/>
                  </a:lnTo>
                  <a:lnTo>
                    <a:pt x="43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42"/>
            <p:cNvSpPr/>
            <p:nvPr/>
          </p:nvSpPr>
          <p:spPr>
            <a:xfrm>
              <a:off x="975200" y="5702500"/>
              <a:ext cx="219650" cy="190000"/>
            </a:xfrm>
            <a:custGeom>
              <a:avLst/>
              <a:gdLst/>
              <a:ahLst/>
              <a:cxnLst/>
              <a:rect l="l" t="t" r="r" b="b"/>
              <a:pathLst>
                <a:path w="8786" h="7600" extrusionOk="0">
                  <a:moveTo>
                    <a:pt x="4378" y="760"/>
                  </a:moveTo>
                  <a:lnTo>
                    <a:pt x="8086" y="7204"/>
                  </a:lnTo>
                  <a:lnTo>
                    <a:pt x="639" y="7204"/>
                  </a:lnTo>
                  <a:lnTo>
                    <a:pt x="4378" y="760"/>
                  </a:lnTo>
                  <a:close/>
                  <a:moveTo>
                    <a:pt x="4378" y="1"/>
                  </a:moveTo>
                  <a:lnTo>
                    <a:pt x="1" y="7599"/>
                  </a:lnTo>
                  <a:lnTo>
                    <a:pt x="8785" y="7599"/>
                  </a:lnTo>
                  <a:lnTo>
                    <a:pt x="43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42"/>
            <p:cNvSpPr/>
            <p:nvPr/>
          </p:nvSpPr>
          <p:spPr>
            <a:xfrm>
              <a:off x="5200975" y="5823325"/>
              <a:ext cx="219625" cy="190000"/>
            </a:xfrm>
            <a:custGeom>
              <a:avLst/>
              <a:gdLst/>
              <a:ahLst/>
              <a:cxnLst/>
              <a:rect l="l" t="t" r="r" b="b"/>
              <a:pathLst>
                <a:path w="8785" h="7600" extrusionOk="0">
                  <a:moveTo>
                    <a:pt x="4408" y="0"/>
                  </a:moveTo>
                  <a:lnTo>
                    <a:pt x="0" y="7599"/>
                  </a:lnTo>
                  <a:lnTo>
                    <a:pt x="8785" y="7599"/>
                  </a:lnTo>
                  <a:lnTo>
                    <a:pt x="44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42"/>
            <p:cNvSpPr/>
            <p:nvPr/>
          </p:nvSpPr>
          <p:spPr>
            <a:xfrm>
              <a:off x="4599125" y="5823325"/>
              <a:ext cx="219650" cy="190000"/>
            </a:xfrm>
            <a:custGeom>
              <a:avLst/>
              <a:gdLst/>
              <a:ahLst/>
              <a:cxnLst/>
              <a:rect l="l" t="t" r="r" b="b"/>
              <a:pathLst>
                <a:path w="8786" h="7600" extrusionOk="0">
                  <a:moveTo>
                    <a:pt x="4408" y="0"/>
                  </a:moveTo>
                  <a:lnTo>
                    <a:pt x="1" y="7599"/>
                  </a:lnTo>
                  <a:lnTo>
                    <a:pt x="8785" y="7599"/>
                  </a:lnTo>
                  <a:lnTo>
                    <a:pt x="44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42"/>
            <p:cNvSpPr/>
            <p:nvPr/>
          </p:nvSpPr>
          <p:spPr>
            <a:xfrm>
              <a:off x="3996550" y="5823325"/>
              <a:ext cx="219625" cy="190000"/>
            </a:xfrm>
            <a:custGeom>
              <a:avLst/>
              <a:gdLst/>
              <a:ahLst/>
              <a:cxnLst/>
              <a:rect l="l" t="t" r="r" b="b"/>
              <a:pathLst>
                <a:path w="8785" h="7600" extrusionOk="0">
                  <a:moveTo>
                    <a:pt x="4408" y="0"/>
                  </a:moveTo>
                  <a:lnTo>
                    <a:pt x="0" y="7599"/>
                  </a:lnTo>
                  <a:lnTo>
                    <a:pt x="8785" y="7599"/>
                  </a:lnTo>
                  <a:lnTo>
                    <a:pt x="44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42"/>
            <p:cNvSpPr/>
            <p:nvPr/>
          </p:nvSpPr>
          <p:spPr>
            <a:xfrm>
              <a:off x="3394700" y="5823325"/>
              <a:ext cx="219650" cy="190000"/>
            </a:xfrm>
            <a:custGeom>
              <a:avLst/>
              <a:gdLst/>
              <a:ahLst/>
              <a:cxnLst/>
              <a:rect l="l" t="t" r="r" b="b"/>
              <a:pathLst>
                <a:path w="8786" h="7600" extrusionOk="0">
                  <a:moveTo>
                    <a:pt x="4408" y="0"/>
                  </a:moveTo>
                  <a:lnTo>
                    <a:pt x="1" y="7599"/>
                  </a:lnTo>
                  <a:lnTo>
                    <a:pt x="8785" y="7599"/>
                  </a:lnTo>
                  <a:lnTo>
                    <a:pt x="44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42"/>
            <p:cNvSpPr/>
            <p:nvPr/>
          </p:nvSpPr>
          <p:spPr>
            <a:xfrm>
              <a:off x="2792100" y="5823325"/>
              <a:ext cx="219650" cy="190000"/>
            </a:xfrm>
            <a:custGeom>
              <a:avLst/>
              <a:gdLst/>
              <a:ahLst/>
              <a:cxnLst/>
              <a:rect l="l" t="t" r="r" b="b"/>
              <a:pathLst>
                <a:path w="8786" h="7600" extrusionOk="0">
                  <a:moveTo>
                    <a:pt x="4408" y="0"/>
                  </a:moveTo>
                  <a:lnTo>
                    <a:pt x="1" y="7599"/>
                  </a:lnTo>
                  <a:lnTo>
                    <a:pt x="8785" y="7599"/>
                  </a:lnTo>
                  <a:lnTo>
                    <a:pt x="44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42"/>
            <p:cNvSpPr/>
            <p:nvPr/>
          </p:nvSpPr>
          <p:spPr>
            <a:xfrm>
              <a:off x="7004200" y="5823325"/>
              <a:ext cx="219625" cy="190000"/>
            </a:xfrm>
            <a:custGeom>
              <a:avLst/>
              <a:gdLst/>
              <a:ahLst/>
              <a:cxnLst/>
              <a:rect l="l" t="t" r="r" b="b"/>
              <a:pathLst>
                <a:path w="8785" h="7600" extrusionOk="0">
                  <a:moveTo>
                    <a:pt x="4377" y="0"/>
                  </a:moveTo>
                  <a:lnTo>
                    <a:pt x="0" y="7599"/>
                  </a:lnTo>
                  <a:lnTo>
                    <a:pt x="8785" y="7599"/>
                  </a:lnTo>
                  <a:lnTo>
                    <a:pt x="43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42"/>
            <p:cNvSpPr/>
            <p:nvPr/>
          </p:nvSpPr>
          <p:spPr>
            <a:xfrm>
              <a:off x="6401600" y="5823325"/>
              <a:ext cx="219625" cy="190000"/>
            </a:xfrm>
            <a:custGeom>
              <a:avLst/>
              <a:gdLst/>
              <a:ahLst/>
              <a:cxnLst/>
              <a:rect l="l" t="t" r="r" b="b"/>
              <a:pathLst>
                <a:path w="8785" h="7600" extrusionOk="0">
                  <a:moveTo>
                    <a:pt x="4408" y="0"/>
                  </a:moveTo>
                  <a:lnTo>
                    <a:pt x="1" y="7599"/>
                  </a:lnTo>
                  <a:lnTo>
                    <a:pt x="8785" y="7599"/>
                  </a:lnTo>
                  <a:lnTo>
                    <a:pt x="44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42"/>
            <p:cNvSpPr/>
            <p:nvPr/>
          </p:nvSpPr>
          <p:spPr>
            <a:xfrm>
              <a:off x="5799775" y="5823325"/>
              <a:ext cx="219625" cy="190000"/>
            </a:xfrm>
            <a:custGeom>
              <a:avLst/>
              <a:gdLst/>
              <a:ahLst/>
              <a:cxnLst/>
              <a:rect l="l" t="t" r="r" b="b"/>
              <a:pathLst>
                <a:path w="8785" h="7600" extrusionOk="0">
                  <a:moveTo>
                    <a:pt x="4408" y="0"/>
                  </a:moveTo>
                  <a:lnTo>
                    <a:pt x="0" y="7599"/>
                  </a:lnTo>
                  <a:lnTo>
                    <a:pt x="8785" y="7599"/>
                  </a:lnTo>
                  <a:lnTo>
                    <a:pt x="44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42"/>
            <p:cNvSpPr/>
            <p:nvPr/>
          </p:nvSpPr>
          <p:spPr>
            <a:xfrm>
              <a:off x="377175" y="5823325"/>
              <a:ext cx="218875" cy="190000"/>
            </a:xfrm>
            <a:custGeom>
              <a:avLst/>
              <a:gdLst/>
              <a:ahLst/>
              <a:cxnLst/>
              <a:rect l="l" t="t" r="r" b="b"/>
              <a:pathLst>
                <a:path w="8755" h="7600" extrusionOk="0">
                  <a:moveTo>
                    <a:pt x="4408" y="0"/>
                  </a:moveTo>
                  <a:lnTo>
                    <a:pt x="0" y="7599"/>
                  </a:lnTo>
                  <a:lnTo>
                    <a:pt x="8754" y="7599"/>
                  </a:lnTo>
                  <a:lnTo>
                    <a:pt x="44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42"/>
            <p:cNvSpPr/>
            <p:nvPr/>
          </p:nvSpPr>
          <p:spPr>
            <a:xfrm>
              <a:off x="2179650" y="5823325"/>
              <a:ext cx="219625" cy="190000"/>
            </a:xfrm>
            <a:custGeom>
              <a:avLst/>
              <a:gdLst/>
              <a:ahLst/>
              <a:cxnLst/>
              <a:rect l="l" t="t" r="r" b="b"/>
              <a:pathLst>
                <a:path w="8785" h="7600" extrusionOk="0">
                  <a:moveTo>
                    <a:pt x="4377" y="0"/>
                  </a:moveTo>
                  <a:lnTo>
                    <a:pt x="0" y="7599"/>
                  </a:lnTo>
                  <a:lnTo>
                    <a:pt x="8784" y="7599"/>
                  </a:lnTo>
                  <a:lnTo>
                    <a:pt x="43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42"/>
            <p:cNvSpPr/>
            <p:nvPr/>
          </p:nvSpPr>
          <p:spPr>
            <a:xfrm>
              <a:off x="1577800" y="5823325"/>
              <a:ext cx="218875" cy="190000"/>
            </a:xfrm>
            <a:custGeom>
              <a:avLst/>
              <a:gdLst/>
              <a:ahLst/>
              <a:cxnLst/>
              <a:rect l="l" t="t" r="r" b="b"/>
              <a:pathLst>
                <a:path w="8755" h="7600" extrusionOk="0">
                  <a:moveTo>
                    <a:pt x="4347" y="0"/>
                  </a:moveTo>
                  <a:lnTo>
                    <a:pt x="1" y="7599"/>
                  </a:lnTo>
                  <a:lnTo>
                    <a:pt x="8755" y="7599"/>
                  </a:lnTo>
                  <a:lnTo>
                    <a:pt x="43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42"/>
            <p:cNvSpPr/>
            <p:nvPr/>
          </p:nvSpPr>
          <p:spPr>
            <a:xfrm>
              <a:off x="975200" y="5823325"/>
              <a:ext cx="219650" cy="190000"/>
            </a:xfrm>
            <a:custGeom>
              <a:avLst/>
              <a:gdLst/>
              <a:ahLst/>
              <a:cxnLst/>
              <a:rect l="l" t="t" r="r" b="b"/>
              <a:pathLst>
                <a:path w="8786" h="7600" extrusionOk="0">
                  <a:moveTo>
                    <a:pt x="4378" y="0"/>
                  </a:moveTo>
                  <a:lnTo>
                    <a:pt x="1" y="7599"/>
                  </a:lnTo>
                  <a:lnTo>
                    <a:pt x="8785" y="7599"/>
                  </a:lnTo>
                  <a:lnTo>
                    <a:pt x="43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Numbers and text 1">
  <p:cSld name="CUSTOM_9">
    <p:spTree>
      <p:nvGrpSpPr>
        <p:cNvPr id="1" name="Shape 5644"/>
        <p:cNvGrpSpPr/>
        <p:nvPr/>
      </p:nvGrpSpPr>
      <p:grpSpPr>
        <a:xfrm>
          <a:off x="0" y="0"/>
          <a:ext cx="0" cy="0"/>
          <a:chOff x="0" y="0"/>
          <a:chExt cx="0" cy="0"/>
        </a:xfrm>
      </p:grpSpPr>
      <p:pic>
        <p:nvPicPr>
          <p:cNvPr id="5645" name="Google Shape;5645;p43"/>
          <p:cNvPicPr preferRelativeResize="0"/>
          <p:nvPr/>
        </p:nvPicPr>
        <p:blipFill>
          <a:blip r:embed="rId2">
            <a:alphaModFix/>
          </a:blip>
          <a:stretch>
            <a:fillRect/>
          </a:stretch>
        </p:blipFill>
        <p:spPr>
          <a:xfrm>
            <a:off x="0" y="0"/>
            <a:ext cx="9144000" cy="5143500"/>
          </a:xfrm>
          <a:prstGeom prst="rect">
            <a:avLst/>
          </a:prstGeom>
          <a:noFill/>
          <a:ln>
            <a:noFill/>
          </a:ln>
        </p:spPr>
      </p:pic>
      <p:sp>
        <p:nvSpPr>
          <p:cNvPr id="5646" name="Google Shape;5646;p43"/>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647" name="Google Shape;5647;p43"/>
          <p:cNvSpPr txBox="1">
            <a:spLocks noGrp="1"/>
          </p:cNvSpPr>
          <p:nvPr>
            <p:ph type="title" idx="2"/>
          </p:nvPr>
        </p:nvSpPr>
        <p:spPr>
          <a:xfrm>
            <a:off x="724057" y="3182588"/>
            <a:ext cx="2336400" cy="52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648" name="Google Shape;5648;p43"/>
          <p:cNvSpPr txBox="1">
            <a:spLocks noGrp="1"/>
          </p:cNvSpPr>
          <p:nvPr>
            <p:ph type="subTitle" idx="1"/>
          </p:nvPr>
        </p:nvSpPr>
        <p:spPr>
          <a:xfrm>
            <a:off x="724057" y="3657595"/>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49" name="Google Shape;5649;p43"/>
          <p:cNvSpPr txBox="1">
            <a:spLocks noGrp="1"/>
          </p:cNvSpPr>
          <p:nvPr>
            <p:ph type="title" idx="3"/>
          </p:nvPr>
        </p:nvSpPr>
        <p:spPr>
          <a:xfrm>
            <a:off x="3405675" y="3182588"/>
            <a:ext cx="2336400" cy="52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650" name="Google Shape;5650;p43"/>
          <p:cNvSpPr txBox="1">
            <a:spLocks noGrp="1"/>
          </p:cNvSpPr>
          <p:nvPr>
            <p:ph type="subTitle" idx="4"/>
          </p:nvPr>
        </p:nvSpPr>
        <p:spPr>
          <a:xfrm>
            <a:off x="3405675" y="3657595"/>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51" name="Google Shape;5651;p43"/>
          <p:cNvSpPr txBox="1">
            <a:spLocks noGrp="1"/>
          </p:cNvSpPr>
          <p:nvPr>
            <p:ph type="title" idx="5"/>
          </p:nvPr>
        </p:nvSpPr>
        <p:spPr>
          <a:xfrm>
            <a:off x="6087759" y="3182588"/>
            <a:ext cx="2336400" cy="52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652" name="Google Shape;5652;p43"/>
          <p:cNvSpPr txBox="1">
            <a:spLocks noGrp="1"/>
          </p:cNvSpPr>
          <p:nvPr>
            <p:ph type="subTitle" idx="6"/>
          </p:nvPr>
        </p:nvSpPr>
        <p:spPr>
          <a:xfrm>
            <a:off x="6087759" y="3657595"/>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53" name="Google Shape;5653;p43"/>
          <p:cNvSpPr txBox="1">
            <a:spLocks noGrp="1"/>
          </p:cNvSpPr>
          <p:nvPr>
            <p:ph type="title" idx="7" hasCustomPrompt="1"/>
          </p:nvPr>
        </p:nvSpPr>
        <p:spPr>
          <a:xfrm>
            <a:off x="1395157" y="1879325"/>
            <a:ext cx="994200" cy="61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5654" name="Google Shape;5654;p43"/>
          <p:cNvSpPr txBox="1">
            <a:spLocks noGrp="1"/>
          </p:cNvSpPr>
          <p:nvPr>
            <p:ph type="title" idx="8" hasCustomPrompt="1"/>
          </p:nvPr>
        </p:nvSpPr>
        <p:spPr>
          <a:xfrm>
            <a:off x="4076775" y="1879325"/>
            <a:ext cx="994200" cy="61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a:lvl1pPr>
            <a:lvl2pPr lvl="1" algn="ctr" rtl="0">
              <a:spcBef>
                <a:spcPts val="0"/>
              </a:spcBef>
              <a:spcAft>
                <a:spcPts val="0"/>
              </a:spcAft>
              <a:buClr>
                <a:schemeClr val="accent2"/>
              </a:buClr>
              <a:buSzPts val="4800"/>
              <a:buNone/>
              <a:defRPr sz="4800">
                <a:solidFill>
                  <a:schemeClr val="accent2"/>
                </a:solidFill>
              </a:defRPr>
            </a:lvl2pPr>
            <a:lvl3pPr lvl="2" algn="ctr" rtl="0">
              <a:spcBef>
                <a:spcPts val="0"/>
              </a:spcBef>
              <a:spcAft>
                <a:spcPts val="0"/>
              </a:spcAft>
              <a:buClr>
                <a:schemeClr val="accent2"/>
              </a:buClr>
              <a:buSzPts val="4800"/>
              <a:buNone/>
              <a:defRPr sz="4800">
                <a:solidFill>
                  <a:schemeClr val="accent2"/>
                </a:solidFill>
              </a:defRPr>
            </a:lvl3pPr>
            <a:lvl4pPr lvl="3" algn="ctr" rtl="0">
              <a:spcBef>
                <a:spcPts val="0"/>
              </a:spcBef>
              <a:spcAft>
                <a:spcPts val="0"/>
              </a:spcAft>
              <a:buClr>
                <a:schemeClr val="accent2"/>
              </a:buClr>
              <a:buSzPts val="4800"/>
              <a:buNone/>
              <a:defRPr sz="4800">
                <a:solidFill>
                  <a:schemeClr val="accent2"/>
                </a:solidFill>
              </a:defRPr>
            </a:lvl4pPr>
            <a:lvl5pPr lvl="4" algn="ctr" rtl="0">
              <a:spcBef>
                <a:spcPts val="0"/>
              </a:spcBef>
              <a:spcAft>
                <a:spcPts val="0"/>
              </a:spcAft>
              <a:buClr>
                <a:schemeClr val="accent2"/>
              </a:buClr>
              <a:buSzPts val="4800"/>
              <a:buNone/>
              <a:defRPr sz="4800">
                <a:solidFill>
                  <a:schemeClr val="accent2"/>
                </a:solidFill>
              </a:defRPr>
            </a:lvl5pPr>
            <a:lvl6pPr lvl="5" algn="ctr" rtl="0">
              <a:spcBef>
                <a:spcPts val="0"/>
              </a:spcBef>
              <a:spcAft>
                <a:spcPts val="0"/>
              </a:spcAft>
              <a:buClr>
                <a:schemeClr val="accent2"/>
              </a:buClr>
              <a:buSzPts val="4800"/>
              <a:buNone/>
              <a:defRPr sz="4800">
                <a:solidFill>
                  <a:schemeClr val="accent2"/>
                </a:solidFill>
              </a:defRPr>
            </a:lvl6pPr>
            <a:lvl7pPr lvl="6" algn="ctr" rtl="0">
              <a:spcBef>
                <a:spcPts val="0"/>
              </a:spcBef>
              <a:spcAft>
                <a:spcPts val="0"/>
              </a:spcAft>
              <a:buClr>
                <a:schemeClr val="accent2"/>
              </a:buClr>
              <a:buSzPts val="4800"/>
              <a:buNone/>
              <a:defRPr sz="4800">
                <a:solidFill>
                  <a:schemeClr val="accent2"/>
                </a:solidFill>
              </a:defRPr>
            </a:lvl7pPr>
            <a:lvl8pPr lvl="7" algn="ctr" rtl="0">
              <a:spcBef>
                <a:spcPts val="0"/>
              </a:spcBef>
              <a:spcAft>
                <a:spcPts val="0"/>
              </a:spcAft>
              <a:buClr>
                <a:schemeClr val="accent2"/>
              </a:buClr>
              <a:buSzPts val="4800"/>
              <a:buNone/>
              <a:defRPr sz="4800">
                <a:solidFill>
                  <a:schemeClr val="accent2"/>
                </a:solidFill>
              </a:defRPr>
            </a:lvl8pPr>
            <a:lvl9pPr lvl="8" algn="ctr" rtl="0">
              <a:spcBef>
                <a:spcPts val="0"/>
              </a:spcBef>
              <a:spcAft>
                <a:spcPts val="0"/>
              </a:spcAft>
              <a:buClr>
                <a:schemeClr val="accent2"/>
              </a:buClr>
              <a:buSzPts val="4800"/>
              <a:buNone/>
              <a:defRPr sz="4800">
                <a:solidFill>
                  <a:schemeClr val="accent2"/>
                </a:solidFill>
              </a:defRPr>
            </a:lvl9pPr>
          </a:lstStyle>
          <a:p>
            <a:r>
              <a:t>xx%</a:t>
            </a:r>
          </a:p>
        </p:txBody>
      </p:sp>
      <p:sp>
        <p:nvSpPr>
          <p:cNvPr id="5655" name="Google Shape;5655;p43"/>
          <p:cNvSpPr txBox="1">
            <a:spLocks noGrp="1"/>
          </p:cNvSpPr>
          <p:nvPr>
            <p:ph type="title" idx="9" hasCustomPrompt="1"/>
          </p:nvPr>
        </p:nvSpPr>
        <p:spPr>
          <a:xfrm>
            <a:off x="6758859" y="1879325"/>
            <a:ext cx="994200" cy="61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a:lvl1pPr>
            <a:lvl2pPr lvl="1" algn="ctr" rtl="0">
              <a:spcBef>
                <a:spcPts val="0"/>
              </a:spcBef>
              <a:spcAft>
                <a:spcPts val="0"/>
              </a:spcAft>
              <a:buClr>
                <a:schemeClr val="accent2"/>
              </a:buClr>
              <a:buSzPts val="4800"/>
              <a:buNone/>
              <a:defRPr sz="4800">
                <a:solidFill>
                  <a:schemeClr val="accent2"/>
                </a:solidFill>
              </a:defRPr>
            </a:lvl2pPr>
            <a:lvl3pPr lvl="2" algn="ctr" rtl="0">
              <a:spcBef>
                <a:spcPts val="0"/>
              </a:spcBef>
              <a:spcAft>
                <a:spcPts val="0"/>
              </a:spcAft>
              <a:buClr>
                <a:schemeClr val="accent2"/>
              </a:buClr>
              <a:buSzPts val="4800"/>
              <a:buNone/>
              <a:defRPr sz="4800">
                <a:solidFill>
                  <a:schemeClr val="accent2"/>
                </a:solidFill>
              </a:defRPr>
            </a:lvl3pPr>
            <a:lvl4pPr lvl="3" algn="ctr" rtl="0">
              <a:spcBef>
                <a:spcPts val="0"/>
              </a:spcBef>
              <a:spcAft>
                <a:spcPts val="0"/>
              </a:spcAft>
              <a:buClr>
                <a:schemeClr val="accent2"/>
              </a:buClr>
              <a:buSzPts val="4800"/>
              <a:buNone/>
              <a:defRPr sz="4800">
                <a:solidFill>
                  <a:schemeClr val="accent2"/>
                </a:solidFill>
              </a:defRPr>
            </a:lvl4pPr>
            <a:lvl5pPr lvl="4" algn="ctr" rtl="0">
              <a:spcBef>
                <a:spcPts val="0"/>
              </a:spcBef>
              <a:spcAft>
                <a:spcPts val="0"/>
              </a:spcAft>
              <a:buClr>
                <a:schemeClr val="accent2"/>
              </a:buClr>
              <a:buSzPts val="4800"/>
              <a:buNone/>
              <a:defRPr sz="4800">
                <a:solidFill>
                  <a:schemeClr val="accent2"/>
                </a:solidFill>
              </a:defRPr>
            </a:lvl5pPr>
            <a:lvl6pPr lvl="5" algn="ctr" rtl="0">
              <a:spcBef>
                <a:spcPts val="0"/>
              </a:spcBef>
              <a:spcAft>
                <a:spcPts val="0"/>
              </a:spcAft>
              <a:buClr>
                <a:schemeClr val="accent2"/>
              </a:buClr>
              <a:buSzPts val="4800"/>
              <a:buNone/>
              <a:defRPr sz="4800">
                <a:solidFill>
                  <a:schemeClr val="accent2"/>
                </a:solidFill>
              </a:defRPr>
            </a:lvl6pPr>
            <a:lvl7pPr lvl="6" algn="ctr" rtl="0">
              <a:spcBef>
                <a:spcPts val="0"/>
              </a:spcBef>
              <a:spcAft>
                <a:spcPts val="0"/>
              </a:spcAft>
              <a:buClr>
                <a:schemeClr val="accent2"/>
              </a:buClr>
              <a:buSzPts val="4800"/>
              <a:buNone/>
              <a:defRPr sz="4800">
                <a:solidFill>
                  <a:schemeClr val="accent2"/>
                </a:solidFill>
              </a:defRPr>
            </a:lvl7pPr>
            <a:lvl8pPr lvl="7" algn="ctr" rtl="0">
              <a:spcBef>
                <a:spcPts val="0"/>
              </a:spcBef>
              <a:spcAft>
                <a:spcPts val="0"/>
              </a:spcAft>
              <a:buClr>
                <a:schemeClr val="accent2"/>
              </a:buClr>
              <a:buSzPts val="4800"/>
              <a:buNone/>
              <a:defRPr sz="4800">
                <a:solidFill>
                  <a:schemeClr val="accent2"/>
                </a:solidFill>
              </a:defRPr>
            </a:lvl8pPr>
            <a:lvl9pPr lvl="8" algn="ctr" rtl="0">
              <a:spcBef>
                <a:spcPts val="0"/>
              </a:spcBef>
              <a:spcAft>
                <a:spcPts val="0"/>
              </a:spcAft>
              <a:buClr>
                <a:schemeClr val="accent2"/>
              </a:buClr>
              <a:buSzPts val="4800"/>
              <a:buNone/>
              <a:defRPr sz="4800">
                <a:solidFill>
                  <a:schemeClr val="accent2"/>
                </a:solidFill>
              </a:defRPr>
            </a:lvl9pPr>
          </a:lstStyle>
          <a:p>
            <a:r>
              <a:t>xx%</a:t>
            </a:r>
          </a:p>
        </p:txBody>
      </p:sp>
      <p:grpSp>
        <p:nvGrpSpPr>
          <p:cNvPr id="5656" name="Google Shape;5656;p43"/>
          <p:cNvGrpSpPr/>
          <p:nvPr/>
        </p:nvGrpSpPr>
        <p:grpSpPr>
          <a:xfrm>
            <a:off x="-868230" y="4665932"/>
            <a:ext cx="10880464" cy="393650"/>
            <a:chOff x="0" y="51629"/>
            <a:chExt cx="10880464" cy="393650"/>
          </a:xfrm>
        </p:grpSpPr>
        <p:grpSp>
          <p:nvGrpSpPr>
            <p:cNvPr id="5657" name="Google Shape;5657;p43"/>
            <p:cNvGrpSpPr/>
            <p:nvPr/>
          </p:nvGrpSpPr>
          <p:grpSpPr>
            <a:xfrm>
              <a:off x="0" y="51629"/>
              <a:ext cx="5465925" cy="393650"/>
              <a:chOff x="1125675" y="3020850"/>
              <a:chExt cx="5465925" cy="393650"/>
            </a:xfrm>
          </p:grpSpPr>
          <p:sp>
            <p:nvSpPr>
              <p:cNvPr id="5658" name="Google Shape;5658;p43"/>
              <p:cNvSpPr/>
              <p:nvPr/>
            </p:nvSpPr>
            <p:spPr>
              <a:xfrm>
                <a:off x="1221425" y="3085450"/>
                <a:ext cx="262925" cy="264450"/>
              </a:xfrm>
              <a:custGeom>
                <a:avLst/>
                <a:gdLst/>
                <a:ahLst/>
                <a:cxnLst/>
                <a:rect l="l" t="t" r="r" b="b"/>
                <a:pathLst>
                  <a:path w="10517" h="10578" extrusionOk="0">
                    <a:moveTo>
                      <a:pt x="2705" y="0"/>
                    </a:moveTo>
                    <a:lnTo>
                      <a:pt x="2705" y="8359"/>
                    </a:lnTo>
                    <a:lnTo>
                      <a:pt x="7204" y="8359"/>
                    </a:lnTo>
                    <a:lnTo>
                      <a:pt x="7204" y="2219"/>
                    </a:lnTo>
                    <a:lnTo>
                      <a:pt x="4225" y="2219"/>
                    </a:lnTo>
                    <a:lnTo>
                      <a:pt x="4225" y="5745"/>
                    </a:lnTo>
                    <a:lnTo>
                      <a:pt x="4985" y="5745"/>
                    </a:lnTo>
                    <a:lnTo>
                      <a:pt x="4985" y="2857"/>
                    </a:lnTo>
                    <a:lnTo>
                      <a:pt x="6444" y="2857"/>
                    </a:lnTo>
                    <a:lnTo>
                      <a:pt x="6444" y="7721"/>
                    </a:lnTo>
                    <a:lnTo>
                      <a:pt x="3465" y="7721"/>
                    </a:lnTo>
                    <a:lnTo>
                      <a:pt x="346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43"/>
              <p:cNvSpPr/>
              <p:nvPr/>
            </p:nvSpPr>
            <p:spPr>
              <a:xfrm>
                <a:off x="1519300"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03" y="4256"/>
                    </a:lnTo>
                    <a:lnTo>
                      <a:pt x="4803" y="5015"/>
                    </a:lnTo>
                    <a:lnTo>
                      <a:pt x="7721" y="5015"/>
                    </a:lnTo>
                    <a:lnTo>
                      <a:pt x="7721" y="6474"/>
                    </a:lnTo>
                    <a:lnTo>
                      <a:pt x="2857" y="6474"/>
                    </a:lnTo>
                    <a:lnTo>
                      <a:pt x="2857" y="3496"/>
                    </a:lnTo>
                    <a:lnTo>
                      <a:pt x="9879" y="3496"/>
                    </a:lnTo>
                    <a:lnTo>
                      <a:pt x="9879" y="9818"/>
                    </a:lnTo>
                    <a:lnTo>
                      <a:pt x="669" y="9818"/>
                    </a:lnTo>
                    <a:lnTo>
                      <a:pt x="66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43"/>
              <p:cNvSpPr/>
              <p:nvPr/>
            </p:nvSpPr>
            <p:spPr>
              <a:xfrm>
                <a:off x="1822500" y="3085450"/>
                <a:ext cx="262925" cy="264450"/>
              </a:xfrm>
              <a:custGeom>
                <a:avLst/>
                <a:gdLst/>
                <a:ahLst/>
                <a:cxnLst/>
                <a:rect l="l" t="t" r="r" b="b"/>
                <a:pathLst>
                  <a:path w="10517" h="10578" extrusionOk="0">
                    <a:moveTo>
                      <a:pt x="2705" y="0"/>
                    </a:moveTo>
                    <a:lnTo>
                      <a:pt x="2705" y="8359"/>
                    </a:lnTo>
                    <a:lnTo>
                      <a:pt x="7234" y="8359"/>
                    </a:lnTo>
                    <a:lnTo>
                      <a:pt x="7234" y="2219"/>
                    </a:lnTo>
                    <a:lnTo>
                      <a:pt x="4225" y="2219"/>
                    </a:lnTo>
                    <a:lnTo>
                      <a:pt x="4225" y="5745"/>
                    </a:lnTo>
                    <a:lnTo>
                      <a:pt x="4985" y="5745"/>
                    </a:lnTo>
                    <a:lnTo>
                      <a:pt x="4985" y="2857"/>
                    </a:lnTo>
                    <a:lnTo>
                      <a:pt x="6474" y="2857"/>
                    </a:lnTo>
                    <a:lnTo>
                      <a:pt x="6474" y="7721"/>
                    </a:lnTo>
                    <a:lnTo>
                      <a:pt x="3465" y="7721"/>
                    </a:lnTo>
                    <a:lnTo>
                      <a:pt x="346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43"/>
              <p:cNvSpPr/>
              <p:nvPr/>
            </p:nvSpPr>
            <p:spPr>
              <a:xfrm>
                <a:off x="2121125" y="3085450"/>
                <a:ext cx="262950" cy="264450"/>
              </a:xfrm>
              <a:custGeom>
                <a:avLst/>
                <a:gdLst/>
                <a:ahLst/>
                <a:cxnLst/>
                <a:rect l="l" t="t" r="r" b="b"/>
                <a:pathLst>
                  <a:path w="10518" h="10578" extrusionOk="0">
                    <a:moveTo>
                      <a:pt x="1" y="0"/>
                    </a:moveTo>
                    <a:lnTo>
                      <a:pt x="1" y="10578"/>
                    </a:lnTo>
                    <a:lnTo>
                      <a:pt x="10517" y="10578"/>
                    </a:lnTo>
                    <a:lnTo>
                      <a:pt x="10517" y="2736"/>
                    </a:lnTo>
                    <a:lnTo>
                      <a:pt x="2159" y="2736"/>
                    </a:lnTo>
                    <a:lnTo>
                      <a:pt x="2159" y="7234"/>
                    </a:lnTo>
                    <a:lnTo>
                      <a:pt x="8359" y="7234"/>
                    </a:lnTo>
                    <a:lnTo>
                      <a:pt x="8359" y="4256"/>
                    </a:lnTo>
                    <a:lnTo>
                      <a:pt x="4773" y="4256"/>
                    </a:lnTo>
                    <a:lnTo>
                      <a:pt x="4773" y="5015"/>
                    </a:lnTo>
                    <a:lnTo>
                      <a:pt x="7660" y="5015"/>
                    </a:lnTo>
                    <a:lnTo>
                      <a:pt x="7660" y="6474"/>
                    </a:lnTo>
                    <a:lnTo>
                      <a:pt x="2797" y="6474"/>
                    </a:lnTo>
                    <a:lnTo>
                      <a:pt x="2797" y="3496"/>
                    </a:lnTo>
                    <a:lnTo>
                      <a:pt x="9879" y="3496"/>
                    </a:lnTo>
                    <a:lnTo>
                      <a:pt x="9879" y="9818"/>
                    </a:lnTo>
                    <a:lnTo>
                      <a:pt x="639" y="9818"/>
                    </a:lnTo>
                    <a:lnTo>
                      <a:pt x="63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43"/>
              <p:cNvSpPr/>
              <p:nvPr/>
            </p:nvSpPr>
            <p:spPr>
              <a:xfrm>
                <a:off x="2422800" y="3085450"/>
                <a:ext cx="264475" cy="264450"/>
              </a:xfrm>
              <a:custGeom>
                <a:avLst/>
                <a:gdLst/>
                <a:ahLst/>
                <a:cxnLst/>
                <a:rect l="l" t="t" r="r" b="b"/>
                <a:pathLst>
                  <a:path w="10579" h="10578" extrusionOk="0">
                    <a:moveTo>
                      <a:pt x="2736" y="0"/>
                    </a:moveTo>
                    <a:lnTo>
                      <a:pt x="2736" y="8359"/>
                    </a:lnTo>
                    <a:lnTo>
                      <a:pt x="7235" y="8359"/>
                    </a:lnTo>
                    <a:lnTo>
                      <a:pt x="7235" y="2219"/>
                    </a:lnTo>
                    <a:lnTo>
                      <a:pt x="4256" y="2219"/>
                    </a:lnTo>
                    <a:lnTo>
                      <a:pt x="4256" y="5745"/>
                    </a:lnTo>
                    <a:lnTo>
                      <a:pt x="5016" y="5745"/>
                    </a:lnTo>
                    <a:lnTo>
                      <a:pt x="5016" y="2857"/>
                    </a:lnTo>
                    <a:lnTo>
                      <a:pt x="6475" y="2857"/>
                    </a:lnTo>
                    <a:lnTo>
                      <a:pt x="6475" y="7721"/>
                    </a:lnTo>
                    <a:lnTo>
                      <a:pt x="3496" y="7721"/>
                    </a:lnTo>
                    <a:lnTo>
                      <a:pt x="3496" y="699"/>
                    </a:lnTo>
                    <a:lnTo>
                      <a:pt x="9818" y="699"/>
                    </a:lnTo>
                    <a:lnTo>
                      <a:pt x="9818" y="9879"/>
                    </a:lnTo>
                    <a:lnTo>
                      <a:pt x="761" y="9879"/>
                    </a:lnTo>
                    <a:lnTo>
                      <a:pt x="761" y="213"/>
                    </a:lnTo>
                    <a:lnTo>
                      <a:pt x="1" y="213"/>
                    </a:lnTo>
                    <a:lnTo>
                      <a:pt x="1" y="10578"/>
                    </a:lnTo>
                    <a:lnTo>
                      <a:pt x="10578" y="10578"/>
                    </a:lnTo>
                    <a:lnTo>
                      <a:pt x="105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43"/>
              <p:cNvSpPr/>
              <p:nvPr/>
            </p:nvSpPr>
            <p:spPr>
              <a:xfrm>
                <a:off x="2720675" y="3085450"/>
                <a:ext cx="264475" cy="264450"/>
              </a:xfrm>
              <a:custGeom>
                <a:avLst/>
                <a:gdLst/>
                <a:ahLst/>
                <a:cxnLst/>
                <a:rect l="l" t="t" r="r" b="b"/>
                <a:pathLst>
                  <a:path w="10579" h="10578" extrusionOk="0">
                    <a:moveTo>
                      <a:pt x="1" y="0"/>
                    </a:moveTo>
                    <a:lnTo>
                      <a:pt x="1" y="10578"/>
                    </a:lnTo>
                    <a:lnTo>
                      <a:pt x="10578" y="10578"/>
                    </a:lnTo>
                    <a:lnTo>
                      <a:pt x="10578" y="2736"/>
                    </a:lnTo>
                    <a:lnTo>
                      <a:pt x="2220" y="2736"/>
                    </a:lnTo>
                    <a:lnTo>
                      <a:pt x="2220" y="7234"/>
                    </a:lnTo>
                    <a:lnTo>
                      <a:pt x="8360" y="7234"/>
                    </a:lnTo>
                    <a:lnTo>
                      <a:pt x="8360" y="4256"/>
                    </a:lnTo>
                    <a:lnTo>
                      <a:pt x="4834" y="4256"/>
                    </a:lnTo>
                    <a:lnTo>
                      <a:pt x="4834" y="5015"/>
                    </a:lnTo>
                    <a:lnTo>
                      <a:pt x="7721" y="5015"/>
                    </a:lnTo>
                    <a:lnTo>
                      <a:pt x="7721" y="6474"/>
                    </a:lnTo>
                    <a:lnTo>
                      <a:pt x="2858" y="6474"/>
                    </a:lnTo>
                    <a:lnTo>
                      <a:pt x="2858" y="3496"/>
                    </a:lnTo>
                    <a:lnTo>
                      <a:pt x="9940" y="3496"/>
                    </a:lnTo>
                    <a:lnTo>
                      <a:pt x="9940" y="9818"/>
                    </a:lnTo>
                    <a:lnTo>
                      <a:pt x="700" y="9818"/>
                    </a:lnTo>
                    <a:lnTo>
                      <a:pt x="700" y="760"/>
                    </a:lnTo>
                    <a:lnTo>
                      <a:pt x="10396" y="760"/>
                    </a:lnTo>
                    <a:lnTo>
                      <a:pt x="103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43"/>
              <p:cNvSpPr/>
              <p:nvPr/>
            </p:nvSpPr>
            <p:spPr>
              <a:xfrm>
                <a:off x="3023875" y="3085450"/>
                <a:ext cx="263700" cy="264450"/>
              </a:xfrm>
              <a:custGeom>
                <a:avLst/>
                <a:gdLst/>
                <a:ahLst/>
                <a:cxnLst/>
                <a:rect l="l" t="t" r="r" b="b"/>
                <a:pathLst>
                  <a:path w="10548" h="10578" extrusionOk="0">
                    <a:moveTo>
                      <a:pt x="2736" y="0"/>
                    </a:moveTo>
                    <a:lnTo>
                      <a:pt x="2736" y="8359"/>
                    </a:lnTo>
                    <a:lnTo>
                      <a:pt x="7235" y="8359"/>
                    </a:lnTo>
                    <a:lnTo>
                      <a:pt x="7235" y="2219"/>
                    </a:lnTo>
                    <a:lnTo>
                      <a:pt x="4226" y="2219"/>
                    </a:lnTo>
                    <a:lnTo>
                      <a:pt x="4226" y="5745"/>
                    </a:lnTo>
                    <a:lnTo>
                      <a:pt x="4986" y="5745"/>
                    </a:lnTo>
                    <a:lnTo>
                      <a:pt x="4986" y="2857"/>
                    </a:lnTo>
                    <a:lnTo>
                      <a:pt x="6475" y="2857"/>
                    </a:lnTo>
                    <a:lnTo>
                      <a:pt x="647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43"/>
              <p:cNvSpPr/>
              <p:nvPr/>
            </p:nvSpPr>
            <p:spPr>
              <a:xfrm>
                <a:off x="3322525"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33" y="4256"/>
                    </a:lnTo>
                    <a:lnTo>
                      <a:pt x="4833" y="5015"/>
                    </a:lnTo>
                    <a:lnTo>
                      <a:pt x="7721" y="5015"/>
                    </a:lnTo>
                    <a:lnTo>
                      <a:pt x="7721" y="6474"/>
                    </a:lnTo>
                    <a:lnTo>
                      <a:pt x="2857" y="6474"/>
                    </a:lnTo>
                    <a:lnTo>
                      <a:pt x="2857" y="3496"/>
                    </a:lnTo>
                    <a:lnTo>
                      <a:pt x="9879" y="3496"/>
                    </a:lnTo>
                    <a:lnTo>
                      <a:pt x="9879" y="9818"/>
                    </a:lnTo>
                    <a:lnTo>
                      <a:pt x="638" y="9818"/>
                    </a:lnTo>
                    <a:lnTo>
                      <a:pt x="638" y="760"/>
                    </a:lnTo>
                    <a:lnTo>
                      <a:pt x="10365" y="760"/>
                    </a:lnTo>
                    <a:lnTo>
                      <a:pt x="103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43"/>
              <p:cNvSpPr/>
              <p:nvPr/>
            </p:nvSpPr>
            <p:spPr>
              <a:xfrm>
                <a:off x="3625725" y="3085450"/>
                <a:ext cx="262925" cy="264450"/>
              </a:xfrm>
              <a:custGeom>
                <a:avLst/>
                <a:gdLst/>
                <a:ahLst/>
                <a:cxnLst/>
                <a:rect l="l" t="t" r="r" b="b"/>
                <a:pathLst>
                  <a:path w="10517" h="10578" extrusionOk="0">
                    <a:moveTo>
                      <a:pt x="2675" y="0"/>
                    </a:moveTo>
                    <a:lnTo>
                      <a:pt x="2675" y="8359"/>
                    </a:lnTo>
                    <a:lnTo>
                      <a:pt x="7204" y="8359"/>
                    </a:lnTo>
                    <a:lnTo>
                      <a:pt x="7204" y="2219"/>
                    </a:lnTo>
                    <a:lnTo>
                      <a:pt x="4195" y="2219"/>
                    </a:lnTo>
                    <a:lnTo>
                      <a:pt x="4195" y="5745"/>
                    </a:lnTo>
                    <a:lnTo>
                      <a:pt x="4955" y="5745"/>
                    </a:lnTo>
                    <a:lnTo>
                      <a:pt x="4955" y="2857"/>
                    </a:lnTo>
                    <a:lnTo>
                      <a:pt x="6444" y="2857"/>
                    </a:lnTo>
                    <a:lnTo>
                      <a:pt x="6444" y="7721"/>
                    </a:lnTo>
                    <a:lnTo>
                      <a:pt x="3435" y="7721"/>
                    </a:lnTo>
                    <a:lnTo>
                      <a:pt x="343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43"/>
              <p:cNvSpPr/>
              <p:nvPr/>
            </p:nvSpPr>
            <p:spPr>
              <a:xfrm>
                <a:off x="3923600" y="3085450"/>
                <a:ext cx="262950" cy="264450"/>
              </a:xfrm>
              <a:custGeom>
                <a:avLst/>
                <a:gdLst/>
                <a:ahLst/>
                <a:cxnLst/>
                <a:rect l="l" t="t" r="r" b="b"/>
                <a:pathLst>
                  <a:path w="10518" h="10578" extrusionOk="0">
                    <a:moveTo>
                      <a:pt x="0" y="0"/>
                    </a:moveTo>
                    <a:lnTo>
                      <a:pt x="0" y="10578"/>
                    </a:lnTo>
                    <a:lnTo>
                      <a:pt x="10517" y="10578"/>
                    </a:lnTo>
                    <a:lnTo>
                      <a:pt x="10517" y="2736"/>
                    </a:lnTo>
                    <a:lnTo>
                      <a:pt x="2158" y="2736"/>
                    </a:lnTo>
                    <a:lnTo>
                      <a:pt x="2158" y="7234"/>
                    </a:lnTo>
                    <a:lnTo>
                      <a:pt x="8359" y="7234"/>
                    </a:lnTo>
                    <a:lnTo>
                      <a:pt x="8359" y="4256"/>
                    </a:lnTo>
                    <a:lnTo>
                      <a:pt x="4803" y="4256"/>
                    </a:lnTo>
                    <a:lnTo>
                      <a:pt x="4803" y="5015"/>
                    </a:lnTo>
                    <a:lnTo>
                      <a:pt x="7721" y="5015"/>
                    </a:lnTo>
                    <a:lnTo>
                      <a:pt x="7721" y="6474"/>
                    </a:lnTo>
                    <a:lnTo>
                      <a:pt x="2857" y="6474"/>
                    </a:lnTo>
                    <a:lnTo>
                      <a:pt x="2857" y="3496"/>
                    </a:lnTo>
                    <a:lnTo>
                      <a:pt x="9879" y="3496"/>
                    </a:lnTo>
                    <a:lnTo>
                      <a:pt x="9879" y="9818"/>
                    </a:lnTo>
                    <a:lnTo>
                      <a:pt x="638" y="9818"/>
                    </a:lnTo>
                    <a:lnTo>
                      <a:pt x="638"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43"/>
              <p:cNvSpPr/>
              <p:nvPr/>
            </p:nvSpPr>
            <p:spPr>
              <a:xfrm>
                <a:off x="4226025" y="3085450"/>
                <a:ext cx="263700" cy="264450"/>
              </a:xfrm>
              <a:custGeom>
                <a:avLst/>
                <a:gdLst/>
                <a:ahLst/>
                <a:cxnLst/>
                <a:rect l="l" t="t" r="r" b="b"/>
                <a:pathLst>
                  <a:path w="10548" h="10578" extrusionOk="0">
                    <a:moveTo>
                      <a:pt x="2736" y="0"/>
                    </a:moveTo>
                    <a:lnTo>
                      <a:pt x="2736" y="8359"/>
                    </a:lnTo>
                    <a:lnTo>
                      <a:pt x="7235" y="8359"/>
                    </a:lnTo>
                    <a:lnTo>
                      <a:pt x="7235" y="2219"/>
                    </a:lnTo>
                    <a:lnTo>
                      <a:pt x="4256" y="2219"/>
                    </a:lnTo>
                    <a:lnTo>
                      <a:pt x="4256" y="5745"/>
                    </a:lnTo>
                    <a:lnTo>
                      <a:pt x="5016" y="5745"/>
                    </a:lnTo>
                    <a:lnTo>
                      <a:pt x="5016" y="2857"/>
                    </a:lnTo>
                    <a:lnTo>
                      <a:pt x="6475" y="2857"/>
                    </a:lnTo>
                    <a:lnTo>
                      <a:pt x="647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43"/>
              <p:cNvSpPr/>
              <p:nvPr/>
            </p:nvSpPr>
            <p:spPr>
              <a:xfrm>
                <a:off x="4524675"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03" y="4256"/>
                    </a:lnTo>
                    <a:lnTo>
                      <a:pt x="4803" y="5015"/>
                    </a:lnTo>
                    <a:lnTo>
                      <a:pt x="7690" y="5015"/>
                    </a:lnTo>
                    <a:lnTo>
                      <a:pt x="7690" y="6474"/>
                    </a:lnTo>
                    <a:lnTo>
                      <a:pt x="2827" y="6474"/>
                    </a:lnTo>
                    <a:lnTo>
                      <a:pt x="2827" y="3496"/>
                    </a:lnTo>
                    <a:lnTo>
                      <a:pt x="9879" y="3496"/>
                    </a:lnTo>
                    <a:lnTo>
                      <a:pt x="9879" y="9818"/>
                    </a:lnTo>
                    <a:lnTo>
                      <a:pt x="669" y="9818"/>
                    </a:lnTo>
                    <a:lnTo>
                      <a:pt x="66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43"/>
              <p:cNvSpPr/>
              <p:nvPr/>
            </p:nvSpPr>
            <p:spPr>
              <a:xfrm>
                <a:off x="4827100" y="3085450"/>
                <a:ext cx="263700" cy="264450"/>
              </a:xfrm>
              <a:custGeom>
                <a:avLst/>
                <a:gdLst/>
                <a:ahLst/>
                <a:cxnLst/>
                <a:rect l="l" t="t" r="r" b="b"/>
                <a:pathLst>
                  <a:path w="10548" h="10578" extrusionOk="0">
                    <a:moveTo>
                      <a:pt x="2736" y="0"/>
                    </a:moveTo>
                    <a:lnTo>
                      <a:pt x="2736" y="8359"/>
                    </a:lnTo>
                    <a:lnTo>
                      <a:pt x="7204" y="8359"/>
                    </a:lnTo>
                    <a:lnTo>
                      <a:pt x="7204" y="2219"/>
                    </a:lnTo>
                    <a:lnTo>
                      <a:pt x="4226" y="2219"/>
                    </a:lnTo>
                    <a:lnTo>
                      <a:pt x="4226" y="5745"/>
                    </a:lnTo>
                    <a:lnTo>
                      <a:pt x="4986" y="5745"/>
                    </a:lnTo>
                    <a:lnTo>
                      <a:pt x="4986" y="2857"/>
                    </a:lnTo>
                    <a:lnTo>
                      <a:pt x="6445" y="2857"/>
                    </a:lnTo>
                    <a:lnTo>
                      <a:pt x="644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43"/>
              <p:cNvSpPr/>
              <p:nvPr/>
            </p:nvSpPr>
            <p:spPr>
              <a:xfrm>
                <a:off x="5124975" y="3085450"/>
                <a:ext cx="264475" cy="264450"/>
              </a:xfrm>
              <a:custGeom>
                <a:avLst/>
                <a:gdLst/>
                <a:ahLst/>
                <a:cxnLst/>
                <a:rect l="l" t="t" r="r" b="b"/>
                <a:pathLst>
                  <a:path w="10579" h="10578" extrusionOk="0">
                    <a:moveTo>
                      <a:pt x="1" y="0"/>
                    </a:moveTo>
                    <a:lnTo>
                      <a:pt x="1" y="10578"/>
                    </a:lnTo>
                    <a:lnTo>
                      <a:pt x="10578" y="10578"/>
                    </a:lnTo>
                    <a:lnTo>
                      <a:pt x="10578" y="2736"/>
                    </a:lnTo>
                    <a:lnTo>
                      <a:pt x="2220" y="2736"/>
                    </a:lnTo>
                    <a:lnTo>
                      <a:pt x="2220" y="7234"/>
                    </a:lnTo>
                    <a:lnTo>
                      <a:pt x="8360" y="7234"/>
                    </a:lnTo>
                    <a:lnTo>
                      <a:pt x="8360" y="4256"/>
                    </a:lnTo>
                    <a:lnTo>
                      <a:pt x="4834" y="4256"/>
                    </a:lnTo>
                    <a:lnTo>
                      <a:pt x="4834" y="5015"/>
                    </a:lnTo>
                    <a:lnTo>
                      <a:pt x="7721" y="5015"/>
                    </a:lnTo>
                    <a:lnTo>
                      <a:pt x="7721" y="6474"/>
                    </a:lnTo>
                    <a:lnTo>
                      <a:pt x="2858" y="6474"/>
                    </a:lnTo>
                    <a:lnTo>
                      <a:pt x="2858" y="3496"/>
                    </a:lnTo>
                    <a:lnTo>
                      <a:pt x="9879" y="3496"/>
                    </a:lnTo>
                    <a:lnTo>
                      <a:pt x="9879" y="9818"/>
                    </a:lnTo>
                    <a:lnTo>
                      <a:pt x="700" y="9818"/>
                    </a:lnTo>
                    <a:lnTo>
                      <a:pt x="700" y="760"/>
                    </a:lnTo>
                    <a:lnTo>
                      <a:pt x="10366" y="760"/>
                    </a:lnTo>
                    <a:lnTo>
                      <a:pt x="103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43"/>
              <p:cNvSpPr/>
              <p:nvPr/>
            </p:nvSpPr>
            <p:spPr>
              <a:xfrm>
                <a:off x="5428175" y="3085450"/>
                <a:ext cx="262950" cy="264450"/>
              </a:xfrm>
              <a:custGeom>
                <a:avLst/>
                <a:gdLst/>
                <a:ahLst/>
                <a:cxnLst/>
                <a:rect l="l" t="t" r="r" b="b"/>
                <a:pathLst>
                  <a:path w="10518" h="10578" extrusionOk="0">
                    <a:moveTo>
                      <a:pt x="2706" y="0"/>
                    </a:moveTo>
                    <a:lnTo>
                      <a:pt x="2706" y="8359"/>
                    </a:lnTo>
                    <a:lnTo>
                      <a:pt x="7235" y="8359"/>
                    </a:lnTo>
                    <a:lnTo>
                      <a:pt x="7235" y="2219"/>
                    </a:lnTo>
                    <a:lnTo>
                      <a:pt x="4226" y="2219"/>
                    </a:lnTo>
                    <a:lnTo>
                      <a:pt x="4226" y="5745"/>
                    </a:lnTo>
                    <a:lnTo>
                      <a:pt x="4986" y="5745"/>
                    </a:lnTo>
                    <a:lnTo>
                      <a:pt x="4986" y="2857"/>
                    </a:lnTo>
                    <a:lnTo>
                      <a:pt x="6475" y="2857"/>
                    </a:lnTo>
                    <a:lnTo>
                      <a:pt x="6475" y="7721"/>
                    </a:lnTo>
                    <a:lnTo>
                      <a:pt x="3466" y="7721"/>
                    </a:lnTo>
                    <a:lnTo>
                      <a:pt x="3466" y="699"/>
                    </a:lnTo>
                    <a:lnTo>
                      <a:pt x="9758" y="699"/>
                    </a:lnTo>
                    <a:lnTo>
                      <a:pt x="9758" y="9879"/>
                    </a:lnTo>
                    <a:lnTo>
                      <a:pt x="761" y="9879"/>
                    </a:lnTo>
                    <a:lnTo>
                      <a:pt x="761" y="213"/>
                    </a:lnTo>
                    <a:lnTo>
                      <a:pt x="1" y="213"/>
                    </a:lnTo>
                    <a:lnTo>
                      <a:pt x="1" y="10578"/>
                    </a:lnTo>
                    <a:lnTo>
                      <a:pt x="10518" y="10578"/>
                    </a:lnTo>
                    <a:lnTo>
                      <a:pt x="105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43"/>
              <p:cNvSpPr/>
              <p:nvPr/>
            </p:nvSpPr>
            <p:spPr>
              <a:xfrm>
                <a:off x="5726050" y="3085450"/>
                <a:ext cx="263725" cy="264450"/>
              </a:xfrm>
              <a:custGeom>
                <a:avLst/>
                <a:gdLst/>
                <a:ahLst/>
                <a:cxnLst/>
                <a:rect l="l" t="t" r="r" b="b"/>
                <a:pathLst>
                  <a:path w="10549" h="10578" extrusionOk="0">
                    <a:moveTo>
                      <a:pt x="1" y="0"/>
                    </a:moveTo>
                    <a:lnTo>
                      <a:pt x="1" y="10578"/>
                    </a:lnTo>
                    <a:lnTo>
                      <a:pt x="10548" y="10578"/>
                    </a:lnTo>
                    <a:lnTo>
                      <a:pt x="10548" y="2736"/>
                    </a:lnTo>
                    <a:lnTo>
                      <a:pt x="2220" y="2736"/>
                    </a:lnTo>
                    <a:lnTo>
                      <a:pt x="2220" y="7234"/>
                    </a:lnTo>
                    <a:lnTo>
                      <a:pt x="8360" y="7234"/>
                    </a:lnTo>
                    <a:lnTo>
                      <a:pt x="8360" y="4256"/>
                    </a:lnTo>
                    <a:lnTo>
                      <a:pt x="4803" y="4256"/>
                    </a:lnTo>
                    <a:lnTo>
                      <a:pt x="4803" y="5015"/>
                    </a:lnTo>
                    <a:lnTo>
                      <a:pt x="7721" y="5015"/>
                    </a:lnTo>
                    <a:lnTo>
                      <a:pt x="7721" y="6474"/>
                    </a:lnTo>
                    <a:lnTo>
                      <a:pt x="2858" y="6474"/>
                    </a:lnTo>
                    <a:lnTo>
                      <a:pt x="2858" y="3496"/>
                    </a:lnTo>
                    <a:lnTo>
                      <a:pt x="9879" y="3496"/>
                    </a:lnTo>
                    <a:lnTo>
                      <a:pt x="9879" y="9818"/>
                    </a:lnTo>
                    <a:lnTo>
                      <a:pt x="669" y="9818"/>
                    </a:lnTo>
                    <a:lnTo>
                      <a:pt x="669" y="760"/>
                    </a:lnTo>
                    <a:lnTo>
                      <a:pt x="10396" y="760"/>
                    </a:lnTo>
                    <a:lnTo>
                      <a:pt x="103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43"/>
              <p:cNvSpPr/>
              <p:nvPr/>
            </p:nvSpPr>
            <p:spPr>
              <a:xfrm>
                <a:off x="6029250" y="3085450"/>
                <a:ext cx="263700" cy="264450"/>
              </a:xfrm>
              <a:custGeom>
                <a:avLst/>
                <a:gdLst/>
                <a:ahLst/>
                <a:cxnLst/>
                <a:rect l="l" t="t" r="r" b="b"/>
                <a:pathLst>
                  <a:path w="10548" h="10578" extrusionOk="0">
                    <a:moveTo>
                      <a:pt x="2706" y="0"/>
                    </a:moveTo>
                    <a:lnTo>
                      <a:pt x="2706" y="8359"/>
                    </a:lnTo>
                    <a:lnTo>
                      <a:pt x="7235" y="8359"/>
                    </a:lnTo>
                    <a:lnTo>
                      <a:pt x="7235" y="2219"/>
                    </a:lnTo>
                    <a:lnTo>
                      <a:pt x="4226" y="2219"/>
                    </a:lnTo>
                    <a:lnTo>
                      <a:pt x="4226" y="5745"/>
                    </a:lnTo>
                    <a:lnTo>
                      <a:pt x="4986" y="5745"/>
                    </a:lnTo>
                    <a:lnTo>
                      <a:pt x="4986" y="2857"/>
                    </a:lnTo>
                    <a:lnTo>
                      <a:pt x="6475" y="2857"/>
                    </a:lnTo>
                    <a:lnTo>
                      <a:pt x="6475" y="7721"/>
                    </a:lnTo>
                    <a:lnTo>
                      <a:pt x="3466" y="7721"/>
                    </a:lnTo>
                    <a:lnTo>
                      <a:pt x="346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43"/>
              <p:cNvSpPr/>
              <p:nvPr/>
            </p:nvSpPr>
            <p:spPr>
              <a:xfrm>
                <a:off x="6327900" y="3085450"/>
                <a:ext cx="262950" cy="264450"/>
              </a:xfrm>
              <a:custGeom>
                <a:avLst/>
                <a:gdLst/>
                <a:ahLst/>
                <a:cxnLst/>
                <a:rect l="l" t="t" r="r" b="b"/>
                <a:pathLst>
                  <a:path w="10518" h="10578" extrusionOk="0">
                    <a:moveTo>
                      <a:pt x="0" y="0"/>
                    </a:moveTo>
                    <a:lnTo>
                      <a:pt x="0" y="10578"/>
                    </a:lnTo>
                    <a:lnTo>
                      <a:pt x="10517" y="10578"/>
                    </a:lnTo>
                    <a:lnTo>
                      <a:pt x="10517" y="2736"/>
                    </a:lnTo>
                    <a:lnTo>
                      <a:pt x="2158" y="2736"/>
                    </a:lnTo>
                    <a:lnTo>
                      <a:pt x="2158" y="7234"/>
                    </a:lnTo>
                    <a:lnTo>
                      <a:pt x="8359" y="7234"/>
                    </a:lnTo>
                    <a:lnTo>
                      <a:pt x="8359" y="4256"/>
                    </a:lnTo>
                    <a:lnTo>
                      <a:pt x="4772" y="4256"/>
                    </a:lnTo>
                    <a:lnTo>
                      <a:pt x="4772" y="5015"/>
                    </a:lnTo>
                    <a:lnTo>
                      <a:pt x="7660" y="5015"/>
                    </a:lnTo>
                    <a:lnTo>
                      <a:pt x="7660" y="6474"/>
                    </a:lnTo>
                    <a:lnTo>
                      <a:pt x="2857" y="6474"/>
                    </a:lnTo>
                    <a:lnTo>
                      <a:pt x="2857" y="3496"/>
                    </a:lnTo>
                    <a:lnTo>
                      <a:pt x="9879" y="3496"/>
                    </a:lnTo>
                    <a:lnTo>
                      <a:pt x="9879" y="9818"/>
                    </a:lnTo>
                    <a:lnTo>
                      <a:pt x="638" y="9818"/>
                    </a:lnTo>
                    <a:lnTo>
                      <a:pt x="638"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43"/>
              <p:cNvSpPr/>
              <p:nvPr/>
            </p:nvSpPr>
            <p:spPr>
              <a:xfrm>
                <a:off x="1125675" y="3377250"/>
                <a:ext cx="5465925" cy="37250"/>
              </a:xfrm>
              <a:custGeom>
                <a:avLst/>
                <a:gdLst/>
                <a:ahLst/>
                <a:cxnLst/>
                <a:rect l="l" t="t" r="r" b="b"/>
                <a:pathLst>
                  <a:path w="218637" h="1490" extrusionOk="0">
                    <a:moveTo>
                      <a:pt x="0" y="0"/>
                    </a:moveTo>
                    <a:lnTo>
                      <a:pt x="0" y="1489"/>
                    </a:lnTo>
                    <a:lnTo>
                      <a:pt x="218636" y="1489"/>
                    </a:lnTo>
                    <a:lnTo>
                      <a:pt x="2186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43"/>
              <p:cNvSpPr/>
              <p:nvPr/>
            </p:nvSpPr>
            <p:spPr>
              <a:xfrm>
                <a:off x="1125675" y="3020850"/>
                <a:ext cx="5465925" cy="37250"/>
              </a:xfrm>
              <a:custGeom>
                <a:avLst/>
                <a:gdLst/>
                <a:ahLst/>
                <a:cxnLst/>
                <a:rect l="l" t="t" r="r" b="b"/>
                <a:pathLst>
                  <a:path w="218637" h="1490" extrusionOk="0">
                    <a:moveTo>
                      <a:pt x="0" y="1"/>
                    </a:moveTo>
                    <a:lnTo>
                      <a:pt x="0" y="1490"/>
                    </a:lnTo>
                    <a:lnTo>
                      <a:pt x="218636" y="1490"/>
                    </a:lnTo>
                    <a:lnTo>
                      <a:pt x="2186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8" name="Google Shape;5678;p43"/>
            <p:cNvGrpSpPr/>
            <p:nvPr/>
          </p:nvGrpSpPr>
          <p:grpSpPr>
            <a:xfrm>
              <a:off x="5414539" y="51629"/>
              <a:ext cx="5465925" cy="393650"/>
              <a:chOff x="1125675" y="3020850"/>
              <a:chExt cx="5465925" cy="393650"/>
            </a:xfrm>
          </p:grpSpPr>
          <p:sp>
            <p:nvSpPr>
              <p:cNvPr id="5679" name="Google Shape;5679;p43"/>
              <p:cNvSpPr/>
              <p:nvPr/>
            </p:nvSpPr>
            <p:spPr>
              <a:xfrm>
                <a:off x="1221425" y="3085450"/>
                <a:ext cx="262925" cy="264450"/>
              </a:xfrm>
              <a:custGeom>
                <a:avLst/>
                <a:gdLst/>
                <a:ahLst/>
                <a:cxnLst/>
                <a:rect l="l" t="t" r="r" b="b"/>
                <a:pathLst>
                  <a:path w="10517" h="10578" extrusionOk="0">
                    <a:moveTo>
                      <a:pt x="2705" y="0"/>
                    </a:moveTo>
                    <a:lnTo>
                      <a:pt x="2705" y="8359"/>
                    </a:lnTo>
                    <a:lnTo>
                      <a:pt x="7204" y="8359"/>
                    </a:lnTo>
                    <a:lnTo>
                      <a:pt x="7204" y="2219"/>
                    </a:lnTo>
                    <a:lnTo>
                      <a:pt x="4225" y="2219"/>
                    </a:lnTo>
                    <a:lnTo>
                      <a:pt x="4225" y="5745"/>
                    </a:lnTo>
                    <a:lnTo>
                      <a:pt x="4985" y="5745"/>
                    </a:lnTo>
                    <a:lnTo>
                      <a:pt x="4985" y="2857"/>
                    </a:lnTo>
                    <a:lnTo>
                      <a:pt x="6444" y="2857"/>
                    </a:lnTo>
                    <a:lnTo>
                      <a:pt x="6444" y="7721"/>
                    </a:lnTo>
                    <a:lnTo>
                      <a:pt x="3465" y="7721"/>
                    </a:lnTo>
                    <a:lnTo>
                      <a:pt x="346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43"/>
              <p:cNvSpPr/>
              <p:nvPr/>
            </p:nvSpPr>
            <p:spPr>
              <a:xfrm>
                <a:off x="1519300"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03" y="4256"/>
                    </a:lnTo>
                    <a:lnTo>
                      <a:pt x="4803" y="5015"/>
                    </a:lnTo>
                    <a:lnTo>
                      <a:pt x="7721" y="5015"/>
                    </a:lnTo>
                    <a:lnTo>
                      <a:pt x="7721" y="6474"/>
                    </a:lnTo>
                    <a:lnTo>
                      <a:pt x="2857" y="6474"/>
                    </a:lnTo>
                    <a:lnTo>
                      <a:pt x="2857" y="3496"/>
                    </a:lnTo>
                    <a:lnTo>
                      <a:pt x="9879" y="3496"/>
                    </a:lnTo>
                    <a:lnTo>
                      <a:pt x="9879" y="9818"/>
                    </a:lnTo>
                    <a:lnTo>
                      <a:pt x="669" y="9818"/>
                    </a:lnTo>
                    <a:lnTo>
                      <a:pt x="66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43"/>
              <p:cNvSpPr/>
              <p:nvPr/>
            </p:nvSpPr>
            <p:spPr>
              <a:xfrm>
                <a:off x="1822500" y="3085450"/>
                <a:ext cx="262925" cy="264450"/>
              </a:xfrm>
              <a:custGeom>
                <a:avLst/>
                <a:gdLst/>
                <a:ahLst/>
                <a:cxnLst/>
                <a:rect l="l" t="t" r="r" b="b"/>
                <a:pathLst>
                  <a:path w="10517" h="10578" extrusionOk="0">
                    <a:moveTo>
                      <a:pt x="2705" y="0"/>
                    </a:moveTo>
                    <a:lnTo>
                      <a:pt x="2705" y="8359"/>
                    </a:lnTo>
                    <a:lnTo>
                      <a:pt x="7234" y="8359"/>
                    </a:lnTo>
                    <a:lnTo>
                      <a:pt x="7234" y="2219"/>
                    </a:lnTo>
                    <a:lnTo>
                      <a:pt x="4225" y="2219"/>
                    </a:lnTo>
                    <a:lnTo>
                      <a:pt x="4225" y="5745"/>
                    </a:lnTo>
                    <a:lnTo>
                      <a:pt x="4985" y="5745"/>
                    </a:lnTo>
                    <a:lnTo>
                      <a:pt x="4985" y="2857"/>
                    </a:lnTo>
                    <a:lnTo>
                      <a:pt x="6474" y="2857"/>
                    </a:lnTo>
                    <a:lnTo>
                      <a:pt x="6474" y="7721"/>
                    </a:lnTo>
                    <a:lnTo>
                      <a:pt x="3465" y="7721"/>
                    </a:lnTo>
                    <a:lnTo>
                      <a:pt x="346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43"/>
              <p:cNvSpPr/>
              <p:nvPr/>
            </p:nvSpPr>
            <p:spPr>
              <a:xfrm>
                <a:off x="2121125" y="3085450"/>
                <a:ext cx="262950" cy="264450"/>
              </a:xfrm>
              <a:custGeom>
                <a:avLst/>
                <a:gdLst/>
                <a:ahLst/>
                <a:cxnLst/>
                <a:rect l="l" t="t" r="r" b="b"/>
                <a:pathLst>
                  <a:path w="10518" h="10578" extrusionOk="0">
                    <a:moveTo>
                      <a:pt x="1" y="0"/>
                    </a:moveTo>
                    <a:lnTo>
                      <a:pt x="1" y="10578"/>
                    </a:lnTo>
                    <a:lnTo>
                      <a:pt x="10517" y="10578"/>
                    </a:lnTo>
                    <a:lnTo>
                      <a:pt x="10517" y="2736"/>
                    </a:lnTo>
                    <a:lnTo>
                      <a:pt x="2159" y="2736"/>
                    </a:lnTo>
                    <a:lnTo>
                      <a:pt x="2159" y="7234"/>
                    </a:lnTo>
                    <a:lnTo>
                      <a:pt x="8359" y="7234"/>
                    </a:lnTo>
                    <a:lnTo>
                      <a:pt x="8359" y="4256"/>
                    </a:lnTo>
                    <a:lnTo>
                      <a:pt x="4773" y="4256"/>
                    </a:lnTo>
                    <a:lnTo>
                      <a:pt x="4773" y="5015"/>
                    </a:lnTo>
                    <a:lnTo>
                      <a:pt x="7660" y="5015"/>
                    </a:lnTo>
                    <a:lnTo>
                      <a:pt x="7660" y="6474"/>
                    </a:lnTo>
                    <a:lnTo>
                      <a:pt x="2797" y="6474"/>
                    </a:lnTo>
                    <a:lnTo>
                      <a:pt x="2797" y="3496"/>
                    </a:lnTo>
                    <a:lnTo>
                      <a:pt x="9879" y="3496"/>
                    </a:lnTo>
                    <a:lnTo>
                      <a:pt x="9879" y="9818"/>
                    </a:lnTo>
                    <a:lnTo>
                      <a:pt x="639" y="9818"/>
                    </a:lnTo>
                    <a:lnTo>
                      <a:pt x="63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43"/>
              <p:cNvSpPr/>
              <p:nvPr/>
            </p:nvSpPr>
            <p:spPr>
              <a:xfrm>
                <a:off x="2422800" y="3085450"/>
                <a:ext cx="264475" cy="264450"/>
              </a:xfrm>
              <a:custGeom>
                <a:avLst/>
                <a:gdLst/>
                <a:ahLst/>
                <a:cxnLst/>
                <a:rect l="l" t="t" r="r" b="b"/>
                <a:pathLst>
                  <a:path w="10579" h="10578" extrusionOk="0">
                    <a:moveTo>
                      <a:pt x="2736" y="0"/>
                    </a:moveTo>
                    <a:lnTo>
                      <a:pt x="2736" y="8359"/>
                    </a:lnTo>
                    <a:lnTo>
                      <a:pt x="7235" y="8359"/>
                    </a:lnTo>
                    <a:lnTo>
                      <a:pt x="7235" y="2219"/>
                    </a:lnTo>
                    <a:lnTo>
                      <a:pt x="4256" y="2219"/>
                    </a:lnTo>
                    <a:lnTo>
                      <a:pt x="4256" y="5745"/>
                    </a:lnTo>
                    <a:lnTo>
                      <a:pt x="5016" y="5745"/>
                    </a:lnTo>
                    <a:lnTo>
                      <a:pt x="5016" y="2857"/>
                    </a:lnTo>
                    <a:lnTo>
                      <a:pt x="6475" y="2857"/>
                    </a:lnTo>
                    <a:lnTo>
                      <a:pt x="6475" y="7721"/>
                    </a:lnTo>
                    <a:lnTo>
                      <a:pt x="3496" y="7721"/>
                    </a:lnTo>
                    <a:lnTo>
                      <a:pt x="3496" y="699"/>
                    </a:lnTo>
                    <a:lnTo>
                      <a:pt x="9818" y="699"/>
                    </a:lnTo>
                    <a:lnTo>
                      <a:pt x="9818" y="9879"/>
                    </a:lnTo>
                    <a:lnTo>
                      <a:pt x="761" y="9879"/>
                    </a:lnTo>
                    <a:lnTo>
                      <a:pt x="761" y="213"/>
                    </a:lnTo>
                    <a:lnTo>
                      <a:pt x="1" y="213"/>
                    </a:lnTo>
                    <a:lnTo>
                      <a:pt x="1" y="10578"/>
                    </a:lnTo>
                    <a:lnTo>
                      <a:pt x="10578" y="10578"/>
                    </a:lnTo>
                    <a:lnTo>
                      <a:pt x="105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43"/>
              <p:cNvSpPr/>
              <p:nvPr/>
            </p:nvSpPr>
            <p:spPr>
              <a:xfrm>
                <a:off x="2720675" y="3085450"/>
                <a:ext cx="264475" cy="264450"/>
              </a:xfrm>
              <a:custGeom>
                <a:avLst/>
                <a:gdLst/>
                <a:ahLst/>
                <a:cxnLst/>
                <a:rect l="l" t="t" r="r" b="b"/>
                <a:pathLst>
                  <a:path w="10579" h="10578" extrusionOk="0">
                    <a:moveTo>
                      <a:pt x="1" y="0"/>
                    </a:moveTo>
                    <a:lnTo>
                      <a:pt x="1" y="10578"/>
                    </a:lnTo>
                    <a:lnTo>
                      <a:pt x="10578" y="10578"/>
                    </a:lnTo>
                    <a:lnTo>
                      <a:pt x="10578" y="2736"/>
                    </a:lnTo>
                    <a:lnTo>
                      <a:pt x="2220" y="2736"/>
                    </a:lnTo>
                    <a:lnTo>
                      <a:pt x="2220" y="7234"/>
                    </a:lnTo>
                    <a:lnTo>
                      <a:pt x="8360" y="7234"/>
                    </a:lnTo>
                    <a:lnTo>
                      <a:pt x="8360" y="4256"/>
                    </a:lnTo>
                    <a:lnTo>
                      <a:pt x="4834" y="4256"/>
                    </a:lnTo>
                    <a:lnTo>
                      <a:pt x="4834" y="5015"/>
                    </a:lnTo>
                    <a:lnTo>
                      <a:pt x="7721" y="5015"/>
                    </a:lnTo>
                    <a:lnTo>
                      <a:pt x="7721" y="6474"/>
                    </a:lnTo>
                    <a:lnTo>
                      <a:pt x="2858" y="6474"/>
                    </a:lnTo>
                    <a:lnTo>
                      <a:pt x="2858" y="3496"/>
                    </a:lnTo>
                    <a:lnTo>
                      <a:pt x="9940" y="3496"/>
                    </a:lnTo>
                    <a:lnTo>
                      <a:pt x="9940" y="9818"/>
                    </a:lnTo>
                    <a:lnTo>
                      <a:pt x="700" y="9818"/>
                    </a:lnTo>
                    <a:lnTo>
                      <a:pt x="700" y="760"/>
                    </a:lnTo>
                    <a:lnTo>
                      <a:pt x="10396" y="760"/>
                    </a:lnTo>
                    <a:lnTo>
                      <a:pt x="103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43"/>
              <p:cNvSpPr/>
              <p:nvPr/>
            </p:nvSpPr>
            <p:spPr>
              <a:xfrm>
                <a:off x="3023875" y="3085450"/>
                <a:ext cx="263700" cy="264450"/>
              </a:xfrm>
              <a:custGeom>
                <a:avLst/>
                <a:gdLst/>
                <a:ahLst/>
                <a:cxnLst/>
                <a:rect l="l" t="t" r="r" b="b"/>
                <a:pathLst>
                  <a:path w="10548" h="10578" extrusionOk="0">
                    <a:moveTo>
                      <a:pt x="2736" y="0"/>
                    </a:moveTo>
                    <a:lnTo>
                      <a:pt x="2736" y="8359"/>
                    </a:lnTo>
                    <a:lnTo>
                      <a:pt x="7235" y="8359"/>
                    </a:lnTo>
                    <a:lnTo>
                      <a:pt x="7235" y="2219"/>
                    </a:lnTo>
                    <a:lnTo>
                      <a:pt x="4226" y="2219"/>
                    </a:lnTo>
                    <a:lnTo>
                      <a:pt x="4226" y="5745"/>
                    </a:lnTo>
                    <a:lnTo>
                      <a:pt x="4986" y="5745"/>
                    </a:lnTo>
                    <a:lnTo>
                      <a:pt x="4986" y="2857"/>
                    </a:lnTo>
                    <a:lnTo>
                      <a:pt x="6475" y="2857"/>
                    </a:lnTo>
                    <a:lnTo>
                      <a:pt x="647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43"/>
              <p:cNvSpPr/>
              <p:nvPr/>
            </p:nvSpPr>
            <p:spPr>
              <a:xfrm>
                <a:off x="3322525"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33" y="4256"/>
                    </a:lnTo>
                    <a:lnTo>
                      <a:pt x="4833" y="5015"/>
                    </a:lnTo>
                    <a:lnTo>
                      <a:pt x="7721" y="5015"/>
                    </a:lnTo>
                    <a:lnTo>
                      <a:pt x="7721" y="6474"/>
                    </a:lnTo>
                    <a:lnTo>
                      <a:pt x="2857" y="6474"/>
                    </a:lnTo>
                    <a:lnTo>
                      <a:pt x="2857" y="3496"/>
                    </a:lnTo>
                    <a:lnTo>
                      <a:pt x="9879" y="3496"/>
                    </a:lnTo>
                    <a:lnTo>
                      <a:pt x="9879" y="9818"/>
                    </a:lnTo>
                    <a:lnTo>
                      <a:pt x="638" y="9818"/>
                    </a:lnTo>
                    <a:lnTo>
                      <a:pt x="638" y="760"/>
                    </a:lnTo>
                    <a:lnTo>
                      <a:pt x="10365" y="760"/>
                    </a:lnTo>
                    <a:lnTo>
                      <a:pt x="103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43"/>
              <p:cNvSpPr/>
              <p:nvPr/>
            </p:nvSpPr>
            <p:spPr>
              <a:xfrm>
                <a:off x="3625725" y="3085450"/>
                <a:ext cx="262925" cy="264450"/>
              </a:xfrm>
              <a:custGeom>
                <a:avLst/>
                <a:gdLst/>
                <a:ahLst/>
                <a:cxnLst/>
                <a:rect l="l" t="t" r="r" b="b"/>
                <a:pathLst>
                  <a:path w="10517" h="10578" extrusionOk="0">
                    <a:moveTo>
                      <a:pt x="2675" y="0"/>
                    </a:moveTo>
                    <a:lnTo>
                      <a:pt x="2675" y="8359"/>
                    </a:lnTo>
                    <a:lnTo>
                      <a:pt x="7204" y="8359"/>
                    </a:lnTo>
                    <a:lnTo>
                      <a:pt x="7204" y="2219"/>
                    </a:lnTo>
                    <a:lnTo>
                      <a:pt x="4195" y="2219"/>
                    </a:lnTo>
                    <a:lnTo>
                      <a:pt x="4195" y="5745"/>
                    </a:lnTo>
                    <a:lnTo>
                      <a:pt x="4955" y="5745"/>
                    </a:lnTo>
                    <a:lnTo>
                      <a:pt x="4955" y="2857"/>
                    </a:lnTo>
                    <a:lnTo>
                      <a:pt x="6444" y="2857"/>
                    </a:lnTo>
                    <a:lnTo>
                      <a:pt x="6444" y="7721"/>
                    </a:lnTo>
                    <a:lnTo>
                      <a:pt x="3435" y="7721"/>
                    </a:lnTo>
                    <a:lnTo>
                      <a:pt x="343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43"/>
              <p:cNvSpPr/>
              <p:nvPr/>
            </p:nvSpPr>
            <p:spPr>
              <a:xfrm>
                <a:off x="3923600" y="3085450"/>
                <a:ext cx="262950" cy="264450"/>
              </a:xfrm>
              <a:custGeom>
                <a:avLst/>
                <a:gdLst/>
                <a:ahLst/>
                <a:cxnLst/>
                <a:rect l="l" t="t" r="r" b="b"/>
                <a:pathLst>
                  <a:path w="10518" h="10578" extrusionOk="0">
                    <a:moveTo>
                      <a:pt x="0" y="0"/>
                    </a:moveTo>
                    <a:lnTo>
                      <a:pt x="0" y="10578"/>
                    </a:lnTo>
                    <a:lnTo>
                      <a:pt x="10517" y="10578"/>
                    </a:lnTo>
                    <a:lnTo>
                      <a:pt x="10517" y="2736"/>
                    </a:lnTo>
                    <a:lnTo>
                      <a:pt x="2158" y="2736"/>
                    </a:lnTo>
                    <a:lnTo>
                      <a:pt x="2158" y="7234"/>
                    </a:lnTo>
                    <a:lnTo>
                      <a:pt x="8359" y="7234"/>
                    </a:lnTo>
                    <a:lnTo>
                      <a:pt x="8359" y="4256"/>
                    </a:lnTo>
                    <a:lnTo>
                      <a:pt x="4803" y="4256"/>
                    </a:lnTo>
                    <a:lnTo>
                      <a:pt x="4803" y="5015"/>
                    </a:lnTo>
                    <a:lnTo>
                      <a:pt x="7721" y="5015"/>
                    </a:lnTo>
                    <a:lnTo>
                      <a:pt x="7721" y="6474"/>
                    </a:lnTo>
                    <a:lnTo>
                      <a:pt x="2857" y="6474"/>
                    </a:lnTo>
                    <a:lnTo>
                      <a:pt x="2857" y="3496"/>
                    </a:lnTo>
                    <a:lnTo>
                      <a:pt x="9879" y="3496"/>
                    </a:lnTo>
                    <a:lnTo>
                      <a:pt x="9879" y="9818"/>
                    </a:lnTo>
                    <a:lnTo>
                      <a:pt x="638" y="9818"/>
                    </a:lnTo>
                    <a:lnTo>
                      <a:pt x="638"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43"/>
              <p:cNvSpPr/>
              <p:nvPr/>
            </p:nvSpPr>
            <p:spPr>
              <a:xfrm>
                <a:off x="4226025" y="3085450"/>
                <a:ext cx="263700" cy="264450"/>
              </a:xfrm>
              <a:custGeom>
                <a:avLst/>
                <a:gdLst/>
                <a:ahLst/>
                <a:cxnLst/>
                <a:rect l="l" t="t" r="r" b="b"/>
                <a:pathLst>
                  <a:path w="10548" h="10578" extrusionOk="0">
                    <a:moveTo>
                      <a:pt x="2736" y="0"/>
                    </a:moveTo>
                    <a:lnTo>
                      <a:pt x="2736" y="8359"/>
                    </a:lnTo>
                    <a:lnTo>
                      <a:pt x="7235" y="8359"/>
                    </a:lnTo>
                    <a:lnTo>
                      <a:pt x="7235" y="2219"/>
                    </a:lnTo>
                    <a:lnTo>
                      <a:pt x="4256" y="2219"/>
                    </a:lnTo>
                    <a:lnTo>
                      <a:pt x="4256" y="5745"/>
                    </a:lnTo>
                    <a:lnTo>
                      <a:pt x="5016" y="5745"/>
                    </a:lnTo>
                    <a:lnTo>
                      <a:pt x="5016" y="2857"/>
                    </a:lnTo>
                    <a:lnTo>
                      <a:pt x="6475" y="2857"/>
                    </a:lnTo>
                    <a:lnTo>
                      <a:pt x="647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43"/>
              <p:cNvSpPr/>
              <p:nvPr/>
            </p:nvSpPr>
            <p:spPr>
              <a:xfrm>
                <a:off x="4524675"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03" y="4256"/>
                    </a:lnTo>
                    <a:lnTo>
                      <a:pt x="4803" y="5015"/>
                    </a:lnTo>
                    <a:lnTo>
                      <a:pt x="7690" y="5015"/>
                    </a:lnTo>
                    <a:lnTo>
                      <a:pt x="7690" y="6474"/>
                    </a:lnTo>
                    <a:lnTo>
                      <a:pt x="2827" y="6474"/>
                    </a:lnTo>
                    <a:lnTo>
                      <a:pt x="2827" y="3496"/>
                    </a:lnTo>
                    <a:lnTo>
                      <a:pt x="9879" y="3496"/>
                    </a:lnTo>
                    <a:lnTo>
                      <a:pt x="9879" y="9818"/>
                    </a:lnTo>
                    <a:lnTo>
                      <a:pt x="669" y="9818"/>
                    </a:lnTo>
                    <a:lnTo>
                      <a:pt x="66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43"/>
              <p:cNvSpPr/>
              <p:nvPr/>
            </p:nvSpPr>
            <p:spPr>
              <a:xfrm>
                <a:off x="4827100" y="3085450"/>
                <a:ext cx="263700" cy="264450"/>
              </a:xfrm>
              <a:custGeom>
                <a:avLst/>
                <a:gdLst/>
                <a:ahLst/>
                <a:cxnLst/>
                <a:rect l="l" t="t" r="r" b="b"/>
                <a:pathLst>
                  <a:path w="10548" h="10578" extrusionOk="0">
                    <a:moveTo>
                      <a:pt x="2736" y="0"/>
                    </a:moveTo>
                    <a:lnTo>
                      <a:pt x="2736" y="8359"/>
                    </a:lnTo>
                    <a:lnTo>
                      <a:pt x="7204" y="8359"/>
                    </a:lnTo>
                    <a:lnTo>
                      <a:pt x="7204" y="2219"/>
                    </a:lnTo>
                    <a:lnTo>
                      <a:pt x="4226" y="2219"/>
                    </a:lnTo>
                    <a:lnTo>
                      <a:pt x="4226" y="5745"/>
                    </a:lnTo>
                    <a:lnTo>
                      <a:pt x="4986" y="5745"/>
                    </a:lnTo>
                    <a:lnTo>
                      <a:pt x="4986" y="2857"/>
                    </a:lnTo>
                    <a:lnTo>
                      <a:pt x="6445" y="2857"/>
                    </a:lnTo>
                    <a:lnTo>
                      <a:pt x="644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43"/>
              <p:cNvSpPr/>
              <p:nvPr/>
            </p:nvSpPr>
            <p:spPr>
              <a:xfrm>
                <a:off x="5124975" y="3085450"/>
                <a:ext cx="264475" cy="264450"/>
              </a:xfrm>
              <a:custGeom>
                <a:avLst/>
                <a:gdLst/>
                <a:ahLst/>
                <a:cxnLst/>
                <a:rect l="l" t="t" r="r" b="b"/>
                <a:pathLst>
                  <a:path w="10579" h="10578" extrusionOk="0">
                    <a:moveTo>
                      <a:pt x="1" y="0"/>
                    </a:moveTo>
                    <a:lnTo>
                      <a:pt x="1" y="10578"/>
                    </a:lnTo>
                    <a:lnTo>
                      <a:pt x="10578" y="10578"/>
                    </a:lnTo>
                    <a:lnTo>
                      <a:pt x="10578" y="2736"/>
                    </a:lnTo>
                    <a:lnTo>
                      <a:pt x="2220" y="2736"/>
                    </a:lnTo>
                    <a:lnTo>
                      <a:pt x="2220" y="7234"/>
                    </a:lnTo>
                    <a:lnTo>
                      <a:pt x="8360" y="7234"/>
                    </a:lnTo>
                    <a:lnTo>
                      <a:pt x="8360" y="4256"/>
                    </a:lnTo>
                    <a:lnTo>
                      <a:pt x="4834" y="4256"/>
                    </a:lnTo>
                    <a:lnTo>
                      <a:pt x="4834" y="5015"/>
                    </a:lnTo>
                    <a:lnTo>
                      <a:pt x="7721" y="5015"/>
                    </a:lnTo>
                    <a:lnTo>
                      <a:pt x="7721" y="6474"/>
                    </a:lnTo>
                    <a:lnTo>
                      <a:pt x="2858" y="6474"/>
                    </a:lnTo>
                    <a:lnTo>
                      <a:pt x="2858" y="3496"/>
                    </a:lnTo>
                    <a:lnTo>
                      <a:pt x="9879" y="3496"/>
                    </a:lnTo>
                    <a:lnTo>
                      <a:pt x="9879" y="9818"/>
                    </a:lnTo>
                    <a:lnTo>
                      <a:pt x="700" y="9818"/>
                    </a:lnTo>
                    <a:lnTo>
                      <a:pt x="700" y="760"/>
                    </a:lnTo>
                    <a:lnTo>
                      <a:pt x="10366" y="760"/>
                    </a:lnTo>
                    <a:lnTo>
                      <a:pt x="103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43"/>
              <p:cNvSpPr/>
              <p:nvPr/>
            </p:nvSpPr>
            <p:spPr>
              <a:xfrm>
                <a:off x="5428175" y="3085450"/>
                <a:ext cx="262950" cy="264450"/>
              </a:xfrm>
              <a:custGeom>
                <a:avLst/>
                <a:gdLst/>
                <a:ahLst/>
                <a:cxnLst/>
                <a:rect l="l" t="t" r="r" b="b"/>
                <a:pathLst>
                  <a:path w="10518" h="10578" extrusionOk="0">
                    <a:moveTo>
                      <a:pt x="2706" y="0"/>
                    </a:moveTo>
                    <a:lnTo>
                      <a:pt x="2706" y="8359"/>
                    </a:lnTo>
                    <a:lnTo>
                      <a:pt x="7235" y="8359"/>
                    </a:lnTo>
                    <a:lnTo>
                      <a:pt x="7235" y="2219"/>
                    </a:lnTo>
                    <a:lnTo>
                      <a:pt x="4226" y="2219"/>
                    </a:lnTo>
                    <a:lnTo>
                      <a:pt x="4226" y="5745"/>
                    </a:lnTo>
                    <a:lnTo>
                      <a:pt x="4986" y="5745"/>
                    </a:lnTo>
                    <a:lnTo>
                      <a:pt x="4986" y="2857"/>
                    </a:lnTo>
                    <a:lnTo>
                      <a:pt x="6475" y="2857"/>
                    </a:lnTo>
                    <a:lnTo>
                      <a:pt x="6475" y="7721"/>
                    </a:lnTo>
                    <a:lnTo>
                      <a:pt x="3466" y="7721"/>
                    </a:lnTo>
                    <a:lnTo>
                      <a:pt x="3466" y="699"/>
                    </a:lnTo>
                    <a:lnTo>
                      <a:pt x="9758" y="699"/>
                    </a:lnTo>
                    <a:lnTo>
                      <a:pt x="9758" y="9879"/>
                    </a:lnTo>
                    <a:lnTo>
                      <a:pt x="761" y="9879"/>
                    </a:lnTo>
                    <a:lnTo>
                      <a:pt x="761" y="213"/>
                    </a:lnTo>
                    <a:lnTo>
                      <a:pt x="1" y="213"/>
                    </a:lnTo>
                    <a:lnTo>
                      <a:pt x="1" y="10578"/>
                    </a:lnTo>
                    <a:lnTo>
                      <a:pt x="10518" y="10578"/>
                    </a:lnTo>
                    <a:lnTo>
                      <a:pt x="105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43"/>
              <p:cNvSpPr/>
              <p:nvPr/>
            </p:nvSpPr>
            <p:spPr>
              <a:xfrm>
                <a:off x="5726050" y="3085450"/>
                <a:ext cx="263725" cy="264450"/>
              </a:xfrm>
              <a:custGeom>
                <a:avLst/>
                <a:gdLst/>
                <a:ahLst/>
                <a:cxnLst/>
                <a:rect l="l" t="t" r="r" b="b"/>
                <a:pathLst>
                  <a:path w="10549" h="10578" extrusionOk="0">
                    <a:moveTo>
                      <a:pt x="1" y="0"/>
                    </a:moveTo>
                    <a:lnTo>
                      <a:pt x="1" y="10578"/>
                    </a:lnTo>
                    <a:lnTo>
                      <a:pt x="10548" y="10578"/>
                    </a:lnTo>
                    <a:lnTo>
                      <a:pt x="10548" y="2736"/>
                    </a:lnTo>
                    <a:lnTo>
                      <a:pt x="2220" y="2736"/>
                    </a:lnTo>
                    <a:lnTo>
                      <a:pt x="2220" y="7234"/>
                    </a:lnTo>
                    <a:lnTo>
                      <a:pt x="8360" y="7234"/>
                    </a:lnTo>
                    <a:lnTo>
                      <a:pt x="8360" y="4256"/>
                    </a:lnTo>
                    <a:lnTo>
                      <a:pt x="4803" y="4256"/>
                    </a:lnTo>
                    <a:lnTo>
                      <a:pt x="4803" y="5015"/>
                    </a:lnTo>
                    <a:lnTo>
                      <a:pt x="7721" y="5015"/>
                    </a:lnTo>
                    <a:lnTo>
                      <a:pt x="7721" y="6474"/>
                    </a:lnTo>
                    <a:lnTo>
                      <a:pt x="2858" y="6474"/>
                    </a:lnTo>
                    <a:lnTo>
                      <a:pt x="2858" y="3496"/>
                    </a:lnTo>
                    <a:lnTo>
                      <a:pt x="9879" y="3496"/>
                    </a:lnTo>
                    <a:lnTo>
                      <a:pt x="9879" y="9818"/>
                    </a:lnTo>
                    <a:lnTo>
                      <a:pt x="669" y="9818"/>
                    </a:lnTo>
                    <a:lnTo>
                      <a:pt x="669" y="760"/>
                    </a:lnTo>
                    <a:lnTo>
                      <a:pt x="10396" y="760"/>
                    </a:lnTo>
                    <a:lnTo>
                      <a:pt x="103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43"/>
              <p:cNvSpPr/>
              <p:nvPr/>
            </p:nvSpPr>
            <p:spPr>
              <a:xfrm>
                <a:off x="6029250" y="3085450"/>
                <a:ext cx="263700" cy="264450"/>
              </a:xfrm>
              <a:custGeom>
                <a:avLst/>
                <a:gdLst/>
                <a:ahLst/>
                <a:cxnLst/>
                <a:rect l="l" t="t" r="r" b="b"/>
                <a:pathLst>
                  <a:path w="10548" h="10578" extrusionOk="0">
                    <a:moveTo>
                      <a:pt x="2706" y="0"/>
                    </a:moveTo>
                    <a:lnTo>
                      <a:pt x="2706" y="8359"/>
                    </a:lnTo>
                    <a:lnTo>
                      <a:pt x="7235" y="8359"/>
                    </a:lnTo>
                    <a:lnTo>
                      <a:pt x="7235" y="2219"/>
                    </a:lnTo>
                    <a:lnTo>
                      <a:pt x="4226" y="2219"/>
                    </a:lnTo>
                    <a:lnTo>
                      <a:pt x="4226" y="5745"/>
                    </a:lnTo>
                    <a:lnTo>
                      <a:pt x="4986" y="5745"/>
                    </a:lnTo>
                    <a:lnTo>
                      <a:pt x="4986" y="2857"/>
                    </a:lnTo>
                    <a:lnTo>
                      <a:pt x="6475" y="2857"/>
                    </a:lnTo>
                    <a:lnTo>
                      <a:pt x="6475" y="7721"/>
                    </a:lnTo>
                    <a:lnTo>
                      <a:pt x="3466" y="7721"/>
                    </a:lnTo>
                    <a:lnTo>
                      <a:pt x="346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43"/>
              <p:cNvSpPr/>
              <p:nvPr/>
            </p:nvSpPr>
            <p:spPr>
              <a:xfrm>
                <a:off x="6327900" y="3085450"/>
                <a:ext cx="262950" cy="264450"/>
              </a:xfrm>
              <a:custGeom>
                <a:avLst/>
                <a:gdLst/>
                <a:ahLst/>
                <a:cxnLst/>
                <a:rect l="l" t="t" r="r" b="b"/>
                <a:pathLst>
                  <a:path w="10518" h="10578" extrusionOk="0">
                    <a:moveTo>
                      <a:pt x="0" y="0"/>
                    </a:moveTo>
                    <a:lnTo>
                      <a:pt x="0" y="10578"/>
                    </a:lnTo>
                    <a:lnTo>
                      <a:pt x="10517" y="10578"/>
                    </a:lnTo>
                    <a:lnTo>
                      <a:pt x="10517" y="2736"/>
                    </a:lnTo>
                    <a:lnTo>
                      <a:pt x="2158" y="2736"/>
                    </a:lnTo>
                    <a:lnTo>
                      <a:pt x="2158" y="7234"/>
                    </a:lnTo>
                    <a:lnTo>
                      <a:pt x="8359" y="7234"/>
                    </a:lnTo>
                    <a:lnTo>
                      <a:pt x="8359" y="4256"/>
                    </a:lnTo>
                    <a:lnTo>
                      <a:pt x="4772" y="4256"/>
                    </a:lnTo>
                    <a:lnTo>
                      <a:pt x="4772" y="5015"/>
                    </a:lnTo>
                    <a:lnTo>
                      <a:pt x="7660" y="5015"/>
                    </a:lnTo>
                    <a:lnTo>
                      <a:pt x="7660" y="6474"/>
                    </a:lnTo>
                    <a:lnTo>
                      <a:pt x="2857" y="6474"/>
                    </a:lnTo>
                    <a:lnTo>
                      <a:pt x="2857" y="3496"/>
                    </a:lnTo>
                    <a:lnTo>
                      <a:pt x="9879" y="3496"/>
                    </a:lnTo>
                    <a:lnTo>
                      <a:pt x="9879" y="9818"/>
                    </a:lnTo>
                    <a:lnTo>
                      <a:pt x="638" y="9818"/>
                    </a:lnTo>
                    <a:lnTo>
                      <a:pt x="638"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43"/>
              <p:cNvSpPr/>
              <p:nvPr/>
            </p:nvSpPr>
            <p:spPr>
              <a:xfrm>
                <a:off x="1125675" y="3377250"/>
                <a:ext cx="5465925" cy="37250"/>
              </a:xfrm>
              <a:custGeom>
                <a:avLst/>
                <a:gdLst/>
                <a:ahLst/>
                <a:cxnLst/>
                <a:rect l="l" t="t" r="r" b="b"/>
                <a:pathLst>
                  <a:path w="218637" h="1490" extrusionOk="0">
                    <a:moveTo>
                      <a:pt x="0" y="0"/>
                    </a:moveTo>
                    <a:lnTo>
                      <a:pt x="0" y="1489"/>
                    </a:lnTo>
                    <a:lnTo>
                      <a:pt x="218636" y="1489"/>
                    </a:lnTo>
                    <a:lnTo>
                      <a:pt x="2186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43"/>
              <p:cNvSpPr/>
              <p:nvPr/>
            </p:nvSpPr>
            <p:spPr>
              <a:xfrm>
                <a:off x="1125675" y="3020850"/>
                <a:ext cx="5465925" cy="37250"/>
              </a:xfrm>
              <a:custGeom>
                <a:avLst/>
                <a:gdLst/>
                <a:ahLst/>
                <a:cxnLst/>
                <a:rect l="l" t="t" r="r" b="b"/>
                <a:pathLst>
                  <a:path w="218637" h="1490" extrusionOk="0">
                    <a:moveTo>
                      <a:pt x="0" y="1"/>
                    </a:moveTo>
                    <a:lnTo>
                      <a:pt x="0" y="1490"/>
                    </a:lnTo>
                    <a:lnTo>
                      <a:pt x="218636" y="1490"/>
                    </a:lnTo>
                    <a:lnTo>
                      <a:pt x="2186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Numbers and text 2">
  <p:cSld name="CUSTOM_9_1">
    <p:spTree>
      <p:nvGrpSpPr>
        <p:cNvPr id="1" name="Shape 5699"/>
        <p:cNvGrpSpPr/>
        <p:nvPr/>
      </p:nvGrpSpPr>
      <p:grpSpPr>
        <a:xfrm>
          <a:off x="0" y="0"/>
          <a:ext cx="0" cy="0"/>
          <a:chOff x="0" y="0"/>
          <a:chExt cx="0" cy="0"/>
        </a:xfrm>
      </p:grpSpPr>
      <p:pic>
        <p:nvPicPr>
          <p:cNvPr id="5700" name="Google Shape;5700;p44"/>
          <p:cNvPicPr preferRelativeResize="0"/>
          <p:nvPr/>
        </p:nvPicPr>
        <p:blipFill>
          <a:blip r:embed="rId2">
            <a:alphaModFix/>
          </a:blip>
          <a:stretch>
            <a:fillRect/>
          </a:stretch>
        </p:blipFill>
        <p:spPr>
          <a:xfrm>
            <a:off x="0" y="0"/>
            <a:ext cx="9144000" cy="5143500"/>
          </a:xfrm>
          <a:prstGeom prst="rect">
            <a:avLst/>
          </a:prstGeom>
          <a:noFill/>
          <a:ln>
            <a:noFill/>
          </a:ln>
        </p:spPr>
      </p:pic>
      <p:sp>
        <p:nvSpPr>
          <p:cNvPr id="5701" name="Google Shape;5701;p44"/>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02" name="Google Shape;5702;p44"/>
          <p:cNvSpPr txBox="1">
            <a:spLocks noGrp="1"/>
          </p:cNvSpPr>
          <p:nvPr>
            <p:ph type="subTitle" idx="1"/>
          </p:nvPr>
        </p:nvSpPr>
        <p:spPr>
          <a:xfrm>
            <a:off x="724050" y="4213976"/>
            <a:ext cx="2336400" cy="41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03" name="Google Shape;5703;p44"/>
          <p:cNvSpPr txBox="1">
            <a:spLocks noGrp="1"/>
          </p:cNvSpPr>
          <p:nvPr>
            <p:ph type="subTitle" idx="2"/>
          </p:nvPr>
        </p:nvSpPr>
        <p:spPr>
          <a:xfrm>
            <a:off x="6087600" y="4213976"/>
            <a:ext cx="2336400" cy="41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04" name="Google Shape;5704;p44"/>
          <p:cNvSpPr txBox="1">
            <a:spLocks noGrp="1"/>
          </p:cNvSpPr>
          <p:nvPr>
            <p:ph type="title" idx="3" hasCustomPrompt="1"/>
          </p:nvPr>
        </p:nvSpPr>
        <p:spPr>
          <a:xfrm>
            <a:off x="1154700" y="3567375"/>
            <a:ext cx="1475100" cy="646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000">
                <a:solidFill>
                  <a:schemeClr val="accent4"/>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5705" name="Google Shape;5705;p44"/>
          <p:cNvSpPr txBox="1">
            <a:spLocks noGrp="1"/>
          </p:cNvSpPr>
          <p:nvPr>
            <p:ph type="title" idx="4" hasCustomPrompt="1"/>
          </p:nvPr>
        </p:nvSpPr>
        <p:spPr>
          <a:xfrm>
            <a:off x="6518250" y="3567475"/>
            <a:ext cx="1475100" cy="646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000">
                <a:solidFill>
                  <a:schemeClr val="accent4"/>
                </a:solidFill>
              </a:defRPr>
            </a:lvl1pPr>
            <a:lvl2pPr lvl="1" algn="ctr" rtl="0">
              <a:spcBef>
                <a:spcPts val="0"/>
              </a:spcBef>
              <a:spcAft>
                <a:spcPts val="0"/>
              </a:spcAft>
              <a:buClr>
                <a:schemeClr val="accent2"/>
              </a:buClr>
              <a:buSzPts val="4800"/>
              <a:buNone/>
              <a:defRPr sz="4800">
                <a:solidFill>
                  <a:schemeClr val="accent2"/>
                </a:solidFill>
              </a:defRPr>
            </a:lvl2pPr>
            <a:lvl3pPr lvl="2" algn="ctr" rtl="0">
              <a:spcBef>
                <a:spcPts val="0"/>
              </a:spcBef>
              <a:spcAft>
                <a:spcPts val="0"/>
              </a:spcAft>
              <a:buClr>
                <a:schemeClr val="accent2"/>
              </a:buClr>
              <a:buSzPts val="4800"/>
              <a:buNone/>
              <a:defRPr sz="4800">
                <a:solidFill>
                  <a:schemeClr val="accent2"/>
                </a:solidFill>
              </a:defRPr>
            </a:lvl3pPr>
            <a:lvl4pPr lvl="3" algn="ctr" rtl="0">
              <a:spcBef>
                <a:spcPts val="0"/>
              </a:spcBef>
              <a:spcAft>
                <a:spcPts val="0"/>
              </a:spcAft>
              <a:buClr>
                <a:schemeClr val="accent2"/>
              </a:buClr>
              <a:buSzPts val="4800"/>
              <a:buNone/>
              <a:defRPr sz="4800">
                <a:solidFill>
                  <a:schemeClr val="accent2"/>
                </a:solidFill>
              </a:defRPr>
            </a:lvl4pPr>
            <a:lvl5pPr lvl="4" algn="ctr" rtl="0">
              <a:spcBef>
                <a:spcPts val="0"/>
              </a:spcBef>
              <a:spcAft>
                <a:spcPts val="0"/>
              </a:spcAft>
              <a:buClr>
                <a:schemeClr val="accent2"/>
              </a:buClr>
              <a:buSzPts val="4800"/>
              <a:buNone/>
              <a:defRPr sz="4800">
                <a:solidFill>
                  <a:schemeClr val="accent2"/>
                </a:solidFill>
              </a:defRPr>
            </a:lvl5pPr>
            <a:lvl6pPr lvl="5" algn="ctr" rtl="0">
              <a:spcBef>
                <a:spcPts val="0"/>
              </a:spcBef>
              <a:spcAft>
                <a:spcPts val="0"/>
              </a:spcAft>
              <a:buClr>
                <a:schemeClr val="accent2"/>
              </a:buClr>
              <a:buSzPts val="4800"/>
              <a:buNone/>
              <a:defRPr sz="4800">
                <a:solidFill>
                  <a:schemeClr val="accent2"/>
                </a:solidFill>
              </a:defRPr>
            </a:lvl6pPr>
            <a:lvl7pPr lvl="6" algn="ctr" rtl="0">
              <a:spcBef>
                <a:spcPts val="0"/>
              </a:spcBef>
              <a:spcAft>
                <a:spcPts val="0"/>
              </a:spcAft>
              <a:buClr>
                <a:schemeClr val="accent2"/>
              </a:buClr>
              <a:buSzPts val="4800"/>
              <a:buNone/>
              <a:defRPr sz="4800">
                <a:solidFill>
                  <a:schemeClr val="accent2"/>
                </a:solidFill>
              </a:defRPr>
            </a:lvl7pPr>
            <a:lvl8pPr lvl="7" algn="ctr" rtl="0">
              <a:spcBef>
                <a:spcPts val="0"/>
              </a:spcBef>
              <a:spcAft>
                <a:spcPts val="0"/>
              </a:spcAft>
              <a:buClr>
                <a:schemeClr val="accent2"/>
              </a:buClr>
              <a:buSzPts val="4800"/>
              <a:buNone/>
              <a:defRPr sz="4800">
                <a:solidFill>
                  <a:schemeClr val="accent2"/>
                </a:solidFill>
              </a:defRPr>
            </a:lvl8pPr>
            <a:lvl9pPr lvl="8" algn="ctr" rtl="0">
              <a:spcBef>
                <a:spcPts val="0"/>
              </a:spcBef>
              <a:spcAft>
                <a:spcPts val="0"/>
              </a:spcAft>
              <a:buClr>
                <a:schemeClr val="accent2"/>
              </a:buClr>
              <a:buSzPts val="4800"/>
              <a:buNone/>
              <a:defRPr sz="4800">
                <a:solidFill>
                  <a:schemeClr val="accent2"/>
                </a:solidFill>
              </a:defRPr>
            </a:lvl9pPr>
          </a:lstStyle>
          <a:p>
            <a:r>
              <a:t>xx%</a:t>
            </a:r>
          </a:p>
        </p:txBody>
      </p:sp>
      <p:sp>
        <p:nvSpPr>
          <p:cNvPr id="5706" name="Google Shape;5706;p44"/>
          <p:cNvSpPr/>
          <p:nvPr/>
        </p:nvSpPr>
        <p:spPr>
          <a:xfrm rot="5400000">
            <a:off x="4490137" y="-4362009"/>
            <a:ext cx="263153" cy="9243422"/>
          </a:xfrm>
          <a:custGeom>
            <a:avLst/>
            <a:gdLst/>
            <a:ahLst/>
            <a:cxnLst/>
            <a:rect l="l" t="t" r="r" b="b"/>
            <a:pathLst>
              <a:path w="4343" h="82949" extrusionOk="0">
                <a:moveTo>
                  <a:pt x="2474" y="2278"/>
                </a:moveTo>
                <a:lnTo>
                  <a:pt x="2976" y="2801"/>
                </a:lnTo>
                <a:lnTo>
                  <a:pt x="2474" y="3324"/>
                </a:lnTo>
                <a:lnTo>
                  <a:pt x="2350" y="3195"/>
                </a:lnTo>
                <a:cubicBezTo>
                  <a:pt x="2309" y="3147"/>
                  <a:pt x="2247" y="3123"/>
                  <a:pt x="2185" y="3123"/>
                </a:cubicBezTo>
                <a:cubicBezTo>
                  <a:pt x="2123" y="3123"/>
                  <a:pt x="2061" y="3147"/>
                  <a:pt x="2018" y="3195"/>
                </a:cubicBezTo>
                <a:lnTo>
                  <a:pt x="1889" y="3324"/>
                </a:lnTo>
                <a:lnTo>
                  <a:pt x="1388" y="2801"/>
                </a:lnTo>
                <a:lnTo>
                  <a:pt x="1889" y="2278"/>
                </a:lnTo>
                <a:lnTo>
                  <a:pt x="2018" y="2408"/>
                </a:lnTo>
                <a:cubicBezTo>
                  <a:pt x="2061" y="2454"/>
                  <a:pt x="2123" y="2480"/>
                  <a:pt x="2185" y="2480"/>
                </a:cubicBezTo>
                <a:cubicBezTo>
                  <a:pt x="2247" y="2480"/>
                  <a:pt x="2309" y="2454"/>
                  <a:pt x="2350" y="2408"/>
                </a:cubicBezTo>
                <a:lnTo>
                  <a:pt x="2474" y="2278"/>
                </a:lnTo>
                <a:close/>
                <a:moveTo>
                  <a:pt x="1072" y="3137"/>
                </a:moveTo>
                <a:lnTo>
                  <a:pt x="1574" y="3660"/>
                </a:lnTo>
                <a:lnTo>
                  <a:pt x="1072" y="4183"/>
                </a:lnTo>
                <a:lnTo>
                  <a:pt x="570" y="3660"/>
                </a:lnTo>
                <a:lnTo>
                  <a:pt x="1072" y="3137"/>
                </a:lnTo>
                <a:close/>
                <a:moveTo>
                  <a:pt x="3296" y="3137"/>
                </a:moveTo>
                <a:lnTo>
                  <a:pt x="3799" y="3660"/>
                </a:lnTo>
                <a:lnTo>
                  <a:pt x="3296" y="4183"/>
                </a:lnTo>
                <a:lnTo>
                  <a:pt x="2795" y="3660"/>
                </a:lnTo>
                <a:lnTo>
                  <a:pt x="3296" y="3137"/>
                </a:lnTo>
                <a:close/>
                <a:moveTo>
                  <a:pt x="2474" y="3992"/>
                </a:moveTo>
                <a:lnTo>
                  <a:pt x="2976" y="4520"/>
                </a:lnTo>
                <a:lnTo>
                  <a:pt x="2474" y="5041"/>
                </a:lnTo>
                <a:lnTo>
                  <a:pt x="2350" y="4907"/>
                </a:lnTo>
                <a:cubicBezTo>
                  <a:pt x="2309" y="4866"/>
                  <a:pt x="2247" y="4840"/>
                  <a:pt x="2185" y="4840"/>
                </a:cubicBezTo>
                <a:cubicBezTo>
                  <a:pt x="2123" y="4840"/>
                  <a:pt x="2061" y="4866"/>
                  <a:pt x="2018" y="4907"/>
                </a:cubicBezTo>
                <a:lnTo>
                  <a:pt x="1889" y="5041"/>
                </a:lnTo>
                <a:lnTo>
                  <a:pt x="1388" y="4520"/>
                </a:lnTo>
                <a:lnTo>
                  <a:pt x="1889" y="3992"/>
                </a:lnTo>
                <a:lnTo>
                  <a:pt x="2018" y="4126"/>
                </a:lnTo>
                <a:cubicBezTo>
                  <a:pt x="2061" y="4167"/>
                  <a:pt x="2123" y="4193"/>
                  <a:pt x="2185" y="4193"/>
                </a:cubicBezTo>
                <a:cubicBezTo>
                  <a:pt x="2247" y="4193"/>
                  <a:pt x="2309" y="4167"/>
                  <a:pt x="2350" y="4126"/>
                </a:cubicBezTo>
                <a:lnTo>
                  <a:pt x="2474" y="3992"/>
                </a:lnTo>
                <a:close/>
                <a:moveTo>
                  <a:pt x="1072" y="4850"/>
                </a:moveTo>
                <a:lnTo>
                  <a:pt x="1574" y="5373"/>
                </a:lnTo>
                <a:lnTo>
                  <a:pt x="1072" y="5901"/>
                </a:lnTo>
                <a:lnTo>
                  <a:pt x="570" y="5373"/>
                </a:lnTo>
                <a:lnTo>
                  <a:pt x="1072" y="4850"/>
                </a:lnTo>
                <a:close/>
                <a:moveTo>
                  <a:pt x="3296" y="4850"/>
                </a:moveTo>
                <a:lnTo>
                  <a:pt x="3799" y="5373"/>
                </a:lnTo>
                <a:lnTo>
                  <a:pt x="3296" y="5901"/>
                </a:lnTo>
                <a:lnTo>
                  <a:pt x="2795" y="5373"/>
                </a:lnTo>
                <a:lnTo>
                  <a:pt x="3296" y="4850"/>
                </a:lnTo>
                <a:close/>
                <a:moveTo>
                  <a:pt x="2474" y="5710"/>
                </a:moveTo>
                <a:lnTo>
                  <a:pt x="2976" y="6232"/>
                </a:lnTo>
                <a:lnTo>
                  <a:pt x="2474" y="6755"/>
                </a:lnTo>
                <a:lnTo>
                  <a:pt x="2350" y="6625"/>
                </a:lnTo>
                <a:cubicBezTo>
                  <a:pt x="2309" y="6579"/>
                  <a:pt x="2247" y="6553"/>
                  <a:pt x="2185" y="6553"/>
                </a:cubicBezTo>
                <a:cubicBezTo>
                  <a:pt x="2123" y="6553"/>
                  <a:pt x="2061" y="6579"/>
                  <a:pt x="2018" y="6625"/>
                </a:cubicBezTo>
                <a:lnTo>
                  <a:pt x="1889" y="6755"/>
                </a:lnTo>
                <a:lnTo>
                  <a:pt x="1388" y="6232"/>
                </a:lnTo>
                <a:lnTo>
                  <a:pt x="1889" y="5710"/>
                </a:lnTo>
                <a:lnTo>
                  <a:pt x="2018" y="5839"/>
                </a:lnTo>
                <a:cubicBezTo>
                  <a:pt x="2061" y="5886"/>
                  <a:pt x="2123" y="5911"/>
                  <a:pt x="2185" y="5911"/>
                </a:cubicBezTo>
                <a:cubicBezTo>
                  <a:pt x="2247" y="5911"/>
                  <a:pt x="2309" y="5886"/>
                  <a:pt x="2350" y="5839"/>
                </a:cubicBezTo>
                <a:lnTo>
                  <a:pt x="2474" y="5710"/>
                </a:lnTo>
                <a:close/>
                <a:moveTo>
                  <a:pt x="1072" y="6563"/>
                </a:moveTo>
                <a:lnTo>
                  <a:pt x="1574" y="7091"/>
                </a:lnTo>
                <a:lnTo>
                  <a:pt x="1072" y="7613"/>
                </a:lnTo>
                <a:lnTo>
                  <a:pt x="570" y="7091"/>
                </a:lnTo>
                <a:lnTo>
                  <a:pt x="1072" y="6563"/>
                </a:lnTo>
                <a:close/>
                <a:moveTo>
                  <a:pt x="3296" y="6563"/>
                </a:moveTo>
                <a:lnTo>
                  <a:pt x="3799" y="7091"/>
                </a:lnTo>
                <a:lnTo>
                  <a:pt x="3296" y="7613"/>
                </a:lnTo>
                <a:lnTo>
                  <a:pt x="2795" y="7091"/>
                </a:lnTo>
                <a:lnTo>
                  <a:pt x="3296" y="6563"/>
                </a:lnTo>
                <a:close/>
                <a:moveTo>
                  <a:pt x="2474" y="7422"/>
                </a:moveTo>
                <a:lnTo>
                  <a:pt x="2976" y="7945"/>
                </a:lnTo>
                <a:lnTo>
                  <a:pt x="2474" y="8473"/>
                </a:lnTo>
                <a:lnTo>
                  <a:pt x="2350" y="8339"/>
                </a:lnTo>
                <a:cubicBezTo>
                  <a:pt x="2309" y="8296"/>
                  <a:pt x="2247" y="8270"/>
                  <a:pt x="2185" y="8270"/>
                </a:cubicBezTo>
                <a:cubicBezTo>
                  <a:pt x="2123" y="8270"/>
                  <a:pt x="2061" y="8296"/>
                  <a:pt x="2018" y="8339"/>
                </a:cubicBezTo>
                <a:lnTo>
                  <a:pt x="1889" y="8473"/>
                </a:lnTo>
                <a:lnTo>
                  <a:pt x="1388" y="7945"/>
                </a:lnTo>
                <a:lnTo>
                  <a:pt x="1889" y="7422"/>
                </a:lnTo>
                <a:lnTo>
                  <a:pt x="2018" y="7556"/>
                </a:lnTo>
                <a:cubicBezTo>
                  <a:pt x="2061" y="7599"/>
                  <a:pt x="2123" y="7625"/>
                  <a:pt x="2185" y="7625"/>
                </a:cubicBezTo>
                <a:cubicBezTo>
                  <a:pt x="2247" y="7625"/>
                  <a:pt x="2309" y="7599"/>
                  <a:pt x="2350" y="7556"/>
                </a:cubicBezTo>
                <a:lnTo>
                  <a:pt x="2474" y="7422"/>
                </a:lnTo>
                <a:close/>
                <a:moveTo>
                  <a:pt x="1072" y="8282"/>
                </a:moveTo>
                <a:lnTo>
                  <a:pt x="1574" y="8804"/>
                </a:lnTo>
                <a:lnTo>
                  <a:pt x="1072" y="9332"/>
                </a:lnTo>
                <a:lnTo>
                  <a:pt x="570" y="8804"/>
                </a:lnTo>
                <a:lnTo>
                  <a:pt x="1072" y="8282"/>
                </a:lnTo>
                <a:close/>
                <a:moveTo>
                  <a:pt x="3296" y="8282"/>
                </a:moveTo>
                <a:lnTo>
                  <a:pt x="3799" y="8804"/>
                </a:lnTo>
                <a:lnTo>
                  <a:pt x="3296" y="9332"/>
                </a:lnTo>
                <a:lnTo>
                  <a:pt x="2795" y="8804"/>
                </a:lnTo>
                <a:lnTo>
                  <a:pt x="3296" y="8282"/>
                </a:lnTo>
                <a:close/>
                <a:moveTo>
                  <a:pt x="2474" y="9140"/>
                </a:moveTo>
                <a:lnTo>
                  <a:pt x="2976" y="9663"/>
                </a:lnTo>
                <a:lnTo>
                  <a:pt x="2474" y="10185"/>
                </a:lnTo>
                <a:lnTo>
                  <a:pt x="2350" y="10056"/>
                </a:lnTo>
                <a:cubicBezTo>
                  <a:pt x="2309" y="10009"/>
                  <a:pt x="2247" y="9984"/>
                  <a:pt x="2185" y="9984"/>
                </a:cubicBezTo>
                <a:cubicBezTo>
                  <a:pt x="2123" y="9984"/>
                  <a:pt x="2061" y="10009"/>
                  <a:pt x="2018" y="10056"/>
                </a:cubicBezTo>
                <a:lnTo>
                  <a:pt x="1889" y="10185"/>
                </a:lnTo>
                <a:lnTo>
                  <a:pt x="1388" y="9663"/>
                </a:lnTo>
                <a:lnTo>
                  <a:pt x="1889" y="9140"/>
                </a:lnTo>
                <a:lnTo>
                  <a:pt x="2018" y="9270"/>
                </a:lnTo>
                <a:cubicBezTo>
                  <a:pt x="2061" y="9316"/>
                  <a:pt x="2123" y="9342"/>
                  <a:pt x="2185" y="9342"/>
                </a:cubicBezTo>
                <a:cubicBezTo>
                  <a:pt x="2247" y="9342"/>
                  <a:pt x="2309" y="9316"/>
                  <a:pt x="2350" y="9270"/>
                </a:cubicBezTo>
                <a:lnTo>
                  <a:pt x="2474" y="9140"/>
                </a:lnTo>
                <a:close/>
                <a:moveTo>
                  <a:pt x="1072" y="9994"/>
                </a:moveTo>
                <a:lnTo>
                  <a:pt x="1574" y="10522"/>
                </a:lnTo>
                <a:lnTo>
                  <a:pt x="1072" y="11045"/>
                </a:lnTo>
                <a:lnTo>
                  <a:pt x="570" y="10522"/>
                </a:lnTo>
                <a:lnTo>
                  <a:pt x="1072" y="9994"/>
                </a:lnTo>
                <a:close/>
                <a:moveTo>
                  <a:pt x="3296" y="9994"/>
                </a:moveTo>
                <a:lnTo>
                  <a:pt x="3799" y="10522"/>
                </a:lnTo>
                <a:lnTo>
                  <a:pt x="3296" y="11045"/>
                </a:lnTo>
                <a:lnTo>
                  <a:pt x="2795" y="10522"/>
                </a:lnTo>
                <a:lnTo>
                  <a:pt x="3296" y="9994"/>
                </a:lnTo>
                <a:close/>
                <a:moveTo>
                  <a:pt x="2474" y="10854"/>
                </a:moveTo>
                <a:lnTo>
                  <a:pt x="2976" y="11375"/>
                </a:lnTo>
                <a:lnTo>
                  <a:pt x="2474" y="11903"/>
                </a:lnTo>
                <a:lnTo>
                  <a:pt x="2350" y="11769"/>
                </a:lnTo>
                <a:cubicBezTo>
                  <a:pt x="2309" y="11728"/>
                  <a:pt x="2247" y="11702"/>
                  <a:pt x="2185" y="11702"/>
                </a:cubicBezTo>
                <a:cubicBezTo>
                  <a:pt x="2123" y="11702"/>
                  <a:pt x="2061" y="11728"/>
                  <a:pt x="2018" y="11769"/>
                </a:cubicBezTo>
                <a:lnTo>
                  <a:pt x="1889" y="11903"/>
                </a:lnTo>
                <a:lnTo>
                  <a:pt x="1388" y="11375"/>
                </a:lnTo>
                <a:lnTo>
                  <a:pt x="1889" y="10854"/>
                </a:lnTo>
                <a:lnTo>
                  <a:pt x="2018" y="10988"/>
                </a:lnTo>
                <a:cubicBezTo>
                  <a:pt x="2061" y="11029"/>
                  <a:pt x="2123" y="11055"/>
                  <a:pt x="2185" y="11055"/>
                </a:cubicBezTo>
                <a:cubicBezTo>
                  <a:pt x="2247" y="11055"/>
                  <a:pt x="2309" y="11029"/>
                  <a:pt x="2350" y="10988"/>
                </a:cubicBezTo>
                <a:lnTo>
                  <a:pt x="2474" y="10854"/>
                </a:lnTo>
                <a:close/>
                <a:moveTo>
                  <a:pt x="1072" y="11712"/>
                </a:moveTo>
                <a:lnTo>
                  <a:pt x="1574" y="12235"/>
                </a:lnTo>
                <a:lnTo>
                  <a:pt x="1072" y="12758"/>
                </a:lnTo>
                <a:lnTo>
                  <a:pt x="570" y="12235"/>
                </a:lnTo>
                <a:lnTo>
                  <a:pt x="1072" y="11712"/>
                </a:lnTo>
                <a:close/>
                <a:moveTo>
                  <a:pt x="3296" y="11712"/>
                </a:moveTo>
                <a:lnTo>
                  <a:pt x="3799" y="12235"/>
                </a:lnTo>
                <a:lnTo>
                  <a:pt x="3296" y="12758"/>
                </a:lnTo>
                <a:lnTo>
                  <a:pt x="2795" y="12235"/>
                </a:lnTo>
                <a:lnTo>
                  <a:pt x="3296" y="11712"/>
                </a:lnTo>
                <a:close/>
                <a:moveTo>
                  <a:pt x="2474" y="12571"/>
                </a:moveTo>
                <a:lnTo>
                  <a:pt x="2976" y="13094"/>
                </a:lnTo>
                <a:lnTo>
                  <a:pt x="2474" y="13617"/>
                </a:lnTo>
                <a:lnTo>
                  <a:pt x="2350" y="13487"/>
                </a:lnTo>
                <a:cubicBezTo>
                  <a:pt x="2309" y="13441"/>
                  <a:pt x="2247" y="13415"/>
                  <a:pt x="2185" y="13415"/>
                </a:cubicBezTo>
                <a:cubicBezTo>
                  <a:pt x="2123" y="13415"/>
                  <a:pt x="2061" y="13441"/>
                  <a:pt x="2018" y="13487"/>
                </a:cubicBezTo>
                <a:lnTo>
                  <a:pt x="1889" y="13617"/>
                </a:lnTo>
                <a:lnTo>
                  <a:pt x="1388" y="13094"/>
                </a:lnTo>
                <a:lnTo>
                  <a:pt x="1889" y="12571"/>
                </a:lnTo>
                <a:lnTo>
                  <a:pt x="2018" y="12700"/>
                </a:lnTo>
                <a:cubicBezTo>
                  <a:pt x="2061" y="12748"/>
                  <a:pt x="2123" y="12772"/>
                  <a:pt x="2185" y="12772"/>
                </a:cubicBezTo>
                <a:cubicBezTo>
                  <a:pt x="2247" y="12772"/>
                  <a:pt x="2309" y="12748"/>
                  <a:pt x="2350" y="12700"/>
                </a:cubicBezTo>
                <a:lnTo>
                  <a:pt x="2474" y="12571"/>
                </a:lnTo>
                <a:close/>
                <a:moveTo>
                  <a:pt x="1072" y="13424"/>
                </a:moveTo>
                <a:lnTo>
                  <a:pt x="1574" y="13952"/>
                </a:lnTo>
                <a:lnTo>
                  <a:pt x="1072" y="14475"/>
                </a:lnTo>
                <a:lnTo>
                  <a:pt x="570" y="13952"/>
                </a:lnTo>
                <a:lnTo>
                  <a:pt x="1072" y="13424"/>
                </a:lnTo>
                <a:close/>
                <a:moveTo>
                  <a:pt x="3296" y="13424"/>
                </a:moveTo>
                <a:lnTo>
                  <a:pt x="3799" y="13952"/>
                </a:lnTo>
                <a:lnTo>
                  <a:pt x="3296" y="14475"/>
                </a:lnTo>
                <a:lnTo>
                  <a:pt x="2795" y="13952"/>
                </a:lnTo>
                <a:lnTo>
                  <a:pt x="3296" y="13424"/>
                </a:lnTo>
                <a:close/>
                <a:moveTo>
                  <a:pt x="2474" y="14284"/>
                </a:moveTo>
                <a:lnTo>
                  <a:pt x="2976" y="14807"/>
                </a:lnTo>
                <a:lnTo>
                  <a:pt x="2474" y="15335"/>
                </a:lnTo>
                <a:lnTo>
                  <a:pt x="2350" y="15200"/>
                </a:lnTo>
                <a:cubicBezTo>
                  <a:pt x="2309" y="15153"/>
                  <a:pt x="2247" y="15127"/>
                  <a:pt x="2185" y="15127"/>
                </a:cubicBezTo>
                <a:cubicBezTo>
                  <a:pt x="2123" y="15127"/>
                  <a:pt x="2061" y="15153"/>
                  <a:pt x="2018" y="15200"/>
                </a:cubicBezTo>
                <a:lnTo>
                  <a:pt x="1889" y="15335"/>
                </a:lnTo>
                <a:lnTo>
                  <a:pt x="1388" y="14807"/>
                </a:lnTo>
                <a:lnTo>
                  <a:pt x="1889" y="14284"/>
                </a:lnTo>
                <a:lnTo>
                  <a:pt x="2018" y="14413"/>
                </a:lnTo>
                <a:cubicBezTo>
                  <a:pt x="2061" y="14460"/>
                  <a:pt x="2123" y="14486"/>
                  <a:pt x="2185" y="14486"/>
                </a:cubicBezTo>
                <a:cubicBezTo>
                  <a:pt x="2247" y="14486"/>
                  <a:pt x="2309" y="14460"/>
                  <a:pt x="2350" y="14413"/>
                </a:cubicBezTo>
                <a:lnTo>
                  <a:pt x="2474" y="14284"/>
                </a:lnTo>
                <a:close/>
                <a:moveTo>
                  <a:pt x="1072" y="15143"/>
                </a:moveTo>
                <a:lnTo>
                  <a:pt x="1574" y="15666"/>
                </a:lnTo>
                <a:lnTo>
                  <a:pt x="1072" y="16188"/>
                </a:lnTo>
                <a:lnTo>
                  <a:pt x="570" y="15666"/>
                </a:lnTo>
                <a:lnTo>
                  <a:pt x="1072" y="15143"/>
                </a:lnTo>
                <a:close/>
                <a:moveTo>
                  <a:pt x="3296" y="15143"/>
                </a:moveTo>
                <a:lnTo>
                  <a:pt x="3799" y="15666"/>
                </a:lnTo>
                <a:lnTo>
                  <a:pt x="3296" y="16188"/>
                </a:lnTo>
                <a:lnTo>
                  <a:pt x="2795" y="15666"/>
                </a:lnTo>
                <a:lnTo>
                  <a:pt x="3296" y="15143"/>
                </a:lnTo>
                <a:close/>
                <a:moveTo>
                  <a:pt x="2474" y="15996"/>
                </a:moveTo>
                <a:lnTo>
                  <a:pt x="2976" y="16524"/>
                </a:lnTo>
                <a:lnTo>
                  <a:pt x="2474" y="17047"/>
                </a:lnTo>
                <a:lnTo>
                  <a:pt x="2350" y="16918"/>
                </a:lnTo>
                <a:cubicBezTo>
                  <a:pt x="2309" y="16871"/>
                  <a:pt x="2247" y="16846"/>
                  <a:pt x="2185" y="16846"/>
                </a:cubicBezTo>
                <a:cubicBezTo>
                  <a:pt x="2123" y="16846"/>
                  <a:pt x="2061" y="16871"/>
                  <a:pt x="2018" y="16918"/>
                </a:cubicBezTo>
                <a:lnTo>
                  <a:pt x="1889" y="17047"/>
                </a:lnTo>
                <a:lnTo>
                  <a:pt x="1388" y="16524"/>
                </a:lnTo>
                <a:lnTo>
                  <a:pt x="1889" y="15996"/>
                </a:lnTo>
                <a:lnTo>
                  <a:pt x="2018" y="16132"/>
                </a:lnTo>
                <a:cubicBezTo>
                  <a:pt x="2061" y="16178"/>
                  <a:pt x="2123" y="16204"/>
                  <a:pt x="2185" y="16204"/>
                </a:cubicBezTo>
                <a:cubicBezTo>
                  <a:pt x="2247" y="16204"/>
                  <a:pt x="2309" y="16178"/>
                  <a:pt x="2350" y="16132"/>
                </a:cubicBezTo>
                <a:lnTo>
                  <a:pt x="2474" y="15996"/>
                </a:lnTo>
                <a:close/>
                <a:moveTo>
                  <a:pt x="1072" y="16856"/>
                </a:moveTo>
                <a:lnTo>
                  <a:pt x="1574" y="17384"/>
                </a:lnTo>
                <a:lnTo>
                  <a:pt x="1072" y="17907"/>
                </a:lnTo>
                <a:lnTo>
                  <a:pt x="570" y="17384"/>
                </a:lnTo>
                <a:lnTo>
                  <a:pt x="1072" y="16856"/>
                </a:lnTo>
                <a:close/>
                <a:moveTo>
                  <a:pt x="3296" y="16856"/>
                </a:moveTo>
                <a:lnTo>
                  <a:pt x="3799" y="17384"/>
                </a:lnTo>
                <a:lnTo>
                  <a:pt x="3296" y="17907"/>
                </a:lnTo>
                <a:lnTo>
                  <a:pt x="2795" y="17384"/>
                </a:lnTo>
                <a:lnTo>
                  <a:pt x="3296" y="16856"/>
                </a:lnTo>
                <a:close/>
                <a:moveTo>
                  <a:pt x="2474" y="17715"/>
                </a:moveTo>
                <a:lnTo>
                  <a:pt x="2976" y="18237"/>
                </a:lnTo>
                <a:lnTo>
                  <a:pt x="2474" y="18765"/>
                </a:lnTo>
                <a:lnTo>
                  <a:pt x="2350" y="18631"/>
                </a:lnTo>
                <a:cubicBezTo>
                  <a:pt x="2309" y="18585"/>
                  <a:pt x="2247" y="18559"/>
                  <a:pt x="2185" y="18559"/>
                </a:cubicBezTo>
                <a:cubicBezTo>
                  <a:pt x="2123" y="18559"/>
                  <a:pt x="2061" y="18585"/>
                  <a:pt x="2018" y="18631"/>
                </a:cubicBezTo>
                <a:lnTo>
                  <a:pt x="1889" y="18765"/>
                </a:lnTo>
                <a:lnTo>
                  <a:pt x="1388" y="18237"/>
                </a:lnTo>
                <a:lnTo>
                  <a:pt x="1889" y="17715"/>
                </a:lnTo>
                <a:lnTo>
                  <a:pt x="2018" y="17844"/>
                </a:lnTo>
                <a:cubicBezTo>
                  <a:pt x="2061" y="17890"/>
                  <a:pt x="2123" y="17917"/>
                  <a:pt x="2185" y="17917"/>
                </a:cubicBezTo>
                <a:cubicBezTo>
                  <a:pt x="2247" y="17917"/>
                  <a:pt x="2309" y="17890"/>
                  <a:pt x="2350" y="17844"/>
                </a:cubicBezTo>
                <a:lnTo>
                  <a:pt x="2474" y="17715"/>
                </a:lnTo>
                <a:close/>
                <a:moveTo>
                  <a:pt x="1072" y="18574"/>
                </a:moveTo>
                <a:lnTo>
                  <a:pt x="1574" y="19096"/>
                </a:lnTo>
                <a:lnTo>
                  <a:pt x="1072" y="19619"/>
                </a:lnTo>
                <a:lnTo>
                  <a:pt x="570" y="19096"/>
                </a:lnTo>
                <a:lnTo>
                  <a:pt x="1072" y="18574"/>
                </a:lnTo>
                <a:close/>
                <a:moveTo>
                  <a:pt x="3296" y="18574"/>
                </a:moveTo>
                <a:lnTo>
                  <a:pt x="3799" y="19096"/>
                </a:lnTo>
                <a:lnTo>
                  <a:pt x="3296" y="19619"/>
                </a:lnTo>
                <a:lnTo>
                  <a:pt x="2795" y="19096"/>
                </a:lnTo>
                <a:lnTo>
                  <a:pt x="3296" y="18574"/>
                </a:lnTo>
                <a:close/>
                <a:moveTo>
                  <a:pt x="2474" y="19428"/>
                </a:moveTo>
                <a:lnTo>
                  <a:pt x="2976" y="19956"/>
                </a:lnTo>
                <a:lnTo>
                  <a:pt x="2474" y="20479"/>
                </a:lnTo>
                <a:lnTo>
                  <a:pt x="2350" y="20348"/>
                </a:lnTo>
                <a:cubicBezTo>
                  <a:pt x="2309" y="20302"/>
                  <a:pt x="2247" y="20276"/>
                  <a:pt x="2185" y="20276"/>
                </a:cubicBezTo>
                <a:cubicBezTo>
                  <a:pt x="2123" y="20276"/>
                  <a:pt x="2061" y="20302"/>
                  <a:pt x="2018" y="20348"/>
                </a:cubicBezTo>
                <a:lnTo>
                  <a:pt x="1889" y="20479"/>
                </a:lnTo>
                <a:lnTo>
                  <a:pt x="1388" y="19956"/>
                </a:lnTo>
                <a:lnTo>
                  <a:pt x="1889" y="19428"/>
                </a:lnTo>
                <a:lnTo>
                  <a:pt x="2018" y="19562"/>
                </a:lnTo>
                <a:cubicBezTo>
                  <a:pt x="2061" y="19609"/>
                  <a:pt x="2123" y="19634"/>
                  <a:pt x="2185" y="19634"/>
                </a:cubicBezTo>
                <a:cubicBezTo>
                  <a:pt x="2247" y="19634"/>
                  <a:pt x="2309" y="19609"/>
                  <a:pt x="2350" y="19562"/>
                </a:cubicBezTo>
                <a:lnTo>
                  <a:pt x="2474" y="19428"/>
                </a:lnTo>
                <a:close/>
                <a:moveTo>
                  <a:pt x="1072" y="20286"/>
                </a:moveTo>
                <a:lnTo>
                  <a:pt x="1574" y="20809"/>
                </a:lnTo>
                <a:lnTo>
                  <a:pt x="1072" y="21337"/>
                </a:lnTo>
                <a:lnTo>
                  <a:pt x="570" y="20809"/>
                </a:lnTo>
                <a:lnTo>
                  <a:pt x="1072" y="20286"/>
                </a:lnTo>
                <a:close/>
                <a:moveTo>
                  <a:pt x="3296" y="20286"/>
                </a:moveTo>
                <a:lnTo>
                  <a:pt x="3799" y="20809"/>
                </a:lnTo>
                <a:lnTo>
                  <a:pt x="3296" y="21337"/>
                </a:lnTo>
                <a:lnTo>
                  <a:pt x="2795" y="20809"/>
                </a:lnTo>
                <a:lnTo>
                  <a:pt x="3296" y="20286"/>
                </a:lnTo>
                <a:close/>
                <a:moveTo>
                  <a:pt x="2474" y="21146"/>
                </a:moveTo>
                <a:lnTo>
                  <a:pt x="2976" y="21668"/>
                </a:lnTo>
                <a:lnTo>
                  <a:pt x="2474" y="22196"/>
                </a:lnTo>
                <a:lnTo>
                  <a:pt x="2350" y="22062"/>
                </a:lnTo>
                <a:cubicBezTo>
                  <a:pt x="2309" y="22015"/>
                  <a:pt x="2247" y="21989"/>
                  <a:pt x="2185" y="21989"/>
                </a:cubicBezTo>
                <a:cubicBezTo>
                  <a:pt x="2123" y="21989"/>
                  <a:pt x="2061" y="22015"/>
                  <a:pt x="2018" y="22062"/>
                </a:cubicBezTo>
                <a:lnTo>
                  <a:pt x="1889" y="22196"/>
                </a:lnTo>
                <a:lnTo>
                  <a:pt x="1388" y="21668"/>
                </a:lnTo>
                <a:lnTo>
                  <a:pt x="1889" y="21146"/>
                </a:lnTo>
                <a:lnTo>
                  <a:pt x="2018" y="21275"/>
                </a:lnTo>
                <a:cubicBezTo>
                  <a:pt x="2061" y="21322"/>
                  <a:pt x="2123" y="21348"/>
                  <a:pt x="2185" y="21348"/>
                </a:cubicBezTo>
                <a:cubicBezTo>
                  <a:pt x="2247" y="21348"/>
                  <a:pt x="2309" y="21322"/>
                  <a:pt x="2350" y="21275"/>
                </a:cubicBezTo>
                <a:lnTo>
                  <a:pt x="2474" y="21146"/>
                </a:lnTo>
                <a:close/>
                <a:moveTo>
                  <a:pt x="1072" y="22005"/>
                </a:moveTo>
                <a:lnTo>
                  <a:pt x="1574" y="22528"/>
                </a:lnTo>
                <a:lnTo>
                  <a:pt x="1072" y="23049"/>
                </a:lnTo>
                <a:lnTo>
                  <a:pt x="570" y="22528"/>
                </a:lnTo>
                <a:lnTo>
                  <a:pt x="1072" y="22005"/>
                </a:lnTo>
                <a:close/>
                <a:moveTo>
                  <a:pt x="3296" y="22005"/>
                </a:moveTo>
                <a:lnTo>
                  <a:pt x="3799" y="22528"/>
                </a:lnTo>
                <a:lnTo>
                  <a:pt x="3296" y="23049"/>
                </a:lnTo>
                <a:lnTo>
                  <a:pt x="2795" y="22528"/>
                </a:lnTo>
                <a:lnTo>
                  <a:pt x="3296" y="22005"/>
                </a:lnTo>
                <a:close/>
                <a:moveTo>
                  <a:pt x="2474" y="22858"/>
                </a:moveTo>
                <a:lnTo>
                  <a:pt x="2976" y="23386"/>
                </a:lnTo>
                <a:lnTo>
                  <a:pt x="2474" y="23909"/>
                </a:lnTo>
                <a:lnTo>
                  <a:pt x="2350" y="23780"/>
                </a:lnTo>
                <a:cubicBezTo>
                  <a:pt x="2309" y="23733"/>
                  <a:pt x="2247" y="23708"/>
                  <a:pt x="2185" y="23708"/>
                </a:cubicBezTo>
                <a:cubicBezTo>
                  <a:pt x="2123" y="23708"/>
                  <a:pt x="2061" y="23733"/>
                  <a:pt x="2018" y="23780"/>
                </a:cubicBezTo>
                <a:lnTo>
                  <a:pt x="1889" y="23909"/>
                </a:lnTo>
                <a:lnTo>
                  <a:pt x="1388" y="23386"/>
                </a:lnTo>
                <a:lnTo>
                  <a:pt x="1889" y="22858"/>
                </a:lnTo>
                <a:lnTo>
                  <a:pt x="2018" y="22994"/>
                </a:lnTo>
                <a:cubicBezTo>
                  <a:pt x="2061" y="23040"/>
                  <a:pt x="2123" y="23066"/>
                  <a:pt x="2185" y="23066"/>
                </a:cubicBezTo>
                <a:cubicBezTo>
                  <a:pt x="2247" y="23066"/>
                  <a:pt x="2309" y="23040"/>
                  <a:pt x="2350" y="22994"/>
                </a:cubicBezTo>
                <a:lnTo>
                  <a:pt x="2474" y="22858"/>
                </a:lnTo>
                <a:close/>
                <a:moveTo>
                  <a:pt x="1072" y="23718"/>
                </a:moveTo>
                <a:lnTo>
                  <a:pt x="1574" y="24240"/>
                </a:lnTo>
                <a:lnTo>
                  <a:pt x="1072" y="24768"/>
                </a:lnTo>
                <a:lnTo>
                  <a:pt x="570" y="24240"/>
                </a:lnTo>
                <a:lnTo>
                  <a:pt x="1072" y="23718"/>
                </a:lnTo>
                <a:close/>
                <a:moveTo>
                  <a:pt x="3296" y="23718"/>
                </a:moveTo>
                <a:lnTo>
                  <a:pt x="3799" y="24240"/>
                </a:lnTo>
                <a:lnTo>
                  <a:pt x="3296" y="24768"/>
                </a:lnTo>
                <a:lnTo>
                  <a:pt x="2795" y="24240"/>
                </a:lnTo>
                <a:lnTo>
                  <a:pt x="3296" y="23718"/>
                </a:lnTo>
                <a:close/>
                <a:moveTo>
                  <a:pt x="2474" y="24577"/>
                </a:moveTo>
                <a:lnTo>
                  <a:pt x="2976" y="25099"/>
                </a:lnTo>
                <a:lnTo>
                  <a:pt x="2474" y="25621"/>
                </a:lnTo>
                <a:lnTo>
                  <a:pt x="2350" y="25492"/>
                </a:lnTo>
                <a:cubicBezTo>
                  <a:pt x="2309" y="25446"/>
                  <a:pt x="2247" y="25420"/>
                  <a:pt x="2185" y="25420"/>
                </a:cubicBezTo>
                <a:cubicBezTo>
                  <a:pt x="2123" y="25420"/>
                  <a:pt x="2061" y="25446"/>
                  <a:pt x="2018" y="25492"/>
                </a:cubicBezTo>
                <a:lnTo>
                  <a:pt x="1889" y="25621"/>
                </a:lnTo>
                <a:lnTo>
                  <a:pt x="1388" y="25099"/>
                </a:lnTo>
                <a:lnTo>
                  <a:pt x="1889" y="24577"/>
                </a:lnTo>
                <a:lnTo>
                  <a:pt x="2018" y="24706"/>
                </a:lnTo>
                <a:cubicBezTo>
                  <a:pt x="2061" y="24752"/>
                  <a:pt x="2123" y="24778"/>
                  <a:pt x="2185" y="24778"/>
                </a:cubicBezTo>
                <a:cubicBezTo>
                  <a:pt x="2247" y="24778"/>
                  <a:pt x="2309" y="24752"/>
                  <a:pt x="2350" y="24706"/>
                </a:cubicBezTo>
                <a:lnTo>
                  <a:pt x="2474" y="24577"/>
                </a:lnTo>
                <a:close/>
                <a:moveTo>
                  <a:pt x="1072" y="25435"/>
                </a:moveTo>
                <a:lnTo>
                  <a:pt x="1574" y="25958"/>
                </a:lnTo>
                <a:lnTo>
                  <a:pt x="1072" y="26481"/>
                </a:lnTo>
                <a:lnTo>
                  <a:pt x="570" y="25958"/>
                </a:lnTo>
                <a:lnTo>
                  <a:pt x="1072" y="25435"/>
                </a:lnTo>
                <a:close/>
                <a:moveTo>
                  <a:pt x="3296" y="25435"/>
                </a:moveTo>
                <a:lnTo>
                  <a:pt x="3799" y="25958"/>
                </a:lnTo>
                <a:lnTo>
                  <a:pt x="3296" y="26481"/>
                </a:lnTo>
                <a:lnTo>
                  <a:pt x="2795" y="25958"/>
                </a:lnTo>
                <a:lnTo>
                  <a:pt x="3296" y="25435"/>
                </a:lnTo>
                <a:close/>
                <a:moveTo>
                  <a:pt x="2474" y="26290"/>
                </a:moveTo>
                <a:lnTo>
                  <a:pt x="2976" y="26817"/>
                </a:lnTo>
                <a:lnTo>
                  <a:pt x="2567" y="27241"/>
                </a:lnTo>
                <a:lnTo>
                  <a:pt x="2350" y="27014"/>
                </a:lnTo>
                <a:cubicBezTo>
                  <a:pt x="2309" y="26968"/>
                  <a:pt x="2247" y="26942"/>
                  <a:pt x="2185" y="26942"/>
                </a:cubicBezTo>
                <a:cubicBezTo>
                  <a:pt x="2123" y="26942"/>
                  <a:pt x="2061" y="26968"/>
                  <a:pt x="2018" y="27014"/>
                </a:cubicBezTo>
                <a:lnTo>
                  <a:pt x="1796" y="27241"/>
                </a:lnTo>
                <a:lnTo>
                  <a:pt x="1388" y="26817"/>
                </a:lnTo>
                <a:lnTo>
                  <a:pt x="1889" y="26290"/>
                </a:lnTo>
                <a:lnTo>
                  <a:pt x="2018" y="26424"/>
                </a:lnTo>
                <a:cubicBezTo>
                  <a:pt x="2061" y="26471"/>
                  <a:pt x="2123" y="26491"/>
                  <a:pt x="2185" y="26491"/>
                </a:cubicBezTo>
                <a:cubicBezTo>
                  <a:pt x="2247" y="26491"/>
                  <a:pt x="2309" y="26471"/>
                  <a:pt x="2350" y="26424"/>
                </a:cubicBezTo>
                <a:lnTo>
                  <a:pt x="2474" y="26290"/>
                </a:lnTo>
                <a:close/>
                <a:moveTo>
                  <a:pt x="2185" y="27506"/>
                </a:moveTo>
                <a:lnTo>
                  <a:pt x="2252" y="27573"/>
                </a:lnTo>
                <a:lnTo>
                  <a:pt x="2185" y="27645"/>
                </a:lnTo>
                <a:lnTo>
                  <a:pt x="2117" y="27573"/>
                </a:lnTo>
                <a:lnTo>
                  <a:pt x="2185" y="27506"/>
                </a:lnTo>
                <a:close/>
                <a:moveTo>
                  <a:pt x="1072" y="27148"/>
                </a:moveTo>
                <a:lnTo>
                  <a:pt x="1481" y="27573"/>
                </a:lnTo>
                <a:lnTo>
                  <a:pt x="1046" y="28023"/>
                </a:lnTo>
                <a:lnTo>
                  <a:pt x="642" y="27599"/>
                </a:lnTo>
                <a:lnTo>
                  <a:pt x="1072" y="27148"/>
                </a:lnTo>
                <a:close/>
                <a:moveTo>
                  <a:pt x="3296" y="27148"/>
                </a:moveTo>
                <a:lnTo>
                  <a:pt x="3726" y="27599"/>
                </a:lnTo>
                <a:lnTo>
                  <a:pt x="3317" y="28023"/>
                </a:lnTo>
                <a:lnTo>
                  <a:pt x="2888" y="27573"/>
                </a:lnTo>
                <a:lnTo>
                  <a:pt x="3296" y="27148"/>
                </a:lnTo>
                <a:close/>
                <a:moveTo>
                  <a:pt x="2567" y="27909"/>
                </a:moveTo>
                <a:lnTo>
                  <a:pt x="3002" y="28359"/>
                </a:lnTo>
                <a:lnTo>
                  <a:pt x="2500" y="28882"/>
                </a:lnTo>
                <a:lnTo>
                  <a:pt x="2350" y="28726"/>
                </a:lnTo>
                <a:cubicBezTo>
                  <a:pt x="2309" y="28680"/>
                  <a:pt x="2247" y="28654"/>
                  <a:pt x="2185" y="28654"/>
                </a:cubicBezTo>
                <a:cubicBezTo>
                  <a:pt x="2123" y="28654"/>
                  <a:pt x="2061" y="28680"/>
                  <a:pt x="2018" y="28726"/>
                </a:cubicBezTo>
                <a:lnTo>
                  <a:pt x="1868" y="28882"/>
                </a:lnTo>
                <a:lnTo>
                  <a:pt x="1366" y="28359"/>
                </a:lnTo>
                <a:lnTo>
                  <a:pt x="1796" y="27909"/>
                </a:lnTo>
                <a:lnTo>
                  <a:pt x="2018" y="28136"/>
                </a:lnTo>
                <a:cubicBezTo>
                  <a:pt x="2061" y="28184"/>
                  <a:pt x="2123" y="28210"/>
                  <a:pt x="2185" y="28210"/>
                </a:cubicBezTo>
                <a:cubicBezTo>
                  <a:pt x="2247" y="28210"/>
                  <a:pt x="2309" y="28184"/>
                  <a:pt x="2350" y="28136"/>
                </a:cubicBezTo>
                <a:lnTo>
                  <a:pt x="2567" y="27909"/>
                </a:lnTo>
                <a:close/>
                <a:moveTo>
                  <a:pt x="1046" y="28690"/>
                </a:moveTo>
                <a:lnTo>
                  <a:pt x="1548" y="29218"/>
                </a:lnTo>
                <a:lnTo>
                  <a:pt x="1046" y="29741"/>
                </a:lnTo>
                <a:lnTo>
                  <a:pt x="544" y="29218"/>
                </a:lnTo>
                <a:lnTo>
                  <a:pt x="1046" y="28690"/>
                </a:lnTo>
                <a:close/>
                <a:moveTo>
                  <a:pt x="3317" y="28690"/>
                </a:moveTo>
                <a:lnTo>
                  <a:pt x="3819" y="29218"/>
                </a:lnTo>
                <a:lnTo>
                  <a:pt x="3317" y="29741"/>
                </a:lnTo>
                <a:lnTo>
                  <a:pt x="2816" y="29218"/>
                </a:lnTo>
                <a:lnTo>
                  <a:pt x="3317" y="28690"/>
                </a:lnTo>
                <a:close/>
                <a:moveTo>
                  <a:pt x="2500" y="29550"/>
                </a:moveTo>
                <a:lnTo>
                  <a:pt x="3002" y="30073"/>
                </a:lnTo>
                <a:lnTo>
                  <a:pt x="2500" y="30600"/>
                </a:lnTo>
                <a:lnTo>
                  <a:pt x="2350" y="30439"/>
                </a:lnTo>
                <a:cubicBezTo>
                  <a:pt x="2309" y="30398"/>
                  <a:pt x="2247" y="30372"/>
                  <a:pt x="2185" y="30372"/>
                </a:cubicBezTo>
                <a:cubicBezTo>
                  <a:pt x="2123" y="30372"/>
                  <a:pt x="2061" y="30398"/>
                  <a:pt x="2018" y="30439"/>
                </a:cubicBezTo>
                <a:lnTo>
                  <a:pt x="1868" y="30600"/>
                </a:lnTo>
                <a:lnTo>
                  <a:pt x="1366" y="30073"/>
                </a:lnTo>
                <a:lnTo>
                  <a:pt x="1868" y="29550"/>
                </a:lnTo>
                <a:lnTo>
                  <a:pt x="2018" y="29705"/>
                </a:lnTo>
                <a:cubicBezTo>
                  <a:pt x="2061" y="29751"/>
                  <a:pt x="2123" y="29777"/>
                  <a:pt x="2185" y="29777"/>
                </a:cubicBezTo>
                <a:cubicBezTo>
                  <a:pt x="2247" y="29777"/>
                  <a:pt x="2309" y="29751"/>
                  <a:pt x="2350" y="29705"/>
                </a:cubicBezTo>
                <a:lnTo>
                  <a:pt x="2500" y="29550"/>
                </a:lnTo>
                <a:close/>
                <a:moveTo>
                  <a:pt x="1046" y="30408"/>
                </a:moveTo>
                <a:lnTo>
                  <a:pt x="1548" y="30931"/>
                </a:lnTo>
                <a:lnTo>
                  <a:pt x="1046" y="31454"/>
                </a:lnTo>
                <a:lnTo>
                  <a:pt x="544" y="30931"/>
                </a:lnTo>
                <a:lnTo>
                  <a:pt x="1046" y="30408"/>
                </a:lnTo>
                <a:close/>
                <a:moveTo>
                  <a:pt x="3317" y="30408"/>
                </a:moveTo>
                <a:lnTo>
                  <a:pt x="3819" y="30931"/>
                </a:lnTo>
                <a:lnTo>
                  <a:pt x="3317" y="31454"/>
                </a:lnTo>
                <a:lnTo>
                  <a:pt x="2816" y="30931"/>
                </a:lnTo>
                <a:lnTo>
                  <a:pt x="3317" y="30408"/>
                </a:lnTo>
                <a:close/>
                <a:moveTo>
                  <a:pt x="2500" y="31262"/>
                </a:moveTo>
                <a:lnTo>
                  <a:pt x="3002" y="31790"/>
                </a:lnTo>
                <a:lnTo>
                  <a:pt x="2500" y="32313"/>
                </a:lnTo>
                <a:lnTo>
                  <a:pt x="2350" y="32158"/>
                </a:lnTo>
                <a:cubicBezTo>
                  <a:pt x="2309" y="32111"/>
                  <a:pt x="2247" y="32085"/>
                  <a:pt x="2185" y="32085"/>
                </a:cubicBezTo>
                <a:cubicBezTo>
                  <a:pt x="2123" y="32085"/>
                  <a:pt x="2061" y="32111"/>
                  <a:pt x="2018" y="32158"/>
                </a:cubicBezTo>
                <a:lnTo>
                  <a:pt x="1868" y="32313"/>
                </a:lnTo>
                <a:lnTo>
                  <a:pt x="1366" y="31790"/>
                </a:lnTo>
                <a:lnTo>
                  <a:pt x="1868" y="31262"/>
                </a:lnTo>
                <a:lnTo>
                  <a:pt x="2018" y="31423"/>
                </a:lnTo>
                <a:cubicBezTo>
                  <a:pt x="2061" y="31464"/>
                  <a:pt x="2123" y="31490"/>
                  <a:pt x="2185" y="31490"/>
                </a:cubicBezTo>
                <a:cubicBezTo>
                  <a:pt x="2247" y="31490"/>
                  <a:pt x="2309" y="31464"/>
                  <a:pt x="2350" y="31423"/>
                </a:cubicBezTo>
                <a:lnTo>
                  <a:pt x="2500" y="31262"/>
                </a:lnTo>
                <a:close/>
                <a:moveTo>
                  <a:pt x="1046" y="32122"/>
                </a:moveTo>
                <a:lnTo>
                  <a:pt x="1548" y="32643"/>
                </a:lnTo>
                <a:lnTo>
                  <a:pt x="1046" y="33171"/>
                </a:lnTo>
                <a:lnTo>
                  <a:pt x="544" y="32643"/>
                </a:lnTo>
                <a:lnTo>
                  <a:pt x="1046" y="32122"/>
                </a:lnTo>
                <a:close/>
                <a:moveTo>
                  <a:pt x="3317" y="32122"/>
                </a:moveTo>
                <a:lnTo>
                  <a:pt x="3819" y="32643"/>
                </a:lnTo>
                <a:lnTo>
                  <a:pt x="3317" y="33171"/>
                </a:lnTo>
                <a:lnTo>
                  <a:pt x="2816" y="32643"/>
                </a:lnTo>
                <a:lnTo>
                  <a:pt x="3317" y="32122"/>
                </a:lnTo>
                <a:close/>
                <a:moveTo>
                  <a:pt x="2500" y="32980"/>
                </a:moveTo>
                <a:lnTo>
                  <a:pt x="3002" y="33503"/>
                </a:lnTo>
                <a:lnTo>
                  <a:pt x="2500" y="34031"/>
                </a:lnTo>
                <a:lnTo>
                  <a:pt x="2350" y="33870"/>
                </a:lnTo>
                <a:cubicBezTo>
                  <a:pt x="2309" y="33829"/>
                  <a:pt x="2247" y="33803"/>
                  <a:pt x="2185" y="33803"/>
                </a:cubicBezTo>
                <a:cubicBezTo>
                  <a:pt x="2123" y="33803"/>
                  <a:pt x="2061" y="33829"/>
                  <a:pt x="2018" y="33870"/>
                </a:cubicBezTo>
                <a:lnTo>
                  <a:pt x="1868" y="34031"/>
                </a:lnTo>
                <a:lnTo>
                  <a:pt x="1366" y="33503"/>
                </a:lnTo>
                <a:lnTo>
                  <a:pt x="1868" y="32980"/>
                </a:lnTo>
                <a:lnTo>
                  <a:pt x="2018" y="33135"/>
                </a:lnTo>
                <a:cubicBezTo>
                  <a:pt x="2061" y="33182"/>
                  <a:pt x="2123" y="33208"/>
                  <a:pt x="2185" y="33208"/>
                </a:cubicBezTo>
                <a:cubicBezTo>
                  <a:pt x="2247" y="33208"/>
                  <a:pt x="2309" y="33182"/>
                  <a:pt x="2350" y="33135"/>
                </a:cubicBezTo>
                <a:lnTo>
                  <a:pt x="2500" y="32980"/>
                </a:lnTo>
                <a:close/>
                <a:moveTo>
                  <a:pt x="1046" y="33839"/>
                </a:moveTo>
                <a:lnTo>
                  <a:pt x="1548" y="34362"/>
                </a:lnTo>
                <a:lnTo>
                  <a:pt x="1046" y="34885"/>
                </a:lnTo>
                <a:lnTo>
                  <a:pt x="544" y="34362"/>
                </a:lnTo>
                <a:lnTo>
                  <a:pt x="1046" y="33839"/>
                </a:lnTo>
                <a:close/>
                <a:moveTo>
                  <a:pt x="3317" y="33839"/>
                </a:moveTo>
                <a:lnTo>
                  <a:pt x="3819" y="34362"/>
                </a:lnTo>
                <a:lnTo>
                  <a:pt x="3317" y="34885"/>
                </a:lnTo>
                <a:lnTo>
                  <a:pt x="2816" y="34362"/>
                </a:lnTo>
                <a:lnTo>
                  <a:pt x="3317" y="33839"/>
                </a:lnTo>
                <a:close/>
                <a:moveTo>
                  <a:pt x="2500" y="34693"/>
                </a:moveTo>
                <a:lnTo>
                  <a:pt x="3002" y="35220"/>
                </a:lnTo>
                <a:lnTo>
                  <a:pt x="2500" y="35743"/>
                </a:lnTo>
                <a:lnTo>
                  <a:pt x="2350" y="35588"/>
                </a:lnTo>
                <a:cubicBezTo>
                  <a:pt x="2309" y="35542"/>
                  <a:pt x="2247" y="35516"/>
                  <a:pt x="2185" y="35516"/>
                </a:cubicBezTo>
                <a:cubicBezTo>
                  <a:pt x="2123" y="35516"/>
                  <a:pt x="2061" y="35542"/>
                  <a:pt x="2018" y="35588"/>
                </a:cubicBezTo>
                <a:lnTo>
                  <a:pt x="1868" y="35743"/>
                </a:lnTo>
                <a:lnTo>
                  <a:pt x="1366" y="35220"/>
                </a:lnTo>
                <a:lnTo>
                  <a:pt x="1868" y="34693"/>
                </a:lnTo>
                <a:lnTo>
                  <a:pt x="2018" y="34848"/>
                </a:lnTo>
                <a:cubicBezTo>
                  <a:pt x="2061" y="34895"/>
                  <a:pt x="2123" y="34921"/>
                  <a:pt x="2185" y="34921"/>
                </a:cubicBezTo>
                <a:cubicBezTo>
                  <a:pt x="2247" y="34921"/>
                  <a:pt x="2309" y="34895"/>
                  <a:pt x="2350" y="34848"/>
                </a:cubicBezTo>
                <a:lnTo>
                  <a:pt x="2500" y="34693"/>
                </a:lnTo>
                <a:close/>
                <a:moveTo>
                  <a:pt x="1046" y="35552"/>
                </a:moveTo>
                <a:lnTo>
                  <a:pt x="1548" y="36075"/>
                </a:lnTo>
                <a:lnTo>
                  <a:pt x="1046" y="36603"/>
                </a:lnTo>
                <a:lnTo>
                  <a:pt x="544" y="36075"/>
                </a:lnTo>
                <a:lnTo>
                  <a:pt x="1046" y="35552"/>
                </a:lnTo>
                <a:close/>
                <a:moveTo>
                  <a:pt x="3317" y="35552"/>
                </a:moveTo>
                <a:lnTo>
                  <a:pt x="3819" y="36075"/>
                </a:lnTo>
                <a:lnTo>
                  <a:pt x="3317" y="36603"/>
                </a:lnTo>
                <a:lnTo>
                  <a:pt x="2816" y="36075"/>
                </a:lnTo>
                <a:lnTo>
                  <a:pt x="3317" y="35552"/>
                </a:lnTo>
                <a:close/>
                <a:moveTo>
                  <a:pt x="2500" y="36411"/>
                </a:moveTo>
                <a:lnTo>
                  <a:pt x="3002" y="36934"/>
                </a:lnTo>
                <a:lnTo>
                  <a:pt x="2500" y="37456"/>
                </a:lnTo>
                <a:lnTo>
                  <a:pt x="2350" y="37301"/>
                </a:lnTo>
                <a:cubicBezTo>
                  <a:pt x="2309" y="37260"/>
                  <a:pt x="2247" y="37234"/>
                  <a:pt x="2185" y="37234"/>
                </a:cubicBezTo>
                <a:cubicBezTo>
                  <a:pt x="2123" y="37234"/>
                  <a:pt x="2061" y="37260"/>
                  <a:pt x="2018" y="37301"/>
                </a:cubicBezTo>
                <a:lnTo>
                  <a:pt x="1868" y="37456"/>
                </a:lnTo>
                <a:lnTo>
                  <a:pt x="1366" y="36934"/>
                </a:lnTo>
                <a:lnTo>
                  <a:pt x="1868" y="36411"/>
                </a:lnTo>
                <a:lnTo>
                  <a:pt x="2018" y="36567"/>
                </a:lnTo>
                <a:cubicBezTo>
                  <a:pt x="2061" y="36613"/>
                  <a:pt x="2123" y="36639"/>
                  <a:pt x="2185" y="36639"/>
                </a:cubicBezTo>
                <a:cubicBezTo>
                  <a:pt x="2247" y="36639"/>
                  <a:pt x="2309" y="36613"/>
                  <a:pt x="2350" y="36567"/>
                </a:cubicBezTo>
                <a:lnTo>
                  <a:pt x="2500" y="36411"/>
                </a:lnTo>
                <a:close/>
                <a:moveTo>
                  <a:pt x="1046" y="37270"/>
                </a:moveTo>
                <a:lnTo>
                  <a:pt x="1548" y="37792"/>
                </a:lnTo>
                <a:lnTo>
                  <a:pt x="1046" y="38315"/>
                </a:lnTo>
                <a:lnTo>
                  <a:pt x="544" y="37792"/>
                </a:lnTo>
                <a:lnTo>
                  <a:pt x="1046" y="37270"/>
                </a:lnTo>
                <a:close/>
                <a:moveTo>
                  <a:pt x="3317" y="37270"/>
                </a:moveTo>
                <a:lnTo>
                  <a:pt x="3819" y="37792"/>
                </a:lnTo>
                <a:lnTo>
                  <a:pt x="3317" y="38315"/>
                </a:lnTo>
                <a:lnTo>
                  <a:pt x="2816" y="37792"/>
                </a:lnTo>
                <a:lnTo>
                  <a:pt x="3317" y="37270"/>
                </a:lnTo>
                <a:close/>
                <a:moveTo>
                  <a:pt x="2500" y="38124"/>
                </a:moveTo>
                <a:lnTo>
                  <a:pt x="3002" y="38652"/>
                </a:lnTo>
                <a:lnTo>
                  <a:pt x="2500" y="39175"/>
                </a:lnTo>
                <a:lnTo>
                  <a:pt x="2350" y="39020"/>
                </a:lnTo>
                <a:cubicBezTo>
                  <a:pt x="2309" y="38972"/>
                  <a:pt x="2247" y="38946"/>
                  <a:pt x="2185" y="38946"/>
                </a:cubicBezTo>
                <a:cubicBezTo>
                  <a:pt x="2123" y="38946"/>
                  <a:pt x="2061" y="38972"/>
                  <a:pt x="2018" y="39020"/>
                </a:cubicBezTo>
                <a:lnTo>
                  <a:pt x="1868" y="39175"/>
                </a:lnTo>
                <a:lnTo>
                  <a:pt x="1366" y="38652"/>
                </a:lnTo>
                <a:lnTo>
                  <a:pt x="1868" y="38124"/>
                </a:lnTo>
                <a:lnTo>
                  <a:pt x="2018" y="38279"/>
                </a:lnTo>
                <a:cubicBezTo>
                  <a:pt x="2061" y="38325"/>
                  <a:pt x="2123" y="38351"/>
                  <a:pt x="2185" y="38351"/>
                </a:cubicBezTo>
                <a:cubicBezTo>
                  <a:pt x="2247" y="38351"/>
                  <a:pt x="2309" y="38325"/>
                  <a:pt x="2350" y="38279"/>
                </a:cubicBezTo>
                <a:lnTo>
                  <a:pt x="2500" y="38124"/>
                </a:lnTo>
                <a:close/>
                <a:moveTo>
                  <a:pt x="1046" y="38983"/>
                </a:moveTo>
                <a:lnTo>
                  <a:pt x="1548" y="39505"/>
                </a:lnTo>
                <a:lnTo>
                  <a:pt x="1046" y="40033"/>
                </a:lnTo>
                <a:lnTo>
                  <a:pt x="544" y="39505"/>
                </a:lnTo>
                <a:lnTo>
                  <a:pt x="1046" y="38983"/>
                </a:lnTo>
                <a:close/>
                <a:moveTo>
                  <a:pt x="3317" y="38983"/>
                </a:moveTo>
                <a:lnTo>
                  <a:pt x="3819" y="39505"/>
                </a:lnTo>
                <a:lnTo>
                  <a:pt x="3317" y="40033"/>
                </a:lnTo>
                <a:lnTo>
                  <a:pt x="2816" y="39505"/>
                </a:lnTo>
                <a:lnTo>
                  <a:pt x="3317" y="38983"/>
                </a:lnTo>
                <a:close/>
                <a:moveTo>
                  <a:pt x="2500" y="39842"/>
                </a:moveTo>
                <a:lnTo>
                  <a:pt x="3002" y="40365"/>
                </a:lnTo>
                <a:lnTo>
                  <a:pt x="2500" y="40887"/>
                </a:lnTo>
                <a:lnTo>
                  <a:pt x="2350" y="40732"/>
                </a:lnTo>
                <a:cubicBezTo>
                  <a:pt x="2309" y="40685"/>
                  <a:pt x="2247" y="40660"/>
                  <a:pt x="2185" y="40660"/>
                </a:cubicBezTo>
                <a:cubicBezTo>
                  <a:pt x="2123" y="40660"/>
                  <a:pt x="2061" y="40685"/>
                  <a:pt x="2018" y="40732"/>
                </a:cubicBezTo>
                <a:lnTo>
                  <a:pt x="1868" y="40887"/>
                </a:lnTo>
                <a:lnTo>
                  <a:pt x="1366" y="40365"/>
                </a:lnTo>
                <a:lnTo>
                  <a:pt x="1868" y="39842"/>
                </a:lnTo>
                <a:lnTo>
                  <a:pt x="2018" y="39997"/>
                </a:lnTo>
                <a:cubicBezTo>
                  <a:pt x="2061" y="40044"/>
                  <a:pt x="2123" y="40070"/>
                  <a:pt x="2185" y="40070"/>
                </a:cubicBezTo>
                <a:cubicBezTo>
                  <a:pt x="2247" y="40070"/>
                  <a:pt x="2309" y="40044"/>
                  <a:pt x="2350" y="39997"/>
                </a:cubicBezTo>
                <a:lnTo>
                  <a:pt x="2500" y="39842"/>
                </a:lnTo>
                <a:close/>
                <a:moveTo>
                  <a:pt x="1046" y="40696"/>
                </a:moveTo>
                <a:lnTo>
                  <a:pt x="1548" y="41224"/>
                </a:lnTo>
                <a:lnTo>
                  <a:pt x="1046" y="41747"/>
                </a:lnTo>
                <a:lnTo>
                  <a:pt x="544" y="41224"/>
                </a:lnTo>
                <a:lnTo>
                  <a:pt x="1046" y="40696"/>
                </a:lnTo>
                <a:close/>
                <a:moveTo>
                  <a:pt x="3317" y="40696"/>
                </a:moveTo>
                <a:lnTo>
                  <a:pt x="3819" y="41224"/>
                </a:lnTo>
                <a:lnTo>
                  <a:pt x="3317" y="41747"/>
                </a:lnTo>
                <a:lnTo>
                  <a:pt x="2816" y="41224"/>
                </a:lnTo>
                <a:lnTo>
                  <a:pt x="3317" y="40696"/>
                </a:lnTo>
                <a:close/>
                <a:moveTo>
                  <a:pt x="2500" y="41554"/>
                </a:moveTo>
                <a:lnTo>
                  <a:pt x="3002" y="42082"/>
                </a:lnTo>
                <a:lnTo>
                  <a:pt x="2500" y="42605"/>
                </a:lnTo>
                <a:lnTo>
                  <a:pt x="2350" y="42450"/>
                </a:lnTo>
                <a:cubicBezTo>
                  <a:pt x="2309" y="42404"/>
                  <a:pt x="2247" y="42378"/>
                  <a:pt x="2185" y="42378"/>
                </a:cubicBezTo>
                <a:cubicBezTo>
                  <a:pt x="2123" y="42378"/>
                  <a:pt x="2061" y="42404"/>
                  <a:pt x="2018" y="42450"/>
                </a:cubicBezTo>
                <a:lnTo>
                  <a:pt x="1868" y="42605"/>
                </a:lnTo>
                <a:lnTo>
                  <a:pt x="1366" y="42082"/>
                </a:lnTo>
                <a:lnTo>
                  <a:pt x="1868" y="41554"/>
                </a:lnTo>
                <a:lnTo>
                  <a:pt x="2018" y="41710"/>
                </a:lnTo>
                <a:cubicBezTo>
                  <a:pt x="2061" y="41757"/>
                  <a:pt x="2123" y="41783"/>
                  <a:pt x="2185" y="41783"/>
                </a:cubicBezTo>
                <a:cubicBezTo>
                  <a:pt x="2247" y="41783"/>
                  <a:pt x="2309" y="41757"/>
                  <a:pt x="2350" y="41710"/>
                </a:cubicBezTo>
                <a:lnTo>
                  <a:pt x="2500" y="41554"/>
                </a:lnTo>
                <a:close/>
                <a:moveTo>
                  <a:pt x="1046" y="42414"/>
                </a:moveTo>
                <a:lnTo>
                  <a:pt x="1548" y="42937"/>
                </a:lnTo>
                <a:lnTo>
                  <a:pt x="1046" y="43464"/>
                </a:lnTo>
                <a:lnTo>
                  <a:pt x="544" y="42937"/>
                </a:lnTo>
                <a:lnTo>
                  <a:pt x="1046" y="42414"/>
                </a:lnTo>
                <a:close/>
                <a:moveTo>
                  <a:pt x="3317" y="42414"/>
                </a:moveTo>
                <a:lnTo>
                  <a:pt x="3819" y="42937"/>
                </a:lnTo>
                <a:lnTo>
                  <a:pt x="3317" y="43464"/>
                </a:lnTo>
                <a:lnTo>
                  <a:pt x="2816" y="42937"/>
                </a:lnTo>
                <a:lnTo>
                  <a:pt x="3317" y="42414"/>
                </a:lnTo>
                <a:close/>
                <a:moveTo>
                  <a:pt x="2500" y="43273"/>
                </a:moveTo>
                <a:lnTo>
                  <a:pt x="3002" y="43796"/>
                </a:lnTo>
                <a:lnTo>
                  <a:pt x="2500" y="44318"/>
                </a:lnTo>
                <a:lnTo>
                  <a:pt x="2350" y="44162"/>
                </a:lnTo>
                <a:cubicBezTo>
                  <a:pt x="2309" y="44116"/>
                  <a:pt x="2247" y="44090"/>
                  <a:pt x="2185" y="44090"/>
                </a:cubicBezTo>
                <a:cubicBezTo>
                  <a:pt x="2123" y="44090"/>
                  <a:pt x="2061" y="44116"/>
                  <a:pt x="2018" y="44162"/>
                </a:cubicBezTo>
                <a:lnTo>
                  <a:pt x="1868" y="44318"/>
                </a:lnTo>
                <a:lnTo>
                  <a:pt x="1366" y="43796"/>
                </a:lnTo>
                <a:lnTo>
                  <a:pt x="1868" y="43273"/>
                </a:lnTo>
                <a:lnTo>
                  <a:pt x="2018" y="43428"/>
                </a:lnTo>
                <a:cubicBezTo>
                  <a:pt x="2061" y="43474"/>
                  <a:pt x="2123" y="43500"/>
                  <a:pt x="2185" y="43500"/>
                </a:cubicBezTo>
                <a:cubicBezTo>
                  <a:pt x="2247" y="43500"/>
                  <a:pt x="2309" y="43474"/>
                  <a:pt x="2350" y="43428"/>
                </a:cubicBezTo>
                <a:lnTo>
                  <a:pt x="2500" y="43273"/>
                </a:lnTo>
                <a:close/>
                <a:moveTo>
                  <a:pt x="1046" y="44126"/>
                </a:moveTo>
                <a:lnTo>
                  <a:pt x="1548" y="44654"/>
                </a:lnTo>
                <a:lnTo>
                  <a:pt x="1046" y="45177"/>
                </a:lnTo>
                <a:lnTo>
                  <a:pt x="544" y="44654"/>
                </a:lnTo>
                <a:lnTo>
                  <a:pt x="1046" y="44126"/>
                </a:lnTo>
                <a:close/>
                <a:moveTo>
                  <a:pt x="3317" y="44126"/>
                </a:moveTo>
                <a:lnTo>
                  <a:pt x="3819" y="44654"/>
                </a:lnTo>
                <a:lnTo>
                  <a:pt x="3317" y="45177"/>
                </a:lnTo>
                <a:lnTo>
                  <a:pt x="2816" y="44654"/>
                </a:lnTo>
                <a:lnTo>
                  <a:pt x="3317" y="44126"/>
                </a:lnTo>
                <a:close/>
                <a:moveTo>
                  <a:pt x="2500" y="44986"/>
                </a:moveTo>
                <a:lnTo>
                  <a:pt x="3002" y="45509"/>
                </a:lnTo>
                <a:lnTo>
                  <a:pt x="2500" y="46036"/>
                </a:lnTo>
                <a:lnTo>
                  <a:pt x="2350" y="45881"/>
                </a:lnTo>
                <a:cubicBezTo>
                  <a:pt x="2309" y="45834"/>
                  <a:pt x="2247" y="45808"/>
                  <a:pt x="2185" y="45808"/>
                </a:cubicBezTo>
                <a:cubicBezTo>
                  <a:pt x="2123" y="45808"/>
                  <a:pt x="2061" y="45834"/>
                  <a:pt x="2018" y="45881"/>
                </a:cubicBezTo>
                <a:lnTo>
                  <a:pt x="1868" y="46036"/>
                </a:lnTo>
                <a:lnTo>
                  <a:pt x="1366" y="45509"/>
                </a:lnTo>
                <a:lnTo>
                  <a:pt x="1868" y="44986"/>
                </a:lnTo>
                <a:lnTo>
                  <a:pt x="2018" y="45141"/>
                </a:lnTo>
                <a:cubicBezTo>
                  <a:pt x="2061" y="45187"/>
                  <a:pt x="2123" y="45213"/>
                  <a:pt x="2185" y="45213"/>
                </a:cubicBezTo>
                <a:cubicBezTo>
                  <a:pt x="2247" y="45213"/>
                  <a:pt x="2309" y="45187"/>
                  <a:pt x="2350" y="45141"/>
                </a:cubicBezTo>
                <a:lnTo>
                  <a:pt x="2500" y="44986"/>
                </a:lnTo>
                <a:close/>
                <a:moveTo>
                  <a:pt x="1046" y="45845"/>
                </a:moveTo>
                <a:lnTo>
                  <a:pt x="1548" y="46367"/>
                </a:lnTo>
                <a:lnTo>
                  <a:pt x="1046" y="46890"/>
                </a:lnTo>
                <a:lnTo>
                  <a:pt x="544" y="46367"/>
                </a:lnTo>
                <a:lnTo>
                  <a:pt x="1046" y="45845"/>
                </a:lnTo>
                <a:close/>
                <a:moveTo>
                  <a:pt x="3317" y="45845"/>
                </a:moveTo>
                <a:lnTo>
                  <a:pt x="3819" y="46367"/>
                </a:lnTo>
                <a:lnTo>
                  <a:pt x="3317" y="46890"/>
                </a:lnTo>
                <a:lnTo>
                  <a:pt x="2816" y="46367"/>
                </a:lnTo>
                <a:lnTo>
                  <a:pt x="3317" y="45845"/>
                </a:lnTo>
                <a:close/>
                <a:moveTo>
                  <a:pt x="2500" y="46703"/>
                </a:moveTo>
                <a:lnTo>
                  <a:pt x="3002" y="47226"/>
                </a:lnTo>
                <a:lnTo>
                  <a:pt x="2500" y="47749"/>
                </a:lnTo>
                <a:lnTo>
                  <a:pt x="2350" y="47594"/>
                </a:lnTo>
                <a:cubicBezTo>
                  <a:pt x="2309" y="47547"/>
                  <a:pt x="2247" y="47522"/>
                  <a:pt x="2185" y="47522"/>
                </a:cubicBezTo>
                <a:cubicBezTo>
                  <a:pt x="2123" y="47522"/>
                  <a:pt x="2061" y="47547"/>
                  <a:pt x="2018" y="47594"/>
                </a:cubicBezTo>
                <a:lnTo>
                  <a:pt x="1868" y="47749"/>
                </a:lnTo>
                <a:lnTo>
                  <a:pt x="1366" y="47226"/>
                </a:lnTo>
                <a:lnTo>
                  <a:pt x="1868" y="46703"/>
                </a:lnTo>
                <a:lnTo>
                  <a:pt x="2018" y="46859"/>
                </a:lnTo>
                <a:cubicBezTo>
                  <a:pt x="2061" y="46906"/>
                  <a:pt x="2123" y="46926"/>
                  <a:pt x="2185" y="46926"/>
                </a:cubicBezTo>
                <a:cubicBezTo>
                  <a:pt x="2247" y="46926"/>
                  <a:pt x="2309" y="46906"/>
                  <a:pt x="2350" y="46859"/>
                </a:cubicBezTo>
                <a:lnTo>
                  <a:pt x="2500" y="46703"/>
                </a:lnTo>
                <a:close/>
                <a:moveTo>
                  <a:pt x="1046" y="47558"/>
                </a:moveTo>
                <a:lnTo>
                  <a:pt x="1548" y="48086"/>
                </a:lnTo>
                <a:lnTo>
                  <a:pt x="1046" y="48608"/>
                </a:lnTo>
                <a:lnTo>
                  <a:pt x="544" y="48086"/>
                </a:lnTo>
                <a:lnTo>
                  <a:pt x="1046" y="47558"/>
                </a:lnTo>
                <a:close/>
                <a:moveTo>
                  <a:pt x="3317" y="47558"/>
                </a:moveTo>
                <a:lnTo>
                  <a:pt x="3819" y="48086"/>
                </a:lnTo>
                <a:lnTo>
                  <a:pt x="3317" y="48608"/>
                </a:lnTo>
                <a:lnTo>
                  <a:pt x="2816" y="48086"/>
                </a:lnTo>
                <a:lnTo>
                  <a:pt x="3317" y="47558"/>
                </a:lnTo>
                <a:close/>
                <a:moveTo>
                  <a:pt x="2500" y="48416"/>
                </a:moveTo>
                <a:lnTo>
                  <a:pt x="3002" y="48939"/>
                </a:lnTo>
                <a:lnTo>
                  <a:pt x="2500" y="49467"/>
                </a:lnTo>
                <a:lnTo>
                  <a:pt x="2350" y="49311"/>
                </a:lnTo>
                <a:cubicBezTo>
                  <a:pt x="2309" y="49265"/>
                  <a:pt x="2247" y="49239"/>
                  <a:pt x="2185" y="49239"/>
                </a:cubicBezTo>
                <a:cubicBezTo>
                  <a:pt x="2123" y="49239"/>
                  <a:pt x="2061" y="49265"/>
                  <a:pt x="2018" y="49311"/>
                </a:cubicBezTo>
                <a:lnTo>
                  <a:pt x="1868" y="49467"/>
                </a:lnTo>
                <a:lnTo>
                  <a:pt x="1366" y="48939"/>
                </a:lnTo>
                <a:lnTo>
                  <a:pt x="1868" y="48416"/>
                </a:lnTo>
                <a:lnTo>
                  <a:pt x="2018" y="48571"/>
                </a:lnTo>
                <a:cubicBezTo>
                  <a:pt x="2061" y="48618"/>
                  <a:pt x="2123" y="48645"/>
                  <a:pt x="2185" y="48645"/>
                </a:cubicBezTo>
                <a:cubicBezTo>
                  <a:pt x="2247" y="48645"/>
                  <a:pt x="2309" y="48618"/>
                  <a:pt x="2350" y="48571"/>
                </a:cubicBezTo>
                <a:lnTo>
                  <a:pt x="2500" y="48416"/>
                </a:lnTo>
                <a:close/>
                <a:moveTo>
                  <a:pt x="1046" y="49275"/>
                </a:moveTo>
                <a:lnTo>
                  <a:pt x="1548" y="49798"/>
                </a:lnTo>
                <a:lnTo>
                  <a:pt x="1046" y="50321"/>
                </a:lnTo>
                <a:lnTo>
                  <a:pt x="544" y="49798"/>
                </a:lnTo>
                <a:lnTo>
                  <a:pt x="1046" y="49275"/>
                </a:lnTo>
                <a:close/>
                <a:moveTo>
                  <a:pt x="3317" y="49275"/>
                </a:moveTo>
                <a:lnTo>
                  <a:pt x="3819" y="49798"/>
                </a:lnTo>
                <a:lnTo>
                  <a:pt x="3317" y="50321"/>
                </a:lnTo>
                <a:lnTo>
                  <a:pt x="2816" y="49798"/>
                </a:lnTo>
                <a:lnTo>
                  <a:pt x="3317" y="49275"/>
                </a:lnTo>
                <a:close/>
                <a:moveTo>
                  <a:pt x="2500" y="50135"/>
                </a:moveTo>
                <a:lnTo>
                  <a:pt x="3002" y="50658"/>
                </a:lnTo>
                <a:lnTo>
                  <a:pt x="2500" y="51179"/>
                </a:lnTo>
                <a:lnTo>
                  <a:pt x="2350" y="51024"/>
                </a:lnTo>
                <a:cubicBezTo>
                  <a:pt x="2309" y="50978"/>
                  <a:pt x="2247" y="50952"/>
                  <a:pt x="2185" y="50952"/>
                </a:cubicBezTo>
                <a:cubicBezTo>
                  <a:pt x="2123" y="50952"/>
                  <a:pt x="2061" y="50978"/>
                  <a:pt x="2018" y="51024"/>
                </a:cubicBezTo>
                <a:lnTo>
                  <a:pt x="1868" y="51179"/>
                </a:lnTo>
                <a:lnTo>
                  <a:pt x="1366" y="50658"/>
                </a:lnTo>
                <a:lnTo>
                  <a:pt x="1868" y="50135"/>
                </a:lnTo>
                <a:lnTo>
                  <a:pt x="2018" y="50290"/>
                </a:lnTo>
                <a:cubicBezTo>
                  <a:pt x="2061" y="50331"/>
                  <a:pt x="2123" y="50357"/>
                  <a:pt x="2185" y="50357"/>
                </a:cubicBezTo>
                <a:cubicBezTo>
                  <a:pt x="2247" y="50357"/>
                  <a:pt x="2309" y="50331"/>
                  <a:pt x="2350" y="50290"/>
                </a:cubicBezTo>
                <a:lnTo>
                  <a:pt x="2500" y="50135"/>
                </a:lnTo>
                <a:close/>
                <a:moveTo>
                  <a:pt x="1046" y="50988"/>
                </a:moveTo>
                <a:lnTo>
                  <a:pt x="1548" y="51516"/>
                </a:lnTo>
                <a:lnTo>
                  <a:pt x="1046" y="52039"/>
                </a:lnTo>
                <a:lnTo>
                  <a:pt x="544" y="51516"/>
                </a:lnTo>
                <a:lnTo>
                  <a:pt x="1046" y="50988"/>
                </a:lnTo>
                <a:close/>
                <a:moveTo>
                  <a:pt x="3317" y="50988"/>
                </a:moveTo>
                <a:lnTo>
                  <a:pt x="3819" y="51516"/>
                </a:lnTo>
                <a:lnTo>
                  <a:pt x="3317" y="52039"/>
                </a:lnTo>
                <a:lnTo>
                  <a:pt x="2816" y="51516"/>
                </a:lnTo>
                <a:lnTo>
                  <a:pt x="3317" y="50988"/>
                </a:lnTo>
                <a:close/>
                <a:moveTo>
                  <a:pt x="2500" y="51847"/>
                </a:moveTo>
                <a:lnTo>
                  <a:pt x="3002" y="52370"/>
                </a:lnTo>
                <a:lnTo>
                  <a:pt x="2500" y="52898"/>
                </a:lnTo>
                <a:lnTo>
                  <a:pt x="2350" y="52738"/>
                </a:lnTo>
                <a:cubicBezTo>
                  <a:pt x="2309" y="52696"/>
                  <a:pt x="2247" y="52670"/>
                  <a:pt x="2185" y="52670"/>
                </a:cubicBezTo>
                <a:cubicBezTo>
                  <a:pt x="2123" y="52670"/>
                  <a:pt x="2061" y="52696"/>
                  <a:pt x="2018" y="52738"/>
                </a:cubicBezTo>
                <a:lnTo>
                  <a:pt x="1868" y="52898"/>
                </a:lnTo>
                <a:lnTo>
                  <a:pt x="1366" y="52370"/>
                </a:lnTo>
                <a:lnTo>
                  <a:pt x="1868" y="51847"/>
                </a:lnTo>
                <a:lnTo>
                  <a:pt x="2018" y="52003"/>
                </a:lnTo>
                <a:cubicBezTo>
                  <a:pt x="2061" y="52049"/>
                  <a:pt x="2123" y="52075"/>
                  <a:pt x="2185" y="52075"/>
                </a:cubicBezTo>
                <a:cubicBezTo>
                  <a:pt x="2247" y="52075"/>
                  <a:pt x="2309" y="52049"/>
                  <a:pt x="2350" y="52003"/>
                </a:cubicBezTo>
                <a:lnTo>
                  <a:pt x="2500" y="51847"/>
                </a:lnTo>
                <a:close/>
                <a:moveTo>
                  <a:pt x="1046" y="52707"/>
                </a:moveTo>
                <a:lnTo>
                  <a:pt x="1548" y="53229"/>
                </a:lnTo>
                <a:lnTo>
                  <a:pt x="1046" y="53751"/>
                </a:lnTo>
                <a:lnTo>
                  <a:pt x="544" y="53229"/>
                </a:lnTo>
                <a:lnTo>
                  <a:pt x="1046" y="52707"/>
                </a:lnTo>
                <a:close/>
                <a:moveTo>
                  <a:pt x="3317" y="52707"/>
                </a:moveTo>
                <a:lnTo>
                  <a:pt x="3819" y="53229"/>
                </a:lnTo>
                <a:lnTo>
                  <a:pt x="3317" y="53751"/>
                </a:lnTo>
                <a:lnTo>
                  <a:pt x="2816" y="53229"/>
                </a:lnTo>
                <a:lnTo>
                  <a:pt x="3317" y="52707"/>
                </a:lnTo>
                <a:close/>
                <a:moveTo>
                  <a:pt x="2500" y="53560"/>
                </a:moveTo>
                <a:lnTo>
                  <a:pt x="3002" y="54088"/>
                </a:lnTo>
                <a:lnTo>
                  <a:pt x="2500" y="54611"/>
                </a:lnTo>
                <a:lnTo>
                  <a:pt x="2350" y="54456"/>
                </a:lnTo>
                <a:cubicBezTo>
                  <a:pt x="2309" y="54408"/>
                  <a:pt x="2247" y="54384"/>
                  <a:pt x="2185" y="54384"/>
                </a:cubicBezTo>
                <a:cubicBezTo>
                  <a:pt x="2123" y="54384"/>
                  <a:pt x="2061" y="54408"/>
                  <a:pt x="2018" y="54456"/>
                </a:cubicBezTo>
                <a:lnTo>
                  <a:pt x="1868" y="54611"/>
                </a:lnTo>
                <a:lnTo>
                  <a:pt x="1366" y="54088"/>
                </a:lnTo>
                <a:lnTo>
                  <a:pt x="1868" y="53560"/>
                </a:lnTo>
                <a:lnTo>
                  <a:pt x="2018" y="53720"/>
                </a:lnTo>
                <a:cubicBezTo>
                  <a:pt x="2061" y="53763"/>
                  <a:pt x="2123" y="53787"/>
                  <a:pt x="2185" y="53787"/>
                </a:cubicBezTo>
                <a:cubicBezTo>
                  <a:pt x="2247" y="53787"/>
                  <a:pt x="2309" y="53763"/>
                  <a:pt x="2350" y="53720"/>
                </a:cubicBezTo>
                <a:lnTo>
                  <a:pt x="2500" y="53560"/>
                </a:lnTo>
                <a:close/>
                <a:moveTo>
                  <a:pt x="1046" y="54420"/>
                </a:moveTo>
                <a:lnTo>
                  <a:pt x="1548" y="54947"/>
                </a:lnTo>
                <a:lnTo>
                  <a:pt x="1046" y="55470"/>
                </a:lnTo>
                <a:lnTo>
                  <a:pt x="544" y="54947"/>
                </a:lnTo>
                <a:lnTo>
                  <a:pt x="1046" y="54420"/>
                </a:lnTo>
                <a:close/>
                <a:moveTo>
                  <a:pt x="3317" y="54420"/>
                </a:moveTo>
                <a:lnTo>
                  <a:pt x="3819" y="54947"/>
                </a:lnTo>
                <a:lnTo>
                  <a:pt x="3317" y="55470"/>
                </a:lnTo>
                <a:lnTo>
                  <a:pt x="2816" y="54947"/>
                </a:lnTo>
                <a:lnTo>
                  <a:pt x="3317" y="54420"/>
                </a:lnTo>
                <a:close/>
                <a:moveTo>
                  <a:pt x="2500" y="55278"/>
                </a:moveTo>
                <a:lnTo>
                  <a:pt x="3002" y="55801"/>
                </a:lnTo>
                <a:lnTo>
                  <a:pt x="2500" y="56328"/>
                </a:lnTo>
                <a:lnTo>
                  <a:pt x="2350" y="56168"/>
                </a:lnTo>
                <a:cubicBezTo>
                  <a:pt x="2309" y="56127"/>
                  <a:pt x="2247" y="56101"/>
                  <a:pt x="2185" y="56101"/>
                </a:cubicBezTo>
                <a:cubicBezTo>
                  <a:pt x="2123" y="56101"/>
                  <a:pt x="2061" y="56127"/>
                  <a:pt x="2018" y="56168"/>
                </a:cubicBezTo>
                <a:lnTo>
                  <a:pt x="1868" y="56328"/>
                </a:lnTo>
                <a:lnTo>
                  <a:pt x="1366" y="55801"/>
                </a:lnTo>
                <a:lnTo>
                  <a:pt x="1868" y="55278"/>
                </a:lnTo>
                <a:lnTo>
                  <a:pt x="2018" y="55433"/>
                </a:lnTo>
                <a:cubicBezTo>
                  <a:pt x="2061" y="55480"/>
                  <a:pt x="2123" y="55506"/>
                  <a:pt x="2185" y="55506"/>
                </a:cubicBezTo>
                <a:cubicBezTo>
                  <a:pt x="2247" y="55506"/>
                  <a:pt x="2309" y="55480"/>
                  <a:pt x="2350" y="55433"/>
                </a:cubicBezTo>
                <a:lnTo>
                  <a:pt x="2500" y="55278"/>
                </a:lnTo>
                <a:close/>
                <a:moveTo>
                  <a:pt x="1046" y="56137"/>
                </a:moveTo>
                <a:lnTo>
                  <a:pt x="1548" y="56660"/>
                </a:lnTo>
                <a:lnTo>
                  <a:pt x="1046" y="57183"/>
                </a:lnTo>
                <a:lnTo>
                  <a:pt x="544" y="56660"/>
                </a:lnTo>
                <a:lnTo>
                  <a:pt x="1046" y="56137"/>
                </a:lnTo>
                <a:close/>
                <a:moveTo>
                  <a:pt x="3317" y="56137"/>
                </a:moveTo>
                <a:lnTo>
                  <a:pt x="3819" y="56660"/>
                </a:lnTo>
                <a:lnTo>
                  <a:pt x="3317" y="57183"/>
                </a:lnTo>
                <a:lnTo>
                  <a:pt x="2816" y="56660"/>
                </a:lnTo>
                <a:lnTo>
                  <a:pt x="3317" y="56137"/>
                </a:lnTo>
                <a:close/>
                <a:moveTo>
                  <a:pt x="2500" y="56992"/>
                </a:moveTo>
                <a:lnTo>
                  <a:pt x="3002" y="57519"/>
                </a:lnTo>
                <a:lnTo>
                  <a:pt x="2500" y="58041"/>
                </a:lnTo>
                <a:lnTo>
                  <a:pt x="2350" y="57886"/>
                </a:lnTo>
                <a:cubicBezTo>
                  <a:pt x="2309" y="57840"/>
                  <a:pt x="2247" y="57814"/>
                  <a:pt x="2185" y="57814"/>
                </a:cubicBezTo>
                <a:cubicBezTo>
                  <a:pt x="2123" y="57814"/>
                  <a:pt x="2061" y="57840"/>
                  <a:pt x="2018" y="57886"/>
                </a:cubicBezTo>
                <a:lnTo>
                  <a:pt x="1868" y="58041"/>
                </a:lnTo>
                <a:lnTo>
                  <a:pt x="1366" y="57519"/>
                </a:lnTo>
                <a:lnTo>
                  <a:pt x="1868" y="56992"/>
                </a:lnTo>
                <a:lnTo>
                  <a:pt x="2018" y="57152"/>
                </a:lnTo>
                <a:cubicBezTo>
                  <a:pt x="2061" y="57193"/>
                  <a:pt x="2123" y="57219"/>
                  <a:pt x="2185" y="57219"/>
                </a:cubicBezTo>
                <a:cubicBezTo>
                  <a:pt x="2247" y="57219"/>
                  <a:pt x="2309" y="57193"/>
                  <a:pt x="2350" y="57152"/>
                </a:cubicBezTo>
                <a:lnTo>
                  <a:pt x="2500" y="56992"/>
                </a:lnTo>
                <a:close/>
                <a:moveTo>
                  <a:pt x="1046" y="57850"/>
                </a:moveTo>
                <a:lnTo>
                  <a:pt x="1548" y="58373"/>
                </a:lnTo>
                <a:lnTo>
                  <a:pt x="1046" y="58900"/>
                </a:lnTo>
                <a:lnTo>
                  <a:pt x="544" y="58373"/>
                </a:lnTo>
                <a:lnTo>
                  <a:pt x="1046" y="57850"/>
                </a:lnTo>
                <a:close/>
                <a:moveTo>
                  <a:pt x="3317" y="57850"/>
                </a:moveTo>
                <a:lnTo>
                  <a:pt x="3819" y="58373"/>
                </a:lnTo>
                <a:lnTo>
                  <a:pt x="3317" y="58900"/>
                </a:lnTo>
                <a:lnTo>
                  <a:pt x="2816" y="58373"/>
                </a:lnTo>
                <a:lnTo>
                  <a:pt x="3317" y="57850"/>
                </a:lnTo>
                <a:close/>
                <a:moveTo>
                  <a:pt x="2500" y="58709"/>
                </a:moveTo>
                <a:lnTo>
                  <a:pt x="3002" y="59232"/>
                </a:lnTo>
                <a:lnTo>
                  <a:pt x="2500" y="59755"/>
                </a:lnTo>
                <a:lnTo>
                  <a:pt x="2350" y="59600"/>
                </a:lnTo>
                <a:cubicBezTo>
                  <a:pt x="2309" y="59557"/>
                  <a:pt x="2247" y="59531"/>
                  <a:pt x="2185" y="59531"/>
                </a:cubicBezTo>
                <a:cubicBezTo>
                  <a:pt x="2123" y="59531"/>
                  <a:pt x="2061" y="59557"/>
                  <a:pt x="2018" y="59600"/>
                </a:cubicBezTo>
                <a:lnTo>
                  <a:pt x="1868" y="59755"/>
                </a:lnTo>
                <a:lnTo>
                  <a:pt x="1366" y="59232"/>
                </a:lnTo>
                <a:lnTo>
                  <a:pt x="1868" y="58709"/>
                </a:lnTo>
                <a:lnTo>
                  <a:pt x="2018" y="58864"/>
                </a:lnTo>
                <a:cubicBezTo>
                  <a:pt x="2061" y="58910"/>
                  <a:pt x="2123" y="58936"/>
                  <a:pt x="2185" y="58936"/>
                </a:cubicBezTo>
                <a:cubicBezTo>
                  <a:pt x="2247" y="58936"/>
                  <a:pt x="2309" y="58910"/>
                  <a:pt x="2350" y="58864"/>
                </a:cubicBezTo>
                <a:lnTo>
                  <a:pt x="2500" y="58709"/>
                </a:lnTo>
                <a:close/>
                <a:moveTo>
                  <a:pt x="1046" y="59569"/>
                </a:moveTo>
                <a:lnTo>
                  <a:pt x="1548" y="60090"/>
                </a:lnTo>
                <a:lnTo>
                  <a:pt x="1046" y="60613"/>
                </a:lnTo>
                <a:lnTo>
                  <a:pt x="544" y="60090"/>
                </a:lnTo>
                <a:lnTo>
                  <a:pt x="1046" y="59569"/>
                </a:lnTo>
                <a:close/>
                <a:moveTo>
                  <a:pt x="3317" y="59569"/>
                </a:moveTo>
                <a:lnTo>
                  <a:pt x="3819" y="60090"/>
                </a:lnTo>
                <a:lnTo>
                  <a:pt x="3317" y="60613"/>
                </a:lnTo>
                <a:lnTo>
                  <a:pt x="2816" y="60090"/>
                </a:lnTo>
                <a:lnTo>
                  <a:pt x="3317" y="59569"/>
                </a:lnTo>
                <a:close/>
                <a:moveTo>
                  <a:pt x="2500" y="60422"/>
                </a:moveTo>
                <a:lnTo>
                  <a:pt x="3002" y="60950"/>
                </a:lnTo>
                <a:lnTo>
                  <a:pt x="2500" y="61472"/>
                </a:lnTo>
                <a:lnTo>
                  <a:pt x="2350" y="61317"/>
                </a:lnTo>
                <a:cubicBezTo>
                  <a:pt x="2309" y="61270"/>
                  <a:pt x="2247" y="61245"/>
                  <a:pt x="2185" y="61245"/>
                </a:cubicBezTo>
                <a:cubicBezTo>
                  <a:pt x="2123" y="61245"/>
                  <a:pt x="2061" y="61270"/>
                  <a:pt x="2018" y="61317"/>
                </a:cubicBezTo>
                <a:lnTo>
                  <a:pt x="1868" y="61472"/>
                </a:lnTo>
                <a:lnTo>
                  <a:pt x="1366" y="60950"/>
                </a:lnTo>
                <a:lnTo>
                  <a:pt x="1868" y="60422"/>
                </a:lnTo>
                <a:lnTo>
                  <a:pt x="2018" y="60577"/>
                </a:lnTo>
                <a:cubicBezTo>
                  <a:pt x="2061" y="60624"/>
                  <a:pt x="2123" y="60649"/>
                  <a:pt x="2185" y="60649"/>
                </a:cubicBezTo>
                <a:cubicBezTo>
                  <a:pt x="2247" y="60649"/>
                  <a:pt x="2309" y="60624"/>
                  <a:pt x="2350" y="60577"/>
                </a:cubicBezTo>
                <a:lnTo>
                  <a:pt x="2500" y="60422"/>
                </a:lnTo>
                <a:close/>
                <a:moveTo>
                  <a:pt x="1046" y="61281"/>
                </a:moveTo>
                <a:lnTo>
                  <a:pt x="1548" y="61804"/>
                </a:lnTo>
                <a:lnTo>
                  <a:pt x="1046" y="62332"/>
                </a:lnTo>
                <a:lnTo>
                  <a:pt x="544" y="61804"/>
                </a:lnTo>
                <a:lnTo>
                  <a:pt x="1046" y="61281"/>
                </a:lnTo>
                <a:close/>
                <a:moveTo>
                  <a:pt x="3317" y="61281"/>
                </a:moveTo>
                <a:lnTo>
                  <a:pt x="3819" y="61804"/>
                </a:lnTo>
                <a:lnTo>
                  <a:pt x="3317" y="62332"/>
                </a:lnTo>
                <a:lnTo>
                  <a:pt x="2816" y="61804"/>
                </a:lnTo>
                <a:lnTo>
                  <a:pt x="3317" y="61281"/>
                </a:lnTo>
                <a:close/>
                <a:moveTo>
                  <a:pt x="2500" y="62139"/>
                </a:moveTo>
                <a:lnTo>
                  <a:pt x="3002" y="62662"/>
                </a:lnTo>
                <a:lnTo>
                  <a:pt x="2500" y="63185"/>
                </a:lnTo>
                <a:lnTo>
                  <a:pt x="2350" y="63030"/>
                </a:lnTo>
                <a:cubicBezTo>
                  <a:pt x="2309" y="62989"/>
                  <a:pt x="2247" y="62963"/>
                  <a:pt x="2185" y="62963"/>
                </a:cubicBezTo>
                <a:cubicBezTo>
                  <a:pt x="2123" y="62963"/>
                  <a:pt x="2061" y="62989"/>
                  <a:pt x="2018" y="63030"/>
                </a:cubicBezTo>
                <a:lnTo>
                  <a:pt x="1868" y="63185"/>
                </a:lnTo>
                <a:lnTo>
                  <a:pt x="1366" y="62662"/>
                </a:lnTo>
                <a:lnTo>
                  <a:pt x="1868" y="62139"/>
                </a:lnTo>
                <a:lnTo>
                  <a:pt x="2018" y="62295"/>
                </a:lnTo>
                <a:cubicBezTo>
                  <a:pt x="2061" y="62342"/>
                  <a:pt x="2123" y="62368"/>
                  <a:pt x="2185" y="62368"/>
                </a:cubicBezTo>
                <a:cubicBezTo>
                  <a:pt x="2247" y="62368"/>
                  <a:pt x="2309" y="62342"/>
                  <a:pt x="2350" y="62295"/>
                </a:cubicBezTo>
                <a:lnTo>
                  <a:pt x="2500" y="62139"/>
                </a:lnTo>
                <a:close/>
                <a:moveTo>
                  <a:pt x="1046" y="62999"/>
                </a:moveTo>
                <a:lnTo>
                  <a:pt x="1548" y="63522"/>
                </a:lnTo>
                <a:lnTo>
                  <a:pt x="1046" y="64045"/>
                </a:lnTo>
                <a:lnTo>
                  <a:pt x="544" y="63522"/>
                </a:lnTo>
                <a:lnTo>
                  <a:pt x="1046" y="62999"/>
                </a:lnTo>
                <a:close/>
                <a:moveTo>
                  <a:pt x="3317" y="62999"/>
                </a:moveTo>
                <a:lnTo>
                  <a:pt x="3819" y="63522"/>
                </a:lnTo>
                <a:lnTo>
                  <a:pt x="3317" y="64045"/>
                </a:lnTo>
                <a:lnTo>
                  <a:pt x="2816" y="63522"/>
                </a:lnTo>
                <a:lnTo>
                  <a:pt x="3317" y="62999"/>
                </a:lnTo>
                <a:close/>
                <a:moveTo>
                  <a:pt x="2500" y="63853"/>
                </a:moveTo>
                <a:lnTo>
                  <a:pt x="3002" y="64381"/>
                </a:lnTo>
                <a:lnTo>
                  <a:pt x="2500" y="64903"/>
                </a:lnTo>
                <a:lnTo>
                  <a:pt x="2350" y="64747"/>
                </a:lnTo>
                <a:cubicBezTo>
                  <a:pt x="2309" y="64702"/>
                  <a:pt x="2247" y="64675"/>
                  <a:pt x="2185" y="64675"/>
                </a:cubicBezTo>
                <a:cubicBezTo>
                  <a:pt x="2123" y="64675"/>
                  <a:pt x="2061" y="64702"/>
                  <a:pt x="2018" y="64747"/>
                </a:cubicBezTo>
                <a:lnTo>
                  <a:pt x="1868" y="64903"/>
                </a:lnTo>
                <a:lnTo>
                  <a:pt x="1366" y="64381"/>
                </a:lnTo>
                <a:lnTo>
                  <a:pt x="1868" y="63853"/>
                </a:lnTo>
                <a:lnTo>
                  <a:pt x="2018" y="64009"/>
                </a:lnTo>
                <a:cubicBezTo>
                  <a:pt x="2061" y="64054"/>
                  <a:pt x="2123" y="64081"/>
                  <a:pt x="2185" y="64081"/>
                </a:cubicBezTo>
                <a:cubicBezTo>
                  <a:pt x="2247" y="64081"/>
                  <a:pt x="2309" y="64054"/>
                  <a:pt x="2350" y="64009"/>
                </a:cubicBezTo>
                <a:lnTo>
                  <a:pt x="2500" y="63853"/>
                </a:lnTo>
                <a:close/>
                <a:moveTo>
                  <a:pt x="1046" y="64711"/>
                </a:moveTo>
                <a:lnTo>
                  <a:pt x="1548" y="65234"/>
                </a:lnTo>
                <a:lnTo>
                  <a:pt x="1046" y="65762"/>
                </a:lnTo>
                <a:lnTo>
                  <a:pt x="544" y="65234"/>
                </a:lnTo>
                <a:lnTo>
                  <a:pt x="1046" y="64711"/>
                </a:lnTo>
                <a:close/>
                <a:moveTo>
                  <a:pt x="3317" y="64711"/>
                </a:moveTo>
                <a:lnTo>
                  <a:pt x="3819" y="65234"/>
                </a:lnTo>
                <a:lnTo>
                  <a:pt x="3317" y="65762"/>
                </a:lnTo>
                <a:lnTo>
                  <a:pt x="2816" y="65234"/>
                </a:lnTo>
                <a:lnTo>
                  <a:pt x="3317" y="64711"/>
                </a:lnTo>
                <a:close/>
                <a:moveTo>
                  <a:pt x="2500" y="65571"/>
                </a:moveTo>
                <a:lnTo>
                  <a:pt x="3002" y="66094"/>
                </a:lnTo>
                <a:lnTo>
                  <a:pt x="2500" y="66617"/>
                </a:lnTo>
                <a:lnTo>
                  <a:pt x="2350" y="66461"/>
                </a:lnTo>
                <a:cubicBezTo>
                  <a:pt x="2309" y="66414"/>
                  <a:pt x="2247" y="66388"/>
                  <a:pt x="2185" y="66388"/>
                </a:cubicBezTo>
                <a:cubicBezTo>
                  <a:pt x="2123" y="66388"/>
                  <a:pt x="2061" y="66414"/>
                  <a:pt x="2018" y="66461"/>
                </a:cubicBezTo>
                <a:lnTo>
                  <a:pt x="1868" y="66617"/>
                </a:lnTo>
                <a:lnTo>
                  <a:pt x="1366" y="66094"/>
                </a:lnTo>
                <a:lnTo>
                  <a:pt x="1868" y="65571"/>
                </a:lnTo>
                <a:lnTo>
                  <a:pt x="2018" y="65726"/>
                </a:lnTo>
                <a:cubicBezTo>
                  <a:pt x="2061" y="65772"/>
                  <a:pt x="2123" y="65798"/>
                  <a:pt x="2185" y="65798"/>
                </a:cubicBezTo>
                <a:cubicBezTo>
                  <a:pt x="2247" y="65798"/>
                  <a:pt x="2309" y="65772"/>
                  <a:pt x="2350" y="65726"/>
                </a:cubicBezTo>
                <a:lnTo>
                  <a:pt x="2500" y="65571"/>
                </a:lnTo>
                <a:close/>
                <a:moveTo>
                  <a:pt x="1046" y="66424"/>
                </a:moveTo>
                <a:lnTo>
                  <a:pt x="1548" y="66952"/>
                </a:lnTo>
                <a:lnTo>
                  <a:pt x="1046" y="67475"/>
                </a:lnTo>
                <a:lnTo>
                  <a:pt x="544" y="66952"/>
                </a:lnTo>
                <a:lnTo>
                  <a:pt x="1046" y="66424"/>
                </a:lnTo>
                <a:close/>
                <a:moveTo>
                  <a:pt x="3317" y="66424"/>
                </a:moveTo>
                <a:lnTo>
                  <a:pt x="3819" y="66952"/>
                </a:lnTo>
                <a:lnTo>
                  <a:pt x="3317" y="67475"/>
                </a:lnTo>
                <a:lnTo>
                  <a:pt x="2816" y="66952"/>
                </a:lnTo>
                <a:lnTo>
                  <a:pt x="3317" y="66424"/>
                </a:lnTo>
                <a:close/>
                <a:moveTo>
                  <a:pt x="2500" y="67283"/>
                </a:moveTo>
                <a:lnTo>
                  <a:pt x="3002" y="67806"/>
                </a:lnTo>
                <a:lnTo>
                  <a:pt x="2500" y="68334"/>
                </a:lnTo>
                <a:lnTo>
                  <a:pt x="2350" y="68179"/>
                </a:lnTo>
                <a:cubicBezTo>
                  <a:pt x="2309" y="68132"/>
                  <a:pt x="2247" y="68107"/>
                  <a:pt x="2185" y="68107"/>
                </a:cubicBezTo>
                <a:cubicBezTo>
                  <a:pt x="2123" y="68107"/>
                  <a:pt x="2061" y="68132"/>
                  <a:pt x="2018" y="68179"/>
                </a:cubicBezTo>
                <a:lnTo>
                  <a:pt x="1868" y="68334"/>
                </a:lnTo>
                <a:lnTo>
                  <a:pt x="1366" y="67806"/>
                </a:lnTo>
                <a:lnTo>
                  <a:pt x="1868" y="67283"/>
                </a:lnTo>
                <a:lnTo>
                  <a:pt x="2018" y="67439"/>
                </a:lnTo>
                <a:cubicBezTo>
                  <a:pt x="2061" y="67486"/>
                  <a:pt x="2123" y="67511"/>
                  <a:pt x="2185" y="67511"/>
                </a:cubicBezTo>
                <a:cubicBezTo>
                  <a:pt x="2247" y="67511"/>
                  <a:pt x="2309" y="67486"/>
                  <a:pt x="2350" y="67439"/>
                </a:cubicBezTo>
                <a:lnTo>
                  <a:pt x="2500" y="67283"/>
                </a:lnTo>
                <a:close/>
                <a:moveTo>
                  <a:pt x="1046" y="68143"/>
                </a:moveTo>
                <a:lnTo>
                  <a:pt x="1548" y="68666"/>
                </a:lnTo>
                <a:lnTo>
                  <a:pt x="1046" y="69194"/>
                </a:lnTo>
                <a:lnTo>
                  <a:pt x="544" y="68666"/>
                </a:lnTo>
                <a:lnTo>
                  <a:pt x="1046" y="68143"/>
                </a:lnTo>
                <a:close/>
                <a:moveTo>
                  <a:pt x="3317" y="68143"/>
                </a:moveTo>
                <a:lnTo>
                  <a:pt x="3819" y="68666"/>
                </a:lnTo>
                <a:lnTo>
                  <a:pt x="3317" y="69194"/>
                </a:lnTo>
                <a:lnTo>
                  <a:pt x="2816" y="68666"/>
                </a:lnTo>
                <a:lnTo>
                  <a:pt x="3317" y="68143"/>
                </a:lnTo>
                <a:close/>
                <a:moveTo>
                  <a:pt x="2500" y="69001"/>
                </a:moveTo>
                <a:lnTo>
                  <a:pt x="3002" y="69524"/>
                </a:lnTo>
                <a:lnTo>
                  <a:pt x="2500" y="70047"/>
                </a:lnTo>
                <a:lnTo>
                  <a:pt x="2350" y="69892"/>
                </a:lnTo>
                <a:cubicBezTo>
                  <a:pt x="2309" y="69846"/>
                  <a:pt x="2247" y="69820"/>
                  <a:pt x="2185" y="69820"/>
                </a:cubicBezTo>
                <a:cubicBezTo>
                  <a:pt x="2123" y="69820"/>
                  <a:pt x="2061" y="69846"/>
                  <a:pt x="2018" y="69892"/>
                </a:cubicBezTo>
                <a:lnTo>
                  <a:pt x="1868" y="70047"/>
                </a:lnTo>
                <a:lnTo>
                  <a:pt x="1366" y="69524"/>
                </a:lnTo>
                <a:lnTo>
                  <a:pt x="1868" y="69001"/>
                </a:lnTo>
                <a:lnTo>
                  <a:pt x="2018" y="69156"/>
                </a:lnTo>
                <a:cubicBezTo>
                  <a:pt x="2061" y="69204"/>
                  <a:pt x="2123" y="69230"/>
                  <a:pt x="2185" y="69230"/>
                </a:cubicBezTo>
                <a:cubicBezTo>
                  <a:pt x="2247" y="69230"/>
                  <a:pt x="2309" y="69204"/>
                  <a:pt x="2350" y="69156"/>
                </a:cubicBezTo>
                <a:lnTo>
                  <a:pt x="2500" y="69001"/>
                </a:lnTo>
                <a:close/>
                <a:moveTo>
                  <a:pt x="1046" y="69856"/>
                </a:moveTo>
                <a:lnTo>
                  <a:pt x="1548" y="70383"/>
                </a:lnTo>
                <a:lnTo>
                  <a:pt x="1046" y="70906"/>
                </a:lnTo>
                <a:lnTo>
                  <a:pt x="544" y="70383"/>
                </a:lnTo>
                <a:lnTo>
                  <a:pt x="1046" y="69856"/>
                </a:lnTo>
                <a:close/>
                <a:moveTo>
                  <a:pt x="3317" y="69856"/>
                </a:moveTo>
                <a:lnTo>
                  <a:pt x="3819" y="70383"/>
                </a:lnTo>
                <a:lnTo>
                  <a:pt x="3317" y="70906"/>
                </a:lnTo>
                <a:lnTo>
                  <a:pt x="2816" y="70383"/>
                </a:lnTo>
                <a:lnTo>
                  <a:pt x="3317" y="69856"/>
                </a:lnTo>
                <a:close/>
                <a:moveTo>
                  <a:pt x="2500" y="70715"/>
                </a:moveTo>
                <a:lnTo>
                  <a:pt x="3002" y="71237"/>
                </a:lnTo>
                <a:lnTo>
                  <a:pt x="2500" y="71764"/>
                </a:lnTo>
                <a:lnTo>
                  <a:pt x="2350" y="71609"/>
                </a:lnTo>
                <a:cubicBezTo>
                  <a:pt x="2309" y="71563"/>
                  <a:pt x="2247" y="71537"/>
                  <a:pt x="2185" y="71537"/>
                </a:cubicBezTo>
                <a:cubicBezTo>
                  <a:pt x="2123" y="71537"/>
                  <a:pt x="2061" y="71563"/>
                  <a:pt x="2018" y="71609"/>
                </a:cubicBezTo>
                <a:lnTo>
                  <a:pt x="1868" y="71764"/>
                </a:lnTo>
                <a:lnTo>
                  <a:pt x="1366" y="71237"/>
                </a:lnTo>
                <a:lnTo>
                  <a:pt x="1868" y="70715"/>
                </a:lnTo>
                <a:lnTo>
                  <a:pt x="2018" y="70870"/>
                </a:lnTo>
                <a:cubicBezTo>
                  <a:pt x="2061" y="70916"/>
                  <a:pt x="2123" y="70942"/>
                  <a:pt x="2185" y="70942"/>
                </a:cubicBezTo>
                <a:cubicBezTo>
                  <a:pt x="2247" y="70942"/>
                  <a:pt x="2309" y="70916"/>
                  <a:pt x="2350" y="70870"/>
                </a:cubicBezTo>
                <a:lnTo>
                  <a:pt x="2500" y="70715"/>
                </a:lnTo>
                <a:close/>
                <a:moveTo>
                  <a:pt x="1046" y="71573"/>
                </a:moveTo>
                <a:lnTo>
                  <a:pt x="1548" y="72096"/>
                </a:lnTo>
                <a:lnTo>
                  <a:pt x="1046" y="72619"/>
                </a:lnTo>
                <a:lnTo>
                  <a:pt x="544" y="72096"/>
                </a:lnTo>
                <a:lnTo>
                  <a:pt x="1046" y="71573"/>
                </a:lnTo>
                <a:close/>
                <a:moveTo>
                  <a:pt x="3317" y="71573"/>
                </a:moveTo>
                <a:lnTo>
                  <a:pt x="3819" y="72096"/>
                </a:lnTo>
                <a:lnTo>
                  <a:pt x="3317" y="72619"/>
                </a:lnTo>
                <a:lnTo>
                  <a:pt x="2816" y="72096"/>
                </a:lnTo>
                <a:lnTo>
                  <a:pt x="3317" y="71573"/>
                </a:lnTo>
                <a:close/>
                <a:moveTo>
                  <a:pt x="2500" y="72433"/>
                </a:moveTo>
                <a:lnTo>
                  <a:pt x="3002" y="72955"/>
                </a:lnTo>
                <a:lnTo>
                  <a:pt x="2500" y="73478"/>
                </a:lnTo>
                <a:lnTo>
                  <a:pt x="2350" y="73323"/>
                </a:lnTo>
                <a:cubicBezTo>
                  <a:pt x="2309" y="73276"/>
                  <a:pt x="2247" y="73250"/>
                  <a:pt x="2185" y="73250"/>
                </a:cubicBezTo>
                <a:cubicBezTo>
                  <a:pt x="2123" y="73250"/>
                  <a:pt x="2061" y="73276"/>
                  <a:pt x="2018" y="73323"/>
                </a:cubicBezTo>
                <a:lnTo>
                  <a:pt x="1868" y="73478"/>
                </a:lnTo>
                <a:lnTo>
                  <a:pt x="1366" y="72955"/>
                </a:lnTo>
                <a:lnTo>
                  <a:pt x="1868" y="72433"/>
                </a:lnTo>
                <a:lnTo>
                  <a:pt x="2018" y="72588"/>
                </a:lnTo>
                <a:cubicBezTo>
                  <a:pt x="2061" y="72629"/>
                  <a:pt x="2123" y="72655"/>
                  <a:pt x="2185" y="72655"/>
                </a:cubicBezTo>
                <a:cubicBezTo>
                  <a:pt x="2247" y="72655"/>
                  <a:pt x="2309" y="72629"/>
                  <a:pt x="2350" y="72588"/>
                </a:cubicBezTo>
                <a:lnTo>
                  <a:pt x="2500" y="72433"/>
                </a:lnTo>
                <a:close/>
                <a:moveTo>
                  <a:pt x="1046" y="73286"/>
                </a:moveTo>
                <a:lnTo>
                  <a:pt x="1548" y="73814"/>
                </a:lnTo>
                <a:lnTo>
                  <a:pt x="1046" y="74336"/>
                </a:lnTo>
                <a:lnTo>
                  <a:pt x="544" y="73814"/>
                </a:lnTo>
                <a:lnTo>
                  <a:pt x="1046" y="73286"/>
                </a:lnTo>
                <a:close/>
                <a:moveTo>
                  <a:pt x="3317" y="73286"/>
                </a:moveTo>
                <a:lnTo>
                  <a:pt x="3819" y="73814"/>
                </a:lnTo>
                <a:lnTo>
                  <a:pt x="3317" y="74336"/>
                </a:lnTo>
                <a:lnTo>
                  <a:pt x="2816" y="73814"/>
                </a:lnTo>
                <a:lnTo>
                  <a:pt x="3317" y="73286"/>
                </a:lnTo>
                <a:close/>
                <a:moveTo>
                  <a:pt x="2500" y="74145"/>
                </a:moveTo>
                <a:lnTo>
                  <a:pt x="3002" y="74668"/>
                </a:lnTo>
                <a:lnTo>
                  <a:pt x="2500" y="75196"/>
                </a:lnTo>
                <a:lnTo>
                  <a:pt x="2350" y="75041"/>
                </a:lnTo>
                <a:cubicBezTo>
                  <a:pt x="2309" y="74993"/>
                  <a:pt x="2247" y="74969"/>
                  <a:pt x="2185" y="74969"/>
                </a:cubicBezTo>
                <a:cubicBezTo>
                  <a:pt x="2123" y="74969"/>
                  <a:pt x="2061" y="74993"/>
                  <a:pt x="2018" y="75041"/>
                </a:cubicBezTo>
                <a:lnTo>
                  <a:pt x="1868" y="75196"/>
                </a:lnTo>
                <a:lnTo>
                  <a:pt x="1366" y="74668"/>
                </a:lnTo>
                <a:lnTo>
                  <a:pt x="1868" y="74145"/>
                </a:lnTo>
                <a:lnTo>
                  <a:pt x="2018" y="74300"/>
                </a:lnTo>
                <a:cubicBezTo>
                  <a:pt x="2061" y="74348"/>
                  <a:pt x="2123" y="74372"/>
                  <a:pt x="2185" y="74372"/>
                </a:cubicBezTo>
                <a:cubicBezTo>
                  <a:pt x="2247" y="74372"/>
                  <a:pt x="2309" y="74348"/>
                  <a:pt x="2350" y="74300"/>
                </a:cubicBezTo>
                <a:lnTo>
                  <a:pt x="2500" y="74145"/>
                </a:lnTo>
                <a:close/>
                <a:moveTo>
                  <a:pt x="1046" y="75005"/>
                </a:moveTo>
                <a:lnTo>
                  <a:pt x="1548" y="75527"/>
                </a:lnTo>
                <a:lnTo>
                  <a:pt x="1046" y="76049"/>
                </a:lnTo>
                <a:lnTo>
                  <a:pt x="544" y="75527"/>
                </a:lnTo>
                <a:lnTo>
                  <a:pt x="1046" y="75005"/>
                </a:lnTo>
                <a:close/>
                <a:moveTo>
                  <a:pt x="3317" y="75005"/>
                </a:moveTo>
                <a:lnTo>
                  <a:pt x="3819" y="75527"/>
                </a:lnTo>
                <a:lnTo>
                  <a:pt x="3317" y="76049"/>
                </a:lnTo>
                <a:lnTo>
                  <a:pt x="2816" y="75527"/>
                </a:lnTo>
                <a:lnTo>
                  <a:pt x="3317" y="75005"/>
                </a:lnTo>
                <a:close/>
                <a:moveTo>
                  <a:pt x="2500" y="75858"/>
                </a:moveTo>
                <a:lnTo>
                  <a:pt x="3002" y="76386"/>
                </a:lnTo>
                <a:lnTo>
                  <a:pt x="2500" y="76908"/>
                </a:lnTo>
                <a:lnTo>
                  <a:pt x="2350" y="76753"/>
                </a:lnTo>
                <a:cubicBezTo>
                  <a:pt x="2309" y="76707"/>
                  <a:pt x="2247" y="76681"/>
                  <a:pt x="2185" y="76681"/>
                </a:cubicBezTo>
                <a:cubicBezTo>
                  <a:pt x="2123" y="76681"/>
                  <a:pt x="2061" y="76707"/>
                  <a:pt x="2018" y="76753"/>
                </a:cubicBezTo>
                <a:lnTo>
                  <a:pt x="1868" y="76908"/>
                </a:lnTo>
                <a:lnTo>
                  <a:pt x="1366" y="76386"/>
                </a:lnTo>
                <a:lnTo>
                  <a:pt x="1868" y="75858"/>
                </a:lnTo>
                <a:lnTo>
                  <a:pt x="2018" y="76018"/>
                </a:lnTo>
                <a:cubicBezTo>
                  <a:pt x="2061" y="76060"/>
                  <a:pt x="2123" y="76086"/>
                  <a:pt x="2185" y="76086"/>
                </a:cubicBezTo>
                <a:cubicBezTo>
                  <a:pt x="2247" y="76086"/>
                  <a:pt x="2309" y="76060"/>
                  <a:pt x="2350" y="76018"/>
                </a:cubicBezTo>
                <a:lnTo>
                  <a:pt x="2500" y="75858"/>
                </a:lnTo>
                <a:close/>
                <a:moveTo>
                  <a:pt x="1046" y="76717"/>
                </a:moveTo>
                <a:lnTo>
                  <a:pt x="1548" y="77245"/>
                </a:lnTo>
                <a:lnTo>
                  <a:pt x="1046" y="77768"/>
                </a:lnTo>
                <a:lnTo>
                  <a:pt x="544" y="77245"/>
                </a:lnTo>
                <a:lnTo>
                  <a:pt x="1046" y="76717"/>
                </a:lnTo>
                <a:close/>
                <a:moveTo>
                  <a:pt x="3317" y="76717"/>
                </a:moveTo>
                <a:lnTo>
                  <a:pt x="3819" y="77245"/>
                </a:lnTo>
                <a:lnTo>
                  <a:pt x="3317" y="77768"/>
                </a:lnTo>
                <a:lnTo>
                  <a:pt x="2816" y="77245"/>
                </a:lnTo>
                <a:lnTo>
                  <a:pt x="3317" y="76717"/>
                </a:lnTo>
                <a:close/>
                <a:moveTo>
                  <a:pt x="2500" y="77577"/>
                </a:moveTo>
                <a:lnTo>
                  <a:pt x="3002" y="78098"/>
                </a:lnTo>
                <a:lnTo>
                  <a:pt x="2500" y="78626"/>
                </a:lnTo>
                <a:lnTo>
                  <a:pt x="2350" y="78466"/>
                </a:lnTo>
                <a:cubicBezTo>
                  <a:pt x="2309" y="78425"/>
                  <a:pt x="2247" y="78399"/>
                  <a:pt x="2185" y="78399"/>
                </a:cubicBezTo>
                <a:cubicBezTo>
                  <a:pt x="2123" y="78399"/>
                  <a:pt x="2061" y="78425"/>
                  <a:pt x="2018" y="78466"/>
                </a:cubicBezTo>
                <a:lnTo>
                  <a:pt x="1868" y="78626"/>
                </a:lnTo>
                <a:lnTo>
                  <a:pt x="1366" y="78098"/>
                </a:lnTo>
                <a:lnTo>
                  <a:pt x="1868" y="77577"/>
                </a:lnTo>
                <a:lnTo>
                  <a:pt x="2018" y="77732"/>
                </a:lnTo>
                <a:cubicBezTo>
                  <a:pt x="2061" y="77778"/>
                  <a:pt x="2123" y="77804"/>
                  <a:pt x="2185" y="77804"/>
                </a:cubicBezTo>
                <a:cubicBezTo>
                  <a:pt x="2247" y="77804"/>
                  <a:pt x="2309" y="77778"/>
                  <a:pt x="2350" y="77732"/>
                </a:cubicBezTo>
                <a:lnTo>
                  <a:pt x="2500" y="77577"/>
                </a:lnTo>
                <a:close/>
                <a:moveTo>
                  <a:pt x="1046" y="78435"/>
                </a:moveTo>
                <a:lnTo>
                  <a:pt x="1548" y="78958"/>
                </a:lnTo>
                <a:lnTo>
                  <a:pt x="1046" y="79481"/>
                </a:lnTo>
                <a:lnTo>
                  <a:pt x="544" y="78958"/>
                </a:lnTo>
                <a:lnTo>
                  <a:pt x="1046" y="78435"/>
                </a:lnTo>
                <a:close/>
                <a:moveTo>
                  <a:pt x="3317" y="78435"/>
                </a:moveTo>
                <a:lnTo>
                  <a:pt x="3819" y="78958"/>
                </a:lnTo>
                <a:lnTo>
                  <a:pt x="3317" y="79481"/>
                </a:lnTo>
                <a:lnTo>
                  <a:pt x="2816" y="78958"/>
                </a:lnTo>
                <a:lnTo>
                  <a:pt x="3317" y="78435"/>
                </a:lnTo>
                <a:close/>
                <a:moveTo>
                  <a:pt x="2500" y="79289"/>
                </a:moveTo>
                <a:lnTo>
                  <a:pt x="3002" y="79817"/>
                </a:lnTo>
                <a:lnTo>
                  <a:pt x="2500" y="80340"/>
                </a:lnTo>
                <a:lnTo>
                  <a:pt x="2350" y="80185"/>
                </a:lnTo>
                <a:cubicBezTo>
                  <a:pt x="2309" y="80138"/>
                  <a:pt x="2247" y="80111"/>
                  <a:pt x="2185" y="80111"/>
                </a:cubicBezTo>
                <a:cubicBezTo>
                  <a:pt x="2123" y="80111"/>
                  <a:pt x="2061" y="80138"/>
                  <a:pt x="2018" y="80185"/>
                </a:cubicBezTo>
                <a:lnTo>
                  <a:pt x="1868" y="80340"/>
                </a:lnTo>
                <a:lnTo>
                  <a:pt x="1366" y="79817"/>
                </a:lnTo>
                <a:lnTo>
                  <a:pt x="1868" y="79289"/>
                </a:lnTo>
                <a:lnTo>
                  <a:pt x="2018" y="79450"/>
                </a:lnTo>
                <a:cubicBezTo>
                  <a:pt x="2061" y="79490"/>
                  <a:pt x="2123" y="79517"/>
                  <a:pt x="2185" y="79517"/>
                </a:cubicBezTo>
                <a:cubicBezTo>
                  <a:pt x="2247" y="79517"/>
                  <a:pt x="2309" y="79490"/>
                  <a:pt x="2350" y="79450"/>
                </a:cubicBezTo>
                <a:lnTo>
                  <a:pt x="2500" y="79289"/>
                </a:lnTo>
                <a:close/>
                <a:moveTo>
                  <a:pt x="1046" y="80147"/>
                </a:moveTo>
                <a:lnTo>
                  <a:pt x="1548" y="80670"/>
                </a:lnTo>
                <a:lnTo>
                  <a:pt x="1046" y="81198"/>
                </a:lnTo>
                <a:lnTo>
                  <a:pt x="544" y="80670"/>
                </a:lnTo>
                <a:lnTo>
                  <a:pt x="1046" y="80147"/>
                </a:lnTo>
                <a:close/>
                <a:moveTo>
                  <a:pt x="3317" y="80147"/>
                </a:moveTo>
                <a:lnTo>
                  <a:pt x="3819" y="80670"/>
                </a:lnTo>
                <a:lnTo>
                  <a:pt x="3317" y="81198"/>
                </a:lnTo>
                <a:lnTo>
                  <a:pt x="2816" y="80670"/>
                </a:lnTo>
                <a:lnTo>
                  <a:pt x="3317" y="80147"/>
                </a:lnTo>
                <a:close/>
                <a:moveTo>
                  <a:pt x="2500" y="81007"/>
                </a:moveTo>
                <a:lnTo>
                  <a:pt x="3002" y="81530"/>
                </a:lnTo>
                <a:lnTo>
                  <a:pt x="2185" y="82383"/>
                </a:lnTo>
                <a:lnTo>
                  <a:pt x="1366" y="81530"/>
                </a:lnTo>
                <a:lnTo>
                  <a:pt x="1868" y="81007"/>
                </a:lnTo>
                <a:lnTo>
                  <a:pt x="2018" y="81162"/>
                </a:lnTo>
                <a:cubicBezTo>
                  <a:pt x="2061" y="81209"/>
                  <a:pt x="2123" y="81234"/>
                  <a:pt x="2185" y="81234"/>
                </a:cubicBezTo>
                <a:cubicBezTo>
                  <a:pt x="2247" y="81234"/>
                  <a:pt x="2309" y="81209"/>
                  <a:pt x="2350" y="81162"/>
                </a:cubicBezTo>
                <a:lnTo>
                  <a:pt x="2500" y="81007"/>
                </a:lnTo>
                <a:close/>
                <a:moveTo>
                  <a:pt x="251" y="1"/>
                </a:moveTo>
                <a:cubicBezTo>
                  <a:pt x="195" y="1"/>
                  <a:pt x="138" y="21"/>
                  <a:pt x="93" y="64"/>
                </a:cubicBezTo>
                <a:cubicBezTo>
                  <a:pt x="0" y="152"/>
                  <a:pt x="0" y="297"/>
                  <a:pt x="88" y="390"/>
                </a:cubicBezTo>
                <a:lnTo>
                  <a:pt x="1574" y="1943"/>
                </a:lnTo>
                <a:lnTo>
                  <a:pt x="1072" y="2471"/>
                </a:lnTo>
                <a:lnTo>
                  <a:pt x="420" y="1787"/>
                </a:lnTo>
                <a:cubicBezTo>
                  <a:pt x="375" y="1740"/>
                  <a:pt x="316" y="1717"/>
                  <a:pt x="256" y="1717"/>
                </a:cubicBezTo>
                <a:cubicBezTo>
                  <a:pt x="198" y="1717"/>
                  <a:pt x="139" y="1739"/>
                  <a:pt x="93" y="1781"/>
                </a:cubicBezTo>
                <a:cubicBezTo>
                  <a:pt x="0" y="1869"/>
                  <a:pt x="0" y="2015"/>
                  <a:pt x="88" y="2108"/>
                </a:cubicBezTo>
                <a:lnTo>
                  <a:pt x="750" y="2801"/>
                </a:lnTo>
                <a:lnTo>
                  <a:pt x="88" y="3500"/>
                </a:lnTo>
                <a:cubicBezTo>
                  <a:pt x="47" y="3541"/>
                  <a:pt x="26" y="3593"/>
                  <a:pt x="26" y="3644"/>
                </a:cubicBezTo>
                <a:cubicBezTo>
                  <a:pt x="21" y="3650"/>
                  <a:pt x="21" y="3655"/>
                  <a:pt x="21" y="3660"/>
                </a:cubicBezTo>
                <a:lnTo>
                  <a:pt x="21" y="3670"/>
                </a:lnTo>
                <a:cubicBezTo>
                  <a:pt x="26" y="3722"/>
                  <a:pt x="47" y="3780"/>
                  <a:pt x="88" y="3821"/>
                </a:cubicBezTo>
                <a:lnTo>
                  <a:pt x="750" y="4520"/>
                </a:lnTo>
                <a:lnTo>
                  <a:pt x="88" y="5213"/>
                </a:lnTo>
                <a:cubicBezTo>
                  <a:pt x="47" y="5254"/>
                  <a:pt x="26" y="5311"/>
                  <a:pt x="26" y="5363"/>
                </a:cubicBezTo>
                <a:cubicBezTo>
                  <a:pt x="21" y="5368"/>
                  <a:pt x="21" y="5373"/>
                  <a:pt x="21" y="5373"/>
                </a:cubicBezTo>
                <a:lnTo>
                  <a:pt x="21" y="5383"/>
                </a:lnTo>
                <a:cubicBezTo>
                  <a:pt x="26" y="5440"/>
                  <a:pt x="47" y="5492"/>
                  <a:pt x="88" y="5538"/>
                </a:cubicBezTo>
                <a:lnTo>
                  <a:pt x="750" y="6232"/>
                </a:lnTo>
                <a:lnTo>
                  <a:pt x="88" y="6925"/>
                </a:lnTo>
                <a:cubicBezTo>
                  <a:pt x="47" y="6973"/>
                  <a:pt x="26" y="7024"/>
                  <a:pt x="26" y="7076"/>
                </a:cubicBezTo>
                <a:cubicBezTo>
                  <a:pt x="21" y="7081"/>
                  <a:pt x="21" y="7086"/>
                  <a:pt x="21" y="7091"/>
                </a:cubicBezTo>
                <a:lnTo>
                  <a:pt x="21" y="7097"/>
                </a:lnTo>
                <a:cubicBezTo>
                  <a:pt x="26" y="7153"/>
                  <a:pt x="47" y="7210"/>
                  <a:pt x="88" y="7252"/>
                </a:cubicBezTo>
                <a:lnTo>
                  <a:pt x="750" y="7945"/>
                </a:lnTo>
                <a:lnTo>
                  <a:pt x="88" y="8643"/>
                </a:lnTo>
                <a:cubicBezTo>
                  <a:pt x="47" y="8685"/>
                  <a:pt x="26" y="8736"/>
                  <a:pt x="26" y="8793"/>
                </a:cubicBezTo>
                <a:cubicBezTo>
                  <a:pt x="21" y="8798"/>
                  <a:pt x="21" y="8798"/>
                  <a:pt x="21" y="8804"/>
                </a:cubicBezTo>
                <a:lnTo>
                  <a:pt x="21" y="8814"/>
                </a:lnTo>
                <a:cubicBezTo>
                  <a:pt x="26" y="8872"/>
                  <a:pt x="47" y="8922"/>
                  <a:pt x="88" y="8965"/>
                </a:cubicBezTo>
                <a:lnTo>
                  <a:pt x="750" y="9663"/>
                </a:lnTo>
                <a:lnTo>
                  <a:pt x="88" y="10357"/>
                </a:lnTo>
                <a:cubicBezTo>
                  <a:pt x="47" y="10403"/>
                  <a:pt x="26" y="10455"/>
                  <a:pt x="26" y="10506"/>
                </a:cubicBezTo>
                <a:cubicBezTo>
                  <a:pt x="21" y="10512"/>
                  <a:pt x="21" y="10517"/>
                  <a:pt x="21" y="10522"/>
                </a:cubicBezTo>
                <a:lnTo>
                  <a:pt x="21" y="10527"/>
                </a:lnTo>
                <a:cubicBezTo>
                  <a:pt x="26" y="10584"/>
                  <a:pt x="47" y="10641"/>
                  <a:pt x="88" y="10682"/>
                </a:cubicBezTo>
                <a:lnTo>
                  <a:pt x="750" y="11375"/>
                </a:lnTo>
                <a:lnTo>
                  <a:pt x="88" y="12074"/>
                </a:lnTo>
                <a:cubicBezTo>
                  <a:pt x="47" y="12115"/>
                  <a:pt x="26" y="12168"/>
                  <a:pt x="26" y="12225"/>
                </a:cubicBezTo>
                <a:cubicBezTo>
                  <a:pt x="21" y="12230"/>
                  <a:pt x="21" y="12230"/>
                  <a:pt x="21" y="12235"/>
                </a:cubicBezTo>
                <a:lnTo>
                  <a:pt x="21" y="12245"/>
                </a:lnTo>
                <a:cubicBezTo>
                  <a:pt x="26" y="12302"/>
                  <a:pt x="47" y="12354"/>
                  <a:pt x="88" y="12395"/>
                </a:cubicBezTo>
                <a:lnTo>
                  <a:pt x="750" y="13094"/>
                </a:lnTo>
                <a:lnTo>
                  <a:pt x="88" y="13787"/>
                </a:lnTo>
                <a:cubicBezTo>
                  <a:pt x="47" y="13828"/>
                  <a:pt x="26" y="13885"/>
                  <a:pt x="26" y="13937"/>
                </a:cubicBezTo>
                <a:cubicBezTo>
                  <a:pt x="21" y="13942"/>
                  <a:pt x="21" y="13947"/>
                  <a:pt x="21" y="13952"/>
                </a:cubicBezTo>
                <a:lnTo>
                  <a:pt x="21" y="13958"/>
                </a:lnTo>
                <a:cubicBezTo>
                  <a:pt x="26" y="14014"/>
                  <a:pt x="47" y="14071"/>
                  <a:pt x="88" y="14114"/>
                </a:cubicBezTo>
                <a:lnTo>
                  <a:pt x="750" y="14807"/>
                </a:lnTo>
                <a:lnTo>
                  <a:pt x="88" y="15505"/>
                </a:lnTo>
                <a:cubicBezTo>
                  <a:pt x="47" y="15547"/>
                  <a:pt x="26" y="15598"/>
                  <a:pt x="26" y="15655"/>
                </a:cubicBezTo>
                <a:cubicBezTo>
                  <a:pt x="21" y="15660"/>
                  <a:pt x="21" y="15660"/>
                  <a:pt x="21" y="15666"/>
                </a:cubicBezTo>
                <a:lnTo>
                  <a:pt x="21" y="15676"/>
                </a:lnTo>
                <a:cubicBezTo>
                  <a:pt x="26" y="15728"/>
                  <a:pt x="47" y="15784"/>
                  <a:pt x="88" y="15826"/>
                </a:cubicBezTo>
                <a:lnTo>
                  <a:pt x="750" y="16524"/>
                </a:lnTo>
                <a:lnTo>
                  <a:pt x="88" y="17219"/>
                </a:lnTo>
                <a:cubicBezTo>
                  <a:pt x="47" y="17260"/>
                  <a:pt x="26" y="17317"/>
                  <a:pt x="26" y="17368"/>
                </a:cubicBezTo>
                <a:cubicBezTo>
                  <a:pt x="21" y="17374"/>
                  <a:pt x="21" y="17379"/>
                  <a:pt x="21" y="17384"/>
                </a:cubicBezTo>
                <a:lnTo>
                  <a:pt x="21" y="17389"/>
                </a:lnTo>
                <a:cubicBezTo>
                  <a:pt x="26" y="17446"/>
                  <a:pt x="47" y="17503"/>
                  <a:pt x="88" y="17544"/>
                </a:cubicBezTo>
                <a:lnTo>
                  <a:pt x="750" y="18237"/>
                </a:lnTo>
                <a:lnTo>
                  <a:pt x="88" y="18936"/>
                </a:lnTo>
                <a:cubicBezTo>
                  <a:pt x="47" y="18977"/>
                  <a:pt x="26" y="19029"/>
                  <a:pt x="26" y="19086"/>
                </a:cubicBezTo>
                <a:cubicBezTo>
                  <a:pt x="21" y="19086"/>
                  <a:pt x="21" y="19091"/>
                  <a:pt x="21" y="19096"/>
                </a:cubicBezTo>
                <a:lnTo>
                  <a:pt x="21" y="19106"/>
                </a:lnTo>
                <a:cubicBezTo>
                  <a:pt x="26" y="19158"/>
                  <a:pt x="47" y="19216"/>
                  <a:pt x="88" y="19257"/>
                </a:cubicBezTo>
                <a:lnTo>
                  <a:pt x="750" y="19956"/>
                </a:lnTo>
                <a:lnTo>
                  <a:pt x="88" y="20649"/>
                </a:lnTo>
                <a:cubicBezTo>
                  <a:pt x="47" y="20690"/>
                  <a:pt x="26" y="20747"/>
                  <a:pt x="26" y="20799"/>
                </a:cubicBezTo>
                <a:cubicBezTo>
                  <a:pt x="21" y="20804"/>
                  <a:pt x="21" y="20809"/>
                  <a:pt x="21" y="20814"/>
                </a:cubicBezTo>
                <a:lnTo>
                  <a:pt x="21" y="20820"/>
                </a:lnTo>
                <a:cubicBezTo>
                  <a:pt x="26" y="20876"/>
                  <a:pt x="47" y="20928"/>
                  <a:pt x="88" y="20975"/>
                </a:cubicBezTo>
                <a:lnTo>
                  <a:pt x="750" y="21668"/>
                </a:lnTo>
                <a:lnTo>
                  <a:pt x="88" y="22366"/>
                </a:lnTo>
                <a:cubicBezTo>
                  <a:pt x="47" y="22409"/>
                  <a:pt x="26" y="22460"/>
                  <a:pt x="26" y="22517"/>
                </a:cubicBezTo>
                <a:cubicBezTo>
                  <a:pt x="21" y="22517"/>
                  <a:pt x="21" y="22522"/>
                  <a:pt x="21" y="22528"/>
                </a:cubicBezTo>
                <a:lnTo>
                  <a:pt x="21" y="22538"/>
                </a:lnTo>
                <a:cubicBezTo>
                  <a:pt x="26" y="22590"/>
                  <a:pt x="47" y="22646"/>
                  <a:pt x="88" y="22688"/>
                </a:cubicBezTo>
                <a:lnTo>
                  <a:pt x="750" y="23386"/>
                </a:lnTo>
                <a:lnTo>
                  <a:pt x="88" y="24080"/>
                </a:lnTo>
                <a:cubicBezTo>
                  <a:pt x="47" y="24121"/>
                  <a:pt x="26" y="24178"/>
                  <a:pt x="26" y="24229"/>
                </a:cubicBezTo>
                <a:cubicBezTo>
                  <a:pt x="21" y="24235"/>
                  <a:pt x="21" y="24240"/>
                  <a:pt x="21" y="24240"/>
                </a:cubicBezTo>
                <a:lnTo>
                  <a:pt x="21" y="24250"/>
                </a:lnTo>
                <a:cubicBezTo>
                  <a:pt x="26" y="24308"/>
                  <a:pt x="47" y="24360"/>
                  <a:pt x="88" y="24406"/>
                </a:cubicBezTo>
                <a:lnTo>
                  <a:pt x="750" y="25099"/>
                </a:lnTo>
                <a:lnTo>
                  <a:pt x="88" y="25798"/>
                </a:lnTo>
                <a:cubicBezTo>
                  <a:pt x="47" y="25839"/>
                  <a:pt x="26" y="25891"/>
                  <a:pt x="26" y="25948"/>
                </a:cubicBezTo>
                <a:cubicBezTo>
                  <a:pt x="21" y="25948"/>
                  <a:pt x="21" y="25953"/>
                  <a:pt x="21" y="25958"/>
                </a:cubicBezTo>
                <a:lnTo>
                  <a:pt x="21" y="25968"/>
                </a:lnTo>
                <a:cubicBezTo>
                  <a:pt x="26" y="26020"/>
                  <a:pt x="47" y="26077"/>
                  <a:pt x="88" y="26118"/>
                </a:cubicBezTo>
                <a:lnTo>
                  <a:pt x="750" y="26817"/>
                </a:lnTo>
                <a:lnTo>
                  <a:pt x="291" y="27298"/>
                </a:lnTo>
                <a:cubicBezTo>
                  <a:pt x="279" y="27297"/>
                  <a:pt x="267" y="27296"/>
                  <a:pt x="256" y="27296"/>
                </a:cubicBezTo>
                <a:cubicBezTo>
                  <a:pt x="195" y="27296"/>
                  <a:pt x="137" y="27317"/>
                  <a:pt x="93" y="27360"/>
                </a:cubicBezTo>
                <a:cubicBezTo>
                  <a:pt x="26" y="27422"/>
                  <a:pt x="5" y="27515"/>
                  <a:pt x="36" y="27599"/>
                </a:cubicBezTo>
                <a:cubicBezTo>
                  <a:pt x="11" y="27682"/>
                  <a:pt x="26" y="27775"/>
                  <a:pt x="93" y="27837"/>
                </a:cubicBezTo>
                <a:cubicBezTo>
                  <a:pt x="137" y="27880"/>
                  <a:pt x="195" y="27902"/>
                  <a:pt x="256" y="27902"/>
                </a:cubicBezTo>
                <a:cubicBezTo>
                  <a:pt x="267" y="27902"/>
                  <a:pt x="279" y="27901"/>
                  <a:pt x="291" y="27899"/>
                </a:cubicBezTo>
                <a:lnTo>
                  <a:pt x="731" y="28359"/>
                </a:lnTo>
                <a:lnTo>
                  <a:pt x="88" y="29032"/>
                </a:lnTo>
                <a:cubicBezTo>
                  <a:pt x="36" y="29084"/>
                  <a:pt x="16" y="29151"/>
                  <a:pt x="26" y="29213"/>
                </a:cubicBezTo>
                <a:cubicBezTo>
                  <a:pt x="16" y="29280"/>
                  <a:pt x="36" y="29347"/>
                  <a:pt x="88" y="29399"/>
                </a:cubicBezTo>
                <a:lnTo>
                  <a:pt x="731" y="30073"/>
                </a:lnTo>
                <a:lnTo>
                  <a:pt x="88" y="30744"/>
                </a:lnTo>
                <a:cubicBezTo>
                  <a:pt x="36" y="30797"/>
                  <a:pt x="16" y="30864"/>
                  <a:pt x="26" y="30931"/>
                </a:cubicBezTo>
                <a:cubicBezTo>
                  <a:pt x="16" y="30998"/>
                  <a:pt x="36" y="31066"/>
                  <a:pt x="88" y="31117"/>
                </a:cubicBezTo>
                <a:lnTo>
                  <a:pt x="731" y="31790"/>
                </a:lnTo>
                <a:lnTo>
                  <a:pt x="88" y="32463"/>
                </a:lnTo>
                <a:cubicBezTo>
                  <a:pt x="36" y="32509"/>
                  <a:pt x="16" y="32581"/>
                  <a:pt x="26" y="32643"/>
                </a:cubicBezTo>
                <a:cubicBezTo>
                  <a:pt x="16" y="32712"/>
                  <a:pt x="36" y="32779"/>
                  <a:pt x="88" y="32830"/>
                </a:cubicBezTo>
                <a:lnTo>
                  <a:pt x="731" y="33503"/>
                </a:lnTo>
                <a:lnTo>
                  <a:pt x="88" y="34176"/>
                </a:lnTo>
                <a:cubicBezTo>
                  <a:pt x="36" y="34227"/>
                  <a:pt x="16" y="34295"/>
                  <a:pt x="26" y="34362"/>
                </a:cubicBezTo>
                <a:cubicBezTo>
                  <a:pt x="16" y="34429"/>
                  <a:pt x="36" y="34496"/>
                  <a:pt x="88" y="34549"/>
                </a:cubicBezTo>
                <a:lnTo>
                  <a:pt x="731" y="35220"/>
                </a:lnTo>
                <a:lnTo>
                  <a:pt x="88" y="35889"/>
                </a:lnTo>
                <a:cubicBezTo>
                  <a:pt x="36" y="35941"/>
                  <a:pt x="16" y="36013"/>
                  <a:pt x="26" y="36075"/>
                </a:cubicBezTo>
                <a:cubicBezTo>
                  <a:pt x="16" y="36142"/>
                  <a:pt x="36" y="36209"/>
                  <a:pt x="88" y="36261"/>
                </a:cubicBezTo>
                <a:lnTo>
                  <a:pt x="731" y="36934"/>
                </a:lnTo>
                <a:lnTo>
                  <a:pt x="88" y="37606"/>
                </a:lnTo>
                <a:cubicBezTo>
                  <a:pt x="36" y="37658"/>
                  <a:pt x="16" y="37725"/>
                  <a:pt x="26" y="37792"/>
                </a:cubicBezTo>
                <a:cubicBezTo>
                  <a:pt x="16" y="37860"/>
                  <a:pt x="36" y="37928"/>
                  <a:pt x="88" y="37979"/>
                </a:cubicBezTo>
                <a:lnTo>
                  <a:pt x="731" y="38652"/>
                </a:lnTo>
                <a:lnTo>
                  <a:pt x="88" y="39319"/>
                </a:lnTo>
                <a:cubicBezTo>
                  <a:pt x="36" y="39371"/>
                  <a:pt x="16" y="39443"/>
                  <a:pt x="26" y="39505"/>
                </a:cubicBezTo>
                <a:cubicBezTo>
                  <a:pt x="16" y="39573"/>
                  <a:pt x="36" y="39640"/>
                  <a:pt x="88" y="39691"/>
                </a:cubicBezTo>
                <a:lnTo>
                  <a:pt x="731" y="40365"/>
                </a:lnTo>
                <a:lnTo>
                  <a:pt x="88" y="41038"/>
                </a:lnTo>
                <a:cubicBezTo>
                  <a:pt x="36" y="41089"/>
                  <a:pt x="16" y="41157"/>
                  <a:pt x="26" y="41224"/>
                </a:cubicBezTo>
                <a:cubicBezTo>
                  <a:pt x="16" y="41286"/>
                  <a:pt x="36" y="41358"/>
                  <a:pt x="88" y="41410"/>
                </a:cubicBezTo>
                <a:lnTo>
                  <a:pt x="731" y="42082"/>
                </a:lnTo>
                <a:lnTo>
                  <a:pt x="88" y="42750"/>
                </a:lnTo>
                <a:cubicBezTo>
                  <a:pt x="36" y="42802"/>
                  <a:pt x="16" y="42870"/>
                  <a:pt x="26" y="42937"/>
                </a:cubicBezTo>
                <a:cubicBezTo>
                  <a:pt x="16" y="43004"/>
                  <a:pt x="36" y="43071"/>
                  <a:pt x="88" y="43123"/>
                </a:cubicBezTo>
                <a:lnTo>
                  <a:pt x="731" y="43796"/>
                </a:lnTo>
                <a:lnTo>
                  <a:pt x="88" y="44468"/>
                </a:lnTo>
                <a:cubicBezTo>
                  <a:pt x="36" y="44520"/>
                  <a:pt x="16" y="44587"/>
                  <a:pt x="26" y="44654"/>
                </a:cubicBezTo>
                <a:cubicBezTo>
                  <a:pt x="16" y="44716"/>
                  <a:pt x="36" y="44790"/>
                  <a:pt x="88" y="44840"/>
                </a:cubicBezTo>
                <a:lnTo>
                  <a:pt x="731" y="45509"/>
                </a:lnTo>
                <a:lnTo>
                  <a:pt x="88" y="46181"/>
                </a:lnTo>
                <a:cubicBezTo>
                  <a:pt x="36" y="46233"/>
                  <a:pt x="16" y="46300"/>
                  <a:pt x="26" y="46367"/>
                </a:cubicBezTo>
                <a:cubicBezTo>
                  <a:pt x="16" y="46435"/>
                  <a:pt x="36" y="46502"/>
                  <a:pt x="88" y="46553"/>
                </a:cubicBezTo>
                <a:lnTo>
                  <a:pt x="731" y="47226"/>
                </a:lnTo>
                <a:lnTo>
                  <a:pt x="88" y="47899"/>
                </a:lnTo>
                <a:cubicBezTo>
                  <a:pt x="36" y="47950"/>
                  <a:pt x="16" y="48019"/>
                  <a:pt x="26" y="48086"/>
                </a:cubicBezTo>
                <a:cubicBezTo>
                  <a:pt x="16" y="48148"/>
                  <a:pt x="36" y="48220"/>
                  <a:pt x="88" y="48272"/>
                </a:cubicBezTo>
                <a:lnTo>
                  <a:pt x="731" y="48939"/>
                </a:lnTo>
                <a:lnTo>
                  <a:pt x="88" y="49612"/>
                </a:lnTo>
                <a:cubicBezTo>
                  <a:pt x="36" y="49664"/>
                  <a:pt x="16" y="49731"/>
                  <a:pt x="26" y="49798"/>
                </a:cubicBezTo>
                <a:cubicBezTo>
                  <a:pt x="16" y="49865"/>
                  <a:pt x="36" y="49932"/>
                  <a:pt x="88" y="49985"/>
                </a:cubicBezTo>
                <a:lnTo>
                  <a:pt x="731" y="50658"/>
                </a:lnTo>
                <a:lnTo>
                  <a:pt x="88" y="51330"/>
                </a:lnTo>
                <a:cubicBezTo>
                  <a:pt x="36" y="51382"/>
                  <a:pt x="16" y="51449"/>
                  <a:pt x="26" y="51516"/>
                </a:cubicBezTo>
                <a:cubicBezTo>
                  <a:pt x="16" y="51578"/>
                  <a:pt x="36" y="51651"/>
                  <a:pt x="88" y="51702"/>
                </a:cubicBezTo>
                <a:lnTo>
                  <a:pt x="731" y="52370"/>
                </a:lnTo>
                <a:lnTo>
                  <a:pt x="88" y="53042"/>
                </a:lnTo>
                <a:cubicBezTo>
                  <a:pt x="36" y="53094"/>
                  <a:pt x="16" y="53161"/>
                  <a:pt x="26" y="53229"/>
                </a:cubicBezTo>
                <a:cubicBezTo>
                  <a:pt x="16" y="53297"/>
                  <a:pt x="36" y="53364"/>
                  <a:pt x="88" y="53415"/>
                </a:cubicBezTo>
                <a:lnTo>
                  <a:pt x="731" y="54088"/>
                </a:lnTo>
                <a:lnTo>
                  <a:pt x="88" y="54761"/>
                </a:lnTo>
                <a:cubicBezTo>
                  <a:pt x="36" y="54812"/>
                  <a:pt x="16" y="54880"/>
                  <a:pt x="26" y="54942"/>
                </a:cubicBezTo>
                <a:cubicBezTo>
                  <a:pt x="16" y="55009"/>
                  <a:pt x="36" y="55077"/>
                  <a:pt x="88" y="55129"/>
                </a:cubicBezTo>
                <a:lnTo>
                  <a:pt x="731" y="55801"/>
                </a:lnTo>
                <a:lnTo>
                  <a:pt x="88" y="56474"/>
                </a:lnTo>
                <a:cubicBezTo>
                  <a:pt x="36" y="56526"/>
                  <a:pt x="16" y="56593"/>
                  <a:pt x="26" y="56660"/>
                </a:cubicBezTo>
                <a:cubicBezTo>
                  <a:pt x="16" y="56727"/>
                  <a:pt x="36" y="56794"/>
                  <a:pt x="88" y="56846"/>
                </a:cubicBezTo>
                <a:lnTo>
                  <a:pt x="731" y="57519"/>
                </a:lnTo>
                <a:lnTo>
                  <a:pt x="88" y="58186"/>
                </a:lnTo>
                <a:cubicBezTo>
                  <a:pt x="36" y="58238"/>
                  <a:pt x="16" y="58311"/>
                  <a:pt x="26" y="58373"/>
                </a:cubicBezTo>
                <a:cubicBezTo>
                  <a:pt x="16" y="58440"/>
                  <a:pt x="36" y="58507"/>
                  <a:pt x="88" y="58559"/>
                </a:cubicBezTo>
                <a:lnTo>
                  <a:pt x="731" y="59232"/>
                </a:lnTo>
                <a:lnTo>
                  <a:pt x="88" y="59904"/>
                </a:lnTo>
                <a:cubicBezTo>
                  <a:pt x="36" y="59956"/>
                  <a:pt x="16" y="60023"/>
                  <a:pt x="26" y="60090"/>
                </a:cubicBezTo>
                <a:cubicBezTo>
                  <a:pt x="16" y="60159"/>
                  <a:pt x="36" y="60226"/>
                  <a:pt x="88" y="60276"/>
                </a:cubicBezTo>
                <a:lnTo>
                  <a:pt x="731" y="60950"/>
                </a:lnTo>
                <a:lnTo>
                  <a:pt x="88" y="61618"/>
                </a:lnTo>
                <a:cubicBezTo>
                  <a:pt x="36" y="61669"/>
                  <a:pt x="16" y="61742"/>
                  <a:pt x="26" y="61804"/>
                </a:cubicBezTo>
                <a:cubicBezTo>
                  <a:pt x="16" y="61871"/>
                  <a:pt x="36" y="61938"/>
                  <a:pt x="88" y="61990"/>
                </a:cubicBezTo>
                <a:lnTo>
                  <a:pt x="731" y="62662"/>
                </a:lnTo>
                <a:lnTo>
                  <a:pt x="88" y="63335"/>
                </a:lnTo>
                <a:cubicBezTo>
                  <a:pt x="36" y="63388"/>
                  <a:pt x="16" y="63455"/>
                  <a:pt x="26" y="63522"/>
                </a:cubicBezTo>
                <a:cubicBezTo>
                  <a:pt x="16" y="63589"/>
                  <a:pt x="36" y="63656"/>
                  <a:pt x="88" y="63708"/>
                </a:cubicBezTo>
                <a:lnTo>
                  <a:pt x="731" y="64381"/>
                </a:lnTo>
                <a:lnTo>
                  <a:pt x="88" y="65048"/>
                </a:lnTo>
                <a:cubicBezTo>
                  <a:pt x="36" y="65100"/>
                  <a:pt x="16" y="65172"/>
                  <a:pt x="26" y="65234"/>
                </a:cubicBezTo>
                <a:cubicBezTo>
                  <a:pt x="16" y="65301"/>
                  <a:pt x="36" y="65368"/>
                  <a:pt x="88" y="65421"/>
                </a:cubicBezTo>
                <a:lnTo>
                  <a:pt x="731" y="66094"/>
                </a:lnTo>
                <a:lnTo>
                  <a:pt x="88" y="66766"/>
                </a:lnTo>
                <a:cubicBezTo>
                  <a:pt x="36" y="66818"/>
                  <a:pt x="16" y="66885"/>
                  <a:pt x="26" y="66952"/>
                </a:cubicBezTo>
                <a:cubicBezTo>
                  <a:pt x="16" y="67014"/>
                  <a:pt x="36" y="67087"/>
                  <a:pt x="88" y="67138"/>
                </a:cubicBezTo>
                <a:lnTo>
                  <a:pt x="731" y="67806"/>
                </a:lnTo>
                <a:lnTo>
                  <a:pt x="88" y="68479"/>
                </a:lnTo>
                <a:cubicBezTo>
                  <a:pt x="36" y="68530"/>
                  <a:pt x="16" y="68597"/>
                  <a:pt x="26" y="68666"/>
                </a:cubicBezTo>
                <a:cubicBezTo>
                  <a:pt x="16" y="68733"/>
                  <a:pt x="36" y="68800"/>
                  <a:pt x="88" y="68852"/>
                </a:cubicBezTo>
                <a:lnTo>
                  <a:pt x="731" y="69524"/>
                </a:lnTo>
                <a:lnTo>
                  <a:pt x="88" y="70197"/>
                </a:lnTo>
                <a:cubicBezTo>
                  <a:pt x="36" y="70249"/>
                  <a:pt x="16" y="70316"/>
                  <a:pt x="26" y="70383"/>
                </a:cubicBezTo>
                <a:cubicBezTo>
                  <a:pt x="16" y="70445"/>
                  <a:pt x="36" y="70517"/>
                  <a:pt x="88" y="70570"/>
                </a:cubicBezTo>
                <a:lnTo>
                  <a:pt x="731" y="71237"/>
                </a:lnTo>
                <a:lnTo>
                  <a:pt x="88" y="71910"/>
                </a:lnTo>
                <a:cubicBezTo>
                  <a:pt x="36" y="71962"/>
                  <a:pt x="16" y="72029"/>
                  <a:pt x="26" y="72096"/>
                </a:cubicBezTo>
                <a:cubicBezTo>
                  <a:pt x="16" y="72163"/>
                  <a:pt x="36" y="72230"/>
                  <a:pt x="88" y="72282"/>
                </a:cubicBezTo>
                <a:lnTo>
                  <a:pt x="731" y="72955"/>
                </a:lnTo>
                <a:lnTo>
                  <a:pt x="88" y="73627"/>
                </a:lnTo>
                <a:cubicBezTo>
                  <a:pt x="36" y="73679"/>
                  <a:pt x="16" y="73747"/>
                  <a:pt x="26" y="73814"/>
                </a:cubicBezTo>
                <a:cubicBezTo>
                  <a:pt x="16" y="73876"/>
                  <a:pt x="36" y="73949"/>
                  <a:pt x="88" y="74000"/>
                </a:cubicBezTo>
                <a:lnTo>
                  <a:pt x="731" y="74668"/>
                </a:lnTo>
                <a:lnTo>
                  <a:pt x="88" y="75341"/>
                </a:lnTo>
                <a:cubicBezTo>
                  <a:pt x="36" y="75392"/>
                  <a:pt x="16" y="75459"/>
                  <a:pt x="26" y="75527"/>
                </a:cubicBezTo>
                <a:cubicBezTo>
                  <a:pt x="16" y="75595"/>
                  <a:pt x="36" y="75662"/>
                  <a:pt x="88" y="75714"/>
                </a:cubicBezTo>
                <a:lnTo>
                  <a:pt x="731" y="76386"/>
                </a:lnTo>
                <a:lnTo>
                  <a:pt x="88" y="77059"/>
                </a:lnTo>
                <a:cubicBezTo>
                  <a:pt x="36" y="77111"/>
                  <a:pt x="16" y="77178"/>
                  <a:pt x="26" y="77240"/>
                </a:cubicBezTo>
                <a:cubicBezTo>
                  <a:pt x="16" y="77307"/>
                  <a:pt x="36" y="77379"/>
                  <a:pt x="88" y="77426"/>
                </a:cubicBezTo>
                <a:lnTo>
                  <a:pt x="731" y="78098"/>
                </a:lnTo>
                <a:lnTo>
                  <a:pt x="88" y="78771"/>
                </a:lnTo>
                <a:cubicBezTo>
                  <a:pt x="36" y="78824"/>
                  <a:pt x="16" y="78891"/>
                  <a:pt x="26" y="78958"/>
                </a:cubicBezTo>
                <a:cubicBezTo>
                  <a:pt x="16" y="79025"/>
                  <a:pt x="36" y="79092"/>
                  <a:pt x="88" y="79144"/>
                </a:cubicBezTo>
                <a:lnTo>
                  <a:pt x="731" y="79817"/>
                </a:lnTo>
                <a:lnTo>
                  <a:pt x="88" y="80489"/>
                </a:lnTo>
                <a:cubicBezTo>
                  <a:pt x="36" y="80541"/>
                  <a:pt x="16" y="80608"/>
                  <a:pt x="26" y="80670"/>
                </a:cubicBezTo>
                <a:cubicBezTo>
                  <a:pt x="16" y="80737"/>
                  <a:pt x="36" y="80806"/>
                  <a:pt x="88" y="80857"/>
                </a:cubicBezTo>
                <a:lnTo>
                  <a:pt x="731" y="81530"/>
                </a:lnTo>
                <a:lnTo>
                  <a:pt x="88" y="82203"/>
                </a:lnTo>
                <a:cubicBezTo>
                  <a:pt x="0" y="82296"/>
                  <a:pt x="0" y="82440"/>
                  <a:pt x="93" y="82528"/>
                </a:cubicBezTo>
                <a:cubicBezTo>
                  <a:pt x="139" y="82571"/>
                  <a:pt x="196" y="82592"/>
                  <a:pt x="254" y="82592"/>
                </a:cubicBezTo>
                <a:cubicBezTo>
                  <a:pt x="314" y="82592"/>
                  <a:pt x="375" y="82569"/>
                  <a:pt x="420" y="82523"/>
                </a:cubicBezTo>
                <a:lnTo>
                  <a:pt x="1046" y="81866"/>
                </a:lnTo>
                <a:lnTo>
                  <a:pt x="2018" y="82875"/>
                </a:lnTo>
                <a:cubicBezTo>
                  <a:pt x="2061" y="82922"/>
                  <a:pt x="2123" y="82948"/>
                  <a:pt x="2185" y="82948"/>
                </a:cubicBezTo>
                <a:cubicBezTo>
                  <a:pt x="2247" y="82948"/>
                  <a:pt x="2309" y="82922"/>
                  <a:pt x="2350" y="82875"/>
                </a:cubicBezTo>
                <a:lnTo>
                  <a:pt x="3317" y="81866"/>
                </a:lnTo>
                <a:lnTo>
                  <a:pt x="3948" y="82523"/>
                </a:lnTo>
                <a:cubicBezTo>
                  <a:pt x="3994" y="82569"/>
                  <a:pt x="4054" y="82592"/>
                  <a:pt x="4115" y="82592"/>
                </a:cubicBezTo>
                <a:cubicBezTo>
                  <a:pt x="4172" y="82592"/>
                  <a:pt x="4230" y="82571"/>
                  <a:pt x="4275" y="82528"/>
                </a:cubicBezTo>
                <a:cubicBezTo>
                  <a:pt x="4321" y="82482"/>
                  <a:pt x="4342" y="82420"/>
                  <a:pt x="4342" y="82363"/>
                </a:cubicBezTo>
                <a:cubicBezTo>
                  <a:pt x="4342" y="82306"/>
                  <a:pt x="4321" y="82249"/>
                  <a:pt x="4280" y="82203"/>
                </a:cubicBezTo>
                <a:lnTo>
                  <a:pt x="3638" y="81530"/>
                </a:lnTo>
                <a:lnTo>
                  <a:pt x="4280" y="80857"/>
                </a:lnTo>
                <a:cubicBezTo>
                  <a:pt x="4321" y="80816"/>
                  <a:pt x="4342" y="80759"/>
                  <a:pt x="4342" y="80701"/>
                </a:cubicBezTo>
                <a:lnTo>
                  <a:pt x="4342" y="80670"/>
                </a:lnTo>
                <a:lnTo>
                  <a:pt x="4342" y="80644"/>
                </a:lnTo>
                <a:cubicBezTo>
                  <a:pt x="4342" y="80588"/>
                  <a:pt x="4321" y="80531"/>
                  <a:pt x="4280" y="80489"/>
                </a:cubicBezTo>
                <a:lnTo>
                  <a:pt x="3638" y="79817"/>
                </a:lnTo>
                <a:lnTo>
                  <a:pt x="4280" y="79144"/>
                </a:lnTo>
                <a:cubicBezTo>
                  <a:pt x="4321" y="79098"/>
                  <a:pt x="4342" y="79041"/>
                  <a:pt x="4342" y="78984"/>
                </a:cubicBezTo>
                <a:lnTo>
                  <a:pt x="4342" y="78958"/>
                </a:lnTo>
                <a:lnTo>
                  <a:pt x="4342" y="78932"/>
                </a:lnTo>
                <a:cubicBezTo>
                  <a:pt x="4342" y="78874"/>
                  <a:pt x="4321" y="78819"/>
                  <a:pt x="4280" y="78771"/>
                </a:cubicBezTo>
                <a:lnTo>
                  <a:pt x="3638" y="78098"/>
                </a:lnTo>
                <a:lnTo>
                  <a:pt x="4280" y="77426"/>
                </a:lnTo>
                <a:cubicBezTo>
                  <a:pt x="4321" y="77384"/>
                  <a:pt x="4342" y="77328"/>
                  <a:pt x="4342" y="77271"/>
                </a:cubicBezTo>
                <a:lnTo>
                  <a:pt x="4342" y="77245"/>
                </a:lnTo>
                <a:lnTo>
                  <a:pt x="4342" y="77214"/>
                </a:lnTo>
                <a:cubicBezTo>
                  <a:pt x="4342" y="77157"/>
                  <a:pt x="4321" y="77100"/>
                  <a:pt x="4280" y="77059"/>
                </a:cubicBezTo>
                <a:lnTo>
                  <a:pt x="3638" y="76386"/>
                </a:lnTo>
                <a:lnTo>
                  <a:pt x="4280" y="75714"/>
                </a:lnTo>
                <a:cubicBezTo>
                  <a:pt x="4321" y="75667"/>
                  <a:pt x="4342" y="75609"/>
                  <a:pt x="4342" y="75552"/>
                </a:cubicBezTo>
                <a:lnTo>
                  <a:pt x="4342" y="75527"/>
                </a:lnTo>
                <a:lnTo>
                  <a:pt x="4342" y="75501"/>
                </a:lnTo>
                <a:cubicBezTo>
                  <a:pt x="4342" y="75444"/>
                  <a:pt x="4321" y="75387"/>
                  <a:pt x="4280" y="75341"/>
                </a:cubicBezTo>
                <a:lnTo>
                  <a:pt x="3638" y="74668"/>
                </a:lnTo>
                <a:lnTo>
                  <a:pt x="4280" y="74000"/>
                </a:lnTo>
                <a:cubicBezTo>
                  <a:pt x="4321" y="73954"/>
                  <a:pt x="4342" y="73897"/>
                  <a:pt x="4342" y="73840"/>
                </a:cubicBezTo>
                <a:lnTo>
                  <a:pt x="4342" y="73814"/>
                </a:lnTo>
                <a:lnTo>
                  <a:pt x="4342" y="73783"/>
                </a:lnTo>
                <a:cubicBezTo>
                  <a:pt x="4342" y="73727"/>
                  <a:pt x="4321" y="73670"/>
                  <a:pt x="4280" y="73627"/>
                </a:cubicBezTo>
                <a:lnTo>
                  <a:pt x="3638" y="72955"/>
                </a:lnTo>
                <a:lnTo>
                  <a:pt x="4280" y="72282"/>
                </a:lnTo>
                <a:cubicBezTo>
                  <a:pt x="4321" y="72236"/>
                  <a:pt x="4342" y="72179"/>
                  <a:pt x="4342" y="72122"/>
                </a:cubicBezTo>
                <a:lnTo>
                  <a:pt x="4342" y="72096"/>
                </a:lnTo>
                <a:lnTo>
                  <a:pt x="4342" y="72070"/>
                </a:lnTo>
                <a:cubicBezTo>
                  <a:pt x="4342" y="72013"/>
                  <a:pt x="4321" y="71957"/>
                  <a:pt x="4280" y="71910"/>
                </a:cubicBezTo>
                <a:lnTo>
                  <a:pt x="3638" y="71237"/>
                </a:lnTo>
                <a:lnTo>
                  <a:pt x="4280" y="70570"/>
                </a:lnTo>
                <a:cubicBezTo>
                  <a:pt x="4321" y="70522"/>
                  <a:pt x="4342" y="70467"/>
                  <a:pt x="4342" y="70409"/>
                </a:cubicBezTo>
                <a:lnTo>
                  <a:pt x="4342" y="70383"/>
                </a:lnTo>
                <a:lnTo>
                  <a:pt x="4342" y="70357"/>
                </a:lnTo>
                <a:cubicBezTo>
                  <a:pt x="4342" y="70295"/>
                  <a:pt x="4321" y="70238"/>
                  <a:pt x="4280" y="70197"/>
                </a:cubicBezTo>
                <a:lnTo>
                  <a:pt x="3638" y="69524"/>
                </a:lnTo>
                <a:lnTo>
                  <a:pt x="4280" y="68852"/>
                </a:lnTo>
                <a:cubicBezTo>
                  <a:pt x="4321" y="68810"/>
                  <a:pt x="4342" y="68748"/>
                  <a:pt x="4342" y="68691"/>
                </a:cubicBezTo>
                <a:lnTo>
                  <a:pt x="4342" y="68666"/>
                </a:lnTo>
                <a:lnTo>
                  <a:pt x="4342" y="68640"/>
                </a:lnTo>
                <a:cubicBezTo>
                  <a:pt x="4342" y="68583"/>
                  <a:pt x="4321" y="68525"/>
                  <a:pt x="4280" y="68479"/>
                </a:cubicBezTo>
                <a:lnTo>
                  <a:pt x="3638" y="67806"/>
                </a:lnTo>
                <a:lnTo>
                  <a:pt x="4280" y="67138"/>
                </a:lnTo>
                <a:cubicBezTo>
                  <a:pt x="4321" y="67092"/>
                  <a:pt x="4342" y="67035"/>
                  <a:pt x="4342" y="66978"/>
                </a:cubicBezTo>
                <a:lnTo>
                  <a:pt x="4342" y="66952"/>
                </a:lnTo>
                <a:lnTo>
                  <a:pt x="4342" y="66927"/>
                </a:lnTo>
                <a:cubicBezTo>
                  <a:pt x="4342" y="66870"/>
                  <a:pt x="4321" y="66808"/>
                  <a:pt x="4280" y="66766"/>
                </a:cubicBezTo>
                <a:lnTo>
                  <a:pt x="3638" y="66094"/>
                </a:lnTo>
                <a:lnTo>
                  <a:pt x="4280" y="65421"/>
                </a:lnTo>
                <a:cubicBezTo>
                  <a:pt x="4321" y="65380"/>
                  <a:pt x="4342" y="65322"/>
                  <a:pt x="4342" y="65260"/>
                </a:cubicBezTo>
                <a:lnTo>
                  <a:pt x="4342" y="65234"/>
                </a:lnTo>
                <a:lnTo>
                  <a:pt x="4342" y="65208"/>
                </a:lnTo>
                <a:cubicBezTo>
                  <a:pt x="4342" y="65151"/>
                  <a:pt x="4321" y="65095"/>
                  <a:pt x="4280" y="65048"/>
                </a:cubicBezTo>
                <a:lnTo>
                  <a:pt x="3638" y="64381"/>
                </a:lnTo>
                <a:lnTo>
                  <a:pt x="4280" y="63708"/>
                </a:lnTo>
                <a:cubicBezTo>
                  <a:pt x="4321" y="63661"/>
                  <a:pt x="4342" y="63605"/>
                  <a:pt x="4342" y="63548"/>
                </a:cubicBezTo>
                <a:lnTo>
                  <a:pt x="4342" y="63522"/>
                </a:lnTo>
                <a:lnTo>
                  <a:pt x="4342" y="63496"/>
                </a:lnTo>
                <a:cubicBezTo>
                  <a:pt x="4342" y="63438"/>
                  <a:pt x="4321" y="63381"/>
                  <a:pt x="4280" y="63335"/>
                </a:cubicBezTo>
                <a:lnTo>
                  <a:pt x="3638" y="62662"/>
                </a:lnTo>
                <a:lnTo>
                  <a:pt x="4280" y="61990"/>
                </a:lnTo>
                <a:cubicBezTo>
                  <a:pt x="4321" y="61948"/>
                  <a:pt x="4342" y="61891"/>
                  <a:pt x="4342" y="61835"/>
                </a:cubicBezTo>
                <a:lnTo>
                  <a:pt x="4342" y="61804"/>
                </a:lnTo>
                <a:lnTo>
                  <a:pt x="4342" y="61778"/>
                </a:lnTo>
                <a:cubicBezTo>
                  <a:pt x="4342" y="61721"/>
                  <a:pt x="4321" y="61664"/>
                  <a:pt x="4280" y="61618"/>
                </a:cubicBezTo>
                <a:lnTo>
                  <a:pt x="3638" y="60950"/>
                </a:lnTo>
                <a:lnTo>
                  <a:pt x="4280" y="60276"/>
                </a:lnTo>
                <a:cubicBezTo>
                  <a:pt x="4321" y="60231"/>
                  <a:pt x="4342" y="60173"/>
                  <a:pt x="4342" y="60116"/>
                </a:cubicBezTo>
                <a:lnTo>
                  <a:pt x="4342" y="60090"/>
                </a:lnTo>
                <a:lnTo>
                  <a:pt x="4342" y="60065"/>
                </a:lnTo>
                <a:cubicBezTo>
                  <a:pt x="4342" y="60008"/>
                  <a:pt x="4321" y="59951"/>
                  <a:pt x="4280" y="59904"/>
                </a:cubicBezTo>
                <a:lnTo>
                  <a:pt x="3638" y="59232"/>
                </a:lnTo>
                <a:lnTo>
                  <a:pt x="4280" y="58559"/>
                </a:lnTo>
                <a:cubicBezTo>
                  <a:pt x="4321" y="58518"/>
                  <a:pt x="4342" y="58461"/>
                  <a:pt x="4342" y="58404"/>
                </a:cubicBezTo>
                <a:lnTo>
                  <a:pt x="4342" y="58373"/>
                </a:lnTo>
                <a:lnTo>
                  <a:pt x="4342" y="58347"/>
                </a:lnTo>
                <a:cubicBezTo>
                  <a:pt x="4342" y="58289"/>
                  <a:pt x="4321" y="58234"/>
                  <a:pt x="4280" y="58186"/>
                </a:cubicBezTo>
                <a:lnTo>
                  <a:pt x="3638" y="57519"/>
                </a:lnTo>
                <a:lnTo>
                  <a:pt x="4280" y="56846"/>
                </a:lnTo>
                <a:cubicBezTo>
                  <a:pt x="4321" y="56799"/>
                  <a:pt x="4342" y="56743"/>
                  <a:pt x="4342" y="56686"/>
                </a:cubicBezTo>
                <a:lnTo>
                  <a:pt x="4342" y="56660"/>
                </a:lnTo>
                <a:lnTo>
                  <a:pt x="4342" y="56634"/>
                </a:lnTo>
                <a:cubicBezTo>
                  <a:pt x="4342" y="56577"/>
                  <a:pt x="4321" y="56520"/>
                  <a:pt x="4280" y="56474"/>
                </a:cubicBezTo>
                <a:lnTo>
                  <a:pt x="3638" y="55801"/>
                </a:lnTo>
                <a:lnTo>
                  <a:pt x="4280" y="55129"/>
                </a:lnTo>
                <a:cubicBezTo>
                  <a:pt x="4321" y="55086"/>
                  <a:pt x="4342" y="55029"/>
                  <a:pt x="4342" y="54973"/>
                </a:cubicBezTo>
                <a:lnTo>
                  <a:pt x="4342" y="54947"/>
                </a:lnTo>
                <a:lnTo>
                  <a:pt x="4342" y="54916"/>
                </a:lnTo>
                <a:cubicBezTo>
                  <a:pt x="4342" y="54859"/>
                  <a:pt x="4321" y="54802"/>
                  <a:pt x="4280" y="54761"/>
                </a:cubicBezTo>
                <a:lnTo>
                  <a:pt x="3638" y="54088"/>
                </a:lnTo>
                <a:lnTo>
                  <a:pt x="4280" y="53415"/>
                </a:lnTo>
                <a:cubicBezTo>
                  <a:pt x="4321" y="53369"/>
                  <a:pt x="4342" y="53312"/>
                  <a:pt x="4342" y="53255"/>
                </a:cubicBezTo>
                <a:lnTo>
                  <a:pt x="4342" y="53229"/>
                </a:lnTo>
                <a:lnTo>
                  <a:pt x="4342" y="53204"/>
                </a:lnTo>
                <a:cubicBezTo>
                  <a:pt x="4342" y="53147"/>
                  <a:pt x="4321" y="53089"/>
                  <a:pt x="4280" y="53042"/>
                </a:cubicBezTo>
                <a:lnTo>
                  <a:pt x="3638" y="52370"/>
                </a:lnTo>
                <a:lnTo>
                  <a:pt x="4280" y="51702"/>
                </a:lnTo>
                <a:cubicBezTo>
                  <a:pt x="4321" y="51656"/>
                  <a:pt x="4342" y="51599"/>
                  <a:pt x="4342" y="51542"/>
                </a:cubicBezTo>
                <a:lnTo>
                  <a:pt x="4342" y="51516"/>
                </a:lnTo>
                <a:lnTo>
                  <a:pt x="4342" y="51485"/>
                </a:lnTo>
                <a:cubicBezTo>
                  <a:pt x="4342" y="51428"/>
                  <a:pt x="4321" y="51372"/>
                  <a:pt x="4280" y="51330"/>
                </a:cubicBezTo>
                <a:lnTo>
                  <a:pt x="3638" y="50658"/>
                </a:lnTo>
                <a:lnTo>
                  <a:pt x="4280" y="49985"/>
                </a:lnTo>
                <a:cubicBezTo>
                  <a:pt x="4321" y="49937"/>
                  <a:pt x="4342" y="49881"/>
                  <a:pt x="4342" y="49824"/>
                </a:cubicBezTo>
                <a:lnTo>
                  <a:pt x="4342" y="49798"/>
                </a:lnTo>
                <a:lnTo>
                  <a:pt x="4342" y="49772"/>
                </a:lnTo>
                <a:cubicBezTo>
                  <a:pt x="4342" y="49715"/>
                  <a:pt x="4321" y="49658"/>
                  <a:pt x="4280" y="49612"/>
                </a:cubicBezTo>
                <a:lnTo>
                  <a:pt x="3638" y="48939"/>
                </a:lnTo>
                <a:lnTo>
                  <a:pt x="4280" y="48272"/>
                </a:lnTo>
                <a:cubicBezTo>
                  <a:pt x="4321" y="48225"/>
                  <a:pt x="4342" y="48168"/>
                  <a:pt x="4342" y="48112"/>
                </a:cubicBezTo>
                <a:lnTo>
                  <a:pt x="4342" y="48086"/>
                </a:lnTo>
                <a:lnTo>
                  <a:pt x="4342" y="48055"/>
                </a:lnTo>
                <a:cubicBezTo>
                  <a:pt x="4342" y="47997"/>
                  <a:pt x="4321" y="47940"/>
                  <a:pt x="4280" y="47899"/>
                </a:cubicBezTo>
                <a:lnTo>
                  <a:pt x="3638" y="47226"/>
                </a:lnTo>
                <a:lnTo>
                  <a:pt x="4280" y="46553"/>
                </a:lnTo>
                <a:cubicBezTo>
                  <a:pt x="4321" y="46512"/>
                  <a:pt x="4342" y="46450"/>
                  <a:pt x="4342" y="46393"/>
                </a:cubicBezTo>
                <a:lnTo>
                  <a:pt x="4342" y="46367"/>
                </a:lnTo>
                <a:lnTo>
                  <a:pt x="4342" y="46342"/>
                </a:lnTo>
                <a:cubicBezTo>
                  <a:pt x="4342" y="46285"/>
                  <a:pt x="4321" y="46228"/>
                  <a:pt x="4280" y="46181"/>
                </a:cubicBezTo>
                <a:lnTo>
                  <a:pt x="3638" y="45509"/>
                </a:lnTo>
                <a:lnTo>
                  <a:pt x="4280" y="44840"/>
                </a:lnTo>
                <a:cubicBezTo>
                  <a:pt x="4321" y="44795"/>
                  <a:pt x="4342" y="44737"/>
                  <a:pt x="4342" y="44680"/>
                </a:cubicBezTo>
                <a:lnTo>
                  <a:pt x="4342" y="44654"/>
                </a:lnTo>
                <a:lnTo>
                  <a:pt x="4342" y="44628"/>
                </a:lnTo>
                <a:cubicBezTo>
                  <a:pt x="4342" y="44566"/>
                  <a:pt x="4321" y="44510"/>
                  <a:pt x="4280" y="44468"/>
                </a:cubicBezTo>
                <a:lnTo>
                  <a:pt x="3638" y="43796"/>
                </a:lnTo>
                <a:lnTo>
                  <a:pt x="4280" y="43123"/>
                </a:lnTo>
                <a:cubicBezTo>
                  <a:pt x="4321" y="43082"/>
                  <a:pt x="4342" y="43020"/>
                  <a:pt x="4342" y="42963"/>
                </a:cubicBezTo>
                <a:lnTo>
                  <a:pt x="4342" y="42937"/>
                </a:lnTo>
                <a:lnTo>
                  <a:pt x="4342" y="42910"/>
                </a:lnTo>
                <a:cubicBezTo>
                  <a:pt x="4342" y="42853"/>
                  <a:pt x="4321" y="42796"/>
                  <a:pt x="4280" y="42750"/>
                </a:cubicBezTo>
                <a:lnTo>
                  <a:pt x="3638" y="42082"/>
                </a:lnTo>
                <a:lnTo>
                  <a:pt x="4280" y="41410"/>
                </a:lnTo>
                <a:cubicBezTo>
                  <a:pt x="4321" y="41363"/>
                  <a:pt x="4342" y="41306"/>
                  <a:pt x="4342" y="41250"/>
                </a:cubicBezTo>
                <a:lnTo>
                  <a:pt x="4342" y="41224"/>
                </a:lnTo>
                <a:lnTo>
                  <a:pt x="4342" y="41198"/>
                </a:lnTo>
                <a:cubicBezTo>
                  <a:pt x="4342" y="41141"/>
                  <a:pt x="4321" y="41079"/>
                  <a:pt x="4280" y="41038"/>
                </a:cubicBezTo>
                <a:lnTo>
                  <a:pt x="3638" y="40365"/>
                </a:lnTo>
                <a:lnTo>
                  <a:pt x="4280" y="39691"/>
                </a:lnTo>
                <a:cubicBezTo>
                  <a:pt x="4321" y="39650"/>
                  <a:pt x="4342" y="39593"/>
                  <a:pt x="4342" y="39536"/>
                </a:cubicBezTo>
                <a:lnTo>
                  <a:pt x="4342" y="39505"/>
                </a:lnTo>
                <a:lnTo>
                  <a:pt x="4342" y="39480"/>
                </a:lnTo>
                <a:cubicBezTo>
                  <a:pt x="4342" y="39423"/>
                  <a:pt x="4321" y="39366"/>
                  <a:pt x="4280" y="39319"/>
                </a:cubicBezTo>
                <a:lnTo>
                  <a:pt x="3638" y="38652"/>
                </a:lnTo>
                <a:lnTo>
                  <a:pt x="4280" y="37979"/>
                </a:lnTo>
                <a:cubicBezTo>
                  <a:pt x="4321" y="37933"/>
                  <a:pt x="4342" y="37876"/>
                  <a:pt x="4342" y="37819"/>
                </a:cubicBezTo>
                <a:lnTo>
                  <a:pt x="4342" y="37792"/>
                </a:lnTo>
                <a:lnTo>
                  <a:pt x="4342" y="37766"/>
                </a:lnTo>
                <a:cubicBezTo>
                  <a:pt x="4342" y="37711"/>
                  <a:pt x="4321" y="37653"/>
                  <a:pt x="4280" y="37606"/>
                </a:cubicBezTo>
                <a:lnTo>
                  <a:pt x="3638" y="36934"/>
                </a:lnTo>
                <a:lnTo>
                  <a:pt x="4280" y="36261"/>
                </a:lnTo>
                <a:cubicBezTo>
                  <a:pt x="4321" y="36220"/>
                  <a:pt x="4342" y="36163"/>
                  <a:pt x="4342" y="36106"/>
                </a:cubicBezTo>
                <a:lnTo>
                  <a:pt x="4342" y="36075"/>
                </a:lnTo>
                <a:lnTo>
                  <a:pt x="4342" y="36049"/>
                </a:lnTo>
                <a:cubicBezTo>
                  <a:pt x="4342" y="35992"/>
                  <a:pt x="4321" y="35935"/>
                  <a:pt x="4280" y="35889"/>
                </a:cubicBezTo>
                <a:lnTo>
                  <a:pt x="3638" y="35220"/>
                </a:lnTo>
                <a:lnTo>
                  <a:pt x="4280" y="34549"/>
                </a:lnTo>
                <a:cubicBezTo>
                  <a:pt x="4321" y="34501"/>
                  <a:pt x="4342" y="34444"/>
                  <a:pt x="4342" y="34388"/>
                </a:cubicBezTo>
                <a:lnTo>
                  <a:pt x="4342" y="34362"/>
                </a:lnTo>
                <a:lnTo>
                  <a:pt x="4342" y="34336"/>
                </a:lnTo>
                <a:cubicBezTo>
                  <a:pt x="4342" y="34279"/>
                  <a:pt x="4321" y="34222"/>
                  <a:pt x="4280" y="34176"/>
                </a:cubicBezTo>
                <a:lnTo>
                  <a:pt x="3638" y="33503"/>
                </a:lnTo>
                <a:lnTo>
                  <a:pt x="4280" y="32830"/>
                </a:lnTo>
                <a:cubicBezTo>
                  <a:pt x="4321" y="32789"/>
                  <a:pt x="4342" y="32732"/>
                  <a:pt x="4342" y="32674"/>
                </a:cubicBezTo>
                <a:lnTo>
                  <a:pt x="4342" y="32643"/>
                </a:lnTo>
                <a:lnTo>
                  <a:pt x="4342" y="32619"/>
                </a:lnTo>
                <a:cubicBezTo>
                  <a:pt x="4342" y="32561"/>
                  <a:pt x="4321" y="32504"/>
                  <a:pt x="4280" y="32463"/>
                </a:cubicBezTo>
                <a:lnTo>
                  <a:pt x="3638" y="31790"/>
                </a:lnTo>
                <a:lnTo>
                  <a:pt x="4280" y="31117"/>
                </a:lnTo>
                <a:cubicBezTo>
                  <a:pt x="4321" y="31071"/>
                  <a:pt x="4342" y="31014"/>
                  <a:pt x="4342" y="30957"/>
                </a:cubicBezTo>
                <a:lnTo>
                  <a:pt x="4342" y="30931"/>
                </a:lnTo>
                <a:lnTo>
                  <a:pt x="4342" y="30905"/>
                </a:lnTo>
                <a:cubicBezTo>
                  <a:pt x="4342" y="30849"/>
                  <a:pt x="4321" y="30792"/>
                  <a:pt x="4280" y="30744"/>
                </a:cubicBezTo>
                <a:lnTo>
                  <a:pt x="3638" y="30073"/>
                </a:lnTo>
                <a:lnTo>
                  <a:pt x="4280" y="29399"/>
                </a:lnTo>
                <a:cubicBezTo>
                  <a:pt x="4321" y="29358"/>
                  <a:pt x="4342" y="29301"/>
                  <a:pt x="4342" y="29244"/>
                </a:cubicBezTo>
                <a:lnTo>
                  <a:pt x="4342" y="29218"/>
                </a:lnTo>
                <a:lnTo>
                  <a:pt x="4342" y="29187"/>
                </a:lnTo>
                <a:cubicBezTo>
                  <a:pt x="4342" y="29130"/>
                  <a:pt x="4321" y="29073"/>
                  <a:pt x="4280" y="29032"/>
                </a:cubicBezTo>
                <a:lnTo>
                  <a:pt x="3638" y="28359"/>
                </a:lnTo>
                <a:lnTo>
                  <a:pt x="4079" y="27899"/>
                </a:lnTo>
                <a:cubicBezTo>
                  <a:pt x="4090" y="27901"/>
                  <a:pt x="4100" y="27902"/>
                  <a:pt x="4111" y="27902"/>
                </a:cubicBezTo>
                <a:cubicBezTo>
                  <a:pt x="4169" y="27902"/>
                  <a:pt x="4227" y="27880"/>
                  <a:pt x="4275" y="27837"/>
                </a:cubicBezTo>
                <a:cubicBezTo>
                  <a:pt x="4321" y="27790"/>
                  <a:pt x="4342" y="27733"/>
                  <a:pt x="4342" y="27671"/>
                </a:cubicBezTo>
                <a:cubicBezTo>
                  <a:pt x="4342" y="27645"/>
                  <a:pt x="4337" y="27625"/>
                  <a:pt x="4332" y="27599"/>
                </a:cubicBezTo>
                <a:cubicBezTo>
                  <a:pt x="4337" y="27578"/>
                  <a:pt x="4342" y="27551"/>
                  <a:pt x="4342" y="27527"/>
                </a:cubicBezTo>
                <a:cubicBezTo>
                  <a:pt x="4342" y="27469"/>
                  <a:pt x="4321" y="27407"/>
                  <a:pt x="4275" y="27360"/>
                </a:cubicBezTo>
                <a:cubicBezTo>
                  <a:pt x="4227" y="27317"/>
                  <a:pt x="4169" y="27296"/>
                  <a:pt x="4111" y="27296"/>
                </a:cubicBezTo>
                <a:cubicBezTo>
                  <a:pt x="4100" y="27296"/>
                  <a:pt x="4090" y="27297"/>
                  <a:pt x="4079" y="27298"/>
                </a:cubicBezTo>
                <a:lnTo>
                  <a:pt x="3613" y="26817"/>
                </a:lnTo>
                <a:lnTo>
                  <a:pt x="4280" y="26118"/>
                </a:lnTo>
                <a:cubicBezTo>
                  <a:pt x="4321" y="26077"/>
                  <a:pt x="4342" y="26015"/>
                  <a:pt x="4342" y="25958"/>
                </a:cubicBezTo>
                <a:lnTo>
                  <a:pt x="4342" y="25953"/>
                </a:lnTo>
                <a:cubicBezTo>
                  <a:pt x="4342" y="25896"/>
                  <a:pt x="4321" y="25839"/>
                  <a:pt x="4280" y="25798"/>
                </a:cubicBezTo>
                <a:lnTo>
                  <a:pt x="3613" y="25099"/>
                </a:lnTo>
                <a:lnTo>
                  <a:pt x="4280" y="24406"/>
                </a:lnTo>
                <a:cubicBezTo>
                  <a:pt x="4321" y="24360"/>
                  <a:pt x="4342" y="24303"/>
                  <a:pt x="4342" y="24245"/>
                </a:cubicBezTo>
                <a:lnTo>
                  <a:pt x="4342" y="24240"/>
                </a:lnTo>
                <a:cubicBezTo>
                  <a:pt x="4342" y="24183"/>
                  <a:pt x="4321" y="24126"/>
                  <a:pt x="4280" y="24080"/>
                </a:cubicBezTo>
                <a:lnTo>
                  <a:pt x="3613" y="23386"/>
                </a:lnTo>
                <a:lnTo>
                  <a:pt x="4280" y="22688"/>
                </a:lnTo>
                <a:cubicBezTo>
                  <a:pt x="4321" y="22646"/>
                  <a:pt x="4342" y="22584"/>
                  <a:pt x="4342" y="22528"/>
                </a:cubicBezTo>
                <a:lnTo>
                  <a:pt x="4342" y="22522"/>
                </a:lnTo>
                <a:cubicBezTo>
                  <a:pt x="4342" y="22466"/>
                  <a:pt x="4321" y="22409"/>
                  <a:pt x="4280" y="22366"/>
                </a:cubicBezTo>
                <a:lnTo>
                  <a:pt x="3613" y="21668"/>
                </a:lnTo>
                <a:lnTo>
                  <a:pt x="4280" y="20975"/>
                </a:lnTo>
                <a:cubicBezTo>
                  <a:pt x="4321" y="20928"/>
                  <a:pt x="4342" y="20871"/>
                  <a:pt x="4342" y="20814"/>
                </a:cubicBezTo>
                <a:lnTo>
                  <a:pt x="4342" y="20809"/>
                </a:lnTo>
                <a:cubicBezTo>
                  <a:pt x="4342" y="20752"/>
                  <a:pt x="4321" y="20696"/>
                  <a:pt x="4280" y="20649"/>
                </a:cubicBezTo>
                <a:lnTo>
                  <a:pt x="3613" y="19956"/>
                </a:lnTo>
                <a:lnTo>
                  <a:pt x="4280" y="19257"/>
                </a:lnTo>
                <a:cubicBezTo>
                  <a:pt x="4321" y="19216"/>
                  <a:pt x="4342" y="19158"/>
                  <a:pt x="4342" y="19101"/>
                </a:cubicBezTo>
                <a:lnTo>
                  <a:pt x="4342" y="19096"/>
                </a:lnTo>
                <a:cubicBezTo>
                  <a:pt x="4342" y="19034"/>
                  <a:pt x="4321" y="18977"/>
                  <a:pt x="4280" y="18936"/>
                </a:cubicBezTo>
                <a:lnTo>
                  <a:pt x="3613" y="18237"/>
                </a:lnTo>
                <a:lnTo>
                  <a:pt x="4280" y="17544"/>
                </a:lnTo>
                <a:cubicBezTo>
                  <a:pt x="4321" y="17498"/>
                  <a:pt x="4342" y="17441"/>
                  <a:pt x="4342" y="17384"/>
                </a:cubicBezTo>
                <a:lnTo>
                  <a:pt x="4342" y="17379"/>
                </a:lnTo>
                <a:cubicBezTo>
                  <a:pt x="4342" y="17322"/>
                  <a:pt x="4321" y="17265"/>
                  <a:pt x="4280" y="17219"/>
                </a:cubicBezTo>
                <a:lnTo>
                  <a:pt x="3613" y="16524"/>
                </a:lnTo>
                <a:lnTo>
                  <a:pt x="4280" y="15826"/>
                </a:lnTo>
                <a:cubicBezTo>
                  <a:pt x="4321" y="15784"/>
                  <a:pt x="4342" y="15728"/>
                  <a:pt x="4342" y="15671"/>
                </a:cubicBezTo>
                <a:lnTo>
                  <a:pt x="4342" y="15666"/>
                </a:lnTo>
                <a:cubicBezTo>
                  <a:pt x="4342" y="15609"/>
                  <a:pt x="4321" y="15547"/>
                  <a:pt x="4280" y="15505"/>
                </a:cubicBezTo>
                <a:lnTo>
                  <a:pt x="3613" y="14807"/>
                </a:lnTo>
                <a:lnTo>
                  <a:pt x="4280" y="14114"/>
                </a:lnTo>
                <a:cubicBezTo>
                  <a:pt x="4321" y="14067"/>
                  <a:pt x="4342" y="14009"/>
                  <a:pt x="4342" y="13952"/>
                </a:cubicBezTo>
                <a:lnTo>
                  <a:pt x="4342" y="13947"/>
                </a:lnTo>
                <a:cubicBezTo>
                  <a:pt x="4342" y="13890"/>
                  <a:pt x="4321" y="13834"/>
                  <a:pt x="4280" y="13787"/>
                </a:cubicBezTo>
                <a:lnTo>
                  <a:pt x="3613" y="13094"/>
                </a:lnTo>
                <a:lnTo>
                  <a:pt x="4280" y="12395"/>
                </a:lnTo>
                <a:cubicBezTo>
                  <a:pt x="4321" y="12354"/>
                  <a:pt x="4342" y="12297"/>
                  <a:pt x="4342" y="12240"/>
                </a:cubicBezTo>
                <a:lnTo>
                  <a:pt x="4342" y="12235"/>
                </a:lnTo>
                <a:cubicBezTo>
                  <a:pt x="4342" y="12178"/>
                  <a:pt x="4321" y="12115"/>
                  <a:pt x="4280" y="12074"/>
                </a:cubicBezTo>
                <a:lnTo>
                  <a:pt x="3613" y="11375"/>
                </a:lnTo>
                <a:lnTo>
                  <a:pt x="4280" y="10682"/>
                </a:lnTo>
                <a:cubicBezTo>
                  <a:pt x="4321" y="10636"/>
                  <a:pt x="4342" y="10579"/>
                  <a:pt x="4342" y="10522"/>
                </a:cubicBezTo>
                <a:lnTo>
                  <a:pt x="4342" y="10517"/>
                </a:lnTo>
                <a:cubicBezTo>
                  <a:pt x="4342" y="10460"/>
                  <a:pt x="4321" y="10403"/>
                  <a:pt x="4280" y="10357"/>
                </a:cubicBezTo>
                <a:lnTo>
                  <a:pt x="3613" y="9663"/>
                </a:lnTo>
                <a:lnTo>
                  <a:pt x="4280" y="8965"/>
                </a:lnTo>
                <a:cubicBezTo>
                  <a:pt x="4321" y="8922"/>
                  <a:pt x="4342" y="8867"/>
                  <a:pt x="4342" y="8809"/>
                </a:cubicBezTo>
                <a:lnTo>
                  <a:pt x="4342" y="8804"/>
                </a:lnTo>
                <a:cubicBezTo>
                  <a:pt x="4342" y="8747"/>
                  <a:pt x="4321" y="8690"/>
                  <a:pt x="4280" y="8643"/>
                </a:cubicBezTo>
                <a:lnTo>
                  <a:pt x="3613" y="7945"/>
                </a:lnTo>
                <a:lnTo>
                  <a:pt x="4280" y="7252"/>
                </a:lnTo>
                <a:cubicBezTo>
                  <a:pt x="4321" y="7205"/>
                  <a:pt x="4342" y="7148"/>
                  <a:pt x="4342" y="7091"/>
                </a:cubicBezTo>
                <a:lnTo>
                  <a:pt x="4342" y="7086"/>
                </a:lnTo>
                <a:cubicBezTo>
                  <a:pt x="4342" y="7028"/>
                  <a:pt x="4321" y="6973"/>
                  <a:pt x="4280" y="6925"/>
                </a:cubicBezTo>
                <a:lnTo>
                  <a:pt x="3613" y="6232"/>
                </a:lnTo>
                <a:lnTo>
                  <a:pt x="4280" y="5538"/>
                </a:lnTo>
                <a:cubicBezTo>
                  <a:pt x="4321" y="5492"/>
                  <a:pt x="4342" y="5435"/>
                  <a:pt x="4342" y="5378"/>
                </a:cubicBezTo>
                <a:lnTo>
                  <a:pt x="4342" y="5373"/>
                </a:lnTo>
                <a:cubicBezTo>
                  <a:pt x="4342" y="5316"/>
                  <a:pt x="4321" y="5259"/>
                  <a:pt x="4280" y="5213"/>
                </a:cubicBezTo>
                <a:lnTo>
                  <a:pt x="3613" y="4520"/>
                </a:lnTo>
                <a:lnTo>
                  <a:pt x="4280" y="3821"/>
                </a:lnTo>
                <a:cubicBezTo>
                  <a:pt x="4321" y="3775"/>
                  <a:pt x="4342" y="3717"/>
                  <a:pt x="4342" y="3660"/>
                </a:cubicBezTo>
                <a:lnTo>
                  <a:pt x="4342" y="3655"/>
                </a:lnTo>
                <a:cubicBezTo>
                  <a:pt x="4342" y="3598"/>
                  <a:pt x="4321" y="3541"/>
                  <a:pt x="4280" y="3500"/>
                </a:cubicBezTo>
                <a:lnTo>
                  <a:pt x="3613" y="2801"/>
                </a:lnTo>
                <a:lnTo>
                  <a:pt x="4280" y="2108"/>
                </a:lnTo>
                <a:cubicBezTo>
                  <a:pt x="4321" y="2061"/>
                  <a:pt x="4342" y="2005"/>
                  <a:pt x="4342" y="1948"/>
                </a:cubicBezTo>
                <a:cubicBezTo>
                  <a:pt x="4342" y="1886"/>
                  <a:pt x="4321" y="1824"/>
                  <a:pt x="4275" y="1781"/>
                </a:cubicBezTo>
                <a:cubicBezTo>
                  <a:pt x="4229" y="1739"/>
                  <a:pt x="4171" y="1717"/>
                  <a:pt x="4113" y="1717"/>
                </a:cubicBezTo>
                <a:cubicBezTo>
                  <a:pt x="4053" y="1717"/>
                  <a:pt x="3993" y="1740"/>
                  <a:pt x="3948" y="1787"/>
                </a:cubicBezTo>
                <a:lnTo>
                  <a:pt x="3296" y="2471"/>
                </a:lnTo>
                <a:lnTo>
                  <a:pt x="2795" y="1943"/>
                </a:lnTo>
                <a:lnTo>
                  <a:pt x="4280" y="390"/>
                </a:lnTo>
                <a:cubicBezTo>
                  <a:pt x="4321" y="348"/>
                  <a:pt x="4342" y="286"/>
                  <a:pt x="4342" y="229"/>
                </a:cubicBezTo>
                <a:cubicBezTo>
                  <a:pt x="4342" y="173"/>
                  <a:pt x="4321" y="111"/>
                  <a:pt x="4275" y="64"/>
                </a:cubicBezTo>
                <a:cubicBezTo>
                  <a:pt x="4230" y="21"/>
                  <a:pt x="4174" y="1"/>
                  <a:pt x="4117" y="1"/>
                </a:cubicBezTo>
                <a:cubicBezTo>
                  <a:pt x="4056" y="1"/>
                  <a:pt x="3994" y="25"/>
                  <a:pt x="3948" y="74"/>
                </a:cubicBezTo>
                <a:lnTo>
                  <a:pt x="2474" y="1611"/>
                </a:lnTo>
                <a:lnTo>
                  <a:pt x="2350" y="1477"/>
                </a:lnTo>
                <a:cubicBezTo>
                  <a:pt x="2309" y="1435"/>
                  <a:pt x="2247" y="1409"/>
                  <a:pt x="2185" y="1409"/>
                </a:cubicBezTo>
                <a:cubicBezTo>
                  <a:pt x="2123" y="1409"/>
                  <a:pt x="2061" y="1435"/>
                  <a:pt x="2018" y="1477"/>
                </a:cubicBezTo>
                <a:lnTo>
                  <a:pt x="1889" y="1611"/>
                </a:lnTo>
                <a:lnTo>
                  <a:pt x="420" y="74"/>
                </a:lnTo>
                <a:cubicBezTo>
                  <a:pt x="374" y="25"/>
                  <a:pt x="313" y="1"/>
                  <a:pt x="2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44"/>
          <p:cNvSpPr/>
          <p:nvPr/>
        </p:nvSpPr>
        <p:spPr>
          <a:xfrm rot="-5400000" flipH="1">
            <a:off x="4442450" y="304891"/>
            <a:ext cx="263153" cy="9243422"/>
          </a:xfrm>
          <a:custGeom>
            <a:avLst/>
            <a:gdLst/>
            <a:ahLst/>
            <a:cxnLst/>
            <a:rect l="l" t="t" r="r" b="b"/>
            <a:pathLst>
              <a:path w="4343" h="82949" extrusionOk="0">
                <a:moveTo>
                  <a:pt x="2474" y="2278"/>
                </a:moveTo>
                <a:lnTo>
                  <a:pt x="2976" y="2801"/>
                </a:lnTo>
                <a:lnTo>
                  <a:pt x="2474" y="3324"/>
                </a:lnTo>
                <a:lnTo>
                  <a:pt x="2350" y="3195"/>
                </a:lnTo>
                <a:cubicBezTo>
                  <a:pt x="2309" y="3147"/>
                  <a:pt x="2247" y="3123"/>
                  <a:pt x="2185" y="3123"/>
                </a:cubicBezTo>
                <a:cubicBezTo>
                  <a:pt x="2123" y="3123"/>
                  <a:pt x="2061" y="3147"/>
                  <a:pt x="2018" y="3195"/>
                </a:cubicBezTo>
                <a:lnTo>
                  <a:pt x="1889" y="3324"/>
                </a:lnTo>
                <a:lnTo>
                  <a:pt x="1388" y="2801"/>
                </a:lnTo>
                <a:lnTo>
                  <a:pt x="1889" y="2278"/>
                </a:lnTo>
                <a:lnTo>
                  <a:pt x="2018" y="2408"/>
                </a:lnTo>
                <a:cubicBezTo>
                  <a:pt x="2061" y="2454"/>
                  <a:pt x="2123" y="2480"/>
                  <a:pt x="2185" y="2480"/>
                </a:cubicBezTo>
                <a:cubicBezTo>
                  <a:pt x="2247" y="2480"/>
                  <a:pt x="2309" y="2454"/>
                  <a:pt x="2350" y="2408"/>
                </a:cubicBezTo>
                <a:lnTo>
                  <a:pt x="2474" y="2278"/>
                </a:lnTo>
                <a:close/>
                <a:moveTo>
                  <a:pt x="1072" y="3137"/>
                </a:moveTo>
                <a:lnTo>
                  <a:pt x="1574" y="3660"/>
                </a:lnTo>
                <a:lnTo>
                  <a:pt x="1072" y="4183"/>
                </a:lnTo>
                <a:lnTo>
                  <a:pt x="570" y="3660"/>
                </a:lnTo>
                <a:lnTo>
                  <a:pt x="1072" y="3137"/>
                </a:lnTo>
                <a:close/>
                <a:moveTo>
                  <a:pt x="3296" y="3137"/>
                </a:moveTo>
                <a:lnTo>
                  <a:pt x="3799" y="3660"/>
                </a:lnTo>
                <a:lnTo>
                  <a:pt x="3296" y="4183"/>
                </a:lnTo>
                <a:lnTo>
                  <a:pt x="2795" y="3660"/>
                </a:lnTo>
                <a:lnTo>
                  <a:pt x="3296" y="3137"/>
                </a:lnTo>
                <a:close/>
                <a:moveTo>
                  <a:pt x="2474" y="3992"/>
                </a:moveTo>
                <a:lnTo>
                  <a:pt x="2976" y="4520"/>
                </a:lnTo>
                <a:lnTo>
                  <a:pt x="2474" y="5041"/>
                </a:lnTo>
                <a:lnTo>
                  <a:pt x="2350" y="4907"/>
                </a:lnTo>
                <a:cubicBezTo>
                  <a:pt x="2309" y="4866"/>
                  <a:pt x="2247" y="4840"/>
                  <a:pt x="2185" y="4840"/>
                </a:cubicBezTo>
                <a:cubicBezTo>
                  <a:pt x="2123" y="4840"/>
                  <a:pt x="2061" y="4866"/>
                  <a:pt x="2018" y="4907"/>
                </a:cubicBezTo>
                <a:lnTo>
                  <a:pt x="1889" y="5041"/>
                </a:lnTo>
                <a:lnTo>
                  <a:pt x="1388" y="4520"/>
                </a:lnTo>
                <a:lnTo>
                  <a:pt x="1889" y="3992"/>
                </a:lnTo>
                <a:lnTo>
                  <a:pt x="2018" y="4126"/>
                </a:lnTo>
                <a:cubicBezTo>
                  <a:pt x="2061" y="4167"/>
                  <a:pt x="2123" y="4193"/>
                  <a:pt x="2185" y="4193"/>
                </a:cubicBezTo>
                <a:cubicBezTo>
                  <a:pt x="2247" y="4193"/>
                  <a:pt x="2309" y="4167"/>
                  <a:pt x="2350" y="4126"/>
                </a:cubicBezTo>
                <a:lnTo>
                  <a:pt x="2474" y="3992"/>
                </a:lnTo>
                <a:close/>
                <a:moveTo>
                  <a:pt x="1072" y="4850"/>
                </a:moveTo>
                <a:lnTo>
                  <a:pt x="1574" y="5373"/>
                </a:lnTo>
                <a:lnTo>
                  <a:pt x="1072" y="5901"/>
                </a:lnTo>
                <a:lnTo>
                  <a:pt x="570" y="5373"/>
                </a:lnTo>
                <a:lnTo>
                  <a:pt x="1072" y="4850"/>
                </a:lnTo>
                <a:close/>
                <a:moveTo>
                  <a:pt x="3296" y="4850"/>
                </a:moveTo>
                <a:lnTo>
                  <a:pt x="3799" y="5373"/>
                </a:lnTo>
                <a:lnTo>
                  <a:pt x="3296" y="5901"/>
                </a:lnTo>
                <a:lnTo>
                  <a:pt x="2795" y="5373"/>
                </a:lnTo>
                <a:lnTo>
                  <a:pt x="3296" y="4850"/>
                </a:lnTo>
                <a:close/>
                <a:moveTo>
                  <a:pt x="2474" y="5710"/>
                </a:moveTo>
                <a:lnTo>
                  <a:pt x="2976" y="6232"/>
                </a:lnTo>
                <a:lnTo>
                  <a:pt x="2474" y="6755"/>
                </a:lnTo>
                <a:lnTo>
                  <a:pt x="2350" y="6625"/>
                </a:lnTo>
                <a:cubicBezTo>
                  <a:pt x="2309" y="6579"/>
                  <a:pt x="2247" y="6553"/>
                  <a:pt x="2185" y="6553"/>
                </a:cubicBezTo>
                <a:cubicBezTo>
                  <a:pt x="2123" y="6553"/>
                  <a:pt x="2061" y="6579"/>
                  <a:pt x="2018" y="6625"/>
                </a:cubicBezTo>
                <a:lnTo>
                  <a:pt x="1889" y="6755"/>
                </a:lnTo>
                <a:lnTo>
                  <a:pt x="1388" y="6232"/>
                </a:lnTo>
                <a:lnTo>
                  <a:pt x="1889" y="5710"/>
                </a:lnTo>
                <a:lnTo>
                  <a:pt x="2018" y="5839"/>
                </a:lnTo>
                <a:cubicBezTo>
                  <a:pt x="2061" y="5886"/>
                  <a:pt x="2123" y="5911"/>
                  <a:pt x="2185" y="5911"/>
                </a:cubicBezTo>
                <a:cubicBezTo>
                  <a:pt x="2247" y="5911"/>
                  <a:pt x="2309" y="5886"/>
                  <a:pt x="2350" y="5839"/>
                </a:cubicBezTo>
                <a:lnTo>
                  <a:pt x="2474" y="5710"/>
                </a:lnTo>
                <a:close/>
                <a:moveTo>
                  <a:pt x="1072" y="6563"/>
                </a:moveTo>
                <a:lnTo>
                  <a:pt x="1574" y="7091"/>
                </a:lnTo>
                <a:lnTo>
                  <a:pt x="1072" y="7613"/>
                </a:lnTo>
                <a:lnTo>
                  <a:pt x="570" y="7091"/>
                </a:lnTo>
                <a:lnTo>
                  <a:pt x="1072" y="6563"/>
                </a:lnTo>
                <a:close/>
                <a:moveTo>
                  <a:pt x="3296" y="6563"/>
                </a:moveTo>
                <a:lnTo>
                  <a:pt x="3799" y="7091"/>
                </a:lnTo>
                <a:lnTo>
                  <a:pt x="3296" y="7613"/>
                </a:lnTo>
                <a:lnTo>
                  <a:pt x="2795" y="7091"/>
                </a:lnTo>
                <a:lnTo>
                  <a:pt x="3296" y="6563"/>
                </a:lnTo>
                <a:close/>
                <a:moveTo>
                  <a:pt x="2474" y="7422"/>
                </a:moveTo>
                <a:lnTo>
                  <a:pt x="2976" y="7945"/>
                </a:lnTo>
                <a:lnTo>
                  <a:pt x="2474" y="8473"/>
                </a:lnTo>
                <a:lnTo>
                  <a:pt x="2350" y="8339"/>
                </a:lnTo>
                <a:cubicBezTo>
                  <a:pt x="2309" y="8296"/>
                  <a:pt x="2247" y="8270"/>
                  <a:pt x="2185" y="8270"/>
                </a:cubicBezTo>
                <a:cubicBezTo>
                  <a:pt x="2123" y="8270"/>
                  <a:pt x="2061" y="8296"/>
                  <a:pt x="2018" y="8339"/>
                </a:cubicBezTo>
                <a:lnTo>
                  <a:pt x="1889" y="8473"/>
                </a:lnTo>
                <a:lnTo>
                  <a:pt x="1388" y="7945"/>
                </a:lnTo>
                <a:lnTo>
                  <a:pt x="1889" y="7422"/>
                </a:lnTo>
                <a:lnTo>
                  <a:pt x="2018" y="7556"/>
                </a:lnTo>
                <a:cubicBezTo>
                  <a:pt x="2061" y="7599"/>
                  <a:pt x="2123" y="7625"/>
                  <a:pt x="2185" y="7625"/>
                </a:cubicBezTo>
                <a:cubicBezTo>
                  <a:pt x="2247" y="7625"/>
                  <a:pt x="2309" y="7599"/>
                  <a:pt x="2350" y="7556"/>
                </a:cubicBezTo>
                <a:lnTo>
                  <a:pt x="2474" y="7422"/>
                </a:lnTo>
                <a:close/>
                <a:moveTo>
                  <a:pt x="1072" y="8282"/>
                </a:moveTo>
                <a:lnTo>
                  <a:pt x="1574" y="8804"/>
                </a:lnTo>
                <a:lnTo>
                  <a:pt x="1072" y="9332"/>
                </a:lnTo>
                <a:lnTo>
                  <a:pt x="570" y="8804"/>
                </a:lnTo>
                <a:lnTo>
                  <a:pt x="1072" y="8282"/>
                </a:lnTo>
                <a:close/>
                <a:moveTo>
                  <a:pt x="3296" y="8282"/>
                </a:moveTo>
                <a:lnTo>
                  <a:pt x="3799" y="8804"/>
                </a:lnTo>
                <a:lnTo>
                  <a:pt x="3296" y="9332"/>
                </a:lnTo>
                <a:lnTo>
                  <a:pt x="2795" y="8804"/>
                </a:lnTo>
                <a:lnTo>
                  <a:pt x="3296" y="8282"/>
                </a:lnTo>
                <a:close/>
                <a:moveTo>
                  <a:pt x="2474" y="9140"/>
                </a:moveTo>
                <a:lnTo>
                  <a:pt x="2976" y="9663"/>
                </a:lnTo>
                <a:lnTo>
                  <a:pt x="2474" y="10185"/>
                </a:lnTo>
                <a:lnTo>
                  <a:pt x="2350" y="10056"/>
                </a:lnTo>
                <a:cubicBezTo>
                  <a:pt x="2309" y="10009"/>
                  <a:pt x="2247" y="9984"/>
                  <a:pt x="2185" y="9984"/>
                </a:cubicBezTo>
                <a:cubicBezTo>
                  <a:pt x="2123" y="9984"/>
                  <a:pt x="2061" y="10009"/>
                  <a:pt x="2018" y="10056"/>
                </a:cubicBezTo>
                <a:lnTo>
                  <a:pt x="1889" y="10185"/>
                </a:lnTo>
                <a:lnTo>
                  <a:pt x="1388" y="9663"/>
                </a:lnTo>
                <a:lnTo>
                  <a:pt x="1889" y="9140"/>
                </a:lnTo>
                <a:lnTo>
                  <a:pt x="2018" y="9270"/>
                </a:lnTo>
                <a:cubicBezTo>
                  <a:pt x="2061" y="9316"/>
                  <a:pt x="2123" y="9342"/>
                  <a:pt x="2185" y="9342"/>
                </a:cubicBezTo>
                <a:cubicBezTo>
                  <a:pt x="2247" y="9342"/>
                  <a:pt x="2309" y="9316"/>
                  <a:pt x="2350" y="9270"/>
                </a:cubicBezTo>
                <a:lnTo>
                  <a:pt x="2474" y="9140"/>
                </a:lnTo>
                <a:close/>
                <a:moveTo>
                  <a:pt x="1072" y="9994"/>
                </a:moveTo>
                <a:lnTo>
                  <a:pt x="1574" y="10522"/>
                </a:lnTo>
                <a:lnTo>
                  <a:pt x="1072" y="11045"/>
                </a:lnTo>
                <a:lnTo>
                  <a:pt x="570" y="10522"/>
                </a:lnTo>
                <a:lnTo>
                  <a:pt x="1072" y="9994"/>
                </a:lnTo>
                <a:close/>
                <a:moveTo>
                  <a:pt x="3296" y="9994"/>
                </a:moveTo>
                <a:lnTo>
                  <a:pt x="3799" y="10522"/>
                </a:lnTo>
                <a:lnTo>
                  <a:pt x="3296" y="11045"/>
                </a:lnTo>
                <a:lnTo>
                  <a:pt x="2795" y="10522"/>
                </a:lnTo>
                <a:lnTo>
                  <a:pt x="3296" y="9994"/>
                </a:lnTo>
                <a:close/>
                <a:moveTo>
                  <a:pt x="2474" y="10854"/>
                </a:moveTo>
                <a:lnTo>
                  <a:pt x="2976" y="11375"/>
                </a:lnTo>
                <a:lnTo>
                  <a:pt x="2474" y="11903"/>
                </a:lnTo>
                <a:lnTo>
                  <a:pt x="2350" y="11769"/>
                </a:lnTo>
                <a:cubicBezTo>
                  <a:pt x="2309" y="11728"/>
                  <a:pt x="2247" y="11702"/>
                  <a:pt x="2185" y="11702"/>
                </a:cubicBezTo>
                <a:cubicBezTo>
                  <a:pt x="2123" y="11702"/>
                  <a:pt x="2061" y="11728"/>
                  <a:pt x="2018" y="11769"/>
                </a:cubicBezTo>
                <a:lnTo>
                  <a:pt x="1889" y="11903"/>
                </a:lnTo>
                <a:lnTo>
                  <a:pt x="1388" y="11375"/>
                </a:lnTo>
                <a:lnTo>
                  <a:pt x="1889" y="10854"/>
                </a:lnTo>
                <a:lnTo>
                  <a:pt x="2018" y="10988"/>
                </a:lnTo>
                <a:cubicBezTo>
                  <a:pt x="2061" y="11029"/>
                  <a:pt x="2123" y="11055"/>
                  <a:pt x="2185" y="11055"/>
                </a:cubicBezTo>
                <a:cubicBezTo>
                  <a:pt x="2247" y="11055"/>
                  <a:pt x="2309" y="11029"/>
                  <a:pt x="2350" y="10988"/>
                </a:cubicBezTo>
                <a:lnTo>
                  <a:pt x="2474" y="10854"/>
                </a:lnTo>
                <a:close/>
                <a:moveTo>
                  <a:pt x="1072" y="11712"/>
                </a:moveTo>
                <a:lnTo>
                  <a:pt x="1574" y="12235"/>
                </a:lnTo>
                <a:lnTo>
                  <a:pt x="1072" y="12758"/>
                </a:lnTo>
                <a:lnTo>
                  <a:pt x="570" y="12235"/>
                </a:lnTo>
                <a:lnTo>
                  <a:pt x="1072" y="11712"/>
                </a:lnTo>
                <a:close/>
                <a:moveTo>
                  <a:pt x="3296" y="11712"/>
                </a:moveTo>
                <a:lnTo>
                  <a:pt x="3799" y="12235"/>
                </a:lnTo>
                <a:lnTo>
                  <a:pt x="3296" y="12758"/>
                </a:lnTo>
                <a:lnTo>
                  <a:pt x="2795" y="12235"/>
                </a:lnTo>
                <a:lnTo>
                  <a:pt x="3296" y="11712"/>
                </a:lnTo>
                <a:close/>
                <a:moveTo>
                  <a:pt x="2474" y="12571"/>
                </a:moveTo>
                <a:lnTo>
                  <a:pt x="2976" y="13094"/>
                </a:lnTo>
                <a:lnTo>
                  <a:pt x="2474" y="13617"/>
                </a:lnTo>
                <a:lnTo>
                  <a:pt x="2350" y="13487"/>
                </a:lnTo>
                <a:cubicBezTo>
                  <a:pt x="2309" y="13441"/>
                  <a:pt x="2247" y="13415"/>
                  <a:pt x="2185" y="13415"/>
                </a:cubicBezTo>
                <a:cubicBezTo>
                  <a:pt x="2123" y="13415"/>
                  <a:pt x="2061" y="13441"/>
                  <a:pt x="2018" y="13487"/>
                </a:cubicBezTo>
                <a:lnTo>
                  <a:pt x="1889" y="13617"/>
                </a:lnTo>
                <a:lnTo>
                  <a:pt x="1388" y="13094"/>
                </a:lnTo>
                <a:lnTo>
                  <a:pt x="1889" y="12571"/>
                </a:lnTo>
                <a:lnTo>
                  <a:pt x="2018" y="12700"/>
                </a:lnTo>
                <a:cubicBezTo>
                  <a:pt x="2061" y="12748"/>
                  <a:pt x="2123" y="12772"/>
                  <a:pt x="2185" y="12772"/>
                </a:cubicBezTo>
                <a:cubicBezTo>
                  <a:pt x="2247" y="12772"/>
                  <a:pt x="2309" y="12748"/>
                  <a:pt x="2350" y="12700"/>
                </a:cubicBezTo>
                <a:lnTo>
                  <a:pt x="2474" y="12571"/>
                </a:lnTo>
                <a:close/>
                <a:moveTo>
                  <a:pt x="1072" y="13424"/>
                </a:moveTo>
                <a:lnTo>
                  <a:pt x="1574" y="13952"/>
                </a:lnTo>
                <a:lnTo>
                  <a:pt x="1072" y="14475"/>
                </a:lnTo>
                <a:lnTo>
                  <a:pt x="570" y="13952"/>
                </a:lnTo>
                <a:lnTo>
                  <a:pt x="1072" y="13424"/>
                </a:lnTo>
                <a:close/>
                <a:moveTo>
                  <a:pt x="3296" y="13424"/>
                </a:moveTo>
                <a:lnTo>
                  <a:pt x="3799" y="13952"/>
                </a:lnTo>
                <a:lnTo>
                  <a:pt x="3296" y="14475"/>
                </a:lnTo>
                <a:lnTo>
                  <a:pt x="2795" y="13952"/>
                </a:lnTo>
                <a:lnTo>
                  <a:pt x="3296" y="13424"/>
                </a:lnTo>
                <a:close/>
                <a:moveTo>
                  <a:pt x="2474" y="14284"/>
                </a:moveTo>
                <a:lnTo>
                  <a:pt x="2976" y="14807"/>
                </a:lnTo>
                <a:lnTo>
                  <a:pt x="2474" y="15335"/>
                </a:lnTo>
                <a:lnTo>
                  <a:pt x="2350" y="15200"/>
                </a:lnTo>
                <a:cubicBezTo>
                  <a:pt x="2309" y="15153"/>
                  <a:pt x="2247" y="15127"/>
                  <a:pt x="2185" y="15127"/>
                </a:cubicBezTo>
                <a:cubicBezTo>
                  <a:pt x="2123" y="15127"/>
                  <a:pt x="2061" y="15153"/>
                  <a:pt x="2018" y="15200"/>
                </a:cubicBezTo>
                <a:lnTo>
                  <a:pt x="1889" y="15335"/>
                </a:lnTo>
                <a:lnTo>
                  <a:pt x="1388" y="14807"/>
                </a:lnTo>
                <a:lnTo>
                  <a:pt x="1889" y="14284"/>
                </a:lnTo>
                <a:lnTo>
                  <a:pt x="2018" y="14413"/>
                </a:lnTo>
                <a:cubicBezTo>
                  <a:pt x="2061" y="14460"/>
                  <a:pt x="2123" y="14486"/>
                  <a:pt x="2185" y="14486"/>
                </a:cubicBezTo>
                <a:cubicBezTo>
                  <a:pt x="2247" y="14486"/>
                  <a:pt x="2309" y="14460"/>
                  <a:pt x="2350" y="14413"/>
                </a:cubicBezTo>
                <a:lnTo>
                  <a:pt x="2474" y="14284"/>
                </a:lnTo>
                <a:close/>
                <a:moveTo>
                  <a:pt x="1072" y="15143"/>
                </a:moveTo>
                <a:lnTo>
                  <a:pt x="1574" y="15666"/>
                </a:lnTo>
                <a:lnTo>
                  <a:pt x="1072" y="16188"/>
                </a:lnTo>
                <a:lnTo>
                  <a:pt x="570" y="15666"/>
                </a:lnTo>
                <a:lnTo>
                  <a:pt x="1072" y="15143"/>
                </a:lnTo>
                <a:close/>
                <a:moveTo>
                  <a:pt x="3296" y="15143"/>
                </a:moveTo>
                <a:lnTo>
                  <a:pt x="3799" y="15666"/>
                </a:lnTo>
                <a:lnTo>
                  <a:pt x="3296" y="16188"/>
                </a:lnTo>
                <a:lnTo>
                  <a:pt x="2795" y="15666"/>
                </a:lnTo>
                <a:lnTo>
                  <a:pt x="3296" y="15143"/>
                </a:lnTo>
                <a:close/>
                <a:moveTo>
                  <a:pt x="2474" y="15996"/>
                </a:moveTo>
                <a:lnTo>
                  <a:pt x="2976" y="16524"/>
                </a:lnTo>
                <a:lnTo>
                  <a:pt x="2474" y="17047"/>
                </a:lnTo>
                <a:lnTo>
                  <a:pt x="2350" y="16918"/>
                </a:lnTo>
                <a:cubicBezTo>
                  <a:pt x="2309" y="16871"/>
                  <a:pt x="2247" y="16846"/>
                  <a:pt x="2185" y="16846"/>
                </a:cubicBezTo>
                <a:cubicBezTo>
                  <a:pt x="2123" y="16846"/>
                  <a:pt x="2061" y="16871"/>
                  <a:pt x="2018" y="16918"/>
                </a:cubicBezTo>
                <a:lnTo>
                  <a:pt x="1889" y="17047"/>
                </a:lnTo>
                <a:lnTo>
                  <a:pt x="1388" y="16524"/>
                </a:lnTo>
                <a:lnTo>
                  <a:pt x="1889" y="15996"/>
                </a:lnTo>
                <a:lnTo>
                  <a:pt x="2018" y="16132"/>
                </a:lnTo>
                <a:cubicBezTo>
                  <a:pt x="2061" y="16178"/>
                  <a:pt x="2123" y="16204"/>
                  <a:pt x="2185" y="16204"/>
                </a:cubicBezTo>
                <a:cubicBezTo>
                  <a:pt x="2247" y="16204"/>
                  <a:pt x="2309" y="16178"/>
                  <a:pt x="2350" y="16132"/>
                </a:cubicBezTo>
                <a:lnTo>
                  <a:pt x="2474" y="15996"/>
                </a:lnTo>
                <a:close/>
                <a:moveTo>
                  <a:pt x="1072" y="16856"/>
                </a:moveTo>
                <a:lnTo>
                  <a:pt x="1574" y="17384"/>
                </a:lnTo>
                <a:lnTo>
                  <a:pt x="1072" y="17907"/>
                </a:lnTo>
                <a:lnTo>
                  <a:pt x="570" y="17384"/>
                </a:lnTo>
                <a:lnTo>
                  <a:pt x="1072" y="16856"/>
                </a:lnTo>
                <a:close/>
                <a:moveTo>
                  <a:pt x="3296" y="16856"/>
                </a:moveTo>
                <a:lnTo>
                  <a:pt x="3799" y="17384"/>
                </a:lnTo>
                <a:lnTo>
                  <a:pt x="3296" y="17907"/>
                </a:lnTo>
                <a:lnTo>
                  <a:pt x="2795" y="17384"/>
                </a:lnTo>
                <a:lnTo>
                  <a:pt x="3296" y="16856"/>
                </a:lnTo>
                <a:close/>
                <a:moveTo>
                  <a:pt x="2474" y="17715"/>
                </a:moveTo>
                <a:lnTo>
                  <a:pt x="2976" y="18237"/>
                </a:lnTo>
                <a:lnTo>
                  <a:pt x="2474" y="18765"/>
                </a:lnTo>
                <a:lnTo>
                  <a:pt x="2350" y="18631"/>
                </a:lnTo>
                <a:cubicBezTo>
                  <a:pt x="2309" y="18585"/>
                  <a:pt x="2247" y="18559"/>
                  <a:pt x="2185" y="18559"/>
                </a:cubicBezTo>
                <a:cubicBezTo>
                  <a:pt x="2123" y="18559"/>
                  <a:pt x="2061" y="18585"/>
                  <a:pt x="2018" y="18631"/>
                </a:cubicBezTo>
                <a:lnTo>
                  <a:pt x="1889" y="18765"/>
                </a:lnTo>
                <a:lnTo>
                  <a:pt x="1388" y="18237"/>
                </a:lnTo>
                <a:lnTo>
                  <a:pt x="1889" y="17715"/>
                </a:lnTo>
                <a:lnTo>
                  <a:pt x="2018" y="17844"/>
                </a:lnTo>
                <a:cubicBezTo>
                  <a:pt x="2061" y="17890"/>
                  <a:pt x="2123" y="17917"/>
                  <a:pt x="2185" y="17917"/>
                </a:cubicBezTo>
                <a:cubicBezTo>
                  <a:pt x="2247" y="17917"/>
                  <a:pt x="2309" y="17890"/>
                  <a:pt x="2350" y="17844"/>
                </a:cubicBezTo>
                <a:lnTo>
                  <a:pt x="2474" y="17715"/>
                </a:lnTo>
                <a:close/>
                <a:moveTo>
                  <a:pt x="1072" y="18574"/>
                </a:moveTo>
                <a:lnTo>
                  <a:pt x="1574" y="19096"/>
                </a:lnTo>
                <a:lnTo>
                  <a:pt x="1072" y="19619"/>
                </a:lnTo>
                <a:lnTo>
                  <a:pt x="570" y="19096"/>
                </a:lnTo>
                <a:lnTo>
                  <a:pt x="1072" y="18574"/>
                </a:lnTo>
                <a:close/>
                <a:moveTo>
                  <a:pt x="3296" y="18574"/>
                </a:moveTo>
                <a:lnTo>
                  <a:pt x="3799" y="19096"/>
                </a:lnTo>
                <a:lnTo>
                  <a:pt x="3296" y="19619"/>
                </a:lnTo>
                <a:lnTo>
                  <a:pt x="2795" y="19096"/>
                </a:lnTo>
                <a:lnTo>
                  <a:pt x="3296" y="18574"/>
                </a:lnTo>
                <a:close/>
                <a:moveTo>
                  <a:pt x="2474" y="19428"/>
                </a:moveTo>
                <a:lnTo>
                  <a:pt x="2976" y="19956"/>
                </a:lnTo>
                <a:lnTo>
                  <a:pt x="2474" y="20479"/>
                </a:lnTo>
                <a:lnTo>
                  <a:pt x="2350" y="20348"/>
                </a:lnTo>
                <a:cubicBezTo>
                  <a:pt x="2309" y="20302"/>
                  <a:pt x="2247" y="20276"/>
                  <a:pt x="2185" y="20276"/>
                </a:cubicBezTo>
                <a:cubicBezTo>
                  <a:pt x="2123" y="20276"/>
                  <a:pt x="2061" y="20302"/>
                  <a:pt x="2018" y="20348"/>
                </a:cubicBezTo>
                <a:lnTo>
                  <a:pt x="1889" y="20479"/>
                </a:lnTo>
                <a:lnTo>
                  <a:pt x="1388" y="19956"/>
                </a:lnTo>
                <a:lnTo>
                  <a:pt x="1889" y="19428"/>
                </a:lnTo>
                <a:lnTo>
                  <a:pt x="2018" y="19562"/>
                </a:lnTo>
                <a:cubicBezTo>
                  <a:pt x="2061" y="19609"/>
                  <a:pt x="2123" y="19634"/>
                  <a:pt x="2185" y="19634"/>
                </a:cubicBezTo>
                <a:cubicBezTo>
                  <a:pt x="2247" y="19634"/>
                  <a:pt x="2309" y="19609"/>
                  <a:pt x="2350" y="19562"/>
                </a:cubicBezTo>
                <a:lnTo>
                  <a:pt x="2474" y="19428"/>
                </a:lnTo>
                <a:close/>
                <a:moveTo>
                  <a:pt x="1072" y="20286"/>
                </a:moveTo>
                <a:lnTo>
                  <a:pt x="1574" y="20809"/>
                </a:lnTo>
                <a:lnTo>
                  <a:pt x="1072" y="21337"/>
                </a:lnTo>
                <a:lnTo>
                  <a:pt x="570" y="20809"/>
                </a:lnTo>
                <a:lnTo>
                  <a:pt x="1072" y="20286"/>
                </a:lnTo>
                <a:close/>
                <a:moveTo>
                  <a:pt x="3296" y="20286"/>
                </a:moveTo>
                <a:lnTo>
                  <a:pt x="3799" y="20809"/>
                </a:lnTo>
                <a:lnTo>
                  <a:pt x="3296" y="21337"/>
                </a:lnTo>
                <a:lnTo>
                  <a:pt x="2795" y="20809"/>
                </a:lnTo>
                <a:lnTo>
                  <a:pt x="3296" y="20286"/>
                </a:lnTo>
                <a:close/>
                <a:moveTo>
                  <a:pt x="2474" y="21146"/>
                </a:moveTo>
                <a:lnTo>
                  <a:pt x="2976" y="21668"/>
                </a:lnTo>
                <a:lnTo>
                  <a:pt x="2474" y="22196"/>
                </a:lnTo>
                <a:lnTo>
                  <a:pt x="2350" y="22062"/>
                </a:lnTo>
                <a:cubicBezTo>
                  <a:pt x="2309" y="22015"/>
                  <a:pt x="2247" y="21989"/>
                  <a:pt x="2185" y="21989"/>
                </a:cubicBezTo>
                <a:cubicBezTo>
                  <a:pt x="2123" y="21989"/>
                  <a:pt x="2061" y="22015"/>
                  <a:pt x="2018" y="22062"/>
                </a:cubicBezTo>
                <a:lnTo>
                  <a:pt x="1889" y="22196"/>
                </a:lnTo>
                <a:lnTo>
                  <a:pt x="1388" y="21668"/>
                </a:lnTo>
                <a:lnTo>
                  <a:pt x="1889" y="21146"/>
                </a:lnTo>
                <a:lnTo>
                  <a:pt x="2018" y="21275"/>
                </a:lnTo>
                <a:cubicBezTo>
                  <a:pt x="2061" y="21322"/>
                  <a:pt x="2123" y="21348"/>
                  <a:pt x="2185" y="21348"/>
                </a:cubicBezTo>
                <a:cubicBezTo>
                  <a:pt x="2247" y="21348"/>
                  <a:pt x="2309" y="21322"/>
                  <a:pt x="2350" y="21275"/>
                </a:cubicBezTo>
                <a:lnTo>
                  <a:pt x="2474" y="21146"/>
                </a:lnTo>
                <a:close/>
                <a:moveTo>
                  <a:pt x="1072" y="22005"/>
                </a:moveTo>
                <a:lnTo>
                  <a:pt x="1574" y="22528"/>
                </a:lnTo>
                <a:lnTo>
                  <a:pt x="1072" y="23049"/>
                </a:lnTo>
                <a:lnTo>
                  <a:pt x="570" y="22528"/>
                </a:lnTo>
                <a:lnTo>
                  <a:pt x="1072" y="22005"/>
                </a:lnTo>
                <a:close/>
                <a:moveTo>
                  <a:pt x="3296" y="22005"/>
                </a:moveTo>
                <a:lnTo>
                  <a:pt x="3799" y="22528"/>
                </a:lnTo>
                <a:lnTo>
                  <a:pt x="3296" y="23049"/>
                </a:lnTo>
                <a:lnTo>
                  <a:pt x="2795" y="22528"/>
                </a:lnTo>
                <a:lnTo>
                  <a:pt x="3296" y="22005"/>
                </a:lnTo>
                <a:close/>
                <a:moveTo>
                  <a:pt x="2474" y="22858"/>
                </a:moveTo>
                <a:lnTo>
                  <a:pt x="2976" y="23386"/>
                </a:lnTo>
                <a:lnTo>
                  <a:pt x="2474" y="23909"/>
                </a:lnTo>
                <a:lnTo>
                  <a:pt x="2350" y="23780"/>
                </a:lnTo>
                <a:cubicBezTo>
                  <a:pt x="2309" y="23733"/>
                  <a:pt x="2247" y="23708"/>
                  <a:pt x="2185" y="23708"/>
                </a:cubicBezTo>
                <a:cubicBezTo>
                  <a:pt x="2123" y="23708"/>
                  <a:pt x="2061" y="23733"/>
                  <a:pt x="2018" y="23780"/>
                </a:cubicBezTo>
                <a:lnTo>
                  <a:pt x="1889" y="23909"/>
                </a:lnTo>
                <a:lnTo>
                  <a:pt x="1388" y="23386"/>
                </a:lnTo>
                <a:lnTo>
                  <a:pt x="1889" y="22858"/>
                </a:lnTo>
                <a:lnTo>
                  <a:pt x="2018" y="22994"/>
                </a:lnTo>
                <a:cubicBezTo>
                  <a:pt x="2061" y="23040"/>
                  <a:pt x="2123" y="23066"/>
                  <a:pt x="2185" y="23066"/>
                </a:cubicBezTo>
                <a:cubicBezTo>
                  <a:pt x="2247" y="23066"/>
                  <a:pt x="2309" y="23040"/>
                  <a:pt x="2350" y="22994"/>
                </a:cubicBezTo>
                <a:lnTo>
                  <a:pt x="2474" y="22858"/>
                </a:lnTo>
                <a:close/>
                <a:moveTo>
                  <a:pt x="1072" y="23718"/>
                </a:moveTo>
                <a:lnTo>
                  <a:pt x="1574" y="24240"/>
                </a:lnTo>
                <a:lnTo>
                  <a:pt x="1072" y="24768"/>
                </a:lnTo>
                <a:lnTo>
                  <a:pt x="570" y="24240"/>
                </a:lnTo>
                <a:lnTo>
                  <a:pt x="1072" y="23718"/>
                </a:lnTo>
                <a:close/>
                <a:moveTo>
                  <a:pt x="3296" y="23718"/>
                </a:moveTo>
                <a:lnTo>
                  <a:pt x="3799" y="24240"/>
                </a:lnTo>
                <a:lnTo>
                  <a:pt x="3296" y="24768"/>
                </a:lnTo>
                <a:lnTo>
                  <a:pt x="2795" y="24240"/>
                </a:lnTo>
                <a:lnTo>
                  <a:pt x="3296" y="23718"/>
                </a:lnTo>
                <a:close/>
                <a:moveTo>
                  <a:pt x="2474" y="24577"/>
                </a:moveTo>
                <a:lnTo>
                  <a:pt x="2976" y="25099"/>
                </a:lnTo>
                <a:lnTo>
                  <a:pt x="2474" y="25621"/>
                </a:lnTo>
                <a:lnTo>
                  <a:pt x="2350" y="25492"/>
                </a:lnTo>
                <a:cubicBezTo>
                  <a:pt x="2309" y="25446"/>
                  <a:pt x="2247" y="25420"/>
                  <a:pt x="2185" y="25420"/>
                </a:cubicBezTo>
                <a:cubicBezTo>
                  <a:pt x="2123" y="25420"/>
                  <a:pt x="2061" y="25446"/>
                  <a:pt x="2018" y="25492"/>
                </a:cubicBezTo>
                <a:lnTo>
                  <a:pt x="1889" y="25621"/>
                </a:lnTo>
                <a:lnTo>
                  <a:pt x="1388" y="25099"/>
                </a:lnTo>
                <a:lnTo>
                  <a:pt x="1889" y="24577"/>
                </a:lnTo>
                <a:lnTo>
                  <a:pt x="2018" y="24706"/>
                </a:lnTo>
                <a:cubicBezTo>
                  <a:pt x="2061" y="24752"/>
                  <a:pt x="2123" y="24778"/>
                  <a:pt x="2185" y="24778"/>
                </a:cubicBezTo>
                <a:cubicBezTo>
                  <a:pt x="2247" y="24778"/>
                  <a:pt x="2309" y="24752"/>
                  <a:pt x="2350" y="24706"/>
                </a:cubicBezTo>
                <a:lnTo>
                  <a:pt x="2474" y="24577"/>
                </a:lnTo>
                <a:close/>
                <a:moveTo>
                  <a:pt x="1072" y="25435"/>
                </a:moveTo>
                <a:lnTo>
                  <a:pt x="1574" y="25958"/>
                </a:lnTo>
                <a:lnTo>
                  <a:pt x="1072" y="26481"/>
                </a:lnTo>
                <a:lnTo>
                  <a:pt x="570" y="25958"/>
                </a:lnTo>
                <a:lnTo>
                  <a:pt x="1072" y="25435"/>
                </a:lnTo>
                <a:close/>
                <a:moveTo>
                  <a:pt x="3296" y="25435"/>
                </a:moveTo>
                <a:lnTo>
                  <a:pt x="3799" y="25958"/>
                </a:lnTo>
                <a:lnTo>
                  <a:pt x="3296" y="26481"/>
                </a:lnTo>
                <a:lnTo>
                  <a:pt x="2795" y="25958"/>
                </a:lnTo>
                <a:lnTo>
                  <a:pt x="3296" y="25435"/>
                </a:lnTo>
                <a:close/>
                <a:moveTo>
                  <a:pt x="2474" y="26290"/>
                </a:moveTo>
                <a:lnTo>
                  <a:pt x="2976" y="26817"/>
                </a:lnTo>
                <a:lnTo>
                  <a:pt x="2567" y="27241"/>
                </a:lnTo>
                <a:lnTo>
                  <a:pt x="2350" y="27014"/>
                </a:lnTo>
                <a:cubicBezTo>
                  <a:pt x="2309" y="26968"/>
                  <a:pt x="2247" y="26942"/>
                  <a:pt x="2185" y="26942"/>
                </a:cubicBezTo>
                <a:cubicBezTo>
                  <a:pt x="2123" y="26942"/>
                  <a:pt x="2061" y="26968"/>
                  <a:pt x="2018" y="27014"/>
                </a:cubicBezTo>
                <a:lnTo>
                  <a:pt x="1796" y="27241"/>
                </a:lnTo>
                <a:lnTo>
                  <a:pt x="1388" y="26817"/>
                </a:lnTo>
                <a:lnTo>
                  <a:pt x="1889" y="26290"/>
                </a:lnTo>
                <a:lnTo>
                  <a:pt x="2018" y="26424"/>
                </a:lnTo>
                <a:cubicBezTo>
                  <a:pt x="2061" y="26471"/>
                  <a:pt x="2123" y="26491"/>
                  <a:pt x="2185" y="26491"/>
                </a:cubicBezTo>
                <a:cubicBezTo>
                  <a:pt x="2247" y="26491"/>
                  <a:pt x="2309" y="26471"/>
                  <a:pt x="2350" y="26424"/>
                </a:cubicBezTo>
                <a:lnTo>
                  <a:pt x="2474" y="26290"/>
                </a:lnTo>
                <a:close/>
                <a:moveTo>
                  <a:pt x="2185" y="27506"/>
                </a:moveTo>
                <a:lnTo>
                  <a:pt x="2252" y="27573"/>
                </a:lnTo>
                <a:lnTo>
                  <a:pt x="2185" y="27645"/>
                </a:lnTo>
                <a:lnTo>
                  <a:pt x="2117" y="27573"/>
                </a:lnTo>
                <a:lnTo>
                  <a:pt x="2185" y="27506"/>
                </a:lnTo>
                <a:close/>
                <a:moveTo>
                  <a:pt x="1072" y="27148"/>
                </a:moveTo>
                <a:lnTo>
                  <a:pt x="1481" y="27573"/>
                </a:lnTo>
                <a:lnTo>
                  <a:pt x="1046" y="28023"/>
                </a:lnTo>
                <a:lnTo>
                  <a:pt x="642" y="27599"/>
                </a:lnTo>
                <a:lnTo>
                  <a:pt x="1072" y="27148"/>
                </a:lnTo>
                <a:close/>
                <a:moveTo>
                  <a:pt x="3296" y="27148"/>
                </a:moveTo>
                <a:lnTo>
                  <a:pt x="3726" y="27599"/>
                </a:lnTo>
                <a:lnTo>
                  <a:pt x="3317" y="28023"/>
                </a:lnTo>
                <a:lnTo>
                  <a:pt x="2888" y="27573"/>
                </a:lnTo>
                <a:lnTo>
                  <a:pt x="3296" y="27148"/>
                </a:lnTo>
                <a:close/>
                <a:moveTo>
                  <a:pt x="2567" y="27909"/>
                </a:moveTo>
                <a:lnTo>
                  <a:pt x="3002" y="28359"/>
                </a:lnTo>
                <a:lnTo>
                  <a:pt x="2500" y="28882"/>
                </a:lnTo>
                <a:lnTo>
                  <a:pt x="2350" y="28726"/>
                </a:lnTo>
                <a:cubicBezTo>
                  <a:pt x="2309" y="28680"/>
                  <a:pt x="2247" y="28654"/>
                  <a:pt x="2185" y="28654"/>
                </a:cubicBezTo>
                <a:cubicBezTo>
                  <a:pt x="2123" y="28654"/>
                  <a:pt x="2061" y="28680"/>
                  <a:pt x="2018" y="28726"/>
                </a:cubicBezTo>
                <a:lnTo>
                  <a:pt x="1868" y="28882"/>
                </a:lnTo>
                <a:lnTo>
                  <a:pt x="1366" y="28359"/>
                </a:lnTo>
                <a:lnTo>
                  <a:pt x="1796" y="27909"/>
                </a:lnTo>
                <a:lnTo>
                  <a:pt x="2018" y="28136"/>
                </a:lnTo>
                <a:cubicBezTo>
                  <a:pt x="2061" y="28184"/>
                  <a:pt x="2123" y="28210"/>
                  <a:pt x="2185" y="28210"/>
                </a:cubicBezTo>
                <a:cubicBezTo>
                  <a:pt x="2247" y="28210"/>
                  <a:pt x="2309" y="28184"/>
                  <a:pt x="2350" y="28136"/>
                </a:cubicBezTo>
                <a:lnTo>
                  <a:pt x="2567" y="27909"/>
                </a:lnTo>
                <a:close/>
                <a:moveTo>
                  <a:pt x="1046" y="28690"/>
                </a:moveTo>
                <a:lnTo>
                  <a:pt x="1548" y="29218"/>
                </a:lnTo>
                <a:lnTo>
                  <a:pt x="1046" y="29741"/>
                </a:lnTo>
                <a:lnTo>
                  <a:pt x="544" y="29218"/>
                </a:lnTo>
                <a:lnTo>
                  <a:pt x="1046" y="28690"/>
                </a:lnTo>
                <a:close/>
                <a:moveTo>
                  <a:pt x="3317" y="28690"/>
                </a:moveTo>
                <a:lnTo>
                  <a:pt x="3819" y="29218"/>
                </a:lnTo>
                <a:lnTo>
                  <a:pt x="3317" y="29741"/>
                </a:lnTo>
                <a:lnTo>
                  <a:pt x="2816" y="29218"/>
                </a:lnTo>
                <a:lnTo>
                  <a:pt x="3317" y="28690"/>
                </a:lnTo>
                <a:close/>
                <a:moveTo>
                  <a:pt x="2500" y="29550"/>
                </a:moveTo>
                <a:lnTo>
                  <a:pt x="3002" y="30073"/>
                </a:lnTo>
                <a:lnTo>
                  <a:pt x="2500" y="30600"/>
                </a:lnTo>
                <a:lnTo>
                  <a:pt x="2350" y="30439"/>
                </a:lnTo>
                <a:cubicBezTo>
                  <a:pt x="2309" y="30398"/>
                  <a:pt x="2247" y="30372"/>
                  <a:pt x="2185" y="30372"/>
                </a:cubicBezTo>
                <a:cubicBezTo>
                  <a:pt x="2123" y="30372"/>
                  <a:pt x="2061" y="30398"/>
                  <a:pt x="2018" y="30439"/>
                </a:cubicBezTo>
                <a:lnTo>
                  <a:pt x="1868" y="30600"/>
                </a:lnTo>
                <a:lnTo>
                  <a:pt x="1366" y="30073"/>
                </a:lnTo>
                <a:lnTo>
                  <a:pt x="1868" y="29550"/>
                </a:lnTo>
                <a:lnTo>
                  <a:pt x="2018" y="29705"/>
                </a:lnTo>
                <a:cubicBezTo>
                  <a:pt x="2061" y="29751"/>
                  <a:pt x="2123" y="29777"/>
                  <a:pt x="2185" y="29777"/>
                </a:cubicBezTo>
                <a:cubicBezTo>
                  <a:pt x="2247" y="29777"/>
                  <a:pt x="2309" y="29751"/>
                  <a:pt x="2350" y="29705"/>
                </a:cubicBezTo>
                <a:lnTo>
                  <a:pt x="2500" y="29550"/>
                </a:lnTo>
                <a:close/>
                <a:moveTo>
                  <a:pt x="1046" y="30408"/>
                </a:moveTo>
                <a:lnTo>
                  <a:pt x="1548" y="30931"/>
                </a:lnTo>
                <a:lnTo>
                  <a:pt x="1046" y="31454"/>
                </a:lnTo>
                <a:lnTo>
                  <a:pt x="544" y="30931"/>
                </a:lnTo>
                <a:lnTo>
                  <a:pt x="1046" y="30408"/>
                </a:lnTo>
                <a:close/>
                <a:moveTo>
                  <a:pt x="3317" y="30408"/>
                </a:moveTo>
                <a:lnTo>
                  <a:pt x="3819" y="30931"/>
                </a:lnTo>
                <a:lnTo>
                  <a:pt x="3317" y="31454"/>
                </a:lnTo>
                <a:lnTo>
                  <a:pt x="2816" y="30931"/>
                </a:lnTo>
                <a:lnTo>
                  <a:pt x="3317" y="30408"/>
                </a:lnTo>
                <a:close/>
                <a:moveTo>
                  <a:pt x="2500" y="31262"/>
                </a:moveTo>
                <a:lnTo>
                  <a:pt x="3002" y="31790"/>
                </a:lnTo>
                <a:lnTo>
                  <a:pt x="2500" y="32313"/>
                </a:lnTo>
                <a:lnTo>
                  <a:pt x="2350" y="32158"/>
                </a:lnTo>
                <a:cubicBezTo>
                  <a:pt x="2309" y="32111"/>
                  <a:pt x="2247" y="32085"/>
                  <a:pt x="2185" y="32085"/>
                </a:cubicBezTo>
                <a:cubicBezTo>
                  <a:pt x="2123" y="32085"/>
                  <a:pt x="2061" y="32111"/>
                  <a:pt x="2018" y="32158"/>
                </a:cubicBezTo>
                <a:lnTo>
                  <a:pt x="1868" y="32313"/>
                </a:lnTo>
                <a:lnTo>
                  <a:pt x="1366" y="31790"/>
                </a:lnTo>
                <a:lnTo>
                  <a:pt x="1868" y="31262"/>
                </a:lnTo>
                <a:lnTo>
                  <a:pt x="2018" y="31423"/>
                </a:lnTo>
                <a:cubicBezTo>
                  <a:pt x="2061" y="31464"/>
                  <a:pt x="2123" y="31490"/>
                  <a:pt x="2185" y="31490"/>
                </a:cubicBezTo>
                <a:cubicBezTo>
                  <a:pt x="2247" y="31490"/>
                  <a:pt x="2309" y="31464"/>
                  <a:pt x="2350" y="31423"/>
                </a:cubicBezTo>
                <a:lnTo>
                  <a:pt x="2500" y="31262"/>
                </a:lnTo>
                <a:close/>
                <a:moveTo>
                  <a:pt x="1046" y="32122"/>
                </a:moveTo>
                <a:lnTo>
                  <a:pt x="1548" y="32643"/>
                </a:lnTo>
                <a:lnTo>
                  <a:pt x="1046" y="33171"/>
                </a:lnTo>
                <a:lnTo>
                  <a:pt x="544" y="32643"/>
                </a:lnTo>
                <a:lnTo>
                  <a:pt x="1046" y="32122"/>
                </a:lnTo>
                <a:close/>
                <a:moveTo>
                  <a:pt x="3317" y="32122"/>
                </a:moveTo>
                <a:lnTo>
                  <a:pt x="3819" y="32643"/>
                </a:lnTo>
                <a:lnTo>
                  <a:pt x="3317" y="33171"/>
                </a:lnTo>
                <a:lnTo>
                  <a:pt x="2816" y="32643"/>
                </a:lnTo>
                <a:lnTo>
                  <a:pt x="3317" y="32122"/>
                </a:lnTo>
                <a:close/>
                <a:moveTo>
                  <a:pt x="2500" y="32980"/>
                </a:moveTo>
                <a:lnTo>
                  <a:pt x="3002" y="33503"/>
                </a:lnTo>
                <a:lnTo>
                  <a:pt x="2500" y="34031"/>
                </a:lnTo>
                <a:lnTo>
                  <a:pt x="2350" y="33870"/>
                </a:lnTo>
                <a:cubicBezTo>
                  <a:pt x="2309" y="33829"/>
                  <a:pt x="2247" y="33803"/>
                  <a:pt x="2185" y="33803"/>
                </a:cubicBezTo>
                <a:cubicBezTo>
                  <a:pt x="2123" y="33803"/>
                  <a:pt x="2061" y="33829"/>
                  <a:pt x="2018" y="33870"/>
                </a:cubicBezTo>
                <a:lnTo>
                  <a:pt x="1868" y="34031"/>
                </a:lnTo>
                <a:lnTo>
                  <a:pt x="1366" y="33503"/>
                </a:lnTo>
                <a:lnTo>
                  <a:pt x="1868" y="32980"/>
                </a:lnTo>
                <a:lnTo>
                  <a:pt x="2018" y="33135"/>
                </a:lnTo>
                <a:cubicBezTo>
                  <a:pt x="2061" y="33182"/>
                  <a:pt x="2123" y="33208"/>
                  <a:pt x="2185" y="33208"/>
                </a:cubicBezTo>
                <a:cubicBezTo>
                  <a:pt x="2247" y="33208"/>
                  <a:pt x="2309" y="33182"/>
                  <a:pt x="2350" y="33135"/>
                </a:cubicBezTo>
                <a:lnTo>
                  <a:pt x="2500" y="32980"/>
                </a:lnTo>
                <a:close/>
                <a:moveTo>
                  <a:pt x="1046" y="33839"/>
                </a:moveTo>
                <a:lnTo>
                  <a:pt x="1548" y="34362"/>
                </a:lnTo>
                <a:lnTo>
                  <a:pt x="1046" y="34885"/>
                </a:lnTo>
                <a:lnTo>
                  <a:pt x="544" y="34362"/>
                </a:lnTo>
                <a:lnTo>
                  <a:pt x="1046" y="33839"/>
                </a:lnTo>
                <a:close/>
                <a:moveTo>
                  <a:pt x="3317" y="33839"/>
                </a:moveTo>
                <a:lnTo>
                  <a:pt x="3819" y="34362"/>
                </a:lnTo>
                <a:lnTo>
                  <a:pt x="3317" y="34885"/>
                </a:lnTo>
                <a:lnTo>
                  <a:pt x="2816" y="34362"/>
                </a:lnTo>
                <a:lnTo>
                  <a:pt x="3317" y="33839"/>
                </a:lnTo>
                <a:close/>
                <a:moveTo>
                  <a:pt x="2500" y="34693"/>
                </a:moveTo>
                <a:lnTo>
                  <a:pt x="3002" y="35220"/>
                </a:lnTo>
                <a:lnTo>
                  <a:pt x="2500" y="35743"/>
                </a:lnTo>
                <a:lnTo>
                  <a:pt x="2350" y="35588"/>
                </a:lnTo>
                <a:cubicBezTo>
                  <a:pt x="2309" y="35542"/>
                  <a:pt x="2247" y="35516"/>
                  <a:pt x="2185" y="35516"/>
                </a:cubicBezTo>
                <a:cubicBezTo>
                  <a:pt x="2123" y="35516"/>
                  <a:pt x="2061" y="35542"/>
                  <a:pt x="2018" y="35588"/>
                </a:cubicBezTo>
                <a:lnTo>
                  <a:pt x="1868" y="35743"/>
                </a:lnTo>
                <a:lnTo>
                  <a:pt x="1366" y="35220"/>
                </a:lnTo>
                <a:lnTo>
                  <a:pt x="1868" y="34693"/>
                </a:lnTo>
                <a:lnTo>
                  <a:pt x="2018" y="34848"/>
                </a:lnTo>
                <a:cubicBezTo>
                  <a:pt x="2061" y="34895"/>
                  <a:pt x="2123" y="34921"/>
                  <a:pt x="2185" y="34921"/>
                </a:cubicBezTo>
                <a:cubicBezTo>
                  <a:pt x="2247" y="34921"/>
                  <a:pt x="2309" y="34895"/>
                  <a:pt x="2350" y="34848"/>
                </a:cubicBezTo>
                <a:lnTo>
                  <a:pt x="2500" y="34693"/>
                </a:lnTo>
                <a:close/>
                <a:moveTo>
                  <a:pt x="1046" y="35552"/>
                </a:moveTo>
                <a:lnTo>
                  <a:pt x="1548" y="36075"/>
                </a:lnTo>
                <a:lnTo>
                  <a:pt x="1046" y="36603"/>
                </a:lnTo>
                <a:lnTo>
                  <a:pt x="544" y="36075"/>
                </a:lnTo>
                <a:lnTo>
                  <a:pt x="1046" y="35552"/>
                </a:lnTo>
                <a:close/>
                <a:moveTo>
                  <a:pt x="3317" y="35552"/>
                </a:moveTo>
                <a:lnTo>
                  <a:pt x="3819" y="36075"/>
                </a:lnTo>
                <a:lnTo>
                  <a:pt x="3317" y="36603"/>
                </a:lnTo>
                <a:lnTo>
                  <a:pt x="2816" y="36075"/>
                </a:lnTo>
                <a:lnTo>
                  <a:pt x="3317" y="35552"/>
                </a:lnTo>
                <a:close/>
                <a:moveTo>
                  <a:pt x="2500" y="36411"/>
                </a:moveTo>
                <a:lnTo>
                  <a:pt x="3002" y="36934"/>
                </a:lnTo>
                <a:lnTo>
                  <a:pt x="2500" y="37456"/>
                </a:lnTo>
                <a:lnTo>
                  <a:pt x="2350" y="37301"/>
                </a:lnTo>
                <a:cubicBezTo>
                  <a:pt x="2309" y="37260"/>
                  <a:pt x="2247" y="37234"/>
                  <a:pt x="2185" y="37234"/>
                </a:cubicBezTo>
                <a:cubicBezTo>
                  <a:pt x="2123" y="37234"/>
                  <a:pt x="2061" y="37260"/>
                  <a:pt x="2018" y="37301"/>
                </a:cubicBezTo>
                <a:lnTo>
                  <a:pt x="1868" y="37456"/>
                </a:lnTo>
                <a:lnTo>
                  <a:pt x="1366" y="36934"/>
                </a:lnTo>
                <a:lnTo>
                  <a:pt x="1868" y="36411"/>
                </a:lnTo>
                <a:lnTo>
                  <a:pt x="2018" y="36567"/>
                </a:lnTo>
                <a:cubicBezTo>
                  <a:pt x="2061" y="36613"/>
                  <a:pt x="2123" y="36639"/>
                  <a:pt x="2185" y="36639"/>
                </a:cubicBezTo>
                <a:cubicBezTo>
                  <a:pt x="2247" y="36639"/>
                  <a:pt x="2309" y="36613"/>
                  <a:pt x="2350" y="36567"/>
                </a:cubicBezTo>
                <a:lnTo>
                  <a:pt x="2500" y="36411"/>
                </a:lnTo>
                <a:close/>
                <a:moveTo>
                  <a:pt x="1046" y="37270"/>
                </a:moveTo>
                <a:lnTo>
                  <a:pt x="1548" y="37792"/>
                </a:lnTo>
                <a:lnTo>
                  <a:pt x="1046" y="38315"/>
                </a:lnTo>
                <a:lnTo>
                  <a:pt x="544" y="37792"/>
                </a:lnTo>
                <a:lnTo>
                  <a:pt x="1046" y="37270"/>
                </a:lnTo>
                <a:close/>
                <a:moveTo>
                  <a:pt x="3317" y="37270"/>
                </a:moveTo>
                <a:lnTo>
                  <a:pt x="3819" y="37792"/>
                </a:lnTo>
                <a:lnTo>
                  <a:pt x="3317" y="38315"/>
                </a:lnTo>
                <a:lnTo>
                  <a:pt x="2816" y="37792"/>
                </a:lnTo>
                <a:lnTo>
                  <a:pt x="3317" y="37270"/>
                </a:lnTo>
                <a:close/>
                <a:moveTo>
                  <a:pt x="2500" y="38124"/>
                </a:moveTo>
                <a:lnTo>
                  <a:pt x="3002" y="38652"/>
                </a:lnTo>
                <a:lnTo>
                  <a:pt x="2500" y="39175"/>
                </a:lnTo>
                <a:lnTo>
                  <a:pt x="2350" y="39020"/>
                </a:lnTo>
                <a:cubicBezTo>
                  <a:pt x="2309" y="38972"/>
                  <a:pt x="2247" y="38946"/>
                  <a:pt x="2185" y="38946"/>
                </a:cubicBezTo>
                <a:cubicBezTo>
                  <a:pt x="2123" y="38946"/>
                  <a:pt x="2061" y="38972"/>
                  <a:pt x="2018" y="39020"/>
                </a:cubicBezTo>
                <a:lnTo>
                  <a:pt x="1868" y="39175"/>
                </a:lnTo>
                <a:lnTo>
                  <a:pt x="1366" y="38652"/>
                </a:lnTo>
                <a:lnTo>
                  <a:pt x="1868" y="38124"/>
                </a:lnTo>
                <a:lnTo>
                  <a:pt x="2018" y="38279"/>
                </a:lnTo>
                <a:cubicBezTo>
                  <a:pt x="2061" y="38325"/>
                  <a:pt x="2123" y="38351"/>
                  <a:pt x="2185" y="38351"/>
                </a:cubicBezTo>
                <a:cubicBezTo>
                  <a:pt x="2247" y="38351"/>
                  <a:pt x="2309" y="38325"/>
                  <a:pt x="2350" y="38279"/>
                </a:cubicBezTo>
                <a:lnTo>
                  <a:pt x="2500" y="38124"/>
                </a:lnTo>
                <a:close/>
                <a:moveTo>
                  <a:pt x="1046" y="38983"/>
                </a:moveTo>
                <a:lnTo>
                  <a:pt x="1548" y="39505"/>
                </a:lnTo>
                <a:lnTo>
                  <a:pt x="1046" y="40033"/>
                </a:lnTo>
                <a:lnTo>
                  <a:pt x="544" y="39505"/>
                </a:lnTo>
                <a:lnTo>
                  <a:pt x="1046" y="38983"/>
                </a:lnTo>
                <a:close/>
                <a:moveTo>
                  <a:pt x="3317" y="38983"/>
                </a:moveTo>
                <a:lnTo>
                  <a:pt x="3819" y="39505"/>
                </a:lnTo>
                <a:lnTo>
                  <a:pt x="3317" y="40033"/>
                </a:lnTo>
                <a:lnTo>
                  <a:pt x="2816" y="39505"/>
                </a:lnTo>
                <a:lnTo>
                  <a:pt x="3317" y="38983"/>
                </a:lnTo>
                <a:close/>
                <a:moveTo>
                  <a:pt x="2500" y="39842"/>
                </a:moveTo>
                <a:lnTo>
                  <a:pt x="3002" y="40365"/>
                </a:lnTo>
                <a:lnTo>
                  <a:pt x="2500" y="40887"/>
                </a:lnTo>
                <a:lnTo>
                  <a:pt x="2350" y="40732"/>
                </a:lnTo>
                <a:cubicBezTo>
                  <a:pt x="2309" y="40685"/>
                  <a:pt x="2247" y="40660"/>
                  <a:pt x="2185" y="40660"/>
                </a:cubicBezTo>
                <a:cubicBezTo>
                  <a:pt x="2123" y="40660"/>
                  <a:pt x="2061" y="40685"/>
                  <a:pt x="2018" y="40732"/>
                </a:cubicBezTo>
                <a:lnTo>
                  <a:pt x="1868" y="40887"/>
                </a:lnTo>
                <a:lnTo>
                  <a:pt x="1366" y="40365"/>
                </a:lnTo>
                <a:lnTo>
                  <a:pt x="1868" y="39842"/>
                </a:lnTo>
                <a:lnTo>
                  <a:pt x="2018" y="39997"/>
                </a:lnTo>
                <a:cubicBezTo>
                  <a:pt x="2061" y="40044"/>
                  <a:pt x="2123" y="40070"/>
                  <a:pt x="2185" y="40070"/>
                </a:cubicBezTo>
                <a:cubicBezTo>
                  <a:pt x="2247" y="40070"/>
                  <a:pt x="2309" y="40044"/>
                  <a:pt x="2350" y="39997"/>
                </a:cubicBezTo>
                <a:lnTo>
                  <a:pt x="2500" y="39842"/>
                </a:lnTo>
                <a:close/>
                <a:moveTo>
                  <a:pt x="1046" y="40696"/>
                </a:moveTo>
                <a:lnTo>
                  <a:pt x="1548" y="41224"/>
                </a:lnTo>
                <a:lnTo>
                  <a:pt x="1046" y="41747"/>
                </a:lnTo>
                <a:lnTo>
                  <a:pt x="544" y="41224"/>
                </a:lnTo>
                <a:lnTo>
                  <a:pt x="1046" y="40696"/>
                </a:lnTo>
                <a:close/>
                <a:moveTo>
                  <a:pt x="3317" y="40696"/>
                </a:moveTo>
                <a:lnTo>
                  <a:pt x="3819" y="41224"/>
                </a:lnTo>
                <a:lnTo>
                  <a:pt x="3317" y="41747"/>
                </a:lnTo>
                <a:lnTo>
                  <a:pt x="2816" y="41224"/>
                </a:lnTo>
                <a:lnTo>
                  <a:pt x="3317" y="40696"/>
                </a:lnTo>
                <a:close/>
                <a:moveTo>
                  <a:pt x="2500" y="41554"/>
                </a:moveTo>
                <a:lnTo>
                  <a:pt x="3002" y="42082"/>
                </a:lnTo>
                <a:lnTo>
                  <a:pt x="2500" y="42605"/>
                </a:lnTo>
                <a:lnTo>
                  <a:pt x="2350" y="42450"/>
                </a:lnTo>
                <a:cubicBezTo>
                  <a:pt x="2309" y="42404"/>
                  <a:pt x="2247" y="42378"/>
                  <a:pt x="2185" y="42378"/>
                </a:cubicBezTo>
                <a:cubicBezTo>
                  <a:pt x="2123" y="42378"/>
                  <a:pt x="2061" y="42404"/>
                  <a:pt x="2018" y="42450"/>
                </a:cubicBezTo>
                <a:lnTo>
                  <a:pt x="1868" y="42605"/>
                </a:lnTo>
                <a:lnTo>
                  <a:pt x="1366" y="42082"/>
                </a:lnTo>
                <a:lnTo>
                  <a:pt x="1868" y="41554"/>
                </a:lnTo>
                <a:lnTo>
                  <a:pt x="2018" y="41710"/>
                </a:lnTo>
                <a:cubicBezTo>
                  <a:pt x="2061" y="41757"/>
                  <a:pt x="2123" y="41783"/>
                  <a:pt x="2185" y="41783"/>
                </a:cubicBezTo>
                <a:cubicBezTo>
                  <a:pt x="2247" y="41783"/>
                  <a:pt x="2309" y="41757"/>
                  <a:pt x="2350" y="41710"/>
                </a:cubicBezTo>
                <a:lnTo>
                  <a:pt x="2500" y="41554"/>
                </a:lnTo>
                <a:close/>
                <a:moveTo>
                  <a:pt x="1046" y="42414"/>
                </a:moveTo>
                <a:lnTo>
                  <a:pt x="1548" y="42937"/>
                </a:lnTo>
                <a:lnTo>
                  <a:pt x="1046" y="43464"/>
                </a:lnTo>
                <a:lnTo>
                  <a:pt x="544" y="42937"/>
                </a:lnTo>
                <a:lnTo>
                  <a:pt x="1046" y="42414"/>
                </a:lnTo>
                <a:close/>
                <a:moveTo>
                  <a:pt x="3317" y="42414"/>
                </a:moveTo>
                <a:lnTo>
                  <a:pt x="3819" y="42937"/>
                </a:lnTo>
                <a:lnTo>
                  <a:pt x="3317" y="43464"/>
                </a:lnTo>
                <a:lnTo>
                  <a:pt x="2816" y="42937"/>
                </a:lnTo>
                <a:lnTo>
                  <a:pt x="3317" y="42414"/>
                </a:lnTo>
                <a:close/>
                <a:moveTo>
                  <a:pt x="2500" y="43273"/>
                </a:moveTo>
                <a:lnTo>
                  <a:pt x="3002" y="43796"/>
                </a:lnTo>
                <a:lnTo>
                  <a:pt x="2500" y="44318"/>
                </a:lnTo>
                <a:lnTo>
                  <a:pt x="2350" y="44162"/>
                </a:lnTo>
                <a:cubicBezTo>
                  <a:pt x="2309" y="44116"/>
                  <a:pt x="2247" y="44090"/>
                  <a:pt x="2185" y="44090"/>
                </a:cubicBezTo>
                <a:cubicBezTo>
                  <a:pt x="2123" y="44090"/>
                  <a:pt x="2061" y="44116"/>
                  <a:pt x="2018" y="44162"/>
                </a:cubicBezTo>
                <a:lnTo>
                  <a:pt x="1868" y="44318"/>
                </a:lnTo>
                <a:lnTo>
                  <a:pt x="1366" y="43796"/>
                </a:lnTo>
                <a:lnTo>
                  <a:pt x="1868" y="43273"/>
                </a:lnTo>
                <a:lnTo>
                  <a:pt x="2018" y="43428"/>
                </a:lnTo>
                <a:cubicBezTo>
                  <a:pt x="2061" y="43474"/>
                  <a:pt x="2123" y="43500"/>
                  <a:pt x="2185" y="43500"/>
                </a:cubicBezTo>
                <a:cubicBezTo>
                  <a:pt x="2247" y="43500"/>
                  <a:pt x="2309" y="43474"/>
                  <a:pt x="2350" y="43428"/>
                </a:cubicBezTo>
                <a:lnTo>
                  <a:pt x="2500" y="43273"/>
                </a:lnTo>
                <a:close/>
                <a:moveTo>
                  <a:pt x="1046" y="44126"/>
                </a:moveTo>
                <a:lnTo>
                  <a:pt x="1548" y="44654"/>
                </a:lnTo>
                <a:lnTo>
                  <a:pt x="1046" y="45177"/>
                </a:lnTo>
                <a:lnTo>
                  <a:pt x="544" y="44654"/>
                </a:lnTo>
                <a:lnTo>
                  <a:pt x="1046" y="44126"/>
                </a:lnTo>
                <a:close/>
                <a:moveTo>
                  <a:pt x="3317" y="44126"/>
                </a:moveTo>
                <a:lnTo>
                  <a:pt x="3819" y="44654"/>
                </a:lnTo>
                <a:lnTo>
                  <a:pt x="3317" y="45177"/>
                </a:lnTo>
                <a:lnTo>
                  <a:pt x="2816" y="44654"/>
                </a:lnTo>
                <a:lnTo>
                  <a:pt x="3317" y="44126"/>
                </a:lnTo>
                <a:close/>
                <a:moveTo>
                  <a:pt x="2500" y="44986"/>
                </a:moveTo>
                <a:lnTo>
                  <a:pt x="3002" y="45509"/>
                </a:lnTo>
                <a:lnTo>
                  <a:pt x="2500" y="46036"/>
                </a:lnTo>
                <a:lnTo>
                  <a:pt x="2350" y="45881"/>
                </a:lnTo>
                <a:cubicBezTo>
                  <a:pt x="2309" y="45834"/>
                  <a:pt x="2247" y="45808"/>
                  <a:pt x="2185" y="45808"/>
                </a:cubicBezTo>
                <a:cubicBezTo>
                  <a:pt x="2123" y="45808"/>
                  <a:pt x="2061" y="45834"/>
                  <a:pt x="2018" y="45881"/>
                </a:cubicBezTo>
                <a:lnTo>
                  <a:pt x="1868" y="46036"/>
                </a:lnTo>
                <a:lnTo>
                  <a:pt x="1366" y="45509"/>
                </a:lnTo>
                <a:lnTo>
                  <a:pt x="1868" y="44986"/>
                </a:lnTo>
                <a:lnTo>
                  <a:pt x="2018" y="45141"/>
                </a:lnTo>
                <a:cubicBezTo>
                  <a:pt x="2061" y="45187"/>
                  <a:pt x="2123" y="45213"/>
                  <a:pt x="2185" y="45213"/>
                </a:cubicBezTo>
                <a:cubicBezTo>
                  <a:pt x="2247" y="45213"/>
                  <a:pt x="2309" y="45187"/>
                  <a:pt x="2350" y="45141"/>
                </a:cubicBezTo>
                <a:lnTo>
                  <a:pt x="2500" y="44986"/>
                </a:lnTo>
                <a:close/>
                <a:moveTo>
                  <a:pt x="1046" y="45845"/>
                </a:moveTo>
                <a:lnTo>
                  <a:pt x="1548" y="46367"/>
                </a:lnTo>
                <a:lnTo>
                  <a:pt x="1046" y="46890"/>
                </a:lnTo>
                <a:lnTo>
                  <a:pt x="544" y="46367"/>
                </a:lnTo>
                <a:lnTo>
                  <a:pt x="1046" y="45845"/>
                </a:lnTo>
                <a:close/>
                <a:moveTo>
                  <a:pt x="3317" y="45845"/>
                </a:moveTo>
                <a:lnTo>
                  <a:pt x="3819" y="46367"/>
                </a:lnTo>
                <a:lnTo>
                  <a:pt x="3317" y="46890"/>
                </a:lnTo>
                <a:lnTo>
                  <a:pt x="2816" y="46367"/>
                </a:lnTo>
                <a:lnTo>
                  <a:pt x="3317" y="45845"/>
                </a:lnTo>
                <a:close/>
                <a:moveTo>
                  <a:pt x="2500" y="46703"/>
                </a:moveTo>
                <a:lnTo>
                  <a:pt x="3002" y="47226"/>
                </a:lnTo>
                <a:lnTo>
                  <a:pt x="2500" y="47749"/>
                </a:lnTo>
                <a:lnTo>
                  <a:pt x="2350" y="47594"/>
                </a:lnTo>
                <a:cubicBezTo>
                  <a:pt x="2309" y="47547"/>
                  <a:pt x="2247" y="47522"/>
                  <a:pt x="2185" y="47522"/>
                </a:cubicBezTo>
                <a:cubicBezTo>
                  <a:pt x="2123" y="47522"/>
                  <a:pt x="2061" y="47547"/>
                  <a:pt x="2018" y="47594"/>
                </a:cubicBezTo>
                <a:lnTo>
                  <a:pt x="1868" y="47749"/>
                </a:lnTo>
                <a:lnTo>
                  <a:pt x="1366" y="47226"/>
                </a:lnTo>
                <a:lnTo>
                  <a:pt x="1868" y="46703"/>
                </a:lnTo>
                <a:lnTo>
                  <a:pt x="2018" y="46859"/>
                </a:lnTo>
                <a:cubicBezTo>
                  <a:pt x="2061" y="46906"/>
                  <a:pt x="2123" y="46926"/>
                  <a:pt x="2185" y="46926"/>
                </a:cubicBezTo>
                <a:cubicBezTo>
                  <a:pt x="2247" y="46926"/>
                  <a:pt x="2309" y="46906"/>
                  <a:pt x="2350" y="46859"/>
                </a:cubicBezTo>
                <a:lnTo>
                  <a:pt x="2500" y="46703"/>
                </a:lnTo>
                <a:close/>
                <a:moveTo>
                  <a:pt x="1046" y="47558"/>
                </a:moveTo>
                <a:lnTo>
                  <a:pt x="1548" y="48086"/>
                </a:lnTo>
                <a:lnTo>
                  <a:pt x="1046" y="48608"/>
                </a:lnTo>
                <a:lnTo>
                  <a:pt x="544" y="48086"/>
                </a:lnTo>
                <a:lnTo>
                  <a:pt x="1046" y="47558"/>
                </a:lnTo>
                <a:close/>
                <a:moveTo>
                  <a:pt x="3317" y="47558"/>
                </a:moveTo>
                <a:lnTo>
                  <a:pt x="3819" y="48086"/>
                </a:lnTo>
                <a:lnTo>
                  <a:pt x="3317" y="48608"/>
                </a:lnTo>
                <a:lnTo>
                  <a:pt x="2816" y="48086"/>
                </a:lnTo>
                <a:lnTo>
                  <a:pt x="3317" y="47558"/>
                </a:lnTo>
                <a:close/>
                <a:moveTo>
                  <a:pt x="2500" y="48416"/>
                </a:moveTo>
                <a:lnTo>
                  <a:pt x="3002" y="48939"/>
                </a:lnTo>
                <a:lnTo>
                  <a:pt x="2500" y="49467"/>
                </a:lnTo>
                <a:lnTo>
                  <a:pt x="2350" y="49311"/>
                </a:lnTo>
                <a:cubicBezTo>
                  <a:pt x="2309" y="49265"/>
                  <a:pt x="2247" y="49239"/>
                  <a:pt x="2185" y="49239"/>
                </a:cubicBezTo>
                <a:cubicBezTo>
                  <a:pt x="2123" y="49239"/>
                  <a:pt x="2061" y="49265"/>
                  <a:pt x="2018" y="49311"/>
                </a:cubicBezTo>
                <a:lnTo>
                  <a:pt x="1868" y="49467"/>
                </a:lnTo>
                <a:lnTo>
                  <a:pt x="1366" y="48939"/>
                </a:lnTo>
                <a:lnTo>
                  <a:pt x="1868" y="48416"/>
                </a:lnTo>
                <a:lnTo>
                  <a:pt x="2018" y="48571"/>
                </a:lnTo>
                <a:cubicBezTo>
                  <a:pt x="2061" y="48618"/>
                  <a:pt x="2123" y="48645"/>
                  <a:pt x="2185" y="48645"/>
                </a:cubicBezTo>
                <a:cubicBezTo>
                  <a:pt x="2247" y="48645"/>
                  <a:pt x="2309" y="48618"/>
                  <a:pt x="2350" y="48571"/>
                </a:cubicBezTo>
                <a:lnTo>
                  <a:pt x="2500" y="48416"/>
                </a:lnTo>
                <a:close/>
                <a:moveTo>
                  <a:pt x="1046" y="49275"/>
                </a:moveTo>
                <a:lnTo>
                  <a:pt x="1548" y="49798"/>
                </a:lnTo>
                <a:lnTo>
                  <a:pt x="1046" y="50321"/>
                </a:lnTo>
                <a:lnTo>
                  <a:pt x="544" y="49798"/>
                </a:lnTo>
                <a:lnTo>
                  <a:pt x="1046" y="49275"/>
                </a:lnTo>
                <a:close/>
                <a:moveTo>
                  <a:pt x="3317" y="49275"/>
                </a:moveTo>
                <a:lnTo>
                  <a:pt x="3819" y="49798"/>
                </a:lnTo>
                <a:lnTo>
                  <a:pt x="3317" y="50321"/>
                </a:lnTo>
                <a:lnTo>
                  <a:pt x="2816" y="49798"/>
                </a:lnTo>
                <a:lnTo>
                  <a:pt x="3317" y="49275"/>
                </a:lnTo>
                <a:close/>
                <a:moveTo>
                  <a:pt x="2500" y="50135"/>
                </a:moveTo>
                <a:lnTo>
                  <a:pt x="3002" y="50658"/>
                </a:lnTo>
                <a:lnTo>
                  <a:pt x="2500" y="51179"/>
                </a:lnTo>
                <a:lnTo>
                  <a:pt x="2350" y="51024"/>
                </a:lnTo>
                <a:cubicBezTo>
                  <a:pt x="2309" y="50978"/>
                  <a:pt x="2247" y="50952"/>
                  <a:pt x="2185" y="50952"/>
                </a:cubicBezTo>
                <a:cubicBezTo>
                  <a:pt x="2123" y="50952"/>
                  <a:pt x="2061" y="50978"/>
                  <a:pt x="2018" y="51024"/>
                </a:cubicBezTo>
                <a:lnTo>
                  <a:pt x="1868" y="51179"/>
                </a:lnTo>
                <a:lnTo>
                  <a:pt x="1366" y="50658"/>
                </a:lnTo>
                <a:lnTo>
                  <a:pt x="1868" y="50135"/>
                </a:lnTo>
                <a:lnTo>
                  <a:pt x="2018" y="50290"/>
                </a:lnTo>
                <a:cubicBezTo>
                  <a:pt x="2061" y="50331"/>
                  <a:pt x="2123" y="50357"/>
                  <a:pt x="2185" y="50357"/>
                </a:cubicBezTo>
                <a:cubicBezTo>
                  <a:pt x="2247" y="50357"/>
                  <a:pt x="2309" y="50331"/>
                  <a:pt x="2350" y="50290"/>
                </a:cubicBezTo>
                <a:lnTo>
                  <a:pt x="2500" y="50135"/>
                </a:lnTo>
                <a:close/>
                <a:moveTo>
                  <a:pt x="1046" y="50988"/>
                </a:moveTo>
                <a:lnTo>
                  <a:pt x="1548" y="51516"/>
                </a:lnTo>
                <a:lnTo>
                  <a:pt x="1046" y="52039"/>
                </a:lnTo>
                <a:lnTo>
                  <a:pt x="544" y="51516"/>
                </a:lnTo>
                <a:lnTo>
                  <a:pt x="1046" y="50988"/>
                </a:lnTo>
                <a:close/>
                <a:moveTo>
                  <a:pt x="3317" y="50988"/>
                </a:moveTo>
                <a:lnTo>
                  <a:pt x="3819" y="51516"/>
                </a:lnTo>
                <a:lnTo>
                  <a:pt x="3317" y="52039"/>
                </a:lnTo>
                <a:lnTo>
                  <a:pt x="2816" y="51516"/>
                </a:lnTo>
                <a:lnTo>
                  <a:pt x="3317" y="50988"/>
                </a:lnTo>
                <a:close/>
                <a:moveTo>
                  <a:pt x="2500" y="51847"/>
                </a:moveTo>
                <a:lnTo>
                  <a:pt x="3002" y="52370"/>
                </a:lnTo>
                <a:lnTo>
                  <a:pt x="2500" y="52898"/>
                </a:lnTo>
                <a:lnTo>
                  <a:pt x="2350" y="52738"/>
                </a:lnTo>
                <a:cubicBezTo>
                  <a:pt x="2309" y="52696"/>
                  <a:pt x="2247" y="52670"/>
                  <a:pt x="2185" y="52670"/>
                </a:cubicBezTo>
                <a:cubicBezTo>
                  <a:pt x="2123" y="52670"/>
                  <a:pt x="2061" y="52696"/>
                  <a:pt x="2018" y="52738"/>
                </a:cubicBezTo>
                <a:lnTo>
                  <a:pt x="1868" y="52898"/>
                </a:lnTo>
                <a:lnTo>
                  <a:pt x="1366" y="52370"/>
                </a:lnTo>
                <a:lnTo>
                  <a:pt x="1868" y="51847"/>
                </a:lnTo>
                <a:lnTo>
                  <a:pt x="2018" y="52003"/>
                </a:lnTo>
                <a:cubicBezTo>
                  <a:pt x="2061" y="52049"/>
                  <a:pt x="2123" y="52075"/>
                  <a:pt x="2185" y="52075"/>
                </a:cubicBezTo>
                <a:cubicBezTo>
                  <a:pt x="2247" y="52075"/>
                  <a:pt x="2309" y="52049"/>
                  <a:pt x="2350" y="52003"/>
                </a:cubicBezTo>
                <a:lnTo>
                  <a:pt x="2500" y="51847"/>
                </a:lnTo>
                <a:close/>
                <a:moveTo>
                  <a:pt x="1046" y="52707"/>
                </a:moveTo>
                <a:lnTo>
                  <a:pt x="1548" y="53229"/>
                </a:lnTo>
                <a:lnTo>
                  <a:pt x="1046" y="53751"/>
                </a:lnTo>
                <a:lnTo>
                  <a:pt x="544" y="53229"/>
                </a:lnTo>
                <a:lnTo>
                  <a:pt x="1046" y="52707"/>
                </a:lnTo>
                <a:close/>
                <a:moveTo>
                  <a:pt x="3317" y="52707"/>
                </a:moveTo>
                <a:lnTo>
                  <a:pt x="3819" y="53229"/>
                </a:lnTo>
                <a:lnTo>
                  <a:pt x="3317" y="53751"/>
                </a:lnTo>
                <a:lnTo>
                  <a:pt x="2816" y="53229"/>
                </a:lnTo>
                <a:lnTo>
                  <a:pt x="3317" y="52707"/>
                </a:lnTo>
                <a:close/>
                <a:moveTo>
                  <a:pt x="2500" y="53560"/>
                </a:moveTo>
                <a:lnTo>
                  <a:pt x="3002" y="54088"/>
                </a:lnTo>
                <a:lnTo>
                  <a:pt x="2500" y="54611"/>
                </a:lnTo>
                <a:lnTo>
                  <a:pt x="2350" y="54456"/>
                </a:lnTo>
                <a:cubicBezTo>
                  <a:pt x="2309" y="54408"/>
                  <a:pt x="2247" y="54384"/>
                  <a:pt x="2185" y="54384"/>
                </a:cubicBezTo>
                <a:cubicBezTo>
                  <a:pt x="2123" y="54384"/>
                  <a:pt x="2061" y="54408"/>
                  <a:pt x="2018" y="54456"/>
                </a:cubicBezTo>
                <a:lnTo>
                  <a:pt x="1868" y="54611"/>
                </a:lnTo>
                <a:lnTo>
                  <a:pt x="1366" y="54088"/>
                </a:lnTo>
                <a:lnTo>
                  <a:pt x="1868" y="53560"/>
                </a:lnTo>
                <a:lnTo>
                  <a:pt x="2018" y="53720"/>
                </a:lnTo>
                <a:cubicBezTo>
                  <a:pt x="2061" y="53763"/>
                  <a:pt x="2123" y="53787"/>
                  <a:pt x="2185" y="53787"/>
                </a:cubicBezTo>
                <a:cubicBezTo>
                  <a:pt x="2247" y="53787"/>
                  <a:pt x="2309" y="53763"/>
                  <a:pt x="2350" y="53720"/>
                </a:cubicBezTo>
                <a:lnTo>
                  <a:pt x="2500" y="53560"/>
                </a:lnTo>
                <a:close/>
                <a:moveTo>
                  <a:pt x="1046" y="54420"/>
                </a:moveTo>
                <a:lnTo>
                  <a:pt x="1548" y="54947"/>
                </a:lnTo>
                <a:lnTo>
                  <a:pt x="1046" y="55470"/>
                </a:lnTo>
                <a:lnTo>
                  <a:pt x="544" y="54947"/>
                </a:lnTo>
                <a:lnTo>
                  <a:pt x="1046" y="54420"/>
                </a:lnTo>
                <a:close/>
                <a:moveTo>
                  <a:pt x="3317" y="54420"/>
                </a:moveTo>
                <a:lnTo>
                  <a:pt x="3819" y="54947"/>
                </a:lnTo>
                <a:lnTo>
                  <a:pt x="3317" y="55470"/>
                </a:lnTo>
                <a:lnTo>
                  <a:pt x="2816" y="54947"/>
                </a:lnTo>
                <a:lnTo>
                  <a:pt x="3317" y="54420"/>
                </a:lnTo>
                <a:close/>
                <a:moveTo>
                  <a:pt x="2500" y="55278"/>
                </a:moveTo>
                <a:lnTo>
                  <a:pt x="3002" y="55801"/>
                </a:lnTo>
                <a:lnTo>
                  <a:pt x="2500" y="56328"/>
                </a:lnTo>
                <a:lnTo>
                  <a:pt x="2350" y="56168"/>
                </a:lnTo>
                <a:cubicBezTo>
                  <a:pt x="2309" y="56127"/>
                  <a:pt x="2247" y="56101"/>
                  <a:pt x="2185" y="56101"/>
                </a:cubicBezTo>
                <a:cubicBezTo>
                  <a:pt x="2123" y="56101"/>
                  <a:pt x="2061" y="56127"/>
                  <a:pt x="2018" y="56168"/>
                </a:cubicBezTo>
                <a:lnTo>
                  <a:pt x="1868" y="56328"/>
                </a:lnTo>
                <a:lnTo>
                  <a:pt x="1366" y="55801"/>
                </a:lnTo>
                <a:lnTo>
                  <a:pt x="1868" y="55278"/>
                </a:lnTo>
                <a:lnTo>
                  <a:pt x="2018" y="55433"/>
                </a:lnTo>
                <a:cubicBezTo>
                  <a:pt x="2061" y="55480"/>
                  <a:pt x="2123" y="55506"/>
                  <a:pt x="2185" y="55506"/>
                </a:cubicBezTo>
                <a:cubicBezTo>
                  <a:pt x="2247" y="55506"/>
                  <a:pt x="2309" y="55480"/>
                  <a:pt x="2350" y="55433"/>
                </a:cubicBezTo>
                <a:lnTo>
                  <a:pt x="2500" y="55278"/>
                </a:lnTo>
                <a:close/>
                <a:moveTo>
                  <a:pt x="1046" y="56137"/>
                </a:moveTo>
                <a:lnTo>
                  <a:pt x="1548" y="56660"/>
                </a:lnTo>
                <a:lnTo>
                  <a:pt x="1046" y="57183"/>
                </a:lnTo>
                <a:lnTo>
                  <a:pt x="544" y="56660"/>
                </a:lnTo>
                <a:lnTo>
                  <a:pt x="1046" y="56137"/>
                </a:lnTo>
                <a:close/>
                <a:moveTo>
                  <a:pt x="3317" y="56137"/>
                </a:moveTo>
                <a:lnTo>
                  <a:pt x="3819" y="56660"/>
                </a:lnTo>
                <a:lnTo>
                  <a:pt x="3317" y="57183"/>
                </a:lnTo>
                <a:lnTo>
                  <a:pt x="2816" y="56660"/>
                </a:lnTo>
                <a:lnTo>
                  <a:pt x="3317" y="56137"/>
                </a:lnTo>
                <a:close/>
                <a:moveTo>
                  <a:pt x="2500" y="56992"/>
                </a:moveTo>
                <a:lnTo>
                  <a:pt x="3002" y="57519"/>
                </a:lnTo>
                <a:lnTo>
                  <a:pt x="2500" y="58041"/>
                </a:lnTo>
                <a:lnTo>
                  <a:pt x="2350" y="57886"/>
                </a:lnTo>
                <a:cubicBezTo>
                  <a:pt x="2309" y="57840"/>
                  <a:pt x="2247" y="57814"/>
                  <a:pt x="2185" y="57814"/>
                </a:cubicBezTo>
                <a:cubicBezTo>
                  <a:pt x="2123" y="57814"/>
                  <a:pt x="2061" y="57840"/>
                  <a:pt x="2018" y="57886"/>
                </a:cubicBezTo>
                <a:lnTo>
                  <a:pt x="1868" y="58041"/>
                </a:lnTo>
                <a:lnTo>
                  <a:pt x="1366" y="57519"/>
                </a:lnTo>
                <a:lnTo>
                  <a:pt x="1868" y="56992"/>
                </a:lnTo>
                <a:lnTo>
                  <a:pt x="2018" y="57152"/>
                </a:lnTo>
                <a:cubicBezTo>
                  <a:pt x="2061" y="57193"/>
                  <a:pt x="2123" y="57219"/>
                  <a:pt x="2185" y="57219"/>
                </a:cubicBezTo>
                <a:cubicBezTo>
                  <a:pt x="2247" y="57219"/>
                  <a:pt x="2309" y="57193"/>
                  <a:pt x="2350" y="57152"/>
                </a:cubicBezTo>
                <a:lnTo>
                  <a:pt x="2500" y="56992"/>
                </a:lnTo>
                <a:close/>
                <a:moveTo>
                  <a:pt x="1046" y="57850"/>
                </a:moveTo>
                <a:lnTo>
                  <a:pt x="1548" y="58373"/>
                </a:lnTo>
                <a:lnTo>
                  <a:pt x="1046" y="58900"/>
                </a:lnTo>
                <a:lnTo>
                  <a:pt x="544" y="58373"/>
                </a:lnTo>
                <a:lnTo>
                  <a:pt x="1046" y="57850"/>
                </a:lnTo>
                <a:close/>
                <a:moveTo>
                  <a:pt x="3317" y="57850"/>
                </a:moveTo>
                <a:lnTo>
                  <a:pt x="3819" y="58373"/>
                </a:lnTo>
                <a:lnTo>
                  <a:pt x="3317" y="58900"/>
                </a:lnTo>
                <a:lnTo>
                  <a:pt x="2816" y="58373"/>
                </a:lnTo>
                <a:lnTo>
                  <a:pt x="3317" y="57850"/>
                </a:lnTo>
                <a:close/>
                <a:moveTo>
                  <a:pt x="2500" y="58709"/>
                </a:moveTo>
                <a:lnTo>
                  <a:pt x="3002" y="59232"/>
                </a:lnTo>
                <a:lnTo>
                  <a:pt x="2500" y="59755"/>
                </a:lnTo>
                <a:lnTo>
                  <a:pt x="2350" y="59600"/>
                </a:lnTo>
                <a:cubicBezTo>
                  <a:pt x="2309" y="59557"/>
                  <a:pt x="2247" y="59531"/>
                  <a:pt x="2185" y="59531"/>
                </a:cubicBezTo>
                <a:cubicBezTo>
                  <a:pt x="2123" y="59531"/>
                  <a:pt x="2061" y="59557"/>
                  <a:pt x="2018" y="59600"/>
                </a:cubicBezTo>
                <a:lnTo>
                  <a:pt x="1868" y="59755"/>
                </a:lnTo>
                <a:lnTo>
                  <a:pt x="1366" y="59232"/>
                </a:lnTo>
                <a:lnTo>
                  <a:pt x="1868" y="58709"/>
                </a:lnTo>
                <a:lnTo>
                  <a:pt x="2018" y="58864"/>
                </a:lnTo>
                <a:cubicBezTo>
                  <a:pt x="2061" y="58910"/>
                  <a:pt x="2123" y="58936"/>
                  <a:pt x="2185" y="58936"/>
                </a:cubicBezTo>
                <a:cubicBezTo>
                  <a:pt x="2247" y="58936"/>
                  <a:pt x="2309" y="58910"/>
                  <a:pt x="2350" y="58864"/>
                </a:cubicBezTo>
                <a:lnTo>
                  <a:pt x="2500" y="58709"/>
                </a:lnTo>
                <a:close/>
                <a:moveTo>
                  <a:pt x="1046" y="59569"/>
                </a:moveTo>
                <a:lnTo>
                  <a:pt x="1548" y="60090"/>
                </a:lnTo>
                <a:lnTo>
                  <a:pt x="1046" y="60613"/>
                </a:lnTo>
                <a:lnTo>
                  <a:pt x="544" y="60090"/>
                </a:lnTo>
                <a:lnTo>
                  <a:pt x="1046" y="59569"/>
                </a:lnTo>
                <a:close/>
                <a:moveTo>
                  <a:pt x="3317" y="59569"/>
                </a:moveTo>
                <a:lnTo>
                  <a:pt x="3819" y="60090"/>
                </a:lnTo>
                <a:lnTo>
                  <a:pt x="3317" y="60613"/>
                </a:lnTo>
                <a:lnTo>
                  <a:pt x="2816" y="60090"/>
                </a:lnTo>
                <a:lnTo>
                  <a:pt x="3317" y="59569"/>
                </a:lnTo>
                <a:close/>
                <a:moveTo>
                  <a:pt x="2500" y="60422"/>
                </a:moveTo>
                <a:lnTo>
                  <a:pt x="3002" y="60950"/>
                </a:lnTo>
                <a:lnTo>
                  <a:pt x="2500" y="61472"/>
                </a:lnTo>
                <a:lnTo>
                  <a:pt x="2350" y="61317"/>
                </a:lnTo>
                <a:cubicBezTo>
                  <a:pt x="2309" y="61270"/>
                  <a:pt x="2247" y="61245"/>
                  <a:pt x="2185" y="61245"/>
                </a:cubicBezTo>
                <a:cubicBezTo>
                  <a:pt x="2123" y="61245"/>
                  <a:pt x="2061" y="61270"/>
                  <a:pt x="2018" y="61317"/>
                </a:cubicBezTo>
                <a:lnTo>
                  <a:pt x="1868" y="61472"/>
                </a:lnTo>
                <a:lnTo>
                  <a:pt x="1366" y="60950"/>
                </a:lnTo>
                <a:lnTo>
                  <a:pt x="1868" y="60422"/>
                </a:lnTo>
                <a:lnTo>
                  <a:pt x="2018" y="60577"/>
                </a:lnTo>
                <a:cubicBezTo>
                  <a:pt x="2061" y="60624"/>
                  <a:pt x="2123" y="60649"/>
                  <a:pt x="2185" y="60649"/>
                </a:cubicBezTo>
                <a:cubicBezTo>
                  <a:pt x="2247" y="60649"/>
                  <a:pt x="2309" y="60624"/>
                  <a:pt x="2350" y="60577"/>
                </a:cubicBezTo>
                <a:lnTo>
                  <a:pt x="2500" y="60422"/>
                </a:lnTo>
                <a:close/>
                <a:moveTo>
                  <a:pt x="1046" y="61281"/>
                </a:moveTo>
                <a:lnTo>
                  <a:pt x="1548" y="61804"/>
                </a:lnTo>
                <a:lnTo>
                  <a:pt x="1046" y="62332"/>
                </a:lnTo>
                <a:lnTo>
                  <a:pt x="544" y="61804"/>
                </a:lnTo>
                <a:lnTo>
                  <a:pt x="1046" y="61281"/>
                </a:lnTo>
                <a:close/>
                <a:moveTo>
                  <a:pt x="3317" y="61281"/>
                </a:moveTo>
                <a:lnTo>
                  <a:pt x="3819" y="61804"/>
                </a:lnTo>
                <a:lnTo>
                  <a:pt x="3317" y="62332"/>
                </a:lnTo>
                <a:lnTo>
                  <a:pt x="2816" y="61804"/>
                </a:lnTo>
                <a:lnTo>
                  <a:pt x="3317" y="61281"/>
                </a:lnTo>
                <a:close/>
                <a:moveTo>
                  <a:pt x="2500" y="62139"/>
                </a:moveTo>
                <a:lnTo>
                  <a:pt x="3002" y="62662"/>
                </a:lnTo>
                <a:lnTo>
                  <a:pt x="2500" y="63185"/>
                </a:lnTo>
                <a:lnTo>
                  <a:pt x="2350" y="63030"/>
                </a:lnTo>
                <a:cubicBezTo>
                  <a:pt x="2309" y="62989"/>
                  <a:pt x="2247" y="62963"/>
                  <a:pt x="2185" y="62963"/>
                </a:cubicBezTo>
                <a:cubicBezTo>
                  <a:pt x="2123" y="62963"/>
                  <a:pt x="2061" y="62989"/>
                  <a:pt x="2018" y="63030"/>
                </a:cubicBezTo>
                <a:lnTo>
                  <a:pt x="1868" y="63185"/>
                </a:lnTo>
                <a:lnTo>
                  <a:pt x="1366" y="62662"/>
                </a:lnTo>
                <a:lnTo>
                  <a:pt x="1868" y="62139"/>
                </a:lnTo>
                <a:lnTo>
                  <a:pt x="2018" y="62295"/>
                </a:lnTo>
                <a:cubicBezTo>
                  <a:pt x="2061" y="62342"/>
                  <a:pt x="2123" y="62368"/>
                  <a:pt x="2185" y="62368"/>
                </a:cubicBezTo>
                <a:cubicBezTo>
                  <a:pt x="2247" y="62368"/>
                  <a:pt x="2309" y="62342"/>
                  <a:pt x="2350" y="62295"/>
                </a:cubicBezTo>
                <a:lnTo>
                  <a:pt x="2500" y="62139"/>
                </a:lnTo>
                <a:close/>
                <a:moveTo>
                  <a:pt x="1046" y="62999"/>
                </a:moveTo>
                <a:lnTo>
                  <a:pt x="1548" y="63522"/>
                </a:lnTo>
                <a:lnTo>
                  <a:pt x="1046" y="64045"/>
                </a:lnTo>
                <a:lnTo>
                  <a:pt x="544" y="63522"/>
                </a:lnTo>
                <a:lnTo>
                  <a:pt x="1046" y="62999"/>
                </a:lnTo>
                <a:close/>
                <a:moveTo>
                  <a:pt x="3317" y="62999"/>
                </a:moveTo>
                <a:lnTo>
                  <a:pt x="3819" y="63522"/>
                </a:lnTo>
                <a:lnTo>
                  <a:pt x="3317" y="64045"/>
                </a:lnTo>
                <a:lnTo>
                  <a:pt x="2816" y="63522"/>
                </a:lnTo>
                <a:lnTo>
                  <a:pt x="3317" y="62999"/>
                </a:lnTo>
                <a:close/>
                <a:moveTo>
                  <a:pt x="2500" y="63853"/>
                </a:moveTo>
                <a:lnTo>
                  <a:pt x="3002" y="64381"/>
                </a:lnTo>
                <a:lnTo>
                  <a:pt x="2500" y="64903"/>
                </a:lnTo>
                <a:lnTo>
                  <a:pt x="2350" y="64747"/>
                </a:lnTo>
                <a:cubicBezTo>
                  <a:pt x="2309" y="64702"/>
                  <a:pt x="2247" y="64675"/>
                  <a:pt x="2185" y="64675"/>
                </a:cubicBezTo>
                <a:cubicBezTo>
                  <a:pt x="2123" y="64675"/>
                  <a:pt x="2061" y="64702"/>
                  <a:pt x="2018" y="64747"/>
                </a:cubicBezTo>
                <a:lnTo>
                  <a:pt x="1868" y="64903"/>
                </a:lnTo>
                <a:lnTo>
                  <a:pt x="1366" y="64381"/>
                </a:lnTo>
                <a:lnTo>
                  <a:pt x="1868" y="63853"/>
                </a:lnTo>
                <a:lnTo>
                  <a:pt x="2018" y="64009"/>
                </a:lnTo>
                <a:cubicBezTo>
                  <a:pt x="2061" y="64054"/>
                  <a:pt x="2123" y="64081"/>
                  <a:pt x="2185" y="64081"/>
                </a:cubicBezTo>
                <a:cubicBezTo>
                  <a:pt x="2247" y="64081"/>
                  <a:pt x="2309" y="64054"/>
                  <a:pt x="2350" y="64009"/>
                </a:cubicBezTo>
                <a:lnTo>
                  <a:pt x="2500" y="63853"/>
                </a:lnTo>
                <a:close/>
                <a:moveTo>
                  <a:pt x="1046" y="64711"/>
                </a:moveTo>
                <a:lnTo>
                  <a:pt x="1548" y="65234"/>
                </a:lnTo>
                <a:lnTo>
                  <a:pt x="1046" y="65762"/>
                </a:lnTo>
                <a:lnTo>
                  <a:pt x="544" y="65234"/>
                </a:lnTo>
                <a:lnTo>
                  <a:pt x="1046" y="64711"/>
                </a:lnTo>
                <a:close/>
                <a:moveTo>
                  <a:pt x="3317" y="64711"/>
                </a:moveTo>
                <a:lnTo>
                  <a:pt x="3819" y="65234"/>
                </a:lnTo>
                <a:lnTo>
                  <a:pt x="3317" y="65762"/>
                </a:lnTo>
                <a:lnTo>
                  <a:pt x="2816" y="65234"/>
                </a:lnTo>
                <a:lnTo>
                  <a:pt x="3317" y="64711"/>
                </a:lnTo>
                <a:close/>
                <a:moveTo>
                  <a:pt x="2500" y="65571"/>
                </a:moveTo>
                <a:lnTo>
                  <a:pt x="3002" y="66094"/>
                </a:lnTo>
                <a:lnTo>
                  <a:pt x="2500" y="66617"/>
                </a:lnTo>
                <a:lnTo>
                  <a:pt x="2350" y="66461"/>
                </a:lnTo>
                <a:cubicBezTo>
                  <a:pt x="2309" y="66414"/>
                  <a:pt x="2247" y="66388"/>
                  <a:pt x="2185" y="66388"/>
                </a:cubicBezTo>
                <a:cubicBezTo>
                  <a:pt x="2123" y="66388"/>
                  <a:pt x="2061" y="66414"/>
                  <a:pt x="2018" y="66461"/>
                </a:cubicBezTo>
                <a:lnTo>
                  <a:pt x="1868" y="66617"/>
                </a:lnTo>
                <a:lnTo>
                  <a:pt x="1366" y="66094"/>
                </a:lnTo>
                <a:lnTo>
                  <a:pt x="1868" y="65571"/>
                </a:lnTo>
                <a:lnTo>
                  <a:pt x="2018" y="65726"/>
                </a:lnTo>
                <a:cubicBezTo>
                  <a:pt x="2061" y="65772"/>
                  <a:pt x="2123" y="65798"/>
                  <a:pt x="2185" y="65798"/>
                </a:cubicBezTo>
                <a:cubicBezTo>
                  <a:pt x="2247" y="65798"/>
                  <a:pt x="2309" y="65772"/>
                  <a:pt x="2350" y="65726"/>
                </a:cubicBezTo>
                <a:lnTo>
                  <a:pt x="2500" y="65571"/>
                </a:lnTo>
                <a:close/>
                <a:moveTo>
                  <a:pt x="1046" y="66424"/>
                </a:moveTo>
                <a:lnTo>
                  <a:pt x="1548" y="66952"/>
                </a:lnTo>
                <a:lnTo>
                  <a:pt x="1046" y="67475"/>
                </a:lnTo>
                <a:lnTo>
                  <a:pt x="544" y="66952"/>
                </a:lnTo>
                <a:lnTo>
                  <a:pt x="1046" y="66424"/>
                </a:lnTo>
                <a:close/>
                <a:moveTo>
                  <a:pt x="3317" y="66424"/>
                </a:moveTo>
                <a:lnTo>
                  <a:pt x="3819" y="66952"/>
                </a:lnTo>
                <a:lnTo>
                  <a:pt x="3317" y="67475"/>
                </a:lnTo>
                <a:lnTo>
                  <a:pt x="2816" y="66952"/>
                </a:lnTo>
                <a:lnTo>
                  <a:pt x="3317" y="66424"/>
                </a:lnTo>
                <a:close/>
                <a:moveTo>
                  <a:pt x="2500" y="67283"/>
                </a:moveTo>
                <a:lnTo>
                  <a:pt x="3002" y="67806"/>
                </a:lnTo>
                <a:lnTo>
                  <a:pt x="2500" y="68334"/>
                </a:lnTo>
                <a:lnTo>
                  <a:pt x="2350" y="68179"/>
                </a:lnTo>
                <a:cubicBezTo>
                  <a:pt x="2309" y="68132"/>
                  <a:pt x="2247" y="68107"/>
                  <a:pt x="2185" y="68107"/>
                </a:cubicBezTo>
                <a:cubicBezTo>
                  <a:pt x="2123" y="68107"/>
                  <a:pt x="2061" y="68132"/>
                  <a:pt x="2018" y="68179"/>
                </a:cubicBezTo>
                <a:lnTo>
                  <a:pt x="1868" y="68334"/>
                </a:lnTo>
                <a:lnTo>
                  <a:pt x="1366" y="67806"/>
                </a:lnTo>
                <a:lnTo>
                  <a:pt x="1868" y="67283"/>
                </a:lnTo>
                <a:lnTo>
                  <a:pt x="2018" y="67439"/>
                </a:lnTo>
                <a:cubicBezTo>
                  <a:pt x="2061" y="67486"/>
                  <a:pt x="2123" y="67511"/>
                  <a:pt x="2185" y="67511"/>
                </a:cubicBezTo>
                <a:cubicBezTo>
                  <a:pt x="2247" y="67511"/>
                  <a:pt x="2309" y="67486"/>
                  <a:pt x="2350" y="67439"/>
                </a:cubicBezTo>
                <a:lnTo>
                  <a:pt x="2500" y="67283"/>
                </a:lnTo>
                <a:close/>
                <a:moveTo>
                  <a:pt x="1046" y="68143"/>
                </a:moveTo>
                <a:lnTo>
                  <a:pt x="1548" y="68666"/>
                </a:lnTo>
                <a:lnTo>
                  <a:pt x="1046" y="69194"/>
                </a:lnTo>
                <a:lnTo>
                  <a:pt x="544" y="68666"/>
                </a:lnTo>
                <a:lnTo>
                  <a:pt x="1046" y="68143"/>
                </a:lnTo>
                <a:close/>
                <a:moveTo>
                  <a:pt x="3317" y="68143"/>
                </a:moveTo>
                <a:lnTo>
                  <a:pt x="3819" y="68666"/>
                </a:lnTo>
                <a:lnTo>
                  <a:pt x="3317" y="69194"/>
                </a:lnTo>
                <a:lnTo>
                  <a:pt x="2816" y="68666"/>
                </a:lnTo>
                <a:lnTo>
                  <a:pt x="3317" y="68143"/>
                </a:lnTo>
                <a:close/>
                <a:moveTo>
                  <a:pt x="2500" y="69001"/>
                </a:moveTo>
                <a:lnTo>
                  <a:pt x="3002" y="69524"/>
                </a:lnTo>
                <a:lnTo>
                  <a:pt x="2500" y="70047"/>
                </a:lnTo>
                <a:lnTo>
                  <a:pt x="2350" y="69892"/>
                </a:lnTo>
                <a:cubicBezTo>
                  <a:pt x="2309" y="69846"/>
                  <a:pt x="2247" y="69820"/>
                  <a:pt x="2185" y="69820"/>
                </a:cubicBezTo>
                <a:cubicBezTo>
                  <a:pt x="2123" y="69820"/>
                  <a:pt x="2061" y="69846"/>
                  <a:pt x="2018" y="69892"/>
                </a:cubicBezTo>
                <a:lnTo>
                  <a:pt x="1868" y="70047"/>
                </a:lnTo>
                <a:lnTo>
                  <a:pt x="1366" y="69524"/>
                </a:lnTo>
                <a:lnTo>
                  <a:pt x="1868" y="69001"/>
                </a:lnTo>
                <a:lnTo>
                  <a:pt x="2018" y="69156"/>
                </a:lnTo>
                <a:cubicBezTo>
                  <a:pt x="2061" y="69204"/>
                  <a:pt x="2123" y="69230"/>
                  <a:pt x="2185" y="69230"/>
                </a:cubicBezTo>
                <a:cubicBezTo>
                  <a:pt x="2247" y="69230"/>
                  <a:pt x="2309" y="69204"/>
                  <a:pt x="2350" y="69156"/>
                </a:cubicBezTo>
                <a:lnTo>
                  <a:pt x="2500" y="69001"/>
                </a:lnTo>
                <a:close/>
                <a:moveTo>
                  <a:pt x="1046" y="69856"/>
                </a:moveTo>
                <a:lnTo>
                  <a:pt x="1548" y="70383"/>
                </a:lnTo>
                <a:lnTo>
                  <a:pt x="1046" y="70906"/>
                </a:lnTo>
                <a:lnTo>
                  <a:pt x="544" y="70383"/>
                </a:lnTo>
                <a:lnTo>
                  <a:pt x="1046" y="69856"/>
                </a:lnTo>
                <a:close/>
                <a:moveTo>
                  <a:pt x="3317" y="69856"/>
                </a:moveTo>
                <a:lnTo>
                  <a:pt x="3819" y="70383"/>
                </a:lnTo>
                <a:lnTo>
                  <a:pt x="3317" y="70906"/>
                </a:lnTo>
                <a:lnTo>
                  <a:pt x="2816" y="70383"/>
                </a:lnTo>
                <a:lnTo>
                  <a:pt x="3317" y="69856"/>
                </a:lnTo>
                <a:close/>
                <a:moveTo>
                  <a:pt x="2500" y="70715"/>
                </a:moveTo>
                <a:lnTo>
                  <a:pt x="3002" y="71237"/>
                </a:lnTo>
                <a:lnTo>
                  <a:pt x="2500" y="71764"/>
                </a:lnTo>
                <a:lnTo>
                  <a:pt x="2350" y="71609"/>
                </a:lnTo>
                <a:cubicBezTo>
                  <a:pt x="2309" y="71563"/>
                  <a:pt x="2247" y="71537"/>
                  <a:pt x="2185" y="71537"/>
                </a:cubicBezTo>
                <a:cubicBezTo>
                  <a:pt x="2123" y="71537"/>
                  <a:pt x="2061" y="71563"/>
                  <a:pt x="2018" y="71609"/>
                </a:cubicBezTo>
                <a:lnTo>
                  <a:pt x="1868" y="71764"/>
                </a:lnTo>
                <a:lnTo>
                  <a:pt x="1366" y="71237"/>
                </a:lnTo>
                <a:lnTo>
                  <a:pt x="1868" y="70715"/>
                </a:lnTo>
                <a:lnTo>
                  <a:pt x="2018" y="70870"/>
                </a:lnTo>
                <a:cubicBezTo>
                  <a:pt x="2061" y="70916"/>
                  <a:pt x="2123" y="70942"/>
                  <a:pt x="2185" y="70942"/>
                </a:cubicBezTo>
                <a:cubicBezTo>
                  <a:pt x="2247" y="70942"/>
                  <a:pt x="2309" y="70916"/>
                  <a:pt x="2350" y="70870"/>
                </a:cubicBezTo>
                <a:lnTo>
                  <a:pt x="2500" y="70715"/>
                </a:lnTo>
                <a:close/>
                <a:moveTo>
                  <a:pt x="1046" y="71573"/>
                </a:moveTo>
                <a:lnTo>
                  <a:pt x="1548" y="72096"/>
                </a:lnTo>
                <a:lnTo>
                  <a:pt x="1046" y="72619"/>
                </a:lnTo>
                <a:lnTo>
                  <a:pt x="544" y="72096"/>
                </a:lnTo>
                <a:lnTo>
                  <a:pt x="1046" y="71573"/>
                </a:lnTo>
                <a:close/>
                <a:moveTo>
                  <a:pt x="3317" y="71573"/>
                </a:moveTo>
                <a:lnTo>
                  <a:pt x="3819" y="72096"/>
                </a:lnTo>
                <a:lnTo>
                  <a:pt x="3317" y="72619"/>
                </a:lnTo>
                <a:lnTo>
                  <a:pt x="2816" y="72096"/>
                </a:lnTo>
                <a:lnTo>
                  <a:pt x="3317" y="71573"/>
                </a:lnTo>
                <a:close/>
                <a:moveTo>
                  <a:pt x="2500" y="72433"/>
                </a:moveTo>
                <a:lnTo>
                  <a:pt x="3002" y="72955"/>
                </a:lnTo>
                <a:lnTo>
                  <a:pt x="2500" y="73478"/>
                </a:lnTo>
                <a:lnTo>
                  <a:pt x="2350" y="73323"/>
                </a:lnTo>
                <a:cubicBezTo>
                  <a:pt x="2309" y="73276"/>
                  <a:pt x="2247" y="73250"/>
                  <a:pt x="2185" y="73250"/>
                </a:cubicBezTo>
                <a:cubicBezTo>
                  <a:pt x="2123" y="73250"/>
                  <a:pt x="2061" y="73276"/>
                  <a:pt x="2018" y="73323"/>
                </a:cubicBezTo>
                <a:lnTo>
                  <a:pt x="1868" y="73478"/>
                </a:lnTo>
                <a:lnTo>
                  <a:pt x="1366" y="72955"/>
                </a:lnTo>
                <a:lnTo>
                  <a:pt x="1868" y="72433"/>
                </a:lnTo>
                <a:lnTo>
                  <a:pt x="2018" y="72588"/>
                </a:lnTo>
                <a:cubicBezTo>
                  <a:pt x="2061" y="72629"/>
                  <a:pt x="2123" y="72655"/>
                  <a:pt x="2185" y="72655"/>
                </a:cubicBezTo>
                <a:cubicBezTo>
                  <a:pt x="2247" y="72655"/>
                  <a:pt x="2309" y="72629"/>
                  <a:pt x="2350" y="72588"/>
                </a:cubicBezTo>
                <a:lnTo>
                  <a:pt x="2500" y="72433"/>
                </a:lnTo>
                <a:close/>
                <a:moveTo>
                  <a:pt x="1046" y="73286"/>
                </a:moveTo>
                <a:lnTo>
                  <a:pt x="1548" y="73814"/>
                </a:lnTo>
                <a:lnTo>
                  <a:pt x="1046" y="74336"/>
                </a:lnTo>
                <a:lnTo>
                  <a:pt x="544" y="73814"/>
                </a:lnTo>
                <a:lnTo>
                  <a:pt x="1046" y="73286"/>
                </a:lnTo>
                <a:close/>
                <a:moveTo>
                  <a:pt x="3317" y="73286"/>
                </a:moveTo>
                <a:lnTo>
                  <a:pt x="3819" y="73814"/>
                </a:lnTo>
                <a:lnTo>
                  <a:pt x="3317" y="74336"/>
                </a:lnTo>
                <a:lnTo>
                  <a:pt x="2816" y="73814"/>
                </a:lnTo>
                <a:lnTo>
                  <a:pt x="3317" y="73286"/>
                </a:lnTo>
                <a:close/>
                <a:moveTo>
                  <a:pt x="2500" y="74145"/>
                </a:moveTo>
                <a:lnTo>
                  <a:pt x="3002" y="74668"/>
                </a:lnTo>
                <a:lnTo>
                  <a:pt x="2500" y="75196"/>
                </a:lnTo>
                <a:lnTo>
                  <a:pt x="2350" y="75041"/>
                </a:lnTo>
                <a:cubicBezTo>
                  <a:pt x="2309" y="74993"/>
                  <a:pt x="2247" y="74969"/>
                  <a:pt x="2185" y="74969"/>
                </a:cubicBezTo>
                <a:cubicBezTo>
                  <a:pt x="2123" y="74969"/>
                  <a:pt x="2061" y="74993"/>
                  <a:pt x="2018" y="75041"/>
                </a:cubicBezTo>
                <a:lnTo>
                  <a:pt x="1868" y="75196"/>
                </a:lnTo>
                <a:lnTo>
                  <a:pt x="1366" y="74668"/>
                </a:lnTo>
                <a:lnTo>
                  <a:pt x="1868" y="74145"/>
                </a:lnTo>
                <a:lnTo>
                  <a:pt x="2018" y="74300"/>
                </a:lnTo>
                <a:cubicBezTo>
                  <a:pt x="2061" y="74348"/>
                  <a:pt x="2123" y="74372"/>
                  <a:pt x="2185" y="74372"/>
                </a:cubicBezTo>
                <a:cubicBezTo>
                  <a:pt x="2247" y="74372"/>
                  <a:pt x="2309" y="74348"/>
                  <a:pt x="2350" y="74300"/>
                </a:cubicBezTo>
                <a:lnTo>
                  <a:pt x="2500" y="74145"/>
                </a:lnTo>
                <a:close/>
                <a:moveTo>
                  <a:pt x="1046" y="75005"/>
                </a:moveTo>
                <a:lnTo>
                  <a:pt x="1548" y="75527"/>
                </a:lnTo>
                <a:lnTo>
                  <a:pt x="1046" y="76049"/>
                </a:lnTo>
                <a:lnTo>
                  <a:pt x="544" y="75527"/>
                </a:lnTo>
                <a:lnTo>
                  <a:pt x="1046" y="75005"/>
                </a:lnTo>
                <a:close/>
                <a:moveTo>
                  <a:pt x="3317" y="75005"/>
                </a:moveTo>
                <a:lnTo>
                  <a:pt x="3819" y="75527"/>
                </a:lnTo>
                <a:lnTo>
                  <a:pt x="3317" y="76049"/>
                </a:lnTo>
                <a:lnTo>
                  <a:pt x="2816" y="75527"/>
                </a:lnTo>
                <a:lnTo>
                  <a:pt x="3317" y="75005"/>
                </a:lnTo>
                <a:close/>
                <a:moveTo>
                  <a:pt x="2500" y="75858"/>
                </a:moveTo>
                <a:lnTo>
                  <a:pt x="3002" y="76386"/>
                </a:lnTo>
                <a:lnTo>
                  <a:pt x="2500" y="76908"/>
                </a:lnTo>
                <a:lnTo>
                  <a:pt x="2350" y="76753"/>
                </a:lnTo>
                <a:cubicBezTo>
                  <a:pt x="2309" y="76707"/>
                  <a:pt x="2247" y="76681"/>
                  <a:pt x="2185" y="76681"/>
                </a:cubicBezTo>
                <a:cubicBezTo>
                  <a:pt x="2123" y="76681"/>
                  <a:pt x="2061" y="76707"/>
                  <a:pt x="2018" y="76753"/>
                </a:cubicBezTo>
                <a:lnTo>
                  <a:pt x="1868" y="76908"/>
                </a:lnTo>
                <a:lnTo>
                  <a:pt x="1366" y="76386"/>
                </a:lnTo>
                <a:lnTo>
                  <a:pt x="1868" y="75858"/>
                </a:lnTo>
                <a:lnTo>
                  <a:pt x="2018" y="76018"/>
                </a:lnTo>
                <a:cubicBezTo>
                  <a:pt x="2061" y="76060"/>
                  <a:pt x="2123" y="76086"/>
                  <a:pt x="2185" y="76086"/>
                </a:cubicBezTo>
                <a:cubicBezTo>
                  <a:pt x="2247" y="76086"/>
                  <a:pt x="2309" y="76060"/>
                  <a:pt x="2350" y="76018"/>
                </a:cubicBezTo>
                <a:lnTo>
                  <a:pt x="2500" y="75858"/>
                </a:lnTo>
                <a:close/>
                <a:moveTo>
                  <a:pt x="1046" y="76717"/>
                </a:moveTo>
                <a:lnTo>
                  <a:pt x="1548" y="77245"/>
                </a:lnTo>
                <a:lnTo>
                  <a:pt x="1046" y="77768"/>
                </a:lnTo>
                <a:lnTo>
                  <a:pt x="544" y="77245"/>
                </a:lnTo>
                <a:lnTo>
                  <a:pt x="1046" y="76717"/>
                </a:lnTo>
                <a:close/>
                <a:moveTo>
                  <a:pt x="3317" y="76717"/>
                </a:moveTo>
                <a:lnTo>
                  <a:pt x="3819" y="77245"/>
                </a:lnTo>
                <a:lnTo>
                  <a:pt x="3317" y="77768"/>
                </a:lnTo>
                <a:lnTo>
                  <a:pt x="2816" y="77245"/>
                </a:lnTo>
                <a:lnTo>
                  <a:pt x="3317" y="76717"/>
                </a:lnTo>
                <a:close/>
                <a:moveTo>
                  <a:pt x="2500" y="77577"/>
                </a:moveTo>
                <a:lnTo>
                  <a:pt x="3002" y="78098"/>
                </a:lnTo>
                <a:lnTo>
                  <a:pt x="2500" y="78626"/>
                </a:lnTo>
                <a:lnTo>
                  <a:pt x="2350" y="78466"/>
                </a:lnTo>
                <a:cubicBezTo>
                  <a:pt x="2309" y="78425"/>
                  <a:pt x="2247" y="78399"/>
                  <a:pt x="2185" y="78399"/>
                </a:cubicBezTo>
                <a:cubicBezTo>
                  <a:pt x="2123" y="78399"/>
                  <a:pt x="2061" y="78425"/>
                  <a:pt x="2018" y="78466"/>
                </a:cubicBezTo>
                <a:lnTo>
                  <a:pt x="1868" y="78626"/>
                </a:lnTo>
                <a:lnTo>
                  <a:pt x="1366" y="78098"/>
                </a:lnTo>
                <a:lnTo>
                  <a:pt x="1868" y="77577"/>
                </a:lnTo>
                <a:lnTo>
                  <a:pt x="2018" y="77732"/>
                </a:lnTo>
                <a:cubicBezTo>
                  <a:pt x="2061" y="77778"/>
                  <a:pt x="2123" y="77804"/>
                  <a:pt x="2185" y="77804"/>
                </a:cubicBezTo>
                <a:cubicBezTo>
                  <a:pt x="2247" y="77804"/>
                  <a:pt x="2309" y="77778"/>
                  <a:pt x="2350" y="77732"/>
                </a:cubicBezTo>
                <a:lnTo>
                  <a:pt x="2500" y="77577"/>
                </a:lnTo>
                <a:close/>
                <a:moveTo>
                  <a:pt x="1046" y="78435"/>
                </a:moveTo>
                <a:lnTo>
                  <a:pt x="1548" y="78958"/>
                </a:lnTo>
                <a:lnTo>
                  <a:pt x="1046" y="79481"/>
                </a:lnTo>
                <a:lnTo>
                  <a:pt x="544" y="78958"/>
                </a:lnTo>
                <a:lnTo>
                  <a:pt x="1046" y="78435"/>
                </a:lnTo>
                <a:close/>
                <a:moveTo>
                  <a:pt x="3317" y="78435"/>
                </a:moveTo>
                <a:lnTo>
                  <a:pt x="3819" y="78958"/>
                </a:lnTo>
                <a:lnTo>
                  <a:pt x="3317" y="79481"/>
                </a:lnTo>
                <a:lnTo>
                  <a:pt x="2816" y="78958"/>
                </a:lnTo>
                <a:lnTo>
                  <a:pt x="3317" y="78435"/>
                </a:lnTo>
                <a:close/>
                <a:moveTo>
                  <a:pt x="2500" y="79289"/>
                </a:moveTo>
                <a:lnTo>
                  <a:pt x="3002" y="79817"/>
                </a:lnTo>
                <a:lnTo>
                  <a:pt x="2500" y="80340"/>
                </a:lnTo>
                <a:lnTo>
                  <a:pt x="2350" y="80185"/>
                </a:lnTo>
                <a:cubicBezTo>
                  <a:pt x="2309" y="80138"/>
                  <a:pt x="2247" y="80111"/>
                  <a:pt x="2185" y="80111"/>
                </a:cubicBezTo>
                <a:cubicBezTo>
                  <a:pt x="2123" y="80111"/>
                  <a:pt x="2061" y="80138"/>
                  <a:pt x="2018" y="80185"/>
                </a:cubicBezTo>
                <a:lnTo>
                  <a:pt x="1868" y="80340"/>
                </a:lnTo>
                <a:lnTo>
                  <a:pt x="1366" y="79817"/>
                </a:lnTo>
                <a:lnTo>
                  <a:pt x="1868" y="79289"/>
                </a:lnTo>
                <a:lnTo>
                  <a:pt x="2018" y="79450"/>
                </a:lnTo>
                <a:cubicBezTo>
                  <a:pt x="2061" y="79490"/>
                  <a:pt x="2123" y="79517"/>
                  <a:pt x="2185" y="79517"/>
                </a:cubicBezTo>
                <a:cubicBezTo>
                  <a:pt x="2247" y="79517"/>
                  <a:pt x="2309" y="79490"/>
                  <a:pt x="2350" y="79450"/>
                </a:cubicBezTo>
                <a:lnTo>
                  <a:pt x="2500" y="79289"/>
                </a:lnTo>
                <a:close/>
                <a:moveTo>
                  <a:pt x="1046" y="80147"/>
                </a:moveTo>
                <a:lnTo>
                  <a:pt x="1548" y="80670"/>
                </a:lnTo>
                <a:lnTo>
                  <a:pt x="1046" y="81198"/>
                </a:lnTo>
                <a:lnTo>
                  <a:pt x="544" y="80670"/>
                </a:lnTo>
                <a:lnTo>
                  <a:pt x="1046" y="80147"/>
                </a:lnTo>
                <a:close/>
                <a:moveTo>
                  <a:pt x="3317" y="80147"/>
                </a:moveTo>
                <a:lnTo>
                  <a:pt x="3819" y="80670"/>
                </a:lnTo>
                <a:lnTo>
                  <a:pt x="3317" y="81198"/>
                </a:lnTo>
                <a:lnTo>
                  <a:pt x="2816" y="80670"/>
                </a:lnTo>
                <a:lnTo>
                  <a:pt x="3317" y="80147"/>
                </a:lnTo>
                <a:close/>
                <a:moveTo>
                  <a:pt x="2500" y="81007"/>
                </a:moveTo>
                <a:lnTo>
                  <a:pt x="3002" y="81530"/>
                </a:lnTo>
                <a:lnTo>
                  <a:pt x="2185" y="82383"/>
                </a:lnTo>
                <a:lnTo>
                  <a:pt x="1366" y="81530"/>
                </a:lnTo>
                <a:lnTo>
                  <a:pt x="1868" y="81007"/>
                </a:lnTo>
                <a:lnTo>
                  <a:pt x="2018" y="81162"/>
                </a:lnTo>
                <a:cubicBezTo>
                  <a:pt x="2061" y="81209"/>
                  <a:pt x="2123" y="81234"/>
                  <a:pt x="2185" y="81234"/>
                </a:cubicBezTo>
                <a:cubicBezTo>
                  <a:pt x="2247" y="81234"/>
                  <a:pt x="2309" y="81209"/>
                  <a:pt x="2350" y="81162"/>
                </a:cubicBezTo>
                <a:lnTo>
                  <a:pt x="2500" y="81007"/>
                </a:lnTo>
                <a:close/>
                <a:moveTo>
                  <a:pt x="251" y="1"/>
                </a:moveTo>
                <a:cubicBezTo>
                  <a:pt x="195" y="1"/>
                  <a:pt x="138" y="21"/>
                  <a:pt x="93" y="64"/>
                </a:cubicBezTo>
                <a:cubicBezTo>
                  <a:pt x="0" y="152"/>
                  <a:pt x="0" y="297"/>
                  <a:pt x="88" y="390"/>
                </a:cubicBezTo>
                <a:lnTo>
                  <a:pt x="1574" y="1943"/>
                </a:lnTo>
                <a:lnTo>
                  <a:pt x="1072" y="2471"/>
                </a:lnTo>
                <a:lnTo>
                  <a:pt x="420" y="1787"/>
                </a:lnTo>
                <a:cubicBezTo>
                  <a:pt x="375" y="1740"/>
                  <a:pt x="316" y="1717"/>
                  <a:pt x="256" y="1717"/>
                </a:cubicBezTo>
                <a:cubicBezTo>
                  <a:pt x="198" y="1717"/>
                  <a:pt x="139" y="1739"/>
                  <a:pt x="93" y="1781"/>
                </a:cubicBezTo>
                <a:cubicBezTo>
                  <a:pt x="0" y="1869"/>
                  <a:pt x="0" y="2015"/>
                  <a:pt x="88" y="2108"/>
                </a:cubicBezTo>
                <a:lnTo>
                  <a:pt x="750" y="2801"/>
                </a:lnTo>
                <a:lnTo>
                  <a:pt x="88" y="3500"/>
                </a:lnTo>
                <a:cubicBezTo>
                  <a:pt x="47" y="3541"/>
                  <a:pt x="26" y="3593"/>
                  <a:pt x="26" y="3644"/>
                </a:cubicBezTo>
                <a:cubicBezTo>
                  <a:pt x="21" y="3650"/>
                  <a:pt x="21" y="3655"/>
                  <a:pt x="21" y="3660"/>
                </a:cubicBezTo>
                <a:lnTo>
                  <a:pt x="21" y="3670"/>
                </a:lnTo>
                <a:cubicBezTo>
                  <a:pt x="26" y="3722"/>
                  <a:pt x="47" y="3780"/>
                  <a:pt x="88" y="3821"/>
                </a:cubicBezTo>
                <a:lnTo>
                  <a:pt x="750" y="4520"/>
                </a:lnTo>
                <a:lnTo>
                  <a:pt x="88" y="5213"/>
                </a:lnTo>
                <a:cubicBezTo>
                  <a:pt x="47" y="5254"/>
                  <a:pt x="26" y="5311"/>
                  <a:pt x="26" y="5363"/>
                </a:cubicBezTo>
                <a:cubicBezTo>
                  <a:pt x="21" y="5368"/>
                  <a:pt x="21" y="5373"/>
                  <a:pt x="21" y="5373"/>
                </a:cubicBezTo>
                <a:lnTo>
                  <a:pt x="21" y="5383"/>
                </a:lnTo>
                <a:cubicBezTo>
                  <a:pt x="26" y="5440"/>
                  <a:pt x="47" y="5492"/>
                  <a:pt x="88" y="5538"/>
                </a:cubicBezTo>
                <a:lnTo>
                  <a:pt x="750" y="6232"/>
                </a:lnTo>
                <a:lnTo>
                  <a:pt x="88" y="6925"/>
                </a:lnTo>
                <a:cubicBezTo>
                  <a:pt x="47" y="6973"/>
                  <a:pt x="26" y="7024"/>
                  <a:pt x="26" y="7076"/>
                </a:cubicBezTo>
                <a:cubicBezTo>
                  <a:pt x="21" y="7081"/>
                  <a:pt x="21" y="7086"/>
                  <a:pt x="21" y="7091"/>
                </a:cubicBezTo>
                <a:lnTo>
                  <a:pt x="21" y="7097"/>
                </a:lnTo>
                <a:cubicBezTo>
                  <a:pt x="26" y="7153"/>
                  <a:pt x="47" y="7210"/>
                  <a:pt x="88" y="7252"/>
                </a:cubicBezTo>
                <a:lnTo>
                  <a:pt x="750" y="7945"/>
                </a:lnTo>
                <a:lnTo>
                  <a:pt x="88" y="8643"/>
                </a:lnTo>
                <a:cubicBezTo>
                  <a:pt x="47" y="8685"/>
                  <a:pt x="26" y="8736"/>
                  <a:pt x="26" y="8793"/>
                </a:cubicBezTo>
                <a:cubicBezTo>
                  <a:pt x="21" y="8798"/>
                  <a:pt x="21" y="8798"/>
                  <a:pt x="21" y="8804"/>
                </a:cubicBezTo>
                <a:lnTo>
                  <a:pt x="21" y="8814"/>
                </a:lnTo>
                <a:cubicBezTo>
                  <a:pt x="26" y="8872"/>
                  <a:pt x="47" y="8922"/>
                  <a:pt x="88" y="8965"/>
                </a:cubicBezTo>
                <a:lnTo>
                  <a:pt x="750" y="9663"/>
                </a:lnTo>
                <a:lnTo>
                  <a:pt x="88" y="10357"/>
                </a:lnTo>
                <a:cubicBezTo>
                  <a:pt x="47" y="10403"/>
                  <a:pt x="26" y="10455"/>
                  <a:pt x="26" y="10506"/>
                </a:cubicBezTo>
                <a:cubicBezTo>
                  <a:pt x="21" y="10512"/>
                  <a:pt x="21" y="10517"/>
                  <a:pt x="21" y="10522"/>
                </a:cubicBezTo>
                <a:lnTo>
                  <a:pt x="21" y="10527"/>
                </a:lnTo>
                <a:cubicBezTo>
                  <a:pt x="26" y="10584"/>
                  <a:pt x="47" y="10641"/>
                  <a:pt x="88" y="10682"/>
                </a:cubicBezTo>
                <a:lnTo>
                  <a:pt x="750" y="11375"/>
                </a:lnTo>
                <a:lnTo>
                  <a:pt x="88" y="12074"/>
                </a:lnTo>
                <a:cubicBezTo>
                  <a:pt x="47" y="12115"/>
                  <a:pt x="26" y="12168"/>
                  <a:pt x="26" y="12225"/>
                </a:cubicBezTo>
                <a:cubicBezTo>
                  <a:pt x="21" y="12230"/>
                  <a:pt x="21" y="12230"/>
                  <a:pt x="21" y="12235"/>
                </a:cubicBezTo>
                <a:lnTo>
                  <a:pt x="21" y="12245"/>
                </a:lnTo>
                <a:cubicBezTo>
                  <a:pt x="26" y="12302"/>
                  <a:pt x="47" y="12354"/>
                  <a:pt x="88" y="12395"/>
                </a:cubicBezTo>
                <a:lnTo>
                  <a:pt x="750" y="13094"/>
                </a:lnTo>
                <a:lnTo>
                  <a:pt x="88" y="13787"/>
                </a:lnTo>
                <a:cubicBezTo>
                  <a:pt x="47" y="13828"/>
                  <a:pt x="26" y="13885"/>
                  <a:pt x="26" y="13937"/>
                </a:cubicBezTo>
                <a:cubicBezTo>
                  <a:pt x="21" y="13942"/>
                  <a:pt x="21" y="13947"/>
                  <a:pt x="21" y="13952"/>
                </a:cubicBezTo>
                <a:lnTo>
                  <a:pt x="21" y="13958"/>
                </a:lnTo>
                <a:cubicBezTo>
                  <a:pt x="26" y="14014"/>
                  <a:pt x="47" y="14071"/>
                  <a:pt x="88" y="14114"/>
                </a:cubicBezTo>
                <a:lnTo>
                  <a:pt x="750" y="14807"/>
                </a:lnTo>
                <a:lnTo>
                  <a:pt x="88" y="15505"/>
                </a:lnTo>
                <a:cubicBezTo>
                  <a:pt x="47" y="15547"/>
                  <a:pt x="26" y="15598"/>
                  <a:pt x="26" y="15655"/>
                </a:cubicBezTo>
                <a:cubicBezTo>
                  <a:pt x="21" y="15660"/>
                  <a:pt x="21" y="15660"/>
                  <a:pt x="21" y="15666"/>
                </a:cubicBezTo>
                <a:lnTo>
                  <a:pt x="21" y="15676"/>
                </a:lnTo>
                <a:cubicBezTo>
                  <a:pt x="26" y="15728"/>
                  <a:pt x="47" y="15784"/>
                  <a:pt x="88" y="15826"/>
                </a:cubicBezTo>
                <a:lnTo>
                  <a:pt x="750" y="16524"/>
                </a:lnTo>
                <a:lnTo>
                  <a:pt x="88" y="17219"/>
                </a:lnTo>
                <a:cubicBezTo>
                  <a:pt x="47" y="17260"/>
                  <a:pt x="26" y="17317"/>
                  <a:pt x="26" y="17368"/>
                </a:cubicBezTo>
                <a:cubicBezTo>
                  <a:pt x="21" y="17374"/>
                  <a:pt x="21" y="17379"/>
                  <a:pt x="21" y="17384"/>
                </a:cubicBezTo>
                <a:lnTo>
                  <a:pt x="21" y="17389"/>
                </a:lnTo>
                <a:cubicBezTo>
                  <a:pt x="26" y="17446"/>
                  <a:pt x="47" y="17503"/>
                  <a:pt x="88" y="17544"/>
                </a:cubicBezTo>
                <a:lnTo>
                  <a:pt x="750" y="18237"/>
                </a:lnTo>
                <a:lnTo>
                  <a:pt x="88" y="18936"/>
                </a:lnTo>
                <a:cubicBezTo>
                  <a:pt x="47" y="18977"/>
                  <a:pt x="26" y="19029"/>
                  <a:pt x="26" y="19086"/>
                </a:cubicBezTo>
                <a:cubicBezTo>
                  <a:pt x="21" y="19086"/>
                  <a:pt x="21" y="19091"/>
                  <a:pt x="21" y="19096"/>
                </a:cubicBezTo>
                <a:lnTo>
                  <a:pt x="21" y="19106"/>
                </a:lnTo>
                <a:cubicBezTo>
                  <a:pt x="26" y="19158"/>
                  <a:pt x="47" y="19216"/>
                  <a:pt x="88" y="19257"/>
                </a:cubicBezTo>
                <a:lnTo>
                  <a:pt x="750" y="19956"/>
                </a:lnTo>
                <a:lnTo>
                  <a:pt x="88" y="20649"/>
                </a:lnTo>
                <a:cubicBezTo>
                  <a:pt x="47" y="20690"/>
                  <a:pt x="26" y="20747"/>
                  <a:pt x="26" y="20799"/>
                </a:cubicBezTo>
                <a:cubicBezTo>
                  <a:pt x="21" y="20804"/>
                  <a:pt x="21" y="20809"/>
                  <a:pt x="21" y="20814"/>
                </a:cubicBezTo>
                <a:lnTo>
                  <a:pt x="21" y="20820"/>
                </a:lnTo>
                <a:cubicBezTo>
                  <a:pt x="26" y="20876"/>
                  <a:pt x="47" y="20928"/>
                  <a:pt x="88" y="20975"/>
                </a:cubicBezTo>
                <a:lnTo>
                  <a:pt x="750" y="21668"/>
                </a:lnTo>
                <a:lnTo>
                  <a:pt x="88" y="22366"/>
                </a:lnTo>
                <a:cubicBezTo>
                  <a:pt x="47" y="22409"/>
                  <a:pt x="26" y="22460"/>
                  <a:pt x="26" y="22517"/>
                </a:cubicBezTo>
                <a:cubicBezTo>
                  <a:pt x="21" y="22517"/>
                  <a:pt x="21" y="22522"/>
                  <a:pt x="21" y="22528"/>
                </a:cubicBezTo>
                <a:lnTo>
                  <a:pt x="21" y="22538"/>
                </a:lnTo>
                <a:cubicBezTo>
                  <a:pt x="26" y="22590"/>
                  <a:pt x="47" y="22646"/>
                  <a:pt x="88" y="22688"/>
                </a:cubicBezTo>
                <a:lnTo>
                  <a:pt x="750" y="23386"/>
                </a:lnTo>
                <a:lnTo>
                  <a:pt x="88" y="24080"/>
                </a:lnTo>
                <a:cubicBezTo>
                  <a:pt x="47" y="24121"/>
                  <a:pt x="26" y="24178"/>
                  <a:pt x="26" y="24229"/>
                </a:cubicBezTo>
                <a:cubicBezTo>
                  <a:pt x="21" y="24235"/>
                  <a:pt x="21" y="24240"/>
                  <a:pt x="21" y="24240"/>
                </a:cubicBezTo>
                <a:lnTo>
                  <a:pt x="21" y="24250"/>
                </a:lnTo>
                <a:cubicBezTo>
                  <a:pt x="26" y="24308"/>
                  <a:pt x="47" y="24360"/>
                  <a:pt x="88" y="24406"/>
                </a:cubicBezTo>
                <a:lnTo>
                  <a:pt x="750" y="25099"/>
                </a:lnTo>
                <a:lnTo>
                  <a:pt x="88" y="25798"/>
                </a:lnTo>
                <a:cubicBezTo>
                  <a:pt x="47" y="25839"/>
                  <a:pt x="26" y="25891"/>
                  <a:pt x="26" y="25948"/>
                </a:cubicBezTo>
                <a:cubicBezTo>
                  <a:pt x="21" y="25948"/>
                  <a:pt x="21" y="25953"/>
                  <a:pt x="21" y="25958"/>
                </a:cubicBezTo>
                <a:lnTo>
                  <a:pt x="21" y="25968"/>
                </a:lnTo>
                <a:cubicBezTo>
                  <a:pt x="26" y="26020"/>
                  <a:pt x="47" y="26077"/>
                  <a:pt x="88" y="26118"/>
                </a:cubicBezTo>
                <a:lnTo>
                  <a:pt x="750" y="26817"/>
                </a:lnTo>
                <a:lnTo>
                  <a:pt x="291" y="27298"/>
                </a:lnTo>
                <a:cubicBezTo>
                  <a:pt x="279" y="27297"/>
                  <a:pt x="267" y="27296"/>
                  <a:pt x="256" y="27296"/>
                </a:cubicBezTo>
                <a:cubicBezTo>
                  <a:pt x="195" y="27296"/>
                  <a:pt x="137" y="27317"/>
                  <a:pt x="93" y="27360"/>
                </a:cubicBezTo>
                <a:cubicBezTo>
                  <a:pt x="26" y="27422"/>
                  <a:pt x="5" y="27515"/>
                  <a:pt x="36" y="27599"/>
                </a:cubicBezTo>
                <a:cubicBezTo>
                  <a:pt x="11" y="27682"/>
                  <a:pt x="26" y="27775"/>
                  <a:pt x="93" y="27837"/>
                </a:cubicBezTo>
                <a:cubicBezTo>
                  <a:pt x="137" y="27880"/>
                  <a:pt x="195" y="27902"/>
                  <a:pt x="256" y="27902"/>
                </a:cubicBezTo>
                <a:cubicBezTo>
                  <a:pt x="267" y="27902"/>
                  <a:pt x="279" y="27901"/>
                  <a:pt x="291" y="27899"/>
                </a:cubicBezTo>
                <a:lnTo>
                  <a:pt x="731" y="28359"/>
                </a:lnTo>
                <a:lnTo>
                  <a:pt x="88" y="29032"/>
                </a:lnTo>
                <a:cubicBezTo>
                  <a:pt x="36" y="29084"/>
                  <a:pt x="16" y="29151"/>
                  <a:pt x="26" y="29213"/>
                </a:cubicBezTo>
                <a:cubicBezTo>
                  <a:pt x="16" y="29280"/>
                  <a:pt x="36" y="29347"/>
                  <a:pt x="88" y="29399"/>
                </a:cubicBezTo>
                <a:lnTo>
                  <a:pt x="731" y="30073"/>
                </a:lnTo>
                <a:lnTo>
                  <a:pt x="88" y="30744"/>
                </a:lnTo>
                <a:cubicBezTo>
                  <a:pt x="36" y="30797"/>
                  <a:pt x="16" y="30864"/>
                  <a:pt x="26" y="30931"/>
                </a:cubicBezTo>
                <a:cubicBezTo>
                  <a:pt x="16" y="30998"/>
                  <a:pt x="36" y="31066"/>
                  <a:pt x="88" y="31117"/>
                </a:cubicBezTo>
                <a:lnTo>
                  <a:pt x="731" y="31790"/>
                </a:lnTo>
                <a:lnTo>
                  <a:pt x="88" y="32463"/>
                </a:lnTo>
                <a:cubicBezTo>
                  <a:pt x="36" y="32509"/>
                  <a:pt x="16" y="32581"/>
                  <a:pt x="26" y="32643"/>
                </a:cubicBezTo>
                <a:cubicBezTo>
                  <a:pt x="16" y="32712"/>
                  <a:pt x="36" y="32779"/>
                  <a:pt x="88" y="32830"/>
                </a:cubicBezTo>
                <a:lnTo>
                  <a:pt x="731" y="33503"/>
                </a:lnTo>
                <a:lnTo>
                  <a:pt x="88" y="34176"/>
                </a:lnTo>
                <a:cubicBezTo>
                  <a:pt x="36" y="34227"/>
                  <a:pt x="16" y="34295"/>
                  <a:pt x="26" y="34362"/>
                </a:cubicBezTo>
                <a:cubicBezTo>
                  <a:pt x="16" y="34429"/>
                  <a:pt x="36" y="34496"/>
                  <a:pt x="88" y="34549"/>
                </a:cubicBezTo>
                <a:lnTo>
                  <a:pt x="731" y="35220"/>
                </a:lnTo>
                <a:lnTo>
                  <a:pt x="88" y="35889"/>
                </a:lnTo>
                <a:cubicBezTo>
                  <a:pt x="36" y="35941"/>
                  <a:pt x="16" y="36013"/>
                  <a:pt x="26" y="36075"/>
                </a:cubicBezTo>
                <a:cubicBezTo>
                  <a:pt x="16" y="36142"/>
                  <a:pt x="36" y="36209"/>
                  <a:pt x="88" y="36261"/>
                </a:cubicBezTo>
                <a:lnTo>
                  <a:pt x="731" y="36934"/>
                </a:lnTo>
                <a:lnTo>
                  <a:pt x="88" y="37606"/>
                </a:lnTo>
                <a:cubicBezTo>
                  <a:pt x="36" y="37658"/>
                  <a:pt x="16" y="37725"/>
                  <a:pt x="26" y="37792"/>
                </a:cubicBezTo>
                <a:cubicBezTo>
                  <a:pt x="16" y="37860"/>
                  <a:pt x="36" y="37928"/>
                  <a:pt x="88" y="37979"/>
                </a:cubicBezTo>
                <a:lnTo>
                  <a:pt x="731" y="38652"/>
                </a:lnTo>
                <a:lnTo>
                  <a:pt x="88" y="39319"/>
                </a:lnTo>
                <a:cubicBezTo>
                  <a:pt x="36" y="39371"/>
                  <a:pt x="16" y="39443"/>
                  <a:pt x="26" y="39505"/>
                </a:cubicBezTo>
                <a:cubicBezTo>
                  <a:pt x="16" y="39573"/>
                  <a:pt x="36" y="39640"/>
                  <a:pt x="88" y="39691"/>
                </a:cubicBezTo>
                <a:lnTo>
                  <a:pt x="731" y="40365"/>
                </a:lnTo>
                <a:lnTo>
                  <a:pt x="88" y="41038"/>
                </a:lnTo>
                <a:cubicBezTo>
                  <a:pt x="36" y="41089"/>
                  <a:pt x="16" y="41157"/>
                  <a:pt x="26" y="41224"/>
                </a:cubicBezTo>
                <a:cubicBezTo>
                  <a:pt x="16" y="41286"/>
                  <a:pt x="36" y="41358"/>
                  <a:pt x="88" y="41410"/>
                </a:cubicBezTo>
                <a:lnTo>
                  <a:pt x="731" y="42082"/>
                </a:lnTo>
                <a:lnTo>
                  <a:pt x="88" y="42750"/>
                </a:lnTo>
                <a:cubicBezTo>
                  <a:pt x="36" y="42802"/>
                  <a:pt x="16" y="42870"/>
                  <a:pt x="26" y="42937"/>
                </a:cubicBezTo>
                <a:cubicBezTo>
                  <a:pt x="16" y="43004"/>
                  <a:pt x="36" y="43071"/>
                  <a:pt x="88" y="43123"/>
                </a:cubicBezTo>
                <a:lnTo>
                  <a:pt x="731" y="43796"/>
                </a:lnTo>
                <a:lnTo>
                  <a:pt x="88" y="44468"/>
                </a:lnTo>
                <a:cubicBezTo>
                  <a:pt x="36" y="44520"/>
                  <a:pt x="16" y="44587"/>
                  <a:pt x="26" y="44654"/>
                </a:cubicBezTo>
                <a:cubicBezTo>
                  <a:pt x="16" y="44716"/>
                  <a:pt x="36" y="44790"/>
                  <a:pt x="88" y="44840"/>
                </a:cubicBezTo>
                <a:lnTo>
                  <a:pt x="731" y="45509"/>
                </a:lnTo>
                <a:lnTo>
                  <a:pt x="88" y="46181"/>
                </a:lnTo>
                <a:cubicBezTo>
                  <a:pt x="36" y="46233"/>
                  <a:pt x="16" y="46300"/>
                  <a:pt x="26" y="46367"/>
                </a:cubicBezTo>
                <a:cubicBezTo>
                  <a:pt x="16" y="46435"/>
                  <a:pt x="36" y="46502"/>
                  <a:pt x="88" y="46553"/>
                </a:cubicBezTo>
                <a:lnTo>
                  <a:pt x="731" y="47226"/>
                </a:lnTo>
                <a:lnTo>
                  <a:pt x="88" y="47899"/>
                </a:lnTo>
                <a:cubicBezTo>
                  <a:pt x="36" y="47950"/>
                  <a:pt x="16" y="48019"/>
                  <a:pt x="26" y="48086"/>
                </a:cubicBezTo>
                <a:cubicBezTo>
                  <a:pt x="16" y="48148"/>
                  <a:pt x="36" y="48220"/>
                  <a:pt x="88" y="48272"/>
                </a:cubicBezTo>
                <a:lnTo>
                  <a:pt x="731" y="48939"/>
                </a:lnTo>
                <a:lnTo>
                  <a:pt x="88" y="49612"/>
                </a:lnTo>
                <a:cubicBezTo>
                  <a:pt x="36" y="49664"/>
                  <a:pt x="16" y="49731"/>
                  <a:pt x="26" y="49798"/>
                </a:cubicBezTo>
                <a:cubicBezTo>
                  <a:pt x="16" y="49865"/>
                  <a:pt x="36" y="49932"/>
                  <a:pt x="88" y="49985"/>
                </a:cubicBezTo>
                <a:lnTo>
                  <a:pt x="731" y="50658"/>
                </a:lnTo>
                <a:lnTo>
                  <a:pt x="88" y="51330"/>
                </a:lnTo>
                <a:cubicBezTo>
                  <a:pt x="36" y="51382"/>
                  <a:pt x="16" y="51449"/>
                  <a:pt x="26" y="51516"/>
                </a:cubicBezTo>
                <a:cubicBezTo>
                  <a:pt x="16" y="51578"/>
                  <a:pt x="36" y="51651"/>
                  <a:pt x="88" y="51702"/>
                </a:cubicBezTo>
                <a:lnTo>
                  <a:pt x="731" y="52370"/>
                </a:lnTo>
                <a:lnTo>
                  <a:pt x="88" y="53042"/>
                </a:lnTo>
                <a:cubicBezTo>
                  <a:pt x="36" y="53094"/>
                  <a:pt x="16" y="53161"/>
                  <a:pt x="26" y="53229"/>
                </a:cubicBezTo>
                <a:cubicBezTo>
                  <a:pt x="16" y="53297"/>
                  <a:pt x="36" y="53364"/>
                  <a:pt x="88" y="53415"/>
                </a:cubicBezTo>
                <a:lnTo>
                  <a:pt x="731" y="54088"/>
                </a:lnTo>
                <a:lnTo>
                  <a:pt x="88" y="54761"/>
                </a:lnTo>
                <a:cubicBezTo>
                  <a:pt x="36" y="54812"/>
                  <a:pt x="16" y="54880"/>
                  <a:pt x="26" y="54942"/>
                </a:cubicBezTo>
                <a:cubicBezTo>
                  <a:pt x="16" y="55009"/>
                  <a:pt x="36" y="55077"/>
                  <a:pt x="88" y="55129"/>
                </a:cubicBezTo>
                <a:lnTo>
                  <a:pt x="731" y="55801"/>
                </a:lnTo>
                <a:lnTo>
                  <a:pt x="88" y="56474"/>
                </a:lnTo>
                <a:cubicBezTo>
                  <a:pt x="36" y="56526"/>
                  <a:pt x="16" y="56593"/>
                  <a:pt x="26" y="56660"/>
                </a:cubicBezTo>
                <a:cubicBezTo>
                  <a:pt x="16" y="56727"/>
                  <a:pt x="36" y="56794"/>
                  <a:pt x="88" y="56846"/>
                </a:cubicBezTo>
                <a:lnTo>
                  <a:pt x="731" y="57519"/>
                </a:lnTo>
                <a:lnTo>
                  <a:pt x="88" y="58186"/>
                </a:lnTo>
                <a:cubicBezTo>
                  <a:pt x="36" y="58238"/>
                  <a:pt x="16" y="58311"/>
                  <a:pt x="26" y="58373"/>
                </a:cubicBezTo>
                <a:cubicBezTo>
                  <a:pt x="16" y="58440"/>
                  <a:pt x="36" y="58507"/>
                  <a:pt x="88" y="58559"/>
                </a:cubicBezTo>
                <a:lnTo>
                  <a:pt x="731" y="59232"/>
                </a:lnTo>
                <a:lnTo>
                  <a:pt x="88" y="59904"/>
                </a:lnTo>
                <a:cubicBezTo>
                  <a:pt x="36" y="59956"/>
                  <a:pt x="16" y="60023"/>
                  <a:pt x="26" y="60090"/>
                </a:cubicBezTo>
                <a:cubicBezTo>
                  <a:pt x="16" y="60159"/>
                  <a:pt x="36" y="60226"/>
                  <a:pt x="88" y="60276"/>
                </a:cubicBezTo>
                <a:lnTo>
                  <a:pt x="731" y="60950"/>
                </a:lnTo>
                <a:lnTo>
                  <a:pt x="88" y="61618"/>
                </a:lnTo>
                <a:cubicBezTo>
                  <a:pt x="36" y="61669"/>
                  <a:pt x="16" y="61742"/>
                  <a:pt x="26" y="61804"/>
                </a:cubicBezTo>
                <a:cubicBezTo>
                  <a:pt x="16" y="61871"/>
                  <a:pt x="36" y="61938"/>
                  <a:pt x="88" y="61990"/>
                </a:cubicBezTo>
                <a:lnTo>
                  <a:pt x="731" y="62662"/>
                </a:lnTo>
                <a:lnTo>
                  <a:pt x="88" y="63335"/>
                </a:lnTo>
                <a:cubicBezTo>
                  <a:pt x="36" y="63388"/>
                  <a:pt x="16" y="63455"/>
                  <a:pt x="26" y="63522"/>
                </a:cubicBezTo>
                <a:cubicBezTo>
                  <a:pt x="16" y="63589"/>
                  <a:pt x="36" y="63656"/>
                  <a:pt x="88" y="63708"/>
                </a:cubicBezTo>
                <a:lnTo>
                  <a:pt x="731" y="64381"/>
                </a:lnTo>
                <a:lnTo>
                  <a:pt x="88" y="65048"/>
                </a:lnTo>
                <a:cubicBezTo>
                  <a:pt x="36" y="65100"/>
                  <a:pt x="16" y="65172"/>
                  <a:pt x="26" y="65234"/>
                </a:cubicBezTo>
                <a:cubicBezTo>
                  <a:pt x="16" y="65301"/>
                  <a:pt x="36" y="65368"/>
                  <a:pt x="88" y="65421"/>
                </a:cubicBezTo>
                <a:lnTo>
                  <a:pt x="731" y="66094"/>
                </a:lnTo>
                <a:lnTo>
                  <a:pt x="88" y="66766"/>
                </a:lnTo>
                <a:cubicBezTo>
                  <a:pt x="36" y="66818"/>
                  <a:pt x="16" y="66885"/>
                  <a:pt x="26" y="66952"/>
                </a:cubicBezTo>
                <a:cubicBezTo>
                  <a:pt x="16" y="67014"/>
                  <a:pt x="36" y="67087"/>
                  <a:pt x="88" y="67138"/>
                </a:cubicBezTo>
                <a:lnTo>
                  <a:pt x="731" y="67806"/>
                </a:lnTo>
                <a:lnTo>
                  <a:pt x="88" y="68479"/>
                </a:lnTo>
                <a:cubicBezTo>
                  <a:pt x="36" y="68530"/>
                  <a:pt x="16" y="68597"/>
                  <a:pt x="26" y="68666"/>
                </a:cubicBezTo>
                <a:cubicBezTo>
                  <a:pt x="16" y="68733"/>
                  <a:pt x="36" y="68800"/>
                  <a:pt x="88" y="68852"/>
                </a:cubicBezTo>
                <a:lnTo>
                  <a:pt x="731" y="69524"/>
                </a:lnTo>
                <a:lnTo>
                  <a:pt x="88" y="70197"/>
                </a:lnTo>
                <a:cubicBezTo>
                  <a:pt x="36" y="70249"/>
                  <a:pt x="16" y="70316"/>
                  <a:pt x="26" y="70383"/>
                </a:cubicBezTo>
                <a:cubicBezTo>
                  <a:pt x="16" y="70445"/>
                  <a:pt x="36" y="70517"/>
                  <a:pt x="88" y="70570"/>
                </a:cubicBezTo>
                <a:lnTo>
                  <a:pt x="731" y="71237"/>
                </a:lnTo>
                <a:lnTo>
                  <a:pt x="88" y="71910"/>
                </a:lnTo>
                <a:cubicBezTo>
                  <a:pt x="36" y="71962"/>
                  <a:pt x="16" y="72029"/>
                  <a:pt x="26" y="72096"/>
                </a:cubicBezTo>
                <a:cubicBezTo>
                  <a:pt x="16" y="72163"/>
                  <a:pt x="36" y="72230"/>
                  <a:pt x="88" y="72282"/>
                </a:cubicBezTo>
                <a:lnTo>
                  <a:pt x="731" y="72955"/>
                </a:lnTo>
                <a:lnTo>
                  <a:pt x="88" y="73627"/>
                </a:lnTo>
                <a:cubicBezTo>
                  <a:pt x="36" y="73679"/>
                  <a:pt x="16" y="73747"/>
                  <a:pt x="26" y="73814"/>
                </a:cubicBezTo>
                <a:cubicBezTo>
                  <a:pt x="16" y="73876"/>
                  <a:pt x="36" y="73949"/>
                  <a:pt x="88" y="74000"/>
                </a:cubicBezTo>
                <a:lnTo>
                  <a:pt x="731" y="74668"/>
                </a:lnTo>
                <a:lnTo>
                  <a:pt x="88" y="75341"/>
                </a:lnTo>
                <a:cubicBezTo>
                  <a:pt x="36" y="75392"/>
                  <a:pt x="16" y="75459"/>
                  <a:pt x="26" y="75527"/>
                </a:cubicBezTo>
                <a:cubicBezTo>
                  <a:pt x="16" y="75595"/>
                  <a:pt x="36" y="75662"/>
                  <a:pt x="88" y="75714"/>
                </a:cubicBezTo>
                <a:lnTo>
                  <a:pt x="731" y="76386"/>
                </a:lnTo>
                <a:lnTo>
                  <a:pt x="88" y="77059"/>
                </a:lnTo>
                <a:cubicBezTo>
                  <a:pt x="36" y="77111"/>
                  <a:pt x="16" y="77178"/>
                  <a:pt x="26" y="77240"/>
                </a:cubicBezTo>
                <a:cubicBezTo>
                  <a:pt x="16" y="77307"/>
                  <a:pt x="36" y="77379"/>
                  <a:pt x="88" y="77426"/>
                </a:cubicBezTo>
                <a:lnTo>
                  <a:pt x="731" y="78098"/>
                </a:lnTo>
                <a:lnTo>
                  <a:pt x="88" y="78771"/>
                </a:lnTo>
                <a:cubicBezTo>
                  <a:pt x="36" y="78824"/>
                  <a:pt x="16" y="78891"/>
                  <a:pt x="26" y="78958"/>
                </a:cubicBezTo>
                <a:cubicBezTo>
                  <a:pt x="16" y="79025"/>
                  <a:pt x="36" y="79092"/>
                  <a:pt x="88" y="79144"/>
                </a:cubicBezTo>
                <a:lnTo>
                  <a:pt x="731" y="79817"/>
                </a:lnTo>
                <a:lnTo>
                  <a:pt x="88" y="80489"/>
                </a:lnTo>
                <a:cubicBezTo>
                  <a:pt x="36" y="80541"/>
                  <a:pt x="16" y="80608"/>
                  <a:pt x="26" y="80670"/>
                </a:cubicBezTo>
                <a:cubicBezTo>
                  <a:pt x="16" y="80737"/>
                  <a:pt x="36" y="80806"/>
                  <a:pt x="88" y="80857"/>
                </a:cubicBezTo>
                <a:lnTo>
                  <a:pt x="731" y="81530"/>
                </a:lnTo>
                <a:lnTo>
                  <a:pt x="88" y="82203"/>
                </a:lnTo>
                <a:cubicBezTo>
                  <a:pt x="0" y="82296"/>
                  <a:pt x="0" y="82440"/>
                  <a:pt x="93" y="82528"/>
                </a:cubicBezTo>
                <a:cubicBezTo>
                  <a:pt x="139" y="82571"/>
                  <a:pt x="196" y="82592"/>
                  <a:pt x="254" y="82592"/>
                </a:cubicBezTo>
                <a:cubicBezTo>
                  <a:pt x="314" y="82592"/>
                  <a:pt x="375" y="82569"/>
                  <a:pt x="420" y="82523"/>
                </a:cubicBezTo>
                <a:lnTo>
                  <a:pt x="1046" y="81866"/>
                </a:lnTo>
                <a:lnTo>
                  <a:pt x="2018" y="82875"/>
                </a:lnTo>
                <a:cubicBezTo>
                  <a:pt x="2061" y="82922"/>
                  <a:pt x="2123" y="82948"/>
                  <a:pt x="2185" y="82948"/>
                </a:cubicBezTo>
                <a:cubicBezTo>
                  <a:pt x="2247" y="82948"/>
                  <a:pt x="2309" y="82922"/>
                  <a:pt x="2350" y="82875"/>
                </a:cubicBezTo>
                <a:lnTo>
                  <a:pt x="3317" y="81866"/>
                </a:lnTo>
                <a:lnTo>
                  <a:pt x="3948" y="82523"/>
                </a:lnTo>
                <a:cubicBezTo>
                  <a:pt x="3994" y="82569"/>
                  <a:pt x="4054" y="82592"/>
                  <a:pt x="4115" y="82592"/>
                </a:cubicBezTo>
                <a:cubicBezTo>
                  <a:pt x="4172" y="82592"/>
                  <a:pt x="4230" y="82571"/>
                  <a:pt x="4275" y="82528"/>
                </a:cubicBezTo>
                <a:cubicBezTo>
                  <a:pt x="4321" y="82482"/>
                  <a:pt x="4342" y="82420"/>
                  <a:pt x="4342" y="82363"/>
                </a:cubicBezTo>
                <a:cubicBezTo>
                  <a:pt x="4342" y="82306"/>
                  <a:pt x="4321" y="82249"/>
                  <a:pt x="4280" y="82203"/>
                </a:cubicBezTo>
                <a:lnTo>
                  <a:pt x="3638" y="81530"/>
                </a:lnTo>
                <a:lnTo>
                  <a:pt x="4280" y="80857"/>
                </a:lnTo>
                <a:cubicBezTo>
                  <a:pt x="4321" y="80816"/>
                  <a:pt x="4342" y="80759"/>
                  <a:pt x="4342" y="80701"/>
                </a:cubicBezTo>
                <a:lnTo>
                  <a:pt x="4342" y="80670"/>
                </a:lnTo>
                <a:lnTo>
                  <a:pt x="4342" y="80644"/>
                </a:lnTo>
                <a:cubicBezTo>
                  <a:pt x="4342" y="80588"/>
                  <a:pt x="4321" y="80531"/>
                  <a:pt x="4280" y="80489"/>
                </a:cubicBezTo>
                <a:lnTo>
                  <a:pt x="3638" y="79817"/>
                </a:lnTo>
                <a:lnTo>
                  <a:pt x="4280" y="79144"/>
                </a:lnTo>
                <a:cubicBezTo>
                  <a:pt x="4321" y="79098"/>
                  <a:pt x="4342" y="79041"/>
                  <a:pt x="4342" y="78984"/>
                </a:cubicBezTo>
                <a:lnTo>
                  <a:pt x="4342" y="78958"/>
                </a:lnTo>
                <a:lnTo>
                  <a:pt x="4342" y="78932"/>
                </a:lnTo>
                <a:cubicBezTo>
                  <a:pt x="4342" y="78874"/>
                  <a:pt x="4321" y="78819"/>
                  <a:pt x="4280" y="78771"/>
                </a:cubicBezTo>
                <a:lnTo>
                  <a:pt x="3638" y="78098"/>
                </a:lnTo>
                <a:lnTo>
                  <a:pt x="4280" y="77426"/>
                </a:lnTo>
                <a:cubicBezTo>
                  <a:pt x="4321" y="77384"/>
                  <a:pt x="4342" y="77328"/>
                  <a:pt x="4342" y="77271"/>
                </a:cubicBezTo>
                <a:lnTo>
                  <a:pt x="4342" y="77245"/>
                </a:lnTo>
                <a:lnTo>
                  <a:pt x="4342" y="77214"/>
                </a:lnTo>
                <a:cubicBezTo>
                  <a:pt x="4342" y="77157"/>
                  <a:pt x="4321" y="77100"/>
                  <a:pt x="4280" y="77059"/>
                </a:cubicBezTo>
                <a:lnTo>
                  <a:pt x="3638" y="76386"/>
                </a:lnTo>
                <a:lnTo>
                  <a:pt x="4280" y="75714"/>
                </a:lnTo>
                <a:cubicBezTo>
                  <a:pt x="4321" y="75667"/>
                  <a:pt x="4342" y="75609"/>
                  <a:pt x="4342" y="75552"/>
                </a:cubicBezTo>
                <a:lnTo>
                  <a:pt x="4342" y="75527"/>
                </a:lnTo>
                <a:lnTo>
                  <a:pt x="4342" y="75501"/>
                </a:lnTo>
                <a:cubicBezTo>
                  <a:pt x="4342" y="75444"/>
                  <a:pt x="4321" y="75387"/>
                  <a:pt x="4280" y="75341"/>
                </a:cubicBezTo>
                <a:lnTo>
                  <a:pt x="3638" y="74668"/>
                </a:lnTo>
                <a:lnTo>
                  <a:pt x="4280" y="74000"/>
                </a:lnTo>
                <a:cubicBezTo>
                  <a:pt x="4321" y="73954"/>
                  <a:pt x="4342" y="73897"/>
                  <a:pt x="4342" y="73840"/>
                </a:cubicBezTo>
                <a:lnTo>
                  <a:pt x="4342" y="73814"/>
                </a:lnTo>
                <a:lnTo>
                  <a:pt x="4342" y="73783"/>
                </a:lnTo>
                <a:cubicBezTo>
                  <a:pt x="4342" y="73727"/>
                  <a:pt x="4321" y="73670"/>
                  <a:pt x="4280" y="73627"/>
                </a:cubicBezTo>
                <a:lnTo>
                  <a:pt x="3638" y="72955"/>
                </a:lnTo>
                <a:lnTo>
                  <a:pt x="4280" y="72282"/>
                </a:lnTo>
                <a:cubicBezTo>
                  <a:pt x="4321" y="72236"/>
                  <a:pt x="4342" y="72179"/>
                  <a:pt x="4342" y="72122"/>
                </a:cubicBezTo>
                <a:lnTo>
                  <a:pt x="4342" y="72096"/>
                </a:lnTo>
                <a:lnTo>
                  <a:pt x="4342" y="72070"/>
                </a:lnTo>
                <a:cubicBezTo>
                  <a:pt x="4342" y="72013"/>
                  <a:pt x="4321" y="71957"/>
                  <a:pt x="4280" y="71910"/>
                </a:cubicBezTo>
                <a:lnTo>
                  <a:pt x="3638" y="71237"/>
                </a:lnTo>
                <a:lnTo>
                  <a:pt x="4280" y="70570"/>
                </a:lnTo>
                <a:cubicBezTo>
                  <a:pt x="4321" y="70522"/>
                  <a:pt x="4342" y="70467"/>
                  <a:pt x="4342" y="70409"/>
                </a:cubicBezTo>
                <a:lnTo>
                  <a:pt x="4342" y="70383"/>
                </a:lnTo>
                <a:lnTo>
                  <a:pt x="4342" y="70357"/>
                </a:lnTo>
                <a:cubicBezTo>
                  <a:pt x="4342" y="70295"/>
                  <a:pt x="4321" y="70238"/>
                  <a:pt x="4280" y="70197"/>
                </a:cubicBezTo>
                <a:lnTo>
                  <a:pt x="3638" y="69524"/>
                </a:lnTo>
                <a:lnTo>
                  <a:pt x="4280" y="68852"/>
                </a:lnTo>
                <a:cubicBezTo>
                  <a:pt x="4321" y="68810"/>
                  <a:pt x="4342" y="68748"/>
                  <a:pt x="4342" y="68691"/>
                </a:cubicBezTo>
                <a:lnTo>
                  <a:pt x="4342" y="68666"/>
                </a:lnTo>
                <a:lnTo>
                  <a:pt x="4342" y="68640"/>
                </a:lnTo>
                <a:cubicBezTo>
                  <a:pt x="4342" y="68583"/>
                  <a:pt x="4321" y="68525"/>
                  <a:pt x="4280" y="68479"/>
                </a:cubicBezTo>
                <a:lnTo>
                  <a:pt x="3638" y="67806"/>
                </a:lnTo>
                <a:lnTo>
                  <a:pt x="4280" y="67138"/>
                </a:lnTo>
                <a:cubicBezTo>
                  <a:pt x="4321" y="67092"/>
                  <a:pt x="4342" y="67035"/>
                  <a:pt x="4342" y="66978"/>
                </a:cubicBezTo>
                <a:lnTo>
                  <a:pt x="4342" y="66952"/>
                </a:lnTo>
                <a:lnTo>
                  <a:pt x="4342" y="66927"/>
                </a:lnTo>
                <a:cubicBezTo>
                  <a:pt x="4342" y="66870"/>
                  <a:pt x="4321" y="66808"/>
                  <a:pt x="4280" y="66766"/>
                </a:cubicBezTo>
                <a:lnTo>
                  <a:pt x="3638" y="66094"/>
                </a:lnTo>
                <a:lnTo>
                  <a:pt x="4280" y="65421"/>
                </a:lnTo>
                <a:cubicBezTo>
                  <a:pt x="4321" y="65380"/>
                  <a:pt x="4342" y="65322"/>
                  <a:pt x="4342" y="65260"/>
                </a:cubicBezTo>
                <a:lnTo>
                  <a:pt x="4342" y="65234"/>
                </a:lnTo>
                <a:lnTo>
                  <a:pt x="4342" y="65208"/>
                </a:lnTo>
                <a:cubicBezTo>
                  <a:pt x="4342" y="65151"/>
                  <a:pt x="4321" y="65095"/>
                  <a:pt x="4280" y="65048"/>
                </a:cubicBezTo>
                <a:lnTo>
                  <a:pt x="3638" y="64381"/>
                </a:lnTo>
                <a:lnTo>
                  <a:pt x="4280" y="63708"/>
                </a:lnTo>
                <a:cubicBezTo>
                  <a:pt x="4321" y="63661"/>
                  <a:pt x="4342" y="63605"/>
                  <a:pt x="4342" y="63548"/>
                </a:cubicBezTo>
                <a:lnTo>
                  <a:pt x="4342" y="63522"/>
                </a:lnTo>
                <a:lnTo>
                  <a:pt x="4342" y="63496"/>
                </a:lnTo>
                <a:cubicBezTo>
                  <a:pt x="4342" y="63438"/>
                  <a:pt x="4321" y="63381"/>
                  <a:pt x="4280" y="63335"/>
                </a:cubicBezTo>
                <a:lnTo>
                  <a:pt x="3638" y="62662"/>
                </a:lnTo>
                <a:lnTo>
                  <a:pt x="4280" y="61990"/>
                </a:lnTo>
                <a:cubicBezTo>
                  <a:pt x="4321" y="61948"/>
                  <a:pt x="4342" y="61891"/>
                  <a:pt x="4342" y="61835"/>
                </a:cubicBezTo>
                <a:lnTo>
                  <a:pt x="4342" y="61804"/>
                </a:lnTo>
                <a:lnTo>
                  <a:pt x="4342" y="61778"/>
                </a:lnTo>
                <a:cubicBezTo>
                  <a:pt x="4342" y="61721"/>
                  <a:pt x="4321" y="61664"/>
                  <a:pt x="4280" y="61618"/>
                </a:cubicBezTo>
                <a:lnTo>
                  <a:pt x="3638" y="60950"/>
                </a:lnTo>
                <a:lnTo>
                  <a:pt x="4280" y="60276"/>
                </a:lnTo>
                <a:cubicBezTo>
                  <a:pt x="4321" y="60231"/>
                  <a:pt x="4342" y="60173"/>
                  <a:pt x="4342" y="60116"/>
                </a:cubicBezTo>
                <a:lnTo>
                  <a:pt x="4342" y="60090"/>
                </a:lnTo>
                <a:lnTo>
                  <a:pt x="4342" y="60065"/>
                </a:lnTo>
                <a:cubicBezTo>
                  <a:pt x="4342" y="60008"/>
                  <a:pt x="4321" y="59951"/>
                  <a:pt x="4280" y="59904"/>
                </a:cubicBezTo>
                <a:lnTo>
                  <a:pt x="3638" y="59232"/>
                </a:lnTo>
                <a:lnTo>
                  <a:pt x="4280" y="58559"/>
                </a:lnTo>
                <a:cubicBezTo>
                  <a:pt x="4321" y="58518"/>
                  <a:pt x="4342" y="58461"/>
                  <a:pt x="4342" y="58404"/>
                </a:cubicBezTo>
                <a:lnTo>
                  <a:pt x="4342" y="58373"/>
                </a:lnTo>
                <a:lnTo>
                  <a:pt x="4342" y="58347"/>
                </a:lnTo>
                <a:cubicBezTo>
                  <a:pt x="4342" y="58289"/>
                  <a:pt x="4321" y="58234"/>
                  <a:pt x="4280" y="58186"/>
                </a:cubicBezTo>
                <a:lnTo>
                  <a:pt x="3638" y="57519"/>
                </a:lnTo>
                <a:lnTo>
                  <a:pt x="4280" y="56846"/>
                </a:lnTo>
                <a:cubicBezTo>
                  <a:pt x="4321" y="56799"/>
                  <a:pt x="4342" y="56743"/>
                  <a:pt x="4342" y="56686"/>
                </a:cubicBezTo>
                <a:lnTo>
                  <a:pt x="4342" y="56660"/>
                </a:lnTo>
                <a:lnTo>
                  <a:pt x="4342" y="56634"/>
                </a:lnTo>
                <a:cubicBezTo>
                  <a:pt x="4342" y="56577"/>
                  <a:pt x="4321" y="56520"/>
                  <a:pt x="4280" y="56474"/>
                </a:cubicBezTo>
                <a:lnTo>
                  <a:pt x="3638" y="55801"/>
                </a:lnTo>
                <a:lnTo>
                  <a:pt x="4280" y="55129"/>
                </a:lnTo>
                <a:cubicBezTo>
                  <a:pt x="4321" y="55086"/>
                  <a:pt x="4342" y="55029"/>
                  <a:pt x="4342" y="54973"/>
                </a:cubicBezTo>
                <a:lnTo>
                  <a:pt x="4342" y="54947"/>
                </a:lnTo>
                <a:lnTo>
                  <a:pt x="4342" y="54916"/>
                </a:lnTo>
                <a:cubicBezTo>
                  <a:pt x="4342" y="54859"/>
                  <a:pt x="4321" y="54802"/>
                  <a:pt x="4280" y="54761"/>
                </a:cubicBezTo>
                <a:lnTo>
                  <a:pt x="3638" y="54088"/>
                </a:lnTo>
                <a:lnTo>
                  <a:pt x="4280" y="53415"/>
                </a:lnTo>
                <a:cubicBezTo>
                  <a:pt x="4321" y="53369"/>
                  <a:pt x="4342" y="53312"/>
                  <a:pt x="4342" y="53255"/>
                </a:cubicBezTo>
                <a:lnTo>
                  <a:pt x="4342" y="53229"/>
                </a:lnTo>
                <a:lnTo>
                  <a:pt x="4342" y="53204"/>
                </a:lnTo>
                <a:cubicBezTo>
                  <a:pt x="4342" y="53147"/>
                  <a:pt x="4321" y="53089"/>
                  <a:pt x="4280" y="53042"/>
                </a:cubicBezTo>
                <a:lnTo>
                  <a:pt x="3638" y="52370"/>
                </a:lnTo>
                <a:lnTo>
                  <a:pt x="4280" y="51702"/>
                </a:lnTo>
                <a:cubicBezTo>
                  <a:pt x="4321" y="51656"/>
                  <a:pt x="4342" y="51599"/>
                  <a:pt x="4342" y="51542"/>
                </a:cubicBezTo>
                <a:lnTo>
                  <a:pt x="4342" y="51516"/>
                </a:lnTo>
                <a:lnTo>
                  <a:pt x="4342" y="51485"/>
                </a:lnTo>
                <a:cubicBezTo>
                  <a:pt x="4342" y="51428"/>
                  <a:pt x="4321" y="51372"/>
                  <a:pt x="4280" y="51330"/>
                </a:cubicBezTo>
                <a:lnTo>
                  <a:pt x="3638" y="50658"/>
                </a:lnTo>
                <a:lnTo>
                  <a:pt x="4280" y="49985"/>
                </a:lnTo>
                <a:cubicBezTo>
                  <a:pt x="4321" y="49937"/>
                  <a:pt x="4342" y="49881"/>
                  <a:pt x="4342" y="49824"/>
                </a:cubicBezTo>
                <a:lnTo>
                  <a:pt x="4342" y="49798"/>
                </a:lnTo>
                <a:lnTo>
                  <a:pt x="4342" y="49772"/>
                </a:lnTo>
                <a:cubicBezTo>
                  <a:pt x="4342" y="49715"/>
                  <a:pt x="4321" y="49658"/>
                  <a:pt x="4280" y="49612"/>
                </a:cubicBezTo>
                <a:lnTo>
                  <a:pt x="3638" y="48939"/>
                </a:lnTo>
                <a:lnTo>
                  <a:pt x="4280" y="48272"/>
                </a:lnTo>
                <a:cubicBezTo>
                  <a:pt x="4321" y="48225"/>
                  <a:pt x="4342" y="48168"/>
                  <a:pt x="4342" y="48112"/>
                </a:cubicBezTo>
                <a:lnTo>
                  <a:pt x="4342" y="48086"/>
                </a:lnTo>
                <a:lnTo>
                  <a:pt x="4342" y="48055"/>
                </a:lnTo>
                <a:cubicBezTo>
                  <a:pt x="4342" y="47997"/>
                  <a:pt x="4321" y="47940"/>
                  <a:pt x="4280" y="47899"/>
                </a:cubicBezTo>
                <a:lnTo>
                  <a:pt x="3638" y="47226"/>
                </a:lnTo>
                <a:lnTo>
                  <a:pt x="4280" y="46553"/>
                </a:lnTo>
                <a:cubicBezTo>
                  <a:pt x="4321" y="46512"/>
                  <a:pt x="4342" y="46450"/>
                  <a:pt x="4342" y="46393"/>
                </a:cubicBezTo>
                <a:lnTo>
                  <a:pt x="4342" y="46367"/>
                </a:lnTo>
                <a:lnTo>
                  <a:pt x="4342" y="46342"/>
                </a:lnTo>
                <a:cubicBezTo>
                  <a:pt x="4342" y="46285"/>
                  <a:pt x="4321" y="46228"/>
                  <a:pt x="4280" y="46181"/>
                </a:cubicBezTo>
                <a:lnTo>
                  <a:pt x="3638" y="45509"/>
                </a:lnTo>
                <a:lnTo>
                  <a:pt x="4280" y="44840"/>
                </a:lnTo>
                <a:cubicBezTo>
                  <a:pt x="4321" y="44795"/>
                  <a:pt x="4342" y="44737"/>
                  <a:pt x="4342" y="44680"/>
                </a:cubicBezTo>
                <a:lnTo>
                  <a:pt x="4342" y="44654"/>
                </a:lnTo>
                <a:lnTo>
                  <a:pt x="4342" y="44628"/>
                </a:lnTo>
                <a:cubicBezTo>
                  <a:pt x="4342" y="44566"/>
                  <a:pt x="4321" y="44510"/>
                  <a:pt x="4280" y="44468"/>
                </a:cubicBezTo>
                <a:lnTo>
                  <a:pt x="3638" y="43796"/>
                </a:lnTo>
                <a:lnTo>
                  <a:pt x="4280" y="43123"/>
                </a:lnTo>
                <a:cubicBezTo>
                  <a:pt x="4321" y="43082"/>
                  <a:pt x="4342" y="43020"/>
                  <a:pt x="4342" y="42963"/>
                </a:cubicBezTo>
                <a:lnTo>
                  <a:pt x="4342" y="42937"/>
                </a:lnTo>
                <a:lnTo>
                  <a:pt x="4342" y="42910"/>
                </a:lnTo>
                <a:cubicBezTo>
                  <a:pt x="4342" y="42853"/>
                  <a:pt x="4321" y="42796"/>
                  <a:pt x="4280" y="42750"/>
                </a:cubicBezTo>
                <a:lnTo>
                  <a:pt x="3638" y="42082"/>
                </a:lnTo>
                <a:lnTo>
                  <a:pt x="4280" y="41410"/>
                </a:lnTo>
                <a:cubicBezTo>
                  <a:pt x="4321" y="41363"/>
                  <a:pt x="4342" y="41306"/>
                  <a:pt x="4342" y="41250"/>
                </a:cubicBezTo>
                <a:lnTo>
                  <a:pt x="4342" y="41224"/>
                </a:lnTo>
                <a:lnTo>
                  <a:pt x="4342" y="41198"/>
                </a:lnTo>
                <a:cubicBezTo>
                  <a:pt x="4342" y="41141"/>
                  <a:pt x="4321" y="41079"/>
                  <a:pt x="4280" y="41038"/>
                </a:cubicBezTo>
                <a:lnTo>
                  <a:pt x="3638" y="40365"/>
                </a:lnTo>
                <a:lnTo>
                  <a:pt x="4280" y="39691"/>
                </a:lnTo>
                <a:cubicBezTo>
                  <a:pt x="4321" y="39650"/>
                  <a:pt x="4342" y="39593"/>
                  <a:pt x="4342" y="39536"/>
                </a:cubicBezTo>
                <a:lnTo>
                  <a:pt x="4342" y="39505"/>
                </a:lnTo>
                <a:lnTo>
                  <a:pt x="4342" y="39480"/>
                </a:lnTo>
                <a:cubicBezTo>
                  <a:pt x="4342" y="39423"/>
                  <a:pt x="4321" y="39366"/>
                  <a:pt x="4280" y="39319"/>
                </a:cubicBezTo>
                <a:lnTo>
                  <a:pt x="3638" y="38652"/>
                </a:lnTo>
                <a:lnTo>
                  <a:pt x="4280" y="37979"/>
                </a:lnTo>
                <a:cubicBezTo>
                  <a:pt x="4321" y="37933"/>
                  <a:pt x="4342" y="37876"/>
                  <a:pt x="4342" y="37819"/>
                </a:cubicBezTo>
                <a:lnTo>
                  <a:pt x="4342" y="37792"/>
                </a:lnTo>
                <a:lnTo>
                  <a:pt x="4342" y="37766"/>
                </a:lnTo>
                <a:cubicBezTo>
                  <a:pt x="4342" y="37711"/>
                  <a:pt x="4321" y="37653"/>
                  <a:pt x="4280" y="37606"/>
                </a:cubicBezTo>
                <a:lnTo>
                  <a:pt x="3638" y="36934"/>
                </a:lnTo>
                <a:lnTo>
                  <a:pt x="4280" y="36261"/>
                </a:lnTo>
                <a:cubicBezTo>
                  <a:pt x="4321" y="36220"/>
                  <a:pt x="4342" y="36163"/>
                  <a:pt x="4342" y="36106"/>
                </a:cubicBezTo>
                <a:lnTo>
                  <a:pt x="4342" y="36075"/>
                </a:lnTo>
                <a:lnTo>
                  <a:pt x="4342" y="36049"/>
                </a:lnTo>
                <a:cubicBezTo>
                  <a:pt x="4342" y="35992"/>
                  <a:pt x="4321" y="35935"/>
                  <a:pt x="4280" y="35889"/>
                </a:cubicBezTo>
                <a:lnTo>
                  <a:pt x="3638" y="35220"/>
                </a:lnTo>
                <a:lnTo>
                  <a:pt x="4280" y="34549"/>
                </a:lnTo>
                <a:cubicBezTo>
                  <a:pt x="4321" y="34501"/>
                  <a:pt x="4342" y="34444"/>
                  <a:pt x="4342" y="34388"/>
                </a:cubicBezTo>
                <a:lnTo>
                  <a:pt x="4342" y="34362"/>
                </a:lnTo>
                <a:lnTo>
                  <a:pt x="4342" y="34336"/>
                </a:lnTo>
                <a:cubicBezTo>
                  <a:pt x="4342" y="34279"/>
                  <a:pt x="4321" y="34222"/>
                  <a:pt x="4280" y="34176"/>
                </a:cubicBezTo>
                <a:lnTo>
                  <a:pt x="3638" y="33503"/>
                </a:lnTo>
                <a:lnTo>
                  <a:pt x="4280" y="32830"/>
                </a:lnTo>
                <a:cubicBezTo>
                  <a:pt x="4321" y="32789"/>
                  <a:pt x="4342" y="32732"/>
                  <a:pt x="4342" y="32674"/>
                </a:cubicBezTo>
                <a:lnTo>
                  <a:pt x="4342" y="32643"/>
                </a:lnTo>
                <a:lnTo>
                  <a:pt x="4342" y="32619"/>
                </a:lnTo>
                <a:cubicBezTo>
                  <a:pt x="4342" y="32561"/>
                  <a:pt x="4321" y="32504"/>
                  <a:pt x="4280" y="32463"/>
                </a:cubicBezTo>
                <a:lnTo>
                  <a:pt x="3638" y="31790"/>
                </a:lnTo>
                <a:lnTo>
                  <a:pt x="4280" y="31117"/>
                </a:lnTo>
                <a:cubicBezTo>
                  <a:pt x="4321" y="31071"/>
                  <a:pt x="4342" y="31014"/>
                  <a:pt x="4342" y="30957"/>
                </a:cubicBezTo>
                <a:lnTo>
                  <a:pt x="4342" y="30931"/>
                </a:lnTo>
                <a:lnTo>
                  <a:pt x="4342" y="30905"/>
                </a:lnTo>
                <a:cubicBezTo>
                  <a:pt x="4342" y="30849"/>
                  <a:pt x="4321" y="30792"/>
                  <a:pt x="4280" y="30744"/>
                </a:cubicBezTo>
                <a:lnTo>
                  <a:pt x="3638" y="30073"/>
                </a:lnTo>
                <a:lnTo>
                  <a:pt x="4280" y="29399"/>
                </a:lnTo>
                <a:cubicBezTo>
                  <a:pt x="4321" y="29358"/>
                  <a:pt x="4342" y="29301"/>
                  <a:pt x="4342" y="29244"/>
                </a:cubicBezTo>
                <a:lnTo>
                  <a:pt x="4342" y="29218"/>
                </a:lnTo>
                <a:lnTo>
                  <a:pt x="4342" y="29187"/>
                </a:lnTo>
                <a:cubicBezTo>
                  <a:pt x="4342" y="29130"/>
                  <a:pt x="4321" y="29073"/>
                  <a:pt x="4280" y="29032"/>
                </a:cubicBezTo>
                <a:lnTo>
                  <a:pt x="3638" y="28359"/>
                </a:lnTo>
                <a:lnTo>
                  <a:pt x="4079" y="27899"/>
                </a:lnTo>
                <a:cubicBezTo>
                  <a:pt x="4090" y="27901"/>
                  <a:pt x="4100" y="27902"/>
                  <a:pt x="4111" y="27902"/>
                </a:cubicBezTo>
                <a:cubicBezTo>
                  <a:pt x="4169" y="27902"/>
                  <a:pt x="4227" y="27880"/>
                  <a:pt x="4275" y="27837"/>
                </a:cubicBezTo>
                <a:cubicBezTo>
                  <a:pt x="4321" y="27790"/>
                  <a:pt x="4342" y="27733"/>
                  <a:pt x="4342" y="27671"/>
                </a:cubicBezTo>
                <a:cubicBezTo>
                  <a:pt x="4342" y="27645"/>
                  <a:pt x="4337" y="27625"/>
                  <a:pt x="4332" y="27599"/>
                </a:cubicBezTo>
                <a:cubicBezTo>
                  <a:pt x="4337" y="27578"/>
                  <a:pt x="4342" y="27551"/>
                  <a:pt x="4342" y="27527"/>
                </a:cubicBezTo>
                <a:cubicBezTo>
                  <a:pt x="4342" y="27469"/>
                  <a:pt x="4321" y="27407"/>
                  <a:pt x="4275" y="27360"/>
                </a:cubicBezTo>
                <a:cubicBezTo>
                  <a:pt x="4227" y="27317"/>
                  <a:pt x="4169" y="27296"/>
                  <a:pt x="4111" y="27296"/>
                </a:cubicBezTo>
                <a:cubicBezTo>
                  <a:pt x="4100" y="27296"/>
                  <a:pt x="4090" y="27297"/>
                  <a:pt x="4079" y="27298"/>
                </a:cubicBezTo>
                <a:lnTo>
                  <a:pt x="3613" y="26817"/>
                </a:lnTo>
                <a:lnTo>
                  <a:pt x="4280" y="26118"/>
                </a:lnTo>
                <a:cubicBezTo>
                  <a:pt x="4321" y="26077"/>
                  <a:pt x="4342" y="26015"/>
                  <a:pt x="4342" y="25958"/>
                </a:cubicBezTo>
                <a:lnTo>
                  <a:pt x="4342" y="25953"/>
                </a:lnTo>
                <a:cubicBezTo>
                  <a:pt x="4342" y="25896"/>
                  <a:pt x="4321" y="25839"/>
                  <a:pt x="4280" y="25798"/>
                </a:cubicBezTo>
                <a:lnTo>
                  <a:pt x="3613" y="25099"/>
                </a:lnTo>
                <a:lnTo>
                  <a:pt x="4280" y="24406"/>
                </a:lnTo>
                <a:cubicBezTo>
                  <a:pt x="4321" y="24360"/>
                  <a:pt x="4342" y="24303"/>
                  <a:pt x="4342" y="24245"/>
                </a:cubicBezTo>
                <a:lnTo>
                  <a:pt x="4342" y="24240"/>
                </a:lnTo>
                <a:cubicBezTo>
                  <a:pt x="4342" y="24183"/>
                  <a:pt x="4321" y="24126"/>
                  <a:pt x="4280" y="24080"/>
                </a:cubicBezTo>
                <a:lnTo>
                  <a:pt x="3613" y="23386"/>
                </a:lnTo>
                <a:lnTo>
                  <a:pt x="4280" y="22688"/>
                </a:lnTo>
                <a:cubicBezTo>
                  <a:pt x="4321" y="22646"/>
                  <a:pt x="4342" y="22584"/>
                  <a:pt x="4342" y="22528"/>
                </a:cubicBezTo>
                <a:lnTo>
                  <a:pt x="4342" y="22522"/>
                </a:lnTo>
                <a:cubicBezTo>
                  <a:pt x="4342" y="22466"/>
                  <a:pt x="4321" y="22409"/>
                  <a:pt x="4280" y="22366"/>
                </a:cubicBezTo>
                <a:lnTo>
                  <a:pt x="3613" y="21668"/>
                </a:lnTo>
                <a:lnTo>
                  <a:pt x="4280" y="20975"/>
                </a:lnTo>
                <a:cubicBezTo>
                  <a:pt x="4321" y="20928"/>
                  <a:pt x="4342" y="20871"/>
                  <a:pt x="4342" y="20814"/>
                </a:cubicBezTo>
                <a:lnTo>
                  <a:pt x="4342" y="20809"/>
                </a:lnTo>
                <a:cubicBezTo>
                  <a:pt x="4342" y="20752"/>
                  <a:pt x="4321" y="20696"/>
                  <a:pt x="4280" y="20649"/>
                </a:cubicBezTo>
                <a:lnTo>
                  <a:pt x="3613" y="19956"/>
                </a:lnTo>
                <a:lnTo>
                  <a:pt x="4280" y="19257"/>
                </a:lnTo>
                <a:cubicBezTo>
                  <a:pt x="4321" y="19216"/>
                  <a:pt x="4342" y="19158"/>
                  <a:pt x="4342" y="19101"/>
                </a:cubicBezTo>
                <a:lnTo>
                  <a:pt x="4342" y="19096"/>
                </a:lnTo>
                <a:cubicBezTo>
                  <a:pt x="4342" y="19034"/>
                  <a:pt x="4321" y="18977"/>
                  <a:pt x="4280" y="18936"/>
                </a:cubicBezTo>
                <a:lnTo>
                  <a:pt x="3613" y="18237"/>
                </a:lnTo>
                <a:lnTo>
                  <a:pt x="4280" y="17544"/>
                </a:lnTo>
                <a:cubicBezTo>
                  <a:pt x="4321" y="17498"/>
                  <a:pt x="4342" y="17441"/>
                  <a:pt x="4342" y="17384"/>
                </a:cubicBezTo>
                <a:lnTo>
                  <a:pt x="4342" y="17379"/>
                </a:lnTo>
                <a:cubicBezTo>
                  <a:pt x="4342" y="17322"/>
                  <a:pt x="4321" y="17265"/>
                  <a:pt x="4280" y="17219"/>
                </a:cubicBezTo>
                <a:lnTo>
                  <a:pt x="3613" y="16524"/>
                </a:lnTo>
                <a:lnTo>
                  <a:pt x="4280" y="15826"/>
                </a:lnTo>
                <a:cubicBezTo>
                  <a:pt x="4321" y="15784"/>
                  <a:pt x="4342" y="15728"/>
                  <a:pt x="4342" y="15671"/>
                </a:cubicBezTo>
                <a:lnTo>
                  <a:pt x="4342" y="15666"/>
                </a:lnTo>
                <a:cubicBezTo>
                  <a:pt x="4342" y="15609"/>
                  <a:pt x="4321" y="15547"/>
                  <a:pt x="4280" y="15505"/>
                </a:cubicBezTo>
                <a:lnTo>
                  <a:pt x="3613" y="14807"/>
                </a:lnTo>
                <a:lnTo>
                  <a:pt x="4280" y="14114"/>
                </a:lnTo>
                <a:cubicBezTo>
                  <a:pt x="4321" y="14067"/>
                  <a:pt x="4342" y="14009"/>
                  <a:pt x="4342" y="13952"/>
                </a:cubicBezTo>
                <a:lnTo>
                  <a:pt x="4342" y="13947"/>
                </a:lnTo>
                <a:cubicBezTo>
                  <a:pt x="4342" y="13890"/>
                  <a:pt x="4321" y="13834"/>
                  <a:pt x="4280" y="13787"/>
                </a:cubicBezTo>
                <a:lnTo>
                  <a:pt x="3613" y="13094"/>
                </a:lnTo>
                <a:lnTo>
                  <a:pt x="4280" y="12395"/>
                </a:lnTo>
                <a:cubicBezTo>
                  <a:pt x="4321" y="12354"/>
                  <a:pt x="4342" y="12297"/>
                  <a:pt x="4342" y="12240"/>
                </a:cubicBezTo>
                <a:lnTo>
                  <a:pt x="4342" y="12235"/>
                </a:lnTo>
                <a:cubicBezTo>
                  <a:pt x="4342" y="12178"/>
                  <a:pt x="4321" y="12115"/>
                  <a:pt x="4280" y="12074"/>
                </a:cubicBezTo>
                <a:lnTo>
                  <a:pt x="3613" y="11375"/>
                </a:lnTo>
                <a:lnTo>
                  <a:pt x="4280" y="10682"/>
                </a:lnTo>
                <a:cubicBezTo>
                  <a:pt x="4321" y="10636"/>
                  <a:pt x="4342" y="10579"/>
                  <a:pt x="4342" y="10522"/>
                </a:cubicBezTo>
                <a:lnTo>
                  <a:pt x="4342" y="10517"/>
                </a:lnTo>
                <a:cubicBezTo>
                  <a:pt x="4342" y="10460"/>
                  <a:pt x="4321" y="10403"/>
                  <a:pt x="4280" y="10357"/>
                </a:cubicBezTo>
                <a:lnTo>
                  <a:pt x="3613" y="9663"/>
                </a:lnTo>
                <a:lnTo>
                  <a:pt x="4280" y="8965"/>
                </a:lnTo>
                <a:cubicBezTo>
                  <a:pt x="4321" y="8922"/>
                  <a:pt x="4342" y="8867"/>
                  <a:pt x="4342" y="8809"/>
                </a:cubicBezTo>
                <a:lnTo>
                  <a:pt x="4342" y="8804"/>
                </a:lnTo>
                <a:cubicBezTo>
                  <a:pt x="4342" y="8747"/>
                  <a:pt x="4321" y="8690"/>
                  <a:pt x="4280" y="8643"/>
                </a:cubicBezTo>
                <a:lnTo>
                  <a:pt x="3613" y="7945"/>
                </a:lnTo>
                <a:lnTo>
                  <a:pt x="4280" y="7252"/>
                </a:lnTo>
                <a:cubicBezTo>
                  <a:pt x="4321" y="7205"/>
                  <a:pt x="4342" y="7148"/>
                  <a:pt x="4342" y="7091"/>
                </a:cubicBezTo>
                <a:lnTo>
                  <a:pt x="4342" y="7086"/>
                </a:lnTo>
                <a:cubicBezTo>
                  <a:pt x="4342" y="7028"/>
                  <a:pt x="4321" y="6973"/>
                  <a:pt x="4280" y="6925"/>
                </a:cubicBezTo>
                <a:lnTo>
                  <a:pt x="3613" y="6232"/>
                </a:lnTo>
                <a:lnTo>
                  <a:pt x="4280" y="5538"/>
                </a:lnTo>
                <a:cubicBezTo>
                  <a:pt x="4321" y="5492"/>
                  <a:pt x="4342" y="5435"/>
                  <a:pt x="4342" y="5378"/>
                </a:cubicBezTo>
                <a:lnTo>
                  <a:pt x="4342" y="5373"/>
                </a:lnTo>
                <a:cubicBezTo>
                  <a:pt x="4342" y="5316"/>
                  <a:pt x="4321" y="5259"/>
                  <a:pt x="4280" y="5213"/>
                </a:cubicBezTo>
                <a:lnTo>
                  <a:pt x="3613" y="4520"/>
                </a:lnTo>
                <a:lnTo>
                  <a:pt x="4280" y="3821"/>
                </a:lnTo>
                <a:cubicBezTo>
                  <a:pt x="4321" y="3775"/>
                  <a:pt x="4342" y="3717"/>
                  <a:pt x="4342" y="3660"/>
                </a:cubicBezTo>
                <a:lnTo>
                  <a:pt x="4342" y="3655"/>
                </a:lnTo>
                <a:cubicBezTo>
                  <a:pt x="4342" y="3598"/>
                  <a:pt x="4321" y="3541"/>
                  <a:pt x="4280" y="3500"/>
                </a:cubicBezTo>
                <a:lnTo>
                  <a:pt x="3613" y="2801"/>
                </a:lnTo>
                <a:lnTo>
                  <a:pt x="4280" y="2108"/>
                </a:lnTo>
                <a:cubicBezTo>
                  <a:pt x="4321" y="2061"/>
                  <a:pt x="4342" y="2005"/>
                  <a:pt x="4342" y="1948"/>
                </a:cubicBezTo>
                <a:cubicBezTo>
                  <a:pt x="4342" y="1886"/>
                  <a:pt x="4321" y="1824"/>
                  <a:pt x="4275" y="1781"/>
                </a:cubicBezTo>
                <a:cubicBezTo>
                  <a:pt x="4229" y="1739"/>
                  <a:pt x="4171" y="1717"/>
                  <a:pt x="4113" y="1717"/>
                </a:cubicBezTo>
                <a:cubicBezTo>
                  <a:pt x="4053" y="1717"/>
                  <a:pt x="3993" y="1740"/>
                  <a:pt x="3948" y="1787"/>
                </a:cubicBezTo>
                <a:lnTo>
                  <a:pt x="3296" y="2471"/>
                </a:lnTo>
                <a:lnTo>
                  <a:pt x="2795" y="1943"/>
                </a:lnTo>
                <a:lnTo>
                  <a:pt x="4280" y="390"/>
                </a:lnTo>
                <a:cubicBezTo>
                  <a:pt x="4321" y="348"/>
                  <a:pt x="4342" y="286"/>
                  <a:pt x="4342" y="229"/>
                </a:cubicBezTo>
                <a:cubicBezTo>
                  <a:pt x="4342" y="173"/>
                  <a:pt x="4321" y="111"/>
                  <a:pt x="4275" y="64"/>
                </a:cubicBezTo>
                <a:cubicBezTo>
                  <a:pt x="4230" y="21"/>
                  <a:pt x="4174" y="1"/>
                  <a:pt x="4117" y="1"/>
                </a:cubicBezTo>
                <a:cubicBezTo>
                  <a:pt x="4056" y="1"/>
                  <a:pt x="3994" y="25"/>
                  <a:pt x="3948" y="74"/>
                </a:cubicBezTo>
                <a:lnTo>
                  <a:pt x="2474" y="1611"/>
                </a:lnTo>
                <a:lnTo>
                  <a:pt x="2350" y="1477"/>
                </a:lnTo>
                <a:cubicBezTo>
                  <a:pt x="2309" y="1435"/>
                  <a:pt x="2247" y="1409"/>
                  <a:pt x="2185" y="1409"/>
                </a:cubicBezTo>
                <a:cubicBezTo>
                  <a:pt x="2123" y="1409"/>
                  <a:pt x="2061" y="1435"/>
                  <a:pt x="2018" y="1477"/>
                </a:cubicBezTo>
                <a:lnTo>
                  <a:pt x="1889" y="1611"/>
                </a:lnTo>
                <a:lnTo>
                  <a:pt x="420" y="74"/>
                </a:lnTo>
                <a:cubicBezTo>
                  <a:pt x="374" y="25"/>
                  <a:pt x="313" y="1"/>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Numbers and text 3">
  <p:cSld name="CUSTOM_9_1_1">
    <p:spTree>
      <p:nvGrpSpPr>
        <p:cNvPr id="1" name="Shape 5708"/>
        <p:cNvGrpSpPr/>
        <p:nvPr/>
      </p:nvGrpSpPr>
      <p:grpSpPr>
        <a:xfrm>
          <a:off x="0" y="0"/>
          <a:ext cx="0" cy="0"/>
          <a:chOff x="0" y="0"/>
          <a:chExt cx="0" cy="0"/>
        </a:xfrm>
      </p:grpSpPr>
      <p:pic>
        <p:nvPicPr>
          <p:cNvPr id="5709" name="Google Shape;5709;p45"/>
          <p:cNvPicPr preferRelativeResize="0"/>
          <p:nvPr/>
        </p:nvPicPr>
        <p:blipFill>
          <a:blip r:embed="rId2">
            <a:alphaModFix/>
          </a:blip>
          <a:stretch>
            <a:fillRect/>
          </a:stretch>
        </p:blipFill>
        <p:spPr>
          <a:xfrm>
            <a:off x="0" y="0"/>
            <a:ext cx="9144000" cy="5143500"/>
          </a:xfrm>
          <a:prstGeom prst="rect">
            <a:avLst/>
          </a:prstGeom>
          <a:noFill/>
          <a:ln>
            <a:noFill/>
          </a:ln>
        </p:spPr>
      </p:pic>
      <p:sp>
        <p:nvSpPr>
          <p:cNvPr id="5710" name="Google Shape;5710;p45"/>
          <p:cNvSpPr txBox="1">
            <a:spLocks noGrp="1"/>
          </p:cNvSpPr>
          <p:nvPr>
            <p:ph type="title"/>
          </p:nvPr>
        </p:nvSpPr>
        <p:spPr>
          <a:xfrm>
            <a:off x="720000" y="2152375"/>
            <a:ext cx="2059800" cy="95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11" name="Google Shape;5711;p45"/>
          <p:cNvSpPr txBox="1">
            <a:spLocks noGrp="1"/>
          </p:cNvSpPr>
          <p:nvPr>
            <p:ph type="title" idx="2"/>
          </p:nvPr>
        </p:nvSpPr>
        <p:spPr>
          <a:xfrm>
            <a:off x="3124200" y="1261825"/>
            <a:ext cx="1450200" cy="521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712" name="Google Shape;5712;p45"/>
          <p:cNvSpPr txBox="1">
            <a:spLocks noGrp="1"/>
          </p:cNvSpPr>
          <p:nvPr>
            <p:ph type="subTitle" idx="1"/>
          </p:nvPr>
        </p:nvSpPr>
        <p:spPr>
          <a:xfrm>
            <a:off x="4680750" y="1215325"/>
            <a:ext cx="3743100" cy="61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13" name="Google Shape;5713;p45"/>
          <p:cNvSpPr txBox="1">
            <a:spLocks noGrp="1"/>
          </p:cNvSpPr>
          <p:nvPr>
            <p:ph type="title" idx="3" hasCustomPrompt="1"/>
          </p:nvPr>
        </p:nvSpPr>
        <p:spPr>
          <a:xfrm>
            <a:off x="3124200" y="647725"/>
            <a:ext cx="1450200" cy="614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3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5714" name="Google Shape;5714;p45"/>
          <p:cNvSpPr txBox="1">
            <a:spLocks noGrp="1"/>
          </p:cNvSpPr>
          <p:nvPr>
            <p:ph type="title" idx="4"/>
          </p:nvPr>
        </p:nvSpPr>
        <p:spPr>
          <a:xfrm>
            <a:off x="3124200" y="2595000"/>
            <a:ext cx="1450200" cy="521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715" name="Google Shape;5715;p45"/>
          <p:cNvSpPr txBox="1">
            <a:spLocks noGrp="1"/>
          </p:cNvSpPr>
          <p:nvPr>
            <p:ph type="subTitle" idx="5"/>
          </p:nvPr>
        </p:nvSpPr>
        <p:spPr>
          <a:xfrm>
            <a:off x="4680750" y="2548500"/>
            <a:ext cx="3743100" cy="614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16" name="Google Shape;5716;p45"/>
          <p:cNvSpPr txBox="1">
            <a:spLocks noGrp="1"/>
          </p:cNvSpPr>
          <p:nvPr>
            <p:ph type="title" idx="6" hasCustomPrompt="1"/>
          </p:nvPr>
        </p:nvSpPr>
        <p:spPr>
          <a:xfrm>
            <a:off x="3124200" y="1980900"/>
            <a:ext cx="1450200" cy="614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3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5717" name="Google Shape;5717;p45"/>
          <p:cNvSpPr txBox="1">
            <a:spLocks noGrp="1"/>
          </p:cNvSpPr>
          <p:nvPr>
            <p:ph type="title" idx="7"/>
          </p:nvPr>
        </p:nvSpPr>
        <p:spPr>
          <a:xfrm>
            <a:off x="3124200" y="3928175"/>
            <a:ext cx="1450200" cy="521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718" name="Google Shape;5718;p45"/>
          <p:cNvSpPr txBox="1">
            <a:spLocks noGrp="1"/>
          </p:cNvSpPr>
          <p:nvPr>
            <p:ph type="subTitle" idx="8"/>
          </p:nvPr>
        </p:nvSpPr>
        <p:spPr>
          <a:xfrm>
            <a:off x="4680750" y="3881675"/>
            <a:ext cx="3743100" cy="614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19" name="Google Shape;5719;p45"/>
          <p:cNvSpPr txBox="1">
            <a:spLocks noGrp="1"/>
          </p:cNvSpPr>
          <p:nvPr>
            <p:ph type="title" idx="9" hasCustomPrompt="1"/>
          </p:nvPr>
        </p:nvSpPr>
        <p:spPr>
          <a:xfrm>
            <a:off x="3124200" y="3314075"/>
            <a:ext cx="1450200" cy="614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3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5720" name="Google Shape;5720;p45"/>
          <p:cNvSpPr/>
          <p:nvPr/>
        </p:nvSpPr>
        <p:spPr>
          <a:xfrm>
            <a:off x="8625600" y="-133800"/>
            <a:ext cx="265498" cy="5277215"/>
          </a:xfrm>
          <a:custGeom>
            <a:avLst/>
            <a:gdLst/>
            <a:ahLst/>
            <a:cxnLst/>
            <a:rect l="l" t="t" r="r" b="b"/>
            <a:pathLst>
              <a:path w="4343" h="82949" extrusionOk="0">
                <a:moveTo>
                  <a:pt x="2474" y="2278"/>
                </a:moveTo>
                <a:lnTo>
                  <a:pt x="2976" y="2801"/>
                </a:lnTo>
                <a:lnTo>
                  <a:pt x="2474" y="3324"/>
                </a:lnTo>
                <a:lnTo>
                  <a:pt x="2350" y="3195"/>
                </a:lnTo>
                <a:cubicBezTo>
                  <a:pt x="2309" y="3147"/>
                  <a:pt x="2247" y="3123"/>
                  <a:pt x="2185" y="3123"/>
                </a:cubicBezTo>
                <a:cubicBezTo>
                  <a:pt x="2123" y="3123"/>
                  <a:pt x="2061" y="3147"/>
                  <a:pt x="2018" y="3195"/>
                </a:cubicBezTo>
                <a:lnTo>
                  <a:pt x="1889" y="3324"/>
                </a:lnTo>
                <a:lnTo>
                  <a:pt x="1388" y="2801"/>
                </a:lnTo>
                <a:lnTo>
                  <a:pt x="1889" y="2278"/>
                </a:lnTo>
                <a:lnTo>
                  <a:pt x="2018" y="2408"/>
                </a:lnTo>
                <a:cubicBezTo>
                  <a:pt x="2061" y="2454"/>
                  <a:pt x="2123" y="2480"/>
                  <a:pt x="2185" y="2480"/>
                </a:cubicBezTo>
                <a:cubicBezTo>
                  <a:pt x="2247" y="2480"/>
                  <a:pt x="2309" y="2454"/>
                  <a:pt x="2350" y="2408"/>
                </a:cubicBezTo>
                <a:lnTo>
                  <a:pt x="2474" y="2278"/>
                </a:lnTo>
                <a:close/>
                <a:moveTo>
                  <a:pt x="1072" y="3137"/>
                </a:moveTo>
                <a:lnTo>
                  <a:pt x="1574" y="3660"/>
                </a:lnTo>
                <a:lnTo>
                  <a:pt x="1072" y="4183"/>
                </a:lnTo>
                <a:lnTo>
                  <a:pt x="570" y="3660"/>
                </a:lnTo>
                <a:lnTo>
                  <a:pt x="1072" y="3137"/>
                </a:lnTo>
                <a:close/>
                <a:moveTo>
                  <a:pt x="3296" y="3137"/>
                </a:moveTo>
                <a:lnTo>
                  <a:pt x="3799" y="3660"/>
                </a:lnTo>
                <a:lnTo>
                  <a:pt x="3296" y="4183"/>
                </a:lnTo>
                <a:lnTo>
                  <a:pt x="2795" y="3660"/>
                </a:lnTo>
                <a:lnTo>
                  <a:pt x="3296" y="3137"/>
                </a:lnTo>
                <a:close/>
                <a:moveTo>
                  <a:pt x="2474" y="3992"/>
                </a:moveTo>
                <a:lnTo>
                  <a:pt x="2976" y="4520"/>
                </a:lnTo>
                <a:lnTo>
                  <a:pt x="2474" y="5041"/>
                </a:lnTo>
                <a:lnTo>
                  <a:pt x="2350" y="4907"/>
                </a:lnTo>
                <a:cubicBezTo>
                  <a:pt x="2309" y="4866"/>
                  <a:pt x="2247" y="4840"/>
                  <a:pt x="2185" y="4840"/>
                </a:cubicBezTo>
                <a:cubicBezTo>
                  <a:pt x="2123" y="4840"/>
                  <a:pt x="2061" y="4866"/>
                  <a:pt x="2018" y="4907"/>
                </a:cubicBezTo>
                <a:lnTo>
                  <a:pt x="1889" y="5041"/>
                </a:lnTo>
                <a:lnTo>
                  <a:pt x="1388" y="4520"/>
                </a:lnTo>
                <a:lnTo>
                  <a:pt x="1889" y="3992"/>
                </a:lnTo>
                <a:lnTo>
                  <a:pt x="2018" y="4126"/>
                </a:lnTo>
                <a:cubicBezTo>
                  <a:pt x="2061" y="4167"/>
                  <a:pt x="2123" y="4193"/>
                  <a:pt x="2185" y="4193"/>
                </a:cubicBezTo>
                <a:cubicBezTo>
                  <a:pt x="2247" y="4193"/>
                  <a:pt x="2309" y="4167"/>
                  <a:pt x="2350" y="4126"/>
                </a:cubicBezTo>
                <a:lnTo>
                  <a:pt x="2474" y="3992"/>
                </a:lnTo>
                <a:close/>
                <a:moveTo>
                  <a:pt x="1072" y="4850"/>
                </a:moveTo>
                <a:lnTo>
                  <a:pt x="1574" y="5373"/>
                </a:lnTo>
                <a:lnTo>
                  <a:pt x="1072" y="5901"/>
                </a:lnTo>
                <a:lnTo>
                  <a:pt x="570" y="5373"/>
                </a:lnTo>
                <a:lnTo>
                  <a:pt x="1072" y="4850"/>
                </a:lnTo>
                <a:close/>
                <a:moveTo>
                  <a:pt x="3296" y="4850"/>
                </a:moveTo>
                <a:lnTo>
                  <a:pt x="3799" y="5373"/>
                </a:lnTo>
                <a:lnTo>
                  <a:pt x="3296" y="5901"/>
                </a:lnTo>
                <a:lnTo>
                  <a:pt x="2795" y="5373"/>
                </a:lnTo>
                <a:lnTo>
                  <a:pt x="3296" y="4850"/>
                </a:lnTo>
                <a:close/>
                <a:moveTo>
                  <a:pt x="2474" y="5710"/>
                </a:moveTo>
                <a:lnTo>
                  <a:pt x="2976" y="6232"/>
                </a:lnTo>
                <a:lnTo>
                  <a:pt x="2474" y="6755"/>
                </a:lnTo>
                <a:lnTo>
                  <a:pt x="2350" y="6625"/>
                </a:lnTo>
                <a:cubicBezTo>
                  <a:pt x="2309" y="6579"/>
                  <a:pt x="2247" y="6553"/>
                  <a:pt x="2185" y="6553"/>
                </a:cubicBezTo>
                <a:cubicBezTo>
                  <a:pt x="2123" y="6553"/>
                  <a:pt x="2061" y="6579"/>
                  <a:pt x="2018" y="6625"/>
                </a:cubicBezTo>
                <a:lnTo>
                  <a:pt x="1889" y="6755"/>
                </a:lnTo>
                <a:lnTo>
                  <a:pt x="1388" y="6232"/>
                </a:lnTo>
                <a:lnTo>
                  <a:pt x="1889" y="5710"/>
                </a:lnTo>
                <a:lnTo>
                  <a:pt x="2018" y="5839"/>
                </a:lnTo>
                <a:cubicBezTo>
                  <a:pt x="2061" y="5886"/>
                  <a:pt x="2123" y="5911"/>
                  <a:pt x="2185" y="5911"/>
                </a:cubicBezTo>
                <a:cubicBezTo>
                  <a:pt x="2247" y="5911"/>
                  <a:pt x="2309" y="5886"/>
                  <a:pt x="2350" y="5839"/>
                </a:cubicBezTo>
                <a:lnTo>
                  <a:pt x="2474" y="5710"/>
                </a:lnTo>
                <a:close/>
                <a:moveTo>
                  <a:pt x="1072" y="6563"/>
                </a:moveTo>
                <a:lnTo>
                  <a:pt x="1574" y="7091"/>
                </a:lnTo>
                <a:lnTo>
                  <a:pt x="1072" y="7613"/>
                </a:lnTo>
                <a:lnTo>
                  <a:pt x="570" y="7091"/>
                </a:lnTo>
                <a:lnTo>
                  <a:pt x="1072" y="6563"/>
                </a:lnTo>
                <a:close/>
                <a:moveTo>
                  <a:pt x="3296" y="6563"/>
                </a:moveTo>
                <a:lnTo>
                  <a:pt x="3799" y="7091"/>
                </a:lnTo>
                <a:lnTo>
                  <a:pt x="3296" y="7613"/>
                </a:lnTo>
                <a:lnTo>
                  <a:pt x="2795" y="7091"/>
                </a:lnTo>
                <a:lnTo>
                  <a:pt x="3296" y="6563"/>
                </a:lnTo>
                <a:close/>
                <a:moveTo>
                  <a:pt x="2474" y="7422"/>
                </a:moveTo>
                <a:lnTo>
                  <a:pt x="2976" y="7945"/>
                </a:lnTo>
                <a:lnTo>
                  <a:pt x="2474" y="8473"/>
                </a:lnTo>
                <a:lnTo>
                  <a:pt x="2350" y="8339"/>
                </a:lnTo>
                <a:cubicBezTo>
                  <a:pt x="2309" y="8296"/>
                  <a:pt x="2247" y="8270"/>
                  <a:pt x="2185" y="8270"/>
                </a:cubicBezTo>
                <a:cubicBezTo>
                  <a:pt x="2123" y="8270"/>
                  <a:pt x="2061" y="8296"/>
                  <a:pt x="2018" y="8339"/>
                </a:cubicBezTo>
                <a:lnTo>
                  <a:pt x="1889" y="8473"/>
                </a:lnTo>
                <a:lnTo>
                  <a:pt x="1388" y="7945"/>
                </a:lnTo>
                <a:lnTo>
                  <a:pt x="1889" y="7422"/>
                </a:lnTo>
                <a:lnTo>
                  <a:pt x="2018" y="7556"/>
                </a:lnTo>
                <a:cubicBezTo>
                  <a:pt x="2061" y="7599"/>
                  <a:pt x="2123" y="7625"/>
                  <a:pt x="2185" y="7625"/>
                </a:cubicBezTo>
                <a:cubicBezTo>
                  <a:pt x="2247" y="7625"/>
                  <a:pt x="2309" y="7599"/>
                  <a:pt x="2350" y="7556"/>
                </a:cubicBezTo>
                <a:lnTo>
                  <a:pt x="2474" y="7422"/>
                </a:lnTo>
                <a:close/>
                <a:moveTo>
                  <a:pt x="1072" y="8282"/>
                </a:moveTo>
                <a:lnTo>
                  <a:pt x="1574" y="8804"/>
                </a:lnTo>
                <a:lnTo>
                  <a:pt x="1072" y="9332"/>
                </a:lnTo>
                <a:lnTo>
                  <a:pt x="570" y="8804"/>
                </a:lnTo>
                <a:lnTo>
                  <a:pt x="1072" y="8282"/>
                </a:lnTo>
                <a:close/>
                <a:moveTo>
                  <a:pt x="3296" y="8282"/>
                </a:moveTo>
                <a:lnTo>
                  <a:pt x="3799" y="8804"/>
                </a:lnTo>
                <a:lnTo>
                  <a:pt x="3296" y="9332"/>
                </a:lnTo>
                <a:lnTo>
                  <a:pt x="2795" y="8804"/>
                </a:lnTo>
                <a:lnTo>
                  <a:pt x="3296" y="8282"/>
                </a:lnTo>
                <a:close/>
                <a:moveTo>
                  <a:pt x="2474" y="9140"/>
                </a:moveTo>
                <a:lnTo>
                  <a:pt x="2976" y="9663"/>
                </a:lnTo>
                <a:lnTo>
                  <a:pt x="2474" y="10185"/>
                </a:lnTo>
                <a:lnTo>
                  <a:pt x="2350" y="10056"/>
                </a:lnTo>
                <a:cubicBezTo>
                  <a:pt x="2309" y="10009"/>
                  <a:pt x="2247" y="9984"/>
                  <a:pt x="2185" y="9984"/>
                </a:cubicBezTo>
                <a:cubicBezTo>
                  <a:pt x="2123" y="9984"/>
                  <a:pt x="2061" y="10009"/>
                  <a:pt x="2018" y="10056"/>
                </a:cubicBezTo>
                <a:lnTo>
                  <a:pt x="1889" y="10185"/>
                </a:lnTo>
                <a:lnTo>
                  <a:pt x="1388" y="9663"/>
                </a:lnTo>
                <a:lnTo>
                  <a:pt x="1889" y="9140"/>
                </a:lnTo>
                <a:lnTo>
                  <a:pt x="2018" y="9270"/>
                </a:lnTo>
                <a:cubicBezTo>
                  <a:pt x="2061" y="9316"/>
                  <a:pt x="2123" y="9342"/>
                  <a:pt x="2185" y="9342"/>
                </a:cubicBezTo>
                <a:cubicBezTo>
                  <a:pt x="2247" y="9342"/>
                  <a:pt x="2309" y="9316"/>
                  <a:pt x="2350" y="9270"/>
                </a:cubicBezTo>
                <a:lnTo>
                  <a:pt x="2474" y="9140"/>
                </a:lnTo>
                <a:close/>
                <a:moveTo>
                  <a:pt x="1072" y="9994"/>
                </a:moveTo>
                <a:lnTo>
                  <a:pt x="1574" y="10522"/>
                </a:lnTo>
                <a:lnTo>
                  <a:pt x="1072" y="11045"/>
                </a:lnTo>
                <a:lnTo>
                  <a:pt x="570" y="10522"/>
                </a:lnTo>
                <a:lnTo>
                  <a:pt x="1072" y="9994"/>
                </a:lnTo>
                <a:close/>
                <a:moveTo>
                  <a:pt x="3296" y="9994"/>
                </a:moveTo>
                <a:lnTo>
                  <a:pt x="3799" y="10522"/>
                </a:lnTo>
                <a:lnTo>
                  <a:pt x="3296" y="11045"/>
                </a:lnTo>
                <a:lnTo>
                  <a:pt x="2795" y="10522"/>
                </a:lnTo>
                <a:lnTo>
                  <a:pt x="3296" y="9994"/>
                </a:lnTo>
                <a:close/>
                <a:moveTo>
                  <a:pt x="2474" y="10854"/>
                </a:moveTo>
                <a:lnTo>
                  <a:pt x="2976" y="11375"/>
                </a:lnTo>
                <a:lnTo>
                  <a:pt x="2474" y="11903"/>
                </a:lnTo>
                <a:lnTo>
                  <a:pt x="2350" y="11769"/>
                </a:lnTo>
                <a:cubicBezTo>
                  <a:pt x="2309" y="11728"/>
                  <a:pt x="2247" y="11702"/>
                  <a:pt x="2185" y="11702"/>
                </a:cubicBezTo>
                <a:cubicBezTo>
                  <a:pt x="2123" y="11702"/>
                  <a:pt x="2061" y="11728"/>
                  <a:pt x="2018" y="11769"/>
                </a:cubicBezTo>
                <a:lnTo>
                  <a:pt x="1889" y="11903"/>
                </a:lnTo>
                <a:lnTo>
                  <a:pt x="1388" y="11375"/>
                </a:lnTo>
                <a:lnTo>
                  <a:pt x="1889" y="10854"/>
                </a:lnTo>
                <a:lnTo>
                  <a:pt x="2018" y="10988"/>
                </a:lnTo>
                <a:cubicBezTo>
                  <a:pt x="2061" y="11029"/>
                  <a:pt x="2123" y="11055"/>
                  <a:pt x="2185" y="11055"/>
                </a:cubicBezTo>
                <a:cubicBezTo>
                  <a:pt x="2247" y="11055"/>
                  <a:pt x="2309" y="11029"/>
                  <a:pt x="2350" y="10988"/>
                </a:cubicBezTo>
                <a:lnTo>
                  <a:pt x="2474" y="10854"/>
                </a:lnTo>
                <a:close/>
                <a:moveTo>
                  <a:pt x="1072" y="11712"/>
                </a:moveTo>
                <a:lnTo>
                  <a:pt x="1574" y="12235"/>
                </a:lnTo>
                <a:lnTo>
                  <a:pt x="1072" y="12758"/>
                </a:lnTo>
                <a:lnTo>
                  <a:pt x="570" y="12235"/>
                </a:lnTo>
                <a:lnTo>
                  <a:pt x="1072" y="11712"/>
                </a:lnTo>
                <a:close/>
                <a:moveTo>
                  <a:pt x="3296" y="11712"/>
                </a:moveTo>
                <a:lnTo>
                  <a:pt x="3799" y="12235"/>
                </a:lnTo>
                <a:lnTo>
                  <a:pt x="3296" y="12758"/>
                </a:lnTo>
                <a:lnTo>
                  <a:pt x="2795" y="12235"/>
                </a:lnTo>
                <a:lnTo>
                  <a:pt x="3296" y="11712"/>
                </a:lnTo>
                <a:close/>
                <a:moveTo>
                  <a:pt x="2474" y="12571"/>
                </a:moveTo>
                <a:lnTo>
                  <a:pt x="2976" y="13094"/>
                </a:lnTo>
                <a:lnTo>
                  <a:pt x="2474" y="13617"/>
                </a:lnTo>
                <a:lnTo>
                  <a:pt x="2350" y="13487"/>
                </a:lnTo>
                <a:cubicBezTo>
                  <a:pt x="2309" y="13441"/>
                  <a:pt x="2247" y="13415"/>
                  <a:pt x="2185" y="13415"/>
                </a:cubicBezTo>
                <a:cubicBezTo>
                  <a:pt x="2123" y="13415"/>
                  <a:pt x="2061" y="13441"/>
                  <a:pt x="2018" y="13487"/>
                </a:cubicBezTo>
                <a:lnTo>
                  <a:pt x="1889" y="13617"/>
                </a:lnTo>
                <a:lnTo>
                  <a:pt x="1388" y="13094"/>
                </a:lnTo>
                <a:lnTo>
                  <a:pt x="1889" y="12571"/>
                </a:lnTo>
                <a:lnTo>
                  <a:pt x="2018" y="12700"/>
                </a:lnTo>
                <a:cubicBezTo>
                  <a:pt x="2061" y="12748"/>
                  <a:pt x="2123" y="12772"/>
                  <a:pt x="2185" y="12772"/>
                </a:cubicBezTo>
                <a:cubicBezTo>
                  <a:pt x="2247" y="12772"/>
                  <a:pt x="2309" y="12748"/>
                  <a:pt x="2350" y="12700"/>
                </a:cubicBezTo>
                <a:lnTo>
                  <a:pt x="2474" y="12571"/>
                </a:lnTo>
                <a:close/>
                <a:moveTo>
                  <a:pt x="1072" y="13424"/>
                </a:moveTo>
                <a:lnTo>
                  <a:pt x="1574" y="13952"/>
                </a:lnTo>
                <a:lnTo>
                  <a:pt x="1072" y="14475"/>
                </a:lnTo>
                <a:lnTo>
                  <a:pt x="570" y="13952"/>
                </a:lnTo>
                <a:lnTo>
                  <a:pt x="1072" y="13424"/>
                </a:lnTo>
                <a:close/>
                <a:moveTo>
                  <a:pt x="3296" y="13424"/>
                </a:moveTo>
                <a:lnTo>
                  <a:pt x="3799" y="13952"/>
                </a:lnTo>
                <a:lnTo>
                  <a:pt x="3296" y="14475"/>
                </a:lnTo>
                <a:lnTo>
                  <a:pt x="2795" y="13952"/>
                </a:lnTo>
                <a:lnTo>
                  <a:pt x="3296" y="13424"/>
                </a:lnTo>
                <a:close/>
                <a:moveTo>
                  <a:pt x="2474" y="14284"/>
                </a:moveTo>
                <a:lnTo>
                  <a:pt x="2976" y="14807"/>
                </a:lnTo>
                <a:lnTo>
                  <a:pt x="2474" y="15335"/>
                </a:lnTo>
                <a:lnTo>
                  <a:pt x="2350" y="15200"/>
                </a:lnTo>
                <a:cubicBezTo>
                  <a:pt x="2309" y="15153"/>
                  <a:pt x="2247" y="15127"/>
                  <a:pt x="2185" y="15127"/>
                </a:cubicBezTo>
                <a:cubicBezTo>
                  <a:pt x="2123" y="15127"/>
                  <a:pt x="2061" y="15153"/>
                  <a:pt x="2018" y="15200"/>
                </a:cubicBezTo>
                <a:lnTo>
                  <a:pt x="1889" y="15335"/>
                </a:lnTo>
                <a:lnTo>
                  <a:pt x="1388" y="14807"/>
                </a:lnTo>
                <a:lnTo>
                  <a:pt x="1889" y="14284"/>
                </a:lnTo>
                <a:lnTo>
                  <a:pt x="2018" y="14413"/>
                </a:lnTo>
                <a:cubicBezTo>
                  <a:pt x="2061" y="14460"/>
                  <a:pt x="2123" y="14486"/>
                  <a:pt x="2185" y="14486"/>
                </a:cubicBezTo>
                <a:cubicBezTo>
                  <a:pt x="2247" y="14486"/>
                  <a:pt x="2309" y="14460"/>
                  <a:pt x="2350" y="14413"/>
                </a:cubicBezTo>
                <a:lnTo>
                  <a:pt x="2474" y="14284"/>
                </a:lnTo>
                <a:close/>
                <a:moveTo>
                  <a:pt x="1072" y="15143"/>
                </a:moveTo>
                <a:lnTo>
                  <a:pt x="1574" y="15666"/>
                </a:lnTo>
                <a:lnTo>
                  <a:pt x="1072" y="16188"/>
                </a:lnTo>
                <a:lnTo>
                  <a:pt x="570" y="15666"/>
                </a:lnTo>
                <a:lnTo>
                  <a:pt x="1072" y="15143"/>
                </a:lnTo>
                <a:close/>
                <a:moveTo>
                  <a:pt x="3296" y="15143"/>
                </a:moveTo>
                <a:lnTo>
                  <a:pt x="3799" y="15666"/>
                </a:lnTo>
                <a:lnTo>
                  <a:pt x="3296" y="16188"/>
                </a:lnTo>
                <a:lnTo>
                  <a:pt x="2795" y="15666"/>
                </a:lnTo>
                <a:lnTo>
                  <a:pt x="3296" y="15143"/>
                </a:lnTo>
                <a:close/>
                <a:moveTo>
                  <a:pt x="2474" y="15996"/>
                </a:moveTo>
                <a:lnTo>
                  <a:pt x="2976" y="16524"/>
                </a:lnTo>
                <a:lnTo>
                  <a:pt x="2474" y="17047"/>
                </a:lnTo>
                <a:lnTo>
                  <a:pt x="2350" y="16918"/>
                </a:lnTo>
                <a:cubicBezTo>
                  <a:pt x="2309" y="16871"/>
                  <a:pt x="2247" y="16846"/>
                  <a:pt x="2185" y="16846"/>
                </a:cubicBezTo>
                <a:cubicBezTo>
                  <a:pt x="2123" y="16846"/>
                  <a:pt x="2061" y="16871"/>
                  <a:pt x="2018" y="16918"/>
                </a:cubicBezTo>
                <a:lnTo>
                  <a:pt x="1889" y="17047"/>
                </a:lnTo>
                <a:lnTo>
                  <a:pt x="1388" y="16524"/>
                </a:lnTo>
                <a:lnTo>
                  <a:pt x="1889" y="15996"/>
                </a:lnTo>
                <a:lnTo>
                  <a:pt x="2018" y="16132"/>
                </a:lnTo>
                <a:cubicBezTo>
                  <a:pt x="2061" y="16178"/>
                  <a:pt x="2123" y="16204"/>
                  <a:pt x="2185" y="16204"/>
                </a:cubicBezTo>
                <a:cubicBezTo>
                  <a:pt x="2247" y="16204"/>
                  <a:pt x="2309" y="16178"/>
                  <a:pt x="2350" y="16132"/>
                </a:cubicBezTo>
                <a:lnTo>
                  <a:pt x="2474" y="15996"/>
                </a:lnTo>
                <a:close/>
                <a:moveTo>
                  <a:pt x="1072" y="16856"/>
                </a:moveTo>
                <a:lnTo>
                  <a:pt x="1574" y="17384"/>
                </a:lnTo>
                <a:lnTo>
                  <a:pt x="1072" y="17907"/>
                </a:lnTo>
                <a:lnTo>
                  <a:pt x="570" y="17384"/>
                </a:lnTo>
                <a:lnTo>
                  <a:pt x="1072" y="16856"/>
                </a:lnTo>
                <a:close/>
                <a:moveTo>
                  <a:pt x="3296" y="16856"/>
                </a:moveTo>
                <a:lnTo>
                  <a:pt x="3799" y="17384"/>
                </a:lnTo>
                <a:lnTo>
                  <a:pt x="3296" y="17907"/>
                </a:lnTo>
                <a:lnTo>
                  <a:pt x="2795" y="17384"/>
                </a:lnTo>
                <a:lnTo>
                  <a:pt x="3296" y="16856"/>
                </a:lnTo>
                <a:close/>
                <a:moveTo>
                  <a:pt x="2474" y="17715"/>
                </a:moveTo>
                <a:lnTo>
                  <a:pt x="2976" y="18237"/>
                </a:lnTo>
                <a:lnTo>
                  <a:pt x="2474" y="18765"/>
                </a:lnTo>
                <a:lnTo>
                  <a:pt x="2350" y="18631"/>
                </a:lnTo>
                <a:cubicBezTo>
                  <a:pt x="2309" y="18585"/>
                  <a:pt x="2247" y="18559"/>
                  <a:pt x="2185" y="18559"/>
                </a:cubicBezTo>
                <a:cubicBezTo>
                  <a:pt x="2123" y="18559"/>
                  <a:pt x="2061" y="18585"/>
                  <a:pt x="2018" y="18631"/>
                </a:cubicBezTo>
                <a:lnTo>
                  <a:pt x="1889" y="18765"/>
                </a:lnTo>
                <a:lnTo>
                  <a:pt x="1388" y="18237"/>
                </a:lnTo>
                <a:lnTo>
                  <a:pt x="1889" y="17715"/>
                </a:lnTo>
                <a:lnTo>
                  <a:pt x="2018" y="17844"/>
                </a:lnTo>
                <a:cubicBezTo>
                  <a:pt x="2061" y="17890"/>
                  <a:pt x="2123" y="17917"/>
                  <a:pt x="2185" y="17917"/>
                </a:cubicBezTo>
                <a:cubicBezTo>
                  <a:pt x="2247" y="17917"/>
                  <a:pt x="2309" y="17890"/>
                  <a:pt x="2350" y="17844"/>
                </a:cubicBezTo>
                <a:lnTo>
                  <a:pt x="2474" y="17715"/>
                </a:lnTo>
                <a:close/>
                <a:moveTo>
                  <a:pt x="1072" y="18574"/>
                </a:moveTo>
                <a:lnTo>
                  <a:pt x="1574" y="19096"/>
                </a:lnTo>
                <a:lnTo>
                  <a:pt x="1072" y="19619"/>
                </a:lnTo>
                <a:lnTo>
                  <a:pt x="570" y="19096"/>
                </a:lnTo>
                <a:lnTo>
                  <a:pt x="1072" y="18574"/>
                </a:lnTo>
                <a:close/>
                <a:moveTo>
                  <a:pt x="3296" y="18574"/>
                </a:moveTo>
                <a:lnTo>
                  <a:pt x="3799" y="19096"/>
                </a:lnTo>
                <a:lnTo>
                  <a:pt x="3296" y="19619"/>
                </a:lnTo>
                <a:lnTo>
                  <a:pt x="2795" y="19096"/>
                </a:lnTo>
                <a:lnTo>
                  <a:pt x="3296" y="18574"/>
                </a:lnTo>
                <a:close/>
                <a:moveTo>
                  <a:pt x="2474" y="19428"/>
                </a:moveTo>
                <a:lnTo>
                  <a:pt x="2976" y="19956"/>
                </a:lnTo>
                <a:lnTo>
                  <a:pt x="2474" y="20479"/>
                </a:lnTo>
                <a:lnTo>
                  <a:pt x="2350" y="20348"/>
                </a:lnTo>
                <a:cubicBezTo>
                  <a:pt x="2309" y="20302"/>
                  <a:pt x="2247" y="20276"/>
                  <a:pt x="2185" y="20276"/>
                </a:cubicBezTo>
                <a:cubicBezTo>
                  <a:pt x="2123" y="20276"/>
                  <a:pt x="2061" y="20302"/>
                  <a:pt x="2018" y="20348"/>
                </a:cubicBezTo>
                <a:lnTo>
                  <a:pt x="1889" y="20479"/>
                </a:lnTo>
                <a:lnTo>
                  <a:pt x="1388" y="19956"/>
                </a:lnTo>
                <a:lnTo>
                  <a:pt x="1889" y="19428"/>
                </a:lnTo>
                <a:lnTo>
                  <a:pt x="2018" y="19562"/>
                </a:lnTo>
                <a:cubicBezTo>
                  <a:pt x="2061" y="19609"/>
                  <a:pt x="2123" y="19634"/>
                  <a:pt x="2185" y="19634"/>
                </a:cubicBezTo>
                <a:cubicBezTo>
                  <a:pt x="2247" y="19634"/>
                  <a:pt x="2309" y="19609"/>
                  <a:pt x="2350" y="19562"/>
                </a:cubicBezTo>
                <a:lnTo>
                  <a:pt x="2474" y="19428"/>
                </a:lnTo>
                <a:close/>
                <a:moveTo>
                  <a:pt x="1072" y="20286"/>
                </a:moveTo>
                <a:lnTo>
                  <a:pt x="1574" y="20809"/>
                </a:lnTo>
                <a:lnTo>
                  <a:pt x="1072" y="21337"/>
                </a:lnTo>
                <a:lnTo>
                  <a:pt x="570" y="20809"/>
                </a:lnTo>
                <a:lnTo>
                  <a:pt x="1072" y="20286"/>
                </a:lnTo>
                <a:close/>
                <a:moveTo>
                  <a:pt x="3296" y="20286"/>
                </a:moveTo>
                <a:lnTo>
                  <a:pt x="3799" y="20809"/>
                </a:lnTo>
                <a:lnTo>
                  <a:pt x="3296" y="21337"/>
                </a:lnTo>
                <a:lnTo>
                  <a:pt x="2795" y="20809"/>
                </a:lnTo>
                <a:lnTo>
                  <a:pt x="3296" y="20286"/>
                </a:lnTo>
                <a:close/>
                <a:moveTo>
                  <a:pt x="2474" y="21146"/>
                </a:moveTo>
                <a:lnTo>
                  <a:pt x="2976" y="21668"/>
                </a:lnTo>
                <a:lnTo>
                  <a:pt x="2474" y="22196"/>
                </a:lnTo>
                <a:lnTo>
                  <a:pt x="2350" y="22062"/>
                </a:lnTo>
                <a:cubicBezTo>
                  <a:pt x="2309" y="22015"/>
                  <a:pt x="2247" y="21989"/>
                  <a:pt x="2185" y="21989"/>
                </a:cubicBezTo>
                <a:cubicBezTo>
                  <a:pt x="2123" y="21989"/>
                  <a:pt x="2061" y="22015"/>
                  <a:pt x="2018" y="22062"/>
                </a:cubicBezTo>
                <a:lnTo>
                  <a:pt x="1889" y="22196"/>
                </a:lnTo>
                <a:lnTo>
                  <a:pt x="1388" y="21668"/>
                </a:lnTo>
                <a:lnTo>
                  <a:pt x="1889" y="21146"/>
                </a:lnTo>
                <a:lnTo>
                  <a:pt x="2018" y="21275"/>
                </a:lnTo>
                <a:cubicBezTo>
                  <a:pt x="2061" y="21322"/>
                  <a:pt x="2123" y="21348"/>
                  <a:pt x="2185" y="21348"/>
                </a:cubicBezTo>
                <a:cubicBezTo>
                  <a:pt x="2247" y="21348"/>
                  <a:pt x="2309" y="21322"/>
                  <a:pt x="2350" y="21275"/>
                </a:cubicBezTo>
                <a:lnTo>
                  <a:pt x="2474" y="21146"/>
                </a:lnTo>
                <a:close/>
                <a:moveTo>
                  <a:pt x="1072" y="22005"/>
                </a:moveTo>
                <a:lnTo>
                  <a:pt x="1574" y="22528"/>
                </a:lnTo>
                <a:lnTo>
                  <a:pt x="1072" y="23049"/>
                </a:lnTo>
                <a:lnTo>
                  <a:pt x="570" y="22528"/>
                </a:lnTo>
                <a:lnTo>
                  <a:pt x="1072" y="22005"/>
                </a:lnTo>
                <a:close/>
                <a:moveTo>
                  <a:pt x="3296" y="22005"/>
                </a:moveTo>
                <a:lnTo>
                  <a:pt x="3799" y="22528"/>
                </a:lnTo>
                <a:lnTo>
                  <a:pt x="3296" y="23049"/>
                </a:lnTo>
                <a:lnTo>
                  <a:pt x="2795" y="22528"/>
                </a:lnTo>
                <a:lnTo>
                  <a:pt x="3296" y="22005"/>
                </a:lnTo>
                <a:close/>
                <a:moveTo>
                  <a:pt x="2474" y="22858"/>
                </a:moveTo>
                <a:lnTo>
                  <a:pt x="2976" y="23386"/>
                </a:lnTo>
                <a:lnTo>
                  <a:pt x="2474" y="23909"/>
                </a:lnTo>
                <a:lnTo>
                  <a:pt x="2350" y="23780"/>
                </a:lnTo>
                <a:cubicBezTo>
                  <a:pt x="2309" y="23733"/>
                  <a:pt x="2247" y="23708"/>
                  <a:pt x="2185" y="23708"/>
                </a:cubicBezTo>
                <a:cubicBezTo>
                  <a:pt x="2123" y="23708"/>
                  <a:pt x="2061" y="23733"/>
                  <a:pt x="2018" y="23780"/>
                </a:cubicBezTo>
                <a:lnTo>
                  <a:pt x="1889" y="23909"/>
                </a:lnTo>
                <a:lnTo>
                  <a:pt x="1388" y="23386"/>
                </a:lnTo>
                <a:lnTo>
                  <a:pt x="1889" y="22858"/>
                </a:lnTo>
                <a:lnTo>
                  <a:pt x="2018" y="22994"/>
                </a:lnTo>
                <a:cubicBezTo>
                  <a:pt x="2061" y="23040"/>
                  <a:pt x="2123" y="23066"/>
                  <a:pt x="2185" y="23066"/>
                </a:cubicBezTo>
                <a:cubicBezTo>
                  <a:pt x="2247" y="23066"/>
                  <a:pt x="2309" y="23040"/>
                  <a:pt x="2350" y="22994"/>
                </a:cubicBezTo>
                <a:lnTo>
                  <a:pt x="2474" y="22858"/>
                </a:lnTo>
                <a:close/>
                <a:moveTo>
                  <a:pt x="1072" y="23718"/>
                </a:moveTo>
                <a:lnTo>
                  <a:pt x="1574" y="24240"/>
                </a:lnTo>
                <a:lnTo>
                  <a:pt x="1072" y="24768"/>
                </a:lnTo>
                <a:lnTo>
                  <a:pt x="570" y="24240"/>
                </a:lnTo>
                <a:lnTo>
                  <a:pt x="1072" y="23718"/>
                </a:lnTo>
                <a:close/>
                <a:moveTo>
                  <a:pt x="3296" y="23718"/>
                </a:moveTo>
                <a:lnTo>
                  <a:pt x="3799" y="24240"/>
                </a:lnTo>
                <a:lnTo>
                  <a:pt x="3296" y="24768"/>
                </a:lnTo>
                <a:lnTo>
                  <a:pt x="2795" y="24240"/>
                </a:lnTo>
                <a:lnTo>
                  <a:pt x="3296" y="23718"/>
                </a:lnTo>
                <a:close/>
                <a:moveTo>
                  <a:pt x="2474" y="24577"/>
                </a:moveTo>
                <a:lnTo>
                  <a:pt x="2976" y="25099"/>
                </a:lnTo>
                <a:lnTo>
                  <a:pt x="2474" y="25621"/>
                </a:lnTo>
                <a:lnTo>
                  <a:pt x="2350" y="25492"/>
                </a:lnTo>
                <a:cubicBezTo>
                  <a:pt x="2309" y="25446"/>
                  <a:pt x="2247" y="25420"/>
                  <a:pt x="2185" y="25420"/>
                </a:cubicBezTo>
                <a:cubicBezTo>
                  <a:pt x="2123" y="25420"/>
                  <a:pt x="2061" y="25446"/>
                  <a:pt x="2018" y="25492"/>
                </a:cubicBezTo>
                <a:lnTo>
                  <a:pt x="1889" y="25621"/>
                </a:lnTo>
                <a:lnTo>
                  <a:pt x="1388" y="25099"/>
                </a:lnTo>
                <a:lnTo>
                  <a:pt x="1889" y="24577"/>
                </a:lnTo>
                <a:lnTo>
                  <a:pt x="2018" y="24706"/>
                </a:lnTo>
                <a:cubicBezTo>
                  <a:pt x="2061" y="24752"/>
                  <a:pt x="2123" y="24778"/>
                  <a:pt x="2185" y="24778"/>
                </a:cubicBezTo>
                <a:cubicBezTo>
                  <a:pt x="2247" y="24778"/>
                  <a:pt x="2309" y="24752"/>
                  <a:pt x="2350" y="24706"/>
                </a:cubicBezTo>
                <a:lnTo>
                  <a:pt x="2474" y="24577"/>
                </a:lnTo>
                <a:close/>
                <a:moveTo>
                  <a:pt x="1072" y="25435"/>
                </a:moveTo>
                <a:lnTo>
                  <a:pt x="1574" y="25958"/>
                </a:lnTo>
                <a:lnTo>
                  <a:pt x="1072" y="26481"/>
                </a:lnTo>
                <a:lnTo>
                  <a:pt x="570" y="25958"/>
                </a:lnTo>
                <a:lnTo>
                  <a:pt x="1072" y="25435"/>
                </a:lnTo>
                <a:close/>
                <a:moveTo>
                  <a:pt x="3296" y="25435"/>
                </a:moveTo>
                <a:lnTo>
                  <a:pt x="3799" y="25958"/>
                </a:lnTo>
                <a:lnTo>
                  <a:pt x="3296" y="26481"/>
                </a:lnTo>
                <a:lnTo>
                  <a:pt x="2795" y="25958"/>
                </a:lnTo>
                <a:lnTo>
                  <a:pt x="3296" y="25435"/>
                </a:lnTo>
                <a:close/>
                <a:moveTo>
                  <a:pt x="2474" y="26290"/>
                </a:moveTo>
                <a:lnTo>
                  <a:pt x="2976" y="26817"/>
                </a:lnTo>
                <a:lnTo>
                  <a:pt x="2567" y="27241"/>
                </a:lnTo>
                <a:lnTo>
                  <a:pt x="2350" y="27014"/>
                </a:lnTo>
                <a:cubicBezTo>
                  <a:pt x="2309" y="26968"/>
                  <a:pt x="2247" y="26942"/>
                  <a:pt x="2185" y="26942"/>
                </a:cubicBezTo>
                <a:cubicBezTo>
                  <a:pt x="2123" y="26942"/>
                  <a:pt x="2061" y="26968"/>
                  <a:pt x="2018" y="27014"/>
                </a:cubicBezTo>
                <a:lnTo>
                  <a:pt x="1796" y="27241"/>
                </a:lnTo>
                <a:lnTo>
                  <a:pt x="1388" y="26817"/>
                </a:lnTo>
                <a:lnTo>
                  <a:pt x="1889" y="26290"/>
                </a:lnTo>
                <a:lnTo>
                  <a:pt x="2018" y="26424"/>
                </a:lnTo>
                <a:cubicBezTo>
                  <a:pt x="2061" y="26471"/>
                  <a:pt x="2123" y="26491"/>
                  <a:pt x="2185" y="26491"/>
                </a:cubicBezTo>
                <a:cubicBezTo>
                  <a:pt x="2247" y="26491"/>
                  <a:pt x="2309" y="26471"/>
                  <a:pt x="2350" y="26424"/>
                </a:cubicBezTo>
                <a:lnTo>
                  <a:pt x="2474" y="26290"/>
                </a:lnTo>
                <a:close/>
                <a:moveTo>
                  <a:pt x="2185" y="27506"/>
                </a:moveTo>
                <a:lnTo>
                  <a:pt x="2252" y="27573"/>
                </a:lnTo>
                <a:lnTo>
                  <a:pt x="2185" y="27645"/>
                </a:lnTo>
                <a:lnTo>
                  <a:pt x="2117" y="27573"/>
                </a:lnTo>
                <a:lnTo>
                  <a:pt x="2185" y="27506"/>
                </a:lnTo>
                <a:close/>
                <a:moveTo>
                  <a:pt x="1072" y="27148"/>
                </a:moveTo>
                <a:lnTo>
                  <a:pt x="1481" y="27573"/>
                </a:lnTo>
                <a:lnTo>
                  <a:pt x="1046" y="28023"/>
                </a:lnTo>
                <a:lnTo>
                  <a:pt x="642" y="27599"/>
                </a:lnTo>
                <a:lnTo>
                  <a:pt x="1072" y="27148"/>
                </a:lnTo>
                <a:close/>
                <a:moveTo>
                  <a:pt x="3296" y="27148"/>
                </a:moveTo>
                <a:lnTo>
                  <a:pt x="3726" y="27599"/>
                </a:lnTo>
                <a:lnTo>
                  <a:pt x="3317" y="28023"/>
                </a:lnTo>
                <a:lnTo>
                  <a:pt x="2888" y="27573"/>
                </a:lnTo>
                <a:lnTo>
                  <a:pt x="3296" y="27148"/>
                </a:lnTo>
                <a:close/>
                <a:moveTo>
                  <a:pt x="2567" y="27909"/>
                </a:moveTo>
                <a:lnTo>
                  <a:pt x="3002" y="28359"/>
                </a:lnTo>
                <a:lnTo>
                  <a:pt x="2500" y="28882"/>
                </a:lnTo>
                <a:lnTo>
                  <a:pt x="2350" y="28726"/>
                </a:lnTo>
                <a:cubicBezTo>
                  <a:pt x="2309" y="28680"/>
                  <a:pt x="2247" y="28654"/>
                  <a:pt x="2185" y="28654"/>
                </a:cubicBezTo>
                <a:cubicBezTo>
                  <a:pt x="2123" y="28654"/>
                  <a:pt x="2061" y="28680"/>
                  <a:pt x="2018" y="28726"/>
                </a:cubicBezTo>
                <a:lnTo>
                  <a:pt x="1868" y="28882"/>
                </a:lnTo>
                <a:lnTo>
                  <a:pt x="1366" y="28359"/>
                </a:lnTo>
                <a:lnTo>
                  <a:pt x="1796" y="27909"/>
                </a:lnTo>
                <a:lnTo>
                  <a:pt x="2018" y="28136"/>
                </a:lnTo>
                <a:cubicBezTo>
                  <a:pt x="2061" y="28184"/>
                  <a:pt x="2123" y="28210"/>
                  <a:pt x="2185" y="28210"/>
                </a:cubicBezTo>
                <a:cubicBezTo>
                  <a:pt x="2247" y="28210"/>
                  <a:pt x="2309" y="28184"/>
                  <a:pt x="2350" y="28136"/>
                </a:cubicBezTo>
                <a:lnTo>
                  <a:pt x="2567" y="27909"/>
                </a:lnTo>
                <a:close/>
                <a:moveTo>
                  <a:pt x="1046" y="28690"/>
                </a:moveTo>
                <a:lnTo>
                  <a:pt x="1548" y="29218"/>
                </a:lnTo>
                <a:lnTo>
                  <a:pt x="1046" y="29741"/>
                </a:lnTo>
                <a:lnTo>
                  <a:pt x="544" y="29218"/>
                </a:lnTo>
                <a:lnTo>
                  <a:pt x="1046" y="28690"/>
                </a:lnTo>
                <a:close/>
                <a:moveTo>
                  <a:pt x="3317" y="28690"/>
                </a:moveTo>
                <a:lnTo>
                  <a:pt x="3819" y="29218"/>
                </a:lnTo>
                <a:lnTo>
                  <a:pt x="3317" y="29741"/>
                </a:lnTo>
                <a:lnTo>
                  <a:pt x="2816" y="29218"/>
                </a:lnTo>
                <a:lnTo>
                  <a:pt x="3317" y="28690"/>
                </a:lnTo>
                <a:close/>
                <a:moveTo>
                  <a:pt x="2500" y="29550"/>
                </a:moveTo>
                <a:lnTo>
                  <a:pt x="3002" y="30073"/>
                </a:lnTo>
                <a:lnTo>
                  <a:pt x="2500" y="30600"/>
                </a:lnTo>
                <a:lnTo>
                  <a:pt x="2350" y="30439"/>
                </a:lnTo>
                <a:cubicBezTo>
                  <a:pt x="2309" y="30398"/>
                  <a:pt x="2247" y="30372"/>
                  <a:pt x="2185" y="30372"/>
                </a:cubicBezTo>
                <a:cubicBezTo>
                  <a:pt x="2123" y="30372"/>
                  <a:pt x="2061" y="30398"/>
                  <a:pt x="2018" y="30439"/>
                </a:cubicBezTo>
                <a:lnTo>
                  <a:pt x="1868" y="30600"/>
                </a:lnTo>
                <a:lnTo>
                  <a:pt x="1366" y="30073"/>
                </a:lnTo>
                <a:lnTo>
                  <a:pt x="1868" y="29550"/>
                </a:lnTo>
                <a:lnTo>
                  <a:pt x="2018" y="29705"/>
                </a:lnTo>
                <a:cubicBezTo>
                  <a:pt x="2061" y="29751"/>
                  <a:pt x="2123" y="29777"/>
                  <a:pt x="2185" y="29777"/>
                </a:cubicBezTo>
                <a:cubicBezTo>
                  <a:pt x="2247" y="29777"/>
                  <a:pt x="2309" y="29751"/>
                  <a:pt x="2350" y="29705"/>
                </a:cubicBezTo>
                <a:lnTo>
                  <a:pt x="2500" y="29550"/>
                </a:lnTo>
                <a:close/>
                <a:moveTo>
                  <a:pt x="1046" y="30408"/>
                </a:moveTo>
                <a:lnTo>
                  <a:pt x="1548" y="30931"/>
                </a:lnTo>
                <a:lnTo>
                  <a:pt x="1046" y="31454"/>
                </a:lnTo>
                <a:lnTo>
                  <a:pt x="544" y="30931"/>
                </a:lnTo>
                <a:lnTo>
                  <a:pt x="1046" y="30408"/>
                </a:lnTo>
                <a:close/>
                <a:moveTo>
                  <a:pt x="3317" y="30408"/>
                </a:moveTo>
                <a:lnTo>
                  <a:pt x="3819" y="30931"/>
                </a:lnTo>
                <a:lnTo>
                  <a:pt x="3317" y="31454"/>
                </a:lnTo>
                <a:lnTo>
                  <a:pt x="2816" y="30931"/>
                </a:lnTo>
                <a:lnTo>
                  <a:pt x="3317" y="30408"/>
                </a:lnTo>
                <a:close/>
                <a:moveTo>
                  <a:pt x="2500" y="31262"/>
                </a:moveTo>
                <a:lnTo>
                  <a:pt x="3002" y="31790"/>
                </a:lnTo>
                <a:lnTo>
                  <a:pt x="2500" y="32313"/>
                </a:lnTo>
                <a:lnTo>
                  <a:pt x="2350" y="32158"/>
                </a:lnTo>
                <a:cubicBezTo>
                  <a:pt x="2309" y="32111"/>
                  <a:pt x="2247" y="32085"/>
                  <a:pt x="2185" y="32085"/>
                </a:cubicBezTo>
                <a:cubicBezTo>
                  <a:pt x="2123" y="32085"/>
                  <a:pt x="2061" y="32111"/>
                  <a:pt x="2018" y="32158"/>
                </a:cubicBezTo>
                <a:lnTo>
                  <a:pt x="1868" y="32313"/>
                </a:lnTo>
                <a:lnTo>
                  <a:pt x="1366" y="31790"/>
                </a:lnTo>
                <a:lnTo>
                  <a:pt x="1868" y="31262"/>
                </a:lnTo>
                <a:lnTo>
                  <a:pt x="2018" y="31423"/>
                </a:lnTo>
                <a:cubicBezTo>
                  <a:pt x="2061" y="31464"/>
                  <a:pt x="2123" y="31490"/>
                  <a:pt x="2185" y="31490"/>
                </a:cubicBezTo>
                <a:cubicBezTo>
                  <a:pt x="2247" y="31490"/>
                  <a:pt x="2309" y="31464"/>
                  <a:pt x="2350" y="31423"/>
                </a:cubicBezTo>
                <a:lnTo>
                  <a:pt x="2500" y="31262"/>
                </a:lnTo>
                <a:close/>
                <a:moveTo>
                  <a:pt x="1046" y="32122"/>
                </a:moveTo>
                <a:lnTo>
                  <a:pt x="1548" y="32643"/>
                </a:lnTo>
                <a:lnTo>
                  <a:pt x="1046" y="33171"/>
                </a:lnTo>
                <a:lnTo>
                  <a:pt x="544" y="32643"/>
                </a:lnTo>
                <a:lnTo>
                  <a:pt x="1046" y="32122"/>
                </a:lnTo>
                <a:close/>
                <a:moveTo>
                  <a:pt x="3317" y="32122"/>
                </a:moveTo>
                <a:lnTo>
                  <a:pt x="3819" y="32643"/>
                </a:lnTo>
                <a:lnTo>
                  <a:pt x="3317" y="33171"/>
                </a:lnTo>
                <a:lnTo>
                  <a:pt x="2816" y="32643"/>
                </a:lnTo>
                <a:lnTo>
                  <a:pt x="3317" y="32122"/>
                </a:lnTo>
                <a:close/>
                <a:moveTo>
                  <a:pt x="2500" y="32980"/>
                </a:moveTo>
                <a:lnTo>
                  <a:pt x="3002" y="33503"/>
                </a:lnTo>
                <a:lnTo>
                  <a:pt x="2500" y="34031"/>
                </a:lnTo>
                <a:lnTo>
                  <a:pt x="2350" y="33870"/>
                </a:lnTo>
                <a:cubicBezTo>
                  <a:pt x="2309" y="33829"/>
                  <a:pt x="2247" y="33803"/>
                  <a:pt x="2185" y="33803"/>
                </a:cubicBezTo>
                <a:cubicBezTo>
                  <a:pt x="2123" y="33803"/>
                  <a:pt x="2061" y="33829"/>
                  <a:pt x="2018" y="33870"/>
                </a:cubicBezTo>
                <a:lnTo>
                  <a:pt x="1868" y="34031"/>
                </a:lnTo>
                <a:lnTo>
                  <a:pt x="1366" y="33503"/>
                </a:lnTo>
                <a:lnTo>
                  <a:pt x="1868" y="32980"/>
                </a:lnTo>
                <a:lnTo>
                  <a:pt x="2018" y="33135"/>
                </a:lnTo>
                <a:cubicBezTo>
                  <a:pt x="2061" y="33182"/>
                  <a:pt x="2123" y="33208"/>
                  <a:pt x="2185" y="33208"/>
                </a:cubicBezTo>
                <a:cubicBezTo>
                  <a:pt x="2247" y="33208"/>
                  <a:pt x="2309" y="33182"/>
                  <a:pt x="2350" y="33135"/>
                </a:cubicBezTo>
                <a:lnTo>
                  <a:pt x="2500" y="32980"/>
                </a:lnTo>
                <a:close/>
                <a:moveTo>
                  <a:pt x="1046" y="33839"/>
                </a:moveTo>
                <a:lnTo>
                  <a:pt x="1548" y="34362"/>
                </a:lnTo>
                <a:lnTo>
                  <a:pt x="1046" y="34885"/>
                </a:lnTo>
                <a:lnTo>
                  <a:pt x="544" y="34362"/>
                </a:lnTo>
                <a:lnTo>
                  <a:pt x="1046" y="33839"/>
                </a:lnTo>
                <a:close/>
                <a:moveTo>
                  <a:pt x="3317" y="33839"/>
                </a:moveTo>
                <a:lnTo>
                  <a:pt x="3819" y="34362"/>
                </a:lnTo>
                <a:lnTo>
                  <a:pt x="3317" y="34885"/>
                </a:lnTo>
                <a:lnTo>
                  <a:pt x="2816" y="34362"/>
                </a:lnTo>
                <a:lnTo>
                  <a:pt x="3317" y="33839"/>
                </a:lnTo>
                <a:close/>
                <a:moveTo>
                  <a:pt x="2500" y="34693"/>
                </a:moveTo>
                <a:lnTo>
                  <a:pt x="3002" y="35220"/>
                </a:lnTo>
                <a:lnTo>
                  <a:pt x="2500" y="35743"/>
                </a:lnTo>
                <a:lnTo>
                  <a:pt x="2350" y="35588"/>
                </a:lnTo>
                <a:cubicBezTo>
                  <a:pt x="2309" y="35542"/>
                  <a:pt x="2247" y="35516"/>
                  <a:pt x="2185" y="35516"/>
                </a:cubicBezTo>
                <a:cubicBezTo>
                  <a:pt x="2123" y="35516"/>
                  <a:pt x="2061" y="35542"/>
                  <a:pt x="2018" y="35588"/>
                </a:cubicBezTo>
                <a:lnTo>
                  <a:pt x="1868" y="35743"/>
                </a:lnTo>
                <a:lnTo>
                  <a:pt x="1366" y="35220"/>
                </a:lnTo>
                <a:lnTo>
                  <a:pt x="1868" y="34693"/>
                </a:lnTo>
                <a:lnTo>
                  <a:pt x="2018" y="34848"/>
                </a:lnTo>
                <a:cubicBezTo>
                  <a:pt x="2061" y="34895"/>
                  <a:pt x="2123" y="34921"/>
                  <a:pt x="2185" y="34921"/>
                </a:cubicBezTo>
                <a:cubicBezTo>
                  <a:pt x="2247" y="34921"/>
                  <a:pt x="2309" y="34895"/>
                  <a:pt x="2350" y="34848"/>
                </a:cubicBezTo>
                <a:lnTo>
                  <a:pt x="2500" y="34693"/>
                </a:lnTo>
                <a:close/>
                <a:moveTo>
                  <a:pt x="1046" y="35552"/>
                </a:moveTo>
                <a:lnTo>
                  <a:pt x="1548" y="36075"/>
                </a:lnTo>
                <a:lnTo>
                  <a:pt x="1046" y="36603"/>
                </a:lnTo>
                <a:lnTo>
                  <a:pt x="544" y="36075"/>
                </a:lnTo>
                <a:lnTo>
                  <a:pt x="1046" y="35552"/>
                </a:lnTo>
                <a:close/>
                <a:moveTo>
                  <a:pt x="3317" y="35552"/>
                </a:moveTo>
                <a:lnTo>
                  <a:pt x="3819" y="36075"/>
                </a:lnTo>
                <a:lnTo>
                  <a:pt x="3317" y="36603"/>
                </a:lnTo>
                <a:lnTo>
                  <a:pt x="2816" y="36075"/>
                </a:lnTo>
                <a:lnTo>
                  <a:pt x="3317" y="35552"/>
                </a:lnTo>
                <a:close/>
                <a:moveTo>
                  <a:pt x="2500" y="36411"/>
                </a:moveTo>
                <a:lnTo>
                  <a:pt x="3002" y="36934"/>
                </a:lnTo>
                <a:lnTo>
                  <a:pt x="2500" y="37456"/>
                </a:lnTo>
                <a:lnTo>
                  <a:pt x="2350" y="37301"/>
                </a:lnTo>
                <a:cubicBezTo>
                  <a:pt x="2309" y="37260"/>
                  <a:pt x="2247" y="37234"/>
                  <a:pt x="2185" y="37234"/>
                </a:cubicBezTo>
                <a:cubicBezTo>
                  <a:pt x="2123" y="37234"/>
                  <a:pt x="2061" y="37260"/>
                  <a:pt x="2018" y="37301"/>
                </a:cubicBezTo>
                <a:lnTo>
                  <a:pt x="1868" y="37456"/>
                </a:lnTo>
                <a:lnTo>
                  <a:pt x="1366" y="36934"/>
                </a:lnTo>
                <a:lnTo>
                  <a:pt x="1868" y="36411"/>
                </a:lnTo>
                <a:lnTo>
                  <a:pt x="2018" y="36567"/>
                </a:lnTo>
                <a:cubicBezTo>
                  <a:pt x="2061" y="36613"/>
                  <a:pt x="2123" y="36639"/>
                  <a:pt x="2185" y="36639"/>
                </a:cubicBezTo>
                <a:cubicBezTo>
                  <a:pt x="2247" y="36639"/>
                  <a:pt x="2309" y="36613"/>
                  <a:pt x="2350" y="36567"/>
                </a:cubicBezTo>
                <a:lnTo>
                  <a:pt x="2500" y="36411"/>
                </a:lnTo>
                <a:close/>
                <a:moveTo>
                  <a:pt x="1046" y="37270"/>
                </a:moveTo>
                <a:lnTo>
                  <a:pt x="1548" y="37792"/>
                </a:lnTo>
                <a:lnTo>
                  <a:pt x="1046" y="38315"/>
                </a:lnTo>
                <a:lnTo>
                  <a:pt x="544" y="37792"/>
                </a:lnTo>
                <a:lnTo>
                  <a:pt x="1046" y="37270"/>
                </a:lnTo>
                <a:close/>
                <a:moveTo>
                  <a:pt x="3317" y="37270"/>
                </a:moveTo>
                <a:lnTo>
                  <a:pt x="3819" y="37792"/>
                </a:lnTo>
                <a:lnTo>
                  <a:pt x="3317" y="38315"/>
                </a:lnTo>
                <a:lnTo>
                  <a:pt x="2816" y="37792"/>
                </a:lnTo>
                <a:lnTo>
                  <a:pt x="3317" y="37270"/>
                </a:lnTo>
                <a:close/>
                <a:moveTo>
                  <a:pt x="2500" y="38124"/>
                </a:moveTo>
                <a:lnTo>
                  <a:pt x="3002" y="38652"/>
                </a:lnTo>
                <a:lnTo>
                  <a:pt x="2500" y="39175"/>
                </a:lnTo>
                <a:lnTo>
                  <a:pt x="2350" y="39020"/>
                </a:lnTo>
                <a:cubicBezTo>
                  <a:pt x="2309" y="38972"/>
                  <a:pt x="2247" y="38946"/>
                  <a:pt x="2185" y="38946"/>
                </a:cubicBezTo>
                <a:cubicBezTo>
                  <a:pt x="2123" y="38946"/>
                  <a:pt x="2061" y="38972"/>
                  <a:pt x="2018" y="39020"/>
                </a:cubicBezTo>
                <a:lnTo>
                  <a:pt x="1868" y="39175"/>
                </a:lnTo>
                <a:lnTo>
                  <a:pt x="1366" y="38652"/>
                </a:lnTo>
                <a:lnTo>
                  <a:pt x="1868" y="38124"/>
                </a:lnTo>
                <a:lnTo>
                  <a:pt x="2018" y="38279"/>
                </a:lnTo>
                <a:cubicBezTo>
                  <a:pt x="2061" y="38325"/>
                  <a:pt x="2123" y="38351"/>
                  <a:pt x="2185" y="38351"/>
                </a:cubicBezTo>
                <a:cubicBezTo>
                  <a:pt x="2247" y="38351"/>
                  <a:pt x="2309" y="38325"/>
                  <a:pt x="2350" y="38279"/>
                </a:cubicBezTo>
                <a:lnTo>
                  <a:pt x="2500" y="38124"/>
                </a:lnTo>
                <a:close/>
                <a:moveTo>
                  <a:pt x="1046" y="38983"/>
                </a:moveTo>
                <a:lnTo>
                  <a:pt x="1548" y="39505"/>
                </a:lnTo>
                <a:lnTo>
                  <a:pt x="1046" y="40033"/>
                </a:lnTo>
                <a:lnTo>
                  <a:pt x="544" y="39505"/>
                </a:lnTo>
                <a:lnTo>
                  <a:pt x="1046" y="38983"/>
                </a:lnTo>
                <a:close/>
                <a:moveTo>
                  <a:pt x="3317" y="38983"/>
                </a:moveTo>
                <a:lnTo>
                  <a:pt x="3819" y="39505"/>
                </a:lnTo>
                <a:lnTo>
                  <a:pt x="3317" y="40033"/>
                </a:lnTo>
                <a:lnTo>
                  <a:pt x="2816" y="39505"/>
                </a:lnTo>
                <a:lnTo>
                  <a:pt x="3317" y="38983"/>
                </a:lnTo>
                <a:close/>
                <a:moveTo>
                  <a:pt x="2500" y="39842"/>
                </a:moveTo>
                <a:lnTo>
                  <a:pt x="3002" y="40365"/>
                </a:lnTo>
                <a:lnTo>
                  <a:pt x="2500" y="40887"/>
                </a:lnTo>
                <a:lnTo>
                  <a:pt x="2350" y="40732"/>
                </a:lnTo>
                <a:cubicBezTo>
                  <a:pt x="2309" y="40685"/>
                  <a:pt x="2247" y="40660"/>
                  <a:pt x="2185" y="40660"/>
                </a:cubicBezTo>
                <a:cubicBezTo>
                  <a:pt x="2123" y="40660"/>
                  <a:pt x="2061" y="40685"/>
                  <a:pt x="2018" y="40732"/>
                </a:cubicBezTo>
                <a:lnTo>
                  <a:pt x="1868" y="40887"/>
                </a:lnTo>
                <a:lnTo>
                  <a:pt x="1366" y="40365"/>
                </a:lnTo>
                <a:lnTo>
                  <a:pt x="1868" y="39842"/>
                </a:lnTo>
                <a:lnTo>
                  <a:pt x="2018" y="39997"/>
                </a:lnTo>
                <a:cubicBezTo>
                  <a:pt x="2061" y="40044"/>
                  <a:pt x="2123" y="40070"/>
                  <a:pt x="2185" y="40070"/>
                </a:cubicBezTo>
                <a:cubicBezTo>
                  <a:pt x="2247" y="40070"/>
                  <a:pt x="2309" y="40044"/>
                  <a:pt x="2350" y="39997"/>
                </a:cubicBezTo>
                <a:lnTo>
                  <a:pt x="2500" y="39842"/>
                </a:lnTo>
                <a:close/>
                <a:moveTo>
                  <a:pt x="1046" y="40696"/>
                </a:moveTo>
                <a:lnTo>
                  <a:pt x="1548" y="41224"/>
                </a:lnTo>
                <a:lnTo>
                  <a:pt x="1046" y="41747"/>
                </a:lnTo>
                <a:lnTo>
                  <a:pt x="544" y="41224"/>
                </a:lnTo>
                <a:lnTo>
                  <a:pt x="1046" y="40696"/>
                </a:lnTo>
                <a:close/>
                <a:moveTo>
                  <a:pt x="3317" y="40696"/>
                </a:moveTo>
                <a:lnTo>
                  <a:pt x="3819" y="41224"/>
                </a:lnTo>
                <a:lnTo>
                  <a:pt x="3317" y="41747"/>
                </a:lnTo>
                <a:lnTo>
                  <a:pt x="2816" y="41224"/>
                </a:lnTo>
                <a:lnTo>
                  <a:pt x="3317" y="40696"/>
                </a:lnTo>
                <a:close/>
                <a:moveTo>
                  <a:pt x="2500" y="41554"/>
                </a:moveTo>
                <a:lnTo>
                  <a:pt x="3002" y="42082"/>
                </a:lnTo>
                <a:lnTo>
                  <a:pt x="2500" y="42605"/>
                </a:lnTo>
                <a:lnTo>
                  <a:pt x="2350" y="42450"/>
                </a:lnTo>
                <a:cubicBezTo>
                  <a:pt x="2309" y="42404"/>
                  <a:pt x="2247" y="42378"/>
                  <a:pt x="2185" y="42378"/>
                </a:cubicBezTo>
                <a:cubicBezTo>
                  <a:pt x="2123" y="42378"/>
                  <a:pt x="2061" y="42404"/>
                  <a:pt x="2018" y="42450"/>
                </a:cubicBezTo>
                <a:lnTo>
                  <a:pt x="1868" y="42605"/>
                </a:lnTo>
                <a:lnTo>
                  <a:pt x="1366" y="42082"/>
                </a:lnTo>
                <a:lnTo>
                  <a:pt x="1868" y="41554"/>
                </a:lnTo>
                <a:lnTo>
                  <a:pt x="2018" y="41710"/>
                </a:lnTo>
                <a:cubicBezTo>
                  <a:pt x="2061" y="41757"/>
                  <a:pt x="2123" y="41783"/>
                  <a:pt x="2185" y="41783"/>
                </a:cubicBezTo>
                <a:cubicBezTo>
                  <a:pt x="2247" y="41783"/>
                  <a:pt x="2309" y="41757"/>
                  <a:pt x="2350" y="41710"/>
                </a:cubicBezTo>
                <a:lnTo>
                  <a:pt x="2500" y="41554"/>
                </a:lnTo>
                <a:close/>
                <a:moveTo>
                  <a:pt x="1046" y="42414"/>
                </a:moveTo>
                <a:lnTo>
                  <a:pt x="1548" y="42937"/>
                </a:lnTo>
                <a:lnTo>
                  <a:pt x="1046" y="43464"/>
                </a:lnTo>
                <a:lnTo>
                  <a:pt x="544" y="42937"/>
                </a:lnTo>
                <a:lnTo>
                  <a:pt x="1046" y="42414"/>
                </a:lnTo>
                <a:close/>
                <a:moveTo>
                  <a:pt x="3317" y="42414"/>
                </a:moveTo>
                <a:lnTo>
                  <a:pt x="3819" y="42937"/>
                </a:lnTo>
                <a:lnTo>
                  <a:pt x="3317" y="43464"/>
                </a:lnTo>
                <a:lnTo>
                  <a:pt x="2816" y="42937"/>
                </a:lnTo>
                <a:lnTo>
                  <a:pt x="3317" y="42414"/>
                </a:lnTo>
                <a:close/>
                <a:moveTo>
                  <a:pt x="2500" y="43273"/>
                </a:moveTo>
                <a:lnTo>
                  <a:pt x="3002" y="43796"/>
                </a:lnTo>
                <a:lnTo>
                  <a:pt x="2500" y="44318"/>
                </a:lnTo>
                <a:lnTo>
                  <a:pt x="2350" y="44162"/>
                </a:lnTo>
                <a:cubicBezTo>
                  <a:pt x="2309" y="44116"/>
                  <a:pt x="2247" y="44090"/>
                  <a:pt x="2185" y="44090"/>
                </a:cubicBezTo>
                <a:cubicBezTo>
                  <a:pt x="2123" y="44090"/>
                  <a:pt x="2061" y="44116"/>
                  <a:pt x="2018" y="44162"/>
                </a:cubicBezTo>
                <a:lnTo>
                  <a:pt x="1868" y="44318"/>
                </a:lnTo>
                <a:lnTo>
                  <a:pt x="1366" y="43796"/>
                </a:lnTo>
                <a:lnTo>
                  <a:pt x="1868" y="43273"/>
                </a:lnTo>
                <a:lnTo>
                  <a:pt x="2018" y="43428"/>
                </a:lnTo>
                <a:cubicBezTo>
                  <a:pt x="2061" y="43474"/>
                  <a:pt x="2123" y="43500"/>
                  <a:pt x="2185" y="43500"/>
                </a:cubicBezTo>
                <a:cubicBezTo>
                  <a:pt x="2247" y="43500"/>
                  <a:pt x="2309" y="43474"/>
                  <a:pt x="2350" y="43428"/>
                </a:cubicBezTo>
                <a:lnTo>
                  <a:pt x="2500" y="43273"/>
                </a:lnTo>
                <a:close/>
                <a:moveTo>
                  <a:pt x="1046" y="44126"/>
                </a:moveTo>
                <a:lnTo>
                  <a:pt x="1548" y="44654"/>
                </a:lnTo>
                <a:lnTo>
                  <a:pt x="1046" y="45177"/>
                </a:lnTo>
                <a:lnTo>
                  <a:pt x="544" y="44654"/>
                </a:lnTo>
                <a:lnTo>
                  <a:pt x="1046" y="44126"/>
                </a:lnTo>
                <a:close/>
                <a:moveTo>
                  <a:pt x="3317" y="44126"/>
                </a:moveTo>
                <a:lnTo>
                  <a:pt x="3819" y="44654"/>
                </a:lnTo>
                <a:lnTo>
                  <a:pt x="3317" y="45177"/>
                </a:lnTo>
                <a:lnTo>
                  <a:pt x="2816" y="44654"/>
                </a:lnTo>
                <a:lnTo>
                  <a:pt x="3317" y="44126"/>
                </a:lnTo>
                <a:close/>
                <a:moveTo>
                  <a:pt x="2500" y="44986"/>
                </a:moveTo>
                <a:lnTo>
                  <a:pt x="3002" y="45509"/>
                </a:lnTo>
                <a:lnTo>
                  <a:pt x="2500" y="46036"/>
                </a:lnTo>
                <a:lnTo>
                  <a:pt x="2350" y="45881"/>
                </a:lnTo>
                <a:cubicBezTo>
                  <a:pt x="2309" y="45834"/>
                  <a:pt x="2247" y="45808"/>
                  <a:pt x="2185" y="45808"/>
                </a:cubicBezTo>
                <a:cubicBezTo>
                  <a:pt x="2123" y="45808"/>
                  <a:pt x="2061" y="45834"/>
                  <a:pt x="2018" y="45881"/>
                </a:cubicBezTo>
                <a:lnTo>
                  <a:pt x="1868" y="46036"/>
                </a:lnTo>
                <a:lnTo>
                  <a:pt x="1366" y="45509"/>
                </a:lnTo>
                <a:lnTo>
                  <a:pt x="1868" y="44986"/>
                </a:lnTo>
                <a:lnTo>
                  <a:pt x="2018" y="45141"/>
                </a:lnTo>
                <a:cubicBezTo>
                  <a:pt x="2061" y="45187"/>
                  <a:pt x="2123" y="45213"/>
                  <a:pt x="2185" y="45213"/>
                </a:cubicBezTo>
                <a:cubicBezTo>
                  <a:pt x="2247" y="45213"/>
                  <a:pt x="2309" y="45187"/>
                  <a:pt x="2350" y="45141"/>
                </a:cubicBezTo>
                <a:lnTo>
                  <a:pt x="2500" y="44986"/>
                </a:lnTo>
                <a:close/>
                <a:moveTo>
                  <a:pt x="1046" y="45845"/>
                </a:moveTo>
                <a:lnTo>
                  <a:pt x="1548" y="46367"/>
                </a:lnTo>
                <a:lnTo>
                  <a:pt x="1046" y="46890"/>
                </a:lnTo>
                <a:lnTo>
                  <a:pt x="544" y="46367"/>
                </a:lnTo>
                <a:lnTo>
                  <a:pt x="1046" y="45845"/>
                </a:lnTo>
                <a:close/>
                <a:moveTo>
                  <a:pt x="3317" y="45845"/>
                </a:moveTo>
                <a:lnTo>
                  <a:pt x="3819" y="46367"/>
                </a:lnTo>
                <a:lnTo>
                  <a:pt x="3317" y="46890"/>
                </a:lnTo>
                <a:lnTo>
                  <a:pt x="2816" y="46367"/>
                </a:lnTo>
                <a:lnTo>
                  <a:pt x="3317" y="45845"/>
                </a:lnTo>
                <a:close/>
                <a:moveTo>
                  <a:pt x="2500" y="46703"/>
                </a:moveTo>
                <a:lnTo>
                  <a:pt x="3002" y="47226"/>
                </a:lnTo>
                <a:lnTo>
                  <a:pt x="2500" y="47749"/>
                </a:lnTo>
                <a:lnTo>
                  <a:pt x="2350" y="47594"/>
                </a:lnTo>
                <a:cubicBezTo>
                  <a:pt x="2309" y="47547"/>
                  <a:pt x="2247" y="47522"/>
                  <a:pt x="2185" y="47522"/>
                </a:cubicBezTo>
                <a:cubicBezTo>
                  <a:pt x="2123" y="47522"/>
                  <a:pt x="2061" y="47547"/>
                  <a:pt x="2018" y="47594"/>
                </a:cubicBezTo>
                <a:lnTo>
                  <a:pt x="1868" y="47749"/>
                </a:lnTo>
                <a:lnTo>
                  <a:pt x="1366" y="47226"/>
                </a:lnTo>
                <a:lnTo>
                  <a:pt x="1868" y="46703"/>
                </a:lnTo>
                <a:lnTo>
                  <a:pt x="2018" y="46859"/>
                </a:lnTo>
                <a:cubicBezTo>
                  <a:pt x="2061" y="46906"/>
                  <a:pt x="2123" y="46926"/>
                  <a:pt x="2185" y="46926"/>
                </a:cubicBezTo>
                <a:cubicBezTo>
                  <a:pt x="2247" y="46926"/>
                  <a:pt x="2309" y="46906"/>
                  <a:pt x="2350" y="46859"/>
                </a:cubicBezTo>
                <a:lnTo>
                  <a:pt x="2500" y="46703"/>
                </a:lnTo>
                <a:close/>
                <a:moveTo>
                  <a:pt x="1046" y="47558"/>
                </a:moveTo>
                <a:lnTo>
                  <a:pt x="1548" y="48086"/>
                </a:lnTo>
                <a:lnTo>
                  <a:pt x="1046" y="48608"/>
                </a:lnTo>
                <a:lnTo>
                  <a:pt x="544" y="48086"/>
                </a:lnTo>
                <a:lnTo>
                  <a:pt x="1046" y="47558"/>
                </a:lnTo>
                <a:close/>
                <a:moveTo>
                  <a:pt x="3317" y="47558"/>
                </a:moveTo>
                <a:lnTo>
                  <a:pt x="3819" y="48086"/>
                </a:lnTo>
                <a:lnTo>
                  <a:pt x="3317" y="48608"/>
                </a:lnTo>
                <a:lnTo>
                  <a:pt x="2816" y="48086"/>
                </a:lnTo>
                <a:lnTo>
                  <a:pt x="3317" y="47558"/>
                </a:lnTo>
                <a:close/>
                <a:moveTo>
                  <a:pt x="2500" y="48416"/>
                </a:moveTo>
                <a:lnTo>
                  <a:pt x="3002" y="48939"/>
                </a:lnTo>
                <a:lnTo>
                  <a:pt x="2500" y="49467"/>
                </a:lnTo>
                <a:lnTo>
                  <a:pt x="2350" y="49311"/>
                </a:lnTo>
                <a:cubicBezTo>
                  <a:pt x="2309" y="49265"/>
                  <a:pt x="2247" y="49239"/>
                  <a:pt x="2185" y="49239"/>
                </a:cubicBezTo>
                <a:cubicBezTo>
                  <a:pt x="2123" y="49239"/>
                  <a:pt x="2061" y="49265"/>
                  <a:pt x="2018" y="49311"/>
                </a:cubicBezTo>
                <a:lnTo>
                  <a:pt x="1868" y="49467"/>
                </a:lnTo>
                <a:lnTo>
                  <a:pt x="1366" y="48939"/>
                </a:lnTo>
                <a:lnTo>
                  <a:pt x="1868" y="48416"/>
                </a:lnTo>
                <a:lnTo>
                  <a:pt x="2018" y="48571"/>
                </a:lnTo>
                <a:cubicBezTo>
                  <a:pt x="2061" y="48618"/>
                  <a:pt x="2123" y="48645"/>
                  <a:pt x="2185" y="48645"/>
                </a:cubicBezTo>
                <a:cubicBezTo>
                  <a:pt x="2247" y="48645"/>
                  <a:pt x="2309" y="48618"/>
                  <a:pt x="2350" y="48571"/>
                </a:cubicBezTo>
                <a:lnTo>
                  <a:pt x="2500" y="48416"/>
                </a:lnTo>
                <a:close/>
                <a:moveTo>
                  <a:pt x="1046" y="49275"/>
                </a:moveTo>
                <a:lnTo>
                  <a:pt x="1548" y="49798"/>
                </a:lnTo>
                <a:lnTo>
                  <a:pt x="1046" y="50321"/>
                </a:lnTo>
                <a:lnTo>
                  <a:pt x="544" y="49798"/>
                </a:lnTo>
                <a:lnTo>
                  <a:pt x="1046" y="49275"/>
                </a:lnTo>
                <a:close/>
                <a:moveTo>
                  <a:pt x="3317" y="49275"/>
                </a:moveTo>
                <a:lnTo>
                  <a:pt x="3819" y="49798"/>
                </a:lnTo>
                <a:lnTo>
                  <a:pt x="3317" y="50321"/>
                </a:lnTo>
                <a:lnTo>
                  <a:pt x="2816" y="49798"/>
                </a:lnTo>
                <a:lnTo>
                  <a:pt x="3317" y="49275"/>
                </a:lnTo>
                <a:close/>
                <a:moveTo>
                  <a:pt x="2500" y="50135"/>
                </a:moveTo>
                <a:lnTo>
                  <a:pt x="3002" y="50658"/>
                </a:lnTo>
                <a:lnTo>
                  <a:pt x="2500" y="51179"/>
                </a:lnTo>
                <a:lnTo>
                  <a:pt x="2350" y="51024"/>
                </a:lnTo>
                <a:cubicBezTo>
                  <a:pt x="2309" y="50978"/>
                  <a:pt x="2247" y="50952"/>
                  <a:pt x="2185" y="50952"/>
                </a:cubicBezTo>
                <a:cubicBezTo>
                  <a:pt x="2123" y="50952"/>
                  <a:pt x="2061" y="50978"/>
                  <a:pt x="2018" y="51024"/>
                </a:cubicBezTo>
                <a:lnTo>
                  <a:pt x="1868" y="51179"/>
                </a:lnTo>
                <a:lnTo>
                  <a:pt x="1366" y="50658"/>
                </a:lnTo>
                <a:lnTo>
                  <a:pt x="1868" y="50135"/>
                </a:lnTo>
                <a:lnTo>
                  <a:pt x="2018" y="50290"/>
                </a:lnTo>
                <a:cubicBezTo>
                  <a:pt x="2061" y="50331"/>
                  <a:pt x="2123" y="50357"/>
                  <a:pt x="2185" y="50357"/>
                </a:cubicBezTo>
                <a:cubicBezTo>
                  <a:pt x="2247" y="50357"/>
                  <a:pt x="2309" y="50331"/>
                  <a:pt x="2350" y="50290"/>
                </a:cubicBezTo>
                <a:lnTo>
                  <a:pt x="2500" y="50135"/>
                </a:lnTo>
                <a:close/>
                <a:moveTo>
                  <a:pt x="1046" y="50988"/>
                </a:moveTo>
                <a:lnTo>
                  <a:pt x="1548" y="51516"/>
                </a:lnTo>
                <a:lnTo>
                  <a:pt x="1046" y="52039"/>
                </a:lnTo>
                <a:lnTo>
                  <a:pt x="544" y="51516"/>
                </a:lnTo>
                <a:lnTo>
                  <a:pt x="1046" y="50988"/>
                </a:lnTo>
                <a:close/>
                <a:moveTo>
                  <a:pt x="3317" y="50988"/>
                </a:moveTo>
                <a:lnTo>
                  <a:pt x="3819" y="51516"/>
                </a:lnTo>
                <a:lnTo>
                  <a:pt x="3317" y="52039"/>
                </a:lnTo>
                <a:lnTo>
                  <a:pt x="2816" y="51516"/>
                </a:lnTo>
                <a:lnTo>
                  <a:pt x="3317" y="50988"/>
                </a:lnTo>
                <a:close/>
                <a:moveTo>
                  <a:pt x="2500" y="51847"/>
                </a:moveTo>
                <a:lnTo>
                  <a:pt x="3002" y="52370"/>
                </a:lnTo>
                <a:lnTo>
                  <a:pt x="2500" y="52898"/>
                </a:lnTo>
                <a:lnTo>
                  <a:pt x="2350" y="52738"/>
                </a:lnTo>
                <a:cubicBezTo>
                  <a:pt x="2309" y="52696"/>
                  <a:pt x="2247" y="52670"/>
                  <a:pt x="2185" y="52670"/>
                </a:cubicBezTo>
                <a:cubicBezTo>
                  <a:pt x="2123" y="52670"/>
                  <a:pt x="2061" y="52696"/>
                  <a:pt x="2018" y="52738"/>
                </a:cubicBezTo>
                <a:lnTo>
                  <a:pt x="1868" y="52898"/>
                </a:lnTo>
                <a:lnTo>
                  <a:pt x="1366" y="52370"/>
                </a:lnTo>
                <a:lnTo>
                  <a:pt x="1868" y="51847"/>
                </a:lnTo>
                <a:lnTo>
                  <a:pt x="2018" y="52003"/>
                </a:lnTo>
                <a:cubicBezTo>
                  <a:pt x="2061" y="52049"/>
                  <a:pt x="2123" y="52075"/>
                  <a:pt x="2185" y="52075"/>
                </a:cubicBezTo>
                <a:cubicBezTo>
                  <a:pt x="2247" y="52075"/>
                  <a:pt x="2309" y="52049"/>
                  <a:pt x="2350" y="52003"/>
                </a:cubicBezTo>
                <a:lnTo>
                  <a:pt x="2500" y="51847"/>
                </a:lnTo>
                <a:close/>
                <a:moveTo>
                  <a:pt x="1046" y="52707"/>
                </a:moveTo>
                <a:lnTo>
                  <a:pt x="1548" y="53229"/>
                </a:lnTo>
                <a:lnTo>
                  <a:pt x="1046" y="53751"/>
                </a:lnTo>
                <a:lnTo>
                  <a:pt x="544" y="53229"/>
                </a:lnTo>
                <a:lnTo>
                  <a:pt x="1046" y="52707"/>
                </a:lnTo>
                <a:close/>
                <a:moveTo>
                  <a:pt x="3317" y="52707"/>
                </a:moveTo>
                <a:lnTo>
                  <a:pt x="3819" y="53229"/>
                </a:lnTo>
                <a:lnTo>
                  <a:pt x="3317" y="53751"/>
                </a:lnTo>
                <a:lnTo>
                  <a:pt x="2816" y="53229"/>
                </a:lnTo>
                <a:lnTo>
                  <a:pt x="3317" y="52707"/>
                </a:lnTo>
                <a:close/>
                <a:moveTo>
                  <a:pt x="2500" y="53560"/>
                </a:moveTo>
                <a:lnTo>
                  <a:pt x="3002" y="54088"/>
                </a:lnTo>
                <a:lnTo>
                  <a:pt x="2500" y="54611"/>
                </a:lnTo>
                <a:lnTo>
                  <a:pt x="2350" y="54456"/>
                </a:lnTo>
                <a:cubicBezTo>
                  <a:pt x="2309" y="54408"/>
                  <a:pt x="2247" y="54384"/>
                  <a:pt x="2185" y="54384"/>
                </a:cubicBezTo>
                <a:cubicBezTo>
                  <a:pt x="2123" y="54384"/>
                  <a:pt x="2061" y="54408"/>
                  <a:pt x="2018" y="54456"/>
                </a:cubicBezTo>
                <a:lnTo>
                  <a:pt x="1868" y="54611"/>
                </a:lnTo>
                <a:lnTo>
                  <a:pt x="1366" y="54088"/>
                </a:lnTo>
                <a:lnTo>
                  <a:pt x="1868" y="53560"/>
                </a:lnTo>
                <a:lnTo>
                  <a:pt x="2018" y="53720"/>
                </a:lnTo>
                <a:cubicBezTo>
                  <a:pt x="2061" y="53763"/>
                  <a:pt x="2123" y="53787"/>
                  <a:pt x="2185" y="53787"/>
                </a:cubicBezTo>
                <a:cubicBezTo>
                  <a:pt x="2247" y="53787"/>
                  <a:pt x="2309" y="53763"/>
                  <a:pt x="2350" y="53720"/>
                </a:cubicBezTo>
                <a:lnTo>
                  <a:pt x="2500" y="53560"/>
                </a:lnTo>
                <a:close/>
                <a:moveTo>
                  <a:pt x="1046" y="54420"/>
                </a:moveTo>
                <a:lnTo>
                  <a:pt x="1548" y="54947"/>
                </a:lnTo>
                <a:lnTo>
                  <a:pt x="1046" y="55470"/>
                </a:lnTo>
                <a:lnTo>
                  <a:pt x="544" y="54947"/>
                </a:lnTo>
                <a:lnTo>
                  <a:pt x="1046" y="54420"/>
                </a:lnTo>
                <a:close/>
                <a:moveTo>
                  <a:pt x="3317" y="54420"/>
                </a:moveTo>
                <a:lnTo>
                  <a:pt x="3819" y="54947"/>
                </a:lnTo>
                <a:lnTo>
                  <a:pt x="3317" y="55470"/>
                </a:lnTo>
                <a:lnTo>
                  <a:pt x="2816" y="54947"/>
                </a:lnTo>
                <a:lnTo>
                  <a:pt x="3317" y="54420"/>
                </a:lnTo>
                <a:close/>
                <a:moveTo>
                  <a:pt x="2500" y="55278"/>
                </a:moveTo>
                <a:lnTo>
                  <a:pt x="3002" y="55801"/>
                </a:lnTo>
                <a:lnTo>
                  <a:pt x="2500" y="56328"/>
                </a:lnTo>
                <a:lnTo>
                  <a:pt x="2350" y="56168"/>
                </a:lnTo>
                <a:cubicBezTo>
                  <a:pt x="2309" y="56127"/>
                  <a:pt x="2247" y="56101"/>
                  <a:pt x="2185" y="56101"/>
                </a:cubicBezTo>
                <a:cubicBezTo>
                  <a:pt x="2123" y="56101"/>
                  <a:pt x="2061" y="56127"/>
                  <a:pt x="2018" y="56168"/>
                </a:cubicBezTo>
                <a:lnTo>
                  <a:pt x="1868" y="56328"/>
                </a:lnTo>
                <a:lnTo>
                  <a:pt x="1366" y="55801"/>
                </a:lnTo>
                <a:lnTo>
                  <a:pt x="1868" y="55278"/>
                </a:lnTo>
                <a:lnTo>
                  <a:pt x="2018" y="55433"/>
                </a:lnTo>
                <a:cubicBezTo>
                  <a:pt x="2061" y="55480"/>
                  <a:pt x="2123" y="55506"/>
                  <a:pt x="2185" y="55506"/>
                </a:cubicBezTo>
                <a:cubicBezTo>
                  <a:pt x="2247" y="55506"/>
                  <a:pt x="2309" y="55480"/>
                  <a:pt x="2350" y="55433"/>
                </a:cubicBezTo>
                <a:lnTo>
                  <a:pt x="2500" y="55278"/>
                </a:lnTo>
                <a:close/>
                <a:moveTo>
                  <a:pt x="1046" y="56137"/>
                </a:moveTo>
                <a:lnTo>
                  <a:pt x="1548" y="56660"/>
                </a:lnTo>
                <a:lnTo>
                  <a:pt x="1046" y="57183"/>
                </a:lnTo>
                <a:lnTo>
                  <a:pt x="544" y="56660"/>
                </a:lnTo>
                <a:lnTo>
                  <a:pt x="1046" y="56137"/>
                </a:lnTo>
                <a:close/>
                <a:moveTo>
                  <a:pt x="3317" y="56137"/>
                </a:moveTo>
                <a:lnTo>
                  <a:pt x="3819" y="56660"/>
                </a:lnTo>
                <a:lnTo>
                  <a:pt x="3317" y="57183"/>
                </a:lnTo>
                <a:lnTo>
                  <a:pt x="2816" y="56660"/>
                </a:lnTo>
                <a:lnTo>
                  <a:pt x="3317" y="56137"/>
                </a:lnTo>
                <a:close/>
                <a:moveTo>
                  <a:pt x="2500" y="56992"/>
                </a:moveTo>
                <a:lnTo>
                  <a:pt x="3002" y="57519"/>
                </a:lnTo>
                <a:lnTo>
                  <a:pt x="2500" y="58041"/>
                </a:lnTo>
                <a:lnTo>
                  <a:pt x="2350" y="57886"/>
                </a:lnTo>
                <a:cubicBezTo>
                  <a:pt x="2309" y="57840"/>
                  <a:pt x="2247" y="57814"/>
                  <a:pt x="2185" y="57814"/>
                </a:cubicBezTo>
                <a:cubicBezTo>
                  <a:pt x="2123" y="57814"/>
                  <a:pt x="2061" y="57840"/>
                  <a:pt x="2018" y="57886"/>
                </a:cubicBezTo>
                <a:lnTo>
                  <a:pt x="1868" y="58041"/>
                </a:lnTo>
                <a:lnTo>
                  <a:pt x="1366" y="57519"/>
                </a:lnTo>
                <a:lnTo>
                  <a:pt x="1868" y="56992"/>
                </a:lnTo>
                <a:lnTo>
                  <a:pt x="2018" y="57152"/>
                </a:lnTo>
                <a:cubicBezTo>
                  <a:pt x="2061" y="57193"/>
                  <a:pt x="2123" y="57219"/>
                  <a:pt x="2185" y="57219"/>
                </a:cubicBezTo>
                <a:cubicBezTo>
                  <a:pt x="2247" y="57219"/>
                  <a:pt x="2309" y="57193"/>
                  <a:pt x="2350" y="57152"/>
                </a:cubicBezTo>
                <a:lnTo>
                  <a:pt x="2500" y="56992"/>
                </a:lnTo>
                <a:close/>
                <a:moveTo>
                  <a:pt x="1046" y="57850"/>
                </a:moveTo>
                <a:lnTo>
                  <a:pt x="1548" y="58373"/>
                </a:lnTo>
                <a:lnTo>
                  <a:pt x="1046" y="58900"/>
                </a:lnTo>
                <a:lnTo>
                  <a:pt x="544" y="58373"/>
                </a:lnTo>
                <a:lnTo>
                  <a:pt x="1046" y="57850"/>
                </a:lnTo>
                <a:close/>
                <a:moveTo>
                  <a:pt x="3317" y="57850"/>
                </a:moveTo>
                <a:lnTo>
                  <a:pt x="3819" y="58373"/>
                </a:lnTo>
                <a:lnTo>
                  <a:pt x="3317" y="58900"/>
                </a:lnTo>
                <a:lnTo>
                  <a:pt x="2816" y="58373"/>
                </a:lnTo>
                <a:lnTo>
                  <a:pt x="3317" y="57850"/>
                </a:lnTo>
                <a:close/>
                <a:moveTo>
                  <a:pt x="2500" y="58709"/>
                </a:moveTo>
                <a:lnTo>
                  <a:pt x="3002" y="59232"/>
                </a:lnTo>
                <a:lnTo>
                  <a:pt x="2500" y="59755"/>
                </a:lnTo>
                <a:lnTo>
                  <a:pt x="2350" y="59600"/>
                </a:lnTo>
                <a:cubicBezTo>
                  <a:pt x="2309" y="59557"/>
                  <a:pt x="2247" y="59531"/>
                  <a:pt x="2185" y="59531"/>
                </a:cubicBezTo>
                <a:cubicBezTo>
                  <a:pt x="2123" y="59531"/>
                  <a:pt x="2061" y="59557"/>
                  <a:pt x="2018" y="59600"/>
                </a:cubicBezTo>
                <a:lnTo>
                  <a:pt x="1868" y="59755"/>
                </a:lnTo>
                <a:lnTo>
                  <a:pt x="1366" y="59232"/>
                </a:lnTo>
                <a:lnTo>
                  <a:pt x="1868" y="58709"/>
                </a:lnTo>
                <a:lnTo>
                  <a:pt x="2018" y="58864"/>
                </a:lnTo>
                <a:cubicBezTo>
                  <a:pt x="2061" y="58910"/>
                  <a:pt x="2123" y="58936"/>
                  <a:pt x="2185" y="58936"/>
                </a:cubicBezTo>
                <a:cubicBezTo>
                  <a:pt x="2247" y="58936"/>
                  <a:pt x="2309" y="58910"/>
                  <a:pt x="2350" y="58864"/>
                </a:cubicBezTo>
                <a:lnTo>
                  <a:pt x="2500" y="58709"/>
                </a:lnTo>
                <a:close/>
                <a:moveTo>
                  <a:pt x="1046" y="59569"/>
                </a:moveTo>
                <a:lnTo>
                  <a:pt x="1548" y="60090"/>
                </a:lnTo>
                <a:lnTo>
                  <a:pt x="1046" y="60613"/>
                </a:lnTo>
                <a:lnTo>
                  <a:pt x="544" y="60090"/>
                </a:lnTo>
                <a:lnTo>
                  <a:pt x="1046" y="59569"/>
                </a:lnTo>
                <a:close/>
                <a:moveTo>
                  <a:pt x="3317" y="59569"/>
                </a:moveTo>
                <a:lnTo>
                  <a:pt x="3819" y="60090"/>
                </a:lnTo>
                <a:lnTo>
                  <a:pt x="3317" y="60613"/>
                </a:lnTo>
                <a:lnTo>
                  <a:pt x="2816" y="60090"/>
                </a:lnTo>
                <a:lnTo>
                  <a:pt x="3317" y="59569"/>
                </a:lnTo>
                <a:close/>
                <a:moveTo>
                  <a:pt x="2500" y="60422"/>
                </a:moveTo>
                <a:lnTo>
                  <a:pt x="3002" y="60950"/>
                </a:lnTo>
                <a:lnTo>
                  <a:pt x="2500" y="61472"/>
                </a:lnTo>
                <a:lnTo>
                  <a:pt x="2350" y="61317"/>
                </a:lnTo>
                <a:cubicBezTo>
                  <a:pt x="2309" y="61270"/>
                  <a:pt x="2247" y="61245"/>
                  <a:pt x="2185" y="61245"/>
                </a:cubicBezTo>
                <a:cubicBezTo>
                  <a:pt x="2123" y="61245"/>
                  <a:pt x="2061" y="61270"/>
                  <a:pt x="2018" y="61317"/>
                </a:cubicBezTo>
                <a:lnTo>
                  <a:pt x="1868" y="61472"/>
                </a:lnTo>
                <a:lnTo>
                  <a:pt x="1366" y="60950"/>
                </a:lnTo>
                <a:lnTo>
                  <a:pt x="1868" y="60422"/>
                </a:lnTo>
                <a:lnTo>
                  <a:pt x="2018" y="60577"/>
                </a:lnTo>
                <a:cubicBezTo>
                  <a:pt x="2061" y="60624"/>
                  <a:pt x="2123" y="60649"/>
                  <a:pt x="2185" y="60649"/>
                </a:cubicBezTo>
                <a:cubicBezTo>
                  <a:pt x="2247" y="60649"/>
                  <a:pt x="2309" y="60624"/>
                  <a:pt x="2350" y="60577"/>
                </a:cubicBezTo>
                <a:lnTo>
                  <a:pt x="2500" y="60422"/>
                </a:lnTo>
                <a:close/>
                <a:moveTo>
                  <a:pt x="1046" y="61281"/>
                </a:moveTo>
                <a:lnTo>
                  <a:pt x="1548" y="61804"/>
                </a:lnTo>
                <a:lnTo>
                  <a:pt x="1046" y="62332"/>
                </a:lnTo>
                <a:lnTo>
                  <a:pt x="544" y="61804"/>
                </a:lnTo>
                <a:lnTo>
                  <a:pt x="1046" y="61281"/>
                </a:lnTo>
                <a:close/>
                <a:moveTo>
                  <a:pt x="3317" y="61281"/>
                </a:moveTo>
                <a:lnTo>
                  <a:pt x="3819" y="61804"/>
                </a:lnTo>
                <a:lnTo>
                  <a:pt x="3317" y="62332"/>
                </a:lnTo>
                <a:lnTo>
                  <a:pt x="2816" y="61804"/>
                </a:lnTo>
                <a:lnTo>
                  <a:pt x="3317" y="61281"/>
                </a:lnTo>
                <a:close/>
                <a:moveTo>
                  <a:pt x="2500" y="62139"/>
                </a:moveTo>
                <a:lnTo>
                  <a:pt x="3002" y="62662"/>
                </a:lnTo>
                <a:lnTo>
                  <a:pt x="2500" y="63185"/>
                </a:lnTo>
                <a:lnTo>
                  <a:pt x="2350" y="63030"/>
                </a:lnTo>
                <a:cubicBezTo>
                  <a:pt x="2309" y="62989"/>
                  <a:pt x="2247" y="62963"/>
                  <a:pt x="2185" y="62963"/>
                </a:cubicBezTo>
                <a:cubicBezTo>
                  <a:pt x="2123" y="62963"/>
                  <a:pt x="2061" y="62989"/>
                  <a:pt x="2018" y="63030"/>
                </a:cubicBezTo>
                <a:lnTo>
                  <a:pt x="1868" y="63185"/>
                </a:lnTo>
                <a:lnTo>
                  <a:pt x="1366" y="62662"/>
                </a:lnTo>
                <a:lnTo>
                  <a:pt x="1868" y="62139"/>
                </a:lnTo>
                <a:lnTo>
                  <a:pt x="2018" y="62295"/>
                </a:lnTo>
                <a:cubicBezTo>
                  <a:pt x="2061" y="62342"/>
                  <a:pt x="2123" y="62368"/>
                  <a:pt x="2185" y="62368"/>
                </a:cubicBezTo>
                <a:cubicBezTo>
                  <a:pt x="2247" y="62368"/>
                  <a:pt x="2309" y="62342"/>
                  <a:pt x="2350" y="62295"/>
                </a:cubicBezTo>
                <a:lnTo>
                  <a:pt x="2500" y="62139"/>
                </a:lnTo>
                <a:close/>
                <a:moveTo>
                  <a:pt x="1046" y="62999"/>
                </a:moveTo>
                <a:lnTo>
                  <a:pt x="1548" y="63522"/>
                </a:lnTo>
                <a:lnTo>
                  <a:pt x="1046" y="64045"/>
                </a:lnTo>
                <a:lnTo>
                  <a:pt x="544" y="63522"/>
                </a:lnTo>
                <a:lnTo>
                  <a:pt x="1046" y="62999"/>
                </a:lnTo>
                <a:close/>
                <a:moveTo>
                  <a:pt x="3317" y="62999"/>
                </a:moveTo>
                <a:lnTo>
                  <a:pt x="3819" y="63522"/>
                </a:lnTo>
                <a:lnTo>
                  <a:pt x="3317" y="64045"/>
                </a:lnTo>
                <a:lnTo>
                  <a:pt x="2816" y="63522"/>
                </a:lnTo>
                <a:lnTo>
                  <a:pt x="3317" y="62999"/>
                </a:lnTo>
                <a:close/>
                <a:moveTo>
                  <a:pt x="2500" y="63853"/>
                </a:moveTo>
                <a:lnTo>
                  <a:pt x="3002" y="64381"/>
                </a:lnTo>
                <a:lnTo>
                  <a:pt x="2500" y="64903"/>
                </a:lnTo>
                <a:lnTo>
                  <a:pt x="2350" y="64747"/>
                </a:lnTo>
                <a:cubicBezTo>
                  <a:pt x="2309" y="64702"/>
                  <a:pt x="2247" y="64675"/>
                  <a:pt x="2185" y="64675"/>
                </a:cubicBezTo>
                <a:cubicBezTo>
                  <a:pt x="2123" y="64675"/>
                  <a:pt x="2061" y="64702"/>
                  <a:pt x="2018" y="64747"/>
                </a:cubicBezTo>
                <a:lnTo>
                  <a:pt x="1868" y="64903"/>
                </a:lnTo>
                <a:lnTo>
                  <a:pt x="1366" y="64381"/>
                </a:lnTo>
                <a:lnTo>
                  <a:pt x="1868" y="63853"/>
                </a:lnTo>
                <a:lnTo>
                  <a:pt x="2018" y="64009"/>
                </a:lnTo>
                <a:cubicBezTo>
                  <a:pt x="2061" y="64054"/>
                  <a:pt x="2123" y="64081"/>
                  <a:pt x="2185" y="64081"/>
                </a:cubicBezTo>
                <a:cubicBezTo>
                  <a:pt x="2247" y="64081"/>
                  <a:pt x="2309" y="64054"/>
                  <a:pt x="2350" y="64009"/>
                </a:cubicBezTo>
                <a:lnTo>
                  <a:pt x="2500" y="63853"/>
                </a:lnTo>
                <a:close/>
                <a:moveTo>
                  <a:pt x="1046" y="64711"/>
                </a:moveTo>
                <a:lnTo>
                  <a:pt x="1548" y="65234"/>
                </a:lnTo>
                <a:lnTo>
                  <a:pt x="1046" y="65762"/>
                </a:lnTo>
                <a:lnTo>
                  <a:pt x="544" y="65234"/>
                </a:lnTo>
                <a:lnTo>
                  <a:pt x="1046" y="64711"/>
                </a:lnTo>
                <a:close/>
                <a:moveTo>
                  <a:pt x="3317" y="64711"/>
                </a:moveTo>
                <a:lnTo>
                  <a:pt x="3819" y="65234"/>
                </a:lnTo>
                <a:lnTo>
                  <a:pt x="3317" y="65762"/>
                </a:lnTo>
                <a:lnTo>
                  <a:pt x="2816" y="65234"/>
                </a:lnTo>
                <a:lnTo>
                  <a:pt x="3317" y="64711"/>
                </a:lnTo>
                <a:close/>
                <a:moveTo>
                  <a:pt x="2500" y="65571"/>
                </a:moveTo>
                <a:lnTo>
                  <a:pt x="3002" y="66094"/>
                </a:lnTo>
                <a:lnTo>
                  <a:pt x="2500" y="66617"/>
                </a:lnTo>
                <a:lnTo>
                  <a:pt x="2350" y="66461"/>
                </a:lnTo>
                <a:cubicBezTo>
                  <a:pt x="2309" y="66414"/>
                  <a:pt x="2247" y="66388"/>
                  <a:pt x="2185" y="66388"/>
                </a:cubicBezTo>
                <a:cubicBezTo>
                  <a:pt x="2123" y="66388"/>
                  <a:pt x="2061" y="66414"/>
                  <a:pt x="2018" y="66461"/>
                </a:cubicBezTo>
                <a:lnTo>
                  <a:pt x="1868" y="66617"/>
                </a:lnTo>
                <a:lnTo>
                  <a:pt x="1366" y="66094"/>
                </a:lnTo>
                <a:lnTo>
                  <a:pt x="1868" y="65571"/>
                </a:lnTo>
                <a:lnTo>
                  <a:pt x="2018" y="65726"/>
                </a:lnTo>
                <a:cubicBezTo>
                  <a:pt x="2061" y="65772"/>
                  <a:pt x="2123" y="65798"/>
                  <a:pt x="2185" y="65798"/>
                </a:cubicBezTo>
                <a:cubicBezTo>
                  <a:pt x="2247" y="65798"/>
                  <a:pt x="2309" y="65772"/>
                  <a:pt x="2350" y="65726"/>
                </a:cubicBezTo>
                <a:lnTo>
                  <a:pt x="2500" y="65571"/>
                </a:lnTo>
                <a:close/>
                <a:moveTo>
                  <a:pt x="1046" y="66424"/>
                </a:moveTo>
                <a:lnTo>
                  <a:pt x="1548" y="66952"/>
                </a:lnTo>
                <a:lnTo>
                  <a:pt x="1046" y="67475"/>
                </a:lnTo>
                <a:lnTo>
                  <a:pt x="544" y="66952"/>
                </a:lnTo>
                <a:lnTo>
                  <a:pt x="1046" y="66424"/>
                </a:lnTo>
                <a:close/>
                <a:moveTo>
                  <a:pt x="3317" y="66424"/>
                </a:moveTo>
                <a:lnTo>
                  <a:pt x="3819" y="66952"/>
                </a:lnTo>
                <a:lnTo>
                  <a:pt x="3317" y="67475"/>
                </a:lnTo>
                <a:lnTo>
                  <a:pt x="2816" y="66952"/>
                </a:lnTo>
                <a:lnTo>
                  <a:pt x="3317" y="66424"/>
                </a:lnTo>
                <a:close/>
                <a:moveTo>
                  <a:pt x="2500" y="67283"/>
                </a:moveTo>
                <a:lnTo>
                  <a:pt x="3002" y="67806"/>
                </a:lnTo>
                <a:lnTo>
                  <a:pt x="2500" y="68334"/>
                </a:lnTo>
                <a:lnTo>
                  <a:pt x="2350" y="68179"/>
                </a:lnTo>
                <a:cubicBezTo>
                  <a:pt x="2309" y="68132"/>
                  <a:pt x="2247" y="68107"/>
                  <a:pt x="2185" y="68107"/>
                </a:cubicBezTo>
                <a:cubicBezTo>
                  <a:pt x="2123" y="68107"/>
                  <a:pt x="2061" y="68132"/>
                  <a:pt x="2018" y="68179"/>
                </a:cubicBezTo>
                <a:lnTo>
                  <a:pt x="1868" y="68334"/>
                </a:lnTo>
                <a:lnTo>
                  <a:pt x="1366" y="67806"/>
                </a:lnTo>
                <a:lnTo>
                  <a:pt x="1868" y="67283"/>
                </a:lnTo>
                <a:lnTo>
                  <a:pt x="2018" y="67439"/>
                </a:lnTo>
                <a:cubicBezTo>
                  <a:pt x="2061" y="67486"/>
                  <a:pt x="2123" y="67511"/>
                  <a:pt x="2185" y="67511"/>
                </a:cubicBezTo>
                <a:cubicBezTo>
                  <a:pt x="2247" y="67511"/>
                  <a:pt x="2309" y="67486"/>
                  <a:pt x="2350" y="67439"/>
                </a:cubicBezTo>
                <a:lnTo>
                  <a:pt x="2500" y="67283"/>
                </a:lnTo>
                <a:close/>
                <a:moveTo>
                  <a:pt x="1046" y="68143"/>
                </a:moveTo>
                <a:lnTo>
                  <a:pt x="1548" y="68666"/>
                </a:lnTo>
                <a:lnTo>
                  <a:pt x="1046" y="69194"/>
                </a:lnTo>
                <a:lnTo>
                  <a:pt x="544" y="68666"/>
                </a:lnTo>
                <a:lnTo>
                  <a:pt x="1046" y="68143"/>
                </a:lnTo>
                <a:close/>
                <a:moveTo>
                  <a:pt x="3317" y="68143"/>
                </a:moveTo>
                <a:lnTo>
                  <a:pt x="3819" y="68666"/>
                </a:lnTo>
                <a:lnTo>
                  <a:pt x="3317" y="69194"/>
                </a:lnTo>
                <a:lnTo>
                  <a:pt x="2816" y="68666"/>
                </a:lnTo>
                <a:lnTo>
                  <a:pt x="3317" y="68143"/>
                </a:lnTo>
                <a:close/>
                <a:moveTo>
                  <a:pt x="2500" y="69001"/>
                </a:moveTo>
                <a:lnTo>
                  <a:pt x="3002" y="69524"/>
                </a:lnTo>
                <a:lnTo>
                  <a:pt x="2500" y="70047"/>
                </a:lnTo>
                <a:lnTo>
                  <a:pt x="2350" y="69892"/>
                </a:lnTo>
                <a:cubicBezTo>
                  <a:pt x="2309" y="69846"/>
                  <a:pt x="2247" y="69820"/>
                  <a:pt x="2185" y="69820"/>
                </a:cubicBezTo>
                <a:cubicBezTo>
                  <a:pt x="2123" y="69820"/>
                  <a:pt x="2061" y="69846"/>
                  <a:pt x="2018" y="69892"/>
                </a:cubicBezTo>
                <a:lnTo>
                  <a:pt x="1868" y="70047"/>
                </a:lnTo>
                <a:lnTo>
                  <a:pt x="1366" y="69524"/>
                </a:lnTo>
                <a:lnTo>
                  <a:pt x="1868" y="69001"/>
                </a:lnTo>
                <a:lnTo>
                  <a:pt x="2018" y="69156"/>
                </a:lnTo>
                <a:cubicBezTo>
                  <a:pt x="2061" y="69204"/>
                  <a:pt x="2123" y="69230"/>
                  <a:pt x="2185" y="69230"/>
                </a:cubicBezTo>
                <a:cubicBezTo>
                  <a:pt x="2247" y="69230"/>
                  <a:pt x="2309" y="69204"/>
                  <a:pt x="2350" y="69156"/>
                </a:cubicBezTo>
                <a:lnTo>
                  <a:pt x="2500" y="69001"/>
                </a:lnTo>
                <a:close/>
                <a:moveTo>
                  <a:pt x="1046" y="69856"/>
                </a:moveTo>
                <a:lnTo>
                  <a:pt x="1548" y="70383"/>
                </a:lnTo>
                <a:lnTo>
                  <a:pt x="1046" y="70906"/>
                </a:lnTo>
                <a:lnTo>
                  <a:pt x="544" y="70383"/>
                </a:lnTo>
                <a:lnTo>
                  <a:pt x="1046" y="69856"/>
                </a:lnTo>
                <a:close/>
                <a:moveTo>
                  <a:pt x="3317" y="69856"/>
                </a:moveTo>
                <a:lnTo>
                  <a:pt x="3819" y="70383"/>
                </a:lnTo>
                <a:lnTo>
                  <a:pt x="3317" y="70906"/>
                </a:lnTo>
                <a:lnTo>
                  <a:pt x="2816" y="70383"/>
                </a:lnTo>
                <a:lnTo>
                  <a:pt x="3317" y="69856"/>
                </a:lnTo>
                <a:close/>
                <a:moveTo>
                  <a:pt x="2500" y="70715"/>
                </a:moveTo>
                <a:lnTo>
                  <a:pt x="3002" y="71237"/>
                </a:lnTo>
                <a:lnTo>
                  <a:pt x="2500" y="71764"/>
                </a:lnTo>
                <a:lnTo>
                  <a:pt x="2350" y="71609"/>
                </a:lnTo>
                <a:cubicBezTo>
                  <a:pt x="2309" y="71563"/>
                  <a:pt x="2247" y="71537"/>
                  <a:pt x="2185" y="71537"/>
                </a:cubicBezTo>
                <a:cubicBezTo>
                  <a:pt x="2123" y="71537"/>
                  <a:pt x="2061" y="71563"/>
                  <a:pt x="2018" y="71609"/>
                </a:cubicBezTo>
                <a:lnTo>
                  <a:pt x="1868" y="71764"/>
                </a:lnTo>
                <a:lnTo>
                  <a:pt x="1366" y="71237"/>
                </a:lnTo>
                <a:lnTo>
                  <a:pt x="1868" y="70715"/>
                </a:lnTo>
                <a:lnTo>
                  <a:pt x="2018" y="70870"/>
                </a:lnTo>
                <a:cubicBezTo>
                  <a:pt x="2061" y="70916"/>
                  <a:pt x="2123" y="70942"/>
                  <a:pt x="2185" y="70942"/>
                </a:cubicBezTo>
                <a:cubicBezTo>
                  <a:pt x="2247" y="70942"/>
                  <a:pt x="2309" y="70916"/>
                  <a:pt x="2350" y="70870"/>
                </a:cubicBezTo>
                <a:lnTo>
                  <a:pt x="2500" y="70715"/>
                </a:lnTo>
                <a:close/>
                <a:moveTo>
                  <a:pt x="1046" y="71573"/>
                </a:moveTo>
                <a:lnTo>
                  <a:pt x="1548" y="72096"/>
                </a:lnTo>
                <a:lnTo>
                  <a:pt x="1046" y="72619"/>
                </a:lnTo>
                <a:lnTo>
                  <a:pt x="544" y="72096"/>
                </a:lnTo>
                <a:lnTo>
                  <a:pt x="1046" y="71573"/>
                </a:lnTo>
                <a:close/>
                <a:moveTo>
                  <a:pt x="3317" y="71573"/>
                </a:moveTo>
                <a:lnTo>
                  <a:pt x="3819" y="72096"/>
                </a:lnTo>
                <a:lnTo>
                  <a:pt x="3317" y="72619"/>
                </a:lnTo>
                <a:lnTo>
                  <a:pt x="2816" y="72096"/>
                </a:lnTo>
                <a:lnTo>
                  <a:pt x="3317" y="71573"/>
                </a:lnTo>
                <a:close/>
                <a:moveTo>
                  <a:pt x="2500" y="72433"/>
                </a:moveTo>
                <a:lnTo>
                  <a:pt x="3002" y="72955"/>
                </a:lnTo>
                <a:lnTo>
                  <a:pt x="2500" y="73478"/>
                </a:lnTo>
                <a:lnTo>
                  <a:pt x="2350" y="73323"/>
                </a:lnTo>
                <a:cubicBezTo>
                  <a:pt x="2309" y="73276"/>
                  <a:pt x="2247" y="73250"/>
                  <a:pt x="2185" y="73250"/>
                </a:cubicBezTo>
                <a:cubicBezTo>
                  <a:pt x="2123" y="73250"/>
                  <a:pt x="2061" y="73276"/>
                  <a:pt x="2018" y="73323"/>
                </a:cubicBezTo>
                <a:lnTo>
                  <a:pt x="1868" y="73478"/>
                </a:lnTo>
                <a:lnTo>
                  <a:pt x="1366" y="72955"/>
                </a:lnTo>
                <a:lnTo>
                  <a:pt x="1868" y="72433"/>
                </a:lnTo>
                <a:lnTo>
                  <a:pt x="2018" y="72588"/>
                </a:lnTo>
                <a:cubicBezTo>
                  <a:pt x="2061" y="72629"/>
                  <a:pt x="2123" y="72655"/>
                  <a:pt x="2185" y="72655"/>
                </a:cubicBezTo>
                <a:cubicBezTo>
                  <a:pt x="2247" y="72655"/>
                  <a:pt x="2309" y="72629"/>
                  <a:pt x="2350" y="72588"/>
                </a:cubicBezTo>
                <a:lnTo>
                  <a:pt x="2500" y="72433"/>
                </a:lnTo>
                <a:close/>
                <a:moveTo>
                  <a:pt x="1046" y="73286"/>
                </a:moveTo>
                <a:lnTo>
                  <a:pt x="1548" y="73814"/>
                </a:lnTo>
                <a:lnTo>
                  <a:pt x="1046" y="74336"/>
                </a:lnTo>
                <a:lnTo>
                  <a:pt x="544" y="73814"/>
                </a:lnTo>
                <a:lnTo>
                  <a:pt x="1046" y="73286"/>
                </a:lnTo>
                <a:close/>
                <a:moveTo>
                  <a:pt x="3317" y="73286"/>
                </a:moveTo>
                <a:lnTo>
                  <a:pt x="3819" y="73814"/>
                </a:lnTo>
                <a:lnTo>
                  <a:pt x="3317" y="74336"/>
                </a:lnTo>
                <a:lnTo>
                  <a:pt x="2816" y="73814"/>
                </a:lnTo>
                <a:lnTo>
                  <a:pt x="3317" y="73286"/>
                </a:lnTo>
                <a:close/>
                <a:moveTo>
                  <a:pt x="2500" y="74145"/>
                </a:moveTo>
                <a:lnTo>
                  <a:pt x="3002" y="74668"/>
                </a:lnTo>
                <a:lnTo>
                  <a:pt x="2500" y="75196"/>
                </a:lnTo>
                <a:lnTo>
                  <a:pt x="2350" y="75041"/>
                </a:lnTo>
                <a:cubicBezTo>
                  <a:pt x="2309" y="74993"/>
                  <a:pt x="2247" y="74969"/>
                  <a:pt x="2185" y="74969"/>
                </a:cubicBezTo>
                <a:cubicBezTo>
                  <a:pt x="2123" y="74969"/>
                  <a:pt x="2061" y="74993"/>
                  <a:pt x="2018" y="75041"/>
                </a:cubicBezTo>
                <a:lnTo>
                  <a:pt x="1868" y="75196"/>
                </a:lnTo>
                <a:lnTo>
                  <a:pt x="1366" y="74668"/>
                </a:lnTo>
                <a:lnTo>
                  <a:pt x="1868" y="74145"/>
                </a:lnTo>
                <a:lnTo>
                  <a:pt x="2018" y="74300"/>
                </a:lnTo>
                <a:cubicBezTo>
                  <a:pt x="2061" y="74348"/>
                  <a:pt x="2123" y="74372"/>
                  <a:pt x="2185" y="74372"/>
                </a:cubicBezTo>
                <a:cubicBezTo>
                  <a:pt x="2247" y="74372"/>
                  <a:pt x="2309" y="74348"/>
                  <a:pt x="2350" y="74300"/>
                </a:cubicBezTo>
                <a:lnTo>
                  <a:pt x="2500" y="74145"/>
                </a:lnTo>
                <a:close/>
                <a:moveTo>
                  <a:pt x="1046" y="75005"/>
                </a:moveTo>
                <a:lnTo>
                  <a:pt x="1548" y="75527"/>
                </a:lnTo>
                <a:lnTo>
                  <a:pt x="1046" y="76049"/>
                </a:lnTo>
                <a:lnTo>
                  <a:pt x="544" y="75527"/>
                </a:lnTo>
                <a:lnTo>
                  <a:pt x="1046" y="75005"/>
                </a:lnTo>
                <a:close/>
                <a:moveTo>
                  <a:pt x="3317" y="75005"/>
                </a:moveTo>
                <a:lnTo>
                  <a:pt x="3819" y="75527"/>
                </a:lnTo>
                <a:lnTo>
                  <a:pt x="3317" y="76049"/>
                </a:lnTo>
                <a:lnTo>
                  <a:pt x="2816" y="75527"/>
                </a:lnTo>
                <a:lnTo>
                  <a:pt x="3317" y="75005"/>
                </a:lnTo>
                <a:close/>
                <a:moveTo>
                  <a:pt x="2500" y="75858"/>
                </a:moveTo>
                <a:lnTo>
                  <a:pt x="3002" y="76386"/>
                </a:lnTo>
                <a:lnTo>
                  <a:pt x="2500" y="76908"/>
                </a:lnTo>
                <a:lnTo>
                  <a:pt x="2350" y="76753"/>
                </a:lnTo>
                <a:cubicBezTo>
                  <a:pt x="2309" y="76707"/>
                  <a:pt x="2247" y="76681"/>
                  <a:pt x="2185" y="76681"/>
                </a:cubicBezTo>
                <a:cubicBezTo>
                  <a:pt x="2123" y="76681"/>
                  <a:pt x="2061" y="76707"/>
                  <a:pt x="2018" y="76753"/>
                </a:cubicBezTo>
                <a:lnTo>
                  <a:pt x="1868" y="76908"/>
                </a:lnTo>
                <a:lnTo>
                  <a:pt x="1366" y="76386"/>
                </a:lnTo>
                <a:lnTo>
                  <a:pt x="1868" y="75858"/>
                </a:lnTo>
                <a:lnTo>
                  <a:pt x="2018" y="76018"/>
                </a:lnTo>
                <a:cubicBezTo>
                  <a:pt x="2061" y="76060"/>
                  <a:pt x="2123" y="76086"/>
                  <a:pt x="2185" y="76086"/>
                </a:cubicBezTo>
                <a:cubicBezTo>
                  <a:pt x="2247" y="76086"/>
                  <a:pt x="2309" y="76060"/>
                  <a:pt x="2350" y="76018"/>
                </a:cubicBezTo>
                <a:lnTo>
                  <a:pt x="2500" y="75858"/>
                </a:lnTo>
                <a:close/>
                <a:moveTo>
                  <a:pt x="1046" y="76717"/>
                </a:moveTo>
                <a:lnTo>
                  <a:pt x="1548" y="77245"/>
                </a:lnTo>
                <a:lnTo>
                  <a:pt x="1046" y="77768"/>
                </a:lnTo>
                <a:lnTo>
                  <a:pt x="544" y="77245"/>
                </a:lnTo>
                <a:lnTo>
                  <a:pt x="1046" y="76717"/>
                </a:lnTo>
                <a:close/>
                <a:moveTo>
                  <a:pt x="3317" y="76717"/>
                </a:moveTo>
                <a:lnTo>
                  <a:pt x="3819" y="77245"/>
                </a:lnTo>
                <a:lnTo>
                  <a:pt x="3317" y="77768"/>
                </a:lnTo>
                <a:lnTo>
                  <a:pt x="2816" y="77245"/>
                </a:lnTo>
                <a:lnTo>
                  <a:pt x="3317" y="76717"/>
                </a:lnTo>
                <a:close/>
                <a:moveTo>
                  <a:pt x="2500" y="77577"/>
                </a:moveTo>
                <a:lnTo>
                  <a:pt x="3002" y="78098"/>
                </a:lnTo>
                <a:lnTo>
                  <a:pt x="2500" y="78626"/>
                </a:lnTo>
                <a:lnTo>
                  <a:pt x="2350" y="78466"/>
                </a:lnTo>
                <a:cubicBezTo>
                  <a:pt x="2309" y="78425"/>
                  <a:pt x="2247" y="78399"/>
                  <a:pt x="2185" y="78399"/>
                </a:cubicBezTo>
                <a:cubicBezTo>
                  <a:pt x="2123" y="78399"/>
                  <a:pt x="2061" y="78425"/>
                  <a:pt x="2018" y="78466"/>
                </a:cubicBezTo>
                <a:lnTo>
                  <a:pt x="1868" y="78626"/>
                </a:lnTo>
                <a:lnTo>
                  <a:pt x="1366" y="78098"/>
                </a:lnTo>
                <a:lnTo>
                  <a:pt x="1868" y="77577"/>
                </a:lnTo>
                <a:lnTo>
                  <a:pt x="2018" y="77732"/>
                </a:lnTo>
                <a:cubicBezTo>
                  <a:pt x="2061" y="77778"/>
                  <a:pt x="2123" y="77804"/>
                  <a:pt x="2185" y="77804"/>
                </a:cubicBezTo>
                <a:cubicBezTo>
                  <a:pt x="2247" y="77804"/>
                  <a:pt x="2309" y="77778"/>
                  <a:pt x="2350" y="77732"/>
                </a:cubicBezTo>
                <a:lnTo>
                  <a:pt x="2500" y="77577"/>
                </a:lnTo>
                <a:close/>
                <a:moveTo>
                  <a:pt x="1046" y="78435"/>
                </a:moveTo>
                <a:lnTo>
                  <a:pt x="1548" y="78958"/>
                </a:lnTo>
                <a:lnTo>
                  <a:pt x="1046" y="79481"/>
                </a:lnTo>
                <a:lnTo>
                  <a:pt x="544" y="78958"/>
                </a:lnTo>
                <a:lnTo>
                  <a:pt x="1046" y="78435"/>
                </a:lnTo>
                <a:close/>
                <a:moveTo>
                  <a:pt x="3317" y="78435"/>
                </a:moveTo>
                <a:lnTo>
                  <a:pt x="3819" y="78958"/>
                </a:lnTo>
                <a:lnTo>
                  <a:pt x="3317" y="79481"/>
                </a:lnTo>
                <a:lnTo>
                  <a:pt x="2816" y="78958"/>
                </a:lnTo>
                <a:lnTo>
                  <a:pt x="3317" y="78435"/>
                </a:lnTo>
                <a:close/>
                <a:moveTo>
                  <a:pt x="2500" y="79289"/>
                </a:moveTo>
                <a:lnTo>
                  <a:pt x="3002" y="79817"/>
                </a:lnTo>
                <a:lnTo>
                  <a:pt x="2500" y="80340"/>
                </a:lnTo>
                <a:lnTo>
                  <a:pt x="2350" y="80185"/>
                </a:lnTo>
                <a:cubicBezTo>
                  <a:pt x="2309" y="80138"/>
                  <a:pt x="2247" y="80111"/>
                  <a:pt x="2185" y="80111"/>
                </a:cubicBezTo>
                <a:cubicBezTo>
                  <a:pt x="2123" y="80111"/>
                  <a:pt x="2061" y="80138"/>
                  <a:pt x="2018" y="80185"/>
                </a:cubicBezTo>
                <a:lnTo>
                  <a:pt x="1868" y="80340"/>
                </a:lnTo>
                <a:lnTo>
                  <a:pt x="1366" y="79817"/>
                </a:lnTo>
                <a:lnTo>
                  <a:pt x="1868" y="79289"/>
                </a:lnTo>
                <a:lnTo>
                  <a:pt x="2018" y="79450"/>
                </a:lnTo>
                <a:cubicBezTo>
                  <a:pt x="2061" y="79490"/>
                  <a:pt x="2123" y="79517"/>
                  <a:pt x="2185" y="79517"/>
                </a:cubicBezTo>
                <a:cubicBezTo>
                  <a:pt x="2247" y="79517"/>
                  <a:pt x="2309" y="79490"/>
                  <a:pt x="2350" y="79450"/>
                </a:cubicBezTo>
                <a:lnTo>
                  <a:pt x="2500" y="79289"/>
                </a:lnTo>
                <a:close/>
                <a:moveTo>
                  <a:pt x="1046" y="80147"/>
                </a:moveTo>
                <a:lnTo>
                  <a:pt x="1548" y="80670"/>
                </a:lnTo>
                <a:lnTo>
                  <a:pt x="1046" y="81198"/>
                </a:lnTo>
                <a:lnTo>
                  <a:pt x="544" y="80670"/>
                </a:lnTo>
                <a:lnTo>
                  <a:pt x="1046" y="80147"/>
                </a:lnTo>
                <a:close/>
                <a:moveTo>
                  <a:pt x="3317" y="80147"/>
                </a:moveTo>
                <a:lnTo>
                  <a:pt x="3819" y="80670"/>
                </a:lnTo>
                <a:lnTo>
                  <a:pt x="3317" y="81198"/>
                </a:lnTo>
                <a:lnTo>
                  <a:pt x="2816" y="80670"/>
                </a:lnTo>
                <a:lnTo>
                  <a:pt x="3317" y="80147"/>
                </a:lnTo>
                <a:close/>
                <a:moveTo>
                  <a:pt x="2500" y="81007"/>
                </a:moveTo>
                <a:lnTo>
                  <a:pt x="3002" y="81530"/>
                </a:lnTo>
                <a:lnTo>
                  <a:pt x="2185" y="82383"/>
                </a:lnTo>
                <a:lnTo>
                  <a:pt x="1366" y="81530"/>
                </a:lnTo>
                <a:lnTo>
                  <a:pt x="1868" y="81007"/>
                </a:lnTo>
                <a:lnTo>
                  <a:pt x="2018" y="81162"/>
                </a:lnTo>
                <a:cubicBezTo>
                  <a:pt x="2061" y="81209"/>
                  <a:pt x="2123" y="81234"/>
                  <a:pt x="2185" y="81234"/>
                </a:cubicBezTo>
                <a:cubicBezTo>
                  <a:pt x="2247" y="81234"/>
                  <a:pt x="2309" y="81209"/>
                  <a:pt x="2350" y="81162"/>
                </a:cubicBezTo>
                <a:lnTo>
                  <a:pt x="2500" y="81007"/>
                </a:lnTo>
                <a:close/>
                <a:moveTo>
                  <a:pt x="251" y="1"/>
                </a:moveTo>
                <a:cubicBezTo>
                  <a:pt x="195" y="1"/>
                  <a:pt x="138" y="21"/>
                  <a:pt x="93" y="64"/>
                </a:cubicBezTo>
                <a:cubicBezTo>
                  <a:pt x="0" y="152"/>
                  <a:pt x="0" y="297"/>
                  <a:pt x="88" y="390"/>
                </a:cubicBezTo>
                <a:lnTo>
                  <a:pt x="1574" y="1943"/>
                </a:lnTo>
                <a:lnTo>
                  <a:pt x="1072" y="2471"/>
                </a:lnTo>
                <a:lnTo>
                  <a:pt x="420" y="1787"/>
                </a:lnTo>
                <a:cubicBezTo>
                  <a:pt x="375" y="1740"/>
                  <a:pt x="316" y="1717"/>
                  <a:pt x="256" y="1717"/>
                </a:cubicBezTo>
                <a:cubicBezTo>
                  <a:pt x="198" y="1717"/>
                  <a:pt x="139" y="1739"/>
                  <a:pt x="93" y="1781"/>
                </a:cubicBezTo>
                <a:cubicBezTo>
                  <a:pt x="0" y="1869"/>
                  <a:pt x="0" y="2015"/>
                  <a:pt x="88" y="2108"/>
                </a:cubicBezTo>
                <a:lnTo>
                  <a:pt x="750" y="2801"/>
                </a:lnTo>
                <a:lnTo>
                  <a:pt x="88" y="3500"/>
                </a:lnTo>
                <a:cubicBezTo>
                  <a:pt x="47" y="3541"/>
                  <a:pt x="26" y="3593"/>
                  <a:pt x="26" y="3644"/>
                </a:cubicBezTo>
                <a:cubicBezTo>
                  <a:pt x="21" y="3650"/>
                  <a:pt x="21" y="3655"/>
                  <a:pt x="21" y="3660"/>
                </a:cubicBezTo>
                <a:lnTo>
                  <a:pt x="21" y="3670"/>
                </a:lnTo>
                <a:cubicBezTo>
                  <a:pt x="26" y="3722"/>
                  <a:pt x="47" y="3780"/>
                  <a:pt x="88" y="3821"/>
                </a:cubicBezTo>
                <a:lnTo>
                  <a:pt x="750" y="4520"/>
                </a:lnTo>
                <a:lnTo>
                  <a:pt x="88" y="5213"/>
                </a:lnTo>
                <a:cubicBezTo>
                  <a:pt x="47" y="5254"/>
                  <a:pt x="26" y="5311"/>
                  <a:pt x="26" y="5363"/>
                </a:cubicBezTo>
                <a:cubicBezTo>
                  <a:pt x="21" y="5368"/>
                  <a:pt x="21" y="5373"/>
                  <a:pt x="21" y="5373"/>
                </a:cubicBezTo>
                <a:lnTo>
                  <a:pt x="21" y="5383"/>
                </a:lnTo>
                <a:cubicBezTo>
                  <a:pt x="26" y="5440"/>
                  <a:pt x="47" y="5492"/>
                  <a:pt x="88" y="5538"/>
                </a:cubicBezTo>
                <a:lnTo>
                  <a:pt x="750" y="6232"/>
                </a:lnTo>
                <a:lnTo>
                  <a:pt x="88" y="6925"/>
                </a:lnTo>
                <a:cubicBezTo>
                  <a:pt x="47" y="6973"/>
                  <a:pt x="26" y="7024"/>
                  <a:pt x="26" y="7076"/>
                </a:cubicBezTo>
                <a:cubicBezTo>
                  <a:pt x="21" y="7081"/>
                  <a:pt x="21" y="7086"/>
                  <a:pt x="21" y="7091"/>
                </a:cubicBezTo>
                <a:lnTo>
                  <a:pt x="21" y="7097"/>
                </a:lnTo>
                <a:cubicBezTo>
                  <a:pt x="26" y="7153"/>
                  <a:pt x="47" y="7210"/>
                  <a:pt x="88" y="7252"/>
                </a:cubicBezTo>
                <a:lnTo>
                  <a:pt x="750" y="7945"/>
                </a:lnTo>
                <a:lnTo>
                  <a:pt x="88" y="8643"/>
                </a:lnTo>
                <a:cubicBezTo>
                  <a:pt x="47" y="8685"/>
                  <a:pt x="26" y="8736"/>
                  <a:pt x="26" y="8793"/>
                </a:cubicBezTo>
                <a:cubicBezTo>
                  <a:pt x="21" y="8798"/>
                  <a:pt x="21" y="8798"/>
                  <a:pt x="21" y="8804"/>
                </a:cubicBezTo>
                <a:lnTo>
                  <a:pt x="21" y="8814"/>
                </a:lnTo>
                <a:cubicBezTo>
                  <a:pt x="26" y="8872"/>
                  <a:pt x="47" y="8922"/>
                  <a:pt x="88" y="8965"/>
                </a:cubicBezTo>
                <a:lnTo>
                  <a:pt x="750" y="9663"/>
                </a:lnTo>
                <a:lnTo>
                  <a:pt x="88" y="10357"/>
                </a:lnTo>
                <a:cubicBezTo>
                  <a:pt x="47" y="10403"/>
                  <a:pt x="26" y="10455"/>
                  <a:pt x="26" y="10506"/>
                </a:cubicBezTo>
                <a:cubicBezTo>
                  <a:pt x="21" y="10512"/>
                  <a:pt x="21" y="10517"/>
                  <a:pt x="21" y="10522"/>
                </a:cubicBezTo>
                <a:lnTo>
                  <a:pt x="21" y="10527"/>
                </a:lnTo>
                <a:cubicBezTo>
                  <a:pt x="26" y="10584"/>
                  <a:pt x="47" y="10641"/>
                  <a:pt x="88" y="10682"/>
                </a:cubicBezTo>
                <a:lnTo>
                  <a:pt x="750" y="11375"/>
                </a:lnTo>
                <a:lnTo>
                  <a:pt x="88" y="12074"/>
                </a:lnTo>
                <a:cubicBezTo>
                  <a:pt x="47" y="12115"/>
                  <a:pt x="26" y="12168"/>
                  <a:pt x="26" y="12225"/>
                </a:cubicBezTo>
                <a:cubicBezTo>
                  <a:pt x="21" y="12230"/>
                  <a:pt x="21" y="12230"/>
                  <a:pt x="21" y="12235"/>
                </a:cubicBezTo>
                <a:lnTo>
                  <a:pt x="21" y="12245"/>
                </a:lnTo>
                <a:cubicBezTo>
                  <a:pt x="26" y="12302"/>
                  <a:pt x="47" y="12354"/>
                  <a:pt x="88" y="12395"/>
                </a:cubicBezTo>
                <a:lnTo>
                  <a:pt x="750" y="13094"/>
                </a:lnTo>
                <a:lnTo>
                  <a:pt x="88" y="13787"/>
                </a:lnTo>
                <a:cubicBezTo>
                  <a:pt x="47" y="13828"/>
                  <a:pt x="26" y="13885"/>
                  <a:pt x="26" y="13937"/>
                </a:cubicBezTo>
                <a:cubicBezTo>
                  <a:pt x="21" y="13942"/>
                  <a:pt x="21" y="13947"/>
                  <a:pt x="21" y="13952"/>
                </a:cubicBezTo>
                <a:lnTo>
                  <a:pt x="21" y="13958"/>
                </a:lnTo>
                <a:cubicBezTo>
                  <a:pt x="26" y="14014"/>
                  <a:pt x="47" y="14071"/>
                  <a:pt x="88" y="14114"/>
                </a:cubicBezTo>
                <a:lnTo>
                  <a:pt x="750" y="14807"/>
                </a:lnTo>
                <a:lnTo>
                  <a:pt x="88" y="15505"/>
                </a:lnTo>
                <a:cubicBezTo>
                  <a:pt x="47" y="15547"/>
                  <a:pt x="26" y="15598"/>
                  <a:pt x="26" y="15655"/>
                </a:cubicBezTo>
                <a:cubicBezTo>
                  <a:pt x="21" y="15660"/>
                  <a:pt x="21" y="15660"/>
                  <a:pt x="21" y="15666"/>
                </a:cubicBezTo>
                <a:lnTo>
                  <a:pt x="21" y="15676"/>
                </a:lnTo>
                <a:cubicBezTo>
                  <a:pt x="26" y="15728"/>
                  <a:pt x="47" y="15784"/>
                  <a:pt x="88" y="15826"/>
                </a:cubicBezTo>
                <a:lnTo>
                  <a:pt x="750" y="16524"/>
                </a:lnTo>
                <a:lnTo>
                  <a:pt x="88" y="17219"/>
                </a:lnTo>
                <a:cubicBezTo>
                  <a:pt x="47" y="17260"/>
                  <a:pt x="26" y="17317"/>
                  <a:pt x="26" y="17368"/>
                </a:cubicBezTo>
                <a:cubicBezTo>
                  <a:pt x="21" y="17374"/>
                  <a:pt x="21" y="17379"/>
                  <a:pt x="21" y="17384"/>
                </a:cubicBezTo>
                <a:lnTo>
                  <a:pt x="21" y="17389"/>
                </a:lnTo>
                <a:cubicBezTo>
                  <a:pt x="26" y="17446"/>
                  <a:pt x="47" y="17503"/>
                  <a:pt x="88" y="17544"/>
                </a:cubicBezTo>
                <a:lnTo>
                  <a:pt x="750" y="18237"/>
                </a:lnTo>
                <a:lnTo>
                  <a:pt x="88" y="18936"/>
                </a:lnTo>
                <a:cubicBezTo>
                  <a:pt x="47" y="18977"/>
                  <a:pt x="26" y="19029"/>
                  <a:pt x="26" y="19086"/>
                </a:cubicBezTo>
                <a:cubicBezTo>
                  <a:pt x="21" y="19086"/>
                  <a:pt x="21" y="19091"/>
                  <a:pt x="21" y="19096"/>
                </a:cubicBezTo>
                <a:lnTo>
                  <a:pt x="21" y="19106"/>
                </a:lnTo>
                <a:cubicBezTo>
                  <a:pt x="26" y="19158"/>
                  <a:pt x="47" y="19216"/>
                  <a:pt x="88" y="19257"/>
                </a:cubicBezTo>
                <a:lnTo>
                  <a:pt x="750" y="19956"/>
                </a:lnTo>
                <a:lnTo>
                  <a:pt x="88" y="20649"/>
                </a:lnTo>
                <a:cubicBezTo>
                  <a:pt x="47" y="20690"/>
                  <a:pt x="26" y="20747"/>
                  <a:pt x="26" y="20799"/>
                </a:cubicBezTo>
                <a:cubicBezTo>
                  <a:pt x="21" y="20804"/>
                  <a:pt x="21" y="20809"/>
                  <a:pt x="21" y="20814"/>
                </a:cubicBezTo>
                <a:lnTo>
                  <a:pt x="21" y="20820"/>
                </a:lnTo>
                <a:cubicBezTo>
                  <a:pt x="26" y="20876"/>
                  <a:pt x="47" y="20928"/>
                  <a:pt x="88" y="20975"/>
                </a:cubicBezTo>
                <a:lnTo>
                  <a:pt x="750" y="21668"/>
                </a:lnTo>
                <a:lnTo>
                  <a:pt x="88" y="22366"/>
                </a:lnTo>
                <a:cubicBezTo>
                  <a:pt x="47" y="22409"/>
                  <a:pt x="26" y="22460"/>
                  <a:pt x="26" y="22517"/>
                </a:cubicBezTo>
                <a:cubicBezTo>
                  <a:pt x="21" y="22517"/>
                  <a:pt x="21" y="22522"/>
                  <a:pt x="21" y="22528"/>
                </a:cubicBezTo>
                <a:lnTo>
                  <a:pt x="21" y="22538"/>
                </a:lnTo>
                <a:cubicBezTo>
                  <a:pt x="26" y="22590"/>
                  <a:pt x="47" y="22646"/>
                  <a:pt x="88" y="22688"/>
                </a:cubicBezTo>
                <a:lnTo>
                  <a:pt x="750" y="23386"/>
                </a:lnTo>
                <a:lnTo>
                  <a:pt x="88" y="24080"/>
                </a:lnTo>
                <a:cubicBezTo>
                  <a:pt x="47" y="24121"/>
                  <a:pt x="26" y="24178"/>
                  <a:pt x="26" y="24229"/>
                </a:cubicBezTo>
                <a:cubicBezTo>
                  <a:pt x="21" y="24235"/>
                  <a:pt x="21" y="24240"/>
                  <a:pt x="21" y="24240"/>
                </a:cubicBezTo>
                <a:lnTo>
                  <a:pt x="21" y="24250"/>
                </a:lnTo>
                <a:cubicBezTo>
                  <a:pt x="26" y="24308"/>
                  <a:pt x="47" y="24360"/>
                  <a:pt x="88" y="24406"/>
                </a:cubicBezTo>
                <a:lnTo>
                  <a:pt x="750" y="25099"/>
                </a:lnTo>
                <a:lnTo>
                  <a:pt x="88" y="25798"/>
                </a:lnTo>
                <a:cubicBezTo>
                  <a:pt x="47" y="25839"/>
                  <a:pt x="26" y="25891"/>
                  <a:pt x="26" y="25948"/>
                </a:cubicBezTo>
                <a:cubicBezTo>
                  <a:pt x="21" y="25948"/>
                  <a:pt x="21" y="25953"/>
                  <a:pt x="21" y="25958"/>
                </a:cubicBezTo>
                <a:lnTo>
                  <a:pt x="21" y="25968"/>
                </a:lnTo>
                <a:cubicBezTo>
                  <a:pt x="26" y="26020"/>
                  <a:pt x="47" y="26077"/>
                  <a:pt x="88" y="26118"/>
                </a:cubicBezTo>
                <a:lnTo>
                  <a:pt x="750" y="26817"/>
                </a:lnTo>
                <a:lnTo>
                  <a:pt x="291" y="27298"/>
                </a:lnTo>
                <a:cubicBezTo>
                  <a:pt x="279" y="27297"/>
                  <a:pt x="267" y="27296"/>
                  <a:pt x="256" y="27296"/>
                </a:cubicBezTo>
                <a:cubicBezTo>
                  <a:pt x="195" y="27296"/>
                  <a:pt x="137" y="27317"/>
                  <a:pt x="93" y="27360"/>
                </a:cubicBezTo>
                <a:cubicBezTo>
                  <a:pt x="26" y="27422"/>
                  <a:pt x="5" y="27515"/>
                  <a:pt x="36" y="27599"/>
                </a:cubicBezTo>
                <a:cubicBezTo>
                  <a:pt x="11" y="27682"/>
                  <a:pt x="26" y="27775"/>
                  <a:pt x="93" y="27837"/>
                </a:cubicBezTo>
                <a:cubicBezTo>
                  <a:pt x="137" y="27880"/>
                  <a:pt x="195" y="27902"/>
                  <a:pt x="256" y="27902"/>
                </a:cubicBezTo>
                <a:cubicBezTo>
                  <a:pt x="267" y="27902"/>
                  <a:pt x="279" y="27901"/>
                  <a:pt x="291" y="27899"/>
                </a:cubicBezTo>
                <a:lnTo>
                  <a:pt x="731" y="28359"/>
                </a:lnTo>
                <a:lnTo>
                  <a:pt x="88" y="29032"/>
                </a:lnTo>
                <a:cubicBezTo>
                  <a:pt x="36" y="29084"/>
                  <a:pt x="16" y="29151"/>
                  <a:pt x="26" y="29213"/>
                </a:cubicBezTo>
                <a:cubicBezTo>
                  <a:pt x="16" y="29280"/>
                  <a:pt x="36" y="29347"/>
                  <a:pt x="88" y="29399"/>
                </a:cubicBezTo>
                <a:lnTo>
                  <a:pt x="731" y="30073"/>
                </a:lnTo>
                <a:lnTo>
                  <a:pt x="88" y="30744"/>
                </a:lnTo>
                <a:cubicBezTo>
                  <a:pt x="36" y="30797"/>
                  <a:pt x="16" y="30864"/>
                  <a:pt x="26" y="30931"/>
                </a:cubicBezTo>
                <a:cubicBezTo>
                  <a:pt x="16" y="30998"/>
                  <a:pt x="36" y="31066"/>
                  <a:pt x="88" y="31117"/>
                </a:cubicBezTo>
                <a:lnTo>
                  <a:pt x="731" y="31790"/>
                </a:lnTo>
                <a:lnTo>
                  <a:pt x="88" y="32463"/>
                </a:lnTo>
                <a:cubicBezTo>
                  <a:pt x="36" y="32509"/>
                  <a:pt x="16" y="32581"/>
                  <a:pt x="26" y="32643"/>
                </a:cubicBezTo>
                <a:cubicBezTo>
                  <a:pt x="16" y="32712"/>
                  <a:pt x="36" y="32779"/>
                  <a:pt x="88" y="32830"/>
                </a:cubicBezTo>
                <a:lnTo>
                  <a:pt x="731" y="33503"/>
                </a:lnTo>
                <a:lnTo>
                  <a:pt x="88" y="34176"/>
                </a:lnTo>
                <a:cubicBezTo>
                  <a:pt x="36" y="34227"/>
                  <a:pt x="16" y="34295"/>
                  <a:pt x="26" y="34362"/>
                </a:cubicBezTo>
                <a:cubicBezTo>
                  <a:pt x="16" y="34429"/>
                  <a:pt x="36" y="34496"/>
                  <a:pt x="88" y="34549"/>
                </a:cubicBezTo>
                <a:lnTo>
                  <a:pt x="731" y="35220"/>
                </a:lnTo>
                <a:lnTo>
                  <a:pt x="88" y="35889"/>
                </a:lnTo>
                <a:cubicBezTo>
                  <a:pt x="36" y="35941"/>
                  <a:pt x="16" y="36013"/>
                  <a:pt x="26" y="36075"/>
                </a:cubicBezTo>
                <a:cubicBezTo>
                  <a:pt x="16" y="36142"/>
                  <a:pt x="36" y="36209"/>
                  <a:pt x="88" y="36261"/>
                </a:cubicBezTo>
                <a:lnTo>
                  <a:pt x="731" y="36934"/>
                </a:lnTo>
                <a:lnTo>
                  <a:pt x="88" y="37606"/>
                </a:lnTo>
                <a:cubicBezTo>
                  <a:pt x="36" y="37658"/>
                  <a:pt x="16" y="37725"/>
                  <a:pt x="26" y="37792"/>
                </a:cubicBezTo>
                <a:cubicBezTo>
                  <a:pt x="16" y="37860"/>
                  <a:pt x="36" y="37928"/>
                  <a:pt x="88" y="37979"/>
                </a:cubicBezTo>
                <a:lnTo>
                  <a:pt x="731" y="38652"/>
                </a:lnTo>
                <a:lnTo>
                  <a:pt x="88" y="39319"/>
                </a:lnTo>
                <a:cubicBezTo>
                  <a:pt x="36" y="39371"/>
                  <a:pt x="16" y="39443"/>
                  <a:pt x="26" y="39505"/>
                </a:cubicBezTo>
                <a:cubicBezTo>
                  <a:pt x="16" y="39573"/>
                  <a:pt x="36" y="39640"/>
                  <a:pt x="88" y="39691"/>
                </a:cubicBezTo>
                <a:lnTo>
                  <a:pt x="731" y="40365"/>
                </a:lnTo>
                <a:lnTo>
                  <a:pt x="88" y="41038"/>
                </a:lnTo>
                <a:cubicBezTo>
                  <a:pt x="36" y="41089"/>
                  <a:pt x="16" y="41157"/>
                  <a:pt x="26" y="41224"/>
                </a:cubicBezTo>
                <a:cubicBezTo>
                  <a:pt x="16" y="41286"/>
                  <a:pt x="36" y="41358"/>
                  <a:pt x="88" y="41410"/>
                </a:cubicBezTo>
                <a:lnTo>
                  <a:pt x="731" y="42082"/>
                </a:lnTo>
                <a:lnTo>
                  <a:pt x="88" y="42750"/>
                </a:lnTo>
                <a:cubicBezTo>
                  <a:pt x="36" y="42802"/>
                  <a:pt x="16" y="42870"/>
                  <a:pt x="26" y="42937"/>
                </a:cubicBezTo>
                <a:cubicBezTo>
                  <a:pt x="16" y="43004"/>
                  <a:pt x="36" y="43071"/>
                  <a:pt x="88" y="43123"/>
                </a:cubicBezTo>
                <a:lnTo>
                  <a:pt x="731" y="43796"/>
                </a:lnTo>
                <a:lnTo>
                  <a:pt x="88" y="44468"/>
                </a:lnTo>
                <a:cubicBezTo>
                  <a:pt x="36" y="44520"/>
                  <a:pt x="16" y="44587"/>
                  <a:pt x="26" y="44654"/>
                </a:cubicBezTo>
                <a:cubicBezTo>
                  <a:pt x="16" y="44716"/>
                  <a:pt x="36" y="44790"/>
                  <a:pt x="88" y="44840"/>
                </a:cubicBezTo>
                <a:lnTo>
                  <a:pt x="731" y="45509"/>
                </a:lnTo>
                <a:lnTo>
                  <a:pt x="88" y="46181"/>
                </a:lnTo>
                <a:cubicBezTo>
                  <a:pt x="36" y="46233"/>
                  <a:pt x="16" y="46300"/>
                  <a:pt x="26" y="46367"/>
                </a:cubicBezTo>
                <a:cubicBezTo>
                  <a:pt x="16" y="46435"/>
                  <a:pt x="36" y="46502"/>
                  <a:pt x="88" y="46553"/>
                </a:cubicBezTo>
                <a:lnTo>
                  <a:pt x="731" y="47226"/>
                </a:lnTo>
                <a:lnTo>
                  <a:pt x="88" y="47899"/>
                </a:lnTo>
                <a:cubicBezTo>
                  <a:pt x="36" y="47950"/>
                  <a:pt x="16" y="48019"/>
                  <a:pt x="26" y="48086"/>
                </a:cubicBezTo>
                <a:cubicBezTo>
                  <a:pt x="16" y="48148"/>
                  <a:pt x="36" y="48220"/>
                  <a:pt x="88" y="48272"/>
                </a:cubicBezTo>
                <a:lnTo>
                  <a:pt x="731" y="48939"/>
                </a:lnTo>
                <a:lnTo>
                  <a:pt x="88" y="49612"/>
                </a:lnTo>
                <a:cubicBezTo>
                  <a:pt x="36" y="49664"/>
                  <a:pt x="16" y="49731"/>
                  <a:pt x="26" y="49798"/>
                </a:cubicBezTo>
                <a:cubicBezTo>
                  <a:pt x="16" y="49865"/>
                  <a:pt x="36" y="49932"/>
                  <a:pt x="88" y="49985"/>
                </a:cubicBezTo>
                <a:lnTo>
                  <a:pt x="731" y="50658"/>
                </a:lnTo>
                <a:lnTo>
                  <a:pt x="88" y="51330"/>
                </a:lnTo>
                <a:cubicBezTo>
                  <a:pt x="36" y="51382"/>
                  <a:pt x="16" y="51449"/>
                  <a:pt x="26" y="51516"/>
                </a:cubicBezTo>
                <a:cubicBezTo>
                  <a:pt x="16" y="51578"/>
                  <a:pt x="36" y="51651"/>
                  <a:pt x="88" y="51702"/>
                </a:cubicBezTo>
                <a:lnTo>
                  <a:pt x="731" y="52370"/>
                </a:lnTo>
                <a:lnTo>
                  <a:pt x="88" y="53042"/>
                </a:lnTo>
                <a:cubicBezTo>
                  <a:pt x="36" y="53094"/>
                  <a:pt x="16" y="53161"/>
                  <a:pt x="26" y="53229"/>
                </a:cubicBezTo>
                <a:cubicBezTo>
                  <a:pt x="16" y="53297"/>
                  <a:pt x="36" y="53364"/>
                  <a:pt x="88" y="53415"/>
                </a:cubicBezTo>
                <a:lnTo>
                  <a:pt x="731" y="54088"/>
                </a:lnTo>
                <a:lnTo>
                  <a:pt x="88" y="54761"/>
                </a:lnTo>
                <a:cubicBezTo>
                  <a:pt x="36" y="54812"/>
                  <a:pt x="16" y="54880"/>
                  <a:pt x="26" y="54942"/>
                </a:cubicBezTo>
                <a:cubicBezTo>
                  <a:pt x="16" y="55009"/>
                  <a:pt x="36" y="55077"/>
                  <a:pt x="88" y="55129"/>
                </a:cubicBezTo>
                <a:lnTo>
                  <a:pt x="731" y="55801"/>
                </a:lnTo>
                <a:lnTo>
                  <a:pt x="88" y="56474"/>
                </a:lnTo>
                <a:cubicBezTo>
                  <a:pt x="36" y="56526"/>
                  <a:pt x="16" y="56593"/>
                  <a:pt x="26" y="56660"/>
                </a:cubicBezTo>
                <a:cubicBezTo>
                  <a:pt x="16" y="56727"/>
                  <a:pt x="36" y="56794"/>
                  <a:pt x="88" y="56846"/>
                </a:cubicBezTo>
                <a:lnTo>
                  <a:pt x="731" y="57519"/>
                </a:lnTo>
                <a:lnTo>
                  <a:pt x="88" y="58186"/>
                </a:lnTo>
                <a:cubicBezTo>
                  <a:pt x="36" y="58238"/>
                  <a:pt x="16" y="58311"/>
                  <a:pt x="26" y="58373"/>
                </a:cubicBezTo>
                <a:cubicBezTo>
                  <a:pt x="16" y="58440"/>
                  <a:pt x="36" y="58507"/>
                  <a:pt x="88" y="58559"/>
                </a:cubicBezTo>
                <a:lnTo>
                  <a:pt x="731" y="59232"/>
                </a:lnTo>
                <a:lnTo>
                  <a:pt x="88" y="59904"/>
                </a:lnTo>
                <a:cubicBezTo>
                  <a:pt x="36" y="59956"/>
                  <a:pt x="16" y="60023"/>
                  <a:pt x="26" y="60090"/>
                </a:cubicBezTo>
                <a:cubicBezTo>
                  <a:pt x="16" y="60159"/>
                  <a:pt x="36" y="60226"/>
                  <a:pt x="88" y="60276"/>
                </a:cubicBezTo>
                <a:lnTo>
                  <a:pt x="731" y="60950"/>
                </a:lnTo>
                <a:lnTo>
                  <a:pt x="88" y="61618"/>
                </a:lnTo>
                <a:cubicBezTo>
                  <a:pt x="36" y="61669"/>
                  <a:pt x="16" y="61742"/>
                  <a:pt x="26" y="61804"/>
                </a:cubicBezTo>
                <a:cubicBezTo>
                  <a:pt x="16" y="61871"/>
                  <a:pt x="36" y="61938"/>
                  <a:pt x="88" y="61990"/>
                </a:cubicBezTo>
                <a:lnTo>
                  <a:pt x="731" y="62662"/>
                </a:lnTo>
                <a:lnTo>
                  <a:pt x="88" y="63335"/>
                </a:lnTo>
                <a:cubicBezTo>
                  <a:pt x="36" y="63388"/>
                  <a:pt x="16" y="63455"/>
                  <a:pt x="26" y="63522"/>
                </a:cubicBezTo>
                <a:cubicBezTo>
                  <a:pt x="16" y="63589"/>
                  <a:pt x="36" y="63656"/>
                  <a:pt x="88" y="63708"/>
                </a:cubicBezTo>
                <a:lnTo>
                  <a:pt x="731" y="64381"/>
                </a:lnTo>
                <a:lnTo>
                  <a:pt x="88" y="65048"/>
                </a:lnTo>
                <a:cubicBezTo>
                  <a:pt x="36" y="65100"/>
                  <a:pt x="16" y="65172"/>
                  <a:pt x="26" y="65234"/>
                </a:cubicBezTo>
                <a:cubicBezTo>
                  <a:pt x="16" y="65301"/>
                  <a:pt x="36" y="65368"/>
                  <a:pt x="88" y="65421"/>
                </a:cubicBezTo>
                <a:lnTo>
                  <a:pt x="731" y="66094"/>
                </a:lnTo>
                <a:lnTo>
                  <a:pt x="88" y="66766"/>
                </a:lnTo>
                <a:cubicBezTo>
                  <a:pt x="36" y="66818"/>
                  <a:pt x="16" y="66885"/>
                  <a:pt x="26" y="66952"/>
                </a:cubicBezTo>
                <a:cubicBezTo>
                  <a:pt x="16" y="67014"/>
                  <a:pt x="36" y="67087"/>
                  <a:pt x="88" y="67138"/>
                </a:cubicBezTo>
                <a:lnTo>
                  <a:pt x="731" y="67806"/>
                </a:lnTo>
                <a:lnTo>
                  <a:pt x="88" y="68479"/>
                </a:lnTo>
                <a:cubicBezTo>
                  <a:pt x="36" y="68530"/>
                  <a:pt x="16" y="68597"/>
                  <a:pt x="26" y="68666"/>
                </a:cubicBezTo>
                <a:cubicBezTo>
                  <a:pt x="16" y="68733"/>
                  <a:pt x="36" y="68800"/>
                  <a:pt x="88" y="68852"/>
                </a:cubicBezTo>
                <a:lnTo>
                  <a:pt x="731" y="69524"/>
                </a:lnTo>
                <a:lnTo>
                  <a:pt x="88" y="70197"/>
                </a:lnTo>
                <a:cubicBezTo>
                  <a:pt x="36" y="70249"/>
                  <a:pt x="16" y="70316"/>
                  <a:pt x="26" y="70383"/>
                </a:cubicBezTo>
                <a:cubicBezTo>
                  <a:pt x="16" y="70445"/>
                  <a:pt x="36" y="70517"/>
                  <a:pt x="88" y="70570"/>
                </a:cubicBezTo>
                <a:lnTo>
                  <a:pt x="731" y="71237"/>
                </a:lnTo>
                <a:lnTo>
                  <a:pt x="88" y="71910"/>
                </a:lnTo>
                <a:cubicBezTo>
                  <a:pt x="36" y="71962"/>
                  <a:pt x="16" y="72029"/>
                  <a:pt x="26" y="72096"/>
                </a:cubicBezTo>
                <a:cubicBezTo>
                  <a:pt x="16" y="72163"/>
                  <a:pt x="36" y="72230"/>
                  <a:pt x="88" y="72282"/>
                </a:cubicBezTo>
                <a:lnTo>
                  <a:pt x="731" y="72955"/>
                </a:lnTo>
                <a:lnTo>
                  <a:pt x="88" y="73627"/>
                </a:lnTo>
                <a:cubicBezTo>
                  <a:pt x="36" y="73679"/>
                  <a:pt x="16" y="73747"/>
                  <a:pt x="26" y="73814"/>
                </a:cubicBezTo>
                <a:cubicBezTo>
                  <a:pt x="16" y="73876"/>
                  <a:pt x="36" y="73949"/>
                  <a:pt x="88" y="74000"/>
                </a:cubicBezTo>
                <a:lnTo>
                  <a:pt x="731" y="74668"/>
                </a:lnTo>
                <a:lnTo>
                  <a:pt x="88" y="75341"/>
                </a:lnTo>
                <a:cubicBezTo>
                  <a:pt x="36" y="75392"/>
                  <a:pt x="16" y="75459"/>
                  <a:pt x="26" y="75527"/>
                </a:cubicBezTo>
                <a:cubicBezTo>
                  <a:pt x="16" y="75595"/>
                  <a:pt x="36" y="75662"/>
                  <a:pt x="88" y="75714"/>
                </a:cubicBezTo>
                <a:lnTo>
                  <a:pt x="731" y="76386"/>
                </a:lnTo>
                <a:lnTo>
                  <a:pt x="88" y="77059"/>
                </a:lnTo>
                <a:cubicBezTo>
                  <a:pt x="36" y="77111"/>
                  <a:pt x="16" y="77178"/>
                  <a:pt x="26" y="77240"/>
                </a:cubicBezTo>
                <a:cubicBezTo>
                  <a:pt x="16" y="77307"/>
                  <a:pt x="36" y="77379"/>
                  <a:pt x="88" y="77426"/>
                </a:cubicBezTo>
                <a:lnTo>
                  <a:pt x="731" y="78098"/>
                </a:lnTo>
                <a:lnTo>
                  <a:pt x="88" y="78771"/>
                </a:lnTo>
                <a:cubicBezTo>
                  <a:pt x="36" y="78824"/>
                  <a:pt x="16" y="78891"/>
                  <a:pt x="26" y="78958"/>
                </a:cubicBezTo>
                <a:cubicBezTo>
                  <a:pt x="16" y="79025"/>
                  <a:pt x="36" y="79092"/>
                  <a:pt x="88" y="79144"/>
                </a:cubicBezTo>
                <a:lnTo>
                  <a:pt x="731" y="79817"/>
                </a:lnTo>
                <a:lnTo>
                  <a:pt x="88" y="80489"/>
                </a:lnTo>
                <a:cubicBezTo>
                  <a:pt x="36" y="80541"/>
                  <a:pt x="16" y="80608"/>
                  <a:pt x="26" y="80670"/>
                </a:cubicBezTo>
                <a:cubicBezTo>
                  <a:pt x="16" y="80737"/>
                  <a:pt x="36" y="80806"/>
                  <a:pt x="88" y="80857"/>
                </a:cubicBezTo>
                <a:lnTo>
                  <a:pt x="731" y="81530"/>
                </a:lnTo>
                <a:lnTo>
                  <a:pt x="88" y="82203"/>
                </a:lnTo>
                <a:cubicBezTo>
                  <a:pt x="0" y="82296"/>
                  <a:pt x="0" y="82440"/>
                  <a:pt x="93" y="82528"/>
                </a:cubicBezTo>
                <a:cubicBezTo>
                  <a:pt x="139" y="82571"/>
                  <a:pt x="196" y="82592"/>
                  <a:pt x="254" y="82592"/>
                </a:cubicBezTo>
                <a:cubicBezTo>
                  <a:pt x="314" y="82592"/>
                  <a:pt x="375" y="82569"/>
                  <a:pt x="420" y="82523"/>
                </a:cubicBezTo>
                <a:lnTo>
                  <a:pt x="1046" y="81866"/>
                </a:lnTo>
                <a:lnTo>
                  <a:pt x="2018" y="82875"/>
                </a:lnTo>
                <a:cubicBezTo>
                  <a:pt x="2061" y="82922"/>
                  <a:pt x="2123" y="82948"/>
                  <a:pt x="2185" y="82948"/>
                </a:cubicBezTo>
                <a:cubicBezTo>
                  <a:pt x="2247" y="82948"/>
                  <a:pt x="2309" y="82922"/>
                  <a:pt x="2350" y="82875"/>
                </a:cubicBezTo>
                <a:lnTo>
                  <a:pt x="3317" y="81866"/>
                </a:lnTo>
                <a:lnTo>
                  <a:pt x="3948" y="82523"/>
                </a:lnTo>
                <a:cubicBezTo>
                  <a:pt x="3994" y="82569"/>
                  <a:pt x="4054" y="82592"/>
                  <a:pt x="4115" y="82592"/>
                </a:cubicBezTo>
                <a:cubicBezTo>
                  <a:pt x="4172" y="82592"/>
                  <a:pt x="4230" y="82571"/>
                  <a:pt x="4275" y="82528"/>
                </a:cubicBezTo>
                <a:cubicBezTo>
                  <a:pt x="4321" y="82482"/>
                  <a:pt x="4342" y="82420"/>
                  <a:pt x="4342" y="82363"/>
                </a:cubicBezTo>
                <a:cubicBezTo>
                  <a:pt x="4342" y="82306"/>
                  <a:pt x="4321" y="82249"/>
                  <a:pt x="4280" y="82203"/>
                </a:cubicBezTo>
                <a:lnTo>
                  <a:pt x="3638" y="81530"/>
                </a:lnTo>
                <a:lnTo>
                  <a:pt x="4280" y="80857"/>
                </a:lnTo>
                <a:cubicBezTo>
                  <a:pt x="4321" y="80816"/>
                  <a:pt x="4342" y="80759"/>
                  <a:pt x="4342" y="80701"/>
                </a:cubicBezTo>
                <a:lnTo>
                  <a:pt x="4342" y="80670"/>
                </a:lnTo>
                <a:lnTo>
                  <a:pt x="4342" y="80644"/>
                </a:lnTo>
                <a:cubicBezTo>
                  <a:pt x="4342" y="80588"/>
                  <a:pt x="4321" y="80531"/>
                  <a:pt x="4280" y="80489"/>
                </a:cubicBezTo>
                <a:lnTo>
                  <a:pt x="3638" y="79817"/>
                </a:lnTo>
                <a:lnTo>
                  <a:pt x="4280" y="79144"/>
                </a:lnTo>
                <a:cubicBezTo>
                  <a:pt x="4321" y="79098"/>
                  <a:pt x="4342" y="79041"/>
                  <a:pt x="4342" y="78984"/>
                </a:cubicBezTo>
                <a:lnTo>
                  <a:pt x="4342" y="78958"/>
                </a:lnTo>
                <a:lnTo>
                  <a:pt x="4342" y="78932"/>
                </a:lnTo>
                <a:cubicBezTo>
                  <a:pt x="4342" y="78874"/>
                  <a:pt x="4321" y="78819"/>
                  <a:pt x="4280" y="78771"/>
                </a:cubicBezTo>
                <a:lnTo>
                  <a:pt x="3638" y="78098"/>
                </a:lnTo>
                <a:lnTo>
                  <a:pt x="4280" y="77426"/>
                </a:lnTo>
                <a:cubicBezTo>
                  <a:pt x="4321" y="77384"/>
                  <a:pt x="4342" y="77328"/>
                  <a:pt x="4342" y="77271"/>
                </a:cubicBezTo>
                <a:lnTo>
                  <a:pt x="4342" y="77245"/>
                </a:lnTo>
                <a:lnTo>
                  <a:pt x="4342" y="77214"/>
                </a:lnTo>
                <a:cubicBezTo>
                  <a:pt x="4342" y="77157"/>
                  <a:pt x="4321" y="77100"/>
                  <a:pt x="4280" y="77059"/>
                </a:cubicBezTo>
                <a:lnTo>
                  <a:pt x="3638" y="76386"/>
                </a:lnTo>
                <a:lnTo>
                  <a:pt x="4280" y="75714"/>
                </a:lnTo>
                <a:cubicBezTo>
                  <a:pt x="4321" y="75667"/>
                  <a:pt x="4342" y="75609"/>
                  <a:pt x="4342" y="75552"/>
                </a:cubicBezTo>
                <a:lnTo>
                  <a:pt x="4342" y="75527"/>
                </a:lnTo>
                <a:lnTo>
                  <a:pt x="4342" y="75501"/>
                </a:lnTo>
                <a:cubicBezTo>
                  <a:pt x="4342" y="75444"/>
                  <a:pt x="4321" y="75387"/>
                  <a:pt x="4280" y="75341"/>
                </a:cubicBezTo>
                <a:lnTo>
                  <a:pt x="3638" y="74668"/>
                </a:lnTo>
                <a:lnTo>
                  <a:pt x="4280" y="74000"/>
                </a:lnTo>
                <a:cubicBezTo>
                  <a:pt x="4321" y="73954"/>
                  <a:pt x="4342" y="73897"/>
                  <a:pt x="4342" y="73840"/>
                </a:cubicBezTo>
                <a:lnTo>
                  <a:pt x="4342" y="73814"/>
                </a:lnTo>
                <a:lnTo>
                  <a:pt x="4342" y="73783"/>
                </a:lnTo>
                <a:cubicBezTo>
                  <a:pt x="4342" y="73727"/>
                  <a:pt x="4321" y="73670"/>
                  <a:pt x="4280" y="73627"/>
                </a:cubicBezTo>
                <a:lnTo>
                  <a:pt x="3638" y="72955"/>
                </a:lnTo>
                <a:lnTo>
                  <a:pt x="4280" y="72282"/>
                </a:lnTo>
                <a:cubicBezTo>
                  <a:pt x="4321" y="72236"/>
                  <a:pt x="4342" y="72179"/>
                  <a:pt x="4342" y="72122"/>
                </a:cubicBezTo>
                <a:lnTo>
                  <a:pt x="4342" y="72096"/>
                </a:lnTo>
                <a:lnTo>
                  <a:pt x="4342" y="72070"/>
                </a:lnTo>
                <a:cubicBezTo>
                  <a:pt x="4342" y="72013"/>
                  <a:pt x="4321" y="71957"/>
                  <a:pt x="4280" y="71910"/>
                </a:cubicBezTo>
                <a:lnTo>
                  <a:pt x="3638" y="71237"/>
                </a:lnTo>
                <a:lnTo>
                  <a:pt x="4280" y="70570"/>
                </a:lnTo>
                <a:cubicBezTo>
                  <a:pt x="4321" y="70522"/>
                  <a:pt x="4342" y="70467"/>
                  <a:pt x="4342" y="70409"/>
                </a:cubicBezTo>
                <a:lnTo>
                  <a:pt x="4342" y="70383"/>
                </a:lnTo>
                <a:lnTo>
                  <a:pt x="4342" y="70357"/>
                </a:lnTo>
                <a:cubicBezTo>
                  <a:pt x="4342" y="70295"/>
                  <a:pt x="4321" y="70238"/>
                  <a:pt x="4280" y="70197"/>
                </a:cubicBezTo>
                <a:lnTo>
                  <a:pt x="3638" y="69524"/>
                </a:lnTo>
                <a:lnTo>
                  <a:pt x="4280" y="68852"/>
                </a:lnTo>
                <a:cubicBezTo>
                  <a:pt x="4321" y="68810"/>
                  <a:pt x="4342" y="68748"/>
                  <a:pt x="4342" y="68691"/>
                </a:cubicBezTo>
                <a:lnTo>
                  <a:pt x="4342" y="68666"/>
                </a:lnTo>
                <a:lnTo>
                  <a:pt x="4342" y="68640"/>
                </a:lnTo>
                <a:cubicBezTo>
                  <a:pt x="4342" y="68583"/>
                  <a:pt x="4321" y="68525"/>
                  <a:pt x="4280" y="68479"/>
                </a:cubicBezTo>
                <a:lnTo>
                  <a:pt x="3638" y="67806"/>
                </a:lnTo>
                <a:lnTo>
                  <a:pt x="4280" y="67138"/>
                </a:lnTo>
                <a:cubicBezTo>
                  <a:pt x="4321" y="67092"/>
                  <a:pt x="4342" y="67035"/>
                  <a:pt x="4342" y="66978"/>
                </a:cubicBezTo>
                <a:lnTo>
                  <a:pt x="4342" y="66952"/>
                </a:lnTo>
                <a:lnTo>
                  <a:pt x="4342" y="66927"/>
                </a:lnTo>
                <a:cubicBezTo>
                  <a:pt x="4342" y="66870"/>
                  <a:pt x="4321" y="66808"/>
                  <a:pt x="4280" y="66766"/>
                </a:cubicBezTo>
                <a:lnTo>
                  <a:pt x="3638" y="66094"/>
                </a:lnTo>
                <a:lnTo>
                  <a:pt x="4280" y="65421"/>
                </a:lnTo>
                <a:cubicBezTo>
                  <a:pt x="4321" y="65380"/>
                  <a:pt x="4342" y="65322"/>
                  <a:pt x="4342" y="65260"/>
                </a:cubicBezTo>
                <a:lnTo>
                  <a:pt x="4342" y="65234"/>
                </a:lnTo>
                <a:lnTo>
                  <a:pt x="4342" y="65208"/>
                </a:lnTo>
                <a:cubicBezTo>
                  <a:pt x="4342" y="65151"/>
                  <a:pt x="4321" y="65095"/>
                  <a:pt x="4280" y="65048"/>
                </a:cubicBezTo>
                <a:lnTo>
                  <a:pt x="3638" y="64381"/>
                </a:lnTo>
                <a:lnTo>
                  <a:pt x="4280" y="63708"/>
                </a:lnTo>
                <a:cubicBezTo>
                  <a:pt x="4321" y="63661"/>
                  <a:pt x="4342" y="63605"/>
                  <a:pt x="4342" y="63548"/>
                </a:cubicBezTo>
                <a:lnTo>
                  <a:pt x="4342" y="63522"/>
                </a:lnTo>
                <a:lnTo>
                  <a:pt x="4342" y="63496"/>
                </a:lnTo>
                <a:cubicBezTo>
                  <a:pt x="4342" y="63438"/>
                  <a:pt x="4321" y="63381"/>
                  <a:pt x="4280" y="63335"/>
                </a:cubicBezTo>
                <a:lnTo>
                  <a:pt x="3638" y="62662"/>
                </a:lnTo>
                <a:lnTo>
                  <a:pt x="4280" y="61990"/>
                </a:lnTo>
                <a:cubicBezTo>
                  <a:pt x="4321" y="61948"/>
                  <a:pt x="4342" y="61891"/>
                  <a:pt x="4342" y="61835"/>
                </a:cubicBezTo>
                <a:lnTo>
                  <a:pt x="4342" y="61804"/>
                </a:lnTo>
                <a:lnTo>
                  <a:pt x="4342" y="61778"/>
                </a:lnTo>
                <a:cubicBezTo>
                  <a:pt x="4342" y="61721"/>
                  <a:pt x="4321" y="61664"/>
                  <a:pt x="4280" y="61618"/>
                </a:cubicBezTo>
                <a:lnTo>
                  <a:pt x="3638" y="60950"/>
                </a:lnTo>
                <a:lnTo>
                  <a:pt x="4280" y="60276"/>
                </a:lnTo>
                <a:cubicBezTo>
                  <a:pt x="4321" y="60231"/>
                  <a:pt x="4342" y="60173"/>
                  <a:pt x="4342" y="60116"/>
                </a:cubicBezTo>
                <a:lnTo>
                  <a:pt x="4342" y="60090"/>
                </a:lnTo>
                <a:lnTo>
                  <a:pt x="4342" y="60065"/>
                </a:lnTo>
                <a:cubicBezTo>
                  <a:pt x="4342" y="60008"/>
                  <a:pt x="4321" y="59951"/>
                  <a:pt x="4280" y="59904"/>
                </a:cubicBezTo>
                <a:lnTo>
                  <a:pt x="3638" y="59232"/>
                </a:lnTo>
                <a:lnTo>
                  <a:pt x="4280" y="58559"/>
                </a:lnTo>
                <a:cubicBezTo>
                  <a:pt x="4321" y="58518"/>
                  <a:pt x="4342" y="58461"/>
                  <a:pt x="4342" y="58404"/>
                </a:cubicBezTo>
                <a:lnTo>
                  <a:pt x="4342" y="58373"/>
                </a:lnTo>
                <a:lnTo>
                  <a:pt x="4342" y="58347"/>
                </a:lnTo>
                <a:cubicBezTo>
                  <a:pt x="4342" y="58289"/>
                  <a:pt x="4321" y="58234"/>
                  <a:pt x="4280" y="58186"/>
                </a:cubicBezTo>
                <a:lnTo>
                  <a:pt x="3638" y="57519"/>
                </a:lnTo>
                <a:lnTo>
                  <a:pt x="4280" y="56846"/>
                </a:lnTo>
                <a:cubicBezTo>
                  <a:pt x="4321" y="56799"/>
                  <a:pt x="4342" y="56743"/>
                  <a:pt x="4342" y="56686"/>
                </a:cubicBezTo>
                <a:lnTo>
                  <a:pt x="4342" y="56660"/>
                </a:lnTo>
                <a:lnTo>
                  <a:pt x="4342" y="56634"/>
                </a:lnTo>
                <a:cubicBezTo>
                  <a:pt x="4342" y="56577"/>
                  <a:pt x="4321" y="56520"/>
                  <a:pt x="4280" y="56474"/>
                </a:cubicBezTo>
                <a:lnTo>
                  <a:pt x="3638" y="55801"/>
                </a:lnTo>
                <a:lnTo>
                  <a:pt x="4280" y="55129"/>
                </a:lnTo>
                <a:cubicBezTo>
                  <a:pt x="4321" y="55086"/>
                  <a:pt x="4342" y="55029"/>
                  <a:pt x="4342" y="54973"/>
                </a:cubicBezTo>
                <a:lnTo>
                  <a:pt x="4342" y="54947"/>
                </a:lnTo>
                <a:lnTo>
                  <a:pt x="4342" y="54916"/>
                </a:lnTo>
                <a:cubicBezTo>
                  <a:pt x="4342" y="54859"/>
                  <a:pt x="4321" y="54802"/>
                  <a:pt x="4280" y="54761"/>
                </a:cubicBezTo>
                <a:lnTo>
                  <a:pt x="3638" y="54088"/>
                </a:lnTo>
                <a:lnTo>
                  <a:pt x="4280" y="53415"/>
                </a:lnTo>
                <a:cubicBezTo>
                  <a:pt x="4321" y="53369"/>
                  <a:pt x="4342" y="53312"/>
                  <a:pt x="4342" y="53255"/>
                </a:cubicBezTo>
                <a:lnTo>
                  <a:pt x="4342" y="53229"/>
                </a:lnTo>
                <a:lnTo>
                  <a:pt x="4342" y="53204"/>
                </a:lnTo>
                <a:cubicBezTo>
                  <a:pt x="4342" y="53147"/>
                  <a:pt x="4321" y="53089"/>
                  <a:pt x="4280" y="53042"/>
                </a:cubicBezTo>
                <a:lnTo>
                  <a:pt x="3638" y="52370"/>
                </a:lnTo>
                <a:lnTo>
                  <a:pt x="4280" y="51702"/>
                </a:lnTo>
                <a:cubicBezTo>
                  <a:pt x="4321" y="51656"/>
                  <a:pt x="4342" y="51599"/>
                  <a:pt x="4342" y="51542"/>
                </a:cubicBezTo>
                <a:lnTo>
                  <a:pt x="4342" y="51516"/>
                </a:lnTo>
                <a:lnTo>
                  <a:pt x="4342" y="51485"/>
                </a:lnTo>
                <a:cubicBezTo>
                  <a:pt x="4342" y="51428"/>
                  <a:pt x="4321" y="51372"/>
                  <a:pt x="4280" y="51330"/>
                </a:cubicBezTo>
                <a:lnTo>
                  <a:pt x="3638" y="50658"/>
                </a:lnTo>
                <a:lnTo>
                  <a:pt x="4280" y="49985"/>
                </a:lnTo>
                <a:cubicBezTo>
                  <a:pt x="4321" y="49937"/>
                  <a:pt x="4342" y="49881"/>
                  <a:pt x="4342" y="49824"/>
                </a:cubicBezTo>
                <a:lnTo>
                  <a:pt x="4342" y="49798"/>
                </a:lnTo>
                <a:lnTo>
                  <a:pt x="4342" y="49772"/>
                </a:lnTo>
                <a:cubicBezTo>
                  <a:pt x="4342" y="49715"/>
                  <a:pt x="4321" y="49658"/>
                  <a:pt x="4280" y="49612"/>
                </a:cubicBezTo>
                <a:lnTo>
                  <a:pt x="3638" y="48939"/>
                </a:lnTo>
                <a:lnTo>
                  <a:pt x="4280" y="48272"/>
                </a:lnTo>
                <a:cubicBezTo>
                  <a:pt x="4321" y="48225"/>
                  <a:pt x="4342" y="48168"/>
                  <a:pt x="4342" y="48112"/>
                </a:cubicBezTo>
                <a:lnTo>
                  <a:pt x="4342" y="48086"/>
                </a:lnTo>
                <a:lnTo>
                  <a:pt x="4342" y="48055"/>
                </a:lnTo>
                <a:cubicBezTo>
                  <a:pt x="4342" y="47997"/>
                  <a:pt x="4321" y="47940"/>
                  <a:pt x="4280" y="47899"/>
                </a:cubicBezTo>
                <a:lnTo>
                  <a:pt x="3638" y="47226"/>
                </a:lnTo>
                <a:lnTo>
                  <a:pt x="4280" y="46553"/>
                </a:lnTo>
                <a:cubicBezTo>
                  <a:pt x="4321" y="46512"/>
                  <a:pt x="4342" y="46450"/>
                  <a:pt x="4342" y="46393"/>
                </a:cubicBezTo>
                <a:lnTo>
                  <a:pt x="4342" y="46367"/>
                </a:lnTo>
                <a:lnTo>
                  <a:pt x="4342" y="46342"/>
                </a:lnTo>
                <a:cubicBezTo>
                  <a:pt x="4342" y="46285"/>
                  <a:pt x="4321" y="46228"/>
                  <a:pt x="4280" y="46181"/>
                </a:cubicBezTo>
                <a:lnTo>
                  <a:pt x="3638" y="45509"/>
                </a:lnTo>
                <a:lnTo>
                  <a:pt x="4280" y="44840"/>
                </a:lnTo>
                <a:cubicBezTo>
                  <a:pt x="4321" y="44795"/>
                  <a:pt x="4342" y="44737"/>
                  <a:pt x="4342" y="44680"/>
                </a:cubicBezTo>
                <a:lnTo>
                  <a:pt x="4342" y="44654"/>
                </a:lnTo>
                <a:lnTo>
                  <a:pt x="4342" y="44628"/>
                </a:lnTo>
                <a:cubicBezTo>
                  <a:pt x="4342" y="44566"/>
                  <a:pt x="4321" y="44510"/>
                  <a:pt x="4280" y="44468"/>
                </a:cubicBezTo>
                <a:lnTo>
                  <a:pt x="3638" y="43796"/>
                </a:lnTo>
                <a:lnTo>
                  <a:pt x="4280" y="43123"/>
                </a:lnTo>
                <a:cubicBezTo>
                  <a:pt x="4321" y="43082"/>
                  <a:pt x="4342" y="43020"/>
                  <a:pt x="4342" y="42963"/>
                </a:cubicBezTo>
                <a:lnTo>
                  <a:pt x="4342" y="42937"/>
                </a:lnTo>
                <a:lnTo>
                  <a:pt x="4342" y="42910"/>
                </a:lnTo>
                <a:cubicBezTo>
                  <a:pt x="4342" y="42853"/>
                  <a:pt x="4321" y="42796"/>
                  <a:pt x="4280" y="42750"/>
                </a:cubicBezTo>
                <a:lnTo>
                  <a:pt x="3638" y="42082"/>
                </a:lnTo>
                <a:lnTo>
                  <a:pt x="4280" y="41410"/>
                </a:lnTo>
                <a:cubicBezTo>
                  <a:pt x="4321" y="41363"/>
                  <a:pt x="4342" y="41306"/>
                  <a:pt x="4342" y="41250"/>
                </a:cubicBezTo>
                <a:lnTo>
                  <a:pt x="4342" y="41224"/>
                </a:lnTo>
                <a:lnTo>
                  <a:pt x="4342" y="41198"/>
                </a:lnTo>
                <a:cubicBezTo>
                  <a:pt x="4342" y="41141"/>
                  <a:pt x="4321" y="41079"/>
                  <a:pt x="4280" y="41038"/>
                </a:cubicBezTo>
                <a:lnTo>
                  <a:pt x="3638" y="40365"/>
                </a:lnTo>
                <a:lnTo>
                  <a:pt x="4280" y="39691"/>
                </a:lnTo>
                <a:cubicBezTo>
                  <a:pt x="4321" y="39650"/>
                  <a:pt x="4342" y="39593"/>
                  <a:pt x="4342" y="39536"/>
                </a:cubicBezTo>
                <a:lnTo>
                  <a:pt x="4342" y="39505"/>
                </a:lnTo>
                <a:lnTo>
                  <a:pt x="4342" y="39480"/>
                </a:lnTo>
                <a:cubicBezTo>
                  <a:pt x="4342" y="39423"/>
                  <a:pt x="4321" y="39366"/>
                  <a:pt x="4280" y="39319"/>
                </a:cubicBezTo>
                <a:lnTo>
                  <a:pt x="3638" y="38652"/>
                </a:lnTo>
                <a:lnTo>
                  <a:pt x="4280" y="37979"/>
                </a:lnTo>
                <a:cubicBezTo>
                  <a:pt x="4321" y="37933"/>
                  <a:pt x="4342" y="37876"/>
                  <a:pt x="4342" y="37819"/>
                </a:cubicBezTo>
                <a:lnTo>
                  <a:pt x="4342" y="37792"/>
                </a:lnTo>
                <a:lnTo>
                  <a:pt x="4342" y="37766"/>
                </a:lnTo>
                <a:cubicBezTo>
                  <a:pt x="4342" y="37711"/>
                  <a:pt x="4321" y="37653"/>
                  <a:pt x="4280" y="37606"/>
                </a:cubicBezTo>
                <a:lnTo>
                  <a:pt x="3638" y="36934"/>
                </a:lnTo>
                <a:lnTo>
                  <a:pt x="4280" y="36261"/>
                </a:lnTo>
                <a:cubicBezTo>
                  <a:pt x="4321" y="36220"/>
                  <a:pt x="4342" y="36163"/>
                  <a:pt x="4342" y="36106"/>
                </a:cubicBezTo>
                <a:lnTo>
                  <a:pt x="4342" y="36075"/>
                </a:lnTo>
                <a:lnTo>
                  <a:pt x="4342" y="36049"/>
                </a:lnTo>
                <a:cubicBezTo>
                  <a:pt x="4342" y="35992"/>
                  <a:pt x="4321" y="35935"/>
                  <a:pt x="4280" y="35889"/>
                </a:cubicBezTo>
                <a:lnTo>
                  <a:pt x="3638" y="35220"/>
                </a:lnTo>
                <a:lnTo>
                  <a:pt x="4280" y="34549"/>
                </a:lnTo>
                <a:cubicBezTo>
                  <a:pt x="4321" y="34501"/>
                  <a:pt x="4342" y="34444"/>
                  <a:pt x="4342" y="34388"/>
                </a:cubicBezTo>
                <a:lnTo>
                  <a:pt x="4342" y="34362"/>
                </a:lnTo>
                <a:lnTo>
                  <a:pt x="4342" y="34336"/>
                </a:lnTo>
                <a:cubicBezTo>
                  <a:pt x="4342" y="34279"/>
                  <a:pt x="4321" y="34222"/>
                  <a:pt x="4280" y="34176"/>
                </a:cubicBezTo>
                <a:lnTo>
                  <a:pt x="3638" y="33503"/>
                </a:lnTo>
                <a:lnTo>
                  <a:pt x="4280" y="32830"/>
                </a:lnTo>
                <a:cubicBezTo>
                  <a:pt x="4321" y="32789"/>
                  <a:pt x="4342" y="32732"/>
                  <a:pt x="4342" y="32674"/>
                </a:cubicBezTo>
                <a:lnTo>
                  <a:pt x="4342" y="32643"/>
                </a:lnTo>
                <a:lnTo>
                  <a:pt x="4342" y="32619"/>
                </a:lnTo>
                <a:cubicBezTo>
                  <a:pt x="4342" y="32561"/>
                  <a:pt x="4321" y="32504"/>
                  <a:pt x="4280" y="32463"/>
                </a:cubicBezTo>
                <a:lnTo>
                  <a:pt x="3638" y="31790"/>
                </a:lnTo>
                <a:lnTo>
                  <a:pt x="4280" y="31117"/>
                </a:lnTo>
                <a:cubicBezTo>
                  <a:pt x="4321" y="31071"/>
                  <a:pt x="4342" y="31014"/>
                  <a:pt x="4342" y="30957"/>
                </a:cubicBezTo>
                <a:lnTo>
                  <a:pt x="4342" y="30931"/>
                </a:lnTo>
                <a:lnTo>
                  <a:pt x="4342" y="30905"/>
                </a:lnTo>
                <a:cubicBezTo>
                  <a:pt x="4342" y="30849"/>
                  <a:pt x="4321" y="30792"/>
                  <a:pt x="4280" y="30744"/>
                </a:cubicBezTo>
                <a:lnTo>
                  <a:pt x="3638" y="30073"/>
                </a:lnTo>
                <a:lnTo>
                  <a:pt x="4280" y="29399"/>
                </a:lnTo>
                <a:cubicBezTo>
                  <a:pt x="4321" y="29358"/>
                  <a:pt x="4342" y="29301"/>
                  <a:pt x="4342" y="29244"/>
                </a:cubicBezTo>
                <a:lnTo>
                  <a:pt x="4342" y="29218"/>
                </a:lnTo>
                <a:lnTo>
                  <a:pt x="4342" y="29187"/>
                </a:lnTo>
                <a:cubicBezTo>
                  <a:pt x="4342" y="29130"/>
                  <a:pt x="4321" y="29073"/>
                  <a:pt x="4280" y="29032"/>
                </a:cubicBezTo>
                <a:lnTo>
                  <a:pt x="3638" y="28359"/>
                </a:lnTo>
                <a:lnTo>
                  <a:pt x="4079" y="27899"/>
                </a:lnTo>
                <a:cubicBezTo>
                  <a:pt x="4090" y="27901"/>
                  <a:pt x="4100" y="27902"/>
                  <a:pt x="4111" y="27902"/>
                </a:cubicBezTo>
                <a:cubicBezTo>
                  <a:pt x="4169" y="27902"/>
                  <a:pt x="4227" y="27880"/>
                  <a:pt x="4275" y="27837"/>
                </a:cubicBezTo>
                <a:cubicBezTo>
                  <a:pt x="4321" y="27790"/>
                  <a:pt x="4342" y="27733"/>
                  <a:pt x="4342" y="27671"/>
                </a:cubicBezTo>
                <a:cubicBezTo>
                  <a:pt x="4342" y="27645"/>
                  <a:pt x="4337" y="27625"/>
                  <a:pt x="4332" y="27599"/>
                </a:cubicBezTo>
                <a:cubicBezTo>
                  <a:pt x="4337" y="27578"/>
                  <a:pt x="4342" y="27551"/>
                  <a:pt x="4342" y="27527"/>
                </a:cubicBezTo>
                <a:cubicBezTo>
                  <a:pt x="4342" y="27469"/>
                  <a:pt x="4321" y="27407"/>
                  <a:pt x="4275" y="27360"/>
                </a:cubicBezTo>
                <a:cubicBezTo>
                  <a:pt x="4227" y="27317"/>
                  <a:pt x="4169" y="27296"/>
                  <a:pt x="4111" y="27296"/>
                </a:cubicBezTo>
                <a:cubicBezTo>
                  <a:pt x="4100" y="27296"/>
                  <a:pt x="4090" y="27297"/>
                  <a:pt x="4079" y="27298"/>
                </a:cubicBezTo>
                <a:lnTo>
                  <a:pt x="3613" y="26817"/>
                </a:lnTo>
                <a:lnTo>
                  <a:pt x="4280" y="26118"/>
                </a:lnTo>
                <a:cubicBezTo>
                  <a:pt x="4321" y="26077"/>
                  <a:pt x="4342" y="26015"/>
                  <a:pt x="4342" y="25958"/>
                </a:cubicBezTo>
                <a:lnTo>
                  <a:pt x="4342" y="25953"/>
                </a:lnTo>
                <a:cubicBezTo>
                  <a:pt x="4342" y="25896"/>
                  <a:pt x="4321" y="25839"/>
                  <a:pt x="4280" y="25798"/>
                </a:cubicBezTo>
                <a:lnTo>
                  <a:pt x="3613" y="25099"/>
                </a:lnTo>
                <a:lnTo>
                  <a:pt x="4280" y="24406"/>
                </a:lnTo>
                <a:cubicBezTo>
                  <a:pt x="4321" y="24360"/>
                  <a:pt x="4342" y="24303"/>
                  <a:pt x="4342" y="24245"/>
                </a:cubicBezTo>
                <a:lnTo>
                  <a:pt x="4342" y="24240"/>
                </a:lnTo>
                <a:cubicBezTo>
                  <a:pt x="4342" y="24183"/>
                  <a:pt x="4321" y="24126"/>
                  <a:pt x="4280" y="24080"/>
                </a:cubicBezTo>
                <a:lnTo>
                  <a:pt x="3613" y="23386"/>
                </a:lnTo>
                <a:lnTo>
                  <a:pt x="4280" y="22688"/>
                </a:lnTo>
                <a:cubicBezTo>
                  <a:pt x="4321" y="22646"/>
                  <a:pt x="4342" y="22584"/>
                  <a:pt x="4342" y="22528"/>
                </a:cubicBezTo>
                <a:lnTo>
                  <a:pt x="4342" y="22522"/>
                </a:lnTo>
                <a:cubicBezTo>
                  <a:pt x="4342" y="22466"/>
                  <a:pt x="4321" y="22409"/>
                  <a:pt x="4280" y="22366"/>
                </a:cubicBezTo>
                <a:lnTo>
                  <a:pt x="3613" y="21668"/>
                </a:lnTo>
                <a:lnTo>
                  <a:pt x="4280" y="20975"/>
                </a:lnTo>
                <a:cubicBezTo>
                  <a:pt x="4321" y="20928"/>
                  <a:pt x="4342" y="20871"/>
                  <a:pt x="4342" y="20814"/>
                </a:cubicBezTo>
                <a:lnTo>
                  <a:pt x="4342" y="20809"/>
                </a:lnTo>
                <a:cubicBezTo>
                  <a:pt x="4342" y="20752"/>
                  <a:pt x="4321" y="20696"/>
                  <a:pt x="4280" y="20649"/>
                </a:cubicBezTo>
                <a:lnTo>
                  <a:pt x="3613" y="19956"/>
                </a:lnTo>
                <a:lnTo>
                  <a:pt x="4280" y="19257"/>
                </a:lnTo>
                <a:cubicBezTo>
                  <a:pt x="4321" y="19216"/>
                  <a:pt x="4342" y="19158"/>
                  <a:pt x="4342" y="19101"/>
                </a:cubicBezTo>
                <a:lnTo>
                  <a:pt x="4342" y="19096"/>
                </a:lnTo>
                <a:cubicBezTo>
                  <a:pt x="4342" y="19034"/>
                  <a:pt x="4321" y="18977"/>
                  <a:pt x="4280" y="18936"/>
                </a:cubicBezTo>
                <a:lnTo>
                  <a:pt x="3613" y="18237"/>
                </a:lnTo>
                <a:lnTo>
                  <a:pt x="4280" y="17544"/>
                </a:lnTo>
                <a:cubicBezTo>
                  <a:pt x="4321" y="17498"/>
                  <a:pt x="4342" y="17441"/>
                  <a:pt x="4342" y="17384"/>
                </a:cubicBezTo>
                <a:lnTo>
                  <a:pt x="4342" y="17379"/>
                </a:lnTo>
                <a:cubicBezTo>
                  <a:pt x="4342" y="17322"/>
                  <a:pt x="4321" y="17265"/>
                  <a:pt x="4280" y="17219"/>
                </a:cubicBezTo>
                <a:lnTo>
                  <a:pt x="3613" y="16524"/>
                </a:lnTo>
                <a:lnTo>
                  <a:pt x="4280" y="15826"/>
                </a:lnTo>
                <a:cubicBezTo>
                  <a:pt x="4321" y="15784"/>
                  <a:pt x="4342" y="15728"/>
                  <a:pt x="4342" y="15671"/>
                </a:cubicBezTo>
                <a:lnTo>
                  <a:pt x="4342" y="15666"/>
                </a:lnTo>
                <a:cubicBezTo>
                  <a:pt x="4342" y="15609"/>
                  <a:pt x="4321" y="15547"/>
                  <a:pt x="4280" y="15505"/>
                </a:cubicBezTo>
                <a:lnTo>
                  <a:pt x="3613" y="14807"/>
                </a:lnTo>
                <a:lnTo>
                  <a:pt x="4280" y="14114"/>
                </a:lnTo>
                <a:cubicBezTo>
                  <a:pt x="4321" y="14067"/>
                  <a:pt x="4342" y="14009"/>
                  <a:pt x="4342" y="13952"/>
                </a:cubicBezTo>
                <a:lnTo>
                  <a:pt x="4342" y="13947"/>
                </a:lnTo>
                <a:cubicBezTo>
                  <a:pt x="4342" y="13890"/>
                  <a:pt x="4321" y="13834"/>
                  <a:pt x="4280" y="13787"/>
                </a:cubicBezTo>
                <a:lnTo>
                  <a:pt x="3613" y="13094"/>
                </a:lnTo>
                <a:lnTo>
                  <a:pt x="4280" y="12395"/>
                </a:lnTo>
                <a:cubicBezTo>
                  <a:pt x="4321" y="12354"/>
                  <a:pt x="4342" y="12297"/>
                  <a:pt x="4342" y="12240"/>
                </a:cubicBezTo>
                <a:lnTo>
                  <a:pt x="4342" y="12235"/>
                </a:lnTo>
                <a:cubicBezTo>
                  <a:pt x="4342" y="12178"/>
                  <a:pt x="4321" y="12115"/>
                  <a:pt x="4280" y="12074"/>
                </a:cubicBezTo>
                <a:lnTo>
                  <a:pt x="3613" y="11375"/>
                </a:lnTo>
                <a:lnTo>
                  <a:pt x="4280" y="10682"/>
                </a:lnTo>
                <a:cubicBezTo>
                  <a:pt x="4321" y="10636"/>
                  <a:pt x="4342" y="10579"/>
                  <a:pt x="4342" y="10522"/>
                </a:cubicBezTo>
                <a:lnTo>
                  <a:pt x="4342" y="10517"/>
                </a:lnTo>
                <a:cubicBezTo>
                  <a:pt x="4342" y="10460"/>
                  <a:pt x="4321" y="10403"/>
                  <a:pt x="4280" y="10357"/>
                </a:cubicBezTo>
                <a:lnTo>
                  <a:pt x="3613" y="9663"/>
                </a:lnTo>
                <a:lnTo>
                  <a:pt x="4280" y="8965"/>
                </a:lnTo>
                <a:cubicBezTo>
                  <a:pt x="4321" y="8922"/>
                  <a:pt x="4342" y="8867"/>
                  <a:pt x="4342" y="8809"/>
                </a:cubicBezTo>
                <a:lnTo>
                  <a:pt x="4342" y="8804"/>
                </a:lnTo>
                <a:cubicBezTo>
                  <a:pt x="4342" y="8747"/>
                  <a:pt x="4321" y="8690"/>
                  <a:pt x="4280" y="8643"/>
                </a:cubicBezTo>
                <a:lnTo>
                  <a:pt x="3613" y="7945"/>
                </a:lnTo>
                <a:lnTo>
                  <a:pt x="4280" y="7252"/>
                </a:lnTo>
                <a:cubicBezTo>
                  <a:pt x="4321" y="7205"/>
                  <a:pt x="4342" y="7148"/>
                  <a:pt x="4342" y="7091"/>
                </a:cubicBezTo>
                <a:lnTo>
                  <a:pt x="4342" y="7086"/>
                </a:lnTo>
                <a:cubicBezTo>
                  <a:pt x="4342" y="7028"/>
                  <a:pt x="4321" y="6973"/>
                  <a:pt x="4280" y="6925"/>
                </a:cubicBezTo>
                <a:lnTo>
                  <a:pt x="3613" y="6232"/>
                </a:lnTo>
                <a:lnTo>
                  <a:pt x="4280" y="5538"/>
                </a:lnTo>
                <a:cubicBezTo>
                  <a:pt x="4321" y="5492"/>
                  <a:pt x="4342" y="5435"/>
                  <a:pt x="4342" y="5378"/>
                </a:cubicBezTo>
                <a:lnTo>
                  <a:pt x="4342" y="5373"/>
                </a:lnTo>
                <a:cubicBezTo>
                  <a:pt x="4342" y="5316"/>
                  <a:pt x="4321" y="5259"/>
                  <a:pt x="4280" y="5213"/>
                </a:cubicBezTo>
                <a:lnTo>
                  <a:pt x="3613" y="4520"/>
                </a:lnTo>
                <a:lnTo>
                  <a:pt x="4280" y="3821"/>
                </a:lnTo>
                <a:cubicBezTo>
                  <a:pt x="4321" y="3775"/>
                  <a:pt x="4342" y="3717"/>
                  <a:pt x="4342" y="3660"/>
                </a:cubicBezTo>
                <a:lnTo>
                  <a:pt x="4342" y="3655"/>
                </a:lnTo>
                <a:cubicBezTo>
                  <a:pt x="4342" y="3598"/>
                  <a:pt x="4321" y="3541"/>
                  <a:pt x="4280" y="3500"/>
                </a:cubicBezTo>
                <a:lnTo>
                  <a:pt x="3613" y="2801"/>
                </a:lnTo>
                <a:lnTo>
                  <a:pt x="4280" y="2108"/>
                </a:lnTo>
                <a:cubicBezTo>
                  <a:pt x="4321" y="2061"/>
                  <a:pt x="4342" y="2005"/>
                  <a:pt x="4342" y="1948"/>
                </a:cubicBezTo>
                <a:cubicBezTo>
                  <a:pt x="4342" y="1886"/>
                  <a:pt x="4321" y="1824"/>
                  <a:pt x="4275" y="1781"/>
                </a:cubicBezTo>
                <a:cubicBezTo>
                  <a:pt x="4229" y="1739"/>
                  <a:pt x="4171" y="1717"/>
                  <a:pt x="4113" y="1717"/>
                </a:cubicBezTo>
                <a:cubicBezTo>
                  <a:pt x="4053" y="1717"/>
                  <a:pt x="3993" y="1740"/>
                  <a:pt x="3948" y="1787"/>
                </a:cubicBezTo>
                <a:lnTo>
                  <a:pt x="3296" y="2471"/>
                </a:lnTo>
                <a:lnTo>
                  <a:pt x="2795" y="1943"/>
                </a:lnTo>
                <a:lnTo>
                  <a:pt x="4280" y="390"/>
                </a:lnTo>
                <a:cubicBezTo>
                  <a:pt x="4321" y="348"/>
                  <a:pt x="4342" y="286"/>
                  <a:pt x="4342" y="229"/>
                </a:cubicBezTo>
                <a:cubicBezTo>
                  <a:pt x="4342" y="173"/>
                  <a:pt x="4321" y="111"/>
                  <a:pt x="4275" y="64"/>
                </a:cubicBezTo>
                <a:cubicBezTo>
                  <a:pt x="4230" y="21"/>
                  <a:pt x="4174" y="1"/>
                  <a:pt x="4117" y="1"/>
                </a:cubicBezTo>
                <a:cubicBezTo>
                  <a:pt x="4056" y="1"/>
                  <a:pt x="3994" y="25"/>
                  <a:pt x="3948" y="74"/>
                </a:cubicBezTo>
                <a:lnTo>
                  <a:pt x="2474" y="1611"/>
                </a:lnTo>
                <a:lnTo>
                  <a:pt x="2350" y="1477"/>
                </a:lnTo>
                <a:cubicBezTo>
                  <a:pt x="2309" y="1435"/>
                  <a:pt x="2247" y="1409"/>
                  <a:pt x="2185" y="1409"/>
                </a:cubicBezTo>
                <a:cubicBezTo>
                  <a:pt x="2123" y="1409"/>
                  <a:pt x="2061" y="1435"/>
                  <a:pt x="2018" y="1477"/>
                </a:cubicBezTo>
                <a:lnTo>
                  <a:pt x="1889" y="1611"/>
                </a:lnTo>
                <a:lnTo>
                  <a:pt x="420" y="74"/>
                </a:lnTo>
                <a:cubicBezTo>
                  <a:pt x="374" y="25"/>
                  <a:pt x="313" y="1"/>
                  <a:pt x="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1">
  <p:cSld name="CUSTOM_7">
    <p:spTree>
      <p:nvGrpSpPr>
        <p:cNvPr id="1" name="Shape 5721"/>
        <p:cNvGrpSpPr/>
        <p:nvPr/>
      </p:nvGrpSpPr>
      <p:grpSpPr>
        <a:xfrm>
          <a:off x="0" y="0"/>
          <a:ext cx="0" cy="0"/>
          <a:chOff x="0" y="0"/>
          <a:chExt cx="0" cy="0"/>
        </a:xfrm>
      </p:grpSpPr>
      <p:pic>
        <p:nvPicPr>
          <p:cNvPr id="5722" name="Google Shape;5722;p46"/>
          <p:cNvPicPr preferRelativeResize="0"/>
          <p:nvPr/>
        </p:nvPicPr>
        <p:blipFill>
          <a:blip r:embed="rId2">
            <a:alphaModFix/>
          </a:blip>
          <a:stretch>
            <a:fillRect/>
          </a:stretch>
        </p:blipFill>
        <p:spPr>
          <a:xfrm>
            <a:off x="0" y="0"/>
            <a:ext cx="9144000" cy="5143500"/>
          </a:xfrm>
          <a:prstGeom prst="rect">
            <a:avLst/>
          </a:prstGeom>
          <a:noFill/>
          <a:ln>
            <a:noFill/>
          </a:ln>
        </p:spPr>
      </p:pic>
      <p:sp>
        <p:nvSpPr>
          <p:cNvPr id="5723" name="Google Shape;5723;p46"/>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5724" name="Google Shape;5724;p46"/>
          <p:cNvGrpSpPr/>
          <p:nvPr/>
        </p:nvGrpSpPr>
        <p:grpSpPr>
          <a:xfrm>
            <a:off x="-152393" y="-18612"/>
            <a:ext cx="682066" cy="5466922"/>
            <a:chOff x="-690518" y="1825"/>
            <a:chExt cx="682066" cy="5466922"/>
          </a:xfrm>
        </p:grpSpPr>
        <p:sp>
          <p:nvSpPr>
            <p:cNvPr id="5725" name="Google Shape;5725;p46"/>
            <p:cNvSpPr/>
            <p:nvPr/>
          </p:nvSpPr>
          <p:spPr>
            <a:xfrm flipH="1">
              <a:off x="-387383" y="1825"/>
              <a:ext cx="31471" cy="5173054"/>
            </a:xfrm>
            <a:custGeom>
              <a:avLst/>
              <a:gdLst/>
              <a:ahLst/>
              <a:cxnLst/>
              <a:rect l="l" t="t" r="r" b="b"/>
              <a:pathLst>
                <a:path w="568" h="93368" extrusionOk="0">
                  <a:moveTo>
                    <a:pt x="1" y="1"/>
                  </a:moveTo>
                  <a:lnTo>
                    <a:pt x="1" y="93368"/>
                  </a:lnTo>
                  <a:lnTo>
                    <a:pt x="568" y="93368"/>
                  </a:lnTo>
                  <a:lnTo>
                    <a:pt x="5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5726;p46"/>
            <p:cNvSpPr/>
            <p:nvPr/>
          </p:nvSpPr>
          <p:spPr>
            <a:xfrm flipH="1">
              <a:off x="-590729" y="40664"/>
              <a:ext cx="51806" cy="49975"/>
            </a:xfrm>
            <a:custGeom>
              <a:avLst/>
              <a:gdLst/>
              <a:ahLst/>
              <a:cxnLst/>
              <a:rect l="l" t="t" r="r" b="b"/>
              <a:pathLst>
                <a:path w="935" h="902" extrusionOk="0">
                  <a:moveTo>
                    <a:pt x="467" y="0"/>
                  </a:moveTo>
                  <a:cubicBezTo>
                    <a:pt x="234" y="0"/>
                    <a:pt x="0" y="201"/>
                    <a:pt x="0" y="434"/>
                  </a:cubicBezTo>
                  <a:cubicBezTo>
                    <a:pt x="0" y="701"/>
                    <a:pt x="234" y="901"/>
                    <a:pt x="467" y="901"/>
                  </a:cubicBezTo>
                  <a:cubicBezTo>
                    <a:pt x="734" y="901"/>
                    <a:pt x="934" y="701"/>
                    <a:pt x="934" y="434"/>
                  </a:cubicBezTo>
                  <a:cubicBezTo>
                    <a:pt x="934" y="201"/>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5727;p46"/>
            <p:cNvSpPr/>
            <p:nvPr/>
          </p:nvSpPr>
          <p:spPr>
            <a:xfrm flipH="1">
              <a:off x="-590729" y="240233"/>
              <a:ext cx="51806" cy="51804"/>
            </a:xfrm>
            <a:custGeom>
              <a:avLst/>
              <a:gdLst/>
              <a:ahLst/>
              <a:cxnLst/>
              <a:rect l="l" t="t" r="r" b="b"/>
              <a:pathLst>
                <a:path w="935" h="935" extrusionOk="0">
                  <a:moveTo>
                    <a:pt x="467" y="1"/>
                  </a:moveTo>
                  <a:cubicBezTo>
                    <a:pt x="234" y="1"/>
                    <a:pt x="0" y="201"/>
                    <a:pt x="0" y="468"/>
                  </a:cubicBezTo>
                  <a:cubicBezTo>
                    <a:pt x="0" y="735"/>
                    <a:pt x="234" y="935"/>
                    <a:pt x="467" y="935"/>
                  </a:cubicBezTo>
                  <a:cubicBezTo>
                    <a:pt x="734" y="935"/>
                    <a:pt x="934" y="735"/>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46"/>
            <p:cNvSpPr/>
            <p:nvPr/>
          </p:nvSpPr>
          <p:spPr>
            <a:xfrm flipH="1">
              <a:off x="-489056" y="144161"/>
              <a:ext cx="49978" cy="49975"/>
            </a:xfrm>
            <a:custGeom>
              <a:avLst/>
              <a:gdLst/>
              <a:ahLst/>
              <a:cxnLst/>
              <a:rect l="l" t="t" r="r" b="b"/>
              <a:pathLst>
                <a:path w="902" h="902" extrusionOk="0">
                  <a:moveTo>
                    <a:pt x="434" y="0"/>
                  </a:moveTo>
                  <a:cubicBezTo>
                    <a:pt x="201" y="0"/>
                    <a:pt x="1" y="201"/>
                    <a:pt x="1" y="467"/>
                  </a:cubicBezTo>
                  <a:cubicBezTo>
                    <a:pt x="1" y="701"/>
                    <a:pt x="201" y="901"/>
                    <a:pt x="434" y="901"/>
                  </a:cubicBezTo>
                  <a:cubicBezTo>
                    <a:pt x="701" y="901"/>
                    <a:pt x="901" y="701"/>
                    <a:pt x="901" y="467"/>
                  </a:cubicBezTo>
                  <a:cubicBezTo>
                    <a:pt x="901" y="201"/>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46"/>
            <p:cNvSpPr/>
            <p:nvPr/>
          </p:nvSpPr>
          <p:spPr>
            <a:xfrm flipH="1">
              <a:off x="-690518" y="144161"/>
              <a:ext cx="51806" cy="49975"/>
            </a:xfrm>
            <a:custGeom>
              <a:avLst/>
              <a:gdLst/>
              <a:ahLst/>
              <a:cxnLst/>
              <a:rect l="l" t="t" r="r" b="b"/>
              <a:pathLst>
                <a:path w="935" h="902" extrusionOk="0">
                  <a:moveTo>
                    <a:pt x="467" y="0"/>
                  </a:moveTo>
                  <a:cubicBezTo>
                    <a:pt x="200" y="0"/>
                    <a:pt x="0" y="201"/>
                    <a:pt x="0" y="467"/>
                  </a:cubicBezTo>
                  <a:cubicBezTo>
                    <a:pt x="0" y="701"/>
                    <a:pt x="200" y="901"/>
                    <a:pt x="467" y="901"/>
                  </a:cubicBezTo>
                  <a:cubicBezTo>
                    <a:pt x="734" y="901"/>
                    <a:pt x="934" y="701"/>
                    <a:pt x="934" y="467"/>
                  </a:cubicBezTo>
                  <a:cubicBezTo>
                    <a:pt x="934" y="201"/>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46"/>
            <p:cNvSpPr/>
            <p:nvPr/>
          </p:nvSpPr>
          <p:spPr>
            <a:xfrm flipH="1">
              <a:off x="-590729" y="238405"/>
              <a:ext cx="51806" cy="49975"/>
            </a:xfrm>
            <a:custGeom>
              <a:avLst/>
              <a:gdLst/>
              <a:ahLst/>
              <a:cxnLst/>
              <a:rect l="l" t="t" r="r" b="b"/>
              <a:pathLst>
                <a:path w="935" h="902" extrusionOk="0">
                  <a:moveTo>
                    <a:pt x="467" y="1"/>
                  </a:moveTo>
                  <a:cubicBezTo>
                    <a:pt x="234" y="1"/>
                    <a:pt x="0" y="201"/>
                    <a:pt x="0" y="468"/>
                  </a:cubicBezTo>
                  <a:cubicBezTo>
                    <a:pt x="0" y="701"/>
                    <a:pt x="234" y="901"/>
                    <a:pt x="467" y="901"/>
                  </a:cubicBezTo>
                  <a:cubicBezTo>
                    <a:pt x="734" y="901"/>
                    <a:pt x="934" y="701"/>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1" name="Google Shape;5731;p46"/>
            <p:cNvSpPr/>
            <p:nvPr/>
          </p:nvSpPr>
          <p:spPr>
            <a:xfrm flipH="1">
              <a:off x="-590729" y="439857"/>
              <a:ext cx="51806" cy="49975"/>
            </a:xfrm>
            <a:custGeom>
              <a:avLst/>
              <a:gdLst/>
              <a:ahLst/>
              <a:cxnLst/>
              <a:rect l="l" t="t" r="r" b="b"/>
              <a:pathLst>
                <a:path w="935" h="902" extrusionOk="0">
                  <a:moveTo>
                    <a:pt x="467" y="1"/>
                  </a:moveTo>
                  <a:cubicBezTo>
                    <a:pt x="234" y="1"/>
                    <a:pt x="0" y="201"/>
                    <a:pt x="0" y="434"/>
                  </a:cubicBezTo>
                  <a:cubicBezTo>
                    <a:pt x="0" y="701"/>
                    <a:pt x="234" y="901"/>
                    <a:pt x="467" y="901"/>
                  </a:cubicBezTo>
                  <a:cubicBezTo>
                    <a:pt x="734" y="901"/>
                    <a:pt x="934" y="701"/>
                    <a:pt x="934" y="434"/>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5732;p46"/>
            <p:cNvSpPr/>
            <p:nvPr/>
          </p:nvSpPr>
          <p:spPr>
            <a:xfrm flipH="1">
              <a:off x="-489056" y="341901"/>
              <a:ext cx="51806" cy="51804"/>
            </a:xfrm>
            <a:custGeom>
              <a:avLst/>
              <a:gdLst/>
              <a:ahLst/>
              <a:cxnLst/>
              <a:rect l="l" t="t" r="r" b="b"/>
              <a:pathLst>
                <a:path w="935" h="935" extrusionOk="0">
                  <a:moveTo>
                    <a:pt x="467" y="1"/>
                  </a:moveTo>
                  <a:cubicBezTo>
                    <a:pt x="234" y="1"/>
                    <a:pt x="0" y="234"/>
                    <a:pt x="0" y="468"/>
                  </a:cubicBezTo>
                  <a:cubicBezTo>
                    <a:pt x="0" y="735"/>
                    <a:pt x="234" y="935"/>
                    <a:pt x="467" y="935"/>
                  </a:cubicBezTo>
                  <a:cubicBezTo>
                    <a:pt x="734" y="935"/>
                    <a:pt x="934" y="735"/>
                    <a:pt x="934" y="468"/>
                  </a:cubicBezTo>
                  <a:cubicBezTo>
                    <a:pt x="934" y="234"/>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3" name="Google Shape;5733;p46"/>
            <p:cNvSpPr/>
            <p:nvPr/>
          </p:nvSpPr>
          <p:spPr>
            <a:xfrm flipH="1">
              <a:off x="-690518" y="341901"/>
              <a:ext cx="51806" cy="51804"/>
            </a:xfrm>
            <a:custGeom>
              <a:avLst/>
              <a:gdLst/>
              <a:ahLst/>
              <a:cxnLst/>
              <a:rect l="l" t="t" r="r" b="b"/>
              <a:pathLst>
                <a:path w="935" h="935" extrusionOk="0">
                  <a:moveTo>
                    <a:pt x="467" y="1"/>
                  </a:moveTo>
                  <a:cubicBezTo>
                    <a:pt x="200" y="1"/>
                    <a:pt x="0" y="234"/>
                    <a:pt x="0" y="468"/>
                  </a:cubicBezTo>
                  <a:cubicBezTo>
                    <a:pt x="0" y="735"/>
                    <a:pt x="200" y="935"/>
                    <a:pt x="467" y="935"/>
                  </a:cubicBezTo>
                  <a:cubicBezTo>
                    <a:pt x="734" y="935"/>
                    <a:pt x="934" y="735"/>
                    <a:pt x="934" y="468"/>
                  </a:cubicBezTo>
                  <a:cubicBezTo>
                    <a:pt x="934" y="234"/>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4" name="Google Shape;5734;p46"/>
            <p:cNvSpPr/>
            <p:nvPr/>
          </p:nvSpPr>
          <p:spPr>
            <a:xfrm flipH="1">
              <a:off x="-590729" y="438029"/>
              <a:ext cx="49978" cy="49920"/>
            </a:xfrm>
            <a:custGeom>
              <a:avLst/>
              <a:gdLst/>
              <a:ahLst/>
              <a:cxnLst/>
              <a:rect l="l" t="t" r="r" b="b"/>
              <a:pathLst>
                <a:path w="902" h="901" extrusionOk="0">
                  <a:moveTo>
                    <a:pt x="434" y="0"/>
                  </a:moveTo>
                  <a:cubicBezTo>
                    <a:pt x="201" y="0"/>
                    <a:pt x="0" y="200"/>
                    <a:pt x="0" y="434"/>
                  </a:cubicBezTo>
                  <a:cubicBezTo>
                    <a:pt x="0" y="701"/>
                    <a:pt x="201" y="901"/>
                    <a:pt x="434" y="901"/>
                  </a:cubicBezTo>
                  <a:cubicBezTo>
                    <a:pt x="701" y="901"/>
                    <a:pt x="901" y="701"/>
                    <a:pt x="901" y="434"/>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5" name="Google Shape;5735;p46"/>
            <p:cNvSpPr/>
            <p:nvPr/>
          </p:nvSpPr>
          <p:spPr>
            <a:xfrm flipH="1">
              <a:off x="-590729" y="637598"/>
              <a:ext cx="49978" cy="51804"/>
            </a:xfrm>
            <a:custGeom>
              <a:avLst/>
              <a:gdLst/>
              <a:ahLst/>
              <a:cxnLst/>
              <a:rect l="l" t="t" r="r" b="b"/>
              <a:pathLst>
                <a:path w="902" h="935" extrusionOk="0">
                  <a:moveTo>
                    <a:pt x="434" y="1"/>
                  </a:moveTo>
                  <a:cubicBezTo>
                    <a:pt x="201" y="1"/>
                    <a:pt x="0" y="201"/>
                    <a:pt x="0" y="468"/>
                  </a:cubicBezTo>
                  <a:cubicBezTo>
                    <a:pt x="0" y="735"/>
                    <a:pt x="201" y="935"/>
                    <a:pt x="434" y="935"/>
                  </a:cubicBezTo>
                  <a:cubicBezTo>
                    <a:pt x="701" y="935"/>
                    <a:pt x="901" y="735"/>
                    <a:pt x="901" y="468"/>
                  </a:cubicBezTo>
                  <a:cubicBezTo>
                    <a:pt x="901" y="201"/>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6" name="Google Shape;5736;p46"/>
            <p:cNvSpPr/>
            <p:nvPr/>
          </p:nvSpPr>
          <p:spPr>
            <a:xfrm flipH="1">
              <a:off x="-489056" y="541526"/>
              <a:ext cx="49978" cy="49920"/>
            </a:xfrm>
            <a:custGeom>
              <a:avLst/>
              <a:gdLst/>
              <a:ahLst/>
              <a:cxnLst/>
              <a:rect l="l" t="t" r="r" b="b"/>
              <a:pathLst>
                <a:path w="902" h="901" extrusionOk="0">
                  <a:moveTo>
                    <a:pt x="434" y="0"/>
                  </a:moveTo>
                  <a:cubicBezTo>
                    <a:pt x="201" y="0"/>
                    <a:pt x="1" y="200"/>
                    <a:pt x="1" y="434"/>
                  </a:cubicBezTo>
                  <a:cubicBezTo>
                    <a:pt x="1" y="701"/>
                    <a:pt x="201" y="901"/>
                    <a:pt x="434" y="901"/>
                  </a:cubicBezTo>
                  <a:cubicBezTo>
                    <a:pt x="701" y="901"/>
                    <a:pt x="901" y="701"/>
                    <a:pt x="901" y="434"/>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7" name="Google Shape;5737;p46"/>
            <p:cNvSpPr/>
            <p:nvPr/>
          </p:nvSpPr>
          <p:spPr>
            <a:xfrm flipH="1">
              <a:off x="-690518" y="541526"/>
              <a:ext cx="51806" cy="49920"/>
            </a:xfrm>
            <a:custGeom>
              <a:avLst/>
              <a:gdLst/>
              <a:ahLst/>
              <a:cxnLst/>
              <a:rect l="l" t="t" r="r" b="b"/>
              <a:pathLst>
                <a:path w="935" h="901" extrusionOk="0">
                  <a:moveTo>
                    <a:pt x="467" y="0"/>
                  </a:moveTo>
                  <a:cubicBezTo>
                    <a:pt x="200" y="0"/>
                    <a:pt x="0" y="200"/>
                    <a:pt x="0" y="434"/>
                  </a:cubicBezTo>
                  <a:cubicBezTo>
                    <a:pt x="0" y="701"/>
                    <a:pt x="200" y="901"/>
                    <a:pt x="467" y="901"/>
                  </a:cubicBezTo>
                  <a:cubicBezTo>
                    <a:pt x="734" y="901"/>
                    <a:pt x="934" y="701"/>
                    <a:pt x="934" y="434"/>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8" name="Google Shape;5738;p46"/>
            <p:cNvSpPr/>
            <p:nvPr/>
          </p:nvSpPr>
          <p:spPr>
            <a:xfrm flipH="1">
              <a:off x="-590729" y="635769"/>
              <a:ext cx="49978" cy="51804"/>
            </a:xfrm>
            <a:custGeom>
              <a:avLst/>
              <a:gdLst/>
              <a:ahLst/>
              <a:cxnLst/>
              <a:rect l="l" t="t" r="r" b="b"/>
              <a:pathLst>
                <a:path w="902" h="935" extrusionOk="0">
                  <a:moveTo>
                    <a:pt x="434" y="0"/>
                  </a:moveTo>
                  <a:cubicBezTo>
                    <a:pt x="201" y="0"/>
                    <a:pt x="0" y="201"/>
                    <a:pt x="0" y="467"/>
                  </a:cubicBezTo>
                  <a:cubicBezTo>
                    <a:pt x="0" y="701"/>
                    <a:pt x="201" y="934"/>
                    <a:pt x="434" y="934"/>
                  </a:cubicBezTo>
                  <a:cubicBezTo>
                    <a:pt x="701" y="934"/>
                    <a:pt x="901" y="768"/>
                    <a:pt x="901" y="467"/>
                  </a:cubicBezTo>
                  <a:cubicBezTo>
                    <a:pt x="901" y="201"/>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9" name="Google Shape;5739;p46"/>
            <p:cNvSpPr/>
            <p:nvPr/>
          </p:nvSpPr>
          <p:spPr>
            <a:xfrm flipH="1">
              <a:off x="-590729" y="837222"/>
              <a:ext cx="51806" cy="49975"/>
            </a:xfrm>
            <a:custGeom>
              <a:avLst/>
              <a:gdLst/>
              <a:ahLst/>
              <a:cxnLst/>
              <a:rect l="l" t="t" r="r" b="b"/>
              <a:pathLst>
                <a:path w="935" h="902" extrusionOk="0">
                  <a:moveTo>
                    <a:pt x="467" y="0"/>
                  </a:moveTo>
                  <a:cubicBezTo>
                    <a:pt x="234" y="0"/>
                    <a:pt x="0" y="201"/>
                    <a:pt x="0" y="467"/>
                  </a:cubicBezTo>
                  <a:cubicBezTo>
                    <a:pt x="0" y="701"/>
                    <a:pt x="234" y="901"/>
                    <a:pt x="467" y="901"/>
                  </a:cubicBezTo>
                  <a:cubicBezTo>
                    <a:pt x="734" y="901"/>
                    <a:pt x="934" y="701"/>
                    <a:pt x="934" y="467"/>
                  </a:cubicBezTo>
                  <a:cubicBezTo>
                    <a:pt x="934" y="201"/>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0" name="Google Shape;5740;p46"/>
            <p:cNvSpPr/>
            <p:nvPr/>
          </p:nvSpPr>
          <p:spPr>
            <a:xfrm flipH="1">
              <a:off x="-489056" y="739266"/>
              <a:ext cx="49978" cy="51804"/>
            </a:xfrm>
            <a:custGeom>
              <a:avLst/>
              <a:gdLst/>
              <a:ahLst/>
              <a:cxnLst/>
              <a:rect l="l" t="t" r="r" b="b"/>
              <a:pathLst>
                <a:path w="902" h="935" extrusionOk="0">
                  <a:moveTo>
                    <a:pt x="434" y="0"/>
                  </a:moveTo>
                  <a:cubicBezTo>
                    <a:pt x="201" y="0"/>
                    <a:pt x="1" y="201"/>
                    <a:pt x="1" y="467"/>
                  </a:cubicBezTo>
                  <a:cubicBezTo>
                    <a:pt x="1" y="734"/>
                    <a:pt x="201" y="934"/>
                    <a:pt x="434" y="934"/>
                  </a:cubicBezTo>
                  <a:cubicBezTo>
                    <a:pt x="701" y="934"/>
                    <a:pt x="901" y="734"/>
                    <a:pt x="901" y="467"/>
                  </a:cubicBezTo>
                  <a:cubicBezTo>
                    <a:pt x="901" y="201"/>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1" name="Google Shape;5741;p46"/>
            <p:cNvSpPr/>
            <p:nvPr/>
          </p:nvSpPr>
          <p:spPr>
            <a:xfrm flipH="1">
              <a:off x="-690518" y="739266"/>
              <a:ext cx="51806" cy="51804"/>
            </a:xfrm>
            <a:custGeom>
              <a:avLst/>
              <a:gdLst/>
              <a:ahLst/>
              <a:cxnLst/>
              <a:rect l="l" t="t" r="r" b="b"/>
              <a:pathLst>
                <a:path w="935" h="935" extrusionOk="0">
                  <a:moveTo>
                    <a:pt x="467" y="0"/>
                  </a:moveTo>
                  <a:cubicBezTo>
                    <a:pt x="200" y="0"/>
                    <a:pt x="0" y="201"/>
                    <a:pt x="0" y="467"/>
                  </a:cubicBezTo>
                  <a:cubicBezTo>
                    <a:pt x="0" y="734"/>
                    <a:pt x="200" y="934"/>
                    <a:pt x="467" y="934"/>
                  </a:cubicBezTo>
                  <a:cubicBezTo>
                    <a:pt x="734" y="934"/>
                    <a:pt x="934" y="734"/>
                    <a:pt x="934" y="467"/>
                  </a:cubicBezTo>
                  <a:cubicBezTo>
                    <a:pt x="934" y="201"/>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2" name="Google Shape;5742;p46"/>
            <p:cNvSpPr/>
            <p:nvPr/>
          </p:nvSpPr>
          <p:spPr>
            <a:xfrm flipH="1">
              <a:off x="-590729" y="837222"/>
              <a:ext cx="51806" cy="49975"/>
            </a:xfrm>
            <a:custGeom>
              <a:avLst/>
              <a:gdLst/>
              <a:ahLst/>
              <a:cxnLst/>
              <a:rect l="l" t="t" r="r" b="b"/>
              <a:pathLst>
                <a:path w="935" h="902" extrusionOk="0">
                  <a:moveTo>
                    <a:pt x="467" y="0"/>
                  </a:moveTo>
                  <a:cubicBezTo>
                    <a:pt x="234" y="0"/>
                    <a:pt x="0" y="201"/>
                    <a:pt x="0" y="467"/>
                  </a:cubicBezTo>
                  <a:cubicBezTo>
                    <a:pt x="0" y="701"/>
                    <a:pt x="234" y="901"/>
                    <a:pt x="467" y="901"/>
                  </a:cubicBezTo>
                  <a:cubicBezTo>
                    <a:pt x="734" y="901"/>
                    <a:pt x="934" y="701"/>
                    <a:pt x="934" y="467"/>
                  </a:cubicBezTo>
                  <a:cubicBezTo>
                    <a:pt x="934" y="201"/>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3" name="Google Shape;5743;p46"/>
            <p:cNvSpPr/>
            <p:nvPr/>
          </p:nvSpPr>
          <p:spPr>
            <a:xfrm flipH="1">
              <a:off x="-590729" y="1034962"/>
              <a:ext cx="51806" cy="51804"/>
            </a:xfrm>
            <a:custGeom>
              <a:avLst/>
              <a:gdLst/>
              <a:ahLst/>
              <a:cxnLst/>
              <a:rect l="l" t="t" r="r" b="b"/>
              <a:pathLst>
                <a:path w="935" h="935" extrusionOk="0">
                  <a:moveTo>
                    <a:pt x="467" y="1"/>
                  </a:moveTo>
                  <a:cubicBezTo>
                    <a:pt x="234" y="1"/>
                    <a:pt x="0" y="201"/>
                    <a:pt x="0" y="468"/>
                  </a:cubicBezTo>
                  <a:cubicBezTo>
                    <a:pt x="0" y="734"/>
                    <a:pt x="234" y="935"/>
                    <a:pt x="467" y="935"/>
                  </a:cubicBezTo>
                  <a:cubicBezTo>
                    <a:pt x="734" y="935"/>
                    <a:pt x="934" y="734"/>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4" name="Google Shape;5744;p46"/>
            <p:cNvSpPr/>
            <p:nvPr/>
          </p:nvSpPr>
          <p:spPr>
            <a:xfrm flipH="1">
              <a:off x="-489056" y="940719"/>
              <a:ext cx="51806" cy="51804"/>
            </a:xfrm>
            <a:custGeom>
              <a:avLst/>
              <a:gdLst/>
              <a:ahLst/>
              <a:cxnLst/>
              <a:rect l="l" t="t" r="r" b="b"/>
              <a:pathLst>
                <a:path w="935" h="935" extrusionOk="0">
                  <a:moveTo>
                    <a:pt x="467" y="0"/>
                  </a:moveTo>
                  <a:cubicBezTo>
                    <a:pt x="234" y="0"/>
                    <a:pt x="0" y="201"/>
                    <a:pt x="0" y="467"/>
                  </a:cubicBezTo>
                  <a:cubicBezTo>
                    <a:pt x="0" y="701"/>
                    <a:pt x="234" y="934"/>
                    <a:pt x="467" y="934"/>
                  </a:cubicBezTo>
                  <a:cubicBezTo>
                    <a:pt x="734" y="934"/>
                    <a:pt x="934" y="701"/>
                    <a:pt x="934" y="467"/>
                  </a:cubicBezTo>
                  <a:cubicBezTo>
                    <a:pt x="934" y="201"/>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5" name="Google Shape;5745;p46"/>
            <p:cNvSpPr/>
            <p:nvPr/>
          </p:nvSpPr>
          <p:spPr>
            <a:xfrm flipH="1">
              <a:off x="-690518" y="940719"/>
              <a:ext cx="51806" cy="51804"/>
            </a:xfrm>
            <a:custGeom>
              <a:avLst/>
              <a:gdLst/>
              <a:ahLst/>
              <a:cxnLst/>
              <a:rect l="l" t="t" r="r" b="b"/>
              <a:pathLst>
                <a:path w="935" h="935" extrusionOk="0">
                  <a:moveTo>
                    <a:pt x="467" y="0"/>
                  </a:moveTo>
                  <a:cubicBezTo>
                    <a:pt x="200" y="0"/>
                    <a:pt x="0" y="201"/>
                    <a:pt x="0" y="467"/>
                  </a:cubicBezTo>
                  <a:cubicBezTo>
                    <a:pt x="0" y="701"/>
                    <a:pt x="200" y="934"/>
                    <a:pt x="467" y="934"/>
                  </a:cubicBezTo>
                  <a:cubicBezTo>
                    <a:pt x="734" y="934"/>
                    <a:pt x="934" y="701"/>
                    <a:pt x="934" y="467"/>
                  </a:cubicBezTo>
                  <a:cubicBezTo>
                    <a:pt x="934" y="201"/>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6" name="Google Shape;5746;p46"/>
            <p:cNvSpPr/>
            <p:nvPr/>
          </p:nvSpPr>
          <p:spPr>
            <a:xfrm flipH="1">
              <a:off x="-590729" y="1034962"/>
              <a:ext cx="51806" cy="51804"/>
            </a:xfrm>
            <a:custGeom>
              <a:avLst/>
              <a:gdLst/>
              <a:ahLst/>
              <a:cxnLst/>
              <a:rect l="l" t="t" r="r" b="b"/>
              <a:pathLst>
                <a:path w="935" h="935" extrusionOk="0">
                  <a:moveTo>
                    <a:pt x="467" y="1"/>
                  </a:moveTo>
                  <a:cubicBezTo>
                    <a:pt x="234" y="1"/>
                    <a:pt x="0" y="201"/>
                    <a:pt x="0" y="468"/>
                  </a:cubicBezTo>
                  <a:cubicBezTo>
                    <a:pt x="0" y="734"/>
                    <a:pt x="234" y="935"/>
                    <a:pt x="467" y="935"/>
                  </a:cubicBezTo>
                  <a:cubicBezTo>
                    <a:pt x="734" y="935"/>
                    <a:pt x="934" y="734"/>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7" name="Google Shape;5747;p46"/>
            <p:cNvSpPr/>
            <p:nvPr/>
          </p:nvSpPr>
          <p:spPr>
            <a:xfrm flipH="1">
              <a:off x="-590729" y="1234587"/>
              <a:ext cx="49978" cy="49920"/>
            </a:xfrm>
            <a:custGeom>
              <a:avLst/>
              <a:gdLst/>
              <a:ahLst/>
              <a:cxnLst/>
              <a:rect l="l" t="t" r="r" b="b"/>
              <a:pathLst>
                <a:path w="902" h="901" extrusionOk="0">
                  <a:moveTo>
                    <a:pt x="434" y="0"/>
                  </a:moveTo>
                  <a:cubicBezTo>
                    <a:pt x="201" y="0"/>
                    <a:pt x="0" y="200"/>
                    <a:pt x="0" y="434"/>
                  </a:cubicBezTo>
                  <a:cubicBezTo>
                    <a:pt x="0" y="701"/>
                    <a:pt x="201" y="901"/>
                    <a:pt x="434" y="901"/>
                  </a:cubicBezTo>
                  <a:cubicBezTo>
                    <a:pt x="701" y="901"/>
                    <a:pt x="901" y="734"/>
                    <a:pt x="901" y="434"/>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8" name="Google Shape;5748;p46"/>
            <p:cNvSpPr/>
            <p:nvPr/>
          </p:nvSpPr>
          <p:spPr>
            <a:xfrm flipH="1">
              <a:off x="-489056" y="1140287"/>
              <a:ext cx="49978" cy="49975"/>
            </a:xfrm>
            <a:custGeom>
              <a:avLst/>
              <a:gdLst/>
              <a:ahLst/>
              <a:cxnLst/>
              <a:rect l="l" t="t" r="r" b="b"/>
              <a:pathLst>
                <a:path w="902" h="902" extrusionOk="0">
                  <a:moveTo>
                    <a:pt x="434" y="1"/>
                  </a:moveTo>
                  <a:cubicBezTo>
                    <a:pt x="201" y="1"/>
                    <a:pt x="1" y="201"/>
                    <a:pt x="1" y="435"/>
                  </a:cubicBezTo>
                  <a:cubicBezTo>
                    <a:pt x="1" y="701"/>
                    <a:pt x="201" y="902"/>
                    <a:pt x="434" y="902"/>
                  </a:cubicBezTo>
                  <a:cubicBezTo>
                    <a:pt x="701" y="902"/>
                    <a:pt x="901" y="701"/>
                    <a:pt x="901" y="435"/>
                  </a:cubicBezTo>
                  <a:cubicBezTo>
                    <a:pt x="901" y="201"/>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9" name="Google Shape;5749;p46"/>
            <p:cNvSpPr/>
            <p:nvPr/>
          </p:nvSpPr>
          <p:spPr>
            <a:xfrm flipH="1">
              <a:off x="-690518" y="1140287"/>
              <a:ext cx="51806" cy="49975"/>
            </a:xfrm>
            <a:custGeom>
              <a:avLst/>
              <a:gdLst/>
              <a:ahLst/>
              <a:cxnLst/>
              <a:rect l="l" t="t" r="r" b="b"/>
              <a:pathLst>
                <a:path w="935" h="902" extrusionOk="0">
                  <a:moveTo>
                    <a:pt x="467" y="1"/>
                  </a:moveTo>
                  <a:cubicBezTo>
                    <a:pt x="200" y="1"/>
                    <a:pt x="0" y="201"/>
                    <a:pt x="0" y="435"/>
                  </a:cubicBezTo>
                  <a:cubicBezTo>
                    <a:pt x="0" y="701"/>
                    <a:pt x="200" y="902"/>
                    <a:pt x="467" y="902"/>
                  </a:cubicBezTo>
                  <a:cubicBezTo>
                    <a:pt x="734" y="902"/>
                    <a:pt x="934" y="701"/>
                    <a:pt x="934" y="435"/>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0" name="Google Shape;5750;p46"/>
            <p:cNvSpPr/>
            <p:nvPr/>
          </p:nvSpPr>
          <p:spPr>
            <a:xfrm flipH="1">
              <a:off x="-590729" y="1234587"/>
              <a:ext cx="49978" cy="49920"/>
            </a:xfrm>
            <a:custGeom>
              <a:avLst/>
              <a:gdLst/>
              <a:ahLst/>
              <a:cxnLst/>
              <a:rect l="l" t="t" r="r" b="b"/>
              <a:pathLst>
                <a:path w="902" h="901" extrusionOk="0">
                  <a:moveTo>
                    <a:pt x="434" y="0"/>
                  </a:moveTo>
                  <a:cubicBezTo>
                    <a:pt x="201" y="0"/>
                    <a:pt x="0" y="200"/>
                    <a:pt x="0" y="434"/>
                  </a:cubicBezTo>
                  <a:cubicBezTo>
                    <a:pt x="0" y="701"/>
                    <a:pt x="201" y="901"/>
                    <a:pt x="434" y="901"/>
                  </a:cubicBezTo>
                  <a:cubicBezTo>
                    <a:pt x="701" y="901"/>
                    <a:pt x="901" y="701"/>
                    <a:pt x="901" y="434"/>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1" name="Google Shape;5751;p46"/>
            <p:cNvSpPr/>
            <p:nvPr/>
          </p:nvSpPr>
          <p:spPr>
            <a:xfrm flipH="1">
              <a:off x="-590729" y="1434155"/>
              <a:ext cx="51806" cy="51804"/>
            </a:xfrm>
            <a:custGeom>
              <a:avLst/>
              <a:gdLst/>
              <a:ahLst/>
              <a:cxnLst/>
              <a:rect l="l" t="t" r="r" b="b"/>
              <a:pathLst>
                <a:path w="935" h="935" extrusionOk="0">
                  <a:moveTo>
                    <a:pt x="467" y="1"/>
                  </a:moveTo>
                  <a:cubicBezTo>
                    <a:pt x="234" y="1"/>
                    <a:pt x="0" y="234"/>
                    <a:pt x="0" y="468"/>
                  </a:cubicBezTo>
                  <a:cubicBezTo>
                    <a:pt x="0" y="735"/>
                    <a:pt x="234" y="935"/>
                    <a:pt x="467" y="935"/>
                  </a:cubicBezTo>
                  <a:cubicBezTo>
                    <a:pt x="734" y="935"/>
                    <a:pt x="934" y="735"/>
                    <a:pt x="934" y="468"/>
                  </a:cubicBezTo>
                  <a:cubicBezTo>
                    <a:pt x="934" y="234"/>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2" name="Google Shape;5752;p46"/>
            <p:cNvSpPr/>
            <p:nvPr/>
          </p:nvSpPr>
          <p:spPr>
            <a:xfrm flipH="1">
              <a:off x="-489056" y="1338083"/>
              <a:ext cx="49978" cy="49920"/>
            </a:xfrm>
            <a:custGeom>
              <a:avLst/>
              <a:gdLst/>
              <a:ahLst/>
              <a:cxnLst/>
              <a:rect l="l" t="t" r="r" b="b"/>
              <a:pathLst>
                <a:path w="902" h="901" extrusionOk="0">
                  <a:moveTo>
                    <a:pt x="434" y="0"/>
                  </a:moveTo>
                  <a:cubicBezTo>
                    <a:pt x="201" y="0"/>
                    <a:pt x="1" y="200"/>
                    <a:pt x="1" y="467"/>
                  </a:cubicBezTo>
                  <a:cubicBezTo>
                    <a:pt x="1" y="701"/>
                    <a:pt x="201" y="901"/>
                    <a:pt x="434" y="901"/>
                  </a:cubicBezTo>
                  <a:cubicBezTo>
                    <a:pt x="701" y="901"/>
                    <a:pt x="901" y="701"/>
                    <a:pt x="901" y="467"/>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3" name="Google Shape;5753;p46"/>
            <p:cNvSpPr/>
            <p:nvPr/>
          </p:nvSpPr>
          <p:spPr>
            <a:xfrm flipH="1">
              <a:off x="-690518" y="1338083"/>
              <a:ext cx="51806" cy="49920"/>
            </a:xfrm>
            <a:custGeom>
              <a:avLst/>
              <a:gdLst/>
              <a:ahLst/>
              <a:cxnLst/>
              <a:rect l="l" t="t" r="r" b="b"/>
              <a:pathLst>
                <a:path w="935" h="901" extrusionOk="0">
                  <a:moveTo>
                    <a:pt x="467" y="0"/>
                  </a:moveTo>
                  <a:cubicBezTo>
                    <a:pt x="200" y="0"/>
                    <a:pt x="0" y="200"/>
                    <a:pt x="0" y="467"/>
                  </a:cubicBezTo>
                  <a:cubicBezTo>
                    <a:pt x="0" y="701"/>
                    <a:pt x="200" y="901"/>
                    <a:pt x="467" y="901"/>
                  </a:cubicBezTo>
                  <a:cubicBezTo>
                    <a:pt x="734" y="901"/>
                    <a:pt x="934" y="701"/>
                    <a:pt x="934" y="467"/>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4" name="Google Shape;5754;p46"/>
            <p:cNvSpPr/>
            <p:nvPr/>
          </p:nvSpPr>
          <p:spPr>
            <a:xfrm flipH="1">
              <a:off x="-590729" y="1432327"/>
              <a:ext cx="49978" cy="51804"/>
            </a:xfrm>
            <a:custGeom>
              <a:avLst/>
              <a:gdLst/>
              <a:ahLst/>
              <a:cxnLst/>
              <a:rect l="l" t="t" r="r" b="b"/>
              <a:pathLst>
                <a:path w="902" h="935" extrusionOk="0">
                  <a:moveTo>
                    <a:pt x="434" y="0"/>
                  </a:moveTo>
                  <a:cubicBezTo>
                    <a:pt x="201" y="0"/>
                    <a:pt x="0" y="201"/>
                    <a:pt x="0" y="467"/>
                  </a:cubicBezTo>
                  <a:cubicBezTo>
                    <a:pt x="0" y="734"/>
                    <a:pt x="201" y="934"/>
                    <a:pt x="434" y="934"/>
                  </a:cubicBezTo>
                  <a:cubicBezTo>
                    <a:pt x="701" y="934"/>
                    <a:pt x="901" y="734"/>
                    <a:pt x="901" y="467"/>
                  </a:cubicBezTo>
                  <a:cubicBezTo>
                    <a:pt x="901" y="201"/>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5" name="Google Shape;5755;p46"/>
            <p:cNvSpPr/>
            <p:nvPr/>
          </p:nvSpPr>
          <p:spPr>
            <a:xfrm flipH="1">
              <a:off x="-590729" y="1633780"/>
              <a:ext cx="51806" cy="51804"/>
            </a:xfrm>
            <a:custGeom>
              <a:avLst/>
              <a:gdLst/>
              <a:ahLst/>
              <a:cxnLst/>
              <a:rect l="l" t="t" r="r" b="b"/>
              <a:pathLst>
                <a:path w="935" h="935" extrusionOk="0">
                  <a:moveTo>
                    <a:pt x="467" y="0"/>
                  </a:moveTo>
                  <a:cubicBezTo>
                    <a:pt x="234" y="0"/>
                    <a:pt x="0" y="200"/>
                    <a:pt x="0" y="467"/>
                  </a:cubicBezTo>
                  <a:cubicBezTo>
                    <a:pt x="0" y="701"/>
                    <a:pt x="234" y="934"/>
                    <a:pt x="467" y="934"/>
                  </a:cubicBezTo>
                  <a:cubicBezTo>
                    <a:pt x="734" y="934"/>
                    <a:pt x="934" y="701"/>
                    <a:pt x="934" y="467"/>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6" name="Google Shape;5756;p46"/>
            <p:cNvSpPr/>
            <p:nvPr/>
          </p:nvSpPr>
          <p:spPr>
            <a:xfrm flipH="1">
              <a:off x="-489056" y="1535824"/>
              <a:ext cx="51806" cy="51804"/>
            </a:xfrm>
            <a:custGeom>
              <a:avLst/>
              <a:gdLst/>
              <a:ahLst/>
              <a:cxnLst/>
              <a:rect l="l" t="t" r="r" b="b"/>
              <a:pathLst>
                <a:path w="935" h="935" extrusionOk="0">
                  <a:moveTo>
                    <a:pt x="467" y="0"/>
                  </a:moveTo>
                  <a:cubicBezTo>
                    <a:pt x="234" y="0"/>
                    <a:pt x="0" y="234"/>
                    <a:pt x="0" y="467"/>
                  </a:cubicBezTo>
                  <a:cubicBezTo>
                    <a:pt x="0" y="734"/>
                    <a:pt x="234" y="934"/>
                    <a:pt x="467" y="934"/>
                  </a:cubicBezTo>
                  <a:cubicBezTo>
                    <a:pt x="734" y="934"/>
                    <a:pt x="934" y="734"/>
                    <a:pt x="934" y="467"/>
                  </a:cubicBezTo>
                  <a:cubicBezTo>
                    <a:pt x="934" y="234"/>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7" name="Google Shape;5757;p46"/>
            <p:cNvSpPr/>
            <p:nvPr/>
          </p:nvSpPr>
          <p:spPr>
            <a:xfrm flipH="1">
              <a:off x="-690518" y="1535824"/>
              <a:ext cx="51806" cy="51804"/>
            </a:xfrm>
            <a:custGeom>
              <a:avLst/>
              <a:gdLst/>
              <a:ahLst/>
              <a:cxnLst/>
              <a:rect l="l" t="t" r="r" b="b"/>
              <a:pathLst>
                <a:path w="935" h="935" extrusionOk="0">
                  <a:moveTo>
                    <a:pt x="467" y="0"/>
                  </a:moveTo>
                  <a:cubicBezTo>
                    <a:pt x="200" y="0"/>
                    <a:pt x="0" y="234"/>
                    <a:pt x="0" y="467"/>
                  </a:cubicBezTo>
                  <a:cubicBezTo>
                    <a:pt x="0" y="734"/>
                    <a:pt x="200" y="934"/>
                    <a:pt x="467" y="934"/>
                  </a:cubicBezTo>
                  <a:cubicBezTo>
                    <a:pt x="734" y="934"/>
                    <a:pt x="934" y="734"/>
                    <a:pt x="934" y="467"/>
                  </a:cubicBezTo>
                  <a:cubicBezTo>
                    <a:pt x="934" y="234"/>
                    <a:pt x="734" y="34"/>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8" name="Google Shape;5758;p46"/>
            <p:cNvSpPr/>
            <p:nvPr/>
          </p:nvSpPr>
          <p:spPr>
            <a:xfrm flipH="1">
              <a:off x="-590729" y="1633780"/>
              <a:ext cx="51806" cy="51804"/>
            </a:xfrm>
            <a:custGeom>
              <a:avLst/>
              <a:gdLst/>
              <a:ahLst/>
              <a:cxnLst/>
              <a:rect l="l" t="t" r="r" b="b"/>
              <a:pathLst>
                <a:path w="935" h="935" extrusionOk="0">
                  <a:moveTo>
                    <a:pt x="467" y="0"/>
                  </a:moveTo>
                  <a:cubicBezTo>
                    <a:pt x="234" y="0"/>
                    <a:pt x="0" y="200"/>
                    <a:pt x="0" y="467"/>
                  </a:cubicBezTo>
                  <a:cubicBezTo>
                    <a:pt x="0" y="701"/>
                    <a:pt x="234" y="934"/>
                    <a:pt x="467" y="934"/>
                  </a:cubicBezTo>
                  <a:cubicBezTo>
                    <a:pt x="734" y="934"/>
                    <a:pt x="934" y="701"/>
                    <a:pt x="934" y="467"/>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9" name="Google Shape;5759;p46"/>
            <p:cNvSpPr/>
            <p:nvPr/>
          </p:nvSpPr>
          <p:spPr>
            <a:xfrm flipH="1">
              <a:off x="-590729" y="1831520"/>
              <a:ext cx="49978" cy="51804"/>
            </a:xfrm>
            <a:custGeom>
              <a:avLst/>
              <a:gdLst/>
              <a:ahLst/>
              <a:cxnLst/>
              <a:rect l="l" t="t" r="r" b="b"/>
              <a:pathLst>
                <a:path w="902" h="935" extrusionOk="0">
                  <a:moveTo>
                    <a:pt x="434" y="1"/>
                  </a:moveTo>
                  <a:cubicBezTo>
                    <a:pt x="201" y="1"/>
                    <a:pt x="0" y="234"/>
                    <a:pt x="0" y="468"/>
                  </a:cubicBezTo>
                  <a:cubicBezTo>
                    <a:pt x="0" y="734"/>
                    <a:pt x="201" y="935"/>
                    <a:pt x="434" y="935"/>
                  </a:cubicBezTo>
                  <a:cubicBezTo>
                    <a:pt x="701" y="935"/>
                    <a:pt x="901" y="734"/>
                    <a:pt x="901" y="468"/>
                  </a:cubicBezTo>
                  <a:cubicBezTo>
                    <a:pt x="901" y="234"/>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0" name="Google Shape;5760;p46"/>
            <p:cNvSpPr/>
            <p:nvPr/>
          </p:nvSpPr>
          <p:spPr>
            <a:xfrm flipH="1">
              <a:off x="-489056" y="1735392"/>
              <a:ext cx="51806" cy="51804"/>
            </a:xfrm>
            <a:custGeom>
              <a:avLst/>
              <a:gdLst/>
              <a:ahLst/>
              <a:cxnLst/>
              <a:rect l="l" t="t" r="r" b="b"/>
              <a:pathLst>
                <a:path w="935" h="935" extrusionOk="0">
                  <a:moveTo>
                    <a:pt x="467" y="1"/>
                  </a:moveTo>
                  <a:cubicBezTo>
                    <a:pt x="234" y="1"/>
                    <a:pt x="0" y="201"/>
                    <a:pt x="0" y="468"/>
                  </a:cubicBezTo>
                  <a:cubicBezTo>
                    <a:pt x="0" y="701"/>
                    <a:pt x="234" y="935"/>
                    <a:pt x="467" y="935"/>
                  </a:cubicBezTo>
                  <a:cubicBezTo>
                    <a:pt x="734" y="935"/>
                    <a:pt x="934" y="701"/>
                    <a:pt x="934" y="468"/>
                  </a:cubicBezTo>
                  <a:cubicBezTo>
                    <a:pt x="934" y="268"/>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1" name="Google Shape;5761;p46"/>
            <p:cNvSpPr/>
            <p:nvPr/>
          </p:nvSpPr>
          <p:spPr>
            <a:xfrm flipH="1">
              <a:off x="-690518" y="1735392"/>
              <a:ext cx="51806" cy="51804"/>
            </a:xfrm>
            <a:custGeom>
              <a:avLst/>
              <a:gdLst/>
              <a:ahLst/>
              <a:cxnLst/>
              <a:rect l="l" t="t" r="r" b="b"/>
              <a:pathLst>
                <a:path w="935" h="935" extrusionOk="0">
                  <a:moveTo>
                    <a:pt x="467" y="1"/>
                  </a:moveTo>
                  <a:cubicBezTo>
                    <a:pt x="200" y="1"/>
                    <a:pt x="0" y="201"/>
                    <a:pt x="0" y="468"/>
                  </a:cubicBezTo>
                  <a:cubicBezTo>
                    <a:pt x="0" y="701"/>
                    <a:pt x="200" y="935"/>
                    <a:pt x="467" y="935"/>
                  </a:cubicBezTo>
                  <a:cubicBezTo>
                    <a:pt x="734" y="935"/>
                    <a:pt x="934" y="701"/>
                    <a:pt x="934" y="468"/>
                  </a:cubicBezTo>
                  <a:cubicBezTo>
                    <a:pt x="934" y="268"/>
                    <a:pt x="734" y="34"/>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2" name="Google Shape;5762;p46"/>
            <p:cNvSpPr/>
            <p:nvPr/>
          </p:nvSpPr>
          <p:spPr>
            <a:xfrm flipH="1">
              <a:off x="-590729" y="1833349"/>
              <a:ext cx="51806" cy="49975"/>
            </a:xfrm>
            <a:custGeom>
              <a:avLst/>
              <a:gdLst/>
              <a:ahLst/>
              <a:cxnLst/>
              <a:rect l="l" t="t" r="r" b="b"/>
              <a:pathLst>
                <a:path w="935" h="902" extrusionOk="0">
                  <a:moveTo>
                    <a:pt x="467" y="1"/>
                  </a:moveTo>
                  <a:cubicBezTo>
                    <a:pt x="234" y="1"/>
                    <a:pt x="0" y="201"/>
                    <a:pt x="0" y="435"/>
                  </a:cubicBezTo>
                  <a:cubicBezTo>
                    <a:pt x="0" y="701"/>
                    <a:pt x="234" y="902"/>
                    <a:pt x="467" y="902"/>
                  </a:cubicBezTo>
                  <a:cubicBezTo>
                    <a:pt x="734" y="902"/>
                    <a:pt x="934" y="701"/>
                    <a:pt x="934" y="435"/>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3" name="Google Shape;5763;p46"/>
            <p:cNvSpPr/>
            <p:nvPr/>
          </p:nvSpPr>
          <p:spPr>
            <a:xfrm flipH="1">
              <a:off x="-590729" y="2031144"/>
              <a:ext cx="49978" cy="49920"/>
            </a:xfrm>
            <a:custGeom>
              <a:avLst/>
              <a:gdLst/>
              <a:ahLst/>
              <a:cxnLst/>
              <a:rect l="l" t="t" r="r" b="b"/>
              <a:pathLst>
                <a:path w="902" h="901" extrusionOk="0">
                  <a:moveTo>
                    <a:pt x="434" y="0"/>
                  </a:moveTo>
                  <a:cubicBezTo>
                    <a:pt x="201" y="0"/>
                    <a:pt x="0" y="200"/>
                    <a:pt x="0" y="467"/>
                  </a:cubicBezTo>
                  <a:cubicBezTo>
                    <a:pt x="0" y="701"/>
                    <a:pt x="201" y="901"/>
                    <a:pt x="434" y="901"/>
                  </a:cubicBezTo>
                  <a:cubicBezTo>
                    <a:pt x="701" y="901"/>
                    <a:pt x="901" y="701"/>
                    <a:pt x="901" y="467"/>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4" name="Google Shape;5764;p46"/>
            <p:cNvSpPr/>
            <p:nvPr/>
          </p:nvSpPr>
          <p:spPr>
            <a:xfrm flipH="1">
              <a:off x="-489056" y="1936845"/>
              <a:ext cx="49978" cy="49975"/>
            </a:xfrm>
            <a:custGeom>
              <a:avLst/>
              <a:gdLst/>
              <a:ahLst/>
              <a:cxnLst/>
              <a:rect l="l" t="t" r="r" b="b"/>
              <a:pathLst>
                <a:path w="902" h="902" extrusionOk="0">
                  <a:moveTo>
                    <a:pt x="434" y="1"/>
                  </a:moveTo>
                  <a:cubicBezTo>
                    <a:pt x="201" y="1"/>
                    <a:pt x="1" y="201"/>
                    <a:pt x="1" y="468"/>
                  </a:cubicBezTo>
                  <a:cubicBezTo>
                    <a:pt x="1" y="701"/>
                    <a:pt x="201" y="902"/>
                    <a:pt x="434" y="902"/>
                  </a:cubicBezTo>
                  <a:cubicBezTo>
                    <a:pt x="701" y="902"/>
                    <a:pt x="901" y="701"/>
                    <a:pt x="901" y="468"/>
                  </a:cubicBezTo>
                  <a:cubicBezTo>
                    <a:pt x="901" y="201"/>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5" name="Google Shape;5765;p46"/>
            <p:cNvSpPr/>
            <p:nvPr/>
          </p:nvSpPr>
          <p:spPr>
            <a:xfrm flipH="1">
              <a:off x="-690518" y="1936845"/>
              <a:ext cx="51806" cy="49975"/>
            </a:xfrm>
            <a:custGeom>
              <a:avLst/>
              <a:gdLst/>
              <a:ahLst/>
              <a:cxnLst/>
              <a:rect l="l" t="t" r="r" b="b"/>
              <a:pathLst>
                <a:path w="935" h="902" extrusionOk="0">
                  <a:moveTo>
                    <a:pt x="467" y="1"/>
                  </a:moveTo>
                  <a:cubicBezTo>
                    <a:pt x="200" y="1"/>
                    <a:pt x="0" y="201"/>
                    <a:pt x="0" y="468"/>
                  </a:cubicBezTo>
                  <a:cubicBezTo>
                    <a:pt x="0" y="701"/>
                    <a:pt x="200" y="902"/>
                    <a:pt x="467" y="902"/>
                  </a:cubicBezTo>
                  <a:cubicBezTo>
                    <a:pt x="734" y="902"/>
                    <a:pt x="934" y="701"/>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6" name="Google Shape;5766;p46"/>
            <p:cNvSpPr/>
            <p:nvPr/>
          </p:nvSpPr>
          <p:spPr>
            <a:xfrm flipH="1">
              <a:off x="-590729" y="2031144"/>
              <a:ext cx="49978" cy="49920"/>
            </a:xfrm>
            <a:custGeom>
              <a:avLst/>
              <a:gdLst/>
              <a:ahLst/>
              <a:cxnLst/>
              <a:rect l="l" t="t" r="r" b="b"/>
              <a:pathLst>
                <a:path w="902" h="901" extrusionOk="0">
                  <a:moveTo>
                    <a:pt x="434" y="0"/>
                  </a:moveTo>
                  <a:cubicBezTo>
                    <a:pt x="201" y="0"/>
                    <a:pt x="0" y="200"/>
                    <a:pt x="0" y="467"/>
                  </a:cubicBezTo>
                  <a:cubicBezTo>
                    <a:pt x="0" y="701"/>
                    <a:pt x="201" y="901"/>
                    <a:pt x="434" y="901"/>
                  </a:cubicBezTo>
                  <a:cubicBezTo>
                    <a:pt x="701" y="901"/>
                    <a:pt x="901" y="701"/>
                    <a:pt x="901" y="467"/>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7" name="Google Shape;5767;p46"/>
            <p:cNvSpPr/>
            <p:nvPr/>
          </p:nvSpPr>
          <p:spPr>
            <a:xfrm flipH="1">
              <a:off x="-590729" y="2232597"/>
              <a:ext cx="51806" cy="49920"/>
            </a:xfrm>
            <a:custGeom>
              <a:avLst/>
              <a:gdLst/>
              <a:ahLst/>
              <a:cxnLst/>
              <a:rect l="l" t="t" r="r" b="b"/>
              <a:pathLst>
                <a:path w="935" h="901" extrusionOk="0">
                  <a:moveTo>
                    <a:pt x="467" y="0"/>
                  </a:moveTo>
                  <a:cubicBezTo>
                    <a:pt x="234" y="0"/>
                    <a:pt x="0" y="200"/>
                    <a:pt x="0" y="467"/>
                  </a:cubicBezTo>
                  <a:cubicBezTo>
                    <a:pt x="0" y="701"/>
                    <a:pt x="234" y="901"/>
                    <a:pt x="467" y="901"/>
                  </a:cubicBezTo>
                  <a:cubicBezTo>
                    <a:pt x="734" y="901"/>
                    <a:pt x="934" y="701"/>
                    <a:pt x="934" y="467"/>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8" name="Google Shape;5768;p46"/>
            <p:cNvSpPr/>
            <p:nvPr/>
          </p:nvSpPr>
          <p:spPr>
            <a:xfrm flipH="1">
              <a:off x="-489056" y="2134641"/>
              <a:ext cx="49978" cy="51804"/>
            </a:xfrm>
            <a:custGeom>
              <a:avLst/>
              <a:gdLst/>
              <a:ahLst/>
              <a:cxnLst/>
              <a:rect l="l" t="t" r="r" b="b"/>
              <a:pathLst>
                <a:path w="902" h="935" extrusionOk="0">
                  <a:moveTo>
                    <a:pt x="434" y="0"/>
                  </a:moveTo>
                  <a:cubicBezTo>
                    <a:pt x="201" y="0"/>
                    <a:pt x="1" y="200"/>
                    <a:pt x="1" y="467"/>
                  </a:cubicBezTo>
                  <a:cubicBezTo>
                    <a:pt x="1" y="734"/>
                    <a:pt x="201" y="934"/>
                    <a:pt x="434" y="934"/>
                  </a:cubicBezTo>
                  <a:cubicBezTo>
                    <a:pt x="701" y="934"/>
                    <a:pt x="901" y="734"/>
                    <a:pt x="901" y="467"/>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9" name="Google Shape;5769;p46"/>
            <p:cNvSpPr/>
            <p:nvPr/>
          </p:nvSpPr>
          <p:spPr>
            <a:xfrm flipH="1">
              <a:off x="-690518" y="2134641"/>
              <a:ext cx="51806" cy="51804"/>
            </a:xfrm>
            <a:custGeom>
              <a:avLst/>
              <a:gdLst/>
              <a:ahLst/>
              <a:cxnLst/>
              <a:rect l="l" t="t" r="r" b="b"/>
              <a:pathLst>
                <a:path w="935" h="935" extrusionOk="0">
                  <a:moveTo>
                    <a:pt x="467" y="0"/>
                  </a:moveTo>
                  <a:cubicBezTo>
                    <a:pt x="200" y="0"/>
                    <a:pt x="0" y="200"/>
                    <a:pt x="0" y="467"/>
                  </a:cubicBezTo>
                  <a:cubicBezTo>
                    <a:pt x="0" y="734"/>
                    <a:pt x="200" y="934"/>
                    <a:pt x="467" y="934"/>
                  </a:cubicBezTo>
                  <a:cubicBezTo>
                    <a:pt x="734" y="934"/>
                    <a:pt x="934" y="734"/>
                    <a:pt x="934" y="467"/>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5770;p46"/>
            <p:cNvSpPr/>
            <p:nvPr/>
          </p:nvSpPr>
          <p:spPr>
            <a:xfrm flipH="1">
              <a:off x="-590729" y="2228885"/>
              <a:ext cx="51806" cy="51804"/>
            </a:xfrm>
            <a:custGeom>
              <a:avLst/>
              <a:gdLst/>
              <a:ahLst/>
              <a:cxnLst/>
              <a:rect l="l" t="t" r="r" b="b"/>
              <a:pathLst>
                <a:path w="935" h="935" extrusionOk="0">
                  <a:moveTo>
                    <a:pt x="467" y="0"/>
                  </a:moveTo>
                  <a:cubicBezTo>
                    <a:pt x="234" y="0"/>
                    <a:pt x="0" y="234"/>
                    <a:pt x="0" y="467"/>
                  </a:cubicBezTo>
                  <a:cubicBezTo>
                    <a:pt x="0" y="734"/>
                    <a:pt x="234" y="934"/>
                    <a:pt x="467" y="934"/>
                  </a:cubicBezTo>
                  <a:cubicBezTo>
                    <a:pt x="734" y="934"/>
                    <a:pt x="934" y="734"/>
                    <a:pt x="934" y="467"/>
                  </a:cubicBezTo>
                  <a:cubicBezTo>
                    <a:pt x="934" y="234"/>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1" name="Google Shape;5771;p46"/>
            <p:cNvSpPr/>
            <p:nvPr/>
          </p:nvSpPr>
          <p:spPr>
            <a:xfrm flipH="1">
              <a:off x="-590729" y="2430337"/>
              <a:ext cx="51806" cy="51804"/>
            </a:xfrm>
            <a:custGeom>
              <a:avLst/>
              <a:gdLst/>
              <a:ahLst/>
              <a:cxnLst/>
              <a:rect l="l" t="t" r="r" b="b"/>
              <a:pathLst>
                <a:path w="935" h="935" extrusionOk="0">
                  <a:moveTo>
                    <a:pt x="467" y="0"/>
                  </a:moveTo>
                  <a:cubicBezTo>
                    <a:pt x="234" y="0"/>
                    <a:pt x="0" y="200"/>
                    <a:pt x="0" y="467"/>
                  </a:cubicBezTo>
                  <a:cubicBezTo>
                    <a:pt x="0" y="734"/>
                    <a:pt x="234" y="934"/>
                    <a:pt x="467" y="934"/>
                  </a:cubicBezTo>
                  <a:cubicBezTo>
                    <a:pt x="734" y="934"/>
                    <a:pt x="934" y="734"/>
                    <a:pt x="934" y="467"/>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2" name="Google Shape;5772;p46"/>
            <p:cNvSpPr/>
            <p:nvPr/>
          </p:nvSpPr>
          <p:spPr>
            <a:xfrm flipH="1">
              <a:off x="-489056" y="2334210"/>
              <a:ext cx="49978" cy="49975"/>
            </a:xfrm>
            <a:custGeom>
              <a:avLst/>
              <a:gdLst/>
              <a:ahLst/>
              <a:cxnLst/>
              <a:rect l="l" t="t" r="r" b="b"/>
              <a:pathLst>
                <a:path w="902" h="902" extrusionOk="0">
                  <a:moveTo>
                    <a:pt x="434" y="1"/>
                  </a:moveTo>
                  <a:cubicBezTo>
                    <a:pt x="201" y="1"/>
                    <a:pt x="1" y="201"/>
                    <a:pt x="1" y="434"/>
                  </a:cubicBezTo>
                  <a:cubicBezTo>
                    <a:pt x="1" y="701"/>
                    <a:pt x="201" y="901"/>
                    <a:pt x="434" y="901"/>
                  </a:cubicBezTo>
                  <a:cubicBezTo>
                    <a:pt x="701" y="901"/>
                    <a:pt x="901" y="701"/>
                    <a:pt x="901" y="434"/>
                  </a:cubicBezTo>
                  <a:cubicBezTo>
                    <a:pt x="901" y="201"/>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3" name="Google Shape;5773;p46"/>
            <p:cNvSpPr/>
            <p:nvPr/>
          </p:nvSpPr>
          <p:spPr>
            <a:xfrm flipH="1">
              <a:off x="-690518" y="2334210"/>
              <a:ext cx="51806" cy="49975"/>
            </a:xfrm>
            <a:custGeom>
              <a:avLst/>
              <a:gdLst/>
              <a:ahLst/>
              <a:cxnLst/>
              <a:rect l="l" t="t" r="r" b="b"/>
              <a:pathLst>
                <a:path w="935" h="902" extrusionOk="0">
                  <a:moveTo>
                    <a:pt x="467" y="1"/>
                  </a:moveTo>
                  <a:cubicBezTo>
                    <a:pt x="200" y="1"/>
                    <a:pt x="0" y="201"/>
                    <a:pt x="0" y="434"/>
                  </a:cubicBezTo>
                  <a:cubicBezTo>
                    <a:pt x="0" y="701"/>
                    <a:pt x="200" y="901"/>
                    <a:pt x="467" y="901"/>
                  </a:cubicBezTo>
                  <a:cubicBezTo>
                    <a:pt x="734" y="901"/>
                    <a:pt x="934" y="701"/>
                    <a:pt x="934" y="434"/>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4" name="Google Shape;5774;p46"/>
            <p:cNvSpPr/>
            <p:nvPr/>
          </p:nvSpPr>
          <p:spPr>
            <a:xfrm flipH="1">
              <a:off x="-590729" y="2428454"/>
              <a:ext cx="51806" cy="51804"/>
            </a:xfrm>
            <a:custGeom>
              <a:avLst/>
              <a:gdLst/>
              <a:ahLst/>
              <a:cxnLst/>
              <a:rect l="l" t="t" r="r" b="b"/>
              <a:pathLst>
                <a:path w="935" h="935" extrusionOk="0">
                  <a:moveTo>
                    <a:pt x="467" y="1"/>
                  </a:moveTo>
                  <a:cubicBezTo>
                    <a:pt x="234" y="1"/>
                    <a:pt x="0" y="201"/>
                    <a:pt x="0" y="468"/>
                  </a:cubicBezTo>
                  <a:cubicBezTo>
                    <a:pt x="0" y="701"/>
                    <a:pt x="234" y="935"/>
                    <a:pt x="467" y="935"/>
                  </a:cubicBezTo>
                  <a:cubicBezTo>
                    <a:pt x="734" y="935"/>
                    <a:pt x="934" y="701"/>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5" name="Google Shape;5775;p46"/>
            <p:cNvSpPr/>
            <p:nvPr/>
          </p:nvSpPr>
          <p:spPr>
            <a:xfrm flipH="1">
              <a:off x="-590729" y="2629906"/>
              <a:ext cx="49978" cy="49975"/>
            </a:xfrm>
            <a:custGeom>
              <a:avLst/>
              <a:gdLst/>
              <a:ahLst/>
              <a:cxnLst/>
              <a:rect l="l" t="t" r="r" b="b"/>
              <a:pathLst>
                <a:path w="902" h="902" extrusionOk="0">
                  <a:moveTo>
                    <a:pt x="434" y="1"/>
                  </a:moveTo>
                  <a:cubicBezTo>
                    <a:pt x="201" y="1"/>
                    <a:pt x="0" y="201"/>
                    <a:pt x="0" y="468"/>
                  </a:cubicBezTo>
                  <a:cubicBezTo>
                    <a:pt x="0" y="701"/>
                    <a:pt x="201" y="902"/>
                    <a:pt x="434" y="902"/>
                  </a:cubicBezTo>
                  <a:cubicBezTo>
                    <a:pt x="701" y="902"/>
                    <a:pt x="901" y="701"/>
                    <a:pt x="901" y="468"/>
                  </a:cubicBezTo>
                  <a:cubicBezTo>
                    <a:pt x="901" y="201"/>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6" name="Google Shape;5776;p46"/>
            <p:cNvSpPr/>
            <p:nvPr/>
          </p:nvSpPr>
          <p:spPr>
            <a:xfrm flipH="1">
              <a:off x="-489056" y="2531950"/>
              <a:ext cx="51806" cy="51804"/>
            </a:xfrm>
            <a:custGeom>
              <a:avLst/>
              <a:gdLst/>
              <a:ahLst/>
              <a:cxnLst/>
              <a:rect l="l" t="t" r="r" b="b"/>
              <a:pathLst>
                <a:path w="935" h="935" extrusionOk="0">
                  <a:moveTo>
                    <a:pt x="467" y="1"/>
                  </a:moveTo>
                  <a:cubicBezTo>
                    <a:pt x="234" y="1"/>
                    <a:pt x="0" y="234"/>
                    <a:pt x="0" y="468"/>
                  </a:cubicBezTo>
                  <a:cubicBezTo>
                    <a:pt x="0" y="735"/>
                    <a:pt x="234" y="935"/>
                    <a:pt x="467" y="935"/>
                  </a:cubicBezTo>
                  <a:cubicBezTo>
                    <a:pt x="734" y="935"/>
                    <a:pt x="934" y="735"/>
                    <a:pt x="934" y="468"/>
                  </a:cubicBezTo>
                  <a:cubicBezTo>
                    <a:pt x="934" y="234"/>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7" name="Google Shape;5777;p46"/>
            <p:cNvSpPr/>
            <p:nvPr/>
          </p:nvSpPr>
          <p:spPr>
            <a:xfrm flipH="1">
              <a:off x="-690518" y="2531950"/>
              <a:ext cx="51806" cy="51804"/>
            </a:xfrm>
            <a:custGeom>
              <a:avLst/>
              <a:gdLst/>
              <a:ahLst/>
              <a:cxnLst/>
              <a:rect l="l" t="t" r="r" b="b"/>
              <a:pathLst>
                <a:path w="935" h="935" extrusionOk="0">
                  <a:moveTo>
                    <a:pt x="467" y="1"/>
                  </a:moveTo>
                  <a:cubicBezTo>
                    <a:pt x="200" y="1"/>
                    <a:pt x="0" y="234"/>
                    <a:pt x="0" y="468"/>
                  </a:cubicBezTo>
                  <a:cubicBezTo>
                    <a:pt x="0" y="735"/>
                    <a:pt x="200" y="935"/>
                    <a:pt x="467" y="935"/>
                  </a:cubicBezTo>
                  <a:cubicBezTo>
                    <a:pt x="734" y="935"/>
                    <a:pt x="934" y="735"/>
                    <a:pt x="934" y="468"/>
                  </a:cubicBezTo>
                  <a:cubicBezTo>
                    <a:pt x="934" y="234"/>
                    <a:pt x="734" y="68"/>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8" name="Google Shape;5778;p46"/>
            <p:cNvSpPr/>
            <p:nvPr/>
          </p:nvSpPr>
          <p:spPr>
            <a:xfrm flipH="1">
              <a:off x="-590729" y="2626249"/>
              <a:ext cx="49978" cy="51804"/>
            </a:xfrm>
            <a:custGeom>
              <a:avLst/>
              <a:gdLst/>
              <a:ahLst/>
              <a:cxnLst/>
              <a:rect l="l" t="t" r="r" b="b"/>
              <a:pathLst>
                <a:path w="902" h="935" extrusionOk="0">
                  <a:moveTo>
                    <a:pt x="434" y="0"/>
                  </a:moveTo>
                  <a:cubicBezTo>
                    <a:pt x="201" y="0"/>
                    <a:pt x="0" y="234"/>
                    <a:pt x="0" y="467"/>
                  </a:cubicBezTo>
                  <a:cubicBezTo>
                    <a:pt x="0" y="734"/>
                    <a:pt x="201" y="934"/>
                    <a:pt x="434" y="934"/>
                  </a:cubicBezTo>
                  <a:cubicBezTo>
                    <a:pt x="701" y="934"/>
                    <a:pt x="901" y="767"/>
                    <a:pt x="901" y="467"/>
                  </a:cubicBezTo>
                  <a:cubicBezTo>
                    <a:pt x="901" y="234"/>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46"/>
            <p:cNvSpPr/>
            <p:nvPr/>
          </p:nvSpPr>
          <p:spPr>
            <a:xfrm flipH="1">
              <a:off x="-590729" y="2827702"/>
              <a:ext cx="51806" cy="51804"/>
            </a:xfrm>
            <a:custGeom>
              <a:avLst/>
              <a:gdLst/>
              <a:ahLst/>
              <a:cxnLst/>
              <a:rect l="l" t="t" r="r" b="b"/>
              <a:pathLst>
                <a:path w="935" h="935" extrusionOk="0">
                  <a:moveTo>
                    <a:pt x="467" y="0"/>
                  </a:moveTo>
                  <a:cubicBezTo>
                    <a:pt x="234" y="0"/>
                    <a:pt x="0" y="200"/>
                    <a:pt x="0" y="467"/>
                  </a:cubicBezTo>
                  <a:cubicBezTo>
                    <a:pt x="0" y="734"/>
                    <a:pt x="234" y="934"/>
                    <a:pt x="467" y="934"/>
                  </a:cubicBezTo>
                  <a:cubicBezTo>
                    <a:pt x="734" y="934"/>
                    <a:pt x="934" y="734"/>
                    <a:pt x="934" y="467"/>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46"/>
            <p:cNvSpPr/>
            <p:nvPr/>
          </p:nvSpPr>
          <p:spPr>
            <a:xfrm flipH="1">
              <a:off x="-489056" y="2731574"/>
              <a:ext cx="49978" cy="49975"/>
            </a:xfrm>
            <a:custGeom>
              <a:avLst/>
              <a:gdLst/>
              <a:ahLst/>
              <a:cxnLst/>
              <a:rect l="l" t="t" r="r" b="b"/>
              <a:pathLst>
                <a:path w="902" h="902" extrusionOk="0">
                  <a:moveTo>
                    <a:pt x="434" y="1"/>
                  </a:moveTo>
                  <a:cubicBezTo>
                    <a:pt x="201" y="1"/>
                    <a:pt x="1" y="201"/>
                    <a:pt x="1" y="468"/>
                  </a:cubicBezTo>
                  <a:cubicBezTo>
                    <a:pt x="1" y="701"/>
                    <a:pt x="201" y="901"/>
                    <a:pt x="434" y="901"/>
                  </a:cubicBezTo>
                  <a:cubicBezTo>
                    <a:pt x="701" y="901"/>
                    <a:pt x="901" y="701"/>
                    <a:pt x="901" y="468"/>
                  </a:cubicBezTo>
                  <a:cubicBezTo>
                    <a:pt x="901" y="201"/>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46"/>
            <p:cNvSpPr/>
            <p:nvPr/>
          </p:nvSpPr>
          <p:spPr>
            <a:xfrm flipH="1">
              <a:off x="-690518" y="2731574"/>
              <a:ext cx="51806" cy="49975"/>
            </a:xfrm>
            <a:custGeom>
              <a:avLst/>
              <a:gdLst/>
              <a:ahLst/>
              <a:cxnLst/>
              <a:rect l="l" t="t" r="r" b="b"/>
              <a:pathLst>
                <a:path w="935" h="902" extrusionOk="0">
                  <a:moveTo>
                    <a:pt x="467" y="1"/>
                  </a:moveTo>
                  <a:cubicBezTo>
                    <a:pt x="200" y="1"/>
                    <a:pt x="0" y="201"/>
                    <a:pt x="0" y="468"/>
                  </a:cubicBezTo>
                  <a:cubicBezTo>
                    <a:pt x="0" y="701"/>
                    <a:pt x="200" y="901"/>
                    <a:pt x="467" y="901"/>
                  </a:cubicBezTo>
                  <a:cubicBezTo>
                    <a:pt x="734" y="901"/>
                    <a:pt x="934" y="701"/>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46"/>
            <p:cNvSpPr/>
            <p:nvPr/>
          </p:nvSpPr>
          <p:spPr>
            <a:xfrm flipH="1">
              <a:off x="-590729" y="2827702"/>
              <a:ext cx="51806" cy="51804"/>
            </a:xfrm>
            <a:custGeom>
              <a:avLst/>
              <a:gdLst/>
              <a:ahLst/>
              <a:cxnLst/>
              <a:rect l="l" t="t" r="r" b="b"/>
              <a:pathLst>
                <a:path w="935" h="935" extrusionOk="0">
                  <a:moveTo>
                    <a:pt x="467" y="0"/>
                  </a:moveTo>
                  <a:cubicBezTo>
                    <a:pt x="234" y="0"/>
                    <a:pt x="0" y="200"/>
                    <a:pt x="0" y="467"/>
                  </a:cubicBezTo>
                  <a:cubicBezTo>
                    <a:pt x="0" y="734"/>
                    <a:pt x="234" y="934"/>
                    <a:pt x="467" y="934"/>
                  </a:cubicBezTo>
                  <a:cubicBezTo>
                    <a:pt x="734" y="934"/>
                    <a:pt x="934" y="734"/>
                    <a:pt x="934" y="467"/>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46"/>
            <p:cNvSpPr/>
            <p:nvPr/>
          </p:nvSpPr>
          <p:spPr>
            <a:xfrm flipH="1">
              <a:off x="-590729" y="3029155"/>
              <a:ext cx="51806" cy="51804"/>
            </a:xfrm>
            <a:custGeom>
              <a:avLst/>
              <a:gdLst/>
              <a:ahLst/>
              <a:cxnLst/>
              <a:rect l="l" t="t" r="r" b="b"/>
              <a:pathLst>
                <a:path w="935" h="935" extrusionOk="0">
                  <a:moveTo>
                    <a:pt x="467" y="0"/>
                  </a:moveTo>
                  <a:cubicBezTo>
                    <a:pt x="234" y="0"/>
                    <a:pt x="0" y="200"/>
                    <a:pt x="0" y="467"/>
                  </a:cubicBezTo>
                  <a:cubicBezTo>
                    <a:pt x="0" y="701"/>
                    <a:pt x="234" y="934"/>
                    <a:pt x="467" y="934"/>
                  </a:cubicBezTo>
                  <a:cubicBezTo>
                    <a:pt x="734" y="934"/>
                    <a:pt x="934" y="701"/>
                    <a:pt x="934" y="467"/>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46"/>
            <p:cNvSpPr/>
            <p:nvPr/>
          </p:nvSpPr>
          <p:spPr>
            <a:xfrm flipH="1">
              <a:off x="-489056" y="2931199"/>
              <a:ext cx="49978" cy="51804"/>
            </a:xfrm>
            <a:custGeom>
              <a:avLst/>
              <a:gdLst/>
              <a:ahLst/>
              <a:cxnLst/>
              <a:rect l="l" t="t" r="r" b="b"/>
              <a:pathLst>
                <a:path w="902" h="935" extrusionOk="0">
                  <a:moveTo>
                    <a:pt x="434" y="0"/>
                  </a:moveTo>
                  <a:cubicBezTo>
                    <a:pt x="201" y="0"/>
                    <a:pt x="1" y="234"/>
                    <a:pt x="1" y="467"/>
                  </a:cubicBezTo>
                  <a:cubicBezTo>
                    <a:pt x="1" y="734"/>
                    <a:pt x="201" y="934"/>
                    <a:pt x="434" y="934"/>
                  </a:cubicBezTo>
                  <a:cubicBezTo>
                    <a:pt x="701" y="934"/>
                    <a:pt x="901" y="734"/>
                    <a:pt x="901" y="467"/>
                  </a:cubicBezTo>
                  <a:cubicBezTo>
                    <a:pt x="901" y="234"/>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46"/>
            <p:cNvSpPr/>
            <p:nvPr/>
          </p:nvSpPr>
          <p:spPr>
            <a:xfrm flipH="1">
              <a:off x="-690518" y="2931199"/>
              <a:ext cx="51806" cy="51804"/>
            </a:xfrm>
            <a:custGeom>
              <a:avLst/>
              <a:gdLst/>
              <a:ahLst/>
              <a:cxnLst/>
              <a:rect l="l" t="t" r="r" b="b"/>
              <a:pathLst>
                <a:path w="935" h="935" extrusionOk="0">
                  <a:moveTo>
                    <a:pt x="467" y="0"/>
                  </a:moveTo>
                  <a:cubicBezTo>
                    <a:pt x="200" y="0"/>
                    <a:pt x="0" y="234"/>
                    <a:pt x="0" y="467"/>
                  </a:cubicBezTo>
                  <a:cubicBezTo>
                    <a:pt x="0" y="734"/>
                    <a:pt x="200" y="934"/>
                    <a:pt x="467" y="934"/>
                  </a:cubicBezTo>
                  <a:cubicBezTo>
                    <a:pt x="734" y="934"/>
                    <a:pt x="934" y="734"/>
                    <a:pt x="934" y="467"/>
                  </a:cubicBezTo>
                  <a:cubicBezTo>
                    <a:pt x="934" y="234"/>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46"/>
            <p:cNvSpPr/>
            <p:nvPr/>
          </p:nvSpPr>
          <p:spPr>
            <a:xfrm flipH="1">
              <a:off x="-590729" y="3027271"/>
              <a:ext cx="51806" cy="49975"/>
            </a:xfrm>
            <a:custGeom>
              <a:avLst/>
              <a:gdLst/>
              <a:ahLst/>
              <a:cxnLst/>
              <a:rect l="l" t="t" r="r" b="b"/>
              <a:pathLst>
                <a:path w="935" h="902" extrusionOk="0">
                  <a:moveTo>
                    <a:pt x="467" y="1"/>
                  </a:moveTo>
                  <a:cubicBezTo>
                    <a:pt x="234" y="1"/>
                    <a:pt x="0" y="201"/>
                    <a:pt x="0" y="434"/>
                  </a:cubicBezTo>
                  <a:cubicBezTo>
                    <a:pt x="0" y="701"/>
                    <a:pt x="234" y="901"/>
                    <a:pt x="467" y="901"/>
                  </a:cubicBezTo>
                  <a:cubicBezTo>
                    <a:pt x="734" y="901"/>
                    <a:pt x="934" y="701"/>
                    <a:pt x="934" y="434"/>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46"/>
            <p:cNvSpPr/>
            <p:nvPr/>
          </p:nvSpPr>
          <p:spPr>
            <a:xfrm flipH="1">
              <a:off x="-590729" y="3228723"/>
              <a:ext cx="51806" cy="49975"/>
            </a:xfrm>
            <a:custGeom>
              <a:avLst/>
              <a:gdLst/>
              <a:ahLst/>
              <a:cxnLst/>
              <a:rect l="l" t="t" r="r" b="b"/>
              <a:pathLst>
                <a:path w="935" h="902" extrusionOk="0">
                  <a:moveTo>
                    <a:pt x="467" y="1"/>
                  </a:moveTo>
                  <a:cubicBezTo>
                    <a:pt x="234" y="1"/>
                    <a:pt x="0" y="201"/>
                    <a:pt x="0" y="434"/>
                  </a:cubicBezTo>
                  <a:cubicBezTo>
                    <a:pt x="0" y="701"/>
                    <a:pt x="234" y="901"/>
                    <a:pt x="467" y="901"/>
                  </a:cubicBezTo>
                  <a:cubicBezTo>
                    <a:pt x="734" y="901"/>
                    <a:pt x="934" y="701"/>
                    <a:pt x="934" y="434"/>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46"/>
            <p:cNvSpPr/>
            <p:nvPr/>
          </p:nvSpPr>
          <p:spPr>
            <a:xfrm flipH="1">
              <a:off x="-489056" y="3130767"/>
              <a:ext cx="51806" cy="51804"/>
            </a:xfrm>
            <a:custGeom>
              <a:avLst/>
              <a:gdLst/>
              <a:ahLst/>
              <a:cxnLst/>
              <a:rect l="l" t="t" r="r" b="b"/>
              <a:pathLst>
                <a:path w="935" h="935" extrusionOk="0">
                  <a:moveTo>
                    <a:pt x="467" y="1"/>
                  </a:moveTo>
                  <a:cubicBezTo>
                    <a:pt x="234" y="1"/>
                    <a:pt x="0" y="201"/>
                    <a:pt x="0" y="468"/>
                  </a:cubicBezTo>
                  <a:cubicBezTo>
                    <a:pt x="0" y="701"/>
                    <a:pt x="234" y="935"/>
                    <a:pt x="467" y="935"/>
                  </a:cubicBezTo>
                  <a:cubicBezTo>
                    <a:pt x="734" y="935"/>
                    <a:pt x="934" y="701"/>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46"/>
            <p:cNvSpPr/>
            <p:nvPr/>
          </p:nvSpPr>
          <p:spPr>
            <a:xfrm flipH="1">
              <a:off x="-690518" y="3130767"/>
              <a:ext cx="51806" cy="51804"/>
            </a:xfrm>
            <a:custGeom>
              <a:avLst/>
              <a:gdLst/>
              <a:ahLst/>
              <a:cxnLst/>
              <a:rect l="l" t="t" r="r" b="b"/>
              <a:pathLst>
                <a:path w="935" h="935" extrusionOk="0">
                  <a:moveTo>
                    <a:pt x="467" y="1"/>
                  </a:moveTo>
                  <a:cubicBezTo>
                    <a:pt x="200" y="1"/>
                    <a:pt x="0" y="201"/>
                    <a:pt x="0" y="468"/>
                  </a:cubicBezTo>
                  <a:cubicBezTo>
                    <a:pt x="0" y="701"/>
                    <a:pt x="200" y="935"/>
                    <a:pt x="467" y="935"/>
                  </a:cubicBezTo>
                  <a:cubicBezTo>
                    <a:pt x="734" y="935"/>
                    <a:pt x="934" y="701"/>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46"/>
            <p:cNvSpPr/>
            <p:nvPr/>
          </p:nvSpPr>
          <p:spPr>
            <a:xfrm flipH="1">
              <a:off x="-590729" y="3225011"/>
              <a:ext cx="49978" cy="51804"/>
            </a:xfrm>
            <a:custGeom>
              <a:avLst/>
              <a:gdLst/>
              <a:ahLst/>
              <a:cxnLst/>
              <a:rect l="l" t="t" r="r" b="b"/>
              <a:pathLst>
                <a:path w="902" h="935" extrusionOk="0">
                  <a:moveTo>
                    <a:pt x="434" y="1"/>
                  </a:moveTo>
                  <a:cubicBezTo>
                    <a:pt x="201" y="1"/>
                    <a:pt x="0" y="234"/>
                    <a:pt x="0" y="468"/>
                  </a:cubicBezTo>
                  <a:cubicBezTo>
                    <a:pt x="0" y="735"/>
                    <a:pt x="201" y="935"/>
                    <a:pt x="434" y="935"/>
                  </a:cubicBezTo>
                  <a:cubicBezTo>
                    <a:pt x="701" y="935"/>
                    <a:pt x="901" y="735"/>
                    <a:pt x="901" y="468"/>
                  </a:cubicBezTo>
                  <a:cubicBezTo>
                    <a:pt x="901" y="234"/>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46"/>
            <p:cNvSpPr/>
            <p:nvPr/>
          </p:nvSpPr>
          <p:spPr>
            <a:xfrm flipH="1">
              <a:off x="-590729" y="3426464"/>
              <a:ext cx="49978" cy="51804"/>
            </a:xfrm>
            <a:custGeom>
              <a:avLst/>
              <a:gdLst/>
              <a:ahLst/>
              <a:cxnLst/>
              <a:rect l="l" t="t" r="r" b="b"/>
              <a:pathLst>
                <a:path w="902" h="935" extrusionOk="0">
                  <a:moveTo>
                    <a:pt x="434" y="1"/>
                  </a:moveTo>
                  <a:cubicBezTo>
                    <a:pt x="201" y="1"/>
                    <a:pt x="0" y="201"/>
                    <a:pt x="0" y="468"/>
                  </a:cubicBezTo>
                  <a:cubicBezTo>
                    <a:pt x="0" y="701"/>
                    <a:pt x="201" y="935"/>
                    <a:pt x="434" y="935"/>
                  </a:cubicBezTo>
                  <a:cubicBezTo>
                    <a:pt x="701" y="935"/>
                    <a:pt x="901" y="701"/>
                    <a:pt x="901" y="468"/>
                  </a:cubicBezTo>
                  <a:cubicBezTo>
                    <a:pt x="901" y="201"/>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5792;p46"/>
            <p:cNvSpPr/>
            <p:nvPr/>
          </p:nvSpPr>
          <p:spPr>
            <a:xfrm flipH="1">
              <a:off x="-489056" y="3328508"/>
              <a:ext cx="49978" cy="51804"/>
            </a:xfrm>
            <a:custGeom>
              <a:avLst/>
              <a:gdLst/>
              <a:ahLst/>
              <a:cxnLst/>
              <a:rect l="l" t="t" r="r" b="b"/>
              <a:pathLst>
                <a:path w="902" h="935" extrusionOk="0">
                  <a:moveTo>
                    <a:pt x="434" y="1"/>
                  </a:moveTo>
                  <a:cubicBezTo>
                    <a:pt x="201" y="1"/>
                    <a:pt x="1" y="234"/>
                    <a:pt x="1" y="468"/>
                  </a:cubicBezTo>
                  <a:cubicBezTo>
                    <a:pt x="1" y="735"/>
                    <a:pt x="201" y="935"/>
                    <a:pt x="434" y="935"/>
                  </a:cubicBezTo>
                  <a:cubicBezTo>
                    <a:pt x="701" y="935"/>
                    <a:pt x="901" y="735"/>
                    <a:pt x="901" y="468"/>
                  </a:cubicBezTo>
                  <a:cubicBezTo>
                    <a:pt x="901" y="234"/>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3" name="Google Shape;5793;p46"/>
            <p:cNvSpPr/>
            <p:nvPr/>
          </p:nvSpPr>
          <p:spPr>
            <a:xfrm flipH="1">
              <a:off x="-690518" y="3328508"/>
              <a:ext cx="51806" cy="51804"/>
            </a:xfrm>
            <a:custGeom>
              <a:avLst/>
              <a:gdLst/>
              <a:ahLst/>
              <a:cxnLst/>
              <a:rect l="l" t="t" r="r" b="b"/>
              <a:pathLst>
                <a:path w="935" h="935" extrusionOk="0">
                  <a:moveTo>
                    <a:pt x="467" y="1"/>
                  </a:moveTo>
                  <a:cubicBezTo>
                    <a:pt x="200" y="1"/>
                    <a:pt x="0" y="234"/>
                    <a:pt x="0" y="468"/>
                  </a:cubicBezTo>
                  <a:cubicBezTo>
                    <a:pt x="0" y="735"/>
                    <a:pt x="200" y="935"/>
                    <a:pt x="467" y="935"/>
                  </a:cubicBezTo>
                  <a:cubicBezTo>
                    <a:pt x="734" y="935"/>
                    <a:pt x="934" y="735"/>
                    <a:pt x="934" y="468"/>
                  </a:cubicBezTo>
                  <a:cubicBezTo>
                    <a:pt x="934" y="234"/>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46"/>
            <p:cNvSpPr/>
            <p:nvPr/>
          </p:nvSpPr>
          <p:spPr>
            <a:xfrm flipH="1">
              <a:off x="-590729" y="3424636"/>
              <a:ext cx="49978" cy="49975"/>
            </a:xfrm>
            <a:custGeom>
              <a:avLst/>
              <a:gdLst/>
              <a:ahLst/>
              <a:cxnLst/>
              <a:rect l="l" t="t" r="r" b="b"/>
              <a:pathLst>
                <a:path w="902" h="902" extrusionOk="0">
                  <a:moveTo>
                    <a:pt x="434" y="0"/>
                  </a:moveTo>
                  <a:cubicBezTo>
                    <a:pt x="201" y="0"/>
                    <a:pt x="0" y="201"/>
                    <a:pt x="0" y="467"/>
                  </a:cubicBezTo>
                  <a:cubicBezTo>
                    <a:pt x="0" y="701"/>
                    <a:pt x="201" y="901"/>
                    <a:pt x="434" y="901"/>
                  </a:cubicBezTo>
                  <a:cubicBezTo>
                    <a:pt x="701" y="901"/>
                    <a:pt x="901" y="701"/>
                    <a:pt x="901" y="467"/>
                  </a:cubicBezTo>
                  <a:cubicBezTo>
                    <a:pt x="901" y="201"/>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46"/>
            <p:cNvSpPr/>
            <p:nvPr/>
          </p:nvSpPr>
          <p:spPr>
            <a:xfrm flipH="1">
              <a:off x="-590729" y="3624260"/>
              <a:ext cx="49978" cy="51804"/>
            </a:xfrm>
            <a:custGeom>
              <a:avLst/>
              <a:gdLst/>
              <a:ahLst/>
              <a:cxnLst/>
              <a:rect l="l" t="t" r="r" b="b"/>
              <a:pathLst>
                <a:path w="902" h="935" extrusionOk="0">
                  <a:moveTo>
                    <a:pt x="434" y="0"/>
                  </a:moveTo>
                  <a:cubicBezTo>
                    <a:pt x="201" y="0"/>
                    <a:pt x="0" y="234"/>
                    <a:pt x="0" y="467"/>
                  </a:cubicBezTo>
                  <a:cubicBezTo>
                    <a:pt x="0" y="734"/>
                    <a:pt x="201" y="934"/>
                    <a:pt x="434" y="934"/>
                  </a:cubicBezTo>
                  <a:cubicBezTo>
                    <a:pt x="701" y="934"/>
                    <a:pt x="901" y="734"/>
                    <a:pt x="901" y="467"/>
                  </a:cubicBezTo>
                  <a:cubicBezTo>
                    <a:pt x="901" y="234"/>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46"/>
            <p:cNvSpPr/>
            <p:nvPr/>
          </p:nvSpPr>
          <p:spPr>
            <a:xfrm flipH="1">
              <a:off x="-489056" y="3528132"/>
              <a:ext cx="49978" cy="51804"/>
            </a:xfrm>
            <a:custGeom>
              <a:avLst/>
              <a:gdLst/>
              <a:ahLst/>
              <a:cxnLst/>
              <a:rect l="l" t="t" r="r" b="b"/>
              <a:pathLst>
                <a:path w="902" h="935" extrusionOk="0">
                  <a:moveTo>
                    <a:pt x="434" y="0"/>
                  </a:moveTo>
                  <a:cubicBezTo>
                    <a:pt x="201" y="0"/>
                    <a:pt x="1" y="201"/>
                    <a:pt x="1" y="467"/>
                  </a:cubicBezTo>
                  <a:cubicBezTo>
                    <a:pt x="1" y="701"/>
                    <a:pt x="201" y="934"/>
                    <a:pt x="434" y="934"/>
                  </a:cubicBezTo>
                  <a:cubicBezTo>
                    <a:pt x="701" y="934"/>
                    <a:pt x="901" y="701"/>
                    <a:pt x="901" y="467"/>
                  </a:cubicBezTo>
                  <a:cubicBezTo>
                    <a:pt x="901" y="201"/>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46"/>
            <p:cNvSpPr/>
            <p:nvPr/>
          </p:nvSpPr>
          <p:spPr>
            <a:xfrm flipH="1">
              <a:off x="-690518" y="3528132"/>
              <a:ext cx="51806" cy="51804"/>
            </a:xfrm>
            <a:custGeom>
              <a:avLst/>
              <a:gdLst/>
              <a:ahLst/>
              <a:cxnLst/>
              <a:rect l="l" t="t" r="r" b="b"/>
              <a:pathLst>
                <a:path w="935" h="935" extrusionOk="0">
                  <a:moveTo>
                    <a:pt x="467" y="0"/>
                  </a:moveTo>
                  <a:cubicBezTo>
                    <a:pt x="200" y="0"/>
                    <a:pt x="0" y="201"/>
                    <a:pt x="0" y="467"/>
                  </a:cubicBezTo>
                  <a:cubicBezTo>
                    <a:pt x="0" y="701"/>
                    <a:pt x="200" y="934"/>
                    <a:pt x="467" y="934"/>
                  </a:cubicBezTo>
                  <a:cubicBezTo>
                    <a:pt x="734" y="934"/>
                    <a:pt x="934" y="701"/>
                    <a:pt x="934" y="467"/>
                  </a:cubicBezTo>
                  <a:cubicBezTo>
                    <a:pt x="934" y="201"/>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46"/>
            <p:cNvSpPr/>
            <p:nvPr/>
          </p:nvSpPr>
          <p:spPr>
            <a:xfrm flipH="1">
              <a:off x="-590729" y="3624260"/>
              <a:ext cx="51806" cy="51804"/>
            </a:xfrm>
            <a:custGeom>
              <a:avLst/>
              <a:gdLst/>
              <a:ahLst/>
              <a:cxnLst/>
              <a:rect l="l" t="t" r="r" b="b"/>
              <a:pathLst>
                <a:path w="935" h="935" extrusionOk="0">
                  <a:moveTo>
                    <a:pt x="467" y="0"/>
                  </a:moveTo>
                  <a:cubicBezTo>
                    <a:pt x="234" y="0"/>
                    <a:pt x="0" y="234"/>
                    <a:pt x="0" y="467"/>
                  </a:cubicBezTo>
                  <a:cubicBezTo>
                    <a:pt x="0" y="734"/>
                    <a:pt x="234" y="934"/>
                    <a:pt x="467" y="934"/>
                  </a:cubicBezTo>
                  <a:cubicBezTo>
                    <a:pt x="734" y="934"/>
                    <a:pt x="934" y="734"/>
                    <a:pt x="934" y="467"/>
                  </a:cubicBezTo>
                  <a:cubicBezTo>
                    <a:pt x="934" y="234"/>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46"/>
            <p:cNvSpPr/>
            <p:nvPr/>
          </p:nvSpPr>
          <p:spPr>
            <a:xfrm flipH="1">
              <a:off x="-590729" y="3823829"/>
              <a:ext cx="51806" cy="49975"/>
            </a:xfrm>
            <a:custGeom>
              <a:avLst/>
              <a:gdLst/>
              <a:ahLst/>
              <a:cxnLst/>
              <a:rect l="l" t="t" r="r" b="b"/>
              <a:pathLst>
                <a:path w="935" h="902" extrusionOk="0">
                  <a:moveTo>
                    <a:pt x="467" y="1"/>
                  </a:moveTo>
                  <a:cubicBezTo>
                    <a:pt x="234" y="1"/>
                    <a:pt x="0" y="201"/>
                    <a:pt x="0" y="468"/>
                  </a:cubicBezTo>
                  <a:cubicBezTo>
                    <a:pt x="0" y="701"/>
                    <a:pt x="234" y="901"/>
                    <a:pt x="467" y="901"/>
                  </a:cubicBezTo>
                  <a:cubicBezTo>
                    <a:pt x="734" y="901"/>
                    <a:pt x="934" y="701"/>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46"/>
            <p:cNvSpPr/>
            <p:nvPr/>
          </p:nvSpPr>
          <p:spPr>
            <a:xfrm flipH="1">
              <a:off x="-489056" y="3727756"/>
              <a:ext cx="51806" cy="49920"/>
            </a:xfrm>
            <a:custGeom>
              <a:avLst/>
              <a:gdLst/>
              <a:ahLst/>
              <a:cxnLst/>
              <a:rect l="l" t="t" r="r" b="b"/>
              <a:pathLst>
                <a:path w="935" h="901" extrusionOk="0">
                  <a:moveTo>
                    <a:pt x="467" y="0"/>
                  </a:moveTo>
                  <a:cubicBezTo>
                    <a:pt x="234" y="0"/>
                    <a:pt x="0" y="200"/>
                    <a:pt x="0" y="434"/>
                  </a:cubicBezTo>
                  <a:cubicBezTo>
                    <a:pt x="0" y="701"/>
                    <a:pt x="234" y="901"/>
                    <a:pt x="467" y="901"/>
                  </a:cubicBezTo>
                  <a:cubicBezTo>
                    <a:pt x="734" y="901"/>
                    <a:pt x="934" y="701"/>
                    <a:pt x="934" y="434"/>
                  </a:cubicBezTo>
                  <a:cubicBezTo>
                    <a:pt x="934" y="234"/>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46"/>
            <p:cNvSpPr/>
            <p:nvPr/>
          </p:nvSpPr>
          <p:spPr>
            <a:xfrm flipH="1">
              <a:off x="-690518" y="3727756"/>
              <a:ext cx="51806" cy="49920"/>
            </a:xfrm>
            <a:custGeom>
              <a:avLst/>
              <a:gdLst/>
              <a:ahLst/>
              <a:cxnLst/>
              <a:rect l="l" t="t" r="r" b="b"/>
              <a:pathLst>
                <a:path w="935" h="901" extrusionOk="0">
                  <a:moveTo>
                    <a:pt x="467" y="0"/>
                  </a:moveTo>
                  <a:cubicBezTo>
                    <a:pt x="200" y="0"/>
                    <a:pt x="0" y="200"/>
                    <a:pt x="0" y="434"/>
                  </a:cubicBezTo>
                  <a:cubicBezTo>
                    <a:pt x="0" y="701"/>
                    <a:pt x="200" y="901"/>
                    <a:pt x="467" y="901"/>
                  </a:cubicBezTo>
                  <a:cubicBezTo>
                    <a:pt x="734" y="901"/>
                    <a:pt x="934" y="701"/>
                    <a:pt x="934" y="434"/>
                  </a:cubicBezTo>
                  <a:cubicBezTo>
                    <a:pt x="934" y="234"/>
                    <a:pt x="734" y="33"/>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46"/>
            <p:cNvSpPr/>
            <p:nvPr/>
          </p:nvSpPr>
          <p:spPr>
            <a:xfrm flipH="1">
              <a:off x="-590729" y="3823829"/>
              <a:ext cx="51806" cy="49975"/>
            </a:xfrm>
            <a:custGeom>
              <a:avLst/>
              <a:gdLst/>
              <a:ahLst/>
              <a:cxnLst/>
              <a:rect l="l" t="t" r="r" b="b"/>
              <a:pathLst>
                <a:path w="935" h="902" extrusionOk="0">
                  <a:moveTo>
                    <a:pt x="467" y="1"/>
                  </a:moveTo>
                  <a:cubicBezTo>
                    <a:pt x="234" y="1"/>
                    <a:pt x="0" y="201"/>
                    <a:pt x="0" y="468"/>
                  </a:cubicBezTo>
                  <a:cubicBezTo>
                    <a:pt x="0" y="701"/>
                    <a:pt x="234" y="901"/>
                    <a:pt x="467" y="901"/>
                  </a:cubicBezTo>
                  <a:cubicBezTo>
                    <a:pt x="734" y="901"/>
                    <a:pt x="934" y="701"/>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46"/>
            <p:cNvSpPr/>
            <p:nvPr/>
          </p:nvSpPr>
          <p:spPr>
            <a:xfrm flipH="1">
              <a:off x="-590729" y="4025281"/>
              <a:ext cx="51806" cy="49975"/>
            </a:xfrm>
            <a:custGeom>
              <a:avLst/>
              <a:gdLst/>
              <a:ahLst/>
              <a:cxnLst/>
              <a:rect l="l" t="t" r="r" b="b"/>
              <a:pathLst>
                <a:path w="935" h="902" extrusionOk="0">
                  <a:moveTo>
                    <a:pt x="467" y="1"/>
                  </a:moveTo>
                  <a:cubicBezTo>
                    <a:pt x="234" y="1"/>
                    <a:pt x="0" y="201"/>
                    <a:pt x="0" y="468"/>
                  </a:cubicBezTo>
                  <a:cubicBezTo>
                    <a:pt x="0" y="701"/>
                    <a:pt x="234" y="901"/>
                    <a:pt x="467" y="901"/>
                  </a:cubicBezTo>
                  <a:cubicBezTo>
                    <a:pt x="734" y="901"/>
                    <a:pt x="934" y="701"/>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46"/>
            <p:cNvSpPr/>
            <p:nvPr/>
          </p:nvSpPr>
          <p:spPr>
            <a:xfrm flipH="1">
              <a:off x="-489056" y="3927325"/>
              <a:ext cx="51806" cy="51804"/>
            </a:xfrm>
            <a:custGeom>
              <a:avLst/>
              <a:gdLst/>
              <a:ahLst/>
              <a:cxnLst/>
              <a:rect l="l" t="t" r="r" b="b"/>
              <a:pathLst>
                <a:path w="935" h="935" extrusionOk="0">
                  <a:moveTo>
                    <a:pt x="467" y="1"/>
                  </a:moveTo>
                  <a:cubicBezTo>
                    <a:pt x="234" y="1"/>
                    <a:pt x="0" y="201"/>
                    <a:pt x="0" y="468"/>
                  </a:cubicBezTo>
                  <a:cubicBezTo>
                    <a:pt x="0" y="734"/>
                    <a:pt x="234" y="935"/>
                    <a:pt x="467" y="935"/>
                  </a:cubicBezTo>
                  <a:cubicBezTo>
                    <a:pt x="734" y="935"/>
                    <a:pt x="934" y="734"/>
                    <a:pt x="934" y="468"/>
                  </a:cubicBezTo>
                  <a:cubicBezTo>
                    <a:pt x="934" y="234"/>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46"/>
            <p:cNvSpPr/>
            <p:nvPr/>
          </p:nvSpPr>
          <p:spPr>
            <a:xfrm flipH="1">
              <a:off x="-690518" y="3927325"/>
              <a:ext cx="51806" cy="51804"/>
            </a:xfrm>
            <a:custGeom>
              <a:avLst/>
              <a:gdLst/>
              <a:ahLst/>
              <a:cxnLst/>
              <a:rect l="l" t="t" r="r" b="b"/>
              <a:pathLst>
                <a:path w="935" h="935" extrusionOk="0">
                  <a:moveTo>
                    <a:pt x="467" y="1"/>
                  </a:moveTo>
                  <a:cubicBezTo>
                    <a:pt x="200" y="1"/>
                    <a:pt x="0" y="201"/>
                    <a:pt x="0" y="468"/>
                  </a:cubicBezTo>
                  <a:cubicBezTo>
                    <a:pt x="0" y="734"/>
                    <a:pt x="200" y="935"/>
                    <a:pt x="467" y="935"/>
                  </a:cubicBezTo>
                  <a:cubicBezTo>
                    <a:pt x="734" y="935"/>
                    <a:pt x="934" y="734"/>
                    <a:pt x="934" y="468"/>
                  </a:cubicBezTo>
                  <a:cubicBezTo>
                    <a:pt x="934" y="234"/>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46"/>
            <p:cNvSpPr/>
            <p:nvPr/>
          </p:nvSpPr>
          <p:spPr>
            <a:xfrm flipH="1">
              <a:off x="-590729" y="4021569"/>
              <a:ext cx="51806" cy="51804"/>
            </a:xfrm>
            <a:custGeom>
              <a:avLst/>
              <a:gdLst/>
              <a:ahLst/>
              <a:cxnLst/>
              <a:rect l="l" t="t" r="r" b="b"/>
              <a:pathLst>
                <a:path w="935" h="935" extrusionOk="0">
                  <a:moveTo>
                    <a:pt x="467" y="1"/>
                  </a:moveTo>
                  <a:cubicBezTo>
                    <a:pt x="234" y="1"/>
                    <a:pt x="0" y="234"/>
                    <a:pt x="0" y="468"/>
                  </a:cubicBezTo>
                  <a:cubicBezTo>
                    <a:pt x="0" y="735"/>
                    <a:pt x="234" y="935"/>
                    <a:pt x="467" y="935"/>
                  </a:cubicBezTo>
                  <a:cubicBezTo>
                    <a:pt x="734" y="935"/>
                    <a:pt x="934" y="735"/>
                    <a:pt x="934" y="468"/>
                  </a:cubicBezTo>
                  <a:cubicBezTo>
                    <a:pt x="934" y="234"/>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46"/>
            <p:cNvSpPr/>
            <p:nvPr/>
          </p:nvSpPr>
          <p:spPr>
            <a:xfrm flipH="1">
              <a:off x="-590729" y="4221193"/>
              <a:ext cx="49978" cy="51804"/>
            </a:xfrm>
            <a:custGeom>
              <a:avLst/>
              <a:gdLst/>
              <a:ahLst/>
              <a:cxnLst/>
              <a:rect l="l" t="t" r="r" b="b"/>
              <a:pathLst>
                <a:path w="902" h="935" extrusionOk="0">
                  <a:moveTo>
                    <a:pt x="434" y="0"/>
                  </a:moveTo>
                  <a:cubicBezTo>
                    <a:pt x="201" y="0"/>
                    <a:pt x="0" y="201"/>
                    <a:pt x="0" y="467"/>
                  </a:cubicBezTo>
                  <a:cubicBezTo>
                    <a:pt x="0" y="701"/>
                    <a:pt x="201" y="934"/>
                    <a:pt x="434" y="934"/>
                  </a:cubicBezTo>
                  <a:cubicBezTo>
                    <a:pt x="701" y="934"/>
                    <a:pt x="901" y="768"/>
                    <a:pt x="901" y="467"/>
                  </a:cubicBezTo>
                  <a:cubicBezTo>
                    <a:pt x="901" y="201"/>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46"/>
            <p:cNvSpPr/>
            <p:nvPr/>
          </p:nvSpPr>
          <p:spPr>
            <a:xfrm flipH="1">
              <a:off x="-489056" y="4126949"/>
              <a:ext cx="49978" cy="49920"/>
            </a:xfrm>
            <a:custGeom>
              <a:avLst/>
              <a:gdLst/>
              <a:ahLst/>
              <a:cxnLst/>
              <a:rect l="l" t="t" r="r" b="b"/>
              <a:pathLst>
                <a:path w="902" h="901" extrusionOk="0">
                  <a:moveTo>
                    <a:pt x="434" y="0"/>
                  </a:moveTo>
                  <a:cubicBezTo>
                    <a:pt x="201" y="0"/>
                    <a:pt x="1" y="200"/>
                    <a:pt x="1" y="467"/>
                  </a:cubicBezTo>
                  <a:cubicBezTo>
                    <a:pt x="1" y="701"/>
                    <a:pt x="201" y="901"/>
                    <a:pt x="434" y="901"/>
                  </a:cubicBezTo>
                  <a:cubicBezTo>
                    <a:pt x="701" y="901"/>
                    <a:pt x="901" y="701"/>
                    <a:pt x="901" y="467"/>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46"/>
            <p:cNvSpPr/>
            <p:nvPr/>
          </p:nvSpPr>
          <p:spPr>
            <a:xfrm flipH="1">
              <a:off x="-690518" y="4126949"/>
              <a:ext cx="51806" cy="49920"/>
            </a:xfrm>
            <a:custGeom>
              <a:avLst/>
              <a:gdLst/>
              <a:ahLst/>
              <a:cxnLst/>
              <a:rect l="l" t="t" r="r" b="b"/>
              <a:pathLst>
                <a:path w="935" h="901" extrusionOk="0">
                  <a:moveTo>
                    <a:pt x="467" y="0"/>
                  </a:moveTo>
                  <a:cubicBezTo>
                    <a:pt x="200" y="0"/>
                    <a:pt x="0" y="200"/>
                    <a:pt x="0" y="467"/>
                  </a:cubicBezTo>
                  <a:cubicBezTo>
                    <a:pt x="0" y="701"/>
                    <a:pt x="200" y="901"/>
                    <a:pt x="467" y="901"/>
                  </a:cubicBezTo>
                  <a:cubicBezTo>
                    <a:pt x="734" y="901"/>
                    <a:pt x="934" y="701"/>
                    <a:pt x="934" y="467"/>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46"/>
            <p:cNvSpPr/>
            <p:nvPr/>
          </p:nvSpPr>
          <p:spPr>
            <a:xfrm flipH="1">
              <a:off x="-590729" y="4221193"/>
              <a:ext cx="49978" cy="51804"/>
            </a:xfrm>
            <a:custGeom>
              <a:avLst/>
              <a:gdLst/>
              <a:ahLst/>
              <a:cxnLst/>
              <a:rect l="l" t="t" r="r" b="b"/>
              <a:pathLst>
                <a:path w="902" h="935" extrusionOk="0">
                  <a:moveTo>
                    <a:pt x="434" y="0"/>
                  </a:moveTo>
                  <a:cubicBezTo>
                    <a:pt x="201" y="0"/>
                    <a:pt x="0" y="201"/>
                    <a:pt x="0" y="467"/>
                  </a:cubicBezTo>
                  <a:cubicBezTo>
                    <a:pt x="0" y="701"/>
                    <a:pt x="201" y="934"/>
                    <a:pt x="434" y="934"/>
                  </a:cubicBezTo>
                  <a:cubicBezTo>
                    <a:pt x="701" y="934"/>
                    <a:pt x="901" y="701"/>
                    <a:pt x="901" y="467"/>
                  </a:cubicBezTo>
                  <a:cubicBezTo>
                    <a:pt x="901" y="201"/>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46"/>
            <p:cNvSpPr/>
            <p:nvPr/>
          </p:nvSpPr>
          <p:spPr>
            <a:xfrm flipH="1">
              <a:off x="-590729" y="4422646"/>
              <a:ext cx="51806" cy="49975"/>
            </a:xfrm>
            <a:custGeom>
              <a:avLst/>
              <a:gdLst/>
              <a:ahLst/>
              <a:cxnLst/>
              <a:rect l="l" t="t" r="r" b="b"/>
              <a:pathLst>
                <a:path w="935" h="902" extrusionOk="0">
                  <a:moveTo>
                    <a:pt x="467" y="0"/>
                  </a:moveTo>
                  <a:cubicBezTo>
                    <a:pt x="234" y="0"/>
                    <a:pt x="0" y="201"/>
                    <a:pt x="0" y="434"/>
                  </a:cubicBezTo>
                  <a:cubicBezTo>
                    <a:pt x="0" y="701"/>
                    <a:pt x="234" y="901"/>
                    <a:pt x="467" y="901"/>
                  </a:cubicBezTo>
                  <a:cubicBezTo>
                    <a:pt x="734" y="901"/>
                    <a:pt x="934" y="701"/>
                    <a:pt x="934" y="434"/>
                  </a:cubicBezTo>
                  <a:cubicBezTo>
                    <a:pt x="934" y="201"/>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46"/>
            <p:cNvSpPr/>
            <p:nvPr/>
          </p:nvSpPr>
          <p:spPr>
            <a:xfrm flipH="1">
              <a:off x="-489056" y="4324690"/>
              <a:ext cx="49978" cy="51804"/>
            </a:xfrm>
            <a:custGeom>
              <a:avLst/>
              <a:gdLst/>
              <a:ahLst/>
              <a:cxnLst/>
              <a:rect l="l" t="t" r="r" b="b"/>
              <a:pathLst>
                <a:path w="902" h="935" extrusionOk="0">
                  <a:moveTo>
                    <a:pt x="434" y="0"/>
                  </a:moveTo>
                  <a:cubicBezTo>
                    <a:pt x="201" y="0"/>
                    <a:pt x="1" y="201"/>
                    <a:pt x="1" y="467"/>
                  </a:cubicBezTo>
                  <a:cubicBezTo>
                    <a:pt x="1" y="734"/>
                    <a:pt x="201" y="934"/>
                    <a:pt x="434" y="934"/>
                  </a:cubicBezTo>
                  <a:cubicBezTo>
                    <a:pt x="701" y="934"/>
                    <a:pt x="901" y="734"/>
                    <a:pt x="901" y="467"/>
                  </a:cubicBezTo>
                  <a:cubicBezTo>
                    <a:pt x="901" y="201"/>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46"/>
            <p:cNvSpPr/>
            <p:nvPr/>
          </p:nvSpPr>
          <p:spPr>
            <a:xfrm flipH="1">
              <a:off x="-690518" y="4324690"/>
              <a:ext cx="51806" cy="51804"/>
            </a:xfrm>
            <a:custGeom>
              <a:avLst/>
              <a:gdLst/>
              <a:ahLst/>
              <a:cxnLst/>
              <a:rect l="l" t="t" r="r" b="b"/>
              <a:pathLst>
                <a:path w="935" h="935" extrusionOk="0">
                  <a:moveTo>
                    <a:pt x="467" y="0"/>
                  </a:moveTo>
                  <a:cubicBezTo>
                    <a:pt x="200" y="0"/>
                    <a:pt x="0" y="201"/>
                    <a:pt x="0" y="467"/>
                  </a:cubicBezTo>
                  <a:cubicBezTo>
                    <a:pt x="0" y="734"/>
                    <a:pt x="200" y="934"/>
                    <a:pt x="467" y="934"/>
                  </a:cubicBezTo>
                  <a:cubicBezTo>
                    <a:pt x="734" y="934"/>
                    <a:pt x="934" y="734"/>
                    <a:pt x="934" y="467"/>
                  </a:cubicBezTo>
                  <a:cubicBezTo>
                    <a:pt x="934" y="201"/>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46"/>
            <p:cNvSpPr/>
            <p:nvPr/>
          </p:nvSpPr>
          <p:spPr>
            <a:xfrm flipH="1">
              <a:off x="-590729" y="4420817"/>
              <a:ext cx="51806" cy="49920"/>
            </a:xfrm>
            <a:custGeom>
              <a:avLst/>
              <a:gdLst/>
              <a:ahLst/>
              <a:cxnLst/>
              <a:rect l="l" t="t" r="r" b="b"/>
              <a:pathLst>
                <a:path w="935" h="901" extrusionOk="0">
                  <a:moveTo>
                    <a:pt x="467" y="0"/>
                  </a:moveTo>
                  <a:cubicBezTo>
                    <a:pt x="234" y="0"/>
                    <a:pt x="0" y="200"/>
                    <a:pt x="0" y="434"/>
                  </a:cubicBezTo>
                  <a:cubicBezTo>
                    <a:pt x="0" y="701"/>
                    <a:pt x="234" y="901"/>
                    <a:pt x="467" y="901"/>
                  </a:cubicBezTo>
                  <a:cubicBezTo>
                    <a:pt x="734" y="901"/>
                    <a:pt x="934" y="701"/>
                    <a:pt x="934" y="434"/>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46"/>
            <p:cNvSpPr/>
            <p:nvPr/>
          </p:nvSpPr>
          <p:spPr>
            <a:xfrm flipH="1">
              <a:off x="-590729" y="4620386"/>
              <a:ext cx="51806" cy="51804"/>
            </a:xfrm>
            <a:custGeom>
              <a:avLst/>
              <a:gdLst/>
              <a:ahLst/>
              <a:cxnLst/>
              <a:rect l="l" t="t" r="r" b="b"/>
              <a:pathLst>
                <a:path w="935" h="935" extrusionOk="0">
                  <a:moveTo>
                    <a:pt x="467" y="1"/>
                  </a:moveTo>
                  <a:cubicBezTo>
                    <a:pt x="234" y="1"/>
                    <a:pt x="0" y="201"/>
                    <a:pt x="0" y="468"/>
                  </a:cubicBezTo>
                  <a:cubicBezTo>
                    <a:pt x="0" y="734"/>
                    <a:pt x="234" y="935"/>
                    <a:pt x="467" y="935"/>
                  </a:cubicBezTo>
                  <a:cubicBezTo>
                    <a:pt x="734" y="935"/>
                    <a:pt x="934" y="734"/>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46"/>
            <p:cNvSpPr/>
            <p:nvPr/>
          </p:nvSpPr>
          <p:spPr>
            <a:xfrm flipH="1">
              <a:off x="-489056" y="4524314"/>
              <a:ext cx="49978" cy="49920"/>
            </a:xfrm>
            <a:custGeom>
              <a:avLst/>
              <a:gdLst/>
              <a:ahLst/>
              <a:cxnLst/>
              <a:rect l="l" t="t" r="r" b="b"/>
              <a:pathLst>
                <a:path w="902" h="901" extrusionOk="0">
                  <a:moveTo>
                    <a:pt x="434" y="0"/>
                  </a:moveTo>
                  <a:cubicBezTo>
                    <a:pt x="201" y="0"/>
                    <a:pt x="1" y="200"/>
                    <a:pt x="1" y="467"/>
                  </a:cubicBezTo>
                  <a:cubicBezTo>
                    <a:pt x="1" y="701"/>
                    <a:pt x="201" y="901"/>
                    <a:pt x="434" y="901"/>
                  </a:cubicBezTo>
                  <a:cubicBezTo>
                    <a:pt x="701" y="901"/>
                    <a:pt x="901" y="701"/>
                    <a:pt x="901" y="467"/>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46"/>
            <p:cNvSpPr/>
            <p:nvPr/>
          </p:nvSpPr>
          <p:spPr>
            <a:xfrm flipH="1">
              <a:off x="-690518" y="4524314"/>
              <a:ext cx="51806" cy="49920"/>
            </a:xfrm>
            <a:custGeom>
              <a:avLst/>
              <a:gdLst/>
              <a:ahLst/>
              <a:cxnLst/>
              <a:rect l="l" t="t" r="r" b="b"/>
              <a:pathLst>
                <a:path w="935" h="901" extrusionOk="0">
                  <a:moveTo>
                    <a:pt x="467" y="0"/>
                  </a:moveTo>
                  <a:cubicBezTo>
                    <a:pt x="200" y="0"/>
                    <a:pt x="0" y="200"/>
                    <a:pt x="0" y="467"/>
                  </a:cubicBezTo>
                  <a:cubicBezTo>
                    <a:pt x="0" y="701"/>
                    <a:pt x="200" y="901"/>
                    <a:pt x="467" y="901"/>
                  </a:cubicBezTo>
                  <a:cubicBezTo>
                    <a:pt x="734" y="901"/>
                    <a:pt x="934" y="701"/>
                    <a:pt x="934" y="467"/>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46"/>
            <p:cNvSpPr/>
            <p:nvPr/>
          </p:nvSpPr>
          <p:spPr>
            <a:xfrm flipH="1">
              <a:off x="-590729" y="4620386"/>
              <a:ext cx="51806" cy="51804"/>
            </a:xfrm>
            <a:custGeom>
              <a:avLst/>
              <a:gdLst/>
              <a:ahLst/>
              <a:cxnLst/>
              <a:rect l="l" t="t" r="r" b="b"/>
              <a:pathLst>
                <a:path w="935" h="935" extrusionOk="0">
                  <a:moveTo>
                    <a:pt x="467" y="1"/>
                  </a:moveTo>
                  <a:cubicBezTo>
                    <a:pt x="234" y="1"/>
                    <a:pt x="0" y="201"/>
                    <a:pt x="0" y="468"/>
                  </a:cubicBezTo>
                  <a:cubicBezTo>
                    <a:pt x="0" y="734"/>
                    <a:pt x="234" y="935"/>
                    <a:pt x="467" y="935"/>
                  </a:cubicBezTo>
                  <a:cubicBezTo>
                    <a:pt x="734" y="935"/>
                    <a:pt x="934" y="734"/>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46"/>
            <p:cNvSpPr/>
            <p:nvPr/>
          </p:nvSpPr>
          <p:spPr>
            <a:xfrm flipH="1">
              <a:off x="-590729" y="4820010"/>
              <a:ext cx="49978" cy="49920"/>
            </a:xfrm>
            <a:custGeom>
              <a:avLst/>
              <a:gdLst/>
              <a:ahLst/>
              <a:cxnLst/>
              <a:rect l="l" t="t" r="r" b="b"/>
              <a:pathLst>
                <a:path w="902" h="901" extrusionOk="0">
                  <a:moveTo>
                    <a:pt x="434" y="0"/>
                  </a:moveTo>
                  <a:cubicBezTo>
                    <a:pt x="201" y="0"/>
                    <a:pt x="0" y="200"/>
                    <a:pt x="0" y="467"/>
                  </a:cubicBezTo>
                  <a:cubicBezTo>
                    <a:pt x="0" y="701"/>
                    <a:pt x="201" y="901"/>
                    <a:pt x="434" y="901"/>
                  </a:cubicBezTo>
                  <a:cubicBezTo>
                    <a:pt x="701" y="901"/>
                    <a:pt x="901" y="701"/>
                    <a:pt x="901" y="467"/>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46"/>
            <p:cNvSpPr/>
            <p:nvPr/>
          </p:nvSpPr>
          <p:spPr>
            <a:xfrm flipH="1">
              <a:off x="-489056" y="4723883"/>
              <a:ext cx="51806" cy="51804"/>
            </a:xfrm>
            <a:custGeom>
              <a:avLst/>
              <a:gdLst/>
              <a:ahLst/>
              <a:cxnLst/>
              <a:rect l="l" t="t" r="r" b="b"/>
              <a:pathLst>
                <a:path w="935" h="935" extrusionOk="0">
                  <a:moveTo>
                    <a:pt x="467" y="1"/>
                  </a:moveTo>
                  <a:cubicBezTo>
                    <a:pt x="234" y="1"/>
                    <a:pt x="0" y="234"/>
                    <a:pt x="0" y="468"/>
                  </a:cubicBezTo>
                  <a:cubicBezTo>
                    <a:pt x="0" y="734"/>
                    <a:pt x="234" y="935"/>
                    <a:pt x="467" y="935"/>
                  </a:cubicBezTo>
                  <a:cubicBezTo>
                    <a:pt x="734" y="935"/>
                    <a:pt x="934" y="734"/>
                    <a:pt x="934" y="468"/>
                  </a:cubicBezTo>
                  <a:cubicBezTo>
                    <a:pt x="934" y="234"/>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821;p46"/>
            <p:cNvSpPr/>
            <p:nvPr/>
          </p:nvSpPr>
          <p:spPr>
            <a:xfrm flipH="1">
              <a:off x="-690518" y="4723883"/>
              <a:ext cx="51806" cy="51804"/>
            </a:xfrm>
            <a:custGeom>
              <a:avLst/>
              <a:gdLst/>
              <a:ahLst/>
              <a:cxnLst/>
              <a:rect l="l" t="t" r="r" b="b"/>
              <a:pathLst>
                <a:path w="935" h="935" extrusionOk="0">
                  <a:moveTo>
                    <a:pt x="467" y="1"/>
                  </a:moveTo>
                  <a:cubicBezTo>
                    <a:pt x="200" y="1"/>
                    <a:pt x="0" y="234"/>
                    <a:pt x="0" y="468"/>
                  </a:cubicBezTo>
                  <a:cubicBezTo>
                    <a:pt x="0" y="734"/>
                    <a:pt x="200" y="935"/>
                    <a:pt x="467" y="935"/>
                  </a:cubicBezTo>
                  <a:cubicBezTo>
                    <a:pt x="734" y="935"/>
                    <a:pt x="934" y="734"/>
                    <a:pt x="934" y="468"/>
                  </a:cubicBezTo>
                  <a:cubicBezTo>
                    <a:pt x="934" y="234"/>
                    <a:pt x="734" y="34"/>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46"/>
            <p:cNvSpPr/>
            <p:nvPr/>
          </p:nvSpPr>
          <p:spPr>
            <a:xfrm flipH="1">
              <a:off x="-590729" y="4820010"/>
              <a:ext cx="49978" cy="49920"/>
            </a:xfrm>
            <a:custGeom>
              <a:avLst/>
              <a:gdLst/>
              <a:ahLst/>
              <a:cxnLst/>
              <a:rect l="l" t="t" r="r" b="b"/>
              <a:pathLst>
                <a:path w="902" h="901" extrusionOk="0">
                  <a:moveTo>
                    <a:pt x="434" y="0"/>
                  </a:moveTo>
                  <a:cubicBezTo>
                    <a:pt x="201" y="0"/>
                    <a:pt x="0" y="200"/>
                    <a:pt x="0" y="467"/>
                  </a:cubicBezTo>
                  <a:cubicBezTo>
                    <a:pt x="0" y="701"/>
                    <a:pt x="201" y="901"/>
                    <a:pt x="434" y="901"/>
                  </a:cubicBezTo>
                  <a:cubicBezTo>
                    <a:pt x="701" y="901"/>
                    <a:pt x="901" y="701"/>
                    <a:pt x="901" y="467"/>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46"/>
            <p:cNvSpPr/>
            <p:nvPr/>
          </p:nvSpPr>
          <p:spPr>
            <a:xfrm flipH="1">
              <a:off x="-590729" y="5021463"/>
              <a:ext cx="51806" cy="49920"/>
            </a:xfrm>
            <a:custGeom>
              <a:avLst/>
              <a:gdLst/>
              <a:ahLst/>
              <a:cxnLst/>
              <a:rect l="l" t="t" r="r" b="b"/>
              <a:pathLst>
                <a:path w="935" h="901" extrusionOk="0">
                  <a:moveTo>
                    <a:pt x="467" y="0"/>
                  </a:moveTo>
                  <a:cubicBezTo>
                    <a:pt x="234" y="0"/>
                    <a:pt x="0" y="200"/>
                    <a:pt x="0" y="434"/>
                  </a:cubicBezTo>
                  <a:cubicBezTo>
                    <a:pt x="0" y="701"/>
                    <a:pt x="234" y="901"/>
                    <a:pt x="467" y="901"/>
                  </a:cubicBezTo>
                  <a:cubicBezTo>
                    <a:pt x="734" y="901"/>
                    <a:pt x="934" y="701"/>
                    <a:pt x="934" y="434"/>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824;p46"/>
            <p:cNvSpPr/>
            <p:nvPr/>
          </p:nvSpPr>
          <p:spPr>
            <a:xfrm flipH="1">
              <a:off x="-489056" y="4923507"/>
              <a:ext cx="49978" cy="51804"/>
            </a:xfrm>
            <a:custGeom>
              <a:avLst/>
              <a:gdLst/>
              <a:ahLst/>
              <a:cxnLst/>
              <a:rect l="l" t="t" r="r" b="b"/>
              <a:pathLst>
                <a:path w="902" h="935" extrusionOk="0">
                  <a:moveTo>
                    <a:pt x="434" y="0"/>
                  </a:moveTo>
                  <a:cubicBezTo>
                    <a:pt x="201" y="0"/>
                    <a:pt x="1" y="200"/>
                    <a:pt x="1" y="467"/>
                  </a:cubicBezTo>
                  <a:cubicBezTo>
                    <a:pt x="1" y="701"/>
                    <a:pt x="201" y="934"/>
                    <a:pt x="434" y="934"/>
                  </a:cubicBezTo>
                  <a:cubicBezTo>
                    <a:pt x="701" y="934"/>
                    <a:pt x="901" y="701"/>
                    <a:pt x="901" y="467"/>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825;p46"/>
            <p:cNvSpPr/>
            <p:nvPr/>
          </p:nvSpPr>
          <p:spPr>
            <a:xfrm flipH="1">
              <a:off x="-690518" y="4923507"/>
              <a:ext cx="51806" cy="51804"/>
            </a:xfrm>
            <a:custGeom>
              <a:avLst/>
              <a:gdLst/>
              <a:ahLst/>
              <a:cxnLst/>
              <a:rect l="l" t="t" r="r" b="b"/>
              <a:pathLst>
                <a:path w="935" h="935" extrusionOk="0">
                  <a:moveTo>
                    <a:pt x="467" y="0"/>
                  </a:moveTo>
                  <a:cubicBezTo>
                    <a:pt x="200" y="0"/>
                    <a:pt x="0" y="200"/>
                    <a:pt x="0" y="467"/>
                  </a:cubicBezTo>
                  <a:cubicBezTo>
                    <a:pt x="0" y="701"/>
                    <a:pt x="200" y="934"/>
                    <a:pt x="467" y="934"/>
                  </a:cubicBezTo>
                  <a:cubicBezTo>
                    <a:pt x="734" y="934"/>
                    <a:pt x="934" y="701"/>
                    <a:pt x="934" y="467"/>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826;p46"/>
            <p:cNvSpPr/>
            <p:nvPr/>
          </p:nvSpPr>
          <p:spPr>
            <a:xfrm flipH="1">
              <a:off x="-590729" y="5017751"/>
              <a:ext cx="51806" cy="51804"/>
            </a:xfrm>
            <a:custGeom>
              <a:avLst/>
              <a:gdLst/>
              <a:ahLst/>
              <a:cxnLst/>
              <a:rect l="l" t="t" r="r" b="b"/>
              <a:pathLst>
                <a:path w="935" h="935" extrusionOk="0">
                  <a:moveTo>
                    <a:pt x="467" y="0"/>
                  </a:moveTo>
                  <a:cubicBezTo>
                    <a:pt x="234" y="0"/>
                    <a:pt x="0" y="201"/>
                    <a:pt x="0" y="467"/>
                  </a:cubicBezTo>
                  <a:cubicBezTo>
                    <a:pt x="0" y="734"/>
                    <a:pt x="234" y="934"/>
                    <a:pt x="467" y="934"/>
                  </a:cubicBezTo>
                  <a:cubicBezTo>
                    <a:pt x="734" y="934"/>
                    <a:pt x="934" y="734"/>
                    <a:pt x="934" y="467"/>
                  </a:cubicBezTo>
                  <a:cubicBezTo>
                    <a:pt x="934" y="201"/>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827;p46"/>
            <p:cNvSpPr/>
            <p:nvPr/>
          </p:nvSpPr>
          <p:spPr>
            <a:xfrm flipH="1">
              <a:off x="-590729" y="5219203"/>
              <a:ext cx="51806" cy="49920"/>
            </a:xfrm>
            <a:custGeom>
              <a:avLst/>
              <a:gdLst/>
              <a:ahLst/>
              <a:cxnLst/>
              <a:rect l="l" t="t" r="r" b="b"/>
              <a:pathLst>
                <a:path w="935" h="901" extrusionOk="0">
                  <a:moveTo>
                    <a:pt x="467" y="0"/>
                  </a:moveTo>
                  <a:cubicBezTo>
                    <a:pt x="234" y="0"/>
                    <a:pt x="0" y="200"/>
                    <a:pt x="0" y="467"/>
                  </a:cubicBezTo>
                  <a:cubicBezTo>
                    <a:pt x="0" y="701"/>
                    <a:pt x="234" y="901"/>
                    <a:pt x="467" y="901"/>
                  </a:cubicBezTo>
                  <a:cubicBezTo>
                    <a:pt x="734" y="901"/>
                    <a:pt x="934" y="701"/>
                    <a:pt x="934" y="467"/>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828;p46"/>
            <p:cNvSpPr/>
            <p:nvPr/>
          </p:nvSpPr>
          <p:spPr>
            <a:xfrm flipH="1">
              <a:off x="-489056" y="5123076"/>
              <a:ext cx="49978" cy="49975"/>
            </a:xfrm>
            <a:custGeom>
              <a:avLst/>
              <a:gdLst/>
              <a:ahLst/>
              <a:cxnLst/>
              <a:rect l="l" t="t" r="r" b="b"/>
              <a:pathLst>
                <a:path w="902" h="902" extrusionOk="0">
                  <a:moveTo>
                    <a:pt x="434" y="1"/>
                  </a:moveTo>
                  <a:cubicBezTo>
                    <a:pt x="201" y="1"/>
                    <a:pt x="1" y="201"/>
                    <a:pt x="1" y="434"/>
                  </a:cubicBezTo>
                  <a:cubicBezTo>
                    <a:pt x="1" y="701"/>
                    <a:pt x="201" y="901"/>
                    <a:pt x="434" y="901"/>
                  </a:cubicBezTo>
                  <a:cubicBezTo>
                    <a:pt x="701" y="901"/>
                    <a:pt x="901" y="701"/>
                    <a:pt x="901" y="434"/>
                  </a:cubicBezTo>
                  <a:cubicBezTo>
                    <a:pt x="901" y="201"/>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829;p46"/>
            <p:cNvSpPr/>
            <p:nvPr/>
          </p:nvSpPr>
          <p:spPr>
            <a:xfrm flipH="1">
              <a:off x="-690518" y="5123076"/>
              <a:ext cx="51806" cy="49975"/>
            </a:xfrm>
            <a:custGeom>
              <a:avLst/>
              <a:gdLst/>
              <a:ahLst/>
              <a:cxnLst/>
              <a:rect l="l" t="t" r="r" b="b"/>
              <a:pathLst>
                <a:path w="935" h="902" extrusionOk="0">
                  <a:moveTo>
                    <a:pt x="467" y="1"/>
                  </a:moveTo>
                  <a:cubicBezTo>
                    <a:pt x="200" y="1"/>
                    <a:pt x="0" y="201"/>
                    <a:pt x="0" y="434"/>
                  </a:cubicBezTo>
                  <a:cubicBezTo>
                    <a:pt x="0" y="701"/>
                    <a:pt x="200" y="901"/>
                    <a:pt x="467" y="901"/>
                  </a:cubicBezTo>
                  <a:cubicBezTo>
                    <a:pt x="734" y="901"/>
                    <a:pt x="934" y="701"/>
                    <a:pt x="934" y="434"/>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830;p46"/>
            <p:cNvSpPr/>
            <p:nvPr/>
          </p:nvSpPr>
          <p:spPr>
            <a:xfrm flipH="1">
              <a:off x="-590729" y="5217320"/>
              <a:ext cx="51806" cy="49975"/>
            </a:xfrm>
            <a:custGeom>
              <a:avLst/>
              <a:gdLst/>
              <a:ahLst/>
              <a:cxnLst/>
              <a:rect l="l" t="t" r="r" b="b"/>
              <a:pathLst>
                <a:path w="935" h="902" extrusionOk="0">
                  <a:moveTo>
                    <a:pt x="467" y="1"/>
                  </a:moveTo>
                  <a:cubicBezTo>
                    <a:pt x="234" y="1"/>
                    <a:pt x="0" y="201"/>
                    <a:pt x="0" y="468"/>
                  </a:cubicBezTo>
                  <a:cubicBezTo>
                    <a:pt x="0" y="701"/>
                    <a:pt x="234" y="902"/>
                    <a:pt x="467" y="902"/>
                  </a:cubicBezTo>
                  <a:cubicBezTo>
                    <a:pt x="734" y="902"/>
                    <a:pt x="934" y="701"/>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46"/>
            <p:cNvSpPr/>
            <p:nvPr/>
          </p:nvSpPr>
          <p:spPr>
            <a:xfrm flipH="1">
              <a:off x="-590729" y="5416944"/>
              <a:ext cx="51806" cy="51804"/>
            </a:xfrm>
            <a:custGeom>
              <a:avLst/>
              <a:gdLst/>
              <a:ahLst/>
              <a:cxnLst/>
              <a:rect l="l" t="t" r="r" b="b"/>
              <a:pathLst>
                <a:path w="935" h="935" extrusionOk="0">
                  <a:moveTo>
                    <a:pt x="467" y="1"/>
                  </a:moveTo>
                  <a:cubicBezTo>
                    <a:pt x="234" y="1"/>
                    <a:pt x="0" y="234"/>
                    <a:pt x="0" y="468"/>
                  </a:cubicBezTo>
                  <a:cubicBezTo>
                    <a:pt x="0" y="734"/>
                    <a:pt x="234" y="935"/>
                    <a:pt x="467" y="935"/>
                  </a:cubicBezTo>
                  <a:cubicBezTo>
                    <a:pt x="734" y="935"/>
                    <a:pt x="934" y="734"/>
                    <a:pt x="934" y="468"/>
                  </a:cubicBezTo>
                  <a:cubicBezTo>
                    <a:pt x="934" y="234"/>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46"/>
            <p:cNvSpPr/>
            <p:nvPr/>
          </p:nvSpPr>
          <p:spPr>
            <a:xfrm flipH="1">
              <a:off x="-489056" y="5320816"/>
              <a:ext cx="51806" cy="51804"/>
            </a:xfrm>
            <a:custGeom>
              <a:avLst/>
              <a:gdLst/>
              <a:ahLst/>
              <a:cxnLst/>
              <a:rect l="l" t="t" r="r" b="b"/>
              <a:pathLst>
                <a:path w="935" h="935" extrusionOk="0">
                  <a:moveTo>
                    <a:pt x="467" y="1"/>
                  </a:moveTo>
                  <a:cubicBezTo>
                    <a:pt x="234" y="1"/>
                    <a:pt x="0" y="201"/>
                    <a:pt x="0" y="468"/>
                  </a:cubicBezTo>
                  <a:cubicBezTo>
                    <a:pt x="0" y="701"/>
                    <a:pt x="234" y="935"/>
                    <a:pt x="467" y="935"/>
                  </a:cubicBezTo>
                  <a:cubicBezTo>
                    <a:pt x="734" y="935"/>
                    <a:pt x="934" y="701"/>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833;p46"/>
            <p:cNvSpPr/>
            <p:nvPr/>
          </p:nvSpPr>
          <p:spPr>
            <a:xfrm flipH="1">
              <a:off x="-690518" y="5320816"/>
              <a:ext cx="51806" cy="51804"/>
            </a:xfrm>
            <a:custGeom>
              <a:avLst/>
              <a:gdLst/>
              <a:ahLst/>
              <a:cxnLst/>
              <a:rect l="l" t="t" r="r" b="b"/>
              <a:pathLst>
                <a:path w="935" h="935" extrusionOk="0">
                  <a:moveTo>
                    <a:pt x="467" y="1"/>
                  </a:moveTo>
                  <a:cubicBezTo>
                    <a:pt x="200" y="1"/>
                    <a:pt x="0" y="201"/>
                    <a:pt x="0" y="468"/>
                  </a:cubicBezTo>
                  <a:cubicBezTo>
                    <a:pt x="0" y="701"/>
                    <a:pt x="200" y="935"/>
                    <a:pt x="467" y="935"/>
                  </a:cubicBezTo>
                  <a:cubicBezTo>
                    <a:pt x="734" y="935"/>
                    <a:pt x="934" y="701"/>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46"/>
            <p:cNvSpPr/>
            <p:nvPr/>
          </p:nvSpPr>
          <p:spPr>
            <a:xfrm flipH="1">
              <a:off x="-267260" y="24043"/>
              <a:ext cx="258808" cy="140507"/>
            </a:xfrm>
            <a:custGeom>
              <a:avLst/>
              <a:gdLst/>
              <a:ahLst/>
              <a:cxnLst/>
              <a:rect l="l" t="t" r="r" b="b"/>
              <a:pathLst>
                <a:path w="4671" h="2536" extrusionOk="0">
                  <a:moveTo>
                    <a:pt x="1" y="0"/>
                  </a:moveTo>
                  <a:lnTo>
                    <a:pt x="1" y="2535"/>
                  </a:lnTo>
                  <a:lnTo>
                    <a:pt x="4671" y="1234"/>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46"/>
            <p:cNvSpPr/>
            <p:nvPr/>
          </p:nvSpPr>
          <p:spPr>
            <a:xfrm flipH="1">
              <a:off x="-267260" y="247657"/>
              <a:ext cx="258808" cy="140507"/>
            </a:xfrm>
            <a:custGeom>
              <a:avLst/>
              <a:gdLst/>
              <a:ahLst/>
              <a:cxnLst/>
              <a:rect l="l" t="t" r="r" b="b"/>
              <a:pathLst>
                <a:path w="4671" h="2536" extrusionOk="0">
                  <a:moveTo>
                    <a:pt x="1" y="0"/>
                  </a:moveTo>
                  <a:lnTo>
                    <a:pt x="1" y="2536"/>
                  </a:lnTo>
                  <a:lnTo>
                    <a:pt x="4671"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46"/>
            <p:cNvSpPr/>
            <p:nvPr/>
          </p:nvSpPr>
          <p:spPr>
            <a:xfrm flipH="1">
              <a:off x="-267260" y="471272"/>
              <a:ext cx="258808" cy="142391"/>
            </a:xfrm>
            <a:custGeom>
              <a:avLst/>
              <a:gdLst/>
              <a:ahLst/>
              <a:cxnLst/>
              <a:rect l="l" t="t" r="r" b="b"/>
              <a:pathLst>
                <a:path w="4671" h="2570" extrusionOk="0">
                  <a:moveTo>
                    <a:pt x="1" y="1"/>
                  </a:moveTo>
                  <a:lnTo>
                    <a:pt x="1" y="2569"/>
                  </a:lnTo>
                  <a:lnTo>
                    <a:pt x="4671" y="126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46"/>
            <p:cNvSpPr/>
            <p:nvPr/>
          </p:nvSpPr>
          <p:spPr>
            <a:xfrm flipH="1">
              <a:off x="-267260" y="694887"/>
              <a:ext cx="258808" cy="142391"/>
            </a:xfrm>
            <a:custGeom>
              <a:avLst/>
              <a:gdLst/>
              <a:ahLst/>
              <a:cxnLst/>
              <a:rect l="l" t="t" r="r" b="b"/>
              <a:pathLst>
                <a:path w="4671" h="2570" extrusionOk="0">
                  <a:moveTo>
                    <a:pt x="1" y="1"/>
                  </a:moveTo>
                  <a:lnTo>
                    <a:pt x="1" y="2569"/>
                  </a:lnTo>
                  <a:lnTo>
                    <a:pt x="4671" y="126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46"/>
            <p:cNvSpPr/>
            <p:nvPr/>
          </p:nvSpPr>
          <p:spPr>
            <a:xfrm flipH="1">
              <a:off x="-267260" y="920385"/>
              <a:ext cx="258808" cy="140507"/>
            </a:xfrm>
            <a:custGeom>
              <a:avLst/>
              <a:gdLst/>
              <a:ahLst/>
              <a:cxnLst/>
              <a:rect l="l" t="t" r="r" b="b"/>
              <a:pathLst>
                <a:path w="4671" h="2536" extrusionOk="0">
                  <a:moveTo>
                    <a:pt x="1" y="0"/>
                  </a:moveTo>
                  <a:lnTo>
                    <a:pt x="1" y="2536"/>
                  </a:lnTo>
                  <a:lnTo>
                    <a:pt x="4671" y="1235"/>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46"/>
            <p:cNvSpPr/>
            <p:nvPr/>
          </p:nvSpPr>
          <p:spPr>
            <a:xfrm flipH="1">
              <a:off x="-267260" y="1143999"/>
              <a:ext cx="258808" cy="140507"/>
            </a:xfrm>
            <a:custGeom>
              <a:avLst/>
              <a:gdLst/>
              <a:ahLst/>
              <a:cxnLst/>
              <a:rect l="l" t="t" r="r" b="b"/>
              <a:pathLst>
                <a:path w="4671" h="2536" extrusionOk="0">
                  <a:moveTo>
                    <a:pt x="1" y="1"/>
                  </a:moveTo>
                  <a:lnTo>
                    <a:pt x="1" y="2536"/>
                  </a:lnTo>
                  <a:lnTo>
                    <a:pt x="4671" y="130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46"/>
            <p:cNvSpPr/>
            <p:nvPr/>
          </p:nvSpPr>
          <p:spPr>
            <a:xfrm flipH="1">
              <a:off x="-267260" y="1367614"/>
              <a:ext cx="258808" cy="142391"/>
            </a:xfrm>
            <a:custGeom>
              <a:avLst/>
              <a:gdLst/>
              <a:ahLst/>
              <a:cxnLst/>
              <a:rect l="l" t="t" r="r" b="b"/>
              <a:pathLst>
                <a:path w="4671" h="2570" extrusionOk="0">
                  <a:moveTo>
                    <a:pt x="1" y="1"/>
                  </a:moveTo>
                  <a:lnTo>
                    <a:pt x="1" y="2569"/>
                  </a:lnTo>
                  <a:lnTo>
                    <a:pt x="4671" y="130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46"/>
            <p:cNvSpPr/>
            <p:nvPr/>
          </p:nvSpPr>
          <p:spPr>
            <a:xfrm flipH="1">
              <a:off x="-267260" y="1593112"/>
              <a:ext cx="258808" cy="140507"/>
            </a:xfrm>
            <a:custGeom>
              <a:avLst/>
              <a:gdLst/>
              <a:ahLst/>
              <a:cxnLst/>
              <a:rect l="l" t="t" r="r" b="b"/>
              <a:pathLst>
                <a:path w="4671" h="2536" extrusionOk="0">
                  <a:moveTo>
                    <a:pt x="1" y="0"/>
                  </a:moveTo>
                  <a:lnTo>
                    <a:pt x="1" y="2536"/>
                  </a:lnTo>
                  <a:lnTo>
                    <a:pt x="4671"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46"/>
            <p:cNvSpPr/>
            <p:nvPr/>
          </p:nvSpPr>
          <p:spPr>
            <a:xfrm flipH="1">
              <a:off x="-267260" y="1816727"/>
              <a:ext cx="258808" cy="140507"/>
            </a:xfrm>
            <a:custGeom>
              <a:avLst/>
              <a:gdLst/>
              <a:ahLst/>
              <a:cxnLst/>
              <a:rect l="l" t="t" r="r" b="b"/>
              <a:pathLst>
                <a:path w="4671" h="2536" extrusionOk="0">
                  <a:moveTo>
                    <a:pt x="1" y="1"/>
                  </a:moveTo>
                  <a:lnTo>
                    <a:pt x="1" y="2536"/>
                  </a:lnTo>
                  <a:lnTo>
                    <a:pt x="4671" y="130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46"/>
            <p:cNvSpPr/>
            <p:nvPr/>
          </p:nvSpPr>
          <p:spPr>
            <a:xfrm flipH="1">
              <a:off x="-267260" y="2040342"/>
              <a:ext cx="258808" cy="140562"/>
            </a:xfrm>
            <a:custGeom>
              <a:avLst/>
              <a:gdLst/>
              <a:ahLst/>
              <a:cxnLst/>
              <a:rect l="l" t="t" r="r" b="b"/>
              <a:pathLst>
                <a:path w="4671" h="2537" extrusionOk="0">
                  <a:moveTo>
                    <a:pt x="1" y="1"/>
                  </a:moveTo>
                  <a:lnTo>
                    <a:pt x="1" y="2536"/>
                  </a:lnTo>
                  <a:lnTo>
                    <a:pt x="4671" y="130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46"/>
            <p:cNvSpPr/>
            <p:nvPr/>
          </p:nvSpPr>
          <p:spPr>
            <a:xfrm flipH="1">
              <a:off x="-267260" y="2264012"/>
              <a:ext cx="258808" cy="142335"/>
            </a:xfrm>
            <a:custGeom>
              <a:avLst/>
              <a:gdLst/>
              <a:ahLst/>
              <a:cxnLst/>
              <a:rect l="l" t="t" r="r" b="b"/>
              <a:pathLst>
                <a:path w="4671" h="2569" extrusionOk="0">
                  <a:moveTo>
                    <a:pt x="1" y="0"/>
                  </a:moveTo>
                  <a:lnTo>
                    <a:pt x="1" y="2569"/>
                  </a:lnTo>
                  <a:lnTo>
                    <a:pt x="4671" y="13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46"/>
            <p:cNvSpPr/>
            <p:nvPr/>
          </p:nvSpPr>
          <p:spPr>
            <a:xfrm flipH="1">
              <a:off x="-267260" y="2491338"/>
              <a:ext cx="258808" cy="138623"/>
            </a:xfrm>
            <a:custGeom>
              <a:avLst/>
              <a:gdLst/>
              <a:ahLst/>
              <a:cxnLst/>
              <a:rect l="l" t="t" r="r" b="b"/>
              <a:pathLst>
                <a:path w="4671" h="2502" extrusionOk="0">
                  <a:moveTo>
                    <a:pt x="1" y="0"/>
                  </a:moveTo>
                  <a:lnTo>
                    <a:pt x="1" y="2502"/>
                  </a:lnTo>
                  <a:lnTo>
                    <a:pt x="4671" y="1234"/>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46"/>
            <p:cNvSpPr/>
            <p:nvPr/>
          </p:nvSpPr>
          <p:spPr>
            <a:xfrm flipH="1">
              <a:off x="-267260" y="2714953"/>
              <a:ext cx="258808" cy="138679"/>
            </a:xfrm>
            <a:custGeom>
              <a:avLst/>
              <a:gdLst/>
              <a:ahLst/>
              <a:cxnLst/>
              <a:rect l="l" t="t" r="r" b="b"/>
              <a:pathLst>
                <a:path w="4671" h="2503" extrusionOk="0">
                  <a:moveTo>
                    <a:pt x="1" y="0"/>
                  </a:moveTo>
                  <a:lnTo>
                    <a:pt x="1" y="2502"/>
                  </a:lnTo>
                  <a:lnTo>
                    <a:pt x="4671"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46"/>
            <p:cNvSpPr/>
            <p:nvPr/>
          </p:nvSpPr>
          <p:spPr>
            <a:xfrm flipH="1">
              <a:off x="-267260" y="2938567"/>
              <a:ext cx="258808" cy="142391"/>
            </a:xfrm>
            <a:custGeom>
              <a:avLst/>
              <a:gdLst/>
              <a:ahLst/>
              <a:cxnLst/>
              <a:rect l="l" t="t" r="r" b="b"/>
              <a:pathLst>
                <a:path w="4671" h="2570" extrusionOk="0">
                  <a:moveTo>
                    <a:pt x="1" y="1"/>
                  </a:moveTo>
                  <a:lnTo>
                    <a:pt x="1" y="2569"/>
                  </a:lnTo>
                  <a:lnTo>
                    <a:pt x="4671" y="126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46"/>
            <p:cNvSpPr/>
            <p:nvPr/>
          </p:nvSpPr>
          <p:spPr>
            <a:xfrm flipH="1">
              <a:off x="-267260" y="3164066"/>
              <a:ext cx="258808" cy="140507"/>
            </a:xfrm>
            <a:custGeom>
              <a:avLst/>
              <a:gdLst/>
              <a:ahLst/>
              <a:cxnLst/>
              <a:rect l="l" t="t" r="r" b="b"/>
              <a:pathLst>
                <a:path w="4671" h="2536" extrusionOk="0">
                  <a:moveTo>
                    <a:pt x="1" y="0"/>
                  </a:moveTo>
                  <a:lnTo>
                    <a:pt x="1" y="2535"/>
                  </a:lnTo>
                  <a:lnTo>
                    <a:pt x="4671" y="1234"/>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46"/>
            <p:cNvSpPr/>
            <p:nvPr/>
          </p:nvSpPr>
          <p:spPr>
            <a:xfrm flipH="1">
              <a:off x="-267260" y="3387680"/>
              <a:ext cx="258808" cy="140507"/>
            </a:xfrm>
            <a:custGeom>
              <a:avLst/>
              <a:gdLst/>
              <a:ahLst/>
              <a:cxnLst/>
              <a:rect l="l" t="t" r="r" b="b"/>
              <a:pathLst>
                <a:path w="4671" h="2536" extrusionOk="0">
                  <a:moveTo>
                    <a:pt x="1" y="0"/>
                  </a:moveTo>
                  <a:lnTo>
                    <a:pt x="1" y="2535"/>
                  </a:lnTo>
                  <a:lnTo>
                    <a:pt x="4671" y="1235"/>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46"/>
            <p:cNvSpPr/>
            <p:nvPr/>
          </p:nvSpPr>
          <p:spPr>
            <a:xfrm flipH="1">
              <a:off x="-267260" y="3169606"/>
              <a:ext cx="258808" cy="138623"/>
            </a:xfrm>
            <a:custGeom>
              <a:avLst/>
              <a:gdLst/>
              <a:ahLst/>
              <a:cxnLst/>
              <a:rect l="l" t="t" r="r" b="b"/>
              <a:pathLst>
                <a:path w="4671" h="2502" extrusionOk="0">
                  <a:moveTo>
                    <a:pt x="1" y="0"/>
                  </a:moveTo>
                  <a:lnTo>
                    <a:pt x="1" y="2502"/>
                  </a:lnTo>
                  <a:lnTo>
                    <a:pt x="4671"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851;p46"/>
            <p:cNvSpPr/>
            <p:nvPr/>
          </p:nvSpPr>
          <p:spPr>
            <a:xfrm flipH="1">
              <a:off x="-267260" y="3395049"/>
              <a:ext cx="258808" cy="138679"/>
            </a:xfrm>
            <a:custGeom>
              <a:avLst/>
              <a:gdLst/>
              <a:ahLst/>
              <a:cxnLst/>
              <a:rect l="l" t="t" r="r" b="b"/>
              <a:pathLst>
                <a:path w="4671" h="2503" extrusionOk="0">
                  <a:moveTo>
                    <a:pt x="1" y="1"/>
                  </a:moveTo>
                  <a:lnTo>
                    <a:pt x="1" y="2503"/>
                  </a:lnTo>
                  <a:lnTo>
                    <a:pt x="4671" y="123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46"/>
            <p:cNvSpPr/>
            <p:nvPr/>
          </p:nvSpPr>
          <p:spPr>
            <a:xfrm flipH="1">
              <a:off x="-267260" y="3618664"/>
              <a:ext cx="258808" cy="140562"/>
            </a:xfrm>
            <a:custGeom>
              <a:avLst/>
              <a:gdLst/>
              <a:ahLst/>
              <a:cxnLst/>
              <a:rect l="l" t="t" r="r" b="b"/>
              <a:pathLst>
                <a:path w="4671" h="2537" extrusionOk="0">
                  <a:moveTo>
                    <a:pt x="1" y="1"/>
                  </a:moveTo>
                  <a:lnTo>
                    <a:pt x="1" y="2536"/>
                  </a:lnTo>
                  <a:lnTo>
                    <a:pt x="4671" y="123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46"/>
            <p:cNvSpPr/>
            <p:nvPr/>
          </p:nvSpPr>
          <p:spPr>
            <a:xfrm flipH="1">
              <a:off x="-267260" y="3842334"/>
              <a:ext cx="258808" cy="140507"/>
            </a:xfrm>
            <a:custGeom>
              <a:avLst/>
              <a:gdLst/>
              <a:ahLst/>
              <a:cxnLst/>
              <a:rect l="l" t="t" r="r" b="b"/>
              <a:pathLst>
                <a:path w="4671" h="2536" extrusionOk="0">
                  <a:moveTo>
                    <a:pt x="1" y="0"/>
                  </a:moveTo>
                  <a:lnTo>
                    <a:pt x="1" y="2535"/>
                  </a:lnTo>
                  <a:lnTo>
                    <a:pt x="4671"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854;p46"/>
            <p:cNvSpPr/>
            <p:nvPr/>
          </p:nvSpPr>
          <p:spPr>
            <a:xfrm flipH="1">
              <a:off x="-267260" y="4065948"/>
              <a:ext cx="258808" cy="142335"/>
            </a:xfrm>
            <a:custGeom>
              <a:avLst/>
              <a:gdLst/>
              <a:ahLst/>
              <a:cxnLst/>
              <a:rect l="l" t="t" r="r" b="b"/>
              <a:pathLst>
                <a:path w="4671" h="2569" extrusionOk="0">
                  <a:moveTo>
                    <a:pt x="1" y="0"/>
                  </a:moveTo>
                  <a:lnTo>
                    <a:pt x="1" y="2569"/>
                  </a:lnTo>
                  <a:lnTo>
                    <a:pt x="4671"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855;p46"/>
            <p:cNvSpPr/>
            <p:nvPr/>
          </p:nvSpPr>
          <p:spPr>
            <a:xfrm flipH="1">
              <a:off x="-267260" y="4291447"/>
              <a:ext cx="258808" cy="140507"/>
            </a:xfrm>
            <a:custGeom>
              <a:avLst/>
              <a:gdLst/>
              <a:ahLst/>
              <a:cxnLst/>
              <a:rect l="l" t="t" r="r" b="b"/>
              <a:pathLst>
                <a:path w="4671" h="2536" extrusionOk="0">
                  <a:moveTo>
                    <a:pt x="1" y="0"/>
                  </a:moveTo>
                  <a:lnTo>
                    <a:pt x="1" y="2535"/>
                  </a:lnTo>
                  <a:lnTo>
                    <a:pt x="4671" y="1234"/>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5856;p46"/>
            <p:cNvSpPr/>
            <p:nvPr/>
          </p:nvSpPr>
          <p:spPr>
            <a:xfrm flipH="1">
              <a:off x="-267260" y="4515061"/>
              <a:ext cx="258808" cy="140507"/>
            </a:xfrm>
            <a:custGeom>
              <a:avLst/>
              <a:gdLst/>
              <a:ahLst/>
              <a:cxnLst/>
              <a:rect l="l" t="t" r="r" b="b"/>
              <a:pathLst>
                <a:path w="4671" h="2536" extrusionOk="0">
                  <a:moveTo>
                    <a:pt x="1" y="0"/>
                  </a:moveTo>
                  <a:lnTo>
                    <a:pt x="1" y="2535"/>
                  </a:lnTo>
                  <a:lnTo>
                    <a:pt x="4671" y="1234"/>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5857;p46"/>
            <p:cNvSpPr/>
            <p:nvPr/>
          </p:nvSpPr>
          <p:spPr>
            <a:xfrm flipH="1">
              <a:off x="-267260" y="4738676"/>
              <a:ext cx="258808" cy="140507"/>
            </a:xfrm>
            <a:custGeom>
              <a:avLst/>
              <a:gdLst/>
              <a:ahLst/>
              <a:cxnLst/>
              <a:rect l="l" t="t" r="r" b="b"/>
              <a:pathLst>
                <a:path w="4671" h="2536" extrusionOk="0">
                  <a:moveTo>
                    <a:pt x="1" y="0"/>
                  </a:moveTo>
                  <a:lnTo>
                    <a:pt x="1" y="2536"/>
                  </a:lnTo>
                  <a:lnTo>
                    <a:pt x="4671"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46"/>
            <p:cNvSpPr/>
            <p:nvPr/>
          </p:nvSpPr>
          <p:spPr>
            <a:xfrm flipH="1">
              <a:off x="-267260" y="4962290"/>
              <a:ext cx="258808" cy="142391"/>
            </a:xfrm>
            <a:custGeom>
              <a:avLst/>
              <a:gdLst/>
              <a:ahLst/>
              <a:cxnLst/>
              <a:rect l="l" t="t" r="r" b="b"/>
              <a:pathLst>
                <a:path w="4671" h="2570" extrusionOk="0">
                  <a:moveTo>
                    <a:pt x="1" y="1"/>
                  </a:moveTo>
                  <a:lnTo>
                    <a:pt x="1" y="2569"/>
                  </a:lnTo>
                  <a:lnTo>
                    <a:pt x="4671" y="130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46"/>
            <p:cNvSpPr/>
            <p:nvPr/>
          </p:nvSpPr>
          <p:spPr>
            <a:xfrm flipH="1">
              <a:off x="-267260" y="5187789"/>
              <a:ext cx="258808" cy="140507"/>
            </a:xfrm>
            <a:custGeom>
              <a:avLst/>
              <a:gdLst/>
              <a:ahLst/>
              <a:cxnLst/>
              <a:rect l="l" t="t" r="r" b="b"/>
              <a:pathLst>
                <a:path w="4671" h="2536" extrusionOk="0">
                  <a:moveTo>
                    <a:pt x="1" y="0"/>
                  </a:moveTo>
                  <a:lnTo>
                    <a:pt x="1" y="2535"/>
                  </a:lnTo>
                  <a:lnTo>
                    <a:pt x="4671"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2">
  <p:cSld name="CUSTOM_7_1">
    <p:spTree>
      <p:nvGrpSpPr>
        <p:cNvPr id="1" name="Shape 5860"/>
        <p:cNvGrpSpPr/>
        <p:nvPr/>
      </p:nvGrpSpPr>
      <p:grpSpPr>
        <a:xfrm>
          <a:off x="0" y="0"/>
          <a:ext cx="0" cy="0"/>
          <a:chOff x="0" y="0"/>
          <a:chExt cx="0" cy="0"/>
        </a:xfrm>
      </p:grpSpPr>
      <p:pic>
        <p:nvPicPr>
          <p:cNvPr id="5861" name="Google Shape;5861;p47"/>
          <p:cNvPicPr preferRelativeResize="0"/>
          <p:nvPr/>
        </p:nvPicPr>
        <p:blipFill>
          <a:blip r:embed="rId2">
            <a:alphaModFix/>
          </a:blip>
          <a:stretch>
            <a:fillRect/>
          </a:stretch>
        </p:blipFill>
        <p:spPr>
          <a:xfrm>
            <a:off x="0" y="0"/>
            <a:ext cx="9144000" cy="5143500"/>
          </a:xfrm>
          <a:prstGeom prst="rect">
            <a:avLst/>
          </a:prstGeom>
          <a:noFill/>
          <a:ln>
            <a:noFill/>
          </a:ln>
        </p:spPr>
      </p:pic>
      <p:sp>
        <p:nvSpPr>
          <p:cNvPr id="5862" name="Google Shape;5862;p47"/>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5863" name="Google Shape;5863;p47"/>
          <p:cNvGrpSpPr/>
          <p:nvPr/>
        </p:nvGrpSpPr>
        <p:grpSpPr>
          <a:xfrm flipH="1">
            <a:off x="8588507" y="-38673"/>
            <a:ext cx="682066" cy="5466922"/>
            <a:chOff x="-690518" y="1825"/>
            <a:chExt cx="682066" cy="5466922"/>
          </a:xfrm>
        </p:grpSpPr>
        <p:sp>
          <p:nvSpPr>
            <p:cNvPr id="5864" name="Google Shape;5864;p47"/>
            <p:cNvSpPr/>
            <p:nvPr/>
          </p:nvSpPr>
          <p:spPr>
            <a:xfrm flipH="1">
              <a:off x="-387383" y="1825"/>
              <a:ext cx="31471" cy="5173054"/>
            </a:xfrm>
            <a:custGeom>
              <a:avLst/>
              <a:gdLst/>
              <a:ahLst/>
              <a:cxnLst/>
              <a:rect l="l" t="t" r="r" b="b"/>
              <a:pathLst>
                <a:path w="568" h="93368" extrusionOk="0">
                  <a:moveTo>
                    <a:pt x="1" y="1"/>
                  </a:moveTo>
                  <a:lnTo>
                    <a:pt x="1" y="93368"/>
                  </a:lnTo>
                  <a:lnTo>
                    <a:pt x="568" y="93368"/>
                  </a:lnTo>
                  <a:lnTo>
                    <a:pt x="5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47"/>
            <p:cNvSpPr/>
            <p:nvPr/>
          </p:nvSpPr>
          <p:spPr>
            <a:xfrm flipH="1">
              <a:off x="-590729" y="40664"/>
              <a:ext cx="51806" cy="49975"/>
            </a:xfrm>
            <a:custGeom>
              <a:avLst/>
              <a:gdLst/>
              <a:ahLst/>
              <a:cxnLst/>
              <a:rect l="l" t="t" r="r" b="b"/>
              <a:pathLst>
                <a:path w="935" h="902" extrusionOk="0">
                  <a:moveTo>
                    <a:pt x="467" y="0"/>
                  </a:moveTo>
                  <a:cubicBezTo>
                    <a:pt x="234" y="0"/>
                    <a:pt x="0" y="201"/>
                    <a:pt x="0" y="434"/>
                  </a:cubicBezTo>
                  <a:cubicBezTo>
                    <a:pt x="0" y="701"/>
                    <a:pt x="234" y="901"/>
                    <a:pt x="467" y="901"/>
                  </a:cubicBezTo>
                  <a:cubicBezTo>
                    <a:pt x="734" y="901"/>
                    <a:pt x="934" y="701"/>
                    <a:pt x="934" y="434"/>
                  </a:cubicBezTo>
                  <a:cubicBezTo>
                    <a:pt x="934" y="201"/>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47"/>
            <p:cNvSpPr/>
            <p:nvPr/>
          </p:nvSpPr>
          <p:spPr>
            <a:xfrm flipH="1">
              <a:off x="-590729" y="240233"/>
              <a:ext cx="51806" cy="51804"/>
            </a:xfrm>
            <a:custGeom>
              <a:avLst/>
              <a:gdLst/>
              <a:ahLst/>
              <a:cxnLst/>
              <a:rect l="l" t="t" r="r" b="b"/>
              <a:pathLst>
                <a:path w="935" h="935" extrusionOk="0">
                  <a:moveTo>
                    <a:pt x="467" y="1"/>
                  </a:moveTo>
                  <a:cubicBezTo>
                    <a:pt x="234" y="1"/>
                    <a:pt x="0" y="201"/>
                    <a:pt x="0" y="468"/>
                  </a:cubicBezTo>
                  <a:cubicBezTo>
                    <a:pt x="0" y="735"/>
                    <a:pt x="234" y="935"/>
                    <a:pt x="467" y="935"/>
                  </a:cubicBezTo>
                  <a:cubicBezTo>
                    <a:pt x="734" y="935"/>
                    <a:pt x="934" y="735"/>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47"/>
            <p:cNvSpPr/>
            <p:nvPr/>
          </p:nvSpPr>
          <p:spPr>
            <a:xfrm flipH="1">
              <a:off x="-489056" y="144161"/>
              <a:ext cx="49978" cy="49975"/>
            </a:xfrm>
            <a:custGeom>
              <a:avLst/>
              <a:gdLst/>
              <a:ahLst/>
              <a:cxnLst/>
              <a:rect l="l" t="t" r="r" b="b"/>
              <a:pathLst>
                <a:path w="902" h="902" extrusionOk="0">
                  <a:moveTo>
                    <a:pt x="434" y="0"/>
                  </a:moveTo>
                  <a:cubicBezTo>
                    <a:pt x="201" y="0"/>
                    <a:pt x="1" y="201"/>
                    <a:pt x="1" y="467"/>
                  </a:cubicBezTo>
                  <a:cubicBezTo>
                    <a:pt x="1" y="701"/>
                    <a:pt x="201" y="901"/>
                    <a:pt x="434" y="901"/>
                  </a:cubicBezTo>
                  <a:cubicBezTo>
                    <a:pt x="701" y="901"/>
                    <a:pt x="901" y="701"/>
                    <a:pt x="901" y="467"/>
                  </a:cubicBezTo>
                  <a:cubicBezTo>
                    <a:pt x="901" y="201"/>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47"/>
            <p:cNvSpPr/>
            <p:nvPr/>
          </p:nvSpPr>
          <p:spPr>
            <a:xfrm flipH="1">
              <a:off x="-690518" y="144161"/>
              <a:ext cx="51806" cy="49975"/>
            </a:xfrm>
            <a:custGeom>
              <a:avLst/>
              <a:gdLst/>
              <a:ahLst/>
              <a:cxnLst/>
              <a:rect l="l" t="t" r="r" b="b"/>
              <a:pathLst>
                <a:path w="935" h="902" extrusionOk="0">
                  <a:moveTo>
                    <a:pt x="467" y="0"/>
                  </a:moveTo>
                  <a:cubicBezTo>
                    <a:pt x="200" y="0"/>
                    <a:pt x="0" y="201"/>
                    <a:pt x="0" y="467"/>
                  </a:cubicBezTo>
                  <a:cubicBezTo>
                    <a:pt x="0" y="701"/>
                    <a:pt x="200" y="901"/>
                    <a:pt x="467" y="901"/>
                  </a:cubicBezTo>
                  <a:cubicBezTo>
                    <a:pt x="734" y="901"/>
                    <a:pt x="934" y="701"/>
                    <a:pt x="934" y="467"/>
                  </a:cubicBezTo>
                  <a:cubicBezTo>
                    <a:pt x="934" y="201"/>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47"/>
            <p:cNvSpPr/>
            <p:nvPr/>
          </p:nvSpPr>
          <p:spPr>
            <a:xfrm flipH="1">
              <a:off x="-590729" y="238405"/>
              <a:ext cx="51806" cy="49975"/>
            </a:xfrm>
            <a:custGeom>
              <a:avLst/>
              <a:gdLst/>
              <a:ahLst/>
              <a:cxnLst/>
              <a:rect l="l" t="t" r="r" b="b"/>
              <a:pathLst>
                <a:path w="935" h="902" extrusionOk="0">
                  <a:moveTo>
                    <a:pt x="467" y="1"/>
                  </a:moveTo>
                  <a:cubicBezTo>
                    <a:pt x="234" y="1"/>
                    <a:pt x="0" y="201"/>
                    <a:pt x="0" y="468"/>
                  </a:cubicBezTo>
                  <a:cubicBezTo>
                    <a:pt x="0" y="701"/>
                    <a:pt x="234" y="901"/>
                    <a:pt x="467" y="901"/>
                  </a:cubicBezTo>
                  <a:cubicBezTo>
                    <a:pt x="734" y="901"/>
                    <a:pt x="934" y="701"/>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47"/>
            <p:cNvSpPr/>
            <p:nvPr/>
          </p:nvSpPr>
          <p:spPr>
            <a:xfrm flipH="1">
              <a:off x="-590729" y="439857"/>
              <a:ext cx="51806" cy="49975"/>
            </a:xfrm>
            <a:custGeom>
              <a:avLst/>
              <a:gdLst/>
              <a:ahLst/>
              <a:cxnLst/>
              <a:rect l="l" t="t" r="r" b="b"/>
              <a:pathLst>
                <a:path w="935" h="902" extrusionOk="0">
                  <a:moveTo>
                    <a:pt x="467" y="1"/>
                  </a:moveTo>
                  <a:cubicBezTo>
                    <a:pt x="234" y="1"/>
                    <a:pt x="0" y="201"/>
                    <a:pt x="0" y="434"/>
                  </a:cubicBezTo>
                  <a:cubicBezTo>
                    <a:pt x="0" y="701"/>
                    <a:pt x="234" y="901"/>
                    <a:pt x="467" y="901"/>
                  </a:cubicBezTo>
                  <a:cubicBezTo>
                    <a:pt x="734" y="901"/>
                    <a:pt x="934" y="701"/>
                    <a:pt x="934" y="434"/>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47"/>
            <p:cNvSpPr/>
            <p:nvPr/>
          </p:nvSpPr>
          <p:spPr>
            <a:xfrm flipH="1">
              <a:off x="-489056" y="341901"/>
              <a:ext cx="51806" cy="51804"/>
            </a:xfrm>
            <a:custGeom>
              <a:avLst/>
              <a:gdLst/>
              <a:ahLst/>
              <a:cxnLst/>
              <a:rect l="l" t="t" r="r" b="b"/>
              <a:pathLst>
                <a:path w="935" h="935" extrusionOk="0">
                  <a:moveTo>
                    <a:pt x="467" y="1"/>
                  </a:moveTo>
                  <a:cubicBezTo>
                    <a:pt x="234" y="1"/>
                    <a:pt x="0" y="234"/>
                    <a:pt x="0" y="468"/>
                  </a:cubicBezTo>
                  <a:cubicBezTo>
                    <a:pt x="0" y="735"/>
                    <a:pt x="234" y="935"/>
                    <a:pt x="467" y="935"/>
                  </a:cubicBezTo>
                  <a:cubicBezTo>
                    <a:pt x="734" y="935"/>
                    <a:pt x="934" y="735"/>
                    <a:pt x="934" y="468"/>
                  </a:cubicBezTo>
                  <a:cubicBezTo>
                    <a:pt x="934" y="234"/>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872;p47"/>
            <p:cNvSpPr/>
            <p:nvPr/>
          </p:nvSpPr>
          <p:spPr>
            <a:xfrm flipH="1">
              <a:off x="-690518" y="341901"/>
              <a:ext cx="51806" cy="51804"/>
            </a:xfrm>
            <a:custGeom>
              <a:avLst/>
              <a:gdLst/>
              <a:ahLst/>
              <a:cxnLst/>
              <a:rect l="l" t="t" r="r" b="b"/>
              <a:pathLst>
                <a:path w="935" h="935" extrusionOk="0">
                  <a:moveTo>
                    <a:pt x="467" y="1"/>
                  </a:moveTo>
                  <a:cubicBezTo>
                    <a:pt x="200" y="1"/>
                    <a:pt x="0" y="234"/>
                    <a:pt x="0" y="468"/>
                  </a:cubicBezTo>
                  <a:cubicBezTo>
                    <a:pt x="0" y="735"/>
                    <a:pt x="200" y="935"/>
                    <a:pt x="467" y="935"/>
                  </a:cubicBezTo>
                  <a:cubicBezTo>
                    <a:pt x="734" y="935"/>
                    <a:pt x="934" y="735"/>
                    <a:pt x="934" y="468"/>
                  </a:cubicBezTo>
                  <a:cubicBezTo>
                    <a:pt x="934" y="234"/>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873;p47"/>
            <p:cNvSpPr/>
            <p:nvPr/>
          </p:nvSpPr>
          <p:spPr>
            <a:xfrm flipH="1">
              <a:off x="-590729" y="438029"/>
              <a:ext cx="49978" cy="49920"/>
            </a:xfrm>
            <a:custGeom>
              <a:avLst/>
              <a:gdLst/>
              <a:ahLst/>
              <a:cxnLst/>
              <a:rect l="l" t="t" r="r" b="b"/>
              <a:pathLst>
                <a:path w="902" h="901" extrusionOk="0">
                  <a:moveTo>
                    <a:pt x="434" y="0"/>
                  </a:moveTo>
                  <a:cubicBezTo>
                    <a:pt x="201" y="0"/>
                    <a:pt x="0" y="200"/>
                    <a:pt x="0" y="434"/>
                  </a:cubicBezTo>
                  <a:cubicBezTo>
                    <a:pt x="0" y="701"/>
                    <a:pt x="201" y="901"/>
                    <a:pt x="434" y="901"/>
                  </a:cubicBezTo>
                  <a:cubicBezTo>
                    <a:pt x="701" y="901"/>
                    <a:pt x="901" y="701"/>
                    <a:pt x="901" y="434"/>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47"/>
            <p:cNvSpPr/>
            <p:nvPr/>
          </p:nvSpPr>
          <p:spPr>
            <a:xfrm flipH="1">
              <a:off x="-590729" y="637598"/>
              <a:ext cx="49978" cy="51804"/>
            </a:xfrm>
            <a:custGeom>
              <a:avLst/>
              <a:gdLst/>
              <a:ahLst/>
              <a:cxnLst/>
              <a:rect l="l" t="t" r="r" b="b"/>
              <a:pathLst>
                <a:path w="902" h="935" extrusionOk="0">
                  <a:moveTo>
                    <a:pt x="434" y="1"/>
                  </a:moveTo>
                  <a:cubicBezTo>
                    <a:pt x="201" y="1"/>
                    <a:pt x="0" y="201"/>
                    <a:pt x="0" y="468"/>
                  </a:cubicBezTo>
                  <a:cubicBezTo>
                    <a:pt x="0" y="735"/>
                    <a:pt x="201" y="935"/>
                    <a:pt x="434" y="935"/>
                  </a:cubicBezTo>
                  <a:cubicBezTo>
                    <a:pt x="701" y="935"/>
                    <a:pt x="901" y="735"/>
                    <a:pt x="901" y="468"/>
                  </a:cubicBezTo>
                  <a:cubicBezTo>
                    <a:pt x="901" y="201"/>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47"/>
            <p:cNvSpPr/>
            <p:nvPr/>
          </p:nvSpPr>
          <p:spPr>
            <a:xfrm flipH="1">
              <a:off x="-489056" y="541526"/>
              <a:ext cx="49978" cy="49920"/>
            </a:xfrm>
            <a:custGeom>
              <a:avLst/>
              <a:gdLst/>
              <a:ahLst/>
              <a:cxnLst/>
              <a:rect l="l" t="t" r="r" b="b"/>
              <a:pathLst>
                <a:path w="902" h="901" extrusionOk="0">
                  <a:moveTo>
                    <a:pt x="434" y="0"/>
                  </a:moveTo>
                  <a:cubicBezTo>
                    <a:pt x="201" y="0"/>
                    <a:pt x="1" y="200"/>
                    <a:pt x="1" y="434"/>
                  </a:cubicBezTo>
                  <a:cubicBezTo>
                    <a:pt x="1" y="701"/>
                    <a:pt x="201" y="901"/>
                    <a:pt x="434" y="901"/>
                  </a:cubicBezTo>
                  <a:cubicBezTo>
                    <a:pt x="701" y="901"/>
                    <a:pt x="901" y="701"/>
                    <a:pt x="901" y="434"/>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47"/>
            <p:cNvSpPr/>
            <p:nvPr/>
          </p:nvSpPr>
          <p:spPr>
            <a:xfrm flipH="1">
              <a:off x="-690518" y="541526"/>
              <a:ext cx="51806" cy="49920"/>
            </a:xfrm>
            <a:custGeom>
              <a:avLst/>
              <a:gdLst/>
              <a:ahLst/>
              <a:cxnLst/>
              <a:rect l="l" t="t" r="r" b="b"/>
              <a:pathLst>
                <a:path w="935" h="901" extrusionOk="0">
                  <a:moveTo>
                    <a:pt x="467" y="0"/>
                  </a:moveTo>
                  <a:cubicBezTo>
                    <a:pt x="200" y="0"/>
                    <a:pt x="0" y="200"/>
                    <a:pt x="0" y="434"/>
                  </a:cubicBezTo>
                  <a:cubicBezTo>
                    <a:pt x="0" y="701"/>
                    <a:pt x="200" y="901"/>
                    <a:pt x="467" y="901"/>
                  </a:cubicBezTo>
                  <a:cubicBezTo>
                    <a:pt x="734" y="901"/>
                    <a:pt x="934" y="701"/>
                    <a:pt x="934" y="434"/>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47"/>
            <p:cNvSpPr/>
            <p:nvPr/>
          </p:nvSpPr>
          <p:spPr>
            <a:xfrm flipH="1">
              <a:off x="-590729" y="635769"/>
              <a:ext cx="49978" cy="51804"/>
            </a:xfrm>
            <a:custGeom>
              <a:avLst/>
              <a:gdLst/>
              <a:ahLst/>
              <a:cxnLst/>
              <a:rect l="l" t="t" r="r" b="b"/>
              <a:pathLst>
                <a:path w="902" h="935" extrusionOk="0">
                  <a:moveTo>
                    <a:pt x="434" y="0"/>
                  </a:moveTo>
                  <a:cubicBezTo>
                    <a:pt x="201" y="0"/>
                    <a:pt x="0" y="201"/>
                    <a:pt x="0" y="467"/>
                  </a:cubicBezTo>
                  <a:cubicBezTo>
                    <a:pt x="0" y="701"/>
                    <a:pt x="201" y="934"/>
                    <a:pt x="434" y="934"/>
                  </a:cubicBezTo>
                  <a:cubicBezTo>
                    <a:pt x="701" y="934"/>
                    <a:pt x="901" y="768"/>
                    <a:pt x="901" y="467"/>
                  </a:cubicBezTo>
                  <a:cubicBezTo>
                    <a:pt x="901" y="201"/>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47"/>
            <p:cNvSpPr/>
            <p:nvPr/>
          </p:nvSpPr>
          <p:spPr>
            <a:xfrm flipH="1">
              <a:off x="-590729" y="837222"/>
              <a:ext cx="51806" cy="49975"/>
            </a:xfrm>
            <a:custGeom>
              <a:avLst/>
              <a:gdLst/>
              <a:ahLst/>
              <a:cxnLst/>
              <a:rect l="l" t="t" r="r" b="b"/>
              <a:pathLst>
                <a:path w="935" h="902" extrusionOk="0">
                  <a:moveTo>
                    <a:pt x="467" y="0"/>
                  </a:moveTo>
                  <a:cubicBezTo>
                    <a:pt x="234" y="0"/>
                    <a:pt x="0" y="201"/>
                    <a:pt x="0" y="467"/>
                  </a:cubicBezTo>
                  <a:cubicBezTo>
                    <a:pt x="0" y="701"/>
                    <a:pt x="234" y="901"/>
                    <a:pt x="467" y="901"/>
                  </a:cubicBezTo>
                  <a:cubicBezTo>
                    <a:pt x="734" y="901"/>
                    <a:pt x="934" y="701"/>
                    <a:pt x="934" y="467"/>
                  </a:cubicBezTo>
                  <a:cubicBezTo>
                    <a:pt x="934" y="201"/>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47"/>
            <p:cNvSpPr/>
            <p:nvPr/>
          </p:nvSpPr>
          <p:spPr>
            <a:xfrm flipH="1">
              <a:off x="-489056" y="739266"/>
              <a:ext cx="49978" cy="51804"/>
            </a:xfrm>
            <a:custGeom>
              <a:avLst/>
              <a:gdLst/>
              <a:ahLst/>
              <a:cxnLst/>
              <a:rect l="l" t="t" r="r" b="b"/>
              <a:pathLst>
                <a:path w="902" h="935" extrusionOk="0">
                  <a:moveTo>
                    <a:pt x="434" y="0"/>
                  </a:moveTo>
                  <a:cubicBezTo>
                    <a:pt x="201" y="0"/>
                    <a:pt x="1" y="201"/>
                    <a:pt x="1" y="467"/>
                  </a:cubicBezTo>
                  <a:cubicBezTo>
                    <a:pt x="1" y="734"/>
                    <a:pt x="201" y="934"/>
                    <a:pt x="434" y="934"/>
                  </a:cubicBezTo>
                  <a:cubicBezTo>
                    <a:pt x="701" y="934"/>
                    <a:pt x="901" y="734"/>
                    <a:pt x="901" y="467"/>
                  </a:cubicBezTo>
                  <a:cubicBezTo>
                    <a:pt x="901" y="201"/>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880;p47"/>
            <p:cNvSpPr/>
            <p:nvPr/>
          </p:nvSpPr>
          <p:spPr>
            <a:xfrm flipH="1">
              <a:off x="-690518" y="739266"/>
              <a:ext cx="51806" cy="51804"/>
            </a:xfrm>
            <a:custGeom>
              <a:avLst/>
              <a:gdLst/>
              <a:ahLst/>
              <a:cxnLst/>
              <a:rect l="l" t="t" r="r" b="b"/>
              <a:pathLst>
                <a:path w="935" h="935" extrusionOk="0">
                  <a:moveTo>
                    <a:pt x="467" y="0"/>
                  </a:moveTo>
                  <a:cubicBezTo>
                    <a:pt x="200" y="0"/>
                    <a:pt x="0" y="201"/>
                    <a:pt x="0" y="467"/>
                  </a:cubicBezTo>
                  <a:cubicBezTo>
                    <a:pt x="0" y="734"/>
                    <a:pt x="200" y="934"/>
                    <a:pt x="467" y="934"/>
                  </a:cubicBezTo>
                  <a:cubicBezTo>
                    <a:pt x="734" y="934"/>
                    <a:pt x="934" y="734"/>
                    <a:pt x="934" y="467"/>
                  </a:cubicBezTo>
                  <a:cubicBezTo>
                    <a:pt x="934" y="201"/>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47"/>
            <p:cNvSpPr/>
            <p:nvPr/>
          </p:nvSpPr>
          <p:spPr>
            <a:xfrm flipH="1">
              <a:off x="-590729" y="837222"/>
              <a:ext cx="51806" cy="49975"/>
            </a:xfrm>
            <a:custGeom>
              <a:avLst/>
              <a:gdLst/>
              <a:ahLst/>
              <a:cxnLst/>
              <a:rect l="l" t="t" r="r" b="b"/>
              <a:pathLst>
                <a:path w="935" h="902" extrusionOk="0">
                  <a:moveTo>
                    <a:pt x="467" y="0"/>
                  </a:moveTo>
                  <a:cubicBezTo>
                    <a:pt x="234" y="0"/>
                    <a:pt x="0" y="201"/>
                    <a:pt x="0" y="467"/>
                  </a:cubicBezTo>
                  <a:cubicBezTo>
                    <a:pt x="0" y="701"/>
                    <a:pt x="234" y="901"/>
                    <a:pt x="467" y="901"/>
                  </a:cubicBezTo>
                  <a:cubicBezTo>
                    <a:pt x="734" y="901"/>
                    <a:pt x="934" y="701"/>
                    <a:pt x="934" y="467"/>
                  </a:cubicBezTo>
                  <a:cubicBezTo>
                    <a:pt x="934" y="201"/>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47"/>
            <p:cNvSpPr/>
            <p:nvPr/>
          </p:nvSpPr>
          <p:spPr>
            <a:xfrm flipH="1">
              <a:off x="-590729" y="1034962"/>
              <a:ext cx="51806" cy="51804"/>
            </a:xfrm>
            <a:custGeom>
              <a:avLst/>
              <a:gdLst/>
              <a:ahLst/>
              <a:cxnLst/>
              <a:rect l="l" t="t" r="r" b="b"/>
              <a:pathLst>
                <a:path w="935" h="935" extrusionOk="0">
                  <a:moveTo>
                    <a:pt x="467" y="1"/>
                  </a:moveTo>
                  <a:cubicBezTo>
                    <a:pt x="234" y="1"/>
                    <a:pt x="0" y="201"/>
                    <a:pt x="0" y="468"/>
                  </a:cubicBezTo>
                  <a:cubicBezTo>
                    <a:pt x="0" y="734"/>
                    <a:pt x="234" y="935"/>
                    <a:pt x="467" y="935"/>
                  </a:cubicBezTo>
                  <a:cubicBezTo>
                    <a:pt x="734" y="935"/>
                    <a:pt x="934" y="734"/>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47"/>
            <p:cNvSpPr/>
            <p:nvPr/>
          </p:nvSpPr>
          <p:spPr>
            <a:xfrm flipH="1">
              <a:off x="-489056" y="940719"/>
              <a:ext cx="51806" cy="51804"/>
            </a:xfrm>
            <a:custGeom>
              <a:avLst/>
              <a:gdLst/>
              <a:ahLst/>
              <a:cxnLst/>
              <a:rect l="l" t="t" r="r" b="b"/>
              <a:pathLst>
                <a:path w="935" h="935" extrusionOk="0">
                  <a:moveTo>
                    <a:pt x="467" y="0"/>
                  </a:moveTo>
                  <a:cubicBezTo>
                    <a:pt x="234" y="0"/>
                    <a:pt x="0" y="201"/>
                    <a:pt x="0" y="467"/>
                  </a:cubicBezTo>
                  <a:cubicBezTo>
                    <a:pt x="0" y="701"/>
                    <a:pt x="234" y="934"/>
                    <a:pt x="467" y="934"/>
                  </a:cubicBezTo>
                  <a:cubicBezTo>
                    <a:pt x="734" y="934"/>
                    <a:pt x="934" y="701"/>
                    <a:pt x="934" y="467"/>
                  </a:cubicBezTo>
                  <a:cubicBezTo>
                    <a:pt x="934" y="201"/>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47"/>
            <p:cNvSpPr/>
            <p:nvPr/>
          </p:nvSpPr>
          <p:spPr>
            <a:xfrm flipH="1">
              <a:off x="-690518" y="940719"/>
              <a:ext cx="51806" cy="51804"/>
            </a:xfrm>
            <a:custGeom>
              <a:avLst/>
              <a:gdLst/>
              <a:ahLst/>
              <a:cxnLst/>
              <a:rect l="l" t="t" r="r" b="b"/>
              <a:pathLst>
                <a:path w="935" h="935" extrusionOk="0">
                  <a:moveTo>
                    <a:pt x="467" y="0"/>
                  </a:moveTo>
                  <a:cubicBezTo>
                    <a:pt x="200" y="0"/>
                    <a:pt x="0" y="201"/>
                    <a:pt x="0" y="467"/>
                  </a:cubicBezTo>
                  <a:cubicBezTo>
                    <a:pt x="0" y="701"/>
                    <a:pt x="200" y="934"/>
                    <a:pt x="467" y="934"/>
                  </a:cubicBezTo>
                  <a:cubicBezTo>
                    <a:pt x="734" y="934"/>
                    <a:pt x="934" y="701"/>
                    <a:pt x="934" y="467"/>
                  </a:cubicBezTo>
                  <a:cubicBezTo>
                    <a:pt x="934" y="201"/>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47"/>
            <p:cNvSpPr/>
            <p:nvPr/>
          </p:nvSpPr>
          <p:spPr>
            <a:xfrm flipH="1">
              <a:off x="-590729" y="1034962"/>
              <a:ext cx="51806" cy="51804"/>
            </a:xfrm>
            <a:custGeom>
              <a:avLst/>
              <a:gdLst/>
              <a:ahLst/>
              <a:cxnLst/>
              <a:rect l="l" t="t" r="r" b="b"/>
              <a:pathLst>
                <a:path w="935" h="935" extrusionOk="0">
                  <a:moveTo>
                    <a:pt x="467" y="1"/>
                  </a:moveTo>
                  <a:cubicBezTo>
                    <a:pt x="234" y="1"/>
                    <a:pt x="0" y="201"/>
                    <a:pt x="0" y="468"/>
                  </a:cubicBezTo>
                  <a:cubicBezTo>
                    <a:pt x="0" y="734"/>
                    <a:pt x="234" y="935"/>
                    <a:pt x="467" y="935"/>
                  </a:cubicBezTo>
                  <a:cubicBezTo>
                    <a:pt x="734" y="935"/>
                    <a:pt x="934" y="734"/>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886;p47"/>
            <p:cNvSpPr/>
            <p:nvPr/>
          </p:nvSpPr>
          <p:spPr>
            <a:xfrm flipH="1">
              <a:off x="-590729" y="1234587"/>
              <a:ext cx="49978" cy="49920"/>
            </a:xfrm>
            <a:custGeom>
              <a:avLst/>
              <a:gdLst/>
              <a:ahLst/>
              <a:cxnLst/>
              <a:rect l="l" t="t" r="r" b="b"/>
              <a:pathLst>
                <a:path w="902" h="901" extrusionOk="0">
                  <a:moveTo>
                    <a:pt x="434" y="0"/>
                  </a:moveTo>
                  <a:cubicBezTo>
                    <a:pt x="201" y="0"/>
                    <a:pt x="0" y="200"/>
                    <a:pt x="0" y="434"/>
                  </a:cubicBezTo>
                  <a:cubicBezTo>
                    <a:pt x="0" y="701"/>
                    <a:pt x="201" y="901"/>
                    <a:pt x="434" y="901"/>
                  </a:cubicBezTo>
                  <a:cubicBezTo>
                    <a:pt x="701" y="901"/>
                    <a:pt x="901" y="734"/>
                    <a:pt x="901" y="434"/>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887;p47"/>
            <p:cNvSpPr/>
            <p:nvPr/>
          </p:nvSpPr>
          <p:spPr>
            <a:xfrm flipH="1">
              <a:off x="-489056" y="1140287"/>
              <a:ext cx="49978" cy="49975"/>
            </a:xfrm>
            <a:custGeom>
              <a:avLst/>
              <a:gdLst/>
              <a:ahLst/>
              <a:cxnLst/>
              <a:rect l="l" t="t" r="r" b="b"/>
              <a:pathLst>
                <a:path w="902" h="902" extrusionOk="0">
                  <a:moveTo>
                    <a:pt x="434" y="1"/>
                  </a:moveTo>
                  <a:cubicBezTo>
                    <a:pt x="201" y="1"/>
                    <a:pt x="1" y="201"/>
                    <a:pt x="1" y="435"/>
                  </a:cubicBezTo>
                  <a:cubicBezTo>
                    <a:pt x="1" y="701"/>
                    <a:pt x="201" y="902"/>
                    <a:pt x="434" y="902"/>
                  </a:cubicBezTo>
                  <a:cubicBezTo>
                    <a:pt x="701" y="902"/>
                    <a:pt x="901" y="701"/>
                    <a:pt x="901" y="435"/>
                  </a:cubicBezTo>
                  <a:cubicBezTo>
                    <a:pt x="901" y="201"/>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47"/>
            <p:cNvSpPr/>
            <p:nvPr/>
          </p:nvSpPr>
          <p:spPr>
            <a:xfrm flipH="1">
              <a:off x="-690518" y="1140287"/>
              <a:ext cx="51806" cy="49975"/>
            </a:xfrm>
            <a:custGeom>
              <a:avLst/>
              <a:gdLst/>
              <a:ahLst/>
              <a:cxnLst/>
              <a:rect l="l" t="t" r="r" b="b"/>
              <a:pathLst>
                <a:path w="935" h="902" extrusionOk="0">
                  <a:moveTo>
                    <a:pt x="467" y="1"/>
                  </a:moveTo>
                  <a:cubicBezTo>
                    <a:pt x="200" y="1"/>
                    <a:pt x="0" y="201"/>
                    <a:pt x="0" y="435"/>
                  </a:cubicBezTo>
                  <a:cubicBezTo>
                    <a:pt x="0" y="701"/>
                    <a:pt x="200" y="902"/>
                    <a:pt x="467" y="902"/>
                  </a:cubicBezTo>
                  <a:cubicBezTo>
                    <a:pt x="734" y="902"/>
                    <a:pt x="934" y="701"/>
                    <a:pt x="934" y="435"/>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47"/>
            <p:cNvSpPr/>
            <p:nvPr/>
          </p:nvSpPr>
          <p:spPr>
            <a:xfrm flipH="1">
              <a:off x="-590729" y="1234587"/>
              <a:ext cx="49978" cy="49920"/>
            </a:xfrm>
            <a:custGeom>
              <a:avLst/>
              <a:gdLst/>
              <a:ahLst/>
              <a:cxnLst/>
              <a:rect l="l" t="t" r="r" b="b"/>
              <a:pathLst>
                <a:path w="902" h="901" extrusionOk="0">
                  <a:moveTo>
                    <a:pt x="434" y="0"/>
                  </a:moveTo>
                  <a:cubicBezTo>
                    <a:pt x="201" y="0"/>
                    <a:pt x="0" y="200"/>
                    <a:pt x="0" y="434"/>
                  </a:cubicBezTo>
                  <a:cubicBezTo>
                    <a:pt x="0" y="701"/>
                    <a:pt x="201" y="901"/>
                    <a:pt x="434" y="901"/>
                  </a:cubicBezTo>
                  <a:cubicBezTo>
                    <a:pt x="701" y="901"/>
                    <a:pt x="901" y="701"/>
                    <a:pt x="901" y="434"/>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47"/>
            <p:cNvSpPr/>
            <p:nvPr/>
          </p:nvSpPr>
          <p:spPr>
            <a:xfrm flipH="1">
              <a:off x="-590729" y="1434155"/>
              <a:ext cx="51806" cy="51804"/>
            </a:xfrm>
            <a:custGeom>
              <a:avLst/>
              <a:gdLst/>
              <a:ahLst/>
              <a:cxnLst/>
              <a:rect l="l" t="t" r="r" b="b"/>
              <a:pathLst>
                <a:path w="935" h="935" extrusionOk="0">
                  <a:moveTo>
                    <a:pt x="467" y="1"/>
                  </a:moveTo>
                  <a:cubicBezTo>
                    <a:pt x="234" y="1"/>
                    <a:pt x="0" y="234"/>
                    <a:pt x="0" y="468"/>
                  </a:cubicBezTo>
                  <a:cubicBezTo>
                    <a:pt x="0" y="735"/>
                    <a:pt x="234" y="935"/>
                    <a:pt x="467" y="935"/>
                  </a:cubicBezTo>
                  <a:cubicBezTo>
                    <a:pt x="734" y="935"/>
                    <a:pt x="934" y="735"/>
                    <a:pt x="934" y="468"/>
                  </a:cubicBezTo>
                  <a:cubicBezTo>
                    <a:pt x="934" y="234"/>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47"/>
            <p:cNvSpPr/>
            <p:nvPr/>
          </p:nvSpPr>
          <p:spPr>
            <a:xfrm flipH="1">
              <a:off x="-489056" y="1338083"/>
              <a:ext cx="49978" cy="49920"/>
            </a:xfrm>
            <a:custGeom>
              <a:avLst/>
              <a:gdLst/>
              <a:ahLst/>
              <a:cxnLst/>
              <a:rect l="l" t="t" r="r" b="b"/>
              <a:pathLst>
                <a:path w="902" h="901" extrusionOk="0">
                  <a:moveTo>
                    <a:pt x="434" y="0"/>
                  </a:moveTo>
                  <a:cubicBezTo>
                    <a:pt x="201" y="0"/>
                    <a:pt x="1" y="200"/>
                    <a:pt x="1" y="467"/>
                  </a:cubicBezTo>
                  <a:cubicBezTo>
                    <a:pt x="1" y="701"/>
                    <a:pt x="201" y="901"/>
                    <a:pt x="434" y="901"/>
                  </a:cubicBezTo>
                  <a:cubicBezTo>
                    <a:pt x="701" y="901"/>
                    <a:pt x="901" y="701"/>
                    <a:pt x="901" y="467"/>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892;p47"/>
            <p:cNvSpPr/>
            <p:nvPr/>
          </p:nvSpPr>
          <p:spPr>
            <a:xfrm flipH="1">
              <a:off x="-690518" y="1338083"/>
              <a:ext cx="51806" cy="49920"/>
            </a:xfrm>
            <a:custGeom>
              <a:avLst/>
              <a:gdLst/>
              <a:ahLst/>
              <a:cxnLst/>
              <a:rect l="l" t="t" r="r" b="b"/>
              <a:pathLst>
                <a:path w="935" h="901" extrusionOk="0">
                  <a:moveTo>
                    <a:pt x="467" y="0"/>
                  </a:moveTo>
                  <a:cubicBezTo>
                    <a:pt x="200" y="0"/>
                    <a:pt x="0" y="200"/>
                    <a:pt x="0" y="467"/>
                  </a:cubicBezTo>
                  <a:cubicBezTo>
                    <a:pt x="0" y="701"/>
                    <a:pt x="200" y="901"/>
                    <a:pt x="467" y="901"/>
                  </a:cubicBezTo>
                  <a:cubicBezTo>
                    <a:pt x="734" y="901"/>
                    <a:pt x="934" y="701"/>
                    <a:pt x="934" y="467"/>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893;p47"/>
            <p:cNvSpPr/>
            <p:nvPr/>
          </p:nvSpPr>
          <p:spPr>
            <a:xfrm flipH="1">
              <a:off x="-590729" y="1432327"/>
              <a:ext cx="49978" cy="51804"/>
            </a:xfrm>
            <a:custGeom>
              <a:avLst/>
              <a:gdLst/>
              <a:ahLst/>
              <a:cxnLst/>
              <a:rect l="l" t="t" r="r" b="b"/>
              <a:pathLst>
                <a:path w="902" h="935" extrusionOk="0">
                  <a:moveTo>
                    <a:pt x="434" y="0"/>
                  </a:moveTo>
                  <a:cubicBezTo>
                    <a:pt x="201" y="0"/>
                    <a:pt x="0" y="201"/>
                    <a:pt x="0" y="467"/>
                  </a:cubicBezTo>
                  <a:cubicBezTo>
                    <a:pt x="0" y="734"/>
                    <a:pt x="201" y="934"/>
                    <a:pt x="434" y="934"/>
                  </a:cubicBezTo>
                  <a:cubicBezTo>
                    <a:pt x="701" y="934"/>
                    <a:pt x="901" y="734"/>
                    <a:pt x="901" y="467"/>
                  </a:cubicBezTo>
                  <a:cubicBezTo>
                    <a:pt x="901" y="201"/>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894;p47"/>
            <p:cNvSpPr/>
            <p:nvPr/>
          </p:nvSpPr>
          <p:spPr>
            <a:xfrm flipH="1">
              <a:off x="-590729" y="1633780"/>
              <a:ext cx="51806" cy="51804"/>
            </a:xfrm>
            <a:custGeom>
              <a:avLst/>
              <a:gdLst/>
              <a:ahLst/>
              <a:cxnLst/>
              <a:rect l="l" t="t" r="r" b="b"/>
              <a:pathLst>
                <a:path w="935" h="935" extrusionOk="0">
                  <a:moveTo>
                    <a:pt x="467" y="0"/>
                  </a:moveTo>
                  <a:cubicBezTo>
                    <a:pt x="234" y="0"/>
                    <a:pt x="0" y="200"/>
                    <a:pt x="0" y="467"/>
                  </a:cubicBezTo>
                  <a:cubicBezTo>
                    <a:pt x="0" y="701"/>
                    <a:pt x="234" y="934"/>
                    <a:pt x="467" y="934"/>
                  </a:cubicBezTo>
                  <a:cubicBezTo>
                    <a:pt x="734" y="934"/>
                    <a:pt x="934" y="701"/>
                    <a:pt x="934" y="467"/>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895;p47"/>
            <p:cNvSpPr/>
            <p:nvPr/>
          </p:nvSpPr>
          <p:spPr>
            <a:xfrm flipH="1">
              <a:off x="-489056" y="1535824"/>
              <a:ext cx="51806" cy="51804"/>
            </a:xfrm>
            <a:custGeom>
              <a:avLst/>
              <a:gdLst/>
              <a:ahLst/>
              <a:cxnLst/>
              <a:rect l="l" t="t" r="r" b="b"/>
              <a:pathLst>
                <a:path w="935" h="935" extrusionOk="0">
                  <a:moveTo>
                    <a:pt x="467" y="0"/>
                  </a:moveTo>
                  <a:cubicBezTo>
                    <a:pt x="234" y="0"/>
                    <a:pt x="0" y="234"/>
                    <a:pt x="0" y="467"/>
                  </a:cubicBezTo>
                  <a:cubicBezTo>
                    <a:pt x="0" y="734"/>
                    <a:pt x="234" y="934"/>
                    <a:pt x="467" y="934"/>
                  </a:cubicBezTo>
                  <a:cubicBezTo>
                    <a:pt x="734" y="934"/>
                    <a:pt x="934" y="734"/>
                    <a:pt x="934" y="467"/>
                  </a:cubicBezTo>
                  <a:cubicBezTo>
                    <a:pt x="934" y="234"/>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896;p47"/>
            <p:cNvSpPr/>
            <p:nvPr/>
          </p:nvSpPr>
          <p:spPr>
            <a:xfrm flipH="1">
              <a:off x="-690518" y="1535824"/>
              <a:ext cx="51806" cy="51804"/>
            </a:xfrm>
            <a:custGeom>
              <a:avLst/>
              <a:gdLst/>
              <a:ahLst/>
              <a:cxnLst/>
              <a:rect l="l" t="t" r="r" b="b"/>
              <a:pathLst>
                <a:path w="935" h="935" extrusionOk="0">
                  <a:moveTo>
                    <a:pt x="467" y="0"/>
                  </a:moveTo>
                  <a:cubicBezTo>
                    <a:pt x="200" y="0"/>
                    <a:pt x="0" y="234"/>
                    <a:pt x="0" y="467"/>
                  </a:cubicBezTo>
                  <a:cubicBezTo>
                    <a:pt x="0" y="734"/>
                    <a:pt x="200" y="934"/>
                    <a:pt x="467" y="934"/>
                  </a:cubicBezTo>
                  <a:cubicBezTo>
                    <a:pt x="734" y="934"/>
                    <a:pt x="934" y="734"/>
                    <a:pt x="934" y="467"/>
                  </a:cubicBezTo>
                  <a:cubicBezTo>
                    <a:pt x="934" y="234"/>
                    <a:pt x="734" y="34"/>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897;p47"/>
            <p:cNvSpPr/>
            <p:nvPr/>
          </p:nvSpPr>
          <p:spPr>
            <a:xfrm flipH="1">
              <a:off x="-590729" y="1633780"/>
              <a:ext cx="51806" cy="51804"/>
            </a:xfrm>
            <a:custGeom>
              <a:avLst/>
              <a:gdLst/>
              <a:ahLst/>
              <a:cxnLst/>
              <a:rect l="l" t="t" r="r" b="b"/>
              <a:pathLst>
                <a:path w="935" h="935" extrusionOk="0">
                  <a:moveTo>
                    <a:pt x="467" y="0"/>
                  </a:moveTo>
                  <a:cubicBezTo>
                    <a:pt x="234" y="0"/>
                    <a:pt x="0" y="200"/>
                    <a:pt x="0" y="467"/>
                  </a:cubicBezTo>
                  <a:cubicBezTo>
                    <a:pt x="0" y="701"/>
                    <a:pt x="234" y="934"/>
                    <a:pt x="467" y="934"/>
                  </a:cubicBezTo>
                  <a:cubicBezTo>
                    <a:pt x="734" y="934"/>
                    <a:pt x="934" y="701"/>
                    <a:pt x="934" y="467"/>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898;p47"/>
            <p:cNvSpPr/>
            <p:nvPr/>
          </p:nvSpPr>
          <p:spPr>
            <a:xfrm flipH="1">
              <a:off x="-590729" y="1831520"/>
              <a:ext cx="49978" cy="51804"/>
            </a:xfrm>
            <a:custGeom>
              <a:avLst/>
              <a:gdLst/>
              <a:ahLst/>
              <a:cxnLst/>
              <a:rect l="l" t="t" r="r" b="b"/>
              <a:pathLst>
                <a:path w="902" h="935" extrusionOk="0">
                  <a:moveTo>
                    <a:pt x="434" y="1"/>
                  </a:moveTo>
                  <a:cubicBezTo>
                    <a:pt x="201" y="1"/>
                    <a:pt x="0" y="234"/>
                    <a:pt x="0" y="468"/>
                  </a:cubicBezTo>
                  <a:cubicBezTo>
                    <a:pt x="0" y="734"/>
                    <a:pt x="201" y="935"/>
                    <a:pt x="434" y="935"/>
                  </a:cubicBezTo>
                  <a:cubicBezTo>
                    <a:pt x="701" y="935"/>
                    <a:pt x="901" y="734"/>
                    <a:pt x="901" y="468"/>
                  </a:cubicBezTo>
                  <a:cubicBezTo>
                    <a:pt x="901" y="234"/>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9" name="Google Shape;5899;p47"/>
            <p:cNvSpPr/>
            <p:nvPr/>
          </p:nvSpPr>
          <p:spPr>
            <a:xfrm flipH="1">
              <a:off x="-489056" y="1735392"/>
              <a:ext cx="51806" cy="51804"/>
            </a:xfrm>
            <a:custGeom>
              <a:avLst/>
              <a:gdLst/>
              <a:ahLst/>
              <a:cxnLst/>
              <a:rect l="l" t="t" r="r" b="b"/>
              <a:pathLst>
                <a:path w="935" h="935" extrusionOk="0">
                  <a:moveTo>
                    <a:pt x="467" y="1"/>
                  </a:moveTo>
                  <a:cubicBezTo>
                    <a:pt x="234" y="1"/>
                    <a:pt x="0" y="201"/>
                    <a:pt x="0" y="468"/>
                  </a:cubicBezTo>
                  <a:cubicBezTo>
                    <a:pt x="0" y="701"/>
                    <a:pt x="234" y="935"/>
                    <a:pt x="467" y="935"/>
                  </a:cubicBezTo>
                  <a:cubicBezTo>
                    <a:pt x="734" y="935"/>
                    <a:pt x="934" y="701"/>
                    <a:pt x="934" y="468"/>
                  </a:cubicBezTo>
                  <a:cubicBezTo>
                    <a:pt x="934" y="268"/>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5900;p47"/>
            <p:cNvSpPr/>
            <p:nvPr/>
          </p:nvSpPr>
          <p:spPr>
            <a:xfrm flipH="1">
              <a:off x="-690518" y="1735392"/>
              <a:ext cx="51806" cy="51804"/>
            </a:xfrm>
            <a:custGeom>
              <a:avLst/>
              <a:gdLst/>
              <a:ahLst/>
              <a:cxnLst/>
              <a:rect l="l" t="t" r="r" b="b"/>
              <a:pathLst>
                <a:path w="935" h="935" extrusionOk="0">
                  <a:moveTo>
                    <a:pt x="467" y="1"/>
                  </a:moveTo>
                  <a:cubicBezTo>
                    <a:pt x="200" y="1"/>
                    <a:pt x="0" y="201"/>
                    <a:pt x="0" y="468"/>
                  </a:cubicBezTo>
                  <a:cubicBezTo>
                    <a:pt x="0" y="701"/>
                    <a:pt x="200" y="935"/>
                    <a:pt x="467" y="935"/>
                  </a:cubicBezTo>
                  <a:cubicBezTo>
                    <a:pt x="734" y="935"/>
                    <a:pt x="934" y="701"/>
                    <a:pt x="934" y="468"/>
                  </a:cubicBezTo>
                  <a:cubicBezTo>
                    <a:pt x="934" y="268"/>
                    <a:pt x="734" y="34"/>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901;p47"/>
            <p:cNvSpPr/>
            <p:nvPr/>
          </p:nvSpPr>
          <p:spPr>
            <a:xfrm flipH="1">
              <a:off x="-590729" y="1833349"/>
              <a:ext cx="51806" cy="49975"/>
            </a:xfrm>
            <a:custGeom>
              <a:avLst/>
              <a:gdLst/>
              <a:ahLst/>
              <a:cxnLst/>
              <a:rect l="l" t="t" r="r" b="b"/>
              <a:pathLst>
                <a:path w="935" h="902" extrusionOk="0">
                  <a:moveTo>
                    <a:pt x="467" y="1"/>
                  </a:moveTo>
                  <a:cubicBezTo>
                    <a:pt x="234" y="1"/>
                    <a:pt x="0" y="201"/>
                    <a:pt x="0" y="435"/>
                  </a:cubicBezTo>
                  <a:cubicBezTo>
                    <a:pt x="0" y="701"/>
                    <a:pt x="234" y="902"/>
                    <a:pt x="467" y="902"/>
                  </a:cubicBezTo>
                  <a:cubicBezTo>
                    <a:pt x="734" y="902"/>
                    <a:pt x="934" y="701"/>
                    <a:pt x="934" y="435"/>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902;p47"/>
            <p:cNvSpPr/>
            <p:nvPr/>
          </p:nvSpPr>
          <p:spPr>
            <a:xfrm flipH="1">
              <a:off x="-590729" y="2031144"/>
              <a:ext cx="49978" cy="49920"/>
            </a:xfrm>
            <a:custGeom>
              <a:avLst/>
              <a:gdLst/>
              <a:ahLst/>
              <a:cxnLst/>
              <a:rect l="l" t="t" r="r" b="b"/>
              <a:pathLst>
                <a:path w="902" h="901" extrusionOk="0">
                  <a:moveTo>
                    <a:pt x="434" y="0"/>
                  </a:moveTo>
                  <a:cubicBezTo>
                    <a:pt x="201" y="0"/>
                    <a:pt x="0" y="200"/>
                    <a:pt x="0" y="467"/>
                  </a:cubicBezTo>
                  <a:cubicBezTo>
                    <a:pt x="0" y="701"/>
                    <a:pt x="201" y="901"/>
                    <a:pt x="434" y="901"/>
                  </a:cubicBezTo>
                  <a:cubicBezTo>
                    <a:pt x="701" y="901"/>
                    <a:pt x="901" y="701"/>
                    <a:pt x="901" y="467"/>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903;p47"/>
            <p:cNvSpPr/>
            <p:nvPr/>
          </p:nvSpPr>
          <p:spPr>
            <a:xfrm flipH="1">
              <a:off x="-489056" y="1936845"/>
              <a:ext cx="49978" cy="49975"/>
            </a:xfrm>
            <a:custGeom>
              <a:avLst/>
              <a:gdLst/>
              <a:ahLst/>
              <a:cxnLst/>
              <a:rect l="l" t="t" r="r" b="b"/>
              <a:pathLst>
                <a:path w="902" h="902" extrusionOk="0">
                  <a:moveTo>
                    <a:pt x="434" y="1"/>
                  </a:moveTo>
                  <a:cubicBezTo>
                    <a:pt x="201" y="1"/>
                    <a:pt x="1" y="201"/>
                    <a:pt x="1" y="468"/>
                  </a:cubicBezTo>
                  <a:cubicBezTo>
                    <a:pt x="1" y="701"/>
                    <a:pt x="201" y="902"/>
                    <a:pt x="434" y="902"/>
                  </a:cubicBezTo>
                  <a:cubicBezTo>
                    <a:pt x="701" y="902"/>
                    <a:pt x="901" y="701"/>
                    <a:pt x="901" y="468"/>
                  </a:cubicBezTo>
                  <a:cubicBezTo>
                    <a:pt x="901" y="201"/>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5904;p47"/>
            <p:cNvSpPr/>
            <p:nvPr/>
          </p:nvSpPr>
          <p:spPr>
            <a:xfrm flipH="1">
              <a:off x="-690518" y="1936845"/>
              <a:ext cx="51806" cy="49975"/>
            </a:xfrm>
            <a:custGeom>
              <a:avLst/>
              <a:gdLst/>
              <a:ahLst/>
              <a:cxnLst/>
              <a:rect l="l" t="t" r="r" b="b"/>
              <a:pathLst>
                <a:path w="935" h="902" extrusionOk="0">
                  <a:moveTo>
                    <a:pt x="467" y="1"/>
                  </a:moveTo>
                  <a:cubicBezTo>
                    <a:pt x="200" y="1"/>
                    <a:pt x="0" y="201"/>
                    <a:pt x="0" y="468"/>
                  </a:cubicBezTo>
                  <a:cubicBezTo>
                    <a:pt x="0" y="701"/>
                    <a:pt x="200" y="902"/>
                    <a:pt x="467" y="902"/>
                  </a:cubicBezTo>
                  <a:cubicBezTo>
                    <a:pt x="734" y="902"/>
                    <a:pt x="934" y="701"/>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5" name="Google Shape;5905;p47"/>
            <p:cNvSpPr/>
            <p:nvPr/>
          </p:nvSpPr>
          <p:spPr>
            <a:xfrm flipH="1">
              <a:off x="-590729" y="2031144"/>
              <a:ext cx="49978" cy="49920"/>
            </a:xfrm>
            <a:custGeom>
              <a:avLst/>
              <a:gdLst/>
              <a:ahLst/>
              <a:cxnLst/>
              <a:rect l="l" t="t" r="r" b="b"/>
              <a:pathLst>
                <a:path w="902" h="901" extrusionOk="0">
                  <a:moveTo>
                    <a:pt x="434" y="0"/>
                  </a:moveTo>
                  <a:cubicBezTo>
                    <a:pt x="201" y="0"/>
                    <a:pt x="0" y="200"/>
                    <a:pt x="0" y="467"/>
                  </a:cubicBezTo>
                  <a:cubicBezTo>
                    <a:pt x="0" y="701"/>
                    <a:pt x="201" y="901"/>
                    <a:pt x="434" y="901"/>
                  </a:cubicBezTo>
                  <a:cubicBezTo>
                    <a:pt x="701" y="901"/>
                    <a:pt x="901" y="701"/>
                    <a:pt x="901" y="467"/>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6" name="Google Shape;5906;p47"/>
            <p:cNvSpPr/>
            <p:nvPr/>
          </p:nvSpPr>
          <p:spPr>
            <a:xfrm flipH="1">
              <a:off x="-590729" y="2232597"/>
              <a:ext cx="51806" cy="49920"/>
            </a:xfrm>
            <a:custGeom>
              <a:avLst/>
              <a:gdLst/>
              <a:ahLst/>
              <a:cxnLst/>
              <a:rect l="l" t="t" r="r" b="b"/>
              <a:pathLst>
                <a:path w="935" h="901" extrusionOk="0">
                  <a:moveTo>
                    <a:pt x="467" y="0"/>
                  </a:moveTo>
                  <a:cubicBezTo>
                    <a:pt x="234" y="0"/>
                    <a:pt x="0" y="200"/>
                    <a:pt x="0" y="467"/>
                  </a:cubicBezTo>
                  <a:cubicBezTo>
                    <a:pt x="0" y="701"/>
                    <a:pt x="234" y="901"/>
                    <a:pt x="467" y="901"/>
                  </a:cubicBezTo>
                  <a:cubicBezTo>
                    <a:pt x="734" y="901"/>
                    <a:pt x="934" y="701"/>
                    <a:pt x="934" y="467"/>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5907;p47"/>
            <p:cNvSpPr/>
            <p:nvPr/>
          </p:nvSpPr>
          <p:spPr>
            <a:xfrm flipH="1">
              <a:off x="-489056" y="2134641"/>
              <a:ext cx="49978" cy="51804"/>
            </a:xfrm>
            <a:custGeom>
              <a:avLst/>
              <a:gdLst/>
              <a:ahLst/>
              <a:cxnLst/>
              <a:rect l="l" t="t" r="r" b="b"/>
              <a:pathLst>
                <a:path w="902" h="935" extrusionOk="0">
                  <a:moveTo>
                    <a:pt x="434" y="0"/>
                  </a:moveTo>
                  <a:cubicBezTo>
                    <a:pt x="201" y="0"/>
                    <a:pt x="1" y="200"/>
                    <a:pt x="1" y="467"/>
                  </a:cubicBezTo>
                  <a:cubicBezTo>
                    <a:pt x="1" y="734"/>
                    <a:pt x="201" y="934"/>
                    <a:pt x="434" y="934"/>
                  </a:cubicBezTo>
                  <a:cubicBezTo>
                    <a:pt x="701" y="934"/>
                    <a:pt x="901" y="734"/>
                    <a:pt x="901" y="467"/>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908;p47"/>
            <p:cNvSpPr/>
            <p:nvPr/>
          </p:nvSpPr>
          <p:spPr>
            <a:xfrm flipH="1">
              <a:off x="-690518" y="2134641"/>
              <a:ext cx="51806" cy="51804"/>
            </a:xfrm>
            <a:custGeom>
              <a:avLst/>
              <a:gdLst/>
              <a:ahLst/>
              <a:cxnLst/>
              <a:rect l="l" t="t" r="r" b="b"/>
              <a:pathLst>
                <a:path w="935" h="935" extrusionOk="0">
                  <a:moveTo>
                    <a:pt x="467" y="0"/>
                  </a:moveTo>
                  <a:cubicBezTo>
                    <a:pt x="200" y="0"/>
                    <a:pt x="0" y="200"/>
                    <a:pt x="0" y="467"/>
                  </a:cubicBezTo>
                  <a:cubicBezTo>
                    <a:pt x="0" y="734"/>
                    <a:pt x="200" y="934"/>
                    <a:pt x="467" y="934"/>
                  </a:cubicBezTo>
                  <a:cubicBezTo>
                    <a:pt x="734" y="934"/>
                    <a:pt x="934" y="734"/>
                    <a:pt x="934" y="467"/>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909;p47"/>
            <p:cNvSpPr/>
            <p:nvPr/>
          </p:nvSpPr>
          <p:spPr>
            <a:xfrm flipH="1">
              <a:off x="-590729" y="2228885"/>
              <a:ext cx="51806" cy="51804"/>
            </a:xfrm>
            <a:custGeom>
              <a:avLst/>
              <a:gdLst/>
              <a:ahLst/>
              <a:cxnLst/>
              <a:rect l="l" t="t" r="r" b="b"/>
              <a:pathLst>
                <a:path w="935" h="935" extrusionOk="0">
                  <a:moveTo>
                    <a:pt x="467" y="0"/>
                  </a:moveTo>
                  <a:cubicBezTo>
                    <a:pt x="234" y="0"/>
                    <a:pt x="0" y="234"/>
                    <a:pt x="0" y="467"/>
                  </a:cubicBezTo>
                  <a:cubicBezTo>
                    <a:pt x="0" y="734"/>
                    <a:pt x="234" y="934"/>
                    <a:pt x="467" y="934"/>
                  </a:cubicBezTo>
                  <a:cubicBezTo>
                    <a:pt x="734" y="934"/>
                    <a:pt x="934" y="734"/>
                    <a:pt x="934" y="467"/>
                  </a:cubicBezTo>
                  <a:cubicBezTo>
                    <a:pt x="934" y="234"/>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910;p47"/>
            <p:cNvSpPr/>
            <p:nvPr/>
          </p:nvSpPr>
          <p:spPr>
            <a:xfrm flipH="1">
              <a:off x="-590729" y="2430337"/>
              <a:ext cx="51806" cy="51804"/>
            </a:xfrm>
            <a:custGeom>
              <a:avLst/>
              <a:gdLst/>
              <a:ahLst/>
              <a:cxnLst/>
              <a:rect l="l" t="t" r="r" b="b"/>
              <a:pathLst>
                <a:path w="935" h="935" extrusionOk="0">
                  <a:moveTo>
                    <a:pt x="467" y="0"/>
                  </a:moveTo>
                  <a:cubicBezTo>
                    <a:pt x="234" y="0"/>
                    <a:pt x="0" y="200"/>
                    <a:pt x="0" y="467"/>
                  </a:cubicBezTo>
                  <a:cubicBezTo>
                    <a:pt x="0" y="734"/>
                    <a:pt x="234" y="934"/>
                    <a:pt x="467" y="934"/>
                  </a:cubicBezTo>
                  <a:cubicBezTo>
                    <a:pt x="734" y="934"/>
                    <a:pt x="934" y="734"/>
                    <a:pt x="934" y="467"/>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1" name="Google Shape;5911;p47"/>
            <p:cNvSpPr/>
            <p:nvPr/>
          </p:nvSpPr>
          <p:spPr>
            <a:xfrm flipH="1">
              <a:off x="-489056" y="2334210"/>
              <a:ext cx="49978" cy="49975"/>
            </a:xfrm>
            <a:custGeom>
              <a:avLst/>
              <a:gdLst/>
              <a:ahLst/>
              <a:cxnLst/>
              <a:rect l="l" t="t" r="r" b="b"/>
              <a:pathLst>
                <a:path w="902" h="902" extrusionOk="0">
                  <a:moveTo>
                    <a:pt x="434" y="1"/>
                  </a:moveTo>
                  <a:cubicBezTo>
                    <a:pt x="201" y="1"/>
                    <a:pt x="1" y="201"/>
                    <a:pt x="1" y="434"/>
                  </a:cubicBezTo>
                  <a:cubicBezTo>
                    <a:pt x="1" y="701"/>
                    <a:pt x="201" y="901"/>
                    <a:pt x="434" y="901"/>
                  </a:cubicBezTo>
                  <a:cubicBezTo>
                    <a:pt x="701" y="901"/>
                    <a:pt x="901" y="701"/>
                    <a:pt x="901" y="434"/>
                  </a:cubicBezTo>
                  <a:cubicBezTo>
                    <a:pt x="901" y="201"/>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2" name="Google Shape;5912;p47"/>
            <p:cNvSpPr/>
            <p:nvPr/>
          </p:nvSpPr>
          <p:spPr>
            <a:xfrm flipH="1">
              <a:off x="-690518" y="2334210"/>
              <a:ext cx="51806" cy="49975"/>
            </a:xfrm>
            <a:custGeom>
              <a:avLst/>
              <a:gdLst/>
              <a:ahLst/>
              <a:cxnLst/>
              <a:rect l="l" t="t" r="r" b="b"/>
              <a:pathLst>
                <a:path w="935" h="902" extrusionOk="0">
                  <a:moveTo>
                    <a:pt x="467" y="1"/>
                  </a:moveTo>
                  <a:cubicBezTo>
                    <a:pt x="200" y="1"/>
                    <a:pt x="0" y="201"/>
                    <a:pt x="0" y="434"/>
                  </a:cubicBezTo>
                  <a:cubicBezTo>
                    <a:pt x="0" y="701"/>
                    <a:pt x="200" y="901"/>
                    <a:pt x="467" y="901"/>
                  </a:cubicBezTo>
                  <a:cubicBezTo>
                    <a:pt x="734" y="901"/>
                    <a:pt x="934" y="701"/>
                    <a:pt x="934" y="434"/>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3" name="Google Shape;5913;p47"/>
            <p:cNvSpPr/>
            <p:nvPr/>
          </p:nvSpPr>
          <p:spPr>
            <a:xfrm flipH="1">
              <a:off x="-590729" y="2428454"/>
              <a:ext cx="51806" cy="51804"/>
            </a:xfrm>
            <a:custGeom>
              <a:avLst/>
              <a:gdLst/>
              <a:ahLst/>
              <a:cxnLst/>
              <a:rect l="l" t="t" r="r" b="b"/>
              <a:pathLst>
                <a:path w="935" h="935" extrusionOk="0">
                  <a:moveTo>
                    <a:pt x="467" y="1"/>
                  </a:moveTo>
                  <a:cubicBezTo>
                    <a:pt x="234" y="1"/>
                    <a:pt x="0" y="201"/>
                    <a:pt x="0" y="468"/>
                  </a:cubicBezTo>
                  <a:cubicBezTo>
                    <a:pt x="0" y="701"/>
                    <a:pt x="234" y="935"/>
                    <a:pt x="467" y="935"/>
                  </a:cubicBezTo>
                  <a:cubicBezTo>
                    <a:pt x="734" y="935"/>
                    <a:pt x="934" y="701"/>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914;p47"/>
            <p:cNvSpPr/>
            <p:nvPr/>
          </p:nvSpPr>
          <p:spPr>
            <a:xfrm flipH="1">
              <a:off x="-590729" y="2629906"/>
              <a:ext cx="49978" cy="49975"/>
            </a:xfrm>
            <a:custGeom>
              <a:avLst/>
              <a:gdLst/>
              <a:ahLst/>
              <a:cxnLst/>
              <a:rect l="l" t="t" r="r" b="b"/>
              <a:pathLst>
                <a:path w="902" h="902" extrusionOk="0">
                  <a:moveTo>
                    <a:pt x="434" y="1"/>
                  </a:moveTo>
                  <a:cubicBezTo>
                    <a:pt x="201" y="1"/>
                    <a:pt x="0" y="201"/>
                    <a:pt x="0" y="468"/>
                  </a:cubicBezTo>
                  <a:cubicBezTo>
                    <a:pt x="0" y="701"/>
                    <a:pt x="201" y="902"/>
                    <a:pt x="434" y="902"/>
                  </a:cubicBezTo>
                  <a:cubicBezTo>
                    <a:pt x="701" y="902"/>
                    <a:pt x="901" y="701"/>
                    <a:pt x="901" y="468"/>
                  </a:cubicBezTo>
                  <a:cubicBezTo>
                    <a:pt x="901" y="201"/>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915;p47"/>
            <p:cNvSpPr/>
            <p:nvPr/>
          </p:nvSpPr>
          <p:spPr>
            <a:xfrm flipH="1">
              <a:off x="-489056" y="2531950"/>
              <a:ext cx="51806" cy="51804"/>
            </a:xfrm>
            <a:custGeom>
              <a:avLst/>
              <a:gdLst/>
              <a:ahLst/>
              <a:cxnLst/>
              <a:rect l="l" t="t" r="r" b="b"/>
              <a:pathLst>
                <a:path w="935" h="935" extrusionOk="0">
                  <a:moveTo>
                    <a:pt x="467" y="1"/>
                  </a:moveTo>
                  <a:cubicBezTo>
                    <a:pt x="234" y="1"/>
                    <a:pt x="0" y="234"/>
                    <a:pt x="0" y="468"/>
                  </a:cubicBezTo>
                  <a:cubicBezTo>
                    <a:pt x="0" y="735"/>
                    <a:pt x="234" y="935"/>
                    <a:pt x="467" y="935"/>
                  </a:cubicBezTo>
                  <a:cubicBezTo>
                    <a:pt x="734" y="935"/>
                    <a:pt x="934" y="735"/>
                    <a:pt x="934" y="468"/>
                  </a:cubicBezTo>
                  <a:cubicBezTo>
                    <a:pt x="934" y="234"/>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916;p47"/>
            <p:cNvSpPr/>
            <p:nvPr/>
          </p:nvSpPr>
          <p:spPr>
            <a:xfrm flipH="1">
              <a:off x="-690518" y="2531950"/>
              <a:ext cx="51806" cy="51804"/>
            </a:xfrm>
            <a:custGeom>
              <a:avLst/>
              <a:gdLst/>
              <a:ahLst/>
              <a:cxnLst/>
              <a:rect l="l" t="t" r="r" b="b"/>
              <a:pathLst>
                <a:path w="935" h="935" extrusionOk="0">
                  <a:moveTo>
                    <a:pt x="467" y="1"/>
                  </a:moveTo>
                  <a:cubicBezTo>
                    <a:pt x="200" y="1"/>
                    <a:pt x="0" y="234"/>
                    <a:pt x="0" y="468"/>
                  </a:cubicBezTo>
                  <a:cubicBezTo>
                    <a:pt x="0" y="735"/>
                    <a:pt x="200" y="935"/>
                    <a:pt x="467" y="935"/>
                  </a:cubicBezTo>
                  <a:cubicBezTo>
                    <a:pt x="734" y="935"/>
                    <a:pt x="934" y="735"/>
                    <a:pt x="934" y="468"/>
                  </a:cubicBezTo>
                  <a:cubicBezTo>
                    <a:pt x="934" y="234"/>
                    <a:pt x="734" y="68"/>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917;p47"/>
            <p:cNvSpPr/>
            <p:nvPr/>
          </p:nvSpPr>
          <p:spPr>
            <a:xfrm flipH="1">
              <a:off x="-590729" y="2626249"/>
              <a:ext cx="49978" cy="51804"/>
            </a:xfrm>
            <a:custGeom>
              <a:avLst/>
              <a:gdLst/>
              <a:ahLst/>
              <a:cxnLst/>
              <a:rect l="l" t="t" r="r" b="b"/>
              <a:pathLst>
                <a:path w="902" h="935" extrusionOk="0">
                  <a:moveTo>
                    <a:pt x="434" y="0"/>
                  </a:moveTo>
                  <a:cubicBezTo>
                    <a:pt x="201" y="0"/>
                    <a:pt x="0" y="234"/>
                    <a:pt x="0" y="467"/>
                  </a:cubicBezTo>
                  <a:cubicBezTo>
                    <a:pt x="0" y="734"/>
                    <a:pt x="201" y="934"/>
                    <a:pt x="434" y="934"/>
                  </a:cubicBezTo>
                  <a:cubicBezTo>
                    <a:pt x="701" y="934"/>
                    <a:pt x="901" y="767"/>
                    <a:pt x="901" y="467"/>
                  </a:cubicBezTo>
                  <a:cubicBezTo>
                    <a:pt x="901" y="234"/>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918;p47"/>
            <p:cNvSpPr/>
            <p:nvPr/>
          </p:nvSpPr>
          <p:spPr>
            <a:xfrm flipH="1">
              <a:off x="-590729" y="2827702"/>
              <a:ext cx="51806" cy="51804"/>
            </a:xfrm>
            <a:custGeom>
              <a:avLst/>
              <a:gdLst/>
              <a:ahLst/>
              <a:cxnLst/>
              <a:rect l="l" t="t" r="r" b="b"/>
              <a:pathLst>
                <a:path w="935" h="935" extrusionOk="0">
                  <a:moveTo>
                    <a:pt x="467" y="0"/>
                  </a:moveTo>
                  <a:cubicBezTo>
                    <a:pt x="234" y="0"/>
                    <a:pt x="0" y="200"/>
                    <a:pt x="0" y="467"/>
                  </a:cubicBezTo>
                  <a:cubicBezTo>
                    <a:pt x="0" y="734"/>
                    <a:pt x="234" y="934"/>
                    <a:pt x="467" y="934"/>
                  </a:cubicBezTo>
                  <a:cubicBezTo>
                    <a:pt x="734" y="934"/>
                    <a:pt x="934" y="734"/>
                    <a:pt x="934" y="467"/>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919;p47"/>
            <p:cNvSpPr/>
            <p:nvPr/>
          </p:nvSpPr>
          <p:spPr>
            <a:xfrm flipH="1">
              <a:off x="-489056" y="2731574"/>
              <a:ext cx="49978" cy="49975"/>
            </a:xfrm>
            <a:custGeom>
              <a:avLst/>
              <a:gdLst/>
              <a:ahLst/>
              <a:cxnLst/>
              <a:rect l="l" t="t" r="r" b="b"/>
              <a:pathLst>
                <a:path w="902" h="902" extrusionOk="0">
                  <a:moveTo>
                    <a:pt x="434" y="1"/>
                  </a:moveTo>
                  <a:cubicBezTo>
                    <a:pt x="201" y="1"/>
                    <a:pt x="1" y="201"/>
                    <a:pt x="1" y="468"/>
                  </a:cubicBezTo>
                  <a:cubicBezTo>
                    <a:pt x="1" y="701"/>
                    <a:pt x="201" y="901"/>
                    <a:pt x="434" y="901"/>
                  </a:cubicBezTo>
                  <a:cubicBezTo>
                    <a:pt x="701" y="901"/>
                    <a:pt x="901" y="701"/>
                    <a:pt x="901" y="468"/>
                  </a:cubicBezTo>
                  <a:cubicBezTo>
                    <a:pt x="901" y="201"/>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920;p47"/>
            <p:cNvSpPr/>
            <p:nvPr/>
          </p:nvSpPr>
          <p:spPr>
            <a:xfrm flipH="1">
              <a:off x="-690518" y="2731574"/>
              <a:ext cx="51806" cy="49975"/>
            </a:xfrm>
            <a:custGeom>
              <a:avLst/>
              <a:gdLst/>
              <a:ahLst/>
              <a:cxnLst/>
              <a:rect l="l" t="t" r="r" b="b"/>
              <a:pathLst>
                <a:path w="935" h="902" extrusionOk="0">
                  <a:moveTo>
                    <a:pt x="467" y="1"/>
                  </a:moveTo>
                  <a:cubicBezTo>
                    <a:pt x="200" y="1"/>
                    <a:pt x="0" y="201"/>
                    <a:pt x="0" y="468"/>
                  </a:cubicBezTo>
                  <a:cubicBezTo>
                    <a:pt x="0" y="701"/>
                    <a:pt x="200" y="901"/>
                    <a:pt x="467" y="901"/>
                  </a:cubicBezTo>
                  <a:cubicBezTo>
                    <a:pt x="734" y="901"/>
                    <a:pt x="934" y="701"/>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921;p47"/>
            <p:cNvSpPr/>
            <p:nvPr/>
          </p:nvSpPr>
          <p:spPr>
            <a:xfrm flipH="1">
              <a:off x="-590729" y="2827702"/>
              <a:ext cx="51806" cy="51804"/>
            </a:xfrm>
            <a:custGeom>
              <a:avLst/>
              <a:gdLst/>
              <a:ahLst/>
              <a:cxnLst/>
              <a:rect l="l" t="t" r="r" b="b"/>
              <a:pathLst>
                <a:path w="935" h="935" extrusionOk="0">
                  <a:moveTo>
                    <a:pt x="467" y="0"/>
                  </a:moveTo>
                  <a:cubicBezTo>
                    <a:pt x="234" y="0"/>
                    <a:pt x="0" y="200"/>
                    <a:pt x="0" y="467"/>
                  </a:cubicBezTo>
                  <a:cubicBezTo>
                    <a:pt x="0" y="734"/>
                    <a:pt x="234" y="934"/>
                    <a:pt x="467" y="934"/>
                  </a:cubicBezTo>
                  <a:cubicBezTo>
                    <a:pt x="734" y="934"/>
                    <a:pt x="934" y="734"/>
                    <a:pt x="934" y="467"/>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922;p47"/>
            <p:cNvSpPr/>
            <p:nvPr/>
          </p:nvSpPr>
          <p:spPr>
            <a:xfrm flipH="1">
              <a:off x="-590729" y="3029155"/>
              <a:ext cx="51806" cy="51804"/>
            </a:xfrm>
            <a:custGeom>
              <a:avLst/>
              <a:gdLst/>
              <a:ahLst/>
              <a:cxnLst/>
              <a:rect l="l" t="t" r="r" b="b"/>
              <a:pathLst>
                <a:path w="935" h="935" extrusionOk="0">
                  <a:moveTo>
                    <a:pt x="467" y="0"/>
                  </a:moveTo>
                  <a:cubicBezTo>
                    <a:pt x="234" y="0"/>
                    <a:pt x="0" y="200"/>
                    <a:pt x="0" y="467"/>
                  </a:cubicBezTo>
                  <a:cubicBezTo>
                    <a:pt x="0" y="701"/>
                    <a:pt x="234" y="934"/>
                    <a:pt x="467" y="934"/>
                  </a:cubicBezTo>
                  <a:cubicBezTo>
                    <a:pt x="734" y="934"/>
                    <a:pt x="934" y="701"/>
                    <a:pt x="934" y="467"/>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923;p47"/>
            <p:cNvSpPr/>
            <p:nvPr/>
          </p:nvSpPr>
          <p:spPr>
            <a:xfrm flipH="1">
              <a:off x="-489056" y="2931199"/>
              <a:ext cx="49978" cy="51804"/>
            </a:xfrm>
            <a:custGeom>
              <a:avLst/>
              <a:gdLst/>
              <a:ahLst/>
              <a:cxnLst/>
              <a:rect l="l" t="t" r="r" b="b"/>
              <a:pathLst>
                <a:path w="902" h="935" extrusionOk="0">
                  <a:moveTo>
                    <a:pt x="434" y="0"/>
                  </a:moveTo>
                  <a:cubicBezTo>
                    <a:pt x="201" y="0"/>
                    <a:pt x="1" y="234"/>
                    <a:pt x="1" y="467"/>
                  </a:cubicBezTo>
                  <a:cubicBezTo>
                    <a:pt x="1" y="734"/>
                    <a:pt x="201" y="934"/>
                    <a:pt x="434" y="934"/>
                  </a:cubicBezTo>
                  <a:cubicBezTo>
                    <a:pt x="701" y="934"/>
                    <a:pt x="901" y="734"/>
                    <a:pt x="901" y="467"/>
                  </a:cubicBezTo>
                  <a:cubicBezTo>
                    <a:pt x="901" y="234"/>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924;p47"/>
            <p:cNvSpPr/>
            <p:nvPr/>
          </p:nvSpPr>
          <p:spPr>
            <a:xfrm flipH="1">
              <a:off x="-690518" y="2931199"/>
              <a:ext cx="51806" cy="51804"/>
            </a:xfrm>
            <a:custGeom>
              <a:avLst/>
              <a:gdLst/>
              <a:ahLst/>
              <a:cxnLst/>
              <a:rect l="l" t="t" r="r" b="b"/>
              <a:pathLst>
                <a:path w="935" h="935" extrusionOk="0">
                  <a:moveTo>
                    <a:pt x="467" y="0"/>
                  </a:moveTo>
                  <a:cubicBezTo>
                    <a:pt x="200" y="0"/>
                    <a:pt x="0" y="234"/>
                    <a:pt x="0" y="467"/>
                  </a:cubicBezTo>
                  <a:cubicBezTo>
                    <a:pt x="0" y="734"/>
                    <a:pt x="200" y="934"/>
                    <a:pt x="467" y="934"/>
                  </a:cubicBezTo>
                  <a:cubicBezTo>
                    <a:pt x="734" y="934"/>
                    <a:pt x="934" y="734"/>
                    <a:pt x="934" y="467"/>
                  </a:cubicBezTo>
                  <a:cubicBezTo>
                    <a:pt x="934" y="234"/>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925;p47"/>
            <p:cNvSpPr/>
            <p:nvPr/>
          </p:nvSpPr>
          <p:spPr>
            <a:xfrm flipH="1">
              <a:off x="-590729" y="3027271"/>
              <a:ext cx="51806" cy="49975"/>
            </a:xfrm>
            <a:custGeom>
              <a:avLst/>
              <a:gdLst/>
              <a:ahLst/>
              <a:cxnLst/>
              <a:rect l="l" t="t" r="r" b="b"/>
              <a:pathLst>
                <a:path w="935" h="902" extrusionOk="0">
                  <a:moveTo>
                    <a:pt x="467" y="1"/>
                  </a:moveTo>
                  <a:cubicBezTo>
                    <a:pt x="234" y="1"/>
                    <a:pt x="0" y="201"/>
                    <a:pt x="0" y="434"/>
                  </a:cubicBezTo>
                  <a:cubicBezTo>
                    <a:pt x="0" y="701"/>
                    <a:pt x="234" y="901"/>
                    <a:pt x="467" y="901"/>
                  </a:cubicBezTo>
                  <a:cubicBezTo>
                    <a:pt x="734" y="901"/>
                    <a:pt x="934" y="701"/>
                    <a:pt x="934" y="434"/>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926;p47"/>
            <p:cNvSpPr/>
            <p:nvPr/>
          </p:nvSpPr>
          <p:spPr>
            <a:xfrm flipH="1">
              <a:off x="-590729" y="3228723"/>
              <a:ext cx="51806" cy="49975"/>
            </a:xfrm>
            <a:custGeom>
              <a:avLst/>
              <a:gdLst/>
              <a:ahLst/>
              <a:cxnLst/>
              <a:rect l="l" t="t" r="r" b="b"/>
              <a:pathLst>
                <a:path w="935" h="902" extrusionOk="0">
                  <a:moveTo>
                    <a:pt x="467" y="1"/>
                  </a:moveTo>
                  <a:cubicBezTo>
                    <a:pt x="234" y="1"/>
                    <a:pt x="0" y="201"/>
                    <a:pt x="0" y="434"/>
                  </a:cubicBezTo>
                  <a:cubicBezTo>
                    <a:pt x="0" y="701"/>
                    <a:pt x="234" y="901"/>
                    <a:pt x="467" y="901"/>
                  </a:cubicBezTo>
                  <a:cubicBezTo>
                    <a:pt x="734" y="901"/>
                    <a:pt x="934" y="701"/>
                    <a:pt x="934" y="434"/>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47"/>
            <p:cNvSpPr/>
            <p:nvPr/>
          </p:nvSpPr>
          <p:spPr>
            <a:xfrm flipH="1">
              <a:off x="-489056" y="3130767"/>
              <a:ext cx="51806" cy="51804"/>
            </a:xfrm>
            <a:custGeom>
              <a:avLst/>
              <a:gdLst/>
              <a:ahLst/>
              <a:cxnLst/>
              <a:rect l="l" t="t" r="r" b="b"/>
              <a:pathLst>
                <a:path w="935" h="935" extrusionOk="0">
                  <a:moveTo>
                    <a:pt x="467" y="1"/>
                  </a:moveTo>
                  <a:cubicBezTo>
                    <a:pt x="234" y="1"/>
                    <a:pt x="0" y="201"/>
                    <a:pt x="0" y="468"/>
                  </a:cubicBezTo>
                  <a:cubicBezTo>
                    <a:pt x="0" y="701"/>
                    <a:pt x="234" y="935"/>
                    <a:pt x="467" y="935"/>
                  </a:cubicBezTo>
                  <a:cubicBezTo>
                    <a:pt x="734" y="935"/>
                    <a:pt x="934" y="701"/>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928;p47"/>
            <p:cNvSpPr/>
            <p:nvPr/>
          </p:nvSpPr>
          <p:spPr>
            <a:xfrm flipH="1">
              <a:off x="-690518" y="3130767"/>
              <a:ext cx="51806" cy="51804"/>
            </a:xfrm>
            <a:custGeom>
              <a:avLst/>
              <a:gdLst/>
              <a:ahLst/>
              <a:cxnLst/>
              <a:rect l="l" t="t" r="r" b="b"/>
              <a:pathLst>
                <a:path w="935" h="935" extrusionOk="0">
                  <a:moveTo>
                    <a:pt x="467" y="1"/>
                  </a:moveTo>
                  <a:cubicBezTo>
                    <a:pt x="200" y="1"/>
                    <a:pt x="0" y="201"/>
                    <a:pt x="0" y="468"/>
                  </a:cubicBezTo>
                  <a:cubicBezTo>
                    <a:pt x="0" y="701"/>
                    <a:pt x="200" y="935"/>
                    <a:pt x="467" y="935"/>
                  </a:cubicBezTo>
                  <a:cubicBezTo>
                    <a:pt x="734" y="935"/>
                    <a:pt x="934" y="701"/>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47"/>
            <p:cNvSpPr/>
            <p:nvPr/>
          </p:nvSpPr>
          <p:spPr>
            <a:xfrm flipH="1">
              <a:off x="-590729" y="3225011"/>
              <a:ext cx="49978" cy="51804"/>
            </a:xfrm>
            <a:custGeom>
              <a:avLst/>
              <a:gdLst/>
              <a:ahLst/>
              <a:cxnLst/>
              <a:rect l="l" t="t" r="r" b="b"/>
              <a:pathLst>
                <a:path w="902" h="935" extrusionOk="0">
                  <a:moveTo>
                    <a:pt x="434" y="1"/>
                  </a:moveTo>
                  <a:cubicBezTo>
                    <a:pt x="201" y="1"/>
                    <a:pt x="0" y="234"/>
                    <a:pt x="0" y="468"/>
                  </a:cubicBezTo>
                  <a:cubicBezTo>
                    <a:pt x="0" y="735"/>
                    <a:pt x="201" y="935"/>
                    <a:pt x="434" y="935"/>
                  </a:cubicBezTo>
                  <a:cubicBezTo>
                    <a:pt x="701" y="935"/>
                    <a:pt x="901" y="735"/>
                    <a:pt x="901" y="468"/>
                  </a:cubicBezTo>
                  <a:cubicBezTo>
                    <a:pt x="901" y="234"/>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47"/>
            <p:cNvSpPr/>
            <p:nvPr/>
          </p:nvSpPr>
          <p:spPr>
            <a:xfrm flipH="1">
              <a:off x="-590729" y="3426464"/>
              <a:ext cx="49978" cy="51804"/>
            </a:xfrm>
            <a:custGeom>
              <a:avLst/>
              <a:gdLst/>
              <a:ahLst/>
              <a:cxnLst/>
              <a:rect l="l" t="t" r="r" b="b"/>
              <a:pathLst>
                <a:path w="902" h="935" extrusionOk="0">
                  <a:moveTo>
                    <a:pt x="434" y="1"/>
                  </a:moveTo>
                  <a:cubicBezTo>
                    <a:pt x="201" y="1"/>
                    <a:pt x="0" y="201"/>
                    <a:pt x="0" y="468"/>
                  </a:cubicBezTo>
                  <a:cubicBezTo>
                    <a:pt x="0" y="701"/>
                    <a:pt x="201" y="935"/>
                    <a:pt x="434" y="935"/>
                  </a:cubicBezTo>
                  <a:cubicBezTo>
                    <a:pt x="701" y="935"/>
                    <a:pt x="901" y="701"/>
                    <a:pt x="901" y="468"/>
                  </a:cubicBezTo>
                  <a:cubicBezTo>
                    <a:pt x="901" y="201"/>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47"/>
            <p:cNvSpPr/>
            <p:nvPr/>
          </p:nvSpPr>
          <p:spPr>
            <a:xfrm flipH="1">
              <a:off x="-489056" y="3328508"/>
              <a:ext cx="49978" cy="51804"/>
            </a:xfrm>
            <a:custGeom>
              <a:avLst/>
              <a:gdLst/>
              <a:ahLst/>
              <a:cxnLst/>
              <a:rect l="l" t="t" r="r" b="b"/>
              <a:pathLst>
                <a:path w="902" h="935" extrusionOk="0">
                  <a:moveTo>
                    <a:pt x="434" y="1"/>
                  </a:moveTo>
                  <a:cubicBezTo>
                    <a:pt x="201" y="1"/>
                    <a:pt x="1" y="234"/>
                    <a:pt x="1" y="468"/>
                  </a:cubicBezTo>
                  <a:cubicBezTo>
                    <a:pt x="1" y="735"/>
                    <a:pt x="201" y="935"/>
                    <a:pt x="434" y="935"/>
                  </a:cubicBezTo>
                  <a:cubicBezTo>
                    <a:pt x="701" y="935"/>
                    <a:pt x="901" y="735"/>
                    <a:pt x="901" y="468"/>
                  </a:cubicBezTo>
                  <a:cubicBezTo>
                    <a:pt x="901" y="234"/>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47"/>
            <p:cNvSpPr/>
            <p:nvPr/>
          </p:nvSpPr>
          <p:spPr>
            <a:xfrm flipH="1">
              <a:off x="-690518" y="3328508"/>
              <a:ext cx="51806" cy="51804"/>
            </a:xfrm>
            <a:custGeom>
              <a:avLst/>
              <a:gdLst/>
              <a:ahLst/>
              <a:cxnLst/>
              <a:rect l="l" t="t" r="r" b="b"/>
              <a:pathLst>
                <a:path w="935" h="935" extrusionOk="0">
                  <a:moveTo>
                    <a:pt x="467" y="1"/>
                  </a:moveTo>
                  <a:cubicBezTo>
                    <a:pt x="200" y="1"/>
                    <a:pt x="0" y="234"/>
                    <a:pt x="0" y="468"/>
                  </a:cubicBezTo>
                  <a:cubicBezTo>
                    <a:pt x="0" y="735"/>
                    <a:pt x="200" y="935"/>
                    <a:pt x="467" y="935"/>
                  </a:cubicBezTo>
                  <a:cubicBezTo>
                    <a:pt x="734" y="935"/>
                    <a:pt x="934" y="735"/>
                    <a:pt x="934" y="468"/>
                  </a:cubicBezTo>
                  <a:cubicBezTo>
                    <a:pt x="934" y="234"/>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47"/>
            <p:cNvSpPr/>
            <p:nvPr/>
          </p:nvSpPr>
          <p:spPr>
            <a:xfrm flipH="1">
              <a:off x="-590729" y="3424636"/>
              <a:ext cx="49978" cy="49975"/>
            </a:xfrm>
            <a:custGeom>
              <a:avLst/>
              <a:gdLst/>
              <a:ahLst/>
              <a:cxnLst/>
              <a:rect l="l" t="t" r="r" b="b"/>
              <a:pathLst>
                <a:path w="902" h="902" extrusionOk="0">
                  <a:moveTo>
                    <a:pt x="434" y="0"/>
                  </a:moveTo>
                  <a:cubicBezTo>
                    <a:pt x="201" y="0"/>
                    <a:pt x="0" y="201"/>
                    <a:pt x="0" y="467"/>
                  </a:cubicBezTo>
                  <a:cubicBezTo>
                    <a:pt x="0" y="701"/>
                    <a:pt x="201" y="901"/>
                    <a:pt x="434" y="901"/>
                  </a:cubicBezTo>
                  <a:cubicBezTo>
                    <a:pt x="701" y="901"/>
                    <a:pt x="901" y="701"/>
                    <a:pt x="901" y="467"/>
                  </a:cubicBezTo>
                  <a:cubicBezTo>
                    <a:pt x="901" y="201"/>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47"/>
            <p:cNvSpPr/>
            <p:nvPr/>
          </p:nvSpPr>
          <p:spPr>
            <a:xfrm flipH="1">
              <a:off x="-590729" y="3624260"/>
              <a:ext cx="49978" cy="51804"/>
            </a:xfrm>
            <a:custGeom>
              <a:avLst/>
              <a:gdLst/>
              <a:ahLst/>
              <a:cxnLst/>
              <a:rect l="l" t="t" r="r" b="b"/>
              <a:pathLst>
                <a:path w="902" h="935" extrusionOk="0">
                  <a:moveTo>
                    <a:pt x="434" y="0"/>
                  </a:moveTo>
                  <a:cubicBezTo>
                    <a:pt x="201" y="0"/>
                    <a:pt x="0" y="234"/>
                    <a:pt x="0" y="467"/>
                  </a:cubicBezTo>
                  <a:cubicBezTo>
                    <a:pt x="0" y="734"/>
                    <a:pt x="201" y="934"/>
                    <a:pt x="434" y="934"/>
                  </a:cubicBezTo>
                  <a:cubicBezTo>
                    <a:pt x="701" y="934"/>
                    <a:pt x="901" y="734"/>
                    <a:pt x="901" y="467"/>
                  </a:cubicBezTo>
                  <a:cubicBezTo>
                    <a:pt x="901" y="234"/>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47"/>
            <p:cNvSpPr/>
            <p:nvPr/>
          </p:nvSpPr>
          <p:spPr>
            <a:xfrm flipH="1">
              <a:off x="-489056" y="3528132"/>
              <a:ext cx="49978" cy="51804"/>
            </a:xfrm>
            <a:custGeom>
              <a:avLst/>
              <a:gdLst/>
              <a:ahLst/>
              <a:cxnLst/>
              <a:rect l="l" t="t" r="r" b="b"/>
              <a:pathLst>
                <a:path w="902" h="935" extrusionOk="0">
                  <a:moveTo>
                    <a:pt x="434" y="0"/>
                  </a:moveTo>
                  <a:cubicBezTo>
                    <a:pt x="201" y="0"/>
                    <a:pt x="1" y="201"/>
                    <a:pt x="1" y="467"/>
                  </a:cubicBezTo>
                  <a:cubicBezTo>
                    <a:pt x="1" y="701"/>
                    <a:pt x="201" y="934"/>
                    <a:pt x="434" y="934"/>
                  </a:cubicBezTo>
                  <a:cubicBezTo>
                    <a:pt x="701" y="934"/>
                    <a:pt x="901" y="701"/>
                    <a:pt x="901" y="467"/>
                  </a:cubicBezTo>
                  <a:cubicBezTo>
                    <a:pt x="901" y="201"/>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47"/>
            <p:cNvSpPr/>
            <p:nvPr/>
          </p:nvSpPr>
          <p:spPr>
            <a:xfrm flipH="1">
              <a:off x="-690518" y="3528132"/>
              <a:ext cx="51806" cy="51804"/>
            </a:xfrm>
            <a:custGeom>
              <a:avLst/>
              <a:gdLst/>
              <a:ahLst/>
              <a:cxnLst/>
              <a:rect l="l" t="t" r="r" b="b"/>
              <a:pathLst>
                <a:path w="935" h="935" extrusionOk="0">
                  <a:moveTo>
                    <a:pt x="467" y="0"/>
                  </a:moveTo>
                  <a:cubicBezTo>
                    <a:pt x="200" y="0"/>
                    <a:pt x="0" y="201"/>
                    <a:pt x="0" y="467"/>
                  </a:cubicBezTo>
                  <a:cubicBezTo>
                    <a:pt x="0" y="701"/>
                    <a:pt x="200" y="934"/>
                    <a:pt x="467" y="934"/>
                  </a:cubicBezTo>
                  <a:cubicBezTo>
                    <a:pt x="734" y="934"/>
                    <a:pt x="934" y="701"/>
                    <a:pt x="934" y="467"/>
                  </a:cubicBezTo>
                  <a:cubicBezTo>
                    <a:pt x="934" y="201"/>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47"/>
            <p:cNvSpPr/>
            <p:nvPr/>
          </p:nvSpPr>
          <p:spPr>
            <a:xfrm flipH="1">
              <a:off x="-590729" y="3624260"/>
              <a:ext cx="51806" cy="51804"/>
            </a:xfrm>
            <a:custGeom>
              <a:avLst/>
              <a:gdLst/>
              <a:ahLst/>
              <a:cxnLst/>
              <a:rect l="l" t="t" r="r" b="b"/>
              <a:pathLst>
                <a:path w="935" h="935" extrusionOk="0">
                  <a:moveTo>
                    <a:pt x="467" y="0"/>
                  </a:moveTo>
                  <a:cubicBezTo>
                    <a:pt x="234" y="0"/>
                    <a:pt x="0" y="234"/>
                    <a:pt x="0" y="467"/>
                  </a:cubicBezTo>
                  <a:cubicBezTo>
                    <a:pt x="0" y="734"/>
                    <a:pt x="234" y="934"/>
                    <a:pt x="467" y="934"/>
                  </a:cubicBezTo>
                  <a:cubicBezTo>
                    <a:pt x="734" y="934"/>
                    <a:pt x="934" y="734"/>
                    <a:pt x="934" y="467"/>
                  </a:cubicBezTo>
                  <a:cubicBezTo>
                    <a:pt x="934" y="234"/>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47"/>
            <p:cNvSpPr/>
            <p:nvPr/>
          </p:nvSpPr>
          <p:spPr>
            <a:xfrm flipH="1">
              <a:off x="-590729" y="3823829"/>
              <a:ext cx="51806" cy="49975"/>
            </a:xfrm>
            <a:custGeom>
              <a:avLst/>
              <a:gdLst/>
              <a:ahLst/>
              <a:cxnLst/>
              <a:rect l="l" t="t" r="r" b="b"/>
              <a:pathLst>
                <a:path w="935" h="902" extrusionOk="0">
                  <a:moveTo>
                    <a:pt x="467" y="1"/>
                  </a:moveTo>
                  <a:cubicBezTo>
                    <a:pt x="234" y="1"/>
                    <a:pt x="0" y="201"/>
                    <a:pt x="0" y="468"/>
                  </a:cubicBezTo>
                  <a:cubicBezTo>
                    <a:pt x="0" y="701"/>
                    <a:pt x="234" y="901"/>
                    <a:pt x="467" y="901"/>
                  </a:cubicBezTo>
                  <a:cubicBezTo>
                    <a:pt x="734" y="901"/>
                    <a:pt x="934" y="701"/>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47"/>
            <p:cNvSpPr/>
            <p:nvPr/>
          </p:nvSpPr>
          <p:spPr>
            <a:xfrm flipH="1">
              <a:off x="-489056" y="3727756"/>
              <a:ext cx="51806" cy="49920"/>
            </a:xfrm>
            <a:custGeom>
              <a:avLst/>
              <a:gdLst/>
              <a:ahLst/>
              <a:cxnLst/>
              <a:rect l="l" t="t" r="r" b="b"/>
              <a:pathLst>
                <a:path w="935" h="901" extrusionOk="0">
                  <a:moveTo>
                    <a:pt x="467" y="0"/>
                  </a:moveTo>
                  <a:cubicBezTo>
                    <a:pt x="234" y="0"/>
                    <a:pt x="0" y="200"/>
                    <a:pt x="0" y="434"/>
                  </a:cubicBezTo>
                  <a:cubicBezTo>
                    <a:pt x="0" y="701"/>
                    <a:pt x="234" y="901"/>
                    <a:pt x="467" y="901"/>
                  </a:cubicBezTo>
                  <a:cubicBezTo>
                    <a:pt x="734" y="901"/>
                    <a:pt x="934" y="701"/>
                    <a:pt x="934" y="434"/>
                  </a:cubicBezTo>
                  <a:cubicBezTo>
                    <a:pt x="934" y="234"/>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47"/>
            <p:cNvSpPr/>
            <p:nvPr/>
          </p:nvSpPr>
          <p:spPr>
            <a:xfrm flipH="1">
              <a:off x="-690518" y="3727756"/>
              <a:ext cx="51806" cy="49920"/>
            </a:xfrm>
            <a:custGeom>
              <a:avLst/>
              <a:gdLst/>
              <a:ahLst/>
              <a:cxnLst/>
              <a:rect l="l" t="t" r="r" b="b"/>
              <a:pathLst>
                <a:path w="935" h="901" extrusionOk="0">
                  <a:moveTo>
                    <a:pt x="467" y="0"/>
                  </a:moveTo>
                  <a:cubicBezTo>
                    <a:pt x="200" y="0"/>
                    <a:pt x="0" y="200"/>
                    <a:pt x="0" y="434"/>
                  </a:cubicBezTo>
                  <a:cubicBezTo>
                    <a:pt x="0" y="701"/>
                    <a:pt x="200" y="901"/>
                    <a:pt x="467" y="901"/>
                  </a:cubicBezTo>
                  <a:cubicBezTo>
                    <a:pt x="734" y="901"/>
                    <a:pt x="934" y="701"/>
                    <a:pt x="934" y="434"/>
                  </a:cubicBezTo>
                  <a:cubicBezTo>
                    <a:pt x="934" y="234"/>
                    <a:pt x="734" y="33"/>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47"/>
            <p:cNvSpPr/>
            <p:nvPr/>
          </p:nvSpPr>
          <p:spPr>
            <a:xfrm flipH="1">
              <a:off x="-590729" y="3823829"/>
              <a:ext cx="51806" cy="49975"/>
            </a:xfrm>
            <a:custGeom>
              <a:avLst/>
              <a:gdLst/>
              <a:ahLst/>
              <a:cxnLst/>
              <a:rect l="l" t="t" r="r" b="b"/>
              <a:pathLst>
                <a:path w="935" h="902" extrusionOk="0">
                  <a:moveTo>
                    <a:pt x="467" y="1"/>
                  </a:moveTo>
                  <a:cubicBezTo>
                    <a:pt x="234" y="1"/>
                    <a:pt x="0" y="201"/>
                    <a:pt x="0" y="468"/>
                  </a:cubicBezTo>
                  <a:cubicBezTo>
                    <a:pt x="0" y="701"/>
                    <a:pt x="234" y="901"/>
                    <a:pt x="467" y="901"/>
                  </a:cubicBezTo>
                  <a:cubicBezTo>
                    <a:pt x="734" y="901"/>
                    <a:pt x="934" y="701"/>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47"/>
            <p:cNvSpPr/>
            <p:nvPr/>
          </p:nvSpPr>
          <p:spPr>
            <a:xfrm flipH="1">
              <a:off x="-590729" y="4025281"/>
              <a:ext cx="51806" cy="49975"/>
            </a:xfrm>
            <a:custGeom>
              <a:avLst/>
              <a:gdLst/>
              <a:ahLst/>
              <a:cxnLst/>
              <a:rect l="l" t="t" r="r" b="b"/>
              <a:pathLst>
                <a:path w="935" h="902" extrusionOk="0">
                  <a:moveTo>
                    <a:pt x="467" y="1"/>
                  </a:moveTo>
                  <a:cubicBezTo>
                    <a:pt x="234" y="1"/>
                    <a:pt x="0" y="201"/>
                    <a:pt x="0" y="468"/>
                  </a:cubicBezTo>
                  <a:cubicBezTo>
                    <a:pt x="0" y="701"/>
                    <a:pt x="234" y="901"/>
                    <a:pt x="467" y="901"/>
                  </a:cubicBezTo>
                  <a:cubicBezTo>
                    <a:pt x="734" y="901"/>
                    <a:pt x="934" y="701"/>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47"/>
            <p:cNvSpPr/>
            <p:nvPr/>
          </p:nvSpPr>
          <p:spPr>
            <a:xfrm flipH="1">
              <a:off x="-489056" y="3927325"/>
              <a:ext cx="51806" cy="51804"/>
            </a:xfrm>
            <a:custGeom>
              <a:avLst/>
              <a:gdLst/>
              <a:ahLst/>
              <a:cxnLst/>
              <a:rect l="l" t="t" r="r" b="b"/>
              <a:pathLst>
                <a:path w="935" h="935" extrusionOk="0">
                  <a:moveTo>
                    <a:pt x="467" y="1"/>
                  </a:moveTo>
                  <a:cubicBezTo>
                    <a:pt x="234" y="1"/>
                    <a:pt x="0" y="201"/>
                    <a:pt x="0" y="468"/>
                  </a:cubicBezTo>
                  <a:cubicBezTo>
                    <a:pt x="0" y="734"/>
                    <a:pt x="234" y="935"/>
                    <a:pt x="467" y="935"/>
                  </a:cubicBezTo>
                  <a:cubicBezTo>
                    <a:pt x="734" y="935"/>
                    <a:pt x="934" y="734"/>
                    <a:pt x="934" y="468"/>
                  </a:cubicBezTo>
                  <a:cubicBezTo>
                    <a:pt x="934" y="234"/>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47"/>
            <p:cNvSpPr/>
            <p:nvPr/>
          </p:nvSpPr>
          <p:spPr>
            <a:xfrm flipH="1">
              <a:off x="-690518" y="3927325"/>
              <a:ext cx="51806" cy="51804"/>
            </a:xfrm>
            <a:custGeom>
              <a:avLst/>
              <a:gdLst/>
              <a:ahLst/>
              <a:cxnLst/>
              <a:rect l="l" t="t" r="r" b="b"/>
              <a:pathLst>
                <a:path w="935" h="935" extrusionOk="0">
                  <a:moveTo>
                    <a:pt x="467" y="1"/>
                  </a:moveTo>
                  <a:cubicBezTo>
                    <a:pt x="200" y="1"/>
                    <a:pt x="0" y="201"/>
                    <a:pt x="0" y="468"/>
                  </a:cubicBezTo>
                  <a:cubicBezTo>
                    <a:pt x="0" y="734"/>
                    <a:pt x="200" y="935"/>
                    <a:pt x="467" y="935"/>
                  </a:cubicBezTo>
                  <a:cubicBezTo>
                    <a:pt x="734" y="935"/>
                    <a:pt x="934" y="734"/>
                    <a:pt x="934" y="468"/>
                  </a:cubicBezTo>
                  <a:cubicBezTo>
                    <a:pt x="934" y="234"/>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47"/>
            <p:cNvSpPr/>
            <p:nvPr/>
          </p:nvSpPr>
          <p:spPr>
            <a:xfrm flipH="1">
              <a:off x="-590729" y="4021569"/>
              <a:ext cx="51806" cy="51804"/>
            </a:xfrm>
            <a:custGeom>
              <a:avLst/>
              <a:gdLst/>
              <a:ahLst/>
              <a:cxnLst/>
              <a:rect l="l" t="t" r="r" b="b"/>
              <a:pathLst>
                <a:path w="935" h="935" extrusionOk="0">
                  <a:moveTo>
                    <a:pt x="467" y="1"/>
                  </a:moveTo>
                  <a:cubicBezTo>
                    <a:pt x="234" y="1"/>
                    <a:pt x="0" y="234"/>
                    <a:pt x="0" y="468"/>
                  </a:cubicBezTo>
                  <a:cubicBezTo>
                    <a:pt x="0" y="735"/>
                    <a:pt x="234" y="935"/>
                    <a:pt x="467" y="935"/>
                  </a:cubicBezTo>
                  <a:cubicBezTo>
                    <a:pt x="734" y="935"/>
                    <a:pt x="934" y="735"/>
                    <a:pt x="934" y="468"/>
                  </a:cubicBezTo>
                  <a:cubicBezTo>
                    <a:pt x="934" y="234"/>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47"/>
            <p:cNvSpPr/>
            <p:nvPr/>
          </p:nvSpPr>
          <p:spPr>
            <a:xfrm flipH="1">
              <a:off x="-590729" y="4221193"/>
              <a:ext cx="49978" cy="51804"/>
            </a:xfrm>
            <a:custGeom>
              <a:avLst/>
              <a:gdLst/>
              <a:ahLst/>
              <a:cxnLst/>
              <a:rect l="l" t="t" r="r" b="b"/>
              <a:pathLst>
                <a:path w="902" h="935" extrusionOk="0">
                  <a:moveTo>
                    <a:pt x="434" y="0"/>
                  </a:moveTo>
                  <a:cubicBezTo>
                    <a:pt x="201" y="0"/>
                    <a:pt x="0" y="201"/>
                    <a:pt x="0" y="467"/>
                  </a:cubicBezTo>
                  <a:cubicBezTo>
                    <a:pt x="0" y="701"/>
                    <a:pt x="201" y="934"/>
                    <a:pt x="434" y="934"/>
                  </a:cubicBezTo>
                  <a:cubicBezTo>
                    <a:pt x="701" y="934"/>
                    <a:pt x="901" y="768"/>
                    <a:pt x="901" y="467"/>
                  </a:cubicBezTo>
                  <a:cubicBezTo>
                    <a:pt x="901" y="201"/>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47"/>
            <p:cNvSpPr/>
            <p:nvPr/>
          </p:nvSpPr>
          <p:spPr>
            <a:xfrm flipH="1">
              <a:off x="-489056" y="4126949"/>
              <a:ext cx="49978" cy="49920"/>
            </a:xfrm>
            <a:custGeom>
              <a:avLst/>
              <a:gdLst/>
              <a:ahLst/>
              <a:cxnLst/>
              <a:rect l="l" t="t" r="r" b="b"/>
              <a:pathLst>
                <a:path w="902" h="901" extrusionOk="0">
                  <a:moveTo>
                    <a:pt x="434" y="0"/>
                  </a:moveTo>
                  <a:cubicBezTo>
                    <a:pt x="201" y="0"/>
                    <a:pt x="1" y="200"/>
                    <a:pt x="1" y="467"/>
                  </a:cubicBezTo>
                  <a:cubicBezTo>
                    <a:pt x="1" y="701"/>
                    <a:pt x="201" y="901"/>
                    <a:pt x="434" y="901"/>
                  </a:cubicBezTo>
                  <a:cubicBezTo>
                    <a:pt x="701" y="901"/>
                    <a:pt x="901" y="701"/>
                    <a:pt x="901" y="467"/>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47"/>
            <p:cNvSpPr/>
            <p:nvPr/>
          </p:nvSpPr>
          <p:spPr>
            <a:xfrm flipH="1">
              <a:off x="-690518" y="4126949"/>
              <a:ext cx="51806" cy="49920"/>
            </a:xfrm>
            <a:custGeom>
              <a:avLst/>
              <a:gdLst/>
              <a:ahLst/>
              <a:cxnLst/>
              <a:rect l="l" t="t" r="r" b="b"/>
              <a:pathLst>
                <a:path w="935" h="901" extrusionOk="0">
                  <a:moveTo>
                    <a:pt x="467" y="0"/>
                  </a:moveTo>
                  <a:cubicBezTo>
                    <a:pt x="200" y="0"/>
                    <a:pt x="0" y="200"/>
                    <a:pt x="0" y="467"/>
                  </a:cubicBezTo>
                  <a:cubicBezTo>
                    <a:pt x="0" y="701"/>
                    <a:pt x="200" y="901"/>
                    <a:pt x="467" y="901"/>
                  </a:cubicBezTo>
                  <a:cubicBezTo>
                    <a:pt x="734" y="901"/>
                    <a:pt x="934" y="701"/>
                    <a:pt x="934" y="467"/>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47"/>
            <p:cNvSpPr/>
            <p:nvPr/>
          </p:nvSpPr>
          <p:spPr>
            <a:xfrm flipH="1">
              <a:off x="-590729" y="4221193"/>
              <a:ext cx="49978" cy="51804"/>
            </a:xfrm>
            <a:custGeom>
              <a:avLst/>
              <a:gdLst/>
              <a:ahLst/>
              <a:cxnLst/>
              <a:rect l="l" t="t" r="r" b="b"/>
              <a:pathLst>
                <a:path w="902" h="935" extrusionOk="0">
                  <a:moveTo>
                    <a:pt x="434" y="0"/>
                  </a:moveTo>
                  <a:cubicBezTo>
                    <a:pt x="201" y="0"/>
                    <a:pt x="0" y="201"/>
                    <a:pt x="0" y="467"/>
                  </a:cubicBezTo>
                  <a:cubicBezTo>
                    <a:pt x="0" y="701"/>
                    <a:pt x="201" y="934"/>
                    <a:pt x="434" y="934"/>
                  </a:cubicBezTo>
                  <a:cubicBezTo>
                    <a:pt x="701" y="934"/>
                    <a:pt x="901" y="701"/>
                    <a:pt x="901" y="467"/>
                  </a:cubicBezTo>
                  <a:cubicBezTo>
                    <a:pt x="901" y="201"/>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47"/>
            <p:cNvSpPr/>
            <p:nvPr/>
          </p:nvSpPr>
          <p:spPr>
            <a:xfrm flipH="1">
              <a:off x="-590729" y="4422646"/>
              <a:ext cx="51806" cy="49975"/>
            </a:xfrm>
            <a:custGeom>
              <a:avLst/>
              <a:gdLst/>
              <a:ahLst/>
              <a:cxnLst/>
              <a:rect l="l" t="t" r="r" b="b"/>
              <a:pathLst>
                <a:path w="935" h="902" extrusionOk="0">
                  <a:moveTo>
                    <a:pt x="467" y="0"/>
                  </a:moveTo>
                  <a:cubicBezTo>
                    <a:pt x="234" y="0"/>
                    <a:pt x="0" y="201"/>
                    <a:pt x="0" y="434"/>
                  </a:cubicBezTo>
                  <a:cubicBezTo>
                    <a:pt x="0" y="701"/>
                    <a:pt x="234" y="901"/>
                    <a:pt x="467" y="901"/>
                  </a:cubicBezTo>
                  <a:cubicBezTo>
                    <a:pt x="734" y="901"/>
                    <a:pt x="934" y="701"/>
                    <a:pt x="934" y="434"/>
                  </a:cubicBezTo>
                  <a:cubicBezTo>
                    <a:pt x="934" y="201"/>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47"/>
            <p:cNvSpPr/>
            <p:nvPr/>
          </p:nvSpPr>
          <p:spPr>
            <a:xfrm flipH="1">
              <a:off x="-489056" y="4324690"/>
              <a:ext cx="49978" cy="51804"/>
            </a:xfrm>
            <a:custGeom>
              <a:avLst/>
              <a:gdLst/>
              <a:ahLst/>
              <a:cxnLst/>
              <a:rect l="l" t="t" r="r" b="b"/>
              <a:pathLst>
                <a:path w="902" h="935" extrusionOk="0">
                  <a:moveTo>
                    <a:pt x="434" y="0"/>
                  </a:moveTo>
                  <a:cubicBezTo>
                    <a:pt x="201" y="0"/>
                    <a:pt x="1" y="201"/>
                    <a:pt x="1" y="467"/>
                  </a:cubicBezTo>
                  <a:cubicBezTo>
                    <a:pt x="1" y="734"/>
                    <a:pt x="201" y="934"/>
                    <a:pt x="434" y="934"/>
                  </a:cubicBezTo>
                  <a:cubicBezTo>
                    <a:pt x="701" y="934"/>
                    <a:pt x="901" y="734"/>
                    <a:pt x="901" y="467"/>
                  </a:cubicBezTo>
                  <a:cubicBezTo>
                    <a:pt x="901" y="201"/>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47"/>
            <p:cNvSpPr/>
            <p:nvPr/>
          </p:nvSpPr>
          <p:spPr>
            <a:xfrm flipH="1">
              <a:off x="-690518" y="4324690"/>
              <a:ext cx="51806" cy="51804"/>
            </a:xfrm>
            <a:custGeom>
              <a:avLst/>
              <a:gdLst/>
              <a:ahLst/>
              <a:cxnLst/>
              <a:rect l="l" t="t" r="r" b="b"/>
              <a:pathLst>
                <a:path w="935" h="935" extrusionOk="0">
                  <a:moveTo>
                    <a:pt x="467" y="0"/>
                  </a:moveTo>
                  <a:cubicBezTo>
                    <a:pt x="200" y="0"/>
                    <a:pt x="0" y="201"/>
                    <a:pt x="0" y="467"/>
                  </a:cubicBezTo>
                  <a:cubicBezTo>
                    <a:pt x="0" y="734"/>
                    <a:pt x="200" y="934"/>
                    <a:pt x="467" y="934"/>
                  </a:cubicBezTo>
                  <a:cubicBezTo>
                    <a:pt x="734" y="934"/>
                    <a:pt x="934" y="734"/>
                    <a:pt x="934" y="467"/>
                  </a:cubicBezTo>
                  <a:cubicBezTo>
                    <a:pt x="934" y="201"/>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47"/>
            <p:cNvSpPr/>
            <p:nvPr/>
          </p:nvSpPr>
          <p:spPr>
            <a:xfrm flipH="1">
              <a:off x="-590729" y="4420817"/>
              <a:ext cx="51806" cy="49920"/>
            </a:xfrm>
            <a:custGeom>
              <a:avLst/>
              <a:gdLst/>
              <a:ahLst/>
              <a:cxnLst/>
              <a:rect l="l" t="t" r="r" b="b"/>
              <a:pathLst>
                <a:path w="935" h="901" extrusionOk="0">
                  <a:moveTo>
                    <a:pt x="467" y="0"/>
                  </a:moveTo>
                  <a:cubicBezTo>
                    <a:pt x="234" y="0"/>
                    <a:pt x="0" y="200"/>
                    <a:pt x="0" y="434"/>
                  </a:cubicBezTo>
                  <a:cubicBezTo>
                    <a:pt x="0" y="701"/>
                    <a:pt x="234" y="901"/>
                    <a:pt x="467" y="901"/>
                  </a:cubicBezTo>
                  <a:cubicBezTo>
                    <a:pt x="734" y="901"/>
                    <a:pt x="934" y="701"/>
                    <a:pt x="934" y="434"/>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47"/>
            <p:cNvSpPr/>
            <p:nvPr/>
          </p:nvSpPr>
          <p:spPr>
            <a:xfrm flipH="1">
              <a:off x="-590729" y="4620386"/>
              <a:ext cx="51806" cy="51804"/>
            </a:xfrm>
            <a:custGeom>
              <a:avLst/>
              <a:gdLst/>
              <a:ahLst/>
              <a:cxnLst/>
              <a:rect l="l" t="t" r="r" b="b"/>
              <a:pathLst>
                <a:path w="935" h="935" extrusionOk="0">
                  <a:moveTo>
                    <a:pt x="467" y="1"/>
                  </a:moveTo>
                  <a:cubicBezTo>
                    <a:pt x="234" y="1"/>
                    <a:pt x="0" y="201"/>
                    <a:pt x="0" y="468"/>
                  </a:cubicBezTo>
                  <a:cubicBezTo>
                    <a:pt x="0" y="734"/>
                    <a:pt x="234" y="935"/>
                    <a:pt x="467" y="935"/>
                  </a:cubicBezTo>
                  <a:cubicBezTo>
                    <a:pt x="734" y="935"/>
                    <a:pt x="934" y="734"/>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47"/>
            <p:cNvSpPr/>
            <p:nvPr/>
          </p:nvSpPr>
          <p:spPr>
            <a:xfrm flipH="1">
              <a:off x="-489056" y="4524314"/>
              <a:ext cx="49978" cy="49920"/>
            </a:xfrm>
            <a:custGeom>
              <a:avLst/>
              <a:gdLst/>
              <a:ahLst/>
              <a:cxnLst/>
              <a:rect l="l" t="t" r="r" b="b"/>
              <a:pathLst>
                <a:path w="902" h="901" extrusionOk="0">
                  <a:moveTo>
                    <a:pt x="434" y="0"/>
                  </a:moveTo>
                  <a:cubicBezTo>
                    <a:pt x="201" y="0"/>
                    <a:pt x="1" y="200"/>
                    <a:pt x="1" y="467"/>
                  </a:cubicBezTo>
                  <a:cubicBezTo>
                    <a:pt x="1" y="701"/>
                    <a:pt x="201" y="901"/>
                    <a:pt x="434" y="901"/>
                  </a:cubicBezTo>
                  <a:cubicBezTo>
                    <a:pt x="701" y="901"/>
                    <a:pt x="901" y="701"/>
                    <a:pt x="901" y="467"/>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47"/>
            <p:cNvSpPr/>
            <p:nvPr/>
          </p:nvSpPr>
          <p:spPr>
            <a:xfrm flipH="1">
              <a:off x="-690518" y="4524314"/>
              <a:ext cx="51806" cy="49920"/>
            </a:xfrm>
            <a:custGeom>
              <a:avLst/>
              <a:gdLst/>
              <a:ahLst/>
              <a:cxnLst/>
              <a:rect l="l" t="t" r="r" b="b"/>
              <a:pathLst>
                <a:path w="935" h="901" extrusionOk="0">
                  <a:moveTo>
                    <a:pt x="467" y="0"/>
                  </a:moveTo>
                  <a:cubicBezTo>
                    <a:pt x="200" y="0"/>
                    <a:pt x="0" y="200"/>
                    <a:pt x="0" y="467"/>
                  </a:cubicBezTo>
                  <a:cubicBezTo>
                    <a:pt x="0" y="701"/>
                    <a:pt x="200" y="901"/>
                    <a:pt x="467" y="901"/>
                  </a:cubicBezTo>
                  <a:cubicBezTo>
                    <a:pt x="734" y="901"/>
                    <a:pt x="934" y="701"/>
                    <a:pt x="934" y="467"/>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47"/>
            <p:cNvSpPr/>
            <p:nvPr/>
          </p:nvSpPr>
          <p:spPr>
            <a:xfrm flipH="1">
              <a:off x="-590729" y="4620386"/>
              <a:ext cx="51806" cy="51804"/>
            </a:xfrm>
            <a:custGeom>
              <a:avLst/>
              <a:gdLst/>
              <a:ahLst/>
              <a:cxnLst/>
              <a:rect l="l" t="t" r="r" b="b"/>
              <a:pathLst>
                <a:path w="935" h="935" extrusionOk="0">
                  <a:moveTo>
                    <a:pt x="467" y="1"/>
                  </a:moveTo>
                  <a:cubicBezTo>
                    <a:pt x="234" y="1"/>
                    <a:pt x="0" y="201"/>
                    <a:pt x="0" y="468"/>
                  </a:cubicBezTo>
                  <a:cubicBezTo>
                    <a:pt x="0" y="734"/>
                    <a:pt x="234" y="935"/>
                    <a:pt x="467" y="935"/>
                  </a:cubicBezTo>
                  <a:cubicBezTo>
                    <a:pt x="734" y="935"/>
                    <a:pt x="934" y="734"/>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47"/>
            <p:cNvSpPr/>
            <p:nvPr/>
          </p:nvSpPr>
          <p:spPr>
            <a:xfrm flipH="1">
              <a:off x="-590729" y="4820010"/>
              <a:ext cx="49978" cy="49920"/>
            </a:xfrm>
            <a:custGeom>
              <a:avLst/>
              <a:gdLst/>
              <a:ahLst/>
              <a:cxnLst/>
              <a:rect l="l" t="t" r="r" b="b"/>
              <a:pathLst>
                <a:path w="902" h="901" extrusionOk="0">
                  <a:moveTo>
                    <a:pt x="434" y="0"/>
                  </a:moveTo>
                  <a:cubicBezTo>
                    <a:pt x="201" y="0"/>
                    <a:pt x="0" y="200"/>
                    <a:pt x="0" y="467"/>
                  </a:cubicBezTo>
                  <a:cubicBezTo>
                    <a:pt x="0" y="701"/>
                    <a:pt x="201" y="901"/>
                    <a:pt x="434" y="901"/>
                  </a:cubicBezTo>
                  <a:cubicBezTo>
                    <a:pt x="701" y="901"/>
                    <a:pt x="901" y="701"/>
                    <a:pt x="901" y="467"/>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47"/>
            <p:cNvSpPr/>
            <p:nvPr/>
          </p:nvSpPr>
          <p:spPr>
            <a:xfrm flipH="1">
              <a:off x="-489056" y="4723883"/>
              <a:ext cx="51806" cy="51804"/>
            </a:xfrm>
            <a:custGeom>
              <a:avLst/>
              <a:gdLst/>
              <a:ahLst/>
              <a:cxnLst/>
              <a:rect l="l" t="t" r="r" b="b"/>
              <a:pathLst>
                <a:path w="935" h="935" extrusionOk="0">
                  <a:moveTo>
                    <a:pt x="467" y="1"/>
                  </a:moveTo>
                  <a:cubicBezTo>
                    <a:pt x="234" y="1"/>
                    <a:pt x="0" y="234"/>
                    <a:pt x="0" y="468"/>
                  </a:cubicBezTo>
                  <a:cubicBezTo>
                    <a:pt x="0" y="734"/>
                    <a:pt x="234" y="935"/>
                    <a:pt x="467" y="935"/>
                  </a:cubicBezTo>
                  <a:cubicBezTo>
                    <a:pt x="734" y="935"/>
                    <a:pt x="934" y="734"/>
                    <a:pt x="934" y="468"/>
                  </a:cubicBezTo>
                  <a:cubicBezTo>
                    <a:pt x="934" y="234"/>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47"/>
            <p:cNvSpPr/>
            <p:nvPr/>
          </p:nvSpPr>
          <p:spPr>
            <a:xfrm flipH="1">
              <a:off x="-690518" y="4723883"/>
              <a:ext cx="51806" cy="51804"/>
            </a:xfrm>
            <a:custGeom>
              <a:avLst/>
              <a:gdLst/>
              <a:ahLst/>
              <a:cxnLst/>
              <a:rect l="l" t="t" r="r" b="b"/>
              <a:pathLst>
                <a:path w="935" h="935" extrusionOk="0">
                  <a:moveTo>
                    <a:pt x="467" y="1"/>
                  </a:moveTo>
                  <a:cubicBezTo>
                    <a:pt x="200" y="1"/>
                    <a:pt x="0" y="234"/>
                    <a:pt x="0" y="468"/>
                  </a:cubicBezTo>
                  <a:cubicBezTo>
                    <a:pt x="0" y="734"/>
                    <a:pt x="200" y="935"/>
                    <a:pt x="467" y="935"/>
                  </a:cubicBezTo>
                  <a:cubicBezTo>
                    <a:pt x="734" y="935"/>
                    <a:pt x="934" y="734"/>
                    <a:pt x="934" y="468"/>
                  </a:cubicBezTo>
                  <a:cubicBezTo>
                    <a:pt x="934" y="234"/>
                    <a:pt x="734" y="34"/>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47"/>
            <p:cNvSpPr/>
            <p:nvPr/>
          </p:nvSpPr>
          <p:spPr>
            <a:xfrm flipH="1">
              <a:off x="-590729" y="4820010"/>
              <a:ext cx="49978" cy="49920"/>
            </a:xfrm>
            <a:custGeom>
              <a:avLst/>
              <a:gdLst/>
              <a:ahLst/>
              <a:cxnLst/>
              <a:rect l="l" t="t" r="r" b="b"/>
              <a:pathLst>
                <a:path w="902" h="901" extrusionOk="0">
                  <a:moveTo>
                    <a:pt x="434" y="0"/>
                  </a:moveTo>
                  <a:cubicBezTo>
                    <a:pt x="201" y="0"/>
                    <a:pt x="0" y="200"/>
                    <a:pt x="0" y="467"/>
                  </a:cubicBezTo>
                  <a:cubicBezTo>
                    <a:pt x="0" y="701"/>
                    <a:pt x="201" y="901"/>
                    <a:pt x="434" y="901"/>
                  </a:cubicBezTo>
                  <a:cubicBezTo>
                    <a:pt x="701" y="901"/>
                    <a:pt x="901" y="701"/>
                    <a:pt x="901" y="467"/>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47"/>
            <p:cNvSpPr/>
            <p:nvPr/>
          </p:nvSpPr>
          <p:spPr>
            <a:xfrm flipH="1">
              <a:off x="-590729" y="5021463"/>
              <a:ext cx="51806" cy="49920"/>
            </a:xfrm>
            <a:custGeom>
              <a:avLst/>
              <a:gdLst/>
              <a:ahLst/>
              <a:cxnLst/>
              <a:rect l="l" t="t" r="r" b="b"/>
              <a:pathLst>
                <a:path w="935" h="901" extrusionOk="0">
                  <a:moveTo>
                    <a:pt x="467" y="0"/>
                  </a:moveTo>
                  <a:cubicBezTo>
                    <a:pt x="234" y="0"/>
                    <a:pt x="0" y="200"/>
                    <a:pt x="0" y="434"/>
                  </a:cubicBezTo>
                  <a:cubicBezTo>
                    <a:pt x="0" y="701"/>
                    <a:pt x="234" y="901"/>
                    <a:pt x="467" y="901"/>
                  </a:cubicBezTo>
                  <a:cubicBezTo>
                    <a:pt x="734" y="901"/>
                    <a:pt x="934" y="701"/>
                    <a:pt x="934" y="434"/>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47"/>
            <p:cNvSpPr/>
            <p:nvPr/>
          </p:nvSpPr>
          <p:spPr>
            <a:xfrm flipH="1">
              <a:off x="-489056" y="4923507"/>
              <a:ext cx="49978" cy="51804"/>
            </a:xfrm>
            <a:custGeom>
              <a:avLst/>
              <a:gdLst/>
              <a:ahLst/>
              <a:cxnLst/>
              <a:rect l="l" t="t" r="r" b="b"/>
              <a:pathLst>
                <a:path w="902" h="935" extrusionOk="0">
                  <a:moveTo>
                    <a:pt x="434" y="0"/>
                  </a:moveTo>
                  <a:cubicBezTo>
                    <a:pt x="201" y="0"/>
                    <a:pt x="1" y="200"/>
                    <a:pt x="1" y="467"/>
                  </a:cubicBezTo>
                  <a:cubicBezTo>
                    <a:pt x="1" y="701"/>
                    <a:pt x="201" y="934"/>
                    <a:pt x="434" y="934"/>
                  </a:cubicBezTo>
                  <a:cubicBezTo>
                    <a:pt x="701" y="934"/>
                    <a:pt x="901" y="701"/>
                    <a:pt x="901" y="467"/>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47"/>
            <p:cNvSpPr/>
            <p:nvPr/>
          </p:nvSpPr>
          <p:spPr>
            <a:xfrm flipH="1">
              <a:off x="-690518" y="4923507"/>
              <a:ext cx="51806" cy="51804"/>
            </a:xfrm>
            <a:custGeom>
              <a:avLst/>
              <a:gdLst/>
              <a:ahLst/>
              <a:cxnLst/>
              <a:rect l="l" t="t" r="r" b="b"/>
              <a:pathLst>
                <a:path w="935" h="935" extrusionOk="0">
                  <a:moveTo>
                    <a:pt x="467" y="0"/>
                  </a:moveTo>
                  <a:cubicBezTo>
                    <a:pt x="200" y="0"/>
                    <a:pt x="0" y="200"/>
                    <a:pt x="0" y="467"/>
                  </a:cubicBezTo>
                  <a:cubicBezTo>
                    <a:pt x="0" y="701"/>
                    <a:pt x="200" y="934"/>
                    <a:pt x="467" y="934"/>
                  </a:cubicBezTo>
                  <a:cubicBezTo>
                    <a:pt x="734" y="934"/>
                    <a:pt x="934" y="701"/>
                    <a:pt x="934" y="467"/>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47"/>
            <p:cNvSpPr/>
            <p:nvPr/>
          </p:nvSpPr>
          <p:spPr>
            <a:xfrm flipH="1">
              <a:off x="-590729" y="5017751"/>
              <a:ext cx="51806" cy="51804"/>
            </a:xfrm>
            <a:custGeom>
              <a:avLst/>
              <a:gdLst/>
              <a:ahLst/>
              <a:cxnLst/>
              <a:rect l="l" t="t" r="r" b="b"/>
              <a:pathLst>
                <a:path w="935" h="935" extrusionOk="0">
                  <a:moveTo>
                    <a:pt x="467" y="0"/>
                  </a:moveTo>
                  <a:cubicBezTo>
                    <a:pt x="234" y="0"/>
                    <a:pt x="0" y="201"/>
                    <a:pt x="0" y="467"/>
                  </a:cubicBezTo>
                  <a:cubicBezTo>
                    <a:pt x="0" y="734"/>
                    <a:pt x="234" y="934"/>
                    <a:pt x="467" y="934"/>
                  </a:cubicBezTo>
                  <a:cubicBezTo>
                    <a:pt x="734" y="934"/>
                    <a:pt x="934" y="734"/>
                    <a:pt x="934" y="467"/>
                  </a:cubicBezTo>
                  <a:cubicBezTo>
                    <a:pt x="934" y="201"/>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47"/>
            <p:cNvSpPr/>
            <p:nvPr/>
          </p:nvSpPr>
          <p:spPr>
            <a:xfrm flipH="1">
              <a:off x="-590729" y="5219203"/>
              <a:ext cx="51806" cy="49920"/>
            </a:xfrm>
            <a:custGeom>
              <a:avLst/>
              <a:gdLst/>
              <a:ahLst/>
              <a:cxnLst/>
              <a:rect l="l" t="t" r="r" b="b"/>
              <a:pathLst>
                <a:path w="935" h="901" extrusionOk="0">
                  <a:moveTo>
                    <a:pt x="467" y="0"/>
                  </a:moveTo>
                  <a:cubicBezTo>
                    <a:pt x="234" y="0"/>
                    <a:pt x="0" y="200"/>
                    <a:pt x="0" y="467"/>
                  </a:cubicBezTo>
                  <a:cubicBezTo>
                    <a:pt x="0" y="701"/>
                    <a:pt x="234" y="901"/>
                    <a:pt x="467" y="901"/>
                  </a:cubicBezTo>
                  <a:cubicBezTo>
                    <a:pt x="734" y="901"/>
                    <a:pt x="934" y="701"/>
                    <a:pt x="934" y="467"/>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47"/>
            <p:cNvSpPr/>
            <p:nvPr/>
          </p:nvSpPr>
          <p:spPr>
            <a:xfrm flipH="1">
              <a:off x="-489056" y="5123076"/>
              <a:ext cx="49978" cy="49975"/>
            </a:xfrm>
            <a:custGeom>
              <a:avLst/>
              <a:gdLst/>
              <a:ahLst/>
              <a:cxnLst/>
              <a:rect l="l" t="t" r="r" b="b"/>
              <a:pathLst>
                <a:path w="902" h="902" extrusionOk="0">
                  <a:moveTo>
                    <a:pt x="434" y="1"/>
                  </a:moveTo>
                  <a:cubicBezTo>
                    <a:pt x="201" y="1"/>
                    <a:pt x="1" y="201"/>
                    <a:pt x="1" y="434"/>
                  </a:cubicBezTo>
                  <a:cubicBezTo>
                    <a:pt x="1" y="701"/>
                    <a:pt x="201" y="901"/>
                    <a:pt x="434" y="901"/>
                  </a:cubicBezTo>
                  <a:cubicBezTo>
                    <a:pt x="701" y="901"/>
                    <a:pt x="901" y="701"/>
                    <a:pt x="901" y="434"/>
                  </a:cubicBezTo>
                  <a:cubicBezTo>
                    <a:pt x="901" y="201"/>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47"/>
            <p:cNvSpPr/>
            <p:nvPr/>
          </p:nvSpPr>
          <p:spPr>
            <a:xfrm flipH="1">
              <a:off x="-690518" y="5123076"/>
              <a:ext cx="51806" cy="49975"/>
            </a:xfrm>
            <a:custGeom>
              <a:avLst/>
              <a:gdLst/>
              <a:ahLst/>
              <a:cxnLst/>
              <a:rect l="l" t="t" r="r" b="b"/>
              <a:pathLst>
                <a:path w="935" h="902" extrusionOk="0">
                  <a:moveTo>
                    <a:pt x="467" y="1"/>
                  </a:moveTo>
                  <a:cubicBezTo>
                    <a:pt x="200" y="1"/>
                    <a:pt x="0" y="201"/>
                    <a:pt x="0" y="434"/>
                  </a:cubicBezTo>
                  <a:cubicBezTo>
                    <a:pt x="0" y="701"/>
                    <a:pt x="200" y="901"/>
                    <a:pt x="467" y="901"/>
                  </a:cubicBezTo>
                  <a:cubicBezTo>
                    <a:pt x="734" y="901"/>
                    <a:pt x="934" y="701"/>
                    <a:pt x="934" y="434"/>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47"/>
            <p:cNvSpPr/>
            <p:nvPr/>
          </p:nvSpPr>
          <p:spPr>
            <a:xfrm flipH="1">
              <a:off x="-590729" y="5217320"/>
              <a:ext cx="51806" cy="49975"/>
            </a:xfrm>
            <a:custGeom>
              <a:avLst/>
              <a:gdLst/>
              <a:ahLst/>
              <a:cxnLst/>
              <a:rect l="l" t="t" r="r" b="b"/>
              <a:pathLst>
                <a:path w="935" h="902" extrusionOk="0">
                  <a:moveTo>
                    <a:pt x="467" y="1"/>
                  </a:moveTo>
                  <a:cubicBezTo>
                    <a:pt x="234" y="1"/>
                    <a:pt x="0" y="201"/>
                    <a:pt x="0" y="468"/>
                  </a:cubicBezTo>
                  <a:cubicBezTo>
                    <a:pt x="0" y="701"/>
                    <a:pt x="234" y="902"/>
                    <a:pt x="467" y="902"/>
                  </a:cubicBezTo>
                  <a:cubicBezTo>
                    <a:pt x="734" y="902"/>
                    <a:pt x="934" y="701"/>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47"/>
            <p:cNvSpPr/>
            <p:nvPr/>
          </p:nvSpPr>
          <p:spPr>
            <a:xfrm flipH="1">
              <a:off x="-590729" y="5416944"/>
              <a:ext cx="51806" cy="51804"/>
            </a:xfrm>
            <a:custGeom>
              <a:avLst/>
              <a:gdLst/>
              <a:ahLst/>
              <a:cxnLst/>
              <a:rect l="l" t="t" r="r" b="b"/>
              <a:pathLst>
                <a:path w="935" h="935" extrusionOk="0">
                  <a:moveTo>
                    <a:pt x="467" y="1"/>
                  </a:moveTo>
                  <a:cubicBezTo>
                    <a:pt x="234" y="1"/>
                    <a:pt x="0" y="234"/>
                    <a:pt x="0" y="468"/>
                  </a:cubicBezTo>
                  <a:cubicBezTo>
                    <a:pt x="0" y="734"/>
                    <a:pt x="234" y="935"/>
                    <a:pt x="467" y="935"/>
                  </a:cubicBezTo>
                  <a:cubicBezTo>
                    <a:pt x="734" y="935"/>
                    <a:pt x="934" y="734"/>
                    <a:pt x="934" y="468"/>
                  </a:cubicBezTo>
                  <a:cubicBezTo>
                    <a:pt x="934" y="234"/>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47"/>
            <p:cNvSpPr/>
            <p:nvPr/>
          </p:nvSpPr>
          <p:spPr>
            <a:xfrm flipH="1">
              <a:off x="-489056" y="5320816"/>
              <a:ext cx="51806" cy="51804"/>
            </a:xfrm>
            <a:custGeom>
              <a:avLst/>
              <a:gdLst/>
              <a:ahLst/>
              <a:cxnLst/>
              <a:rect l="l" t="t" r="r" b="b"/>
              <a:pathLst>
                <a:path w="935" h="935" extrusionOk="0">
                  <a:moveTo>
                    <a:pt x="467" y="1"/>
                  </a:moveTo>
                  <a:cubicBezTo>
                    <a:pt x="234" y="1"/>
                    <a:pt x="0" y="201"/>
                    <a:pt x="0" y="468"/>
                  </a:cubicBezTo>
                  <a:cubicBezTo>
                    <a:pt x="0" y="701"/>
                    <a:pt x="234" y="935"/>
                    <a:pt x="467" y="935"/>
                  </a:cubicBezTo>
                  <a:cubicBezTo>
                    <a:pt x="734" y="935"/>
                    <a:pt x="934" y="701"/>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47"/>
            <p:cNvSpPr/>
            <p:nvPr/>
          </p:nvSpPr>
          <p:spPr>
            <a:xfrm flipH="1">
              <a:off x="-690518" y="5320816"/>
              <a:ext cx="51806" cy="51804"/>
            </a:xfrm>
            <a:custGeom>
              <a:avLst/>
              <a:gdLst/>
              <a:ahLst/>
              <a:cxnLst/>
              <a:rect l="l" t="t" r="r" b="b"/>
              <a:pathLst>
                <a:path w="935" h="935" extrusionOk="0">
                  <a:moveTo>
                    <a:pt x="467" y="1"/>
                  </a:moveTo>
                  <a:cubicBezTo>
                    <a:pt x="200" y="1"/>
                    <a:pt x="0" y="201"/>
                    <a:pt x="0" y="468"/>
                  </a:cubicBezTo>
                  <a:cubicBezTo>
                    <a:pt x="0" y="701"/>
                    <a:pt x="200" y="935"/>
                    <a:pt x="467" y="935"/>
                  </a:cubicBezTo>
                  <a:cubicBezTo>
                    <a:pt x="734" y="935"/>
                    <a:pt x="934" y="701"/>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47"/>
            <p:cNvSpPr/>
            <p:nvPr/>
          </p:nvSpPr>
          <p:spPr>
            <a:xfrm flipH="1">
              <a:off x="-267260" y="24043"/>
              <a:ext cx="258808" cy="140507"/>
            </a:xfrm>
            <a:custGeom>
              <a:avLst/>
              <a:gdLst/>
              <a:ahLst/>
              <a:cxnLst/>
              <a:rect l="l" t="t" r="r" b="b"/>
              <a:pathLst>
                <a:path w="4671" h="2536" extrusionOk="0">
                  <a:moveTo>
                    <a:pt x="1" y="0"/>
                  </a:moveTo>
                  <a:lnTo>
                    <a:pt x="1" y="2535"/>
                  </a:lnTo>
                  <a:lnTo>
                    <a:pt x="4671" y="1234"/>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47"/>
            <p:cNvSpPr/>
            <p:nvPr/>
          </p:nvSpPr>
          <p:spPr>
            <a:xfrm flipH="1">
              <a:off x="-267260" y="247657"/>
              <a:ext cx="258808" cy="140507"/>
            </a:xfrm>
            <a:custGeom>
              <a:avLst/>
              <a:gdLst/>
              <a:ahLst/>
              <a:cxnLst/>
              <a:rect l="l" t="t" r="r" b="b"/>
              <a:pathLst>
                <a:path w="4671" h="2536" extrusionOk="0">
                  <a:moveTo>
                    <a:pt x="1" y="0"/>
                  </a:moveTo>
                  <a:lnTo>
                    <a:pt x="1" y="2536"/>
                  </a:lnTo>
                  <a:lnTo>
                    <a:pt x="4671"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47"/>
            <p:cNvSpPr/>
            <p:nvPr/>
          </p:nvSpPr>
          <p:spPr>
            <a:xfrm flipH="1">
              <a:off x="-267260" y="471272"/>
              <a:ext cx="258808" cy="142391"/>
            </a:xfrm>
            <a:custGeom>
              <a:avLst/>
              <a:gdLst/>
              <a:ahLst/>
              <a:cxnLst/>
              <a:rect l="l" t="t" r="r" b="b"/>
              <a:pathLst>
                <a:path w="4671" h="2570" extrusionOk="0">
                  <a:moveTo>
                    <a:pt x="1" y="1"/>
                  </a:moveTo>
                  <a:lnTo>
                    <a:pt x="1" y="2569"/>
                  </a:lnTo>
                  <a:lnTo>
                    <a:pt x="4671" y="126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47"/>
            <p:cNvSpPr/>
            <p:nvPr/>
          </p:nvSpPr>
          <p:spPr>
            <a:xfrm flipH="1">
              <a:off x="-267260" y="694887"/>
              <a:ext cx="258808" cy="142391"/>
            </a:xfrm>
            <a:custGeom>
              <a:avLst/>
              <a:gdLst/>
              <a:ahLst/>
              <a:cxnLst/>
              <a:rect l="l" t="t" r="r" b="b"/>
              <a:pathLst>
                <a:path w="4671" h="2570" extrusionOk="0">
                  <a:moveTo>
                    <a:pt x="1" y="1"/>
                  </a:moveTo>
                  <a:lnTo>
                    <a:pt x="1" y="2569"/>
                  </a:lnTo>
                  <a:lnTo>
                    <a:pt x="4671" y="126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47"/>
            <p:cNvSpPr/>
            <p:nvPr/>
          </p:nvSpPr>
          <p:spPr>
            <a:xfrm flipH="1">
              <a:off x="-267260" y="920385"/>
              <a:ext cx="258808" cy="140507"/>
            </a:xfrm>
            <a:custGeom>
              <a:avLst/>
              <a:gdLst/>
              <a:ahLst/>
              <a:cxnLst/>
              <a:rect l="l" t="t" r="r" b="b"/>
              <a:pathLst>
                <a:path w="4671" h="2536" extrusionOk="0">
                  <a:moveTo>
                    <a:pt x="1" y="0"/>
                  </a:moveTo>
                  <a:lnTo>
                    <a:pt x="1" y="2536"/>
                  </a:lnTo>
                  <a:lnTo>
                    <a:pt x="4671" y="1235"/>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47"/>
            <p:cNvSpPr/>
            <p:nvPr/>
          </p:nvSpPr>
          <p:spPr>
            <a:xfrm flipH="1">
              <a:off x="-267260" y="1143999"/>
              <a:ext cx="258808" cy="140507"/>
            </a:xfrm>
            <a:custGeom>
              <a:avLst/>
              <a:gdLst/>
              <a:ahLst/>
              <a:cxnLst/>
              <a:rect l="l" t="t" r="r" b="b"/>
              <a:pathLst>
                <a:path w="4671" h="2536" extrusionOk="0">
                  <a:moveTo>
                    <a:pt x="1" y="1"/>
                  </a:moveTo>
                  <a:lnTo>
                    <a:pt x="1" y="2536"/>
                  </a:lnTo>
                  <a:lnTo>
                    <a:pt x="4671" y="130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47"/>
            <p:cNvSpPr/>
            <p:nvPr/>
          </p:nvSpPr>
          <p:spPr>
            <a:xfrm flipH="1">
              <a:off x="-267260" y="1367614"/>
              <a:ext cx="258808" cy="142391"/>
            </a:xfrm>
            <a:custGeom>
              <a:avLst/>
              <a:gdLst/>
              <a:ahLst/>
              <a:cxnLst/>
              <a:rect l="l" t="t" r="r" b="b"/>
              <a:pathLst>
                <a:path w="4671" h="2570" extrusionOk="0">
                  <a:moveTo>
                    <a:pt x="1" y="1"/>
                  </a:moveTo>
                  <a:lnTo>
                    <a:pt x="1" y="2569"/>
                  </a:lnTo>
                  <a:lnTo>
                    <a:pt x="4671" y="130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47"/>
            <p:cNvSpPr/>
            <p:nvPr/>
          </p:nvSpPr>
          <p:spPr>
            <a:xfrm flipH="1">
              <a:off x="-267260" y="1593112"/>
              <a:ext cx="258808" cy="140507"/>
            </a:xfrm>
            <a:custGeom>
              <a:avLst/>
              <a:gdLst/>
              <a:ahLst/>
              <a:cxnLst/>
              <a:rect l="l" t="t" r="r" b="b"/>
              <a:pathLst>
                <a:path w="4671" h="2536" extrusionOk="0">
                  <a:moveTo>
                    <a:pt x="1" y="0"/>
                  </a:moveTo>
                  <a:lnTo>
                    <a:pt x="1" y="2536"/>
                  </a:lnTo>
                  <a:lnTo>
                    <a:pt x="4671"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47"/>
            <p:cNvSpPr/>
            <p:nvPr/>
          </p:nvSpPr>
          <p:spPr>
            <a:xfrm flipH="1">
              <a:off x="-267260" y="1816727"/>
              <a:ext cx="258808" cy="140507"/>
            </a:xfrm>
            <a:custGeom>
              <a:avLst/>
              <a:gdLst/>
              <a:ahLst/>
              <a:cxnLst/>
              <a:rect l="l" t="t" r="r" b="b"/>
              <a:pathLst>
                <a:path w="4671" h="2536" extrusionOk="0">
                  <a:moveTo>
                    <a:pt x="1" y="1"/>
                  </a:moveTo>
                  <a:lnTo>
                    <a:pt x="1" y="2536"/>
                  </a:lnTo>
                  <a:lnTo>
                    <a:pt x="4671" y="130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47"/>
            <p:cNvSpPr/>
            <p:nvPr/>
          </p:nvSpPr>
          <p:spPr>
            <a:xfrm flipH="1">
              <a:off x="-267260" y="2040342"/>
              <a:ext cx="258808" cy="140562"/>
            </a:xfrm>
            <a:custGeom>
              <a:avLst/>
              <a:gdLst/>
              <a:ahLst/>
              <a:cxnLst/>
              <a:rect l="l" t="t" r="r" b="b"/>
              <a:pathLst>
                <a:path w="4671" h="2537" extrusionOk="0">
                  <a:moveTo>
                    <a:pt x="1" y="1"/>
                  </a:moveTo>
                  <a:lnTo>
                    <a:pt x="1" y="2536"/>
                  </a:lnTo>
                  <a:lnTo>
                    <a:pt x="4671" y="130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983;p47"/>
            <p:cNvSpPr/>
            <p:nvPr/>
          </p:nvSpPr>
          <p:spPr>
            <a:xfrm flipH="1">
              <a:off x="-267260" y="2264012"/>
              <a:ext cx="258808" cy="142335"/>
            </a:xfrm>
            <a:custGeom>
              <a:avLst/>
              <a:gdLst/>
              <a:ahLst/>
              <a:cxnLst/>
              <a:rect l="l" t="t" r="r" b="b"/>
              <a:pathLst>
                <a:path w="4671" h="2569" extrusionOk="0">
                  <a:moveTo>
                    <a:pt x="1" y="0"/>
                  </a:moveTo>
                  <a:lnTo>
                    <a:pt x="1" y="2569"/>
                  </a:lnTo>
                  <a:lnTo>
                    <a:pt x="4671" y="13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984;p47"/>
            <p:cNvSpPr/>
            <p:nvPr/>
          </p:nvSpPr>
          <p:spPr>
            <a:xfrm flipH="1">
              <a:off x="-267260" y="2491338"/>
              <a:ext cx="258808" cy="138623"/>
            </a:xfrm>
            <a:custGeom>
              <a:avLst/>
              <a:gdLst/>
              <a:ahLst/>
              <a:cxnLst/>
              <a:rect l="l" t="t" r="r" b="b"/>
              <a:pathLst>
                <a:path w="4671" h="2502" extrusionOk="0">
                  <a:moveTo>
                    <a:pt x="1" y="0"/>
                  </a:moveTo>
                  <a:lnTo>
                    <a:pt x="1" y="2502"/>
                  </a:lnTo>
                  <a:lnTo>
                    <a:pt x="4671" y="1234"/>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47"/>
            <p:cNvSpPr/>
            <p:nvPr/>
          </p:nvSpPr>
          <p:spPr>
            <a:xfrm flipH="1">
              <a:off x="-267260" y="2714953"/>
              <a:ext cx="258808" cy="138679"/>
            </a:xfrm>
            <a:custGeom>
              <a:avLst/>
              <a:gdLst/>
              <a:ahLst/>
              <a:cxnLst/>
              <a:rect l="l" t="t" r="r" b="b"/>
              <a:pathLst>
                <a:path w="4671" h="2503" extrusionOk="0">
                  <a:moveTo>
                    <a:pt x="1" y="0"/>
                  </a:moveTo>
                  <a:lnTo>
                    <a:pt x="1" y="2502"/>
                  </a:lnTo>
                  <a:lnTo>
                    <a:pt x="4671"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47"/>
            <p:cNvSpPr/>
            <p:nvPr/>
          </p:nvSpPr>
          <p:spPr>
            <a:xfrm flipH="1">
              <a:off x="-267260" y="2938567"/>
              <a:ext cx="258808" cy="142391"/>
            </a:xfrm>
            <a:custGeom>
              <a:avLst/>
              <a:gdLst/>
              <a:ahLst/>
              <a:cxnLst/>
              <a:rect l="l" t="t" r="r" b="b"/>
              <a:pathLst>
                <a:path w="4671" h="2570" extrusionOk="0">
                  <a:moveTo>
                    <a:pt x="1" y="1"/>
                  </a:moveTo>
                  <a:lnTo>
                    <a:pt x="1" y="2569"/>
                  </a:lnTo>
                  <a:lnTo>
                    <a:pt x="4671" y="126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47"/>
            <p:cNvSpPr/>
            <p:nvPr/>
          </p:nvSpPr>
          <p:spPr>
            <a:xfrm flipH="1">
              <a:off x="-267260" y="3164066"/>
              <a:ext cx="258808" cy="140507"/>
            </a:xfrm>
            <a:custGeom>
              <a:avLst/>
              <a:gdLst/>
              <a:ahLst/>
              <a:cxnLst/>
              <a:rect l="l" t="t" r="r" b="b"/>
              <a:pathLst>
                <a:path w="4671" h="2536" extrusionOk="0">
                  <a:moveTo>
                    <a:pt x="1" y="0"/>
                  </a:moveTo>
                  <a:lnTo>
                    <a:pt x="1" y="2535"/>
                  </a:lnTo>
                  <a:lnTo>
                    <a:pt x="4671" y="1234"/>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47"/>
            <p:cNvSpPr/>
            <p:nvPr/>
          </p:nvSpPr>
          <p:spPr>
            <a:xfrm flipH="1">
              <a:off x="-267260" y="3387680"/>
              <a:ext cx="258808" cy="140507"/>
            </a:xfrm>
            <a:custGeom>
              <a:avLst/>
              <a:gdLst/>
              <a:ahLst/>
              <a:cxnLst/>
              <a:rect l="l" t="t" r="r" b="b"/>
              <a:pathLst>
                <a:path w="4671" h="2536" extrusionOk="0">
                  <a:moveTo>
                    <a:pt x="1" y="0"/>
                  </a:moveTo>
                  <a:lnTo>
                    <a:pt x="1" y="2535"/>
                  </a:lnTo>
                  <a:lnTo>
                    <a:pt x="4671" y="1235"/>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47"/>
            <p:cNvSpPr/>
            <p:nvPr/>
          </p:nvSpPr>
          <p:spPr>
            <a:xfrm flipH="1">
              <a:off x="-267260" y="3169606"/>
              <a:ext cx="258808" cy="138623"/>
            </a:xfrm>
            <a:custGeom>
              <a:avLst/>
              <a:gdLst/>
              <a:ahLst/>
              <a:cxnLst/>
              <a:rect l="l" t="t" r="r" b="b"/>
              <a:pathLst>
                <a:path w="4671" h="2502" extrusionOk="0">
                  <a:moveTo>
                    <a:pt x="1" y="0"/>
                  </a:moveTo>
                  <a:lnTo>
                    <a:pt x="1" y="2502"/>
                  </a:lnTo>
                  <a:lnTo>
                    <a:pt x="4671"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47"/>
            <p:cNvSpPr/>
            <p:nvPr/>
          </p:nvSpPr>
          <p:spPr>
            <a:xfrm flipH="1">
              <a:off x="-267260" y="3395049"/>
              <a:ext cx="258808" cy="138679"/>
            </a:xfrm>
            <a:custGeom>
              <a:avLst/>
              <a:gdLst/>
              <a:ahLst/>
              <a:cxnLst/>
              <a:rect l="l" t="t" r="r" b="b"/>
              <a:pathLst>
                <a:path w="4671" h="2503" extrusionOk="0">
                  <a:moveTo>
                    <a:pt x="1" y="1"/>
                  </a:moveTo>
                  <a:lnTo>
                    <a:pt x="1" y="2503"/>
                  </a:lnTo>
                  <a:lnTo>
                    <a:pt x="4671" y="123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47"/>
            <p:cNvSpPr/>
            <p:nvPr/>
          </p:nvSpPr>
          <p:spPr>
            <a:xfrm flipH="1">
              <a:off x="-267260" y="3618664"/>
              <a:ext cx="258808" cy="140562"/>
            </a:xfrm>
            <a:custGeom>
              <a:avLst/>
              <a:gdLst/>
              <a:ahLst/>
              <a:cxnLst/>
              <a:rect l="l" t="t" r="r" b="b"/>
              <a:pathLst>
                <a:path w="4671" h="2537" extrusionOk="0">
                  <a:moveTo>
                    <a:pt x="1" y="1"/>
                  </a:moveTo>
                  <a:lnTo>
                    <a:pt x="1" y="2536"/>
                  </a:lnTo>
                  <a:lnTo>
                    <a:pt x="4671" y="123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47"/>
            <p:cNvSpPr/>
            <p:nvPr/>
          </p:nvSpPr>
          <p:spPr>
            <a:xfrm flipH="1">
              <a:off x="-267260" y="3842334"/>
              <a:ext cx="258808" cy="140507"/>
            </a:xfrm>
            <a:custGeom>
              <a:avLst/>
              <a:gdLst/>
              <a:ahLst/>
              <a:cxnLst/>
              <a:rect l="l" t="t" r="r" b="b"/>
              <a:pathLst>
                <a:path w="4671" h="2536" extrusionOk="0">
                  <a:moveTo>
                    <a:pt x="1" y="0"/>
                  </a:moveTo>
                  <a:lnTo>
                    <a:pt x="1" y="2535"/>
                  </a:lnTo>
                  <a:lnTo>
                    <a:pt x="4671"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47"/>
            <p:cNvSpPr/>
            <p:nvPr/>
          </p:nvSpPr>
          <p:spPr>
            <a:xfrm flipH="1">
              <a:off x="-267260" y="4065948"/>
              <a:ext cx="258808" cy="142335"/>
            </a:xfrm>
            <a:custGeom>
              <a:avLst/>
              <a:gdLst/>
              <a:ahLst/>
              <a:cxnLst/>
              <a:rect l="l" t="t" r="r" b="b"/>
              <a:pathLst>
                <a:path w="4671" h="2569" extrusionOk="0">
                  <a:moveTo>
                    <a:pt x="1" y="0"/>
                  </a:moveTo>
                  <a:lnTo>
                    <a:pt x="1" y="2569"/>
                  </a:lnTo>
                  <a:lnTo>
                    <a:pt x="4671"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47"/>
            <p:cNvSpPr/>
            <p:nvPr/>
          </p:nvSpPr>
          <p:spPr>
            <a:xfrm flipH="1">
              <a:off x="-267260" y="4291447"/>
              <a:ext cx="258808" cy="140507"/>
            </a:xfrm>
            <a:custGeom>
              <a:avLst/>
              <a:gdLst/>
              <a:ahLst/>
              <a:cxnLst/>
              <a:rect l="l" t="t" r="r" b="b"/>
              <a:pathLst>
                <a:path w="4671" h="2536" extrusionOk="0">
                  <a:moveTo>
                    <a:pt x="1" y="0"/>
                  </a:moveTo>
                  <a:lnTo>
                    <a:pt x="1" y="2535"/>
                  </a:lnTo>
                  <a:lnTo>
                    <a:pt x="4671" y="1234"/>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47"/>
            <p:cNvSpPr/>
            <p:nvPr/>
          </p:nvSpPr>
          <p:spPr>
            <a:xfrm flipH="1">
              <a:off x="-267260" y="4515061"/>
              <a:ext cx="258808" cy="140507"/>
            </a:xfrm>
            <a:custGeom>
              <a:avLst/>
              <a:gdLst/>
              <a:ahLst/>
              <a:cxnLst/>
              <a:rect l="l" t="t" r="r" b="b"/>
              <a:pathLst>
                <a:path w="4671" h="2536" extrusionOk="0">
                  <a:moveTo>
                    <a:pt x="1" y="0"/>
                  </a:moveTo>
                  <a:lnTo>
                    <a:pt x="1" y="2535"/>
                  </a:lnTo>
                  <a:lnTo>
                    <a:pt x="4671" y="1234"/>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47"/>
            <p:cNvSpPr/>
            <p:nvPr/>
          </p:nvSpPr>
          <p:spPr>
            <a:xfrm flipH="1">
              <a:off x="-267260" y="4738676"/>
              <a:ext cx="258808" cy="140507"/>
            </a:xfrm>
            <a:custGeom>
              <a:avLst/>
              <a:gdLst/>
              <a:ahLst/>
              <a:cxnLst/>
              <a:rect l="l" t="t" r="r" b="b"/>
              <a:pathLst>
                <a:path w="4671" h="2536" extrusionOk="0">
                  <a:moveTo>
                    <a:pt x="1" y="0"/>
                  </a:moveTo>
                  <a:lnTo>
                    <a:pt x="1" y="2536"/>
                  </a:lnTo>
                  <a:lnTo>
                    <a:pt x="4671"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47"/>
            <p:cNvSpPr/>
            <p:nvPr/>
          </p:nvSpPr>
          <p:spPr>
            <a:xfrm flipH="1">
              <a:off x="-267260" y="4962290"/>
              <a:ext cx="258808" cy="142391"/>
            </a:xfrm>
            <a:custGeom>
              <a:avLst/>
              <a:gdLst/>
              <a:ahLst/>
              <a:cxnLst/>
              <a:rect l="l" t="t" r="r" b="b"/>
              <a:pathLst>
                <a:path w="4671" h="2570" extrusionOk="0">
                  <a:moveTo>
                    <a:pt x="1" y="1"/>
                  </a:moveTo>
                  <a:lnTo>
                    <a:pt x="1" y="2569"/>
                  </a:lnTo>
                  <a:lnTo>
                    <a:pt x="4671" y="130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47"/>
            <p:cNvSpPr/>
            <p:nvPr/>
          </p:nvSpPr>
          <p:spPr>
            <a:xfrm flipH="1">
              <a:off x="-267260" y="5187789"/>
              <a:ext cx="258808" cy="140507"/>
            </a:xfrm>
            <a:custGeom>
              <a:avLst/>
              <a:gdLst/>
              <a:ahLst/>
              <a:cxnLst/>
              <a:rect l="l" t="t" r="r" b="b"/>
              <a:pathLst>
                <a:path w="4671" h="2536" extrusionOk="0">
                  <a:moveTo>
                    <a:pt x="1" y="0"/>
                  </a:moveTo>
                  <a:lnTo>
                    <a:pt x="1" y="2535"/>
                  </a:lnTo>
                  <a:lnTo>
                    <a:pt x="4671"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3">
  <p:cSld name="CUSTOM_7_1_1">
    <p:spTree>
      <p:nvGrpSpPr>
        <p:cNvPr id="1" name="Shape 5999"/>
        <p:cNvGrpSpPr/>
        <p:nvPr/>
      </p:nvGrpSpPr>
      <p:grpSpPr>
        <a:xfrm>
          <a:off x="0" y="0"/>
          <a:ext cx="0" cy="0"/>
          <a:chOff x="0" y="0"/>
          <a:chExt cx="0" cy="0"/>
        </a:xfrm>
      </p:grpSpPr>
      <p:pic>
        <p:nvPicPr>
          <p:cNvPr id="6000" name="Google Shape;6000;p48"/>
          <p:cNvPicPr preferRelativeResize="0"/>
          <p:nvPr/>
        </p:nvPicPr>
        <p:blipFill>
          <a:blip r:embed="rId2">
            <a:alphaModFix/>
          </a:blip>
          <a:stretch>
            <a:fillRect/>
          </a:stretch>
        </p:blipFill>
        <p:spPr>
          <a:xfrm>
            <a:off x="0" y="0"/>
            <a:ext cx="9144000" cy="5143500"/>
          </a:xfrm>
          <a:prstGeom prst="rect">
            <a:avLst/>
          </a:prstGeom>
          <a:noFill/>
          <a:ln>
            <a:noFill/>
          </a:ln>
        </p:spPr>
      </p:pic>
      <p:sp>
        <p:nvSpPr>
          <p:cNvPr id="6001" name="Google Shape;6001;p48"/>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002" name="Google Shape;6002;p48"/>
          <p:cNvGrpSpPr/>
          <p:nvPr/>
        </p:nvGrpSpPr>
        <p:grpSpPr>
          <a:xfrm rot="10800000" flipH="1">
            <a:off x="-67485" y="4717607"/>
            <a:ext cx="9278964" cy="248550"/>
            <a:chOff x="0" y="159550"/>
            <a:chExt cx="9278964" cy="248550"/>
          </a:xfrm>
        </p:grpSpPr>
        <p:grpSp>
          <p:nvGrpSpPr>
            <p:cNvPr id="6003" name="Google Shape;6003;p48"/>
            <p:cNvGrpSpPr/>
            <p:nvPr/>
          </p:nvGrpSpPr>
          <p:grpSpPr>
            <a:xfrm flipH="1">
              <a:off x="0" y="159550"/>
              <a:ext cx="4974400" cy="248550"/>
              <a:chOff x="1309450" y="326500"/>
              <a:chExt cx="4974400" cy="248550"/>
            </a:xfrm>
          </p:grpSpPr>
          <p:sp>
            <p:nvSpPr>
              <p:cNvPr id="6004" name="Google Shape;6004;p48"/>
              <p:cNvSpPr/>
              <p:nvPr/>
            </p:nvSpPr>
            <p:spPr>
              <a:xfrm>
                <a:off x="2861375" y="404075"/>
                <a:ext cx="196850" cy="170975"/>
              </a:xfrm>
              <a:custGeom>
                <a:avLst/>
                <a:gdLst/>
                <a:ahLst/>
                <a:cxnLst/>
                <a:rect l="l" t="t" r="r" b="b"/>
                <a:pathLst>
                  <a:path w="7874" h="6839" extrusionOk="0">
                    <a:moveTo>
                      <a:pt x="3970" y="1801"/>
                    </a:moveTo>
                    <a:lnTo>
                      <a:pt x="6372" y="5971"/>
                    </a:lnTo>
                    <a:lnTo>
                      <a:pt x="1535"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48"/>
              <p:cNvSpPr/>
              <p:nvPr/>
            </p:nvSpPr>
            <p:spPr>
              <a:xfrm>
                <a:off x="3099875" y="404075"/>
                <a:ext cx="196850" cy="170975"/>
              </a:xfrm>
              <a:custGeom>
                <a:avLst/>
                <a:gdLst/>
                <a:ahLst/>
                <a:cxnLst/>
                <a:rect l="l" t="t" r="r" b="b"/>
                <a:pathLst>
                  <a:path w="7874" h="6839" extrusionOk="0">
                    <a:moveTo>
                      <a:pt x="3970" y="1801"/>
                    </a:moveTo>
                    <a:lnTo>
                      <a:pt x="6372" y="5971"/>
                    </a:lnTo>
                    <a:lnTo>
                      <a:pt x="1602"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48"/>
              <p:cNvSpPr/>
              <p:nvPr/>
            </p:nvSpPr>
            <p:spPr>
              <a:xfrm>
                <a:off x="3338400" y="404075"/>
                <a:ext cx="197650" cy="170975"/>
              </a:xfrm>
              <a:custGeom>
                <a:avLst/>
                <a:gdLst/>
                <a:ahLst/>
                <a:cxnLst/>
                <a:rect l="l" t="t" r="r" b="b"/>
                <a:pathLst>
                  <a:path w="7906" h="6839" extrusionOk="0">
                    <a:moveTo>
                      <a:pt x="3970" y="1801"/>
                    </a:moveTo>
                    <a:lnTo>
                      <a:pt x="6405" y="5971"/>
                    </a:lnTo>
                    <a:lnTo>
                      <a:pt x="1601" y="5971"/>
                    </a:lnTo>
                    <a:lnTo>
                      <a:pt x="3970" y="1801"/>
                    </a:lnTo>
                    <a:close/>
                    <a:moveTo>
                      <a:pt x="3970" y="0"/>
                    </a:moveTo>
                    <a:lnTo>
                      <a:pt x="0" y="6838"/>
                    </a:lnTo>
                    <a:lnTo>
                      <a:pt x="7906"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48"/>
              <p:cNvSpPr/>
              <p:nvPr/>
            </p:nvSpPr>
            <p:spPr>
              <a:xfrm>
                <a:off x="3578550" y="404075"/>
                <a:ext cx="196850" cy="170975"/>
              </a:xfrm>
              <a:custGeom>
                <a:avLst/>
                <a:gdLst/>
                <a:ahLst/>
                <a:cxnLst/>
                <a:rect l="l" t="t" r="r" b="b"/>
                <a:pathLst>
                  <a:path w="7874" h="6839" extrusionOk="0">
                    <a:moveTo>
                      <a:pt x="3970" y="1801"/>
                    </a:moveTo>
                    <a:lnTo>
                      <a:pt x="6372" y="5971"/>
                    </a:lnTo>
                    <a:lnTo>
                      <a:pt x="1569"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48"/>
              <p:cNvSpPr/>
              <p:nvPr/>
            </p:nvSpPr>
            <p:spPr>
              <a:xfrm>
                <a:off x="3817075" y="404075"/>
                <a:ext cx="196825" cy="170975"/>
              </a:xfrm>
              <a:custGeom>
                <a:avLst/>
                <a:gdLst/>
                <a:ahLst/>
                <a:cxnLst/>
                <a:rect l="l" t="t" r="r" b="b"/>
                <a:pathLst>
                  <a:path w="7873" h="6839" extrusionOk="0">
                    <a:moveTo>
                      <a:pt x="3970" y="1801"/>
                    </a:moveTo>
                    <a:lnTo>
                      <a:pt x="6371" y="5971"/>
                    </a:lnTo>
                    <a:lnTo>
                      <a:pt x="1601" y="5971"/>
                    </a:lnTo>
                    <a:lnTo>
                      <a:pt x="3970" y="1801"/>
                    </a:lnTo>
                    <a:close/>
                    <a:moveTo>
                      <a:pt x="3970" y="0"/>
                    </a:moveTo>
                    <a:lnTo>
                      <a:pt x="0" y="6838"/>
                    </a:lnTo>
                    <a:lnTo>
                      <a:pt x="7872"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48"/>
              <p:cNvSpPr/>
              <p:nvPr/>
            </p:nvSpPr>
            <p:spPr>
              <a:xfrm>
                <a:off x="2385200" y="404075"/>
                <a:ext cx="196850" cy="170975"/>
              </a:xfrm>
              <a:custGeom>
                <a:avLst/>
                <a:gdLst/>
                <a:ahLst/>
                <a:cxnLst/>
                <a:rect l="l" t="t" r="r" b="b"/>
                <a:pathLst>
                  <a:path w="7874" h="6839" extrusionOk="0">
                    <a:moveTo>
                      <a:pt x="3937" y="1801"/>
                    </a:moveTo>
                    <a:lnTo>
                      <a:pt x="6372" y="5971"/>
                    </a:lnTo>
                    <a:lnTo>
                      <a:pt x="1569" y="5971"/>
                    </a:lnTo>
                    <a:lnTo>
                      <a:pt x="3937" y="1801"/>
                    </a:lnTo>
                    <a:close/>
                    <a:moveTo>
                      <a:pt x="3937" y="0"/>
                    </a:moveTo>
                    <a:lnTo>
                      <a:pt x="1" y="6838"/>
                    </a:lnTo>
                    <a:lnTo>
                      <a:pt x="7873" y="6838"/>
                    </a:lnTo>
                    <a:lnTo>
                      <a:pt x="39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48"/>
              <p:cNvSpPr/>
              <p:nvPr/>
            </p:nvSpPr>
            <p:spPr>
              <a:xfrm>
                <a:off x="2623700" y="404075"/>
                <a:ext cx="196850" cy="170975"/>
              </a:xfrm>
              <a:custGeom>
                <a:avLst/>
                <a:gdLst/>
                <a:ahLst/>
                <a:cxnLst/>
                <a:rect l="l" t="t" r="r" b="b"/>
                <a:pathLst>
                  <a:path w="7874" h="6839" extrusionOk="0">
                    <a:moveTo>
                      <a:pt x="3970" y="1801"/>
                    </a:moveTo>
                    <a:lnTo>
                      <a:pt x="6372" y="5971"/>
                    </a:lnTo>
                    <a:lnTo>
                      <a:pt x="1569"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48"/>
              <p:cNvSpPr/>
              <p:nvPr/>
            </p:nvSpPr>
            <p:spPr>
              <a:xfrm>
                <a:off x="3937150" y="326500"/>
                <a:ext cx="196825" cy="170150"/>
              </a:xfrm>
              <a:custGeom>
                <a:avLst/>
                <a:gdLst/>
                <a:ahLst/>
                <a:cxnLst/>
                <a:rect l="l" t="t" r="r" b="b"/>
                <a:pathLst>
                  <a:path w="7873" h="6806" extrusionOk="0">
                    <a:moveTo>
                      <a:pt x="0" y="1"/>
                    </a:moveTo>
                    <a:lnTo>
                      <a:pt x="3903"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48"/>
              <p:cNvSpPr/>
              <p:nvPr/>
            </p:nvSpPr>
            <p:spPr>
              <a:xfrm>
                <a:off x="3698650" y="326500"/>
                <a:ext cx="196825" cy="170150"/>
              </a:xfrm>
              <a:custGeom>
                <a:avLst/>
                <a:gdLst/>
                <a:ahLst/>
                <a:cxnLst/>
                <a:rect l="l" t="t" r="r" b="b"/>
                <a:pathLst>
                  <a:path w="7873" h="6806" extrusionOk="0">
                    <a:moveTo>
                      <a:pt x="0" y="1"/>
                    </a:moveTo>
                    <a:lnTo>
                      <a:pt x="3903"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48"/>
              <p:cNvSpPr/>
              <p:nvPr/>
            </p:nvSpPr>
            <p:spPr>
              <a:xfrm>
                <a:off x="3458475" y="326500"/>
                <a:ext cx="196825" cy="170150"/>
              </a:xfrm>
              <a:custGeom>
                <a:avLst/>
                <a:gdLst/>
                <a:ahLst/>
                <a:cxnLst/>
                <a:rect l="l" t="t" r="r" b="b"/>
                <a:pathLst>
                  <a:path w="7873" h="6806" extrusionOk="0">
                    <a:moveTo>
                      <a:pt x="0" y="1"/>
                    </a:moveTo>
                    <a:lnTo>
                      <a:pt x="3970"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48"/>
              <p:cNvSpPr/>
              <p:nvPr/>
            </p:nvSpPr>
            <p:spPr>
              <a:xfrm>
                <a:off x="3219975" y="326500"/>
                <a:ext cx="196825" cy="170150"/>
              </a:xfrm>
              <a:custGeom>
                <a:avLst/>
                <a:gdLst/>
                <a:ahLst/>
                <a:cxnLst/>
                <a:rect l="l" t="t" r="r" b="b"/>
                <a:pathLst>
                  <a:path w="7873" h="6806" extrusionOk="0">
                    <a:moveTo>
                      <a:pt x="0" y="1"/>
                    </a:moveTo>
                    <a:lnTo>
                      <a:pt x="3970"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48"/>
              <p:cNvSpPr/>
              <p:nvPr/>
            </p:nvSpPr>
            <p:spPr>
              <a:xfrm>
                <a:off x="2981475" y="326500"/>
                <a:ext cx="196825" cy="170150"/>
              </a:xfrm>
              <a:custGeom>
                <a:avLst/>
                <a:gdLst/>
                <a:ahLst/>
                <a:cxnLst/>
                <a:rect l="l" t="t" r="r" b="b"/>
                <a:pathLst>
                  <a:path w="7873" h="6806" extrusionOk="0">
                    <a:moveTo>
                      <a:pt x="0" y="1"/>
                    </a:moveTo>
                    <a:lnTo>
                      <a:pt x="3936" y="6806"/>
                    </a:lnTo>
                    <a:lnTo>
                      <a:pt x="78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48"/>
              <p:cNvSpPr/>
              <p:nvPr/>
            </p:nvSpPr>
            <p:spPr>
              <a:xfrm>
                <a:off x="2742125" y="326500"/>
                <a:ext cx="197675" cy="170150"/>
              </a:xfrm>
              <a:custGeom>
                <a:avLst/>
                <a:gdLst/>
                <a:ahLst/>
                <a:cxnLst/>
                <a:rect l="l" t="t" r="r" b="b"/>
                <a:pathLst>
                  <a:path w="7907" h="6806" extrusionOk="0">
                    <a:moveTo>
                      <a:pt x="1" y="1"/>
                    </a:moveTo>
                    <a:lnTo>
                      <a:pt x="3937" y="6806"/>
                    </a:lnTo>
                    <a:lnTo>
                      <a:pt x="79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48"/>
              <p:cNvSpPr/>
              <p:nvPr/>
            </p:nvSpPr>
            <p:spPr>
              <a:xfrm>
                <a:off x="2504450" y="326500"/>
                <a:ext cx="197675" cy="170150"/>
              </a:xfrm>
              <a:custGeom>
                <a:avLst/>
                <a:gdLst/>
                <a:ahLst/>
                <a:cxnLst/>
                <a:rect l="l" t="t" r="r" b="b"/>
                <a:pathLst>
                  <a:path w="7907" h="6806" extrusionOk="0">
                    <a:moveTo>
                      <a:pt x="1" y="1"/>
                    </a:moveTo>
                    <a:lnTo>
                      <a:pt x="3970" y="6806"/>
                    </a:lnTo>
                    <a:lnTo>
                      <a:pt x="79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48"/>
              <p:cNvSpPr/>
              <p:nvPr/>
            </p:nvSpPr>
            <p:spPr>
              <a:xfrm>
                <a:off x="2265950" y="326500"/>
                <a:ext cx="196850" cy="170150"/>
              </a:xfrm>
              <a:custGeom>
                <a:avLst/>
                <a:gdLst/>
                <a:ahLst/>
                <a:cxnLst/>
                <a:rect l="l" t="t" r="r" b="b"/>
                <a:pathLst>
                  <a:path w="7874" h="6806" extrusionOk="0">
                    <a:moveTo>
                      <a:pt x="1" y="1"/>
                    </a:moveTo>
                    <a:lnTo>
                      <a:pt x="3937"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48"/>
              <p:cNvSpPr/>
              <p:nvPr/>
            </p:nvSpPr>
            <p:spPr>
              <a:xfrm>
                <a:off x="1427850" y="404075"/>
                <a:ext cx="196850" cy="170975"/>
              </a:xfrm>
              <a:custGeom>
                <a:avLst/>
                <a:gdLst/>
                <a:ahLst/>
                <a:cxnLst/>
                <a:rect l="l" t="t" r="r" b="b"/>
                <a:pathLst>
                  <a:path w="7874" h="6839" extrusionOk="0">
                    <a:moveTo>
                      <a:pt x="3970" y="1801"/>
                    </a:moveTo>
                    <a:lnTo>
                      <a:pt x="6372" y="5971"/>
                    </a:lnTo>
                    <a:lnTo>
                      <a:pt x="1535"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48"/>
              <p:cNvSpPr/>
              <p:nvPr/>
            </p:nvSpPr>
            <p:spPr>
              <a:xfrm>
                <a:off x="1666350" y="404075"/>
                <a:ext cx="196850" cy="170975"/>
              </a:xfrm>
              <a:custGeom>
                <a:avLst/>
                <a:gdLst/>
                <a:ahLst/>
                <a:cxnLst/>
                <a:rect l="l" t="t" r="r" b="b"/>
                <a:pathLst>
                  <a:path w="7874" h="6839" extrusionOk="0">
                    <a:moveTo>
                      <a:pt x="3970" y="1801"/>
                    </a:moveTo>
                    <a:lnTo>
                      <a:pt x="6406" y="5971"/>
                    </a:lnTo>
                    <a:lnTo>
                      <a:pt x="1602"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48"/>
              <p:cNvSpPr/>
              <p:nvPr/>
            </p:nvSpPr>
            <p:spPr>
              <a:xfrm>
                <a:off x="1904875" y="404075"/>
                <a:ext cx="197650" cy="170975"/>
              </a:xfrm>
              <a:custGeom>
                <a:avLst/>
                <a:gdLst/>
                <a:ahLst/>
                <a:cxnLst/>
                <a:rect l="l" t="t" r="r" b="b"/>
                <a:pathLst>
                  <a:path w="7906" h="6839" extrusionOk="0">
                    <a:moveTo>
                      <a:pt x="3970" y="1801"/>
                    </a:moveTo>
                    <a:lnTo>
                      <a:pt x="6405" y="5971"/>
                    </a:lnTo>
                    <a:lnTo>
                      <a:pt x="1601" y="5971"/>
                    </a:lnTo>
                    <a:lnTo>
                      <a:pt x="3970" y="1801"/>
                    </a:lnTo>
                    <a:close/>
                    <a:moveTo>
                      <a:pt x="3970" y="0"/>
                    </a:moveTo>
                    <a:lnTo>
                      <a:pt x="0" y="6838"/>
                    </a:lnTo>
                    <a:lnTo>
                      <a:pt x="7906"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48"/>
              <p:cNvSpPr/>
              <p:nvPr/>
            </p:nvSpPr>
            <p:spPr>
              <a:xfrm>
                <a:off x="2145025" y="404075"/>
                <a:ext cx="196850" cy="170975"/>
              </a:xfrm>
              <a:custGeom>
                <a:avLst/>
                <a:gdLst/>
                <a:ahLst/>
                <a:cxnLst/>
                <a:rect l="l" t="t" r="r" b="b"/>
                <a:pathLst>
                  <a:path w="7874" h="6839" extrusionOk="0">
                    <a:moveTo>
                      <a:pt x="3970" y="1801"/>
                    </a:moveTo>
                    <a:lnTo>
                      <a:pt x="6372" y="5971"/>
                    </a:lnTo>
                    <a:lnTo>
                      <a:pt x="1535"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48"/>
              <p:cNvSpPr/>
              <p:nvPr/>
            </p:nvSpPr>
            <p:spPr>
              <a:xfrm>
                <a:off x="2024950" y="326500"/>
                <a:ext cx="198500" cy="170150"/>
              </a:xfrm>
              <a:custGeom>
                <a:avLst/>
                <a:gdLst/>
                <a:ahLst/>
                <a:cxnLst/>
                <a:rect l="l" t="t" r="r" b="b"/>
                <a:pathLst>
                  <a:path w="7940" h="6806" extrusionOk="0">
                    <a:moveTo>
                      <a:pt x="1" y="1"/>
                    </a:moveTo>
                    <a:lnTo>
                      <a:pt x="3970" y="6806"/>
                    </a:lnTo>
                    <a:lnTo>
                      <a:pt x="79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48"/>
              <p:cNvSpPr/>
              <p:nvPr/>
            </p:nvSpPr>
            <p:spPr>
              <a:xfrm>
                <a:off x="1786450" y="326500"/>
                <a:ext cx="196825" cy="170150"/>
              </a:xfrm>
              <a:custGeom>
                <a:avLst/>
                <a:gdLst/>
                <a:ahLst/>
                <a:cxnLst/>
                <a:rect l="l" t="t" r="r" b="b"/>
                <a:pathLst>
                  <a:path w="7873" h="6806" extrusionOk="0">
                    <a:moveTo>
                      <a:pt x="0" y="1"/>
                    </a:moveTo>
                    <a:lnTo>
                      <a:pt x="3970"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48"/>
              <p:cNvSpPr/>
              <p:nvPr/>
            </p:nvSpPr>
            <p:spPr>
              <a:xfrm>
                <a:off x="1547950" y="326500"/>
                <a:ext cx="196825" cy="170150"/>
              </a:xfrm>
              <a:custGeom>
                <a:avLst/>
                <a:gdLst/>
                <a:ahLst/>
                <a:cxnLst/>
                <a:rect l="l" t="t" r="r" b="b"/>
                <a:pathLst>
                  <a:path w="7873" h="6806" extrusionOk="0">
                    <a:moveTo>
                      <a:pt x="0" y="1"/>
                    </a:moveTo>
                    <a:lnTo>
                      <a:pt x="3970"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48"/>
              <p:cNvSpPr/>
              <p:nvPr/>
            </p:nvSpPr>
            <p:spPr>
              <a:xfrm>
                <a:off x="1309450" y="326500"/>
                <a:ext cx="196825" cy="170150"/>
              </a:xfrm>
              <a:custGeom>
                <a:avLst/>
                <a:gdLst/>
                <a:ahLst/>
                <a:cxnLst/>
                <a:rect l="l" t="t" r="r" b="b"/>
                <a:pathLst>
                  <a:path w="7873" h="6806" extrusionOk="0">
                    <a:moveTo>
                      <a:pt x="0" y="1"/>
                    </a:moveTo>
                    <a:lnTo>
                      <a:pt x="3903" y="6806"/>
                    </a:lnTo>
                    <a:lnTo>
                      <a:pt x="78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48"/>
              <p:cNvSpPr/>
              <p:nvPr/>
            </p:nvSpPr>
            <p:spPr>
              <a:xfrm>
                <a:off x="5489100" y="404075"/>
                <a:ext cx="196825" cy="170975"/>
              </a:xfrm>
              <a:custGeom>
                <a:avLst/>
                <a:gdLst/>
                <a:ahLst/>
                <a:cxnLst/>
                <a:rect l="l" t="t" r="r" b="b"/>
                <a:pathLst>
                  <a:path w="7873" h="6839" extrusionOk="0">
                    <a:moveTo>
                      <a:pt x="3970" y="1801"/>
                    </a:moveTo>
                    <a:lnTo>
                      <a:pt x="6371" y="5971"/>
                    </a:lnTo>
                    <a:lnTo>
                      <a:pt x="1601" y="5971"/>
                    </a:lnTo>
                    <a:lnTo>
                      <a:pt x="3970" y="1801"/>
                    </a:lnTo>
                    <a:close/>
                    <a:moveTo>
                      <a:pt x="3970" y="0"/>
                    </a:moveTo>
                    <a:lnTo>
                      <a:pt x="0" y="6838"/>
                    </a:lnTo>
                    <a:lnTo>
                      <a:pt x="7872"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48"/>
              <p:cNvSpPr/>
              <p:nvPr/>
            </p:nvSpPr>
            <p:spPr>
              <a:xfrm>
                <a:off x="5727600" y="404075"/>
                <a:ext cx="197650" cy="170975"/>
              </a:xfrm>
              <a:custGeom>
                <a:avLst/>
                <a:gdLst/>
                <a:ahLst/>
                <a:cxnLst/>
                <a:rect l="l" t="t" r="r" b="b"/>
                <a:pathLst>
                  <a:path w="7906" h="6839" extrusionOk="0">
                    <a:moveTo>
                      <a:pt x="3970" y="1801"/>
                    </a:moveTo>
                    <a:lnTo>
                      <a:pt x="6405" y="5971"/>
                    </a:lnTo>
                    <a:lnTo>
                      <a:pt x="1568" y="5971"/>
                    </a:lnTo>
                    <a:lnTo>
                      <a:pt x="3970" y="1801"/>
                    </a:lnTo>
                    <a:close/>
                    <a:moveTo>
                      <a:pt x="3970" y="0"/>
                    </a:moveTo>
                    <a:lnTo>
                      <a:pt x="0" y="6838"/>
                    </a:lnTo>
                    <a:lnTo>
                      <a:pt x="7906"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48"/>
              <p:cNvSpPr/>
              <p:nvPr/>
            </p:nvSpPr>
            <p:spPr>
              <a:xfrm>
                <a:off x="5966925" y="404075"/>
                <a:ext cx="196850" cy="170975"/>
              </a:xfrm>
              <a:custGeom>
                <a:avLst/>
                <a:gdLst/>
                <a:ahLst/>
                <a:cxnLst/>
                <a:rect l="l" t="t" r="r" b="b"/>
                <a:pathLst>
                  <a:path w="7874" h="6839" extrusionOk="0">
                    <a:moveTo>
                      <a:pt x="3937" y="1801"/>
                    </a:moveTo>
                    <a:lnTo>
                      <a:pt x="6372" y="5971"/>
                    </a:lnTo>
                    <a:lnTo>
                      <a:pt x="1569" y="5971"/>
                    </a:lnTo>
                    <a:lnTo>
                      <a:pt x="3937" y="1801"/>
                    </a:lnTo>
                    <a:close/>
                    <a:moveTo>
                      <a:pt x="3937" y="0"/>
                    </a:moveTo>
                    <a:lnTo>
                      <a:pt x="1" y="6838"/>
                    </a:lnTo>
                    <a:lnTo>
                      <a:pt x="7873" y="6838"/>
                    </a:lnTo>
                    <a:lnTo>
                      <a:pt x="39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48"/>
              <p:cNvSpPr/>
              <p:nvPr/>
            </p:nvSpPr>
            <p:spPr>
              <a:xfrm>
                <a:off x="5012925" y="404075"/>
                <a:ext cx="196825" cy="170975"/>
              </a:xfrm>
              <a:custGeom>
                <a:avLst/>
                <a:gdLst/>
                <a:ahLst/>
                <a:cxnLst/>
                <a:rect l="l" t="t" r="r" b="b"/>
                <a:pathLst>
                  <a:path w="7873" h="6839" extrusionOk="0">
                    <a:moveTo>
                      <a:pt x="3970" y="1801"/>
                    </a:moveTo>
                    <a:lnTo>
                      <a:pt x="6371" y="5971"/>
                    </a:lnTo>
                    <a:lnTo>
                      <a:pt x="1568" y="5971"/>
                    </a:lnTo>
                    <a:lnTo>
                      <a:pt x="3970" y="1801"/>
                    </a:lnTo>
                    <a:close/>
                    <a:moveTo>
                      <a:pt x="3970" y="0"/>
                    </a:moveTo>
                    <a:lnTo>
                      <a:pt x="0" y="6838"/>
                    </a:lnTo>
                    <a:lnTo>
                      <a:pt x="7872"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48"/>
              <p:cNvSpPr/>
              <p:nvPr/>
            </p:nvSpPr>
            <p:spPr>
              <a:xfrm>
                <a:off x="5251425" y="404075"/>
                <a:ext cx="196825" cy="170975"/>
              </a:xfrm>
              <a:custGeom>
                <a:avLst/>
                <a:gdLst/>
                <a:ahLst/>
                <a:cxnLst/>
                <a:rect l="l" t="t" r="r" b="b"/>
                <a:pathLst>
                  <a:path w="7873" h="6839" extrusionOk="0">
                    <a:moveTo>
                      <a:pt x="3970" y="1801"/>
                    </a:moveTo>
                    <a:lnTo>
                      <a:pt x="6372" y="5971"/>
                    </a:lnTo>
                    <a:lnTo>
                      <a:pt x="1601" y="5971"/>
                    </a:lnTo>
                    <a:lnTo>
                      <a:pt x="3970" y="1801"/>
                    </a:lnTo>
                    <a:close/>
                    <a:moveTo>
                      <a:pt x="3970" y="0"/>
                    </a:moveTo>
                    <a:lnTo>
                      <a:pt x="0"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48"/>
              <p:cNvSpPr/>
              <p:nvPr/>
            </p:nvSpPr>
            <p:spPr>
              <a:xfrm>
                <a:off x="6086175" y="326500"/>
                <a:ext cx="197675" cy="170150"/>
              </a:xfrm>
              <a:custGeom>
                <a:avLst/>
                <a:gdLst/>
                <a:ahLst/>
                <a:cxnLst/>
                <a:rect l="l" t="t" r="r" b="b"/>
                <a:pathLst>
                  <a:path w="7907" h="6806" extrusionOk="0">
                    <a:moveTo>
                      <a:pt x="1" y="1"/>
                    </a:moveTo>
                    <a:lnTo>
                      <a:pt x="3970" y="6806"/>
                    </a:lnTo>
                    <a:lnTo>
                      <a:pt x="79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48"/>
              <p:cNvSpPr/>
              <p:nvPr/>
            </p:nvSpPr>
            <p:spPr>
              <a:xfrm>
                <a:off x="5847675" y="326500"/>
                <a:ext cx="196825" cy="170150"/>
              </a:xfrm>
              <a:custGeom>
                <a:avLst/>
                <a:gdLst/>
                <a:ahLst/>
                <a:cxnLst/>
                <a:rect l="l" t="t" r="r" b="b"/>
                <a:pathLst>
                  <a:path w="7873" h="6806" extrusionOk="0">
                    <a:moveTo>
                      <a:pt x="1" y="1"/>
                    </a:moveTo>
                    <a:lnTo>
                      <a:pt x="3937"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48"/>
              <p:cNvSpPr/>
              <p:nvPr/>
            </p:nvSpPr>
            <p:spPr>
              <a:xfrm>
                <a:off x="5609175" y="326500"/>
                <a:ext cx="196825" cy="170150"/>
              </a:xfrm>
              <a:custGeom>
                <a:avLst/>
                <a:gdLst/>
                <a:ahLst/>
                <a:cxnLst/>
                <a:rect l="l" t="t" r="r" b="b"/>
                <a:pathLst>
                  <a:path w="7873" h="6806" extrusionOk="0">
                    <a:moveTo>
                      <a:pt x="1" y="1"/>
                    </a:moveTo>
                    <a:lnTo>
                      <a:pt x="3903"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48"/>
              <p:cNvSpPr/>
              <p:nvPr/>
            </p:nvSpPr>
            <p:spPr>
              <a:xfrm>
                <a:off x="5369000" y="326500"/>
                <a:ext cx="198500" cy="170150"/>
              </a:xfrm>
              <a:custGeom>
                <a:avLst/>
                <a:gdLst/>
                <a:ahLst/>
                <a:cxnLst/>
                <a:rect l="l" t="t" r="r" b="b"/>
                <a:pathLst>
                  <a:path w="7940" h="6806" extrusionOk="0">
                    <a:moveTo>
                      <a:pt x="1" y="1"/>
                    </a:moveTo>
                    <a:lnTo>
                      <a:pt x="3970" y="6806"/>
                    </a:lnTo>
                    <a:lnTo>
                      <a:pt x="79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48"/>
              <p:cNvSpPr/>
              <p:nvPr/>
            </p:nvSpPr>
            <p:spPr>
              <a:xfrm>
                <a:off x="5133000" y="326500"/>
                <a:ext cx="196825" cy="170150"/>
              </a:xfrm>
              <a:custGeom>
                <a:avLst/>
                <a:gdLst/>
                <a:ahLst/>
                <a:cxnLst/>
                <a:rect l="l" t="t" r="r" b="b"/>
                <a:pathLst>
                  <a:path w="7873" h="6806" extrusionOk="0">
                    <a:moveTo>
                      <a:pt x="1" y="1"/>
                    </a:moveTo>
                    <a:lnTo>
                      <a:pt x="3903"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48"/>
              <p:cNvSpPr/>
              <p:nvPr/>
            </p:nvSpPr>
            <p:spPr>
              <a:xfrm>
                <a:off x="4892825" y="326500"/>
                <a:ext cx="198500" cy="170150"/>
              </a:xfrm>
              <a:custGeom>
                <a:avLst/>
                <a:gdLst/>
                <a:ahLst/>
                <a:cxnLst/>
                <a:rect l="l" t="t" r="r" b="b"/>
                <a:pathLst>
                  <a:path w="7940" h="6806" extrusionOk="0">
                    <a:moveTo>
                      <a:pt x="1" y="1"/>
                    </a:moveTo>
                    <a:lnTo>
                      <a:pt x="3970" y="6806"/>
                    </a:lnTo>
                    <a:lnTo>
                      <a:pt x="79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48"/>
              <p:cNvSpPr/>
              <p:nvPr/>
            </p:nvSpPr>
            <p:spPr>
              <a:xfrm>
                <a:off x="4055575" y="404075"/>
                <a:ext cx="196825" cy="170975"/>
              </a:xfrm>
              <a:custGeom>
                <a:avLst/>
                <a:gdLst/>
                <a:ahLst/>
                <a:cxnLst/>
                <a:rect l="l" t="t" r="r" b="b"/>
                <a:pathLst>
                  <a:path w="7873" h="6839" extrusionOk="0">
                    <a:moveTo>
                      <a:pt x="3970" y="1801"/>
                    </a:moveTo>
                    <a:lnTo>
                      <a:pt x="6405" y="5971"/>
                    </a:lnTo>
                    <a:lnTo>
                      <a:pt x="1601" y="5971"/>
                    </a:lnTo>
                    <a:lnTo>
                      <a:pt x="3970" y="1801"/>
                    </a:lnTo>
                    <a:close/>
                    <a:moveTo>
                      <a:pt x="3970" y="0"/>
                    </a:moveTo>
                    <a:lnTo>
                      <a:pt x="0" y="6838"/>
                    </a:lnTo>
                    <a:lnTo>
                      <a:pt x="7872"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48"/>
              <p:cNvSpPr/>
              <p:nvPr/>
            </p:nvSpPr>
            <p:spPr>
              <a:xfrm>
                <a:off x="4294900" y="404075"/>
                <a:ext cx="196825" cy="170975"/>
              </a:xfrm>
              <a:custGeom>
                <a:avLst/>
                <a:gdLst/>
                <a:ahLst/>
                <a:cxnLst/>
                <a:rect l="l" t="t" r="r" b="b"/>
                <a:pathLst>
                  <a:path w="7873" h="6839" extrusionOk="0">
                    <a:moveTo>
                      <a:pt x="3937" y="1801"/>
                    </a:moveTo>
                    <a:lnTo>
                      <a:pt x="6372" y="5971"/>
                    </a:lnTo>
                    <a:lnTo>
                      <a:pt x="1568" y="5971"/>
                    </a:lnTo>
                    <a:lnTo>
                      <a:pt x="3937" y="1801"/>
                    </a:lnTo>
                    <a:close/>
                    <a:moveTo>
                      <a:pt x="3937" y="0"/>
                    </a:moveTo>
                    <a:lnTo>
                      <a:pt x="1" y="6838"/>
                    </a:lnTo>
                    <a:lnTo>
                      <a:pt x="7873" y="6838"/>
                    </a:lnTo>
                    <a:lnTo>
                      <a:pt x="39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48"/>
              <p:cNvSpPr/>
              <p:nvPr/>
            </p:nvSpPr>
            <p:spPr>
              <a:xfrm>
                <a:off x="4533400" y="404075"/>
                <a:ext cx="196850" cy="170975"/>
              </a:xfrm>
              <a:custGeom>
                <a:avLst/>
                <a:gdLst/>
                <a:ahLst/>
                <a:cxnLst/>
                <a:rect l="l" t="t" r="r" b="b"/>
                <a:pathLst>
                  <a:path w="7874" h="6839" extrusionOk="0">
                    <a:moveTo>
                      <a:pt x="3970" y="1801"/>
                    </a:moveTo>
                    <a:lnTo>
                      <a:pt x="6372" y="5971"/>
                    </a:lnTo>
                    <a:lnTo>
                      <a:pt x="1569"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48"/>
              <p:cNvSpPr/>
              <p:nvPr/>
            </p:nvSpPr>
            <p:spPr>
              <a:xfrm>
                <a:off x="4771900" y="404075"/>
                <a:ext cx="196850" cy="170975"/>
              </a:xfrm>
              <a:custGeom>
                <a:avLst/>
                <a:gdLst/>
                <a:ahLst/>
                <a:cxnLst/>
                <a:rect l="l" t="t" r="r" b="b"/>
                <a:pathLst>
                  <a:path w="7874" h="6839" extrusionOk="0">
                    <a:moveTo>
                      <a:pt x="3970" y="1801"/>
                    </a:moveTo>
                    <a:lnTo>
                      <a:pt x="6372" y="5971"/>
                    </a:lnTo>
                    <a:lnTo>
                      <a:pt x="1602"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48"/>
              <p:cNvSpPr/>
              <p:nvPr/>
            </p:nvSpPr>
            <p:spPr>
              <a:xfrm>
                <a:off x="4653500" y="326500"/>
                <a:ext cx="196825" cy="170150"/>
              </a:xfrm>
              <a:custGeom>
                <a:avLst/>
                <a:gdLst/>
                <a:ahLst/>
                <a:cxnLst/>
                <a:rect l="l" t="t" r="r" b="b"/>
                <a:pathLst>
                  <a:path w="7873" h="6806" extrusionOk="0">
                    <a:moveTo>
                      <a:pt x="0" y="1"/>
                    </a:moveTo>
                    <a:lnTo>
                      <a:pt x="3936"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48"/>
              <p:cNvSpPr/>
              <p:nvPr/>
            </p:nvSpPr>
            <p:spPr>
              <a:xfrm>
                <a:off x="4414150" y="326500"/>
                <a:ext cx="197675" cy="170150"/>
              </a:xfrm>
              <a:custGeom>
                <a:avLst/>
                <a:gdLst/>
                <a:ahLst/>
                <a:cxnLst/>
                <a:rect l="l" t="t" r="r" b="b"/>
                <a:pathLst>
                  <a:path w="7907" h="6806" extrusionOk="0">
                    <a:moveTo>
                      <a:pt x="1" y="1"/>
                    </a:moveTo>
                    <a:lnTo>
                      <a:pt x="3937" y="6806"/>
                    </a:lnTo>
                    <a:lnTo>
                      <a:pt x="79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48"/>
              <p:cNvSpPr/>
              <p:nvPr/>
            </p:nvSpPr>
            <p:spPr>
              <a:xfrm>
                <a:off x="4175650" y="326500"/>
                <a:ext cx="196825" cy="170150"/>
              </a:xfrm>
              <a:custGeom>
                <a:avLst/>
                <a:gdLst/>
                <a:ahLst/>
                <a:cxnLst/>
                <a:rect l="l" t="t" r="r" b="b"/>
                <a:pathLst>
                  <a:path w="7873" h="6806" extrusionOk="0">
                    <a:moveTo>
                      <a:pt x="1" y="1"/>
                    </a:moveTo>
                    <a:lnTo>
                      <a:pt x="3937"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5" name="Google Shape;6045;p48"/>
            <p:cNvGrpSpPr/>
            <p:nvPr/>
          </p:nvGrpSpPr>
          <p:grpSpPr>
            <a:xfrm flipH="1">
              <a:off x="4304564" y="159550"/>
              <a:ext cx="4974400" cy="248550"/>
              <a:chOff x="1309450" y="326500"/>
              <a:chExt cx="4974400" cy="248550"/>
            </a:xfrm>
          </p:grpSpPr>
          <p:sp>
            <p:nvSpPr>
              <p:cNvPr id="6046" name="Google Shape;6046;p48"/>
              <p:cNvSpPr/>
              <p:nvPr/>
            </p:nvSpPr>
            <p:spPr>
              <a:xfrm>
                <a:off x="2861375" y="404075"/>
                <a:ext cx="196850" cy="170975"/>
              </a:xfrm>
              <a:custGeom>
                <a:avLst/>
                <a:gdLst/>
                <a:ahLst/>
                <a:cxnLst/>
                <a:rect l="l" t="t" r="r" b="b"/>
                <a:pathLst>
                  <a:path w="7874" h="6839" extrusionOk="0">
                    <a:moveTo>
                      <a:pt x="3970" y="1801"/>
                    </a:moveTo>
                    <a:lnTo>
                      <a:pt x="6372" y="5971"/>
                    </a:lnTo>
                    <a:lnTo>
                      <a:pt x="1535"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48"/>
              <p:cNvSpPr/>
              <p:nvPr/>
            </p:nvSpPr>
            <p:spPr>
              <a:xfrm>
                <a:off x="3099875" y="404075"/>
                <a:ext cx="196850" cy="170975"/>
              </a:xfrm>
              <a:custGeom>
                <a:avLst/>
                <a:gdLst/>
                <a:ahLst/>
                <a:cxnLst/>
                <a:rect l="l" t="t" r="r" b="b"/>
                <a:pathLst>
                  <a:path w="7874" h="6839" extrusionOk="0">
                    <a:moveTo>
                      <a:pt x="3970" y="1801"/>
                    </a:moveTo>
                    <a:lnTo>
                      <a:pt x="6372" y="5971"/>
                    </a:lnTo>
                    <a:lnTo>
                      <a:pt x="1602"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48"/>
              <p:cNvSpPr/>
              <p:nvPr/>
            </p:nvSpPr>
            <p:spPr>
              <a:xfrm>
                <a:off x="3338400" y="404075"/>
                <a:ext cx="197650" cy="170975"/>
              </a:xfrm>
              <a:custGeom>
                <a:avLst/>
                <a:gdLst/>
                <a:ahLst/>
                <a:cxnLst/>
                <a:rect l="l" t="t" r="r" b="b"/>
                <a:pathLst>
                  <a:path w="7906" h="6839" extrusionOk="0">
                    <a:moveTo>
                      <a:pt x="3970" y="1801"/>
                    </a:moveTo>
                    <a:lnTo>
                      <a:pt x="6405" y="5971"/>
                    </a:lnTo>
                    <a:lnTo>
                      <a:pt x="1601" y="5971"/>
                    </a:lnTo>
                    <a:lnTo>
                      <a:pt x="3970" y="1801"/>
                    </a:lnTo>
                    <a:close/>
                    <a:moveTo>
                      <a:pt x="3970" y="0"/>
                    </a:moveTo>
                    <a:lnTo>
                      <a:pt x="0" y="6838"/>
                    </a:lnTo>
                    <a:lnTo>
                      <a:pt x="7906"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049;p48"/>
              <p:cNvSpPr/>
              <p:nvPr/>
            </p:nvSpPr>
            <p:spPr>
              <a:xfrm>
                <a:off x="3578550" y="404075"/>
                <a:ext cx="196850" cy="170975"/>
              </a:xfrm>
              <a:custGeom>
                <a:avLst/>
                <a:gdLst/>
                <a:ahLst/>
                <a:cxnLst/>
                <a:rect l="l" t="t" r="r" b="b"/>
                <a:pathLst>
                  <a:path w="7874" h="6839" extrusionOk="0">
                    <a:moveTo>
                      <a:pt x="3970" y="1801"/>
                    </a:moveTo>
                    <a:lnTo>
                      <a:pt x="6372" y="5971"/>
                    </a:lnTo>
                    <a:lnTo>
                      <a:pt x="1569"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48"/>
              <p:cNvSpPr/>
              <p:nvPr/>
            </p:nvSpPr>
            <p:spPr>
              <a:xfrm>
                <a:off x="3817075" y="404075"/>
                <a:ext cx="196825" cy="170975"/>
              </a:xfrm>
              <a:custGeom>
                <a:avLst/>
                <a:gdLst/>
                <a:ahLst/>
                <a:cxnLst/>
                <a:rect l="l" t="t" r="r" b="b"/>
                <a:pathLst>
                  <a:path w="7873" h="6839" extrusionOk="0">
                    <a:moveTo>
                      <a:pt x="3970" y="1801"/>
                    </a:moveTo>
                    <a:lnTo>
                      <a:pt x="6371" y="5971"/>
                    </a:lnTo>
                    <a:lnTo>
                      <a:pt x="1601" y="5971"/>
                    </a:lnTo>
                    <a:lnTo>
                      <a:pt x="3970" y="1801"/>
                    </a:lnTo>
                    <a:close/>
                    <a:moveTo>
                      <a:pt x="3970" y="0"/>
                    </a:moveTo>
                    <a:lnTo>
                      <a:pt x="0" y="6838"/>
                    </a:lnTo>
                    <a:lnTo>
                      <a:pt x="7872"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48"/>
              <p:cNvSpPr/>
              <p:nvPr/>
            </p:nvSpPr>
            <p:spPr>
              <a:xfrm>
                <a:off x="2385200" y="404075"/>
                <a:ext cx="196850" cy="170975"/>
              </a:xfrm>
              <a:custGeom>
                <a:avLst/>
                <a:gdLst/>
                <a:ahLst/>
                <a:cxnLst/>
                <a:rect l="l" t="t" r="r" b="b"/>
                <a:pathLst>
                  <a:path w="7874" h="6839" extrusionOk="0">
                    <a:moveTo>
                      <a:pt x="3937" y="1801"/>
                    </a:moveTo>
                    <a:lnTo>
                      <a:pt x="6372" y="5971"/>
                    </a:lnTo>
                    <a:lnTo>
                      <a:pt x="1569" y="5971"/>
                    </a:lnTo>
                    <a:lnTo>
                      <a:pt x="3937" y="1801"/>
                    </a:lnTo>
                    <a:close/>
                    <a:moveTo>
                      <a:pt x="3937" y="0"/>
                    </a:moveTo>
                    <a:lnTo>
                      <a:pt x="1" y="6838"/>
                    </a:lnTo>
                    <a:lnTo>
                      <a:pt x="7873" y="6838"/>
                    </a:lnTo>
                    <a:lnTo>
                      <a:pt x="39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48"/>
              <p:cNvSpPr/>
              <p:nvPr/>
            </p:nvSpPr>
            <p:spPr>
              <a:xfrm>
                <a:off x="2623700" y="404075"/>
                <a:ext cx="196850" cy="170975"/>
              </a:xfrm>
              <a:custGeom>
                <a:avLst/>
                <a:gdLst/>
                <a:ahLst/>
                <a:cxnLst/>
                <a:rect l="l" t="t" r="r" b="b"/>
                <a:pathLst>
                  <a:path w="7874" h="6839" extrusionOk="0">
                    <a:moveTo>
                      <a:pt x="3970" y="1801"/>
                    </a:moveTo>
                    <a:lnTo>
                      <a:pt x="6372" y="5971"/>
                    </a:lnTo>
                    <a:lnTo>
                      <a:pt x="1569"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48"/>
              <p:cNvSpPr/>
              <p:nvPr/>
            </p:nvSpPr>
            <p:spPr>
              <a:xfrm>
                <a:off x="3937150" y="326500"/>
                <a:ext cx="196825" cy="170150"/>
              </a:xfrm>
              <a:custGeom>
                <a:avLst/>
                <a:gdLst/>
                <a:ahLst/>
                <a:cxnLst/>
                <a:rect l="l" t="t" r="r" b="b"/>
                <a:pathLst>
                  <a:path w="7873" h="6806" extrusionOk="0">
                    <a:moveTo>
                      <a:pt x="0" y="1"/>
                    </a:moveTo>
                    <a:lnTo>
                      <a:pt x="3903"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48"/>
              <p:cNvSpPr/>
              <p:nvPr/>
            </p:nvSpPr>
            <p:spPr>
              <a:xfrm>
                <a:off x="3698650" y="326500"/>
                <a:ext cx="196825" cy="170150"/>
              </a:xfrm>
              <a:custGeom>
                <a:avLst/>
                <a:gdLst/>
                <a:ahLst/>
                <a:cxnLst/>
                <a:rect l="l" t="t" r="r" b="b"/>
                <a:pathLst>
                  <a:path w="7873" h="6806" extrusionOk="0">
                    <a:moveTo>
                      <a:pt x="0" y="1"/>
                    </a:moveTo>
                    <a:lnTo>
                      <a:pt x="3903"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48"/>
              <p:cNvSpPr/>
              <p:nvPr/>
            </p:nvSpPr>
            <p:spPr>
              <a:xfrm>
                <a:off x="3458475" y="326500"/>
                <a:ext cx="196825" cy="170150"/>
              </a:xfrm>
              <a:custGeom>
                <a:avLst/>
                <a:gdLst/>
                <a:ahLst/>
                <a:cxnLst/>
                <a:rect l="l" t="t" r="r" b="b"/>
                <a:pathLst>
                  <a:path w="7873" h="6806" extrusionOk="0">
                    <a:moveTo>
                      <a:pt x="0" y="1"/>
                    </a:moveTo>
                    <a:lnTo>
                      <a:pt x="3970"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48"/>
              <p:cNvSpPr/>
              <p:nvPr/>
            </p:nvSpPr>
            <p:spPr>
              <a:xfrm>
                <a:off x="3219975" y="326500"/>
                <a:ext cx="196825" cy="170150"/>
              </a:xfrm>
              <a:custGeom>
                <a:avLst/>
                <a:gdLst/>
                <a:ahLst/>
                <a:cxnLst/>
                <a:rect l="l" t="t" r="r" b="b"/>
                <a:pathLst>
                  <a:path w="7873" h="6806" extrusionOk="0">
                    <a:moveTo>
                      <a:pt x="0" y="1"/>
                    </a:moveTo>
                    <a:lnTo>
                      <a:pt x="3970"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48"/>
              <p:cNvSpPr/>
              <p:nvPr/>
            </p:nvSpPr>
            <p:spPr>
              <a:xfrm>
                <a:off x="2981475" y="326500"/>
                <a:ext cx="196825" cy="170150"/>
              </a:xfrm>
              <a:custGeom>
                <a:avLst/>
                <a:gdLst/>
                <a:ahLst/>
                <a:cxnLst/>
                <a:rect l="l" t="t" r="r" b="b"/>
                <a:pathLst>
                  <a:path w="7873" h="6806" extrusionOk="0">
                    <a:moveTo>
                      <a:pt x="0" y="1"/>
                    </a:moveTo>
                    <a:lnTo>
                      <a:pt x="3936" y="6806"/>
                    </a:lnTo>
                    <a:lnTo>
                      <a:pt x="78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48"/>
              <p:cNvSpPr/>
              <p:nvPr/>
            </p:nvSpPr>
            <p:spPr>
              <a:xfrm>
                <a:off x="2742125" y="326500"/>
                <a:ext cx="197675" cy="170150"/>
              </a:xfrm>
              <a:custGeom>
                <a:avLst/>
                <a:gdLst/>
                <a:ahLst/>
                <a:cxnLst/>
                <a:rect l="l" t="t" r="r" b="b"/>
                <a:pathLst>
                  <a:path w="7907" h="6806" extrusionOk="0">
                    <a:moveTo>
                      <a:pt x="1" y="1"/>
                    </a:moveTo>
                    <a:lnTo>
                      <a:pt x="3937" y="6806"/>
                    </a:lnTo>
                    <a:lnTo>
                      <a:pt x="79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48"/>
              <p:cNvSpPr/>
              <p:nvPr/>
            </p:nvSpPr>
            <p:spPr>
              <a:xfrm>
                <a:off x="2504450" y="326500"/>
                <a:ext cx="197675" cy="170150"/>
              </a:xfrm>
              <a:custGeom>
                <a:avLst/>
                <a:gdLst/>
                <a:ahLst/>
                <a:cxnLst/>
                <a:rect l="l" t="t" r="r" b="b"/>
                <a:pathLst>
                  <a:path w="7907" h="6806" extrusionOk="0">
                    <a:moveTo>
                      <a:pt x="1" y="1"/>
                    </a:moveTo>
                    <a:lnTo>
                      <a:pt x="3970" y="6806"/>
                    </a:lnTo>
                    <a:lnTo>
                      <a:pt x="79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060;p48"/>
              <p:cNvSpPr/>
              <p:nvPr/>
            </p:nvSpPr>
            <p:spPr>
              <a:xfrm>
                <a:off x="2265950" y="326500"/>
                <a:ext cx="196850" cy="170150"/>
              </a:xfrm>
              <a:custGeom>
                <a:avLst/>
                <a:gdLst/>
                <a:ahLst/>
                <a:cxnLst/>
                <a:rect l="l" t="t" r="r" b="b"/>
                <a:pathLst>
                  <a:path w="7874" h="6806" extrusionOk="0">
                    <a:moveTo>
                      <a:pt x="1" y="1"/>
                    </a:moveTo>
                    <a:lnTo>
                      <a:pt x="3937"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48"/>
              <p:cNvSpPr/>
              <p:nvPr/>
            </p:nvSpPr>
            <p:spPr>
              <a:xfrm>
                <a:off x="1427850" y="404075"/>
                <a:ext cx="196850" cy="170975"/>
              </a:xfrm>
              <a:custGeom>
                <a:avLst/>
                <a:gdLst/>
                <a:ahLst/>
                <a:cxnLst/>
                <a:rect l="l" t="t" r="r" b="b"/>
                <a:pathLst>
                  <a:path w="7874" h="6839" extrusionOk="0">
                    <a:moveTo>
                      <a:pt x="3970" y="1801"/>
                    </a:moveTo>
                    <a:lnTo>
                      <a:pt x="6372" y="5971"/>
                    </a:lnTo>
                    <a:lnTo>
                      <a:pt x="1535"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48"/>
              <p:cNvSpPr/>
              <p:nvPr/>
            </p:nvSpPr>
            <p:spPr>
              <a:xfrm>
                <a:off x="1666350" y="404075"/>
                <a:ext cx="196850" cy="170975"/>
              </a:xfrm>
              <a:custGeom>
                <a:avLst/>
                <a:gdLst/>
                <a:ahLst/>
                <a:cxnLst/>
                <a:rect l="l" t="t" r="r" b="b"/>
                <a:pathLst>
                  <a:path w="7874" h="6839" extrusionOk="0">
                    <a:moveTo>
                      <a:pt x="3970" y="1801"/>
                    </a:moveTo>
                    <a:lnTo>
                      <a:pt x="6406" y="5971"/>
                    </a:lnTo>
                    <a:lnTo>
                      <a:pt x="1602"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48"/>
              <p:cNvSpPr/>
              <p:nvPr/>
            </p:nvSpPr>
            <p:spPr>
              <a:xfrm>
                <a:off x="1904875" y="404075"/>
                <a:ext cx="197650" cy="170975"/>
              </a:xfrm>
              <a:custGeom>
                <a:avLst/>
                <a:gdLst/>
                <a:ahLst/>
                <a:cxnLst/>
                <a:rect l="l" t="t" r="r" b="b"/>
                <a:pathLst>
                  <a:path w="7906" h="6839" extrusionOk="0">
                    <a:moveTo>
                      <a:pt x="3970" y="1801"/>
                    </a:moveTo>
                    <a:lnTo>
                      <a:pt x="6405" y="5971"/>
                    </a:lnTo>
                    <a:lnTo>
                      <a:pt x="1601" y="5971"/>
                    </a:lnTo>
                    <a:lnTo>
                      <a:pt x="3970" y="1801"/>
                    </a:lnTo>
                    <a:close/>
                    <a:moveTo>
                      <a:pt x="3970" y="0"/>
                    </a:moveTo>
                    <a:lnTo>
                      <a:pt x="0" y="6838"/>
                    </a:lnTo>
                    <a:lnTo>
                      <a:pt x="7906"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48"/>
              <p:cNvSpPr/>
              <p:nvPr/>
            </p:nvSpPr>
            <p:spPr>
              <a:xfrm>
                <a:off x="2145025" y="404075"/>
                <a:ext cx="196850" cy="170975"/>
              </a:xfrm>
              <a:custGeom>
                <a:avLst/>
                <a:gdLst/>
                <a:ahLst/>
                <a:cxnLst/>
                <a:rect l="l" t="t" r="r" b="b"/>
                <a:pathLst>
                  <a:path w="7874" h="6839" extrusionOk="0">
                    <a:moveTo>
                      <a:pt x="3970" y="1801"/>
                    </a:moveTo>
                    <a:lnTo>
                      <a:pt x="6372" y="5971"/>
                    </a:lnTo>
                    <a:lnTo>
                      <a:pt x="1535"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48"/>
              <p:cNvSpPr/>
              <p:nvPr/>
            </p:nvSpPr>
            <p:spPr>
              <a:xfrm>
                <a:off x="2024950" y="326500"/>
                <a:ext cx="198500" cy="170150"/>
              </a:xfrm>
              <a:custGeom>
                <a:avLst/>
                <a:gdLst/>
                <a:ahLst/>
                <a:cxnLst/>
                <a:rect l="l" t="t" r="r" b="b"/>
                <a:pathLst>
                  <a:path w="7940" h="6806" extrusionOk="0">
                    <a:moveTo>
                      <a:pt x="1" y="1"/>
                    </a:moveTo>
                    <a:lnTo>
                      <a:pt x="3970" y="6806"/>
                    </a:lnTo>
                    <a:lnTo>
                      <a:pt x="79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48"/>
              <p:cNvSpPr/>
              <p:nvPr/>
            </p:nvSpPr>
            <p:spPr>
              <a:xfrm>
                <a:off x="1786450" y="326500"/>
                <a:ext cx="196825" cy="170150"/>
              </a:xfrm>
              <a:custGeom>
                <a:avLst/>
                <a:gdLst/>
                <a:ahLst/>
                <a:cxnLst/>
                <a:rect l="l" t="t" r="r" b="b"/>
                <a:pathLst>
                  <a:path w="7873" h="6806" extrusionOk="0">
                    <a:moveTo>
                      <a:pt x="0" y="1"/>
                    </a:moveTo>
                    <a:lnTo>
                      <a:pt x="3970"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48"/>
              <p:cNvSpPr/>
              <p:nvPr/>
            </p:nvSpPr>
            <p:spPr>
              <a:xfrm>
                <a:off x="1547950" y="326500"/>
                <a:ext cx="196825" cy="170150"/>
              </a:xfrm>
              <a:custGeom>
                <a:avLst/>
                <a:gdLst/>
                <a:ahLst/>
                <a:cxnLst/>
                <a:rect l="l" t="t" r="r" b="b"/>
                <a:pathLst>
                  <a:path w="7873" h="6806" extrusionOk="0">
                    <a:moveTo>
                      <a:pt x="0" y="1"/>
                    </a:moveTo>
                    <a:lnTo>
                      <a:pt x="3970"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48"/>
              <p:cNvSpPr/>
              <p:nvPr/>
            </p:nvSpPr>
            <p:spPr>
              <a:xfrm>
                <a:off x="1309450" y="326500"/>
                <a:ext cx="196825" cy="170150"/>
              </a:xfrm>
              <a:custGeom>
                <a:avLst/>
                <a:gdLst/>
                <a:ahLst/>
                <a:cxnLst/>
                <a:rect l="l" t="t" r="r" b="b"/>
                <a:pathLst>
                  <a:path w="7873" h="6806" extrusionOk="0">
                    <a:moveTo>
                      <a:pt x="0" y="1"/>
                    </a:moveTo>
                    <a:lnTo>
                      <a:pt x="3903" y="6806"/>
                    </a:lnTo>
                    <a:lnTo>
                      <a:pt x="78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48"/>
              <p:cNvSpPr/>
              <p:nvPr/>
            </p:nvSpPr>
            <p:spPr>
              <a:xfrm>
                <a:off x="5489100" y="404075"/>
                <a:ext cx="196825" cy="170975"/>
              </a:xfrm>
              <a:custGeom>
                <a:avLst/>
                <a:gdLst/>
                <a:ahLst/>
                <a:cxnLst/>
                <a:rect l="l" t="t" r="r" b="b"/>
                <a:pathLst>
                  <a:path w="7873" h="6839" extrusionOk="0">
                    <a:moveTo>
                      <a:pt x="3970" y="1801"/>
                    </a:moveTo>
                    <a:lnTo>
                      <a:pt x="6371" y="5971"/>
                    </a:lnTo>
                    <a:lnTo>
                      <a:pt x="1601" y="5971"/>
                    </a:lnTo>
                    <a:lnTo>
                      <a:pt x="3970" y="1801"/>
                    </a:lnTo>
                    <a:close/>
                    <a:moveTo>
                      <a:pt x="3970" y="0"/>
                    </a:moveTo>
                    <a:lnTo>
                      <a:pt x="0" y="6838"/>
                    </a:lnTo>
                    <a:lnTo>
                      <a:pt x="7872"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48"/>
              <p:cNvSpPr/>
              <p:nvPr/>
            </p:nvSpPr>
            <p:spPr>
              <a:xfrm>
                <a:off x="5727600" y="404075"/>
                <a:ext cx="197650" cy="170975"/>
              </a:xfrm>
              <a:custGeom>
                <a:avLst/>
                <a:gdLst/>
                <a:ahLst/>
                <a:cxnLst/>
                <a:rect l="l" t="t" r="r" b="b"/>
                <a:pathLst>
                  <a:path w="7906" h="6839" extrusionOk="0">
                    <a:moveTo>
                      <a:pt x="3970" y="1801"/>
                    </a:moveTo>
                    <a:lnTo>
                      <a:pt x="6405" y="5971"/>
                    </a:lnTo>
                    <a:lnTo>
                      <a:pt x="1568" y="5971"/>
                    </a:lnTo>
                    <a:lnTo>
                      <a:pt x="3970" y="1801"/>
                    </a:lnTo>
                    <a:close/>
                    <a:moveTo>
                      <a:pt x="3970" y="0"/>
                    </a:moveTo>
                    <a:lnTo>
                      <a:pt x="0" y="6838"/>
                    </a:lnTo>
                    <a:lnTo>
                      <a:pt x="7906"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48"/>
              <p:cNvSpPr/>
              <p:nvPr/>
            </p:nvSpPr>
            <p:spPr>
              <a:xfrm>
                <a:off x="5966925" y="404075"/>
                <a:ext cx="196850" cy="170975"/>
              </a:xfrm>
              <a:custGeom>
                <a:avLst/>
                <a:gdLst/>
                <a:ahLst/>
                <a:cxnLst/>
                <a:rect l="l" t="t" r="r" b="b"/>
                <a:pathLst>
                  <a:path w="7874" h="6839" extrusionOk="0">
                    <a:moveTo>
                      <a:pt x="3937" y="1801"/>
                    </a:moveTo>
                    <a:lnTo>
                      <a:pt x="6372" y="5971"/>
                    </a:lnTo>
                    <a:lnTo>
                      <a:pt x="1569" y="5971"/>
                    </a:lnTo>
                    <a:lnTo>
                      <a:pt x="3937" y="1801"/>
                    </a:lnTo>
                    <a:close/>
                    <a:moveTo>
                      <a:pt x="3937" y="0"/>
                    </a:moveTo>
                    <a:lnTo>
                      <a:pt x="1" y="6838"/>
                    </a:lnTo>
                    <a:lnTo>
                      <a:pt x="7873" y="6838"/>
                    </a:lnTo>
                    <a:lnTo>
                      <a:pt x="39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48"/>
              <p:cNvSpPr/>
              <p:nvPr/>
            </p:nvSpPr>
            <p:spPr>
              <a:xfrm>
                <a:off x="5012925" y="404075"/>
                <a:ext cx="196825" cy="170975"/>
              </a:xfrm>
              <a:custGeom>
                <a:avLst/>
                <a:gdLst/>
                <a:ahLst/>
                <a:cxnLst/>
                <a:rect l="l" t="t" r="r" b="b"/>
                <a:pathLst>
                  <a:path w="7873" h="6839" extrusionOk="0">
                    <a:moveTo>
                      <a:pt x="3970" y="1801"/>
                    </a:moveTo>
                    <a:lnTo>
                      <a:pt x="6371" y="5971"/>
                    </a:lnTo>
                    <a:lnTo>
                      <a:pt x="1568" y="5971"/>
                    </a:lnTo>
                    <a:lnTo>
                      <a:pt x="3970" y="1801"/>
                    </a:lnTo>
                    <a:close/>
                    <a:moveTo>
                      <a:pt x="3970" y="0"/>
                    </a:moveTo>
                    <a:lnTo>
                      <a:pt x="0" y="6838"/>
                    </a:lnTo>
                    <a:lnTo>
                      <a:pt x="7872"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48"/>
              <p:cNvSpPr/>
              <p:nvPr/>
            </p:nvSpPr>
            <p:spPr>
              <a:xfrm>
                <a:off x="5251425" y="404075"/>
                <a:ext cx="196825" cy="170975"/>
              </a:xfrm>
              <a:custGeom>
                <a:avLst/>
                <a:gdLst/>
                <a:ahLst/>
                <a:cxnLst/>
                <a:rect l="l" t="t" r="r" b="b"/>
                <a:pathLst>
                  <a:path w="7873" h="6839" extrusionOk="0">
                    <a:moveTo>
                      <a:pt x="3970" y="1801"/>
                    </a:moveTo>
                    <a:lnTo>
                      <a:pt x="6372" y="5971"/>
                    </a:lnTo>
                    <a:lnTo>
                      <a:pt x="1601" y="5971"/>
                    </a:lnTo>
                    <a:lnTo>
                      <a:pt x="3970" y="1801"/>
                    </a:lnTo>
                    <a:close/>
                    <a:moveTo>
                      <a:pt x="3970" y="0"/>
                    </a:moveTo>
                    <a:lnTo>
                      <a:pt x="0"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48"/>
              <p:cNvSpPr/>
              <p:nvPr/>
            </p:nvSpPr>
            <p:spPr>
              <a:xfrm>
                <a:off x="6086175" y="326500"/>
                <a:ext cx="197675" cy="170150"/>
              </a:xfrm>
              <a:custGeom>
                <a:avLst/>
                <a:gdLst/>
                <a:ahLst/>
                <a:cxnLst/>
                <a:rect l="l" t="t" r="r" b="b"/>
                <a:pathLst>
                  <a:path w="7907" h="6806" extrusionOk="0">
                    <a:moveTo>
                      <a:pt x="1" y="1"/>
                    </a:moveTo>
                    <a:lnTo>
                      <a:pt x="3970" y="6806"/>
                    </a:lnTo>
                    <a:lnTo>
                      <a:pt x="79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48"/>
              <p:cNvSpPr/>
              <p:nvPr/>
            </p:nvSpPr>
            <p:spPr>
              <a:xfrm>
                <a:off x="5847675" y="326500"/>
                <a:ext cx="196825" cy="170150"/>
              </a:xfrm>
              <a:custGeom>
                <a:avLst/>
                <a:gdLst/>
                <a:ahLst/>
                <a:cxnLst/>
                <a:rect l="l" t="t" r="r" b="b"/>
                <a:pathLst>
                  <a:path w="7873" h="6806" extrusionOk="0">
                    <a:moveTo>
                      <a:pt x="1" y="1"/>
                    </a:moveTo>
                    <a:lnTo>
                      <a:pt x="3937"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48"/>
              <p:cNvSpPr/>
              <p:nvPr/>
            </p:nvSpPr>
            <p:spPr>
              <a:xfrm>
                <a:off x="5609175" y="326500"/>
                <a:ext cx="196825" cy="170150"/>
              </a:xfrm>
              <a:custGeom>
                <a:avLst/>
                <a:gdLst/>
                <a:ahLst/>
                <a:cxnLst/>
                <a:rect l="l" t="t" r="r" b="b"/>
                <a:pathLst>
                  <a:path w="7873" h="6806" extrusionOk="0">
                    <a:moveTo>
                      <a:pt x="1" y="1"/>
                    </a:moveTo>
                    <a:lnTo>
                      <a:pt x="3903"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48"/>
              <p:cNvSpPr/>
              <p:nvPr/>
            </p:nvSpPr>
            <p:spPr>
              <a:xfrm>
                <a:off x="5369000" y="326500"/>
                <a:ext cx="198500" cy="170150"/>
              </a:xfrm>
              <a:custGeom>
                <a:avLst/>
                <a:gdLst/>
                <a:ahLst/>
                <a:cxnLst/>
                <a:rect l="l" t="t" r="r" b="b"/>
                <a:pathLst>
                  <a:path w="7940" h="6806" extrusionOk="0">
                    <a:moveTo>
                      <a:pt x="1" y="1"/>
                    </a:moveTo>
                    <a:lnTo>
                      <a:pt x="3970" y="6806"/>
                    </a:lnTo>
                    <a:lnTo>
                      <a:pt x="79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48"/>
              <p:cNvSpPr/>
              <p:nvPr/>
            </p:nvSpPr>
            <p:spPr>
              <a:xfrm>
                <a:off x="5133000" y="326500"/>
                <a:ext cx="196825" cy="170150"/>
              </a:xfrm>
              <a:custGeom>
                <a:avLst/>
                <a:gdLst/>
                <a:ahLst/>
                <a:cxnLst/>
                <a:rect l="l" t="t" r="r" b="b"/>
                <a:pathLst>
                  <a:path w="7873" h="6806" extrusionOk="0">
                    <a:moveTo>
                      <a:pt x="1" y="1"/>
                    </a:moveTo>
                    <a:lnTo>
                      <a:pt x="3903"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48"/>
              <p:cNvSpPr/>
              <p:nvPr/>
            </p:nvSpPr>
            <p:spPr>
              <a:xfrm>
                <a:off x="4892825" y="326500"/>
                <a:ext cx="198500" cy="170150"/>
              </a:xfrm>
              <a:custGeom>
                <a:avLst/>
                <a:gdLst/>
                <a:ahLst/>
                <a:cxnLst/>
                <a:rect l="l" t="t" r="r" b="b"/>
                <a:pathLst>
                  <a:path w="7940" h="6806" extrusionOk="0">
                    <a:moveTo>
                      <a:pt x="1" y="1"/>
                    </a:moveTo>
                    <a:lnTo>
                      <a:pt x="3970" y="6806"/>
                    </a:lnTo>
                    <a:lnTo>
                      <a:pt x="79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48"/>
              <p:cNvSpPr/>
              <p:nvPr/>
            </p:nvSpPr>
            <p:spPr>
              <a:xfrm>
                <a:off x="4055575" y="404075"/>
                <a:ext cx="196825" cy="170975"/>
              </a:xfrm>
              <a:custGeom>
                <a:avLst/>
                <a:gdLst/>
                <a:ahLst/>
                <a:cxnLst/>
                <a:rect l="l" t="t" r="r" b="b"/>
                <a:pathLst>
                  <a:path w="7873" h="6839" extrusionOk="0">
                    <a:moveTo>
                      <a:pt x="3970" y="1801"/>
                    </a:moveTo>
                    <a:lnTo>
                      <a:pt x="6405" y="5971"/>
                    </a:lnTo>
                    <a:lnTo>
                      <a:pt x="1601" y="5971"/>
                    </a:lnTo>
                    <a:lnTo>
                      <a:pt x="3970" y="1801"/>
                    </a:lnTo>
                    <a:close/>
                    <a:moveTo>
                      <a:pt x="3970" y="0"/>
                    </a:moveTo>
                    <a:lnTo>
                      <a:pt x="0" y="6838"/>
                    </a:lnTo>
                    <a:lnTo>
                      <a:pt x="7872"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48"/>
              <p:cNvSpPr/>
              <p:nvPr/>
            </p:nvSpPr>
            <p:spPr>
              <a:xfrm>
                <a:off x="4294900" y="404075"/>
                <a:ext cx="196825" cy="170975"/>
              </a:xfrm>
              <a:custGeom>
                <a:avLst/>
                <a:gdLst/>
                <a:ahLst/>
                <a:cxnLst/>
                <a:rect l="l" t="t" r="r" b="b"/>
                <a:pathLst>
                  <a:path w="7873" h="6839" extrusionOk="0">
                    <a:moveTo>
                      <a:pt x="3937" y="1801"/>
                    </a:moveTo>
                    <a:lnTo>
                      <a:pt x="6372" y="5971"/>
                    </a:lnTo>
                    <a:lnTo>
                      <a:pt x="1568" y="5971"/>
                    </a:lnTo>
                    <a:lnTo>
                      <a:pt x="3937" y="1801"/>
                    </a:lnTo>
                    <a:close/>
                    <a:moveTo>
                      <a:pt x="3937" y="0"/>
                    </a:moveTo>
                    <a:lnTo>
                      <a:pt x="1" y="6838"/>
                    </a:lnTo>
                    <a:lnTo>
                      <a:pt x="7873" y="6838"/>
                    </a:lnTo>
                    <a:lnTo>
                      <a:pt x="39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48"/>
              <p:cNvSpPr/>
              <p:nvPr/>
            </p:nvSpPr>
            <p:spPr>
              <a:xfrm>
                <a:off x="4533400" y="404075"/>
                <a:ext cx="196850" cy="170975"/>
              </a:xfrm>
              <a:custGeom>
                <a:avLst/>
                <a:gdLst/>
                <a:ahLst/>
                <a:cxnLst/>
                <a:rect l="l" t="t" r="r" b="b"/>
                <a:pathLst>
                  <a:path w="7874" h="6839" extrusionOk="0">
                    <a:moveTo>
                      <a:pt x="3970" y="1801"/>
                    </a:moveTo>
                    <a:lnTo>
                      <a:pt x="6372" y="5971"/>
                    </a:lnTo>
                    <a:lnTo>
                      <a:pt x="1569"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48"/>
              <p:cNvSpPr/>
              <p:nvPr/>
            </p:nvSpPr>
            <p:spPr>
              <a:xfrm>
                <a:off x="4771900" y="404075"/>
                <a:ext cx="196850" cy="170975"/>
              </a:xfrm>
              <a:custGeom>
                <a:avLst/>
                <a:gdLst/>
                <a:ahLst/>
                <a:cxnLst/>
                <a:rect l="l" t="t" r="r" b="b"/>
                <a:pathLst>
                  <a:path w="7874" h="6839" extrusionOk="0">
                    <a:moveTo>
                      <a:pt x="3970" y="1801"/>
                    </a:moveTo>
                    <a:lnTo>
                      <a:pt x="6372" y="5971"/>
                    </a:lnTo>
                    <a:lnTo>
                      <a:pt x="1602"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48"/>
              <p:cNvSpPr/>
              <p:nvPr/>
            </p:nvSpPr>
            <p:spPr>
              <a:xfrm>
                <a:off x="4653500" y="326500"/>
                <a:ext cx="196825" cy="170150"/>
              </a:xfrm>
              <a:custGeom>
                <a:avLst/>
                <a:gdLst/>
                <a:ahLst/>
                <a:cxnLst/>
                <a:rect l="l" t="t" r="r" b="b"/>
                <a:pathLst>
                  <a:path w="7873" h="6806" extrusionOk="0">
                    <a:moveTo>
                      <a:pt x="0" y="1"/>
                    </a:moveTo>
                    <a:lnTo>
                      <a:pt x="3936"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48"/>
              <p:cNvSpPr/>
              <p:nvPr/>
            </p:nvSpPr>
            <p:spPr>
              <a:xfrm>
                <a:off x="4414150" y="326500"/>
                <a:ext cx="197675" cy="170150"/>
              </a:xfrm>
              <a:custGeom>
                <a:avLst/>
                <a:gdLst/>
                <a:ahLst/>
                <a:cxnLst/>
                <a:rect l="l" t="t" r="r" b="b"/>
                <a:pathLst>
                  <a:path w="7907" h="6806" extrusionOk="0">
                    <a:moveTo>
                      <a:pt x="1" y="1"/>
                    </a:moveTo>
                    <a:lnTo>
                      <a:pt x="3937" y="6806"/>
                    </a:lnTo>
                    <a:lnTo>
                      <a:pt x="79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48"/>
              <p:cNvSpPr/>
              <p:nvPr/>
            </p:nvSpPr>
            <p:spPr>
              <a:xfrm>
                <a:off x="4175650" y="326500"/>
                <a:ext cx="196825" cy="170150"/>
              </a:xfrm>
              <a:custGeom>
                <a:avLst/>
                <a:gdLst/>
                <a:ahLst/>
                <a:cxnLst/>
                <a:rect l="l" t="t" r="r" b="b"/>
                <a:pathLst>
                  <a:path w="7873" h="6806" extrusionOk="0">
                    <a:moveTo>
                      <a:pt x="1" y="1"/>
                    </a:moveTo>
                    <a:lnTo>
                      <a:pt x="3937"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087" name="Google Shape;6087;p48"/>
          <p:cNvGrpSpPr/>
          <p:nvPr/>
        </p:nvGrpSpPr>
        <p:grpSpPr>
          <a:xfrm>
            <a:off x="-69735" y="166032"/>
            <a:ext cx="9278964" cy="248550"/>
            <a:chOff x="0" y="159550"/>
            <a:chExt cx="9278964" cy="248550"/>
          </a:xfrm>
        </p:grpSpPr>
        <p:grpSp>
          <p:nvGrpSpPr>
            <p:cNvPr id="6088" name="Google Shape;6088;p48"/>
            <p:cNvGrpSpPr/>
            <p:nvPr/>
          </p:nvGrpSpPr>
          <p:grpSpPr>
            <a:xfrm flipH="1">
              <a:off x="0" y="159550"/>
              <a:ext cx="4974400" cy="248550"/>
              <a:chOff x="1309450" y="326500"/>
              <a:chExt cx="4974400" cy="248550"/>
            </a:xfrm>
          </p:grpSpPr>
          <p:sp>
            <p:nvSpPr>
              <p:cNvPr id="6089" name="Google Shape;6089;p48"/>
              <p:cNvSpPr/>
              <p:nvPr/>
            </p:nvSpPr>
            <p:spPr>
              <a:xfrm>
                <a:off x="2861375" y="404075"/>
                <a:ext cx="196850" cy="170975"/>
              </a:xfrm>
              <a:custGeom>
                <a:avLst/>
                <a:gdLst/>
                <a:ahLst/>
                <a:cxnLst/>
                <a:rect l="l" t="t" r="r" b="b"/>
                <a:pathLst>
                  <a:path w="7874" h="6839" extrusionOk="0">
                    <a:moveTo>
                      <a:pt x="3970" y="1801"/>
                    </a:moveTo>
                    <a:lnTo>
                      <a:pt x="6372" y="5971"/>
                    </a:lnTo>
                    <a:lnTo>
                      <a:pt x="1535"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48"/>
              <p:cNvSpPr/>
              <p:nvPr/>
            </p:nvSpPr>
            <p:spPr>
              <a:xfrm>
                <a:off x="3099875" y="404075"/>
                <a:ext cx="196850" cy="170975"/>
              </a:xfrm>
              <a:custGeom>
                <a:avLst/>
                <a:gdLst/>
                <a:ahLst/>
                <a:cxnLst/>
                <a:rect l="l" t="t" r="r" b="b"/>
                <a:pathLst>
                  <a:path w="7874" h="6839" extrusionOk="0">
                    <a:moveTo>
                      <a:pt x="3970" y="1801"/>
                    </a:moveTo>
                    <a:lnTo>
                      <a:pt x="6372" y="5971"/>
                    </a:lnTo>
                    <a:lnTo>
                      <a:pt x="1602"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48"/>
              <p:cNvSpPr/>
              <p:nvPr/>
            </p:nvSpPr>
            <p:spPr>
              <a:xfrm>
                <a:off x="3338400" y="404075"/>
                <a:ext cx="197650" cy="170975"/>
              </a:xfrm>
              <a:custGeom>
                <a:avLst/>
                <a:gdLst/>
                <a:ahLst/>
                <a:cxnLst/>
                <a:rect l="l" t="t" r="r" b="b"/>
                <a:pathLst>
                  <a:path w="7906" h="6839" extrusionOk="0">
                    <a:moveTo>
                      <a:pt x="3970" y="1801"/>
                    </a:moveTo>
                    <a:lnTo>
                      <a:pt x="6405" y="5971"/>
                    </a:lnTo>
                    <a:lnTo>
                      <a:pt x="1601" y="5971"/>
                    </a:lnTo>
                    <a:lnTo>
                      <a:pt x="3970" y="1801"/>
                    </a:lnTo>
                    <a:close/>
                    <a:moveTo>
                      <a:pt x="3970" y="0"/>
                    </a:moveTo>
                    <a:lnTo>
                      <a:pt x="0" y="6838"/>
                    </a:lnTo>
                    <a:lnTo>
                      <a:pt x="7906"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48"/>
              <p:cNvSpPr/>
              <p:nvPr/>
            </p:nvSpPr>
            <p:spPr>
              <a:xfrm>
                <a:off x="3578550" y="404075"/>
                <a:ext cx="196850" cy="170975"/>
              </a:xfrm>
              <a:custGeom>
                <a:avLst/>
                <a:gdLst/>
                <a:ahLst/>
                <a:cxnLst/>
                <a:rect l="l" t="t" r="r" b="b"/>
                <a:pathLst>
                  <a:path w="7874" h="6839" extrusionOk="0">
                    <a:moveTo>
                      <a:pt x="3970" y="1801"/>
                    </a:moveTo>
                    <a:lnTo>
                      <a:pt x="6372" y="5971"/>
                    </a:lnTo>
                    <a:lnTo>
                      <a:pt x="1569"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48"/>
              <p:cNvSpPr/>
              <p:nvPr/>
            </p:nvSpPr>
            <p:spPr>
              <a:xfrm>
                <a:off x="3817075" y="404075"/>
                <a:ext cx="196825" cy="170975"/>
              </a:xfrm>
              <a:custGeom>
                <a:avLst/>
                <a:gdLst/>
                <a:ahLst/>
                <a:cxnLst/>
                <a:rect l="l" t="t" r="r" b="b"/>
                <a:pathLst>
                  <a:path w="7873" h="6839" extrusionOk="0">
                    <a:moveTo>
                      <a:pt x="3970" y="1801"/>
                    </a:moveTo>
                    <a:lnTo>
                      <a:pt x="6371" y="5971"/>
                    </a:lnTo>
                    <a:lnTo>
                      <a:pt x="1601" y="5971"/>
                    </a:lnTo>
                    <a:lnTo>
                      <a:pt x="3970" y="1801"/>
                    </a:lnTo>
                    <a:close/>
                    <a:moveTo>
                      <a:pt x="3970" y="0"/>
                    </a:moveTo>
                    <a:lnTo>
                      <a:pt x="0" y="6838"/>
                    </a:lnTo>
                    <a:lnTo>
                      <a:pt x="7872"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48"/>
              <p:cNvSpPr/>
              <p:nvPr/>
            </p:nvSpPr>
            <p:spPr>
              <a:xfrm>
                <a:off x="2385200" y="404075"/>
                <a:ext cx="196850" cy="170975"/>
              </a:xfrm>
              <a:custGeom>
                <a:avLst/>
                <a:gdLst/>
                <a:ahLst/>
                <a:cxnLst/>
                <a:rect l="l" t="t" r="r" b="b"/>
                <a:pathLst>
                  <a:path w="7874" h="6839" extrusionOk="0">
                    <a:moveTo>
                      <a:pt x="3937" y="1801"/>
                    </a:moveTo>
                    <a:lnTo>
                      <a:pt x="6372" y="5971"/>
                    </a:lnTo>
                    <a:lnTo>
                      <a:pt x="1569" y="5971"/>
                    </a:lnTo>
                    <a:lnTo>
                      <a:pt x="3937" y="1801"/>
                    </a:lnTo>
                    <a:close/>
                    <a:moveTo>
                      <a:pt x="3937" y="0"/>
                    </a:moveTo>
                    <a:lnTo>
                      <a:pt x="1" y="6838"/>
                    </a:lnTo>
                    <a:lnTo>
                      <a:pt x="7873" y="6838"/>
                    </a:lnTo>
                    <a:lnTo>
                      <a:pt x="39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48"/>
              <p:cNvSpPr/>
              <p:nvPr/>
            </p:nvSpPr>
            <p:spPr>
              <a:xfrm>
                <a:off x="2623700" y="404075"/>
                <a:ext cx="196850" cy="170975"/>
              </a:xfrm>
              <a:custGeom>
                <a:avLst/>
                <a:gdLst/>
                <a:ahLst/>
                <a:cxnLst/>
                <a:rect l="l" t="t" r="r" b="b"/>
                <a:pathLst>
                  <a:path w="7874" h="6839" extrusionOk="0">
                    <a:moveTo>
                      <a:pt x="3970" y="1801"/>
                    </a:moveTo>
                    <a:lnTo>
                      <a:pt x="6372" y="5971"/>
                    </a:lnTo>
                    <a:lnTo>
                      <a:pt x="1569"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48"/>
              <p:cNvSpPr/>
              <p:nvPr/>
            </p:nvSpPr>
            <p:spPr>
              <a:xfrm>
                <a:off x="3937150" y="326500"/>
                <a:ext cx="196825" cy="170150"/>
              </a:xfrm>
              <a:custGeom>
                <a:avLst/>
                <a:gdLst/>
                <a:ahLst/>
                <a:cxnLst/>
                <a:rect l="l" t="t" r="r" b="b"/>
                <a:pathLst>
                  <a:path w="7873" h="6806" extrusionOk="0">
                    <a:moveTo>
                      <a:pt x="0" y="1"/>
                    </a:moveTo>
                    <a:lnTo>
                      <a:pt x="3903"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48"/>
              <p:cNvSpPr/>
              <p:nvPr/>
            </p:nvSpPr>
            <p:spPr>
              <a:xfrm>
                <a:off x="3698650" y="326500"/>
                <a:ext cx="196825" cy="170150"/>
              </a:xfrm>
              <a:custGeom>
                <a:avLst/>
                <a:gdLst/>
                <a:ahLst/>
                <a:cxnLst/>
                <a:rect l="l" t="t" r="r" b="b"/>
                <a:pathLst>
                  <a:path w="7873" h="6806" extrusionOk="0">
                    <a:moveTo>
                      <a:pt x="0" y="1"/>
                    </a:moveTo>
                    <a:lnTo>
                      <a:pt x="3903"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48"/>
              <p:cNvSpPr/>
              <p:nvPr/>
            </p:nvSpPr>
            <p:spPr>
              <a:xfrm>
                <a:off x="3458475" y="326500"/>
                <a:ext cx="196825" cy="170150"/>
              </a:xfrm>
              <a:custGeom>
                <a:avLst/>
                <a:gdLst/>
                <a:ahLst/>
                <a:cxnLst/>
                <a:rect l="l" t="t" r="r" b="b"/>
                <a:pathLst>
                  <a:path w="7873" h="6806" extrusionOk="0">
                    <a:moveTo>
                      <a:pt x="0" y="1"/>
                    </a:moveTo>
                    <a:lnTo>
                      <a:pt x="3970"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48"/>
              <p:cNvSpPr/>
              <p:nvPr/>
            </p:nvSpPr>
            <p:spPr>
              <a:xfrm>
                <a:off x="3219975" y="326500"/>
                <a:ext cx="196825" cy="170150"/>
              </a:xfrm>
              <a:custGeom>
                <a:avLst/>
                <a:gdLst/>
                <a:ahLst/>
                <a:cxnLst/>
                <a:rect l="l" t="t" r="r" b="b"/>
                <a:pathLst>
                  <a:path w="7873" h="6806" extrusionOk="0">
                    <a:moveTo>
                      <a:pt x="0" y="1"/>
                    </a:moveTo>
                    <a:lnTo>
                      <a:pt x="3970"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48"/>
              <p:cNvSpPr/>
              <p:nvPr/>
            </p:nvSpPr>
            <p:spPr>
              <a:xfrm>
                <a:off x="2981475" y="326500"/>
                <a:ext cx="196825" cy="170150"/>
              </a:xfrm>
              <a:custGeom>
                <a:avLst/>
                <a:gdLst/>
                <a:ahLst/>
                <a:cxnLst/>
                <a:rect l="l" t="t" r="r" b="b"/>
                <a:pathLst>
                  <a:path w="7873" h="6806" extrusionOk="0">
                    <a:moveTo>
                      <a:pt x="0" y="1"/>
                    </a:moveTo>
                    <a:lnTo>
                      <a:pt x="3936" y="6806"/>
                    </a:lnTo>
                    <a:lnTo>
                      <a:pt x="78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48"/>
              <p:cNvSpPr/>
              <p:nvPr/>
            </p:nvSpPr>
            <p:spPr>
              <a:xfrm>
                <a:off x="2742125" y="326500"/>
                <a:ext cx="197675" cy="170150"/>
              </a:xfrm>
              <a:custGeom>
                <a:avLst/>
                <a:gdLst/>
                <a:ahLst/>
                <a:cxnLst/>
                <a:rect l="l" t="t" r="r" b="b"/>
                <a:pathLst>
                  <a:path w="7907" h="6806" extrusionOk="0">
                    <a:moveTo>
                      <a:pt x="1" y="1"/>
                    </a:moveTo>
                    <a:lnTo>
                      <a:pt x="3937" y="6806"/>
                    </a:lnTo>
                    <a:lnTo>
                      <a:pt x="79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48"/>
              <p:cNvSpPr/>
              <p:nvPr/>
            </p:nvSpPr>
            <p:spPr>
              <a:xfrm>
                <a:off x="2504450" y="326500"/>
                <a:ext cx="197675" cy="170150"/>
              </a:xfrm>
              <a:custGeom>
                <a:avLst/>
                <a:gdLst/>
                <a:ahLst/>
                <a:cxnLst/>
                <a:rect l="l" t="t" r="r" b="b"/>
                <a:pathLst>
                  <a:path w="7907" h="6806" extrusionOk="0">
                    <a:moveTo>
                      <a:pt x="1" y="1"/>
                    </a:moveTo>
                    <a:lnTo>
                      <a:pt x="3970" y="6806"/>
                    </a:lnTo>
                    <a:lnTo>
                      <a:pt x="79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6103;p48"/>
              <p:cNvSpPr/>
              <p:nvPr/>
            </p:nvSpPr>
            <p:spPr>
              <a:xfrm>
                <a:off x="2265950" y="326500"/>
                <a:ext cx="196850" cy="170150"/>
              </a:xfrm>
              <a:custGeom>
                <a:avLst/>
                <a:gdLst/>
                <a:ahLst/>
                <a:cxnLst/>
                <a:rect l="l" t="t" r="r" b="b"/>
                <a:pathLst>
                  <a:path w="7874" h="6806" extrusionOk="0">
                    <a:moveTo>
                      <a:pt x="1" y="1"/>
                    </a:moveTo>
                    <a:lnTo>
                      <a:pt x="3937"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48"/>
              <p:cNvSpPr/>
              <p:nvPr/>
            </p:nvSpPr>
            <p:spPr>
              <a:xfrm>
                <a:off x="1427850" y="404075"/>
                <a:ext cx="196850" cy="170975"/>
              </a:xfrm>
              <a:custGeom>
                <a:avLst/>
                <a:gdLst/>
                <a:ahLst/>
                <a:cxnLst/>
                <a:rect l="l" t="t" r="r" b="b"/>
                <a:pathLst>
                  <a:path w="7874" h="6839" extrusionOk="0">
                    <a:moveTo>
                      <a:pt x="3970" y="1801"/>
                    </a:moveTo>
                    <a:lnTo>
                      <a:pt x="6372" y="5971"/>
                    </a:lnTo>
                    <a:lnTo>
                      <a:pt x="1535"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48"/>
              <p:cNvSpPr/>
              <p:nvPr/>
            </p:nvSpPr>
            <p:spPr>
              <a:xfrm>
                <a:off x="1666350" y="404075"/>
                <a:ext cx="196850" cy="170975"/>
              </a:xfrm>
              <a:custGeom>
                <a:avLst/>
                <a:gdLst/>
                <a:ahLst/>
                <a:cxnLst/>
                <a:rect l="l" t="t" r="r" b="b"/>
                <a:pathLst>
                  <a:path w="7874" h="6839" extrusionOk="0">
                    <a:moveTo>
                      <a:pt x="3970" y="1801"/>
                    </a:moveTo>
                    <a:lnTo>
                      <a:pt x="6406" y="5971"/>
                    </a:lnTo>
                    <a:lnTo>
                      <a:pt x="1602"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48"/>
              <p:cNvSpPr/>
              <p:nvPr/>
            </p:nvSpPr>
            <p:spPr>
              <a:xfrm>
                <a:off x="1904875" y="404075"/>
                <a:ext cx="197650" cy="170975"/>
              </a:xfrm>
              <a:custGeom>
                <a:avLst/>
                <a:gdLst/>
                <a:ahLst/>
                <a:cxnLst/>
                <a:rect l="l" t="t" r="r" b="b"/>
                <a:pathLst>
                  <a:path w="7906" h="6839" extrusionOk="0">
                    <a:moveTo>
                      <a:pt x="3970" y="1801"/>
                    </a:moveTo>
                    <a:lnTo>
                      <a:pt x="6405" y="5971"/>
                    </a:lnTo>
                    <a:lnTo>
                      <a:pt x="1601" y="5971"/>
                    </a:lnTo>
                    <a:lnTo>
                      <a:pt x="3970" y="1801"/>
                    </a:lnTo>
                    <a:close/>
                    <a:moveTo>
                      <a:pt x="3970" y="0"/>
                    </a:moveTo>
                    <a:lnTo>
                      <a:pt x="0" y="6838"/>
                    </a:lnTo>
                    <a:lnTo>
                      <a:pt x="7906"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48"/>
              <p:cNvSpPr/>
              <p:nvPr/>
            </p:nvSpPr>
            <p:spPr>
              <a:xfrm>
                <a:off x="2145025" y="404075"/>
                <a:ext cx="196850" cy="170975"/>
              </a:xfrm>
              <a:custGeom>
                <a:avLst/>
                <a:gdLst/>
                <a:ahLst/>
                <a:cxnLst/>
                <a:rect l="l" t="t" r="r" b="b"/>
                <a:pathLst>
                  <a:path w="7874" h="6839" extrusionOk="0">
                    <a:moveTo>
                      <a:pt x="3970" y="1801"/>
                    </a:moveTo>
                    <a:lnTo>
                      <a:pt x="6372" y="5971"/>
                    </a:lnTo>
                    <a:lnTo>
                      <a:pt x="1535"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6108;p48"/>
              <p:cNvSpPr/>
              <p:nvPr/>
            </p:nvSpPr>
            <p:spPr>
              <a:xfrm>
                <a:off x="2024950" y="326500"/>
                <a:ext cx="198500" cy="170150"/>
              </a:xfrm>
              <a:custGeom>
                <a:avLst/>
                <a:gdLst/>
                <a:ahLst/>
                <a:cxnLst/>
                <a:rect l="l" t="t" r="r" b="b"/>
                <a:pathLst>
                  <a:path w="7940" h="6806" extrusionOk="0">
                    <a:moveTo>
                      <a:pt x="1" y="1"/>
                    </a:moveTo>
                    <a:lnTo>
                      <a:pt x="3970" y="6806"/>
                    </a:lnTo>
                    <a:lnTo>
                      <a:pt x="79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6109;p48"/>
              <p:cNvSpPr/>
              <p:nvPr/>
            </p:nvSpPr>
            <p:spPr>
              <a:xfrm>
                <a:off x="1786450" y="326500"/>
                <a:ext cx="196825" cy="170150"/>
              </a:xfrm>
              <a:custGeom>
                <a:avLst/>
                <a:gdLst/>
                <a:ahLst/>
                <a:cxnLst/>
                <a:rect l="l" t="t" r="r" b="b"/>
                <a:pathLst>
                  <a:path w="7873" h="6806" extrusionOk="0">
                    <a:moveTo>
                      <a:pt x="0" y="1"/>
                    </a:moveTo>
                    <a:lnTo>
                      <a:pt x="3970"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48"/>
              <p:cNvSpPr/>
              <p:nvPr/>
            </p:nvSpPr>
            <p:spPr>
              <a:xfrm>
                <a:off x="1547950" y="326500"/>
                <a:ext cx="196825" cy="170150"/>
              </a:xfrm>
              <a:custGeom>
                <a:avLst/>
                <a:gdLst/>
                <a:ahLst/>
                <a:cxnLst/>
                <a:rect l="l" t="t" r="r" b="b"/>
                <a:pathLst>
                  <a:path w="7873" h="6806" extrusionOk="0">
                    <a:moveTo>
                      <a:pt x="0" y="1"/>
                    </a:moveTo>
                    <a:lnTo>
                      <a:pt x="3970"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48"/>
              <p:cNvSpPr/>
              <p:nvPr/>
            </p:nvSpPr>
            <p:spPr>
              <a:xfrm>
                <a:off x="1309450" y="326500"/>
                <a:ext cx="196825" cy="170150"/>
              </a:xfrm>
              <a:custGeom>
                <a:avLst/>
                <a:gdLst/>
                <a:ahLst/>
                <a:cxnLst/>
                <a:rect l="l" t="t" r="r" b="b"/>
                <a:pathLst>
                  <a:path w="7873" h="6806" extrusionOk="0">
                    <a:moveTo>
                      <a:pt x="0" y="1"/>
                    </a:moveTo>
                    <a:lnTo>
                      <a:pt x="3903" y="6806"/>
                    </a:lnTo>
                    <a:lnTo>
                      <a:pt x="78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48"/>
              <p:cNvSpPr/>
              <p:nvPr/>
            </p:nvSpPr>
            <p:spPr>
              <a:xfrm>
                <a:off x="5489100" y="404075"/>
                <a:ext cx="196825" cy="170975"/>
              </a:xfrm>
              <a:custGeom>
                <a:avLst/>
                <a:gdLst/>
                <a:ahLst/>
                <a:cxnLst/>
                <a:rect l="l" t="t" r="r" b="b"/>
                <a:pathLst>
                  <a:path w="7873" h="6839" extrusionOk="0">
                    <a:moveTo>
                      <a:pt x="3970" y="1801"/>
                    </a:moveTo>
                    <a:lnTo>
                      <a:pt x="6371" y="5971"/>
                    </a:lnTo>
                    <a:lnTo>
                      <a:pt x="1601" y="5971"/>
                    </a:lnTo>
                    <a:lnTo>
                      <a:pt x="3970" y="1801"/>
                    </a:lnTo>
                    <a:close/>
                    <a:moveTo>
                      <a:pt x="3970" y="0"/>
                    </a:moveTo>
                    <a:lnTo>
                      <a:pt x="0" y="6838"/>
                    </a:lnTo>
                    <a:lnTo>
                      <a:pt x="7872"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48"/>
              <p:cNvSpPr/>
              <p:nvPr/>
            </p:nvSpPr>
            <p:spPr>
              <a:xfrm>
                <a:off x="5727600" y="404075"/>
                <a:ext cx="197650" cy="170975"/>
              </a:xfrm>
              <a:custGeom>
                <a:avLst/>
                <a:gdLst/>
                <a:ahLst/>
                <a:cxnLst/>
                <a:rect l="l" t="t" r="r" b="b"/>
                <a:pathLst>
                  <a:path w="7906" h="6839" extrusionOk="0">
                    <a:moveTo>
                      <a:pt x="3970" y="1801"/>
                    </a:moveTo>
                    <a:lnTo>
                      <a:pt x="6405" y="5971"/>
                    </a:lnTo>
                    <a:lnTo>
                      <a:pt x="1568" y="5971"/>
                    </a:lnTo>
                    <a:lnTo>
                      <a:pt x="3970" y="1801"/>
                    </a:lnTo>
                    <a:close/>
                    <a:moveTo>
                      <a:pt x="3970" y="0"/>
                    </a:moveTo>
                    <a:lnTo>
                      <a:pt x="0" y="6838"/>
                    </a:lnTo>
                    <a:lnTo>
                      <a:pt x="7906"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48"/>
              <p:cNvSpPr/>
              <p:nvPr/>
            </p:nvSpPr>
            <p:spPr>
              <a:xfrm>
                <a:off x="5966925" y="404075"/>
                <a:ext cx="196850" cy="170975"/>
              </a:xfrm>
              <a:custGeom>
                <a:avLst/>
                <a:gdLst/>
                <a:ahLst/>
                <a:cxnLst/>
                <a:rect l="l" t="t" r="r" b="b"/>
                <a:pathLst>
                  <a:path w="7874" h="6839" extrusionOk="0">
                    <a:moveTo>
                      <a:pt x="3937" y="1801"/>
                    </a:moveTo>
                    <a:lnTo>
                      <a:pt x="6372" y="5971"/>
                    </a:lnTo>
                    <a:lnTo>
                      <a:pt x="1569" y="5971"/>
                    </a:lnTo>
                    <a:lnTo>
                      <a:pt x="3937" y="1801"/>
                    </a:lnTo>
                    <a:close/>
                    <a:moveTo>
                      <a:pt x="3937" y="0"/>
                    </a:moveTo>
                    <a:lnTo>
                      <a:pt x="1" y="6838"/>
                    </a:lnTo>
                    <a:lnTo>
                      <a:pt x="7873" y="6838"/>
                    </a:lnTo>
                    <a:lnTo>
                      <a:pt x="39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48"/>
              <p:cNvSpPr/>
              <p:nvPr/>
            </p:nvSpPr>
            <p:spPr>
              <a:xfrm>
                <a:off x="5012925" y="404075"/>
                <a:ext cx="196825" cy="170975"/>
              </a:xfrm>
              <a:custGeom>
                <a:avLst/>
                <a:gdLst/>
                <a:ahLst/>
                <a:cxnLst/>
                <a:rect l="l" t="t" r="r" b="b"/>
                <a:pathLst>
                  <a:path w="7873" h="6839" extrusionOk="0">
                    <a:moveTo>
                      <a:pt x="3970" y="1801"/>
                    </a:moveTo>
                    <a:lnTo>
                      <a:pt x="6371" y="5971"/>
                    </a:lnTo>
                    <a:lnTo>
                      <a:pt x="1568" y="5971"/>
                    </a:lnTo>
                    <a:lnTo>
                      <a:pt x="3970" y="1801"/>
                    </a:lnTo>
                    <a:close/>
                    <a:moveTo>
                      <a:pt x="3970" y="0"/>
                    </a:moveTo>
                    <a:lnTo>
                      <a:pt x="0" y="6838"/>
                    </a:lnTo>
                    <a:lnTo>
                      <a:pt x="7872"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48"/>
              <p:cNvSpPr/>
              <p:nvPr/>
            </p:nvSpPr>
            <p:spPr>
              <a:xfrm>
                <a:off x="5251425" y="404075"/>
                <a:ext cx="196825" cy="170975"/>
              </a:xfrm>
              <a:custGeom>
                <a:avLst/>
                <a:gdLst/>
                <a:ahLst/>
                <a:cxnLst/>
                <a:rect l="l" t="t" r="r" b="b"/>
                <a:pathLst>
                  <a:path w="7873" h="6839" extrusionOk="0">
                    <a:moveTo>
                      <a:pt x="3970" y="1801"/>
                    </a:moveTo>
                    <a:lnTo>
                      <a:pt x="6372" y="5971"/>
                    </a:lnTo>
                    <a:lnTo>
                      <a:pt x="1601" y="5971"/>
                    </a:lnTo>
                    <a:lnTo>
                      <a:pt x="3970" y="1801"/>
                    </a:lnTo>
                    <a:close/>
                    <a:moveTo>
                      <a:pt x="3970" y="0"/>
                    </a:moveTo>
                    <a:lnTo>
                      <a:pt x="0"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48"/>
              <p:cNvSpPr/>
              <p:nvPr/>
            </p:nvSpPr>
            <p:spPr>
              <a:xfrm>
                <a:off x="6086175" y="326500"/>
                <a:ext cx="197675" cy="170150"/>
              </a:xfrm>
              <a:custGeom>
                <a:avLst/>
                <a:gdLst/>
                <a:ahLst/>
                <a:cxnLst/>
                <a:rect l="l" t="t" r="r" b="b"/>
                <a:pathLst>
                  <a:path w="7907" h="6806" extrusionOk="0">
                    <a:moveTo>
                      <a:pt x="1" y="1"/>
                    </a:moveTo>
                    <a:lnTo>
                      <a:pt x="3970" y="6806"/>
                    </a:lnTo>
                    <a:lnTo>
                      <a:pt x="79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48"/>
              <p:cNvSpPr/>
              <p:nvPr/>
            </p:nvSpPr>
            <p:spPr>
              <a:xfrm>
                <a:off x="5847675" y="326500"/>
                <a:ext cx="196825" cy="170150"/>
              </a:xfrm>
              <a:custGeom>
                <a:avLst/>
                <a:gdLst/>
                <a:ahLst/>
                <a:cxnLst/>
                <a:rect l="l" t="t" r="r" b="b"/>
                <a:pathLst>
                  <a:path w="7873" h="6806" extrusionOk="0">
                    <a:moveTo>
                      <a:pt x="1" y="1"/>
                    </a:moveTo>
                    <a:lnTo>
                      <a:pt x="3937"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48"/>
              <p:cNvSpPr/>
              <p:nvPr/>
            </p:nvSpPr>
            <p:spPr>
              <a:xfrm>
                <a:off x="5609175" y="326500"/>
                <a:ext cx="196825" cy="170150"/>
              </a:xfrm>
              <a:custGeom>
                <a:avLst/>
                <a:gdLst/>
                <a:ahLst/>
                <a:cxnLst/>
                <a:rect l="l" t="t" r="r" b="b"/>
                <a:pathLst>
                  <a:path w="7873" h="6806" extrusionOk="0">
                    <a:moveTo>
                      <a:pt x="1" y="1"/>
                    </a:moveTo>
                    <a:lnTo>
                      <a:pt x="3903"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48"/>
              <p:cNvSpPr/>
              <p:nvPr/>
            </p:nvSpPr>
            <p:spPr>
              <a:xfrm>
                <a:off x="5369000" y="326500"/>
                <a:ext cx="198500" cy="170150"/>
              </a:xfrm>
              <a:custGeom>
                <a:avLst/>
                <a:gdLst/>
                <a:ahLst/>
                <a:cxnLst/>
                <a:rect l="l" t="t" r="r" b="b"/>
                <a:pathLst>
                  <a:path w="7940" h="6806" extrusionOk="0">
                    <a:moveTo>
                      <a:pt x="1" y="1"/>
                    </a:moveTo>
                    <a:lnTo>
                      <a:pt x="3970" y="6806"/>
                    </a:lnTo>
                    <a:lnTo>
                      <a:pt x="79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48"/>
              <p:cNvSpPr/>
              <p:nvPr/>
            </p:nvSpPr>
            <p:spPr>
              <a:xfrm>
                <a:off x="5133000" y="326500"/>
                <a:ext cx="196825" cy="170150"/>
              </a:xfrm>
              <a:custGeom>
                <a:avLst/>
                <a:gdLst/>
                <a:ahLst/>
                <a:cxnLst/>
                <a:rect l="l" t="t" r="r" b="b"/>
                <a:pathLst>
                  <a:path w="7873" h="6806" extrusionOk="0">
                    <a:moveTo>
                      <a:pt x="1" y="1"/>
                    </a:moveTo>
                    <a:lnTo>
                      <a:pt x="3903"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48"/>
              <p:cNvSpPr/>
              <p:nvPr/>
            </p:nvSpPr>
            <p:spPr>
              <a:xfrm>
                <a:off x="4892825" y="326500"/>
                <a:ext cx="198500" cy="170150"/>
              </a:xfrm>
              <a:custGeom>
                <a:avLst/>
                <a:gdLst/>
                <a:ahLst/>
                <a:cxnLst/>
                <a:rect l="l" t="t" r="r" b="b"/>
                <a:pathLst>
                  <a:path w="7940" h="6806" extrusionOk="0">
                    <a:moveTo>
                      <a:pt x="1" y="1"/>
                    </a:moveTo>
                    <a:lnTo>
                      <a:pt x="3970" y="6806"/>
                    </a:lnTo>
                    <a:lnTo>
                      <a:pt x="79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48"/>
              <p:cNvSpPr/>
              <p:nvPr/>
            </p:nvSpPr>
            <p:spPr>
              <a:xfrm>
                <a:off x="4055575" y="404075"/>
                <a:ext cx="196825" cy="170975"/>
              </a:xfrm>
              <a:custGeom>
                <a:avLst/>
                <a:gdLst/>
                <a:ahLst/>
                <a:cxnLst/>
                <a:rect l="l" t="t" r="r" b="b"/>
                <a:pathLst>
                  <a:path w="7873" h="6839" extrusionOk="0">
                    <a:moveTo>
                      <a:pt x="3970" y="1801"/>
                    </a:moveTo>
                    <a:lnTo>
                      <a:pt x="6405" y="5971"/>
                    </a:lnTo>
                    <a:lnTo>
                      <a:pt x="1601" y="5971"/>
                    </a:lnTo>
                    <a:lnTo>
                      <a:pt x="3970" y="1801"/>
                    </a:lnTo>
                    <a:close/>
                    <a:moveTo>
                      <a:pt x="3970" y="0"/>
                    </a:moveTo>
                    <a:lnTo>
                      <a:pt x="0" y="6838"/>
                    </a:lnTo>
                    <a:lnTo>
                      <a:pt x="7872"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48"/>
              <p:cNvSpPr/>
              <p:nvPr/>
            </p:nvSpPr>
            <p:spPr>
              <a:xfrm>
                <a:off x="4294900" y="404075"/>
                <a:ext cx="196825" cy="170975"/>
              </a:xfrm>
              <a:custGeom>
                <a:avLst/>
                <a:gdLst/>
                <a:ahLst/>
                <a:cxnLst/>
                <a:rect l="l" t="t" r="r" b="b"/>
                <a:pathLst>
                  <a:path w="7873" h="6839" extrusionOk="0">
                    <a:moveTo>
                      <a:pt x="3937" y="1801"/>
                    </a:moveTo>
                    <a:lnTo>
                      <a:pt x="6372" y="5971"/>
                    </a:lnTo>
                    <a:lnTo>
                      <a:pt x="1568" y="5971"/>
                    </a:lnTo>
                    <a:lnTo>
                      <a:pt x="3937" y="1801"/>
                    </a:lnTo>
                    <a:close/>
                    <a:moveTo>
                      <a:pt x="3937" y="0"/>
                    </a:moveTo>
                    <a:lnTo>
                      <a:pt x="1" y="6838"/>
                    </a:lnTo>
                    <a:lnTo>
                      <a:pt x="7873" y="6838"/>
                    </a:lnTo>
                    <a:lnTo>
                      <a:pt x="39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48"/>
              <p:cNvSpPr/>
              <p:nvPr/>
            </p:nvSpPr>
            <p:spPr>
              <a:xfrm>
                <a:off x="4533400" y="404075"/>
                <a:ext cx="196850" cy="170975"/>
              </a:xfrm>
              <a:custGeom>
                <a:avLst/>
                <a:gdLst/>
                <a:ahLst/>
                <a:cxnLst/>
                <a:rect l="l" t="t" r="r" b="b"/>
                <a:pathLst>
                  <a:path w="7874" h="6839" extrusionOk="0">
                    <a:moveTo>
                      <a:pt x="3970" y="1801"/>
                    </a:moveTo>
                    <a:lnTo>
                      <a:pt x="6372" y="5971"/>
                    </a:lnTo>
                    <a:lnTo>
                      <a:pt x="1569"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48"/>
              <p:cNvSpPr/>
              <p:nvPr/>
            </p:nvSpPr>
            <p:spPr>
              <a:xfrm>
                <a:off x="4771900" y="404075"/>
                <a:ext cx="196850" cy="170975"/>
              </a:xfrm>
              <a:custGeom>
                <a:avLst/>
                <a:gdLst/>
                <a:ahLst/>
                <a:cxnLst/>
                <a:rect l="l" t="t" r="r" b="b"/>
                <a:pathLst>
                  <a:path w="7874" h="6839" extrusionOk="0">
                    <a:moveTo>
                      <a:pt x="3970" y="1801"/>
                    </a:moveTo>
                    <a:lnTo>
                      <a:pt x="6372" y="5971"/>
                    </a:lnTo>
                    <a:lnTo>
                      <a:pt x="1602"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48"/>
              <p:cNvSpPr/>
              <p:nvPr/>
            </p:nvSpPr>
            <p:spPr>
              <a:xfrm>
                <a:off x="4653500" y="326500"/>
                <a:ext cx="196825" cy="170150"/>
              </a:xfrm>
              <a:custGeom>
                <a:avLst/>
                <a:gdLst/>
                <a:ahLst/>
                <a:cxnLst/>
                <a:rect l="l" t="t" r="r" b="b"/>
                <a:pathLst>
                  <a:path w="7873" h="6806" extrusionOk="0">
                    <a:moveTo>
                      <a:pt x="0" y="1"/>
                    </a:moveTo>
                    <a:lnTo>
                      <a:pt x="3936"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48"/>
              <p:cNvSpPr/>
              <p:nvPr/>
            </p:nvSpPr>
            <p:spPr>
              <a:xfrm>
                <a:off x="4414150" y="326500"/>
                <a:ext cx="197675" cy="170150"/>
              </a:xfrm>
              <a:custGeom>
                <a:avLst/>
                <a:gdLst/>
                <a:ahLst/>
                <a:cxnLst/>
                <a:rect l="l" t="t" r="r" b="b"/>
                <a:pathLst>
                  <a:path w="7907" h="6806" extrusionOk="0">
                    <a:moveTo>
                      <a:pt x="1" y="1"/>
                    </a:moveTo>
                    <a:lnTo>
                      <a:pt x="3937" y="6806"/>
                    </a:lnTo>
                    <a:lnTo>
                      <a:pt x="79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48"/>
              <p:cNvSpPr/>
              <p:nvPr/>
            </p:nvSpPr>
            <p:spPr>
              <a:xfrm>
                <a:off x="4175650" y="326500"/>
                <a:ext cx="196825" cy="170150"/>
              </a:xfrm>
              <a:custGeom>
                <a:avLst/>
                <a:gdLst/>
                <a:ahLst/>
                <a:cxnLst/>
                <a:rect l="l" t="t" r="r" b="b"/>
                <a:pathLst>
                  <a:path w="7873" h="6806" extrusionOk="0">
                    <a:moveTo>
                      <a:pt x="1" y="1"/>
                    </a:moveTo>
                    <a:lnTo>
                      <a:pt x="3937"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30" name="Google Shape;6130;p48"/>
            <p:cNvGrpSpPr/>
            <p:nvPr/>
          </p:nvGrpSpPr>
          <p:grpSpPr>
            <a:xfrm flipH="1">
              <a:off x="4304564" y="159550"/>
              <a:ext cx="4974400" cy="248550"/>
              <a:chOff x="1309450" y="326500"/>
              <a:chExt cx="4974400" cy="248550"/>
            </a:xfrm>
          </p:grpSpPr>
          <p:sp>
            <p:nvSpPr>
              <p:cNvPr id="6131" name="Google Shape;6131;p48"/>
              <p:cNvSpPr/>
              <p:nvPr/>
            </p:nvSpPr>
            <p:spPr>
              <a:xfrm>
                <a:off x="2861375" y="404075"/>
                <a:ext cx="196850" cy="170975"/>
              </a:xfrm>
              <a:custGeom>
                <a:avLst/>
                <a:gdLst/>
                <a:ahLst/>
                <a:cxnLst/>
                <a:rect l="l" t="t" r="r" b="b"/>
                <a:pathLst>
                  <a:path w="7874" h="6839" extrusionOk="0">
                    <a:moveTo>
                      <a:pt x="3970" y="1801"/>
                    </a:moveTo>
                    <a:lnTo>
                      <a:pt x="6372" y="5971"/>
                    </a:lnTo>
                    <a:lnTo>
                      <a:pt x="1535"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48"/>
              <p:cNvSpPr/>
              <p:nvPr/>
            </p:nvSpPr>
            <p:spPr>
              <a:xfrm>
                <a:off x="3099875" y="404075"/>
                <a:ext cx="196850" cy="170975"/>
              </a:xfrm>
              <a:custGeom>
                <a:avLst/>
                <a:gdLst/>
                <a:ahLst/>
                <a:cxnLst/>
                <a:rect l="l" t="t" r="r" b="b"/>
                <a:pathLst>
                  <a:path w="7874" h="6839" extrusionOk="0">
                    <a:moveTo>
                      <a:pt x="3970" y="1801"/>
                    </a:moveTo>
                    <a:lnTo>
                      <a:pt x="6372" y="5971"/>
                    </a:lnTo>
                    <a:lnTo>
                      <a:pt x="1602"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48"/>
              <p:cNvSpPr/>
              <p:nvPr/>
            </p:nvSpPr>
            <p:spPr>
              <a:xfrm>
                <a:off x="3338400" y="404075"/>
                <a:ext cx="197650" cy="170975"/>
              </a:xfrm>
              <a:custGeom>
                <a:avLst/>
                <a:gdLst/>
                <a:ahLst/>
                <a:cxnLst/>
                <a:rect l="l" t="t" r="r" b="b"/>
                <a:pathLst>
                  <a:path w="7906" h="6839" extrusionOk="0">
                    <a:moveTo>
                      <a:pt x="3970" y="1801"/>
                    </a:moveTo>
                    <a:lnTo>
                      <a:pt x="6405" y="5971"/>
                    </a:lnTo>
                    <a:lnTo>
                      <a:pt x="1601" y="5971"/>
                    </a:lnTo>
                    <a:lnTo>
                      <a:pt x="3970" y="1801"/>
                    </a:lnTo>
                    <a:close/>
                    <a:moveTo>
                      <a:pt x="3970" y="0"/>
                    </a:moveTo>
                    <a:lnTo>
                      <a:pt x="0" y="6838"/>
                    </a:lnTo>
                    <a:lnTo>
                      <a:pt x="7906"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48"/>
              <p:cNvSpPr/>
              <p:nvPr/>
            </p:nvSpPr>
            <p:spPr>
              <a:xfrm>
                <a:off x="3578550" y="404075"/>
                <a:ext cx="196850" cy="170975"/>
              </a:xfrm>
              <a:custGeom>
                <a:avLst/>
                <a:gdLst/>
                <a:ahLst/>
                <a:cxnLst/>
                <a:rect l="l" t="t" r="r" b="b"/>
                <a:pathLst>
                  <a:path w="7874" h="6839" extrusionOk="0">
                    <a:moveTo>
                      <a:pt x="3970" y="1801"/>
                    </a:moveTo>
                    <a:lnTo>
                      <a:pt x="6372" y="5971"/>
                    </a:lnTo>
                    <a:lnTo>
                      <a:pt x="1569"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48"/>
              <p:cNvSpPr/>
              <p:nvPr/>
            </p:nvSpPr>
            <p:spPr>
              <a:xfrm>
                <a:off x="3817075" y="404075"/>
                <a:ext cx="196825" cy="170975"/>
              </a:xfrm>
              <a:custGeom>
                <a:avLst/>
                <a:gdLst/>
                <a:ahLst/>
                <a:cxnLst/>
                <a:rect l="l" t="t" r="r" b="b"/>
                <a:pathLst>
                  <a:path w="7873" h="6839" extrusionOk="0">
                    <a:moveTo>
                      <a:pt x="3970" y="1801"/>
                    </a:moveTo>
                    <a:lnTo>
                      <a:pt x="6371" y="5971"/>
                    </a:lnTo>
                    <a:lnTo>
                      <a:pt x="1601" y="5971"/>
                    </a:lnTo>
                    <a:lnTo>
                      <a:pt x="3970" y="1801"/>
                    </a:lnTo>
                    <a:close/>
                    <a:moveTo>
                      <a:pt x="3970" y="0"/>
                    </a:moveTo>
                    <a:lnTo>
                      <a:pt x="0" y="6838"/>
                    </a:lnTo>
                    <a:lnTo>
                      <a:pt x="7872"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48"/>
              <p:cNvSpPr/>
              <p:nvPr/>
            </p:nvSpPr>
            <p:spPr>
              <a:xfrm>
                <a:off x="2385200" y="404075"/>
                <a:ext cx="196850" cy="170975"/>
              </a:xfrm>
              <a:custGeom>
                <a:avLst/>
                <a:gdLst/>
                <a:ahLst/>
                <a:cxnLst/>
                <a:rect l="l" t="t" r="r" b="b"/>
                <a:pathLst>
                  <a:path w="7874" h="6839" extrusionOk="0">
                    <a:moveTo>
                      <a:pt x="3937" y="1801"/>
                    </a:moveTo>
                    <a:lnTo>
                      <a:pt x="6372" y="5971"/>
                    </a:lnTo>
                    <a:lnTo>
                      <a:pt x="1569" y="5971"/>
                    </a:lnTo>
                    <a:lnTo>
                      <a:pt x="3937" y="1801"/>
                    </a:lnTo>
                    <a:close/>
                    <a:moveTo>
                      <a:pt x="3937" y="0"/>
                    </a:moveTo>
                    <a:lnTo>
                      <a:pt x="1" y="6838"/>
                    </a:lnTo>
                    <a:lnTo>
                      <a:pt x="7873" y="6838"/>
                    </a:lnTo>
                    <a:lnTo>
                      <a:pt x="39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48"/>
              <p:cNvSpPr/>
              <p:nvPr/>
            </p:nvSpPr>
            <p:spPr>
              <a:xfrm>
                <a:off x="2623700" y="404075"/>
                <a:ext cx="196850" cy="170975"/>
              </a:xfrm>
              <a:custGeom>
                <a:avLst/>
                <a:gdLst/>
                <a:ahLst/>
                <a:cxnLst/>
                <a:rect l="l" t="t" r="r" b="b"/>
                <a:pathLst>
                  <a:path w="7874" h="6839" extrusionOk="0">
                    <a:moveTo>
                      <a:pt x="3970" y="1801"/>
                    </a:moveTo>
                    <a:lnTo>
                      <a:pt x="6372" y="5971"/>
                    </a:lnTo>
                    <a:lnTo>
                      <a:pt x="1569"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48"/>
              <p:cNvSpPr/>
              <p:nvPr/>
            </p:nvSpPr>
            <p:spPr>
              <a:xfrm>
                <a:off x="3937150" y="326500"/>
                <a:ext cx="196825" cy="170150"/>
              </a:xfrm>
              <a:custGeom>
                <a:avLst/>
                <a:gdLst/>
                <a:ahLst/>
                <a:cxnLst/>
                <a:rect l="l" t="t" r="r" b="b"/>
                <a:pathLst>
                  <a:path w="7873" h="6806" extrusionOk="0">
                    <a:moveTo>
                      <a:pt x="0" y="1"/>
                    </a:moveTo>
                    <a:lnTo>
                      <a:pt x="3903"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48"/>
              <p:cNvSpPr/>
              <p:nvPr/>
            </p:nvSpPr>
            <p:spPr>
              <a:xfrm>
                <a:off x="3698650" y="326500"/>
                <a:ext cx="196825" cy="170150"/>
              </a:xfrm>
              <a:custGeom>
                <a:avLst/>
                <a:gdLst/>
                <a:ahLst/>
                <a:cxnLst/>
                <a:rect l="l" t="t" r="r" b="b"/>
                <a:pathLst>
                  <a:path w="7873" h="6806" extrusionOk="0">
                    <a:moveTo>
                      <a:pt x="0" y="1"/>
                    </a:moveTo>
                    <a:lnTo>
                      <a:pt x="3903"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0" name="Google Shape;6140;p48"/>
              <p:cNvSpPr/>
              <p:nvPr/>
            </p:nvSpPr>
            <p:spPr>
              <a:xfrm>
                <a:off x="3458475" y="326500"/>
                <a:ext cx="196825" cy="170150"/>
              </a:xfrm>
              <a:custGeom>
                <a:avLst/>
                <a:gdLst/>
                <a:ahLst/>
                <a:cxnLst/>
                <a:rect l="l" t="t" r="r" b="b"/>
                <a:pathLst>
                  <a:path w="7873" h="6806" extrusionOk="0">
                    <a:moveTo>
                      <a:pt x="0" y="1"/>
                    </a:moveTo>
                    <a:lnTo>
                      <a:pt x="3970"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48"/>
              <p:cNvSpPr/>
              <p:nvPr/>
            </p:nvSpPr>
            <p:spPr>
              <a:xfrm>
                <a:off x="3219975" y="326500"/>
                <a:ext cx="196825" cy="170150"/>
              </a:xfrm>
              <a:custGeom>
                <a:avLst/>
                <a:gdLst/>
                <a:ahLst/>
                <a:cxnLst/>
                <a:rect l="l" t="t" r="r" b="b"/>
                <a:pathLst>
                  <a:path w="7873" h="6806" extrusionOk="0">
                    <a:moveTo>
                      <a:pt x="0" y="1"/>
                    </a:moveTo>
                    <a:lnTo>
                      <a:pt x="3970"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48"/>
              <p:cNvSpPr/>
              <p:nvPr/>
            </p:nvSpPr>
            <p:spPr>
              <a:xfrm>
                <a:off x="2981475" y="326500"/>
                <a:ext cx="196825" cy="170150"/>
              </a:xfrm>
              <a:custGeom>
                <a:avLst/>
                <a:gdLst/>
                <a:ahLst/>
                <a:cxnLst/>
                <a:rect l="l" t="t" r="r" b="b"/>
                <a:pathLst>
                  <a:path w="7873" h="6806" extrusionOk="0">
                    <a:moveTo>
                      <a:pt x="0" y="1"/>
                    </a:moveTo>
                    <a:lnTo>
                      <a:pt x="3936" y="6806"/>
                    </a:lnTo>
                    <a:lnTo>
                      <a:pt x="78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48"/>
              <p:cNvSpPr/>
              <p:nvPr/>
            </p:nvSpPr>
            <p:spPr>
              <a:xfrm>
                <a:off x="2742125" y="326500"/>
                <a:ext cx="197675" cy="170150"/>
              </a:xfrm>
              <a:custGeom>
                <a:avLst/>
                <a:gdLst/>
                <a:ahLst/>
                <a:cxnLst/>
                <a:rect l="l" t="t" r="r" b="b"/>
                <a:pathLst>
                  <a:path w="7907" h="6806" extrusionOk="0">
                    <a:moveTo>
                      <a:pt x="1" y="1"/>
                    </a:moveTo>
                    <a:lnTo>
                      <a:pt x="3937" y="6806"/>
                    </a:lnTo>
                    <a:lnTo>
                      <a:pt x="79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48"/>
              <p:cNvSpPr/>
              <p:nvPr/>
            </p:nvSpPr>
            <p:spPr>
              <a:xfrm>
                <a:off x="2504450" y="326500"/>
                <a:ext cx="197675" cy="170150"/>
              </a:xfrm>
              <a:custGeom>
                <a:avLst/>
                <a:gdLst/>
                <a:ahLst/>
                <a:cxnLst/>
                <a:rect l="l" t="t" r="r" b="b"/>
                <a:pathLst>
                  <a:path w="7907" h="6806" extrusionOk="0">
                    <a:moveTo>
                      <a:pt x="1" y="1"/>
                    </a:moveTo>
                    <a:lnTo>
                      <a:pt x="3970" y="6806"/>
                    </a:lnTo>
                    <a:lnTo>
                      <a:pt x="79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48"/>
              <p:cNvSpPr/>
              <p:nvPr/>
            </p:nvSpPr>
            <p:spPr>
              <a:xfrm>
                <a:off x="2265950" y="326500"/>
                <a:ext cx="196850" cy="170150"/>
              </a:xfrm>
              <a:custGeom>
                <a:avLst/>
                <a:gdLst/>
                <a:ahLst/>
                <a:cxnLst/>
                <a:rect l="l" t="t" r="r" b="b"/>
                <a:pathLst>
                  <a:path w="7874" h="6806" extrusionOk="0">
                    <a:moveTo>
                      <a:pt x="1" y="1"/>
                    </a:moveTo>
                    <a:lnTo>
                      <a:pt x="3937"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48"/>
              <p:cNvSpPr/>
              <p:nvPr/>
            </p:nvSpPr>
            <p:spPr>
              <a:xfrm>
                <a:off x="1427850" y="404075"/>
                <a:ext cx="196850" cy="170975"/>
              </a:xfrm>
              <a:custGeom>
                <a:avLst/>
                <a:gdLst/>
                <a:ahLst/>
                <a:cxnLst/>
                <a:rect l="l" t="t" r="r" b="b"/>
                <a:pathLst>
                  <a:path w="7874" h="6839" extrusionOk="0">
                    <a:moveTo>
                      <a:pt x="3970" y="1801"/>
                    </a:moveTo>
                    <a:lnTo>
                      <a:pt x="6372" y="5971"/>
                    </a:lnTo>
                    <a:lnTo>
                      <a:pt x="1535"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48"/>
              <p:cNvSpPr/>
              <p:nvPr/>
            </p:nvSpPr>
            <p:spPr>
              <a:xfrm>
                <a:off x="1666350" y="404075"/>
                <a:ext cx="196850" cy="170975"/>
              </a:xfrm>
              <a:custGeom>
                <a:avLst/>
                <a:gdLst/>
                <a:ahLst/>
                <a:cxnLst/>
                <a:rect l="l" t="t" r="r" b="b"/>
                <a:pathLst>
                  <a:path w="7874" h="6839" extrusionOk="0">
                    <a:moveTo>
                      <a:pt x="3970" y="1801"/>
                    </a:moveTo>
                    <a:lnTo>
                      <a:pt x="6406" y="5971"/>
                    </a:lnTo>
                    <a:lnTo>
                      <a:pt x="1602"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48"/>
              <p:cNvSpPr/>
              <p:nvPr/>
            </p:nvSpPr>
            <p:spPr>
              <a:xfrm>
                <a:off x="1904875" y="404075"/>
                <a:ext cx="197650" cy="170975"/>
              </a:xfrm>
              <a:custGeom>
                <a:avLst/>
                <a:gdLst/>
                <a:ahLst/>
                <a:cxnLst/>
                <a:rect l="l" t="t" r="r" b="b"/>
                <a:pathLst>
                  <a:path w="7906" h="6839" extrusionOk="0">
                    <a:moveTo>
                      <a:pt x="3970" y="1801"/>
                    </a:moveTo>
                    <a:lnTo>
                      <a:pt x="6405" y="5971"/>
                    </a:lnTo>
                    <a:lnTo>
                      <a:pt x="1601" y="5971"/>
                    </a:lnTo>
                    <a:lnTo>
                      <a:pt x="3970" y="1801"/>
                    </a:lnTo>
                    <a:close/>
                    <a:moveTo>
                      <a:pt x="3970" y="0"/>
                    </a:moveTo>
                    <a:lnTo>
                      <a:pt x="0" y="6838"/>
                    </a:lnTo>
                    <a:lnTo>
                      <a:pt x="7906"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48"/>
              <p:cNvSpPr/>
              <p:nvPr/>
            </p:nvSpPr>
            <p:spPr>
              <a:xfrm>
                <a:off x="2145025" y="404075"/>
                <a:ext cx="196850" cy="170975"/>
              </a:xfrm>
              <a:custGeom>
                <a:avLst/>
                <a:gdLst/>
                <a:ahLst/>
                <a:cxnLst/>
                <a:rect l="l" t="t" r="r" b="b"/>
                <a:pathLst>
                  <a:path w="7874" h="6839" extrusionOk="0">
                    <a:moveTo>
                      <a:pt x="3970" y="1801"/>
                    </a:moveTo>
                    <a:lnTo>
                      <a:pt x="6372" y="5971"/>
                    </a:lnTo>
                    <a:lnTo>
                      <a:pt x="1535"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48"/>
              <p:cNvSpPr/>
              <p:nvPr/>
            </p:nvSpPr>
            <p:spPr>
              <a:xfrm>
                <a:off x="2024950" y="326500"/>
                <a:ext cx="198500" cy="170150"/>
              </a:xfrm>
              <a:custGeom>
                <a:avLst/>
                <a:gdLst/>
                <a:ahLst/>
                <a:cxnLst/>
                <a:rect l="l" t="t" r="r" b="b"/>
                <a:pathLst>
                  <a:path w="7940" h="6806" extrusionOk="0">
                    <a:moveTo>
                      <a:pt x="1" y="1"/>
                    </a:moveTo>
                    <a:lnTo>
                      <a:pt x="3970" y="6806"/>
                    </a:lnTo>
                    <a:lnTo>
                      <a:pt x="79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48"/>
              <p:cNvSpPr/>
              <p:nvPr/>
            </p:nvSpPr>
            <p:spPr>
              <a:xfrm>
                <a:off x="1786450" y="326500"/>
                <a:ext cx="196825" cy="170150"/>
              </a:xfrm>
              <a:custGeom>
                <a:avLst/>
                <a:gdLst/>
                <a:ahLst/>
                <a:cxnLst/>
                <a:rect l="l" t="t" r="r" b="b"/>
                <a:pathLst>
                  <a:path w="7873" h="6806" extrusionOk="0">
                    <a:moveTo>
                      <a:pt x="0" y="1"/>
                    </a:moveTo>
                    <a:lnTo>
                      <a:pt x="3970"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48"/>
              <p:cNvSpPr/>
              <p:nvPr/>
            </p:nvSpPr>
            <p:spPr>
              <a:xfrm>
                <a:off x="1547950" y="326500"/>
                <a:ext cx="196825" cy="170150"/>
              </a:xfrm>
              <a:custGeom>
                <a:avLst/>
                <a:gdLst/>
                <a:ahLst/>
                <a:cxnLst/>
                <a:rect l="l" t="t" r="r" b="b"/>
                <a:pathLst>
                  <a:path w="7873" h="6806" extrusionOk="0">
                    <a:moveTo>
                      <a:pt x="0" y="1"/>
                    </a:moveTo>
                    <a:lnTo>
                      <a:pt x="3970"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48"/>
              <p:cNvSpPr/>
              <p:nvPr/>
            </p:nvSpPr>
            <p:spPr>
              <a:xfrm>
                <a:off x="1309450" y="326500"/>
                <a:ext cx="196825" cy="170150"/>
              </a:xfrm>
              <a:custGeom>
                <a:avLst/>
                <a:gdLst/>
                <a:ahLst/>
                <a:cxnLst/>
                <a:rect l="l" t="t" r="r" b="b"/>
                <a:pathLst>
                  <a:path w="7873" h="6806" extrusionOk="0">
                    <a:moveTo>
                      <a:pt x="0" y="1"/>
                    </a:moveTo>
                    <a:lnTo>
                      <a:pt x="3903" y="6806"/>
                    </a:lnTo>
                    <a:lnTo>
                      <a:pt x="78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48"/>
              <p:cNvSpPr/>
              <p:nvPr/>
            </p:nvSpPr>
            <p:spPr>
              <a:xfrm>
                <a:off x="5489100" y="404075"/>
                <a:ext cx="196825" cy="170975"/>
              </a:xfrm>
              <a:custGeom>
                <a:avLst/>
                <a:gdLst/>
                <a:ahLst/>
                <a:cxnLst/>
                <a:rect l="l" t="t" r="r" b="b"/>
                <a:pathLst>
                  <a:path w="7873" h="6839" extrusionOk="0">
                    <a:moveTo>
                      <a:pt x="3970" y="1801"/>
                    </a:moveTo>
                    <a:lnTo>
                      <a:pt x="6371" y="5971"/>
                    </a:lnTo>
                    <a:lnTo>
                      <a:pt x="1601" y="5971"/>
                    </a:lnTo>
                    <a:lnTo>
                      <a:pt x="3970" y="1801"/>
                    </a:lnTo>
                    <a:close/>
                    <a:moveTo>
                      <a:pt x="3970" y="0"/>
                    </a:moveTo>
                    <a:lnTo>
                      <a:pt x="0" y="6838"/>
                    </a:lnTo>
                    <a:lnTo>
                      <a:pt x="7872"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48"/>
              <p:cNvSpPr/>
              <p:nvPr/>
            </p:nvSpPr>
            <p:spPr>
              <a:xfrm>
                <a:off x="5727600" y="404075"/>
                <a:ext cx="197650" cy="170975"/>
              </a:xfrm>
              <a:custGeom>
                <a:avLst/>
                <a:gdLst/>
                <a:ahLst/>
                <a:cxnLst/>
                <a:rect l="l" t="t" r="r" b="b"/>
                <a:pathLst>
                  <a:path w="7906" h="6839" extrusionOk="0">
                    <a:moveTo>
                      <a:pt x="3970" y="1801"/>
                    </a:moveTo>
                    <a:lnTo>
                      <a:pt x="6405" y="5971"/>
                    </a:lnTo>
                    <a:lnTo>
                      <a:pt x="1568" y="5971"/>
                    </a:lnTo>
                    <a:lnTo>
                      <a:pt x="3970" y="1801"/>
                    </a:lnTo>
                    <a:close/>
                    <a:moveTo>
                      <a:pt x="3970" y="0"/>
                    </a:moveTo>
                    <a:lnTo>
                      <a:pt x="0" y="6838"/>
                    </a:lnTo>
                    <a:lnTo>
                      <a:pt x="7906"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48"/>
              <p:cNvSpPr/>
              <p:nvPr/>
            </p:nvSpPr>
            <p:spPr>
              <a:xfrm>
                <a:off x="5966925" y="404075"/>
                <a:ext cx="196850" cy="170975"/>
              </a:xfrm>
              <a:custGeom>
                <a:avLst/>
                <a:gdLst/>
                <a:ahLst/>
                <a:cxnLst/>
                <a:rect l="l" t="t" r="r" b="b"/>
                <a:pathLst>
                  <a:path w="7874" h="6839" extrusionOk="0">
                    <a:moveTo>
                      <a:pt x="3937" y="1801"/>
                    </a:moveTo>
                    <a:lnTo>
                      <a:pt x="6372" y="5971"/>
                    </a:lnTo>
                    <a:lnTo>
                      <a:pt x="1569" y="5971"/>
                    </a:lnTo>
                    <a:lnTo>
                      <a:pt x="3937" y="1801"/>
                    </a:lnTo>
                    <a:close/>
                    <a:moveTo>
                      <a:pt x="3937" y="0"/>
                    </a:moveTo>
                    <a:lnTo>
                      <a:pt x="1" y="6838"/>
                    </a:lnTo>
                    <a:lnTo>
                      <a:pt x="7873" y="6838"/>
                    </a:lnTo>
                    <a:lnTo>
                      <a:pt x="39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48"/>
              <p:cNvSpPr/>
              <p:nvPr/>
            </p:nvSpPr>
            <p:spPr>
              <a:xfrm>
                <a:off x="5012925" y="404075"/>
                <a:ext cx="196825" cy="170975"/>
              </a:xfrm>
              <a:custGeom>
                <a:avLst/>
                <a:gdLst/>
                <a:ahLst/>
                <a:cxnLst/>
                <a:rect l="l" t="t" r="r" b="b"/>
                <a:pathLst>
                  <a:path w="7873" h="6839" extrusionOk="0">
                    <a:moveTo>
                      <a:pt x="3970" y="1801"/>
                    </a:moveTo>
                    <a:lnTo>
                      <a:pt x="6371" y="5971"/>
                    </a:lnTo>
                    <a:lnTo>
                      <a:pt x="1568" y="5971"/>
                    </a:lnTo>
                    <a:lnTo>
                      <a:pt x="3970" y="1801"/>
                    </a:lnTo>
                    <a:close/>
                    <a:moveTo>
                      <a:pt x="3970" y="0"/>
                    </a:moveTo>
                    <a:lnTo>
                      <a:pt x="0" y="6838"/>
                    </a:lnTo>
                    <a:lnTo>
                      <a:pt x="7872"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48"/>
              <p:cNvSpPr/>
              <p:nvPr/>
            </p:nvSpPr>
            <p:spPr>
              <a:xfrm>
                <a:off x="5251425" y="404075"/>
                <a:ext cx="196825" cy="170975"/>
              </a:xfrm>
              <a:custGeom>
                <a:avLst/>
                <a:gdLst/>
                <a:ahLst/>
                <a:cxnLst/>
                <a:rect l="l" t="t" r="r" b="b"/>
                <a:pathLst>
                  <a:path w="7873" h="6839" extrusionOk="0">
                    <a:moveTo>
                      <a:pt x="3970" y="1801"/>
                    </a:moveTo>
                    <a:lnTo>
                      <a:pt x="6372" y="5971"/>
                    </a:lnTo>
                    <a:lnTo>
                      <a:pt x="1601" y="5971"/>
                    </a:lnTo>
                    <a:lnTo>
                      <a:pt x="3970" y="1801"/>
                    </a:lnTo>
                    <a:close/>
                    <a:moveTo>
                      <a:pt x="3970" y="0"/>
                    </a:moveTo>
                    <a:lnTo>
                      <a:pt x="0"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48"/>
              <p:cNvSpPr/>
              <p:nvPr/>
            </p:nvSpPr>
            <p:spPr>
              <a:xfrm>
                <a:off x="6086175" y="326500"/>
                <a:ext cx="197675" cy="170150"/>
              </a:xfrm>
              <a:custGeom>
                <a:avLst/>
                <a:gdLst/>
                <a:ahLst/>
                <a:cxnLst/>
                <a:rect l="l" t="t" r="r" b="b"/>
                <a:pathLst>
                  <a:path w="7907" h="6806" extrusionOk="0">
                    <a:moveTo>
                      <a:pt x="1" y="1"/>
                    </a:moveTo>
                    <a:lnTo>
                      <a:pt x="3970" y="6806"/>
                    </a:lnTo>
                    <a:lnTo>
                      <a:pt x="79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48"/>
              <p:cNvSpPr/>
              <p:nvPr/>
            </p:nvSpPr>
            <p:spPr>
              <a:xfrm>
                <a:off x="5847675" y="326500"/>
                <a:ext cx="196825" cy="170150"/>
              </a:xfrm>
              <a:custGeom>
                <a:avLst/>
                <a:gdLst/>
                <a:ahLst/>
                <a:cxnLst/>
                <a:rect l="l" t="t" r="r" b="b"/>
                <a:pathLst>
                  <a:path w="7873" h="6806" extrusionOk="0">
                    <a:moveTo>
                      <a:pt x="1" y="1"/>
                    </a:moveTo>
                    <a:lnTo>
                      <a:pt x="3937"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48"/>
              <p:cNvSpPr/>
              <p:nvPr/>
            </p:nvSpPr>
            <p:spPr>
              <a:xfrm>
                <a:off x="5609175" y="326500"/>
                <a:ext cx="196825" cy="170150"/>
              </a:xfrm>
              <a:custGeom>
                <a:avLst/>
                <a:gdLst/>
                <a:ahLst/>
                <a:cxnLst/>
                <a:rect l="l" t="t" r="r" b="b"/>
                <a:pathLst>
                  <a:path w="7873" h="6806" extrusionOk="0">
                    <a:moveTo>
                      <a:pt x="1" y="1"/>
                    </a:moveTo>
                    <a:lnTo>
                      <a:pt x="3903"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48"/>
              <p:cNvSpPr/>
              <p:nvPr/>
            </p:nvSpPr>
            <p:spPr>
              <a:xfrm>
                <a:off x="5369000" y="326500"/>
                <a:ext cx="198500" cy="170150"/>
              </a:xfrm>
              <a:custGeom>
                <a:avLst/>
                <a:gdLst/>
                <a:ahLst/>
                <a:cxnLst/>
                <a:rect l="l" t="t" r="r" b="b"/>
                <a:pathLst>
                  <a:path w="7940" h="6806" extrusionOk="0">
                    <a:moveTo>
                      <a:pt x="1" y="1"/>
                    </a:moveTo>
                    <a:lnTo>
                      <a:pt x="3970" y="6806"/>
                    </a:lnTo>
                    <a:lnTo>
                      <a:pt x="79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48"/>
              <p:cNvSpPr/>
              <p:nvPr/>
            </p:nvSpPr>
            <p:spPr>
              <a:xfrm>
                <a:off x="5133000" y="326500"/>
                <a:ext cx="196825" cy="170150"/>
              </a:xfrm>
              <a:custGeom>
                <a:avLst/>
                <a:gdLst/>
                <a:ahLst/>
                <a:cxnLst/>
                <a:rect l="l" t="t" r="r" b="b"/>
                <a:pathLst>
                  <a:path w="7873" h="6806" extrusionOk="0">
                    <a:moveTo>
                      <a:pt x="1" y="1"/>
                    </a:moveTo>
                    <a:lnTo>
                      <a:pt x="3903"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48"/>
              <p:cNvSpPr/>
              <p:nvPr/>
            </p:nvSpPr>
            <p:spPr>
              <a:xfrm>
                <a:off x="4892825" y="326500"/>
                <a:ext cx="198500" cy="170150"/>
              </a:xfrm>
              <a:custGeom>
                <a:avLst/>
                <a:gdLst/>
                <a:ahLst/>
                <a:cxnLst/>
                <a:rect l="l" t="t" r="r" b="b"/>
                <a:pathLst>
                  <a:path w="7940" h="6806" extrusionOk="0">
                    <a:moveTo>
                      <a:pt x="1" y="1"/>
                    </a:moveTo>
                    <a:lnTo>
                      <a:pt x="3970" y="6806"/>
                    </a:lnTo>
                    <a:lnTo>
                      <a:pt x="79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48"/>
              <p:cNvSpPr/>
              <p:nvPr/>
            </p:nvSpPr>
            <p:spPr>
              <a:xfrm>
                <a:off x="4055575" y="404075"/>
                <a:ext cx="196825" cy="170975"/>
              </a:xfrm>
              <a:custGeom>
                <a:avLst/>
                <a:gdLst/>
                <a:ahLst/>
                <a:cxnLst/>
                <a:rect l="l" t="t" r="r" b="b"/>
                <a:pathLst>
                  <a:path w="7873" h="6839" extrusionOk="0">
                    <a:moveTo>
                      <a:pt x="3970" y="1801"/>
                    </a:moveTo>
                    <a:lnTo>
                      <a:pt x="6405" y="5971"/>
                    </a:lnTo>
                    <a:lnTo>
                      <a:pt x="1601" y="5971"/>
                    </a:lnTo>
                    <a:lnTo>
                      <a:pt x="3970" y="1801"/>
                    </a:lnTo>
                    <a:close/>
                    <a:moveTo>
                      <a:pt x="3970" y="0"/>
                    </a:moveTo>
                    <a:lnTo>
                      <a:pt x="0" y="6838"/>
                    </a:lnTo>
                    <a:lnTo>
                      <a:pt x="7872"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6" name="Google Shape;6166;p48"/>
              <p:cNvSpPr/>
              <p:nvPr/>
            </p:nvSpPr>
            <p:spPr>
              <a:xfrm>
                <a:off x="4294900" y="404075"/>
                <a:ext cx="196825" cy="170975"/>
              </a:xfrm>
              <a:custGeom>
                <a:avLst/>
                <a:gdLst/>
                <a:ahLst/>
                <a:cxnLst/>
                <a:rect l="l" t="t" r="r" b="b"/>
                <a:pathLst>
                  <a:path w="7873" h="6839" extrusionOk="0">
                    <a:moveTo>
                      <a:pt x="3937" y="1801"/>
                    </a:moveTo>
                    <a:lnTo>
                      <a:pt x="6372" y="5971"/>
                    </a:lnTo>
                    <a:lnTo>
                      <a:pt x="1568" y="5971"/>
                    </a:lnTo>
                    <a:lnTo>
                      <a:pt x="3937" y="1801"/>
                    </a:lnTo>
                    <a:close/>
                    <a:moveTo>
                      <a:pt x="3937" y="0"/>
                    </a:moveTo>
                    <a:lnTo>
                      <a:pt x="1" y="6838"/>
                    </a:lnTo>
                    <a:lnTo>
                      <a:pt x="7873" y="6838"/>
                    </a:lnTo>
                    <a:lnTo>
                      <a:pt x="39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48"/>
              <p:cNvSpPr/>
              <p:nvPr/>
            </p:nvSpPr>
            <p:spPr>
              <a:xfrm>
                <a:off x="4533400" y="404075"/>
                <a:ext cx="196850" cy="170975"/>
              </a:xfrm>
              <a:custGeom>
                <a:avLst/>
                <a:gdLst/>
                <a:ahLst/>
                <a:cxnLst/>
                <a:rect l="l" t="t" r="r" b="b"/>
                <a:pathLst>
                  <a:path w="7874" h="6839" extrusionOk="0">
                    <a:moveTo>
                      <a:pt x="3970" y="1801"/>
                    </a:moveTo>
                    <a:lnTo>
                      <a:pt x="6372" y="5971"/>
                    </a:lnTo>
                    <a:lnTo>
                      <a:pt x="1569"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48"/>
              <p:cNvSpPr/>
              <p:nvPr/>
            </p:nvSpPr>
            <p:spPr>
              <a:xfrm>
                <a:off x="4771900" y="404075"/>
                <a:ext cx="196850" cy="170975"/>
              </a:xfrm>
              <a:custGeom>
                <a:avLst/>
                <a:gdLst/>
                <a:ahLst/>
                <a:cxnLst/>
                <a:rect l="l" t="t" r="r" b="b"/>
                <a:pathLst>
                  <a:path w="7874" h="6839" extrusionOk="0">
                    <a:moveTo>
                      <a:pt x="3970" y="1801"/>
                    </a:moveTo>
                    <a:lnTo>
                      <a:pt x="6372" y="5971"/>
                    </a:lnTo>
                    <a:lnTo>
                      <a:pt x="1602"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48"/>
              <p:cNvSpPr/>
              <p:nvPr/>
            </p:nvSpPr>
            <p:spPr>
              <a:xfrm>
                <a:off x="4653500" y="326500"/>
                <a:ext cx="196825" cy="170150"/>
              </a:xfrm>
              <a:custGeom>
                <a:avLst/>
                <a:gdLst/>
                <a:ahLst/>
                <a:cxnLst/>
                <a:rect l="l" t="t" r="r" b="b"/>
                <a:pathLst>
                  <a:path w="7873" h="6806" extrusionOk="0">
                    <a:moveTo>
                      <a:pt x="0" y="1"/>
                    </a:moveTo>
                    <a:lnTo>
                      <a:pt x="3936"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48"/>
              <p:cNvSpPr/>
              <p:nvPr/>
            </p:nvSpPr>
            <p:spPr>
              <a:xfrm>
                <a:off x="4414150" y="326500"/>
                <a:ext cx="197675" cy="170150"/>
              </a:xfrm>
              <a:custGeom>
                <a:avLst/>
                <a:gdLst/>
                <a:ahLst/>
                <a:cxnLst/>
                <a:rect l="l" t="t" r="r" b="b"/>
                <a:pathLst>
                  <a:path w="7907" h="6806" extrusionOk="0">
                    <a:moveTo>
                      <a:pt x="1" y="1"/>
                    </a:moveTo>
                    <a:lnTo>
                      <a:pt x="3937" y="6806"/>
                    </a:lnTo>
                    <a:lnTo>
                      <a:pt x="79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48"/>
              <p:cNvSpPr/>
              <p:nvPr/>
            </p:nvSpPr>
            <p:spPr>
              <a:xfrm>
                <a:off x="4175650" y="326500"/>
                <a:ext cx="196825" cy="170150"/>
              </a:xfrm>
              <a:custGeom>
                <a:avLst/>
                <a:gdLst/>
                <a:ahLst/>
                <a:cxnLst/>
                <a:rect l="l" t="t" r="r" b="b"/>
                <a:pathLst>
                  <a:path w="7873" h="6806" extrusionOk="0">
                    <a:moveTo>
                      <a:pt x="1" y="1"/>
                    </a:moveTo>
                    <a:lnTo>
                      <a:pt x="3937"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4">
  <p:cSld name="CUSTOM_7_1_1_1">
    <p:spTree>
      <p:nvGrpSpPr>
        <p:cNvPr id="1" name="Shape 6172"/>
        <p:cNvGrpSpPr/>
        <p:nvPr/>
      </p:nvGrpSpPr>
      <p:grpSpPr>
        <a:xfrm>
          <a:off x="0" y="0"/>
          <a:ext cx="0" cy="0"/>
          <a:chOff x="0" y="0"/>
          <a:chExt cx="0" cy="0"/>
        </a:xfrm>
      </p:grpSpPr>
      <p:pic>
        <p:nvPicPr>
          <p:cNvPr id="6173" name="Google Shape;6173;p49"/>
          <p:cNvPicPr preferRelativeResize="0"/>
          <p:nvPr/>
        </p:nvPicPr>
        <p:blipFill>
          <a:blip r:embed="rId2">
            <a:alphaModFix/>
          </a:blip>
          <a:stretch>
            <a:fillRect/>
          </a:stretch>
        </p:blipFill>
        <p:spPr>
          <a:xfrm>
            <a:off x="0" y="0"/>
            <a:ext cx="9144000" cy="5143500"/>
          </a:xfrm>
          <a:prstGeom prst="rect">
            <a:avLst/>
          </a:prstGeom>
          <a:noFill/>
          <a:ln>
            <a:noFill/>
          </a:ln>
        </p:spPr>
      </p:pic>
      <p:sp>
        <p:nvSpPr>
          <p:cNvPr id="6174" name="Google Shape;6174;p49"/>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175" name="Google Shape;6175;p49"/>
          <p:cNvGrpSpPr/>
          <p:nvPr/>
        </p:nvGrpSpPr>
        <p:grpSpPr>
          <a:xfrm>
            <a:off x="60041" y="162650"/>
            <a:ext cx="9023233" cy="172401"/>
            <a:chOff x="0" y="162650"/>
            <a:chExt cx="9023233" cy="172401"/>
          </a:xfrm>
        </p:grpSpPr>
        <p:grpSp>
          <p:nvGrpSpPr>
            <p:cNvPr id="6176" name="Google Shape;6176;p49"/>
            <p:cNvGrpSpPr/>
            <p:nvPr/>
          </p:nvGrpSpPr>
          <p:grpSpPr>
            <a:xfrm>
              <a:off x="0" y="162650"/>
              <a:ext cx="4572113" cy="172401"/>
              <a:chOff x="0" y="-179380"/>
              <a:chExt cx="4511657" cy="170121"/>
            </a:xfrm>
          </p:grpSpPr>
          <p:sp>
            <p:nvSpPr>
              <p:cNvPr id="6177" name="Google Shape;6177;p49"/>
              <p:cNvSpPr/>
              <p:nvPr/>
            </p:nvSpPr>
            <p:spPr>
              <a:xfrm>
                <a:off x="2986717" y="-179380"/>
                <a:ext cx="785643" cy="18561"/>
              </a:xfrm>
              <a:custGeom>
                <a:avLst/>
                <a:gdLst/>
                <a:ahLst/>
                <a:cxnLst/>
                <a:rect l="l" t="t" r="r" b="b"/>
                <a:pathLst>
                  <a:path w="28360" h="670" extrusionOk="0">
                    <a:moveTo>
                      <a:pt x="21216" y="0"/>
                    </a:moveTo>
                    <a:cubicBezTo>
                      <a:pt x="20061" y="0"/>
                      <a:pt x="18876" y="0"/>
                      <a:pt x="17690" y="31"/>
                    </a:cubicBezTo>
                    <a:cubicBezTo>
                      <a:pt x="16505" y="31"/>
                      <a:pt x="15350" y="61"/>
                      <a:pt x="14165" y="152"/>
                    </a:cubicBezTo>
                    <a:cubicBezTo>
                      <a:pt x="13326" y="195"/>
                      <a:pt x="12488" y="238"/>
                      <a:pt x="11661" y="238"/>
                    </a:cubicBezTo>
                    <a:cubicBezTo>
                      <a:pt x="11318" y="238"/>
                      <a:pt x="10977" y="231"/>
                      <a:pt x="10639" y="213"/>
                    </a:cubicBezTo>
                    <a:cubicBezTo>
                      <a:pt x="9453" y="213"/>
                      <a:pt x="8268" y="122"/>
                      <a:pt x="7082" y="61"/>
                    </a:cubicBezTo>
                    <a:cubicBezTo>
                      <a:pt x="6505" y="46"/>
                      <a:pt x="5920" y="38"/>
                      <a:pt x="5331" y="38"/>
                    </a:cubicBezTo>
                    <a:cubicBezTo>
                      <a:pt x="4742" y="38"/>
                      <a:pt x="4149" y="46"/>
                      <a:pt x="3556" y="61"/>
                    </a:cubicBezTo>
                    <a:cubicBezTo>
                      <a:pt x="2371" y="122"/>
                      <a:pt x="1216" y="183"/>
                      <a:pt x="31" y="304"/>
                    </a:cubicBezTo>
                    <a:cubicBezTo>
                      <a:pt x="0" y="335"/>
                      <a:pt x="31" y="335"/>
                      <a:pt x="31" y="365"/>
                    </a:cubicBezTo>
                    <a:cubicBezTo>
                      <a:pt x="1216" y="487"/>
                      <a:pt x="2371" y="578"/>
                      <a:pt x="3556" y="608"/>
                    </a:cubicBezTo>
                    <a:cubicBezTo>
                      <a:pt x="4347" y="608"/>
                      <a:pt x="5137" y="622"/>
                      <a:pt x="5918" y="622"/>
                    </a:cubicBezTo>
                    <a:cubicBezTo>
                      <a:pt x="6309" y="622"/>
                      <a:pt x="6697" y="618"/>
                      <a:pt x="7082" y="608"/>
                    </a:cubicBezTo>
                    <a:cubicBezTo>
                      <a:pt x="8268" y="578"/>
                      <a:pt x="9453" y="487"/>
                      <a:pt x="10639" y="456"/>
                    </a:cubicBezTo>
                    <a:cubicBezTo>
                      <a:pt x="10859" y="450"/>
                      <a:pt x="11081" y="448"/>
                      <a:pt x="11304" y="448"/>
                    </a:cubicBezTo>
                    <a:cubicBezTo>
                      <a:pt x="12246" y="448"/>
                      <a:pt x="13205" y="492"/>
                      <a:pt x="14165" y="517"/>
                    </a:cubicBezTo>
                    <a:cubicBezTo>
                      <a:pt x="15350" y="578"/>
                      <a:pt x="16505" y="639"/>
                      <a:pt x="17690" y="639"/>
                    </a:cubicBezTo>
                    <a:cubicBezTo>
                      <a:pt x="18876" y="669"/>
                      <a:pt x="20061" y="669"/>
                      <a:pt x="21216" y="669"/>
                    </a:cubicBezTo>
                    <a:cubicBezTo>
                      <a:pt x="23618" y="639"/>
                      <a:pt x="25988" y="578"/>
                      <a:pt x="28329" y="365"/>
                    </a:cubicBezTo>
                    <a:cubicBezTo>
                      <a:pt x="28359" y="365"/>
                      <a:pt x="28359" y="335"/>
                      <a:pt x="28359" y="335"/>
                    </a:cubicBezTo>
                    <a:cubicBezTo>
                      <a:pt x="28359" y="304"/>
                      <a:pt x="28329" y="304"/>
                      <a:pt x="28329" y="304"/>
                    </a:cubicBezTo>
                    <a:cubicBezTo>
                      <a:pt x="25928" y="122"/>
                      <a:pt x="23587" y="31"/>
                      <a:pt x="212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49"/>
              <p:cNvSpPr/>
              <p:nvPr/>
            </p:nvSpPr>
            <p:spPr>
              <a:xfrm>
                <a:off x="4108308" y="-179380"/>
                <a:ext cx="403348" cy="18561"/>
              </a:xfrm>
              <a:custGeom>
                <a:avLst/>
                <a:gdLst/>
                <a:ahLst/>
                <a:cxnLst/>
                <a:rect l="l" t="t" r="r" b="b"/>
                <a:pathLst>
                  <a:path w="14560" h="670" extrusionOk="0">
                    <a:moveTo>
                      <a:pt x="14560" y="0"/>
                    </a:moveTo>
                    <a:cubicBezTo>
                      <a:pt x="14134" y="0"/>
                      <a:pt x="13769" y="0"/>
                      <a:pt x="13344" y="31"/>
                    </a:cubicBezTo>
                    <a:cubicBezTo>
                      <a:pt x="12462" y="31"/>
                      <a:pt x="11551" y="122"/>
                      <a:pt x="10669" y="152"/>
                    </a:cubicBezTo>
                    <a:cubicBezTo>
                      <a:pt x="9981" y="177"/>
                      <a:pt x="9252" y="221"/>
                      <a:pt x="8532" y="221"/>
                    </a:cubicBezTo>
                    <a:cubicBezTo>
                      <a:pt x="8362" y="221"/>
                      <a:pt x="8193" y="219"/>
                      <a:pt x="8025" y="213"/>
                    </a:cubicBezTo>
                    <a:cubicBezTo>
                      <a:pt x="7143" y="183"/>
                      <a:pt x="6231" y="122"/>
                      <a:pt x="5350" y="61"/>
                    </a:cubicBezTo>
                    <a:cubicBezTo>
                      <a:pt x="5066" y="51"/>
                      <a:pt x="4776" y="48"/>
                      <a:pt x="4482" y="48"/>
                    </a:cubicBezTo>
                    <a:cubicBezTo>
                      <a:pt x="3894" y="48"/>
                      <a:pt x="3293" y="61"/>
                      <a:pt x="2705" y="61"/>
                    </a:cubicBezTo>
                    <a:cubicBezTo>
                      <a:pt x="1824" y="92"/>
                      <a:pt x="912" y="152"/>
                      <a:pt x="31" y="304"/>
                    </a:cubicBezTo>
                    <a:cubicBezTo>
                      <a:pt x="31" y="304"/>
                      <a:pt x="0" y="304"/>
                      <a:pt x="0" y="335"/>
                    </a:cubicBezTo>
                    <a:cubicBezTo>
                      <a:pt x="0" y="335"/>
                      <a:pt x="0" y="365"/>
                      <a:pt x="31" y="365"/>
                    </a:cubicBezTo>
                    <a:cubicBezTo>
                      <a:pt x="912" y="487"/>
                      <a:pt x="1824" y="547"/>
                      <a:pt x="2705" y="608"/>
                    </a:cubicBezTo>
                    <a:cubicBezTo>
                      <a:pt x="3146" y="623"/>
                      <a:pt x="3594" y="631"/>
                      <a:pt x="4039" y="631"/>
                    </a:cubicBezTo>
                    <a:cubicBezTo>
                      <a:pt x="4484" y="631"/>
                      <a:pt x="4924" y="623"/>
                      <a:pt x="5350" y="608"/>
                    </a:cubicBezTo>
                    <a:cubicBezTo>
                      <a:pt x="6231" y="547"/>
                      <a:pt x="7143" y="456"/>
                      <a:pt x="8025" y="456"/>
                    </a:cubicBezTo>
                    <a:cubicBezTo>
                      <a:pt x="8283" y="438"/>
                      <a:pt x="8544" y="431"/>
                      <a:pt x="8805" y="431"/>
                    </a:cubicBezTo>
                    <a:cubicBezTo>
                      <a:pt x="9435" y="431"/>
                      <a:pt x="10067" y="474"/>
                      <a:pt x="10669" y="517"/>
                    </a:cubicBezTo>
                    <a:cubicBezTo>
                      <a:pt x="11551" y="608"/>
                      <a:pt x="12462" y="639"/>
                      <a:pt x="13344" y="639"/>
                    </a:cubicBezTo>
                    <a:cubicBezTo>
                      <a:pt x="13709" y="639"/>
                      <a:pt x="14104" y="669"/>
                      <a:pt x="14469" y="669"/>
                    </a:cubicBezTo>
                    <a:cubicBezTo>
                      <a:pt x="14529" y="426"/>
                      <a:pt x="14560" y="213"/>
                      <a:pt x="145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49"/>
              <p:cNvSpPr/>
              <p:nvPr/>
            </p:nvSpPr>
            <p:spPr>
              <a:xfrm>
                <a:off x="26954" y="-139821"/>
                <a:ext cx="58951" cy="57289"/>
              </a:xfrm>
              <a:custGeom>
                <a:avLst/>
                <a:gdLst/>
                <a:ahLst/>
                <a:cxnLst/>
                <a:rect l="l" t="t" r="r" b="b"/>
                <a:pathLst>
                  <a:path w="2128" h="2068" extrusionOk="0">
                    <a:moveTo>
                      <a:pt x="1064" y="1"/>
                    </a:moveTo>
                    <a:cubicBezTo>
                      <a:pt x="456" y="1"/>
                      <a:pt x="0" y="457"/>
                      <a:pt x="0" y="1034"/>
                    </a:cubicBezTo>
                    <a:cubicBezTo>
                      <a:pt x="0" y="1612"/>
                      <a:pt x="456" y="2068"/>
                      <a:pt x="1064" y="2068"/>
                    </a:cubicBezTo>
                    <a:cubicBezTo>
                      <a:pt x="1642" y="2068"/>
                      <a:pt x="2128" y="1612"/>
                      <a:pt x="2128" y="1034"/>
                    </a:cubicBezTo>
                    <a:cubicBezTo>
                      <a:pt x="2128" y="457"/>
                      <a:pt x="164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49"/>
              <p:cNvSpPr/>
              <p:nvPr/>
            </p:nvSpPr>
            <p:spPr>
              <a:xfrm>
                <a:off x="202089" y="-139821"/>
                <a:ext cx="58979" cy="57289"/>
              </a:xfrm>
              <a:custGeom>
                <a:avLst/>
                <a:gdLst/>
                <a:ahLst/>
                <a:cxnLst/>
                <a:rect l="l" t="t" r="r" b="b"/>
                <a:pathLst>
                  <a:path w="2129" h="2068" extrusionOk="0">
                    <a:moveTo>
                      <a:pt x="1064" y="1"/>
                    </a:moveTo>
                    <a:cubicBezTo>
                      <a:pt x="487" y="1"/>
                      <a:pt x="1" y="457"/>
                      <a:pt x="1" y="1034"/>
                    </a:cubicBezTo>
                    <a:cubicBezTo>
                      <a:pt x="1" y="1612"/>
                      <a:pt x="487" y="2068"/>
                      <a:pt x="1064" y="2068"/>
                    </a:cubicBezTo>
                    <a:cubicBezTo>
                      <a:pt x="1672" y="2068"/>
                      <a:pt x="2128" y="1612"/>
                      <a:pt x="2128" y="1034"/>
                    </a:cubicBezTo>
                    <a:cubicBezTo>
                      <a:pt x="2128" y="457"/>
                      <a:pt x="167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1" name="Google Shape;6181;p49"/>
              <p:cNvSpPr/>
              <p:nvPr/>
            </p:nvSpPr>
            <p:spPr>
              <a:xfrm>
                <a:off x="378083" y="-139821"/>
                <a:ext cx="58951" cy="57289"/>
              </a:xfrm>
              <a:custGeom>
                <a:avLst/>
                <a:gdLst/>
                <a:ahLst/>
                <a:cxnLst/>
                <a:rect l="l" t="t" r="r" b="b"/>
                <a:pathLst>
                  <a:path w="2128" h="2068" extrusionOk="0">
                    <a:moveTo>
                      <a:pt x="1064" y="1"/>
                    </a:moveTo>
                    <a:cubicBezTo>
                      <a:pt x="487" y="1"/>
                      <a:pt x="0" y="457"/>
                      <a:pt x="0" y="1034"/>
                    </a:cubicBezTo>
                    <a:cubicBezTo>
                      <a:pt x="0" y="1612"/>
                      <a:pt x="487" y="2068"/>
                      <a:pt x="1064" y="2068"/>
                    </a:cubicBezTo>
                    <a:cubicBezTo>
                      <a:pt x="1642" y="2068"/>
                      <a:pt x="2128" y="1612"/>
                      <a:pt x="2128" y="1034"/>
                    </a:cubicBezTo>
                    <a:cubicBezTo>
                      <a:pt x="2128" y="457"/>
                      <a:pt x="164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49"/>
              <p:cNvSpPr/>
              <p:nvPr/>
            </p:nvSpPr>
            <p:spPr>
              <a:xfrm>
                <a:off x="554050" y="-139821"/>
                <a:ext cx="58979" cy="57289"/>
              </a:xfrm>
              <a:custGeom>
                <a:avLst/>
                <a:gdLst/>
                <a:ahLst/>
                <a:cxnLst/>
                <a:rect l="l" t="t" r="r" b="b"/>
                <a:pathLst>
                  <a:path w="2129" h="2068" extrusionOk="0">
                    <a:moveTo>
                      <a:pt x="1065" y="1"/>
                    </a:moveTo>
                    <a:cubicBezTo>
                      <a:pt x="457" y="1"/>
                      <a:pt x="1" y="457"/>
                      <a:pt x="1" y="1034"/>
                    </a:cubicBezTo>
                    <a:cubicBezTo>
                      <a:pt x="1" y="1612"/>
                      <a:pt x="457" y="2068"/>
                      <a:pt x="1065" y="2068"/>
                    </a:cubicBezTo>
                    <a:cubicBezTo>
                      <a:pt x="1642" y="2068"/>
                      <a:pt x="2129" y="1612"/>
                      <a:pt x="2129" y="1034"/>
                    </a:cubicBezTo>
                    <a:cubicBezTo>
                      <a:pt x="2129" y="457"/>
                      <a:pt x="1642" y="1"/>
                      <a:pt x="10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49"/>
              <p:cNvSpPr/>
              <p:nvPr/>
            </p:nvSpPr>
            <p:spPr>
              <a:xfrm>
                <a:off x="729212" y="-139821"/>
                <a:ext cx="59810" cy="57289"/>
              </a:xfrm>
              <a:custGeom>
                <a:avLst/>
                <a:gdLst/>
                <a:ahLst/>
                <a:cxnLst/>
                <a:rect l="l" t="t" r="r" b="b"/>
                <a:pathLst>
                  <a:path w="2159" h="2068" extrusionOk="0">
                    <a:moveTo>
                      <a:pt x="1064" y="1"/>
                    </a:moveTo>
                    <a:cubicBezTo>
                      <a:pt x="517" y="1"/>
                      <a:pt x="0" y="457"/>
                      <a:pt x="0" y="1034"/>
                    </a:cubicBezTo>
                    <a:cubicBezTo>
                      <a:pt x="0" y="1612"/>
                      <a:pt x="487" y="2068"/>
                      <a:pt x="1064" y="2068"/>
                    </a:cubicBezTo>
                    <a:cubicBezTo>
                      <a:pt x="1642" y="2068"/>
                      <a:pt x="2158" y="1612"/>
                      <a:pt x="2158" y="1034"/>
                    </a:cubicBezTo>
                    <a:cubicBezTo>
                      <a:pt x="2158" y="457"/>
                      <a:pt x="164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4" name="Google Shape;6184;p49"/>
              <p:cNvSpPr/>
              <p:nvPr/>
            </p:nvSpPr>
            <p:spPr>
              <a:xfrm>
                <a:off x="905179" y="-139821"/>
                <a:ext cx="58979" cy="57289"/>
              </a:xfrm>
              <a:custGeom>
                <a:avLst/>
                <a:gdLst/>
                <a:ahLst/>
                <a:cxnLst/>
                <a:rect l="l" t="t" r="r" b="b"/>
                <a:pathLst>
                  <a:path w="2129" h="2068" extrusionOk="0">
                    <a:moveTo>
                      <a:pt x="1065" y="1"/>
                    </a:moveTo>
                    <a:cubicBezTo>
                      <a:pt x="487" y="1"/>
                      <a:pt x="1" y="457"/>
                      <a:pt x="1" y="1034"/>
                    </a:cubicBezTo>
                    <a:cubicBezTo>
                      <a:pt x="1" y="1612"/>
                      <a:pt x="487" y="2068"/>
                      <a:pt x="1065" y="2068"/>
                    </a:cubicBezTo>
                    <a:cubicBezTo>
                      <a:pt x="1673" y="2068"/>
                      <a:pt x="2129" y="1612"/>
                      <a:pt x="2129" y="1034"/>
                    </a:cubicBezTo>
                    <a:cubicBezTo>
                      <a:pt x="2129" y="457"/>
                      <a:pt x="1673" y="1"/>
                      <a:pt x="10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49"/>
              <p:cNvSpPr/>
              <p:nvPr/>
            </p:nvSpPr>
            <p:spPr>
              <a:xfrm>
                <a:off x="1081173" y="-139821"/>
                <a:ext cx="58979" cy="57289"/>
              </a:xfrm>
              <a:custGeom>
                <a:avLst/>
                <a:gdLst/>
                <a:ahLst/>
                <a:cxnLst/>
                <a:rect l="l" t="t" r="r" b="b"/>
                <a:pathLst>
                  <a:path w="2129" h="2068" extrusionOk="0">
                    <a:moveTo>
                      <a:pt x="1064" y="1"/>
                    </a:moveTo>
                    <a:cubicBezTo>
                      <a:pt x="487" y="1"/>
                      <a:pt x="1" y="457"/>
                      <a:pt x="1" y="1034"/>
                    </a:cubicBezTo>
                    <a:cubicBezTo>
                      <a:pt x="1" y="1612"/>
                      <a:pt x="487" y="2068"/>
                      <a:pt x="1064" y="2068"/>
                    </a:cubicBezTo>
                    <a:cubicBezTo>
                      <a:pt x="1642" y="2068"/>
                      <a:pt x="2128" y="1612"/>
                      <a:pt x="2128" y="1034"/>
                    </a:cubicBezTo>
                    <a:cubicBezTo>
                      <a:pt x="2128" y="457"/>
                      <a:pt x="164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49"/>
              <p:cNvSpPr/>
              <p:nvPr/>
            </p:nvSpPr>
            <p:spPr>
              <a:xfrm>
                <a:off x="1255477" y="-139821"/>
                <a:ext cx="58979" cy="57289"/>
              </a:xfrm>
              <a:custGeom>
                <a:avLst/>
                <a:gdLst/>
                <a:ahLst/>
                <a:cxnLst/>
                <a:rect l="l" t="t" r="r" b="b"/>
                <a:pathLst>
                  <a:path w="2129" h="2068" extrusionOk="0">
                    <a:moveTo>
                      <a:pt x="1064" y="1"/>
                    </a:moveTo>
                    <a:cubicBezTo>
                      <a:pt x="487" y="1"/>
                      <a:pt x="1" y="457"/>
                      <a:pt x="1" y="1034"/>
                    </a:cubicBezTo>
                    <a:cubicBezTo>
                      <a:pt x="1" y="1612"/>
                      <a:pt x="487" y="2068"/>
                      <a:pt x="1064" y="2068"/>
                    </a:cubicBezTo>
                    <a:cubicBezTo>
                      <a:pt x="1672" y="2068"/>
                      <a:pt x="2128" y="1612"/>
                      <a:pt x="2128" y="1034"/>
                    </a:cubicBezTo>
                    <a:cubicBezTo>
                      <a:pt x="2128" y="457"/>
                      <a:pt x="167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49"/>
              <p:cNvSpPr/>
              <p:nvPr/>
            </p:nvSpPr>
            <p:spPr>
              <a:xfrm>
                <a:off x="1431471" y="-139821"/>
                <a:ext cx="58951" cy="57289"/>
              </a:xfrm>
              <a:custGeom>
                <a:avLst/>
                <a:gdLst/>
                <a:ahLst/>
                <a:cxnLst/>
                <a:rect l="l" t="t" r="r" b="b"/>
                <a:pathLst>
                  <a:path w="2128" h="2068" extrusionOk="0">
                    <a:moveTo>
                      <a:pt x="1064" y="1"/>
                    </a:moveTo>
                    <a:cubicBezTo>
                      <a:pt x="487" y="1"/>
                      <a:pt x="0" y="457"/>
                      <a:pt x="0" y="1034"/>
                    </a:cubicBezTo>
                    <a:cubicBezTo>
                      <a:pt x="0" y="1612"/>
                      <a:pt x="487" y="2068"/>
                      <a:pt x="1064" y="2068"/>
                    </a:cubicBezTo>
                    <a:cubicBezTo>
                      <a:pt x="1672" y="2068"/>
                      <a:pt x="2128" y="1612"/>
                      <a:pt x="2128" y="1034"/>
                    </a:cubicBezTo>
                    <a:cubicBezTo>
                      <a:pt x="2128" y="457"/>
                      <a:pt x="167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49"/>
              <p:cNvSpPr/>
              <p:nvPr/>
            </p:nvSpPr>
            <p:spPr>
              <a:xfrm>
                <a:off x="1608296" y="-139821"/>
                <a:ext cx="58979" cy="57289"/>
              </a:xfrm>
              <a:custGeom>
                <a:avLst/>
                <a:gdLst/>
                <a:ahLst/>
                <a:cxnLst/>
                <a:rect l="l" t="t" r="r" b="b"/>
                <a:pathLst>
                  <a:path w="2129" h="2068" extrusionOk="0">
                    <a:moveTo>
                      <a:pt x="1064" y="1"/>
                    </a:moveTo>
                    <a:cubicBezTo>
                      <a:pt x="517" y="1"/>
                      <a:pt x="0" y="457"/>
                      <a:pt x="0" y="1034"/>
                    </a:cubicBezTo>
                    <a:cubicBezTo>
                      <a:pt x="0" y="1612"/>
                      <a:pt x="456" y="2068"/>
                      <a:pt x="1064" y="2068"/>
                    </a:cubicBezTo>
                    <a:cubicBezTo>
                      <a:pt x="1642" y="2068"/>
                      <a:pt x="2128" y="1612"/>
                      <a:pt x="2128" y="1034"/>
                    </a:cubicBezTo>
                    <a:cubicBezTo>
                      <a:pt x="2128" y="457"/>
                      <a:pt x="164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49"/>
              <p:cNvSpPr/>
              <p:nvPr/>
            </p:nvSpPr>
            <p:spPr>
              <a:xfrm>
                <a:off x="1783431" y="-139821"/>
                <a:ext cx="58979" cy="57289"/>
              </a:xfrm>
              <a:custGeom>
                <a:avLst/>
                <a:gdLst/>
                <a:ahLst/>
                <a:cxnLst/>
                <a:rect l="l" t="t" r="r" b="b"/>
                <a:pathLst>
                  <a:path w="2129" h="2068" extrusionOk="0">
                    <a:moveTo>
                      <a:pt x="1065" y="1"/>
                    </a:moveTo>
                    <a:cubicBezTo>
                      <a:pt x="457" y="1"/>
                      <a:pt x="1" y="457"/>
                      <a:pt x="1" y="1034"/>
                    </a:cubicBezTo>
                    <a:cubicBezTo>
                      <a:pt x="1" y="1612"/>
                      <a:pt x="457" y="2068"/>
                      <a:pt x="1065" y="2068"/>
                    </a:cubicBezTo>
                    <a:cubicBezTo>
                      <a:pt x="1642" y="2068"/>
                      <a:pt x="2128" y="1612"/>
                      <a:pt x="2128" y="1034"/>
                    </a:cubicBezTo>
                    <a:cubicBezTo>
                      <a:pt x="2128" y="457"/>
                      <a:pt x="1642" y="1"/>
                      <a:pt x="10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49"/>
              <p:cNvSpPr/>
              <p:nvPr/>
            </p:nvSpPr>
            <p:spPr>
              <a:xfrm>
                <a:off x="1959425" y="-139821"/>
                <a:ext cx="58120" cy="57289"/>
              </a:xfrm>
              <a:custGeom>
                <a:avLst/>
                <a:gdLst/>
                <a:ahLst/>
                <a:cxnLst/>
                <a:rect l="l" t="t" r="r" b="b"/>
                <a:pathLst>
                  <a:path w="2098" h="2068" extrusionOk="0">
                    <a:moveTo>
                      <a:pt x="1064" y="1"/>
                    </a:moveTo>
                    <a:cubicBezTo>
                      <a:pt x="456" y="1"/>
                      <a:pt x="0" y="457"/>
                      <a:pt x="0" y="1034"/>
                    </a:cubicBezTo>
                    <a:cubicBezTo>
                      <a:pt x="0" y="1612"/>
                      <a:pt x="456" y="2068"/>
                      <a:pt x="1064" y="2068"/>
                    </a:cubicBezTo>
                    <a:cubicBezTo>
                      <a:pt x="1642" y="2068"/>
                      <a:pt x="2098" y="1612"/>
                      <a:pt x="2098" y="1034"/>
                    </a:cubicBezTo>
                    <a:cubicBezTo>
                      <a:pt x="2098" y="457"/>
                      <a:pt x="164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49"/>
              <p:cNvSpPr/>
              <p:nvPr/>
            </p:nvSpPr>
            <p:spPr>
              <a:xfrm>
                <a:off x="2134560" y="-139821"/>
                <a:ext cx="58979" cy="57289"/>
              </a:xfrm>
              <a:custGeom>
                <a:avLst/>
                <a:gdLst/>
                <a:ahLst/>
                <a:cxnLst/>
                <a:rect l="l" t="t" r="r" b="b"/>
                <a:pathLst>
                  <a:path w="2129" h="2068" extrusionOk="0">
                    <a:moveTo>
                      <a:pt x="1065" y="1"/>
                    </a:moveTo>
                    <a:cubicBezTo>
                      <a:pt x="487" y="1"/>
                      <a:pt x="1" y="457"/>
                      <a:pt x="1" y="1034"/>
                    </a:cubicBezTo>
                    <a:cubicBezTo>
                      <a:pt x="1" y="1612"/>
                      <a:pt x="487" y="2068"/>
                      <a:pt x="1065" y="2068"/>
                    </a:cubicBezTo>
                    <a:cubicBezTo>
                      <a:pt x="1672" y="2068"/>
                      <a:pt x="2128" y="1612"/>
                      <a:pt x="2128" y="1034"/>
                    </a:cubicBezTo>
                    <a:cubicBezTo>
                      <a:pt x="2128" y="457"/>
                      <a:pt x="1672" y="1"/>
                      <a:pt x="10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49"/>
              <p:cNvSpPr/>
              <p:nvPr/>
            </p:nvSpPr>
            <p:spPr>
              <a:xfrm>
                <a:off x="2310554" y="-139821"/>
                <a:ext cx="58979" cy="57289"/>
              </a:xfrm>
              <a:custGeom>
                <a:avLst/>
                <a:gdLst/>
                <a:ahLst/>
                <a:cxnLst/>
                <a:rect l="l" t="t" r="r" b="b"/>
                <a:pathLst>
                  <a:path w="2129" h="2068" extrusionOk="0">
                    <a:moveTo>
                      <a:pt x="1064" y="1"/>
                    </a:moveTo>
                    <a:cubicBezTo>
                      <a:pt x="487" y="1"/>
                      <a:pt x="0" y="457"/>
                      <a:pt x="0" y="1034"/>
                    </a:cubicBezTo>
                    <a:cubicBezTo>
                      <a:pt x="0" y="1612"/>
                      <a:pt x="487" y="2068"/>
                      <a:pt x="1064" y="2068"/>
                    </a:cubicBezTo>
                    <a:cubicBezTo>
                      <a:pt x="1642" y="2068"/>
                      <a:pt x="2128" y="1612"/>
                      <a:pt x="2128" y="1034"/>
                    </a:cubicBezTo>
                    <a:cubicBezTo>
                      <a:pt x="2128" y="457"/>
                      <a:pt x="164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49"/>
              <p:cNvSpPr/>
              <p:nvPr/>
            </p:nvSpPr>
            <p:spPr>
              <a:xfrm>
                <a:off x="2486548" y="-139821"/>
                <a:ext cx="58951" cy="57289"/>
              </a:xfrm>
              <a:custGeom>
                <a:avLst/>
                <a:gdLst/>
                <a:ahLst/>
                <a:cxnLst/>
                <a:rect l="l" t="t" r="r" b="b"/>
                <a:pathLst>
                  <a:path w="2128" h="2068" extrusionOk="0">
                    <a:moveTo>
                      <a:pt x="1064" y="1"/>
                    </a:moveTo>
                    <a:cubicBezTo>
                      <a:pt x="486" y="1"/>
                      <a:pt x="0" y="457"/>
                      <a:pt x="0" y="1034"/>
                    </a:cubicBezTo>
                    <a:cubicBezTo>
                      <a:pt x="0" y="1612"/>
                      <a:pt x="456" y="2068"/>
                      <a:pt x="1064" y="2068"/>
                    </a:cubicBezTo>
                    <a:cubicBezTo>
                      <a:pt x="1641" y="2068"/>
                      <a:pt x="2128" y="1612"/>
                      <a:pt x="2128" y="1034"/>
                    </a:cubicBezTo>
                    <a:cubicBezTo>
                      <a:pt x="2128" y="457"/>
                      <a:pt x="167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49"/>
              <p:cNvSpPr/>
              <p:nvPr/>
            </p:nvSpPr>
            <p:spPr>
              <a:xfrm>
                <a:off x="2661683" y="-139821"/>
                <a:ext cx="58979" cy="57289"/>
              </a:xfrm>
              <a:custGeom>
                <a:avLst/>
                <a:gdLst/>
                <a:ahLst/>
                <a:cxnLst/>
                <a:rect l="l" t="t" r="r" b="b"/>
                <a:pathLst>
                  <a:path w="2129" h="2068" extrusionOk="0">
                    <a:moveTo>
                      <a:pt x="1064" y="1"/>
                    </a:moveTo>
                    <a:cubicBezTo>
                      <a:pt x="487" y="1"/>
                      <a:pt x="0" y="457"/>
                      <a:pt x="0" y="1034"/>
                    </a:cubicBezTo>
                    <a:cubicBezTo>
                      <a:pt x="0" y="1612"/>
                      <a:pt x="487" y="2068"/>
                      <a:pt x="1064" y="2068"/>
                    </a:cubicBezTo>
                    <a:cubicBezTo>
                      <a:pt x="1672" y="2068"/>
                      <a:pt x="2128" y="1612"/>
                      <a:pt x="2128" y="1034"/>
                    </a:cubicBezTo>
                    <a:cubicBezTo>
                      <a:pt x="2128" y="457"/>
                      <a:pt x="167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49"/>
              <p:cNvSpPr/>
              <p:nvPr/>
            </p:nvSpPr>
            <p:spPr>
              <a:xfrm>
                <a:off x="2837677" y="-139821"/>
                <a:ext cx="58951" cy="57289"/>
              </a:xfrm>
              <a:custGeom>
                <a:avLst/>
                <a:gdLst/>
                <a:ahLst/>
                <a:cxnLst/>
                <a:rect l="l" t="t" r="r" b="b"/>
                <a:pathLst>
                  <a:path w="2128" h="2068" extrusionOk="0">
                    <a:moveTo>
                      <a:pt x="1064" y="1"/>
                    </a:moveTo>
                    <a:cubicBezTo>
                      <a:pt x="486" y="1"/>
                      <a:pt x="0" y="457"/>
                      <a:pt x="0" y="1034"/>
                    </a:cubicBezTo>
                    <a:cubicBezTo>
                      <a:pt x="0" y="1612"/>
                      <a:pt x="486" y="2068"/>
                      <a:pt x="1064" y="2068"/>
                    </a:cubicBezTo>
                    <a:cubicBezTo>
                      <a:pt x="1672" y="2068"/>
                      <a:pt x="2128" y="1612"/>
                      <a:pt x="2128" y="1034"/>
                    </a:cubicBezTo>
                    <a:cubicBezTo>
                      <a:pt x="2128" y="457"/>
                      <a:pt x="167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49"/>
              <p:cNvSpPr/>
              <p:nvPr/>
            </p:nvSpPr>
            <p:spPr>
              <a:xfrm>
                <a:off x="3013644" y="-139821"/>
                <a:ext cx="58979" cy="57289"/>
              </a:xfrm>
              <a:custGeom>
                <a:avLst/>
                <a:gdLst/>
                <a:ahLst/>
                <a:cxnLst/>
                <a:rect l="l" t="t" r="r" b="b"/>
                <a:pathLst>
                  <a:path w="2129" h="2068" extrusionOk="0">
                    <a:moveTo>
                      <a:pt x="1065" y="1"/>
                    </a:moveTo>
                    <a:cubicBezTo>
                      <a:pt x="487" y="1"/>
                      <a:pt x="1" y="457"/>
                      <a:pt x="1" y="1034"/>
                    </a:cubicBezTo>
                    <a:cubicBezTo>
                      <a:pt x="1" y="1612"/>
                      <a:pt x="487" y="2068"/>
                      <a:pt x="1065" y="2068"/>
                    </a:cubicBezTo>
                    <a:cubicBezTo>
                      <a:pt x="1642" y="2068"/>
                      <a:pt x="2128" y="1612"/>
                      <a:pt x="2128" y="1034"/>
                    </a:cubicBezTo>
                    <a:cubicBezTo>
                      <a:pt x="2128" y="457"/>
                      <a:pt x="1642" y="1"/>
                      <a:pt x="10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49"/>
              <p:cNvSpPr/>
              <p:nvPr/>
            </p:nvSpPr>
            <p:spPr>
              <a:xfrm>
                <a:off x="3187948" y="-139821"/>
                <a:ext cx="58979" cy="57289"/>
              </a:xfrm>
              <a:custGeom>
                <a:avLst/>
                <a:gdLst/>
                <a:ahLst/>
                <a:cxnLst/>
                <a:rect l="l" t="t" r="r" b="b"/>
                <a:pathLst>
                  <a:path w="2129" h="2068" extrusionOk="0">
                    <a:moveTo>
                      <a:pt x="1065" y="1"/>
                    </a:moveTo>
                    <a:cubicBezTo>
                      <a:pt x="487" y="1"/>
                      <a:pt x="1" y="457"/>
                      <a:pt x="1" y="1034"/>
                    </a:cubicBezTo>
                    <a:cubicBezTo>
                      <a:pt x="1" y="1612"/>
                      <a:pt x="487" y="2068"/>
                      <a:pt x="1065" y="2068"/>
                    </a:cubicBezTo>
                    <a:cubicBezTo>
                      <a:pt x="1672" y="2068"/>
                      <a:pt x="2128" y="1612"/>
                      <a:pt x="2128" y="1034"/>
                    </a:cubicBezTo>
                    <a:cubicBezTo>
                      <a:pt x="2128" y="457"/>
                      <a:pt x="1672" y="1"/>
                      <a:pt x="10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49"/>
              <p:cNvSpPr/>
              <p:nvPr/>
            </p:nvSpPr>
            <p:spPr>
              <a:xfrm>
                <a:off x="3364773" y="-139821"/>
                <a:ext cx="59810" cy="57289"/>
              </a:xfrm>
              <a:custGeom>
                <a:avLst/>
                <a:gdLst/>
                <a:ahLst/>
                <a:cxnLst/>
                <a:rect l="l" t="t" r="r" b="b"/>
                <a:pathLst>
                  <a:path w="2159" h="2068" extrusionOk="0">
                    <a:moveTo>
                      <a:pt x="1095" y="1"/>
                    </a:moveTo>
                    <a:cubicBezTo>
                      <a:pt x="518" y="1"/>
                      <a:pt x="1" y="457"/>
                      <a:pt x="1" y="1034"/>
                    </a:cubicBezTo>
                    <a:cubicBezTo>
                      <a:pt x="1" y="1612"/>
                      <a:pt x="457" y="2068"/>
                      <a:pt x="1095" y="2068"/>
                    </a:cubicBezTo>
                    <a:cubicBezTo>
                      <a:pt x="1642" y="2068"/>
                      <a:pt x="2159" y="1612"/>
                      <a:pt x="2159" y="1034"/>
                    </a:cubicBezTo>
                    <a:cubicBezTo>
                      <a:pt x="2159" y="457"/>
                      <a:pt x="1642" y="1"/>
                      <a:pt x="10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49"/>
              <p:cNvSpPr/>
              <p:nvPr/>
            </p:nvSpPr>
            <p:spPr>
              <a:xfrm>
                <a:off x="3540767" y="-139821"/>
                <a:ext cx="58979" cy="57289"/>
              </a:xfrm>
              <a:custGeom>
                <a:avLst/>
                <a:gdLst/>
                <a:ahLst/>
                <a:cxnLst/>
                <a:rect l="l" t="t" r="r" b="b"/>
                <a:pathLst>
                  <a:path w="2129" h="2068" extrusionOk="0">
                    <a:moveTo>
                      <a:pt x="1064" y="1"/>
                    </a:moveTo>
                    <a:cubicBezTo>
                      <a:pt x="517" y="1"/>
                      <a:pt x="0" y="457"/>
                      <a:pt x="0" y="1034"/>
                    </a:cubicBezTo>
                    <a:cubicBezTo>
                      <a:pt x="0" y="1612"/>
                      <a:pt x="456" y="2068"/>
                      <a:pt x="1064" y="2068"/>
                    </a:cubicBezTo>
                    <a:cubicBezTo>
                      <a:pt x="1642" y="2068"/>
                      <a:pt x="2128" y="1612"/>
                      <a:pt x="2128" y="1034"/>
                    </a:cubicBezTo>
                    <a:cubicBezTo>
                      <a:pt x="2128" y="457"/>
                      <a:pt x="164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49"/>
              <p:cNvSpPr/>
              <p:nvPr/>
            </p:nvSpPr>
            <p:spPr>
              <a:xfrm>
                <a:off x="3715902" y="-139821"/>
                <a:ext cx="58979" cy="57289"/>
              </a:xfrm>
              <a:custGeom>
                <a:avLst/>
                <a:gdLst/>
                <a:ahLst/>
                <a:cxnLst/>
                <a:rect l="l" t="t" r="r" b="b"/>
                <a:pathLst>
                  <a:path w="2129" h="2068" extrusionOk="0">
                    <a:moveTo>
                      <a:pt x="1065" y="1"/>
                    </a:moveTo>
                    <a:cubicBezTo>
                      <a:pt x="457" y="1"/>
                      <a:pt x="1" y="457"/>
                      <a:pt x="1" y="1034"/>
                    </a:cubicBezTo>
                    <a:cubicBezTo>
                      <a:pt x="1" y="1612"/>
                      <a:pt x="457" y="2068"/>
                      <a:pt x="1065" y="2068"/>
                    </a:cubicBezTo>
                    <a:cubicBezTo>
                      <a:pt x="1642" y="2068"/>
                      <a:pt x="2129" y="1612"/>
                      <a:pt x="2129" y="1034"/>
                    </a:cubicBezTo>
                    <a:cubicBezTo>
                      <a:pt x="2129" y="457"/>
                      <a:pt x="1642" y="1"/>
                      <a:pt x="10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49"/>
              <p:cNvSpPr/>
              <p:nvPr/>
            </p:nvSpPr>
            <p:spPr>
              <a:xfrm>
                <a:off x="3891896" y="-139821"/>
                <a:ext cx="58979" cy="57289"/>
              </a:xfrm>
              <a:custGeom>
                <a:avLst/>
                <a:gdLst/>
                <a:ahLst/>
                <a:cxnLst/>
                <a:rect l="l" t="t" r="r" b="b"/>
                <a:pathLst>
                  <a:path w="2129" h="2068" extrusionOk="0">
                    <a:moveTo>
                      <a:pt x="1064" y="1"/>
                    </a:moveTo>
                    <a:cubicBezTo>
                      <a:pt x="456" y="1"/>
                      <a:pt x="1" y="457"/>
                      <a:pt x="1" y="1034"/>
                    </a:cubicBezTo>
                    <a:cubicBezTo>
                      <a:pt x="1" y="1612"/>
                      <a:pt x="456" y="2068"/>
                      <a:pt x="1064" y="2068"/>
                    </a:cubicBezTo>
                    <a:cubicBezTo>
                      <a:pt x="1642" y="2068"/>
                      <a:pt x="2128" y="1612"/>
                      <a:pt x="2128" y="1034"/>
                    </a:cubicBezTo>
                    <a:cubicBezTo>
                      <a:pt x="2128" y="457"/>
                      <a:pt x="164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49"/>
              <p:cNvSpPr/>
              <p:nvPr/>
            </p:nvSpPr>
            <p:spPr>
              <a:xfrm>
                <a:off x="4067031" y="-139821"/>
                <a:ext cx="58979" cy="57289"/>
              </a:xfrm>
              <a:custGeom>
                <a:avLst/>
                <a:gdLst/>
                <a:ahLst/>
                <a:cxnLst/>
                <a:rect l="l" t="t" r="r" b="b"/>
                <a:pathLst>
                  <a:path w="2129" h="2068" extrusionOk="0">
                    <a:moveTo>
                      <a:pt x="1065" y="1"/>
                    </a:moveTo>
                    <a:cubicBezTo>
                      <a:pt x="487" y="1"/>
                      <a:pt x="1" y="457"/>
                      <a:pt x="1" y="1034"/>
                    </a:cubicBezTo>
                    <a:cubicBezTo>
                      <a:pt x="1" y="1612"/>
                      <a:pt x="487" y="2068"/>
                      <a:pt x="1065" y="2068"/>
                    </a:cubicBezTo>
                    <a:cubicBezTo>
                      <a:pt x="1673" y="2068"/>
                      <a:pt x="2129" y="1612"/>
                      <a:pt x="2129" y="1034"/>
                    </a:cubicBezTo>
                    <a:cubicBezTo>
                      <a:pt x="2129" y="457"/>
                      <a:pt x="1673" y="1"/>
                      <a:pt x="10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49"/>
              <p:cNvSpPr/>
              <p:nvPr/>
            </p:nvSpPr>
            <p:spPr>
              <a:xfrm>
                <a:off x="4243025" y="-139821"/>
                <a:ext cx="58979" cy="57289"/>
              </a:xfrm>
              <a:custGeom>
                <a:avLst/>
                <a:gdLst/>
                <a:ahLst/>
                <a:cxnLst/>
                <a:rect l="l" t="t" r="r" b="b"/>
                <a:pathLst>
                  <a:path w="2129" h="2068" extrusionOk="0">
                    <a:moveTo>
                      <a:pt x="1064" y="1"/>
                    </a:moveTo>
                    <a:cubicBezTo>
                      <a:pt x="487" y="1"/>
                      <a:pt x="1" y="457"/>
                      <a:pt x="1" y="1034"/>
                    </a:cubicBezTo>
                    <a:cubicBezTo>
                      <a:pt x="1" y="1612"/>
                      <a:pt x="456" y="2068"/>
                      <a:pt x="1064" y="2068"/>
                    </a:cubicBezTo>
                    <a:cubicBezTo>
                      <a:pt x="1642" y="2068"/>
                      <a:pt x="2128" y="1612"/>
                      <a:pt x="2128" y="1034"/>
                    </a:cubicBezTo>
                    <a:cubicBezTo>
                      <a:pt x="2128" y="457"/>
                      <a:pt x="167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49"/>
              <p:cNvSpPr/>
              <p:nvPr/>
            </p:nvSpPr>
            <p:spPr>
              <a:xfrm>
                <a:off x="4419019" y="-139821"/>
                <a:ext cx="58951" cy="57289"/>
              </a:xfrm>
              <a:custGeom>
                <a:avLst/>
                <a:gdLst/>
                <a:ahLst/>
                <a:cxnLst/>
                <a:rect l="l" t="t" r="r" b="b"/>
                <a:pathLst>
                  <a:path w="2128" h="2068" extrusionOk="0">
                    <a:moveTo>
                      <a:pt x="1064" y="1"/>
                    </a:moveTo>
                    <a:cubicBezTo>
                      <a:pt x="487" y="1"/>
                      <a:pt x="0" y="457"/>
                      <a:pt x="0" y="1034"/>
                    </a:cubicBezTo>
                    <a:cubicBezTo>
                      <a:pt x="0" y="1612"/>
                      <a:pt x="456" y="2068"/>
                      <a:pt x="1064" y="2068"/>
                    </a:cubicBezTo>
                    <a:cubicBezTo>
                      <a:pt x="1642" y="2068"/>
                      <a:pt x="2128" y="1612"/>
                      <a:pt x="2128" y="1034"/>
                    </a:cubicBezTo>
                    <a:cubicBezTo>
                      <a:pt x="2128" y="457"/>
                      <a:pt x="167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49"/>
              <p:cNvSpPr/>
              <p:nvPr/>
            </p:nvSpPr>
            <p:spPr>
              <a:xfrm>
                <a:off x="0" y="-59816"/>
                <a:ext cx="4493152" cy="23603"/>
              </a:xfrm>
              <a:custGeom>
                <a:avLst/>
                <a:gdLst/>
                <a:ahLst/>
                <a:cxnLst/>
                <a:rect l="l" t="t" r="r" b="b"/>
                <a:pathLst>
                  <a:path w="162193" h="852" extrusionOk="0">
                    <a:moveTo>
                      <a:pt x="1" y="1"/>
                    </a:moveTo>
                    <a:lnTo>
                      <a:pt x="1" y="852"/>
                    </a:lnTo>
                    <a:lnTo>
                      <a:pt x="162192" y="852"/>
                    </a:lnTo>
                    <a:lnTo>
                      <a:pt x="1621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49"/>
              <p:cNvSpPr/>
              <p:nvPr/>
            </p:nvSpPr>
            <p:spPr>
              <a:xfrm>
                <a:off x="0" y="-21088"/>
                <a:ext cx="4493152" cy="11829"/>
              </a:xfrm>
              <a:custGeom>
                <a:avLst/>
                <a:gdLst/>
                <a:ahLst/>
                <a:cxnLst/>
                <a:rect l="l" t="t" r="r" b="b"/>
                <a:pathLst>
                  <a:path w="162193" h="427" extrusionOk="0">
                    <a:moveTo>
                      <a:pt x="1" y="1"/>
                    </a:moveTo>
                    <a:lnTo>
                      <a:pt x="1" y="426"/>
                    </a:lnTo>
                    <a:lnTo>
                      <a:pt x="162192" y="426"/>
                    </a:lnTo>
                    <a:lnTo>
                      <a:pt x="1621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07" name="Google Shape;6207;p49"/>
            <p:cNvGrpSpPr/>
            <p:nvPr/>
          </p:nvGrpSpPr>
          <p:grpSpPr>
            <a:xfrm>
              <a:off x="4451120" y="162650"/>
              <a:ext cx="4572113" cy="172401"/>
              <a:chOff x="0" y="-179380"/>
              <a:chExt cx="4511657" cy="170121"/>
            </a:xfrm>
          </p:grpSpPr>
          <p:sp>
            <p:nvSpPr>
              <p:cNvPr id="6208" name="Google Shape;6208;p49"/>
              <p:cNvSpPr/>
              <p:nvPr/>
            </p:nvSpPr>
            <p:spPr>
              <a:xfrm>
                <a:off x="2986717" y="-179380"/>
                <a:ext cx="785643" cy="18561"/>
              </a:xfrm>
              <a:custGeom>
                <a:avLst/>
                <a:gdLst/>
                <a:ahLst/>
                <a:cxnLst/>
                <a:rect l="l" t="t" r="r" b="b"/>
                <a:pathLst>
                  <a:path w="28360" h="670" extrusionOk="0">
                    <a:moveTo>
                      <a:pt x="21216" y="0"/>
                    </a:moveTo>
                    <a:cubicBezTo>
                      <a:pt x="20061" y="0"/>
                      <a:pt x="18876" y="0"/>
                      <a:pt x="17690" y="31"/>
                    </a:cubicBezTo>
                    <a:cubicBezTo>
                      <a:pt x="16505" y="31"/>
                      <a:pt x="15350" y="61"/>
                      <a:pt x="14165" y="152"/>
                    </a:cubicBezTo>
                    <a:cubicBezTo>
                      <a:pt x="13326" y="195"/>
                      <a:pt x="12488" y="238"/>
                      <a:pt x="11661" y="238"/>
                    </a:cubicBezTo>
                    <a:cubicBezTo>
                      <a:pt x="11318" y="238"/>
                      <a:pt x="10977" y="231"/>
                      <a:pt x="10639" y="213"/>
                    </a:cubicBezTo>
                    <a:cubicBezTo>
                      <a:pt x="9453" y="213"/>
                      <a:pt x="8268" y="122"/>
                      <a:pt x="7082" y="61"/>
                    </a:cubicBezTo>
                    <a:cubicBezTo>
                      <a:pt x="6505" y="46"/>
                      <a:pt x="5920" y="38"/>
                      <a:pt x="5331" y="38"/>
                    </a:cubicBezTo>
                    <a:cubicBezTo>
                      <a:pt x="4742" y="38"/>
                      <a:pt x="4149" y="46"/>
                      <a:pt x="3556" y="61"/>
                    </a:cubicBezTo>
                    <a:cubicBezTo>
                      <a:pt x="2371" y="122"/>
                      <a:pt x="1216" y="183"/>
                      <a:pt x="31" y="304"/>
                    </a:cubicBezTo>
                    <a:cubicBezTo>
                      <a:pt x="0" y="335"/>
                      <a:pt x="31" y="335"/>
                      <a:pt x="31" y="365"/>
                    </a:cubicBezTo>
                    <a:cubicBezTo>
                      <a:pt x="1216" y="487"/>
                      <a:pt x="2371" y="578"/>
                      <a:pt x="3556" y="608"/>
                    </a:cubicBezTo>
                    <a:cubicBezTo>
                      <a:pt x="4347" y="608"/>
                      <a:pt x="5137" y="622"/>
                      <a:pt x="5918" y="622"/>
                    </a:cubicBezTo>
                    <a:cubicBezTo>
                      <a:pt x="6309" y="622"/>
                      <a:pt x="6697" y="618"/>
                      <a:pt x="7082" y="608"/>
                    </a:cubicBezTo>
                    <a:cubicBezTo>
                      <a:pt x="8268" y="578"/>
                      <a:pt x="9453" y="487"/>
                      <a:pt x="10639" y="456"/>
                    </a:cubicBezTo>
                    <a:cubicBezTo>
                      <a:pt x="10859" y="450"/>
                      <a:pt x="11081" y="448"/>
                      <a:pt x="11304" y="448"/>
                    </a:cubicBezTo>
                    <a:cubicBezTo>
                      <a:pt x="12246" y="448"/>
                      <a:pt x="13205" y="492"/>
                      <a:pt x="14165" y="517"/>
                    </a:cubicBezTo>
                    <a:cubicBezTo>
                      <a:pt x="15350" y="578"/>
                      <a:pt x="16505" y="639"/>
                      <a:pt x="17690" y="639"/>
                    </a:cubicBezTo>
                    <a:cubicBezTo>
                      <a:pt x="18876" y="669"/>
                      <a:pt x="20061" y="669"/>
                      <a:pt x="21216" y="669"/>
                    </a:cubicBezTo>
                    <a:cubicBezTo>
                      <a:pt x="23618" y="639"/>
                      <a:pt x="25988" y="578"/>
                      <a:pt x="28329" y="365"/>
                    </a:cubicBezTo>
                    <a:cubicBezTo>
                      <a:pt x="28359" y="365"/>
                      <a:pt x="28359" y="335"/>
                      <a:pt x="28359" y="335"/>
                    </a:cubicBezTo>
                    <a:cubicBezTo>
                      <a:pt x="28359" y="304"/>
                      <a:pt x="28329" y="304"/>
                      <a:pt x="28329" y="304"/>
                    </a:cubicBezTo>
                    <a:cubicBezTo>
                      <a:pt x="25928" y="122"/>
                      <a:pt x="23587" y="31"/>
                      <a:pt x="212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49"/>
              <p:cNvSpPr/>
              <p:nvPr/>
            </p:nvSpPr>
            <p:spPr>
              <a:xfrm>
                <a:off x="4108308" y="-179380"/>
                <a:ext cx="403348" cy="18561"/>
              </a:xfrm>
              <a:custGeom>
                <a:avLst/>
                <a:gdLst/>
                <a:ahLst/>
                <a:cxnLst/>
                <a:rect l="l" t="t" r="r" b="b"/>
                <a:pathLst>
                  <a:path w="14560" h="670" extrusionOk="0">
                    <a:moveTo>
                      <a:pt x="14560" y="0"/>
                    </a:moveTo>
                    <a:cubicBezTo>
                      <a:pt x="14134" y="0"/>
                      <a:pt x="13769" y="0"/>
                      <a:pt x="13344" y="31"/>
                    </a:cubicBezTo>
                    <a:cubicBezTo>
                      <a:pt x="12462" y="31"/>
                      <a:pt x="11551" y="122"/>
                      <a:pt x="10669" y="152"/>
                    </a:cubicBezTo>
                    <a:cubicBezTo>
                      <a:pt x="9981" y="177"/>
                      <a:pt x="9252" y="221"/>
                      <a:pt x="8532" y="221"/>
                    </a:cubicBezTo>
                    <a:cubicBezTo>
                      <a:pt x="8362" y="221"/>
                      <a:pt x="8193" y="219"/>
                      <a:pt x="8025" y="213"/>
                    </a:cubicBezTo>
                    <a:cubicBezTo>
                      <a:pt x="7143" y="183"/>
                      <a:pt x="6231" y="122"/>
                      <a:pt x="5350" y="61"/>
                    </a:cubicBezTo>
                    <a:cubicBezTo>
                      <a:pt x="5066" y="51"/>
                      <a:pt x="4776" y="48"/>
                      <a:pt x="4482" y="48"/>
                    </a:cubicBezTo>
                    <a:cubicBezTo>
                      <a:pt x="3894" y="48"/>
                      <a:pt x="3293" y="61"/>
                      <a:pt x="2705" y="61"/>
                    </a:cubicBezTo>
                    <a:cubicBezTo>
                      <a:pt x="1824" y="92"/>
                      <a:pt x="912" y="152"/>
                      <a:pt x="31" y="304"/>
                    </a:cubicBezTo>
                    <a:cubicBezTo>
                      <a:pt x="31" y="304"/>
                      <a:pt x="0" y="304"/>
                      <a:pt x="0" y="335"/>
                    </a:cubicBezTo>
                    <a:cubicBezTo>
                      <a:pt x="0" y="335"/>
                      <a:pt x="0" y="365"/>
                      <a:pt x="31" y="365"/>
                    </a:cubicBezTo>
                    <a:cubicBezTo>
                      <a:pt x="912" y="487"/>
                      <a:pt x="1824" y="547"/>
                      <a:pt x="2705" y="608"/>
                    </a:cubicBezTo>
                    <a:cubicBezTo>
                      <a:pt x="3146" y="623"/>
                      <a:pt x="3594" y="631"/>
                      <a:pt x="4039" y="631"/>
                    </a:cubicBezTo>
                    <a:cubicBezTo>
                      <a:pt x="4484" y="631"/>
                      <a:pt x="4924" y="623"/>
                      <a:pt x="5350" y="608"/>
                    </a:cubicBezTo>
                    <a:cubicBezTo>
                      <a:pt x="6231" y="547"/>
                      <a:pt x="7143" y="456"/>
                      <a:pt x="8025" y="456"/>
                    </a:cubicBezTo>
                    <a:cubicBezTo>
                      <a:pt x="8283" y="438"/>
                      <a:pt x="8544" y="431"/>
                      <a:pt x="8805" y="431"/>
                    </a:cubicBezTo>
                    <a:cubicBezTo>
                      <a:pt x="9435" y="431"/>
                      <a:pt x="10067" y="474"/>
                      <a:pt x="10669" y="517"/>
                    </a:cubicBezTo>
                    <a:cubicBezTo>
                      <a:pt x="11551" y="608"/>
                      <a:pt x="12462" y="639"/>
                      <a:pt x="13344" y="639"/>
                    </a:cubicBezTo>
                    <a:cubicBezTo>
                      <a:pt x="13709" y="639"/>
                      <a:pt x="14104" y="669"/>
                      <a:pt x="14469" y="669"/>
                    </a:cubicBezTo>
                    <a:cubicBezTo>
                      <a:pt x="14529" y="426"/>
                      <a:pt x="14560" y="213"/>
                      <a:pt x="145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49"/>
              <p:cNvSpPr/>
              <p:nvPr/>
            </p:nvSpPr>
            <p:spPr>
              <a:xfrm>
                <a:off x="26954" y="-139821"/>
                <a:ext cx="58951" cy="57289"/>
              </a:xfrm>
              <a:custGeom>
                <a:avLst/>
                <a:gdLst/>
                <a:ahLst/>
                <a:cxnLst/>
                <a:rect l="l" t="t" r="r" b="b"/>
                <a:pathLst>
                  <a:path w="2128" h="2068" extrusionOk="0">
                    <a:moveTo>
                      <a:pt x="1064" y="1"/>
                    </a:moveTo>
                    <a:cubicBezTo>
                      <a:pt x="456" y="1"/>
                      <a:pt x="0" y="457"/>
                      <a:pt x="0" y="1034"/>
                    </a:cubicBezTo>
                    <a:cubicBezTo>
                      <a:pt x="0" y="1612"/>
                      <a:pt x="456" y="2068"/>
                      <a:pt x="1064" y="2068"/>
                    </a:cubicBezTo>
                    <a:cubicBezTo>
                      <a:pt x="1642" y="2068"/>
                      <a:pt x="2128" y="1612"/>
                      <a:pt x="2128" y="1034"/>
                    </a:cubicBezTo>
                    <a:cubicBezTo>
                      <a:pt x="2128" y="457"/>
                      <a:pt x="164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49"/>
              <p:cNvSpPr/>
              <p:nvPr/>
            </p:nvSpPr>
            <p:spPr>
              <a:xfrm>
                <a:off x="202089" y="-139821"/>
                <a:ext cx="58979" cy="57289"/>
              </a:xfrm>
              <a:custGeom>
                <a:avLst/>
                <a:gdLst/>
                <a:ahLst/>
                <a:cxnLst/>
                <a:rect l="l" t="t" r="r" b="b"/>
                <a:pathLst>
                  <a:path w="2129" h="2068" extrusionOk="0">
                    <a:moveTo>
                      <a:pt x="1064" y="1"/>
                    </a:moveTo>
                    <a:cubicBezTo>
                      <a:pt x="487" y="1"/>
                      <a:pt x="1" y="457"/>
                      <a:pt x="1" y="1034"/>
                    </a:cubicBezTo>
                    <a:cubicBezTo>
                      <a:pt x="1" y="1612"/>
                      <a:pt x="487" y="2068"/>
                      <a:pt x="1064" y="2068"/>
                    </a:cubicBezTo>
                    <a:cubicBezTo>
                      <a:pt x="1672" y="2068"/>
                      <a:pt x="2128" y="1612"/>
                      <a:pt x="2128" y="1034"/>
                    </a:cubicBezTo>
                    <a:cubicBezTo>
                      <a:pt x="2128" y="457"/>
                      <a:pt x="167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49"/>
              <p:cNvSpPr/>
              <p:nvPr/>
            </p:nvSpPr>
            <p:spPr>
              <a:xfrm>
                <a:off x="378083" y="-139821"/>
                <a:ext cx="58951" cy="57289"/>
              </a:xfrm>
              <a:custGeom>
                <a:avLst/>
                <a:gdLst/>
                <a:ahLst/>
                <a:cxnLst/>
                <a:rect l="l" t="t" r="r" b="b"/>
                <a:pathLst>
                  <a:path w="2128" h="2068" extrusionOk="0">
                    <a:moveTo>
                      <a:pt x="1064" y="1"/>
                    </a:moveTo>
                    <a:cubicBezTo>
                      <a:pt x="487" y="1"/>
                      <a:pt x="0" y="457"/>
                      <a:pt x="0" y="1034"/>
                    </a:cubicBezTo>
                    <a:cubicBezTo>
                      <a:pt x="0" y="1612"/>
                      <a:pt x="487" y="2068"/>
                      <a:pt x="1064" y="2068"/>
                    </a:cubicBezTo>
                    <a:cubicBezTo>
                      <a:pt x="1642" y="2068"/>
                      <a:pt x="2128" y="1612"/>
                      <a:pt x="2128" y="1034"/>
                    </a:cubicBezTo>
                    <a:cubicBezTo>
                      <a:pt x="2128" y="457"/>
                      <a:pt x="164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49"/>
              <p:cNvSpPr/>
              <p:nvPr/>
            </p:nvSpPr>
            <p:spPr>
              <a:xfrm>
                <a:off x="554050" y="-139821"/>
                <a:ext cx="58979" cy="57289"/>
              </a:xfrm>
              <a:custGeom>
                <a:avLst/>
                <a:gdLst/>
                <a:ahLst/>
                <a:cxnLst/>
                <a:rect l="l" t="t" r="r" b="b"/>
                <a:pathLst>
                  <a:path w="2129" h="2068" extrusionOk="0">
                    <a:moveTo>
                      <a:pt x="1065" y="1"/>
                    </a:moveTo>
                    <a:cubicBezTo>
                      <a:pt x="457" y="1"/>
                      <a:pt x="1" y="457"/>
                      <a:pt x="1" y="1034"/>
                    </a:cubicBezTo>
                    <a:cubicBezTo>
                      <a:pt x="1" y="1612"/>
                      <a:pt x="457" y="2068"/>
                      <a:pt x="1065" y="2068"/>
                    </a:cubicBezTo>
                    <a:cubicBezTo>
                      <a:pt x="1642" y="2068"/>
                      <a:pt x="2129" y="1612"/>
                      <a:pt x="2129" y="1034"/>
                    </a:cubicBezTo>
                    <a:cubicBezTo>
                      <a:pt x="2129" y="457"/>
                      <a:pt x="1642" y="1"/>
                      <a:pt x="10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49"/>
              <p:cNvSpPr/>
              <p:nvPr/>
            </p:nvSpPr>
            <p:spPr>
              <a:xfrm>
                <a:off x="729212" y="-139821"/>
                <a:ext cx="59810" cy="57289"/>
              </a:xfrm>
              <a:custGeom>
                <a:avLst/>
                <a:gdLst/>
                <a:ahLst/>
                <a:cxnLst/>
                <a:rect l="l" t="t" r="r" b="b"/>
                <a:pathLst>
                  <a:path w="2159" h="2068" extrusionOk="0">
                    <a:moveTo>
                      <a:pt x="1064" y="1"/>
                    </a:moveTo>
                    <a:cubicBezTo>
                      <a:pt x="517" y="1"/>
                      <a:pt x="0" y="457"/>
                      <a:pt x="0" y="1034"/>
                    </a:cubicBezTo>
                    <a:cubicBezTo>
                      <a:pt x="0" y="1612"/>
                      <a:pt x="487" y="2068"/>
                      <a:pt x="1064" y="2068"/>
                    </a:cubicBezTo>
                    <a:cubicBezTo>
                      <a:pt x="1642" y="2068"/>
                      <a:pt x="2158" y="1612"/>
                      <a:pt x="2158" y="1034"/>
                    </a:cubicBezTo>
                    <a:cubicBezTo>
                      <a:pt x="2158" y="457"/>
                      <a:pt x="164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49"/>
              <p:cNvSpPr/>
              <p:nvPr/>
            </p:nvSpPr>
            <p:spPr>
              <a:xfrm>
                <a:off x="905179" y="-139821"/>
                <a:ext cx="58979" cy="57289"/>
              </a:xfrm>
              <a:custGeom>
                <a:avLst/>
                <a:gdLst/>
                <a:ahLst/>
                <a:cxnLst/>
                <a:rect l="l" t="t" r="r" b="b"/>
                <a:pathLst>
                  <a:path w="2129" h="2068" extrusionOk="0">
                    <a:moveTo>
                      <a:pt x="1065" y="1"/>
                    </a:moveTo>
                    <a:cubicBezTo>
                      <a:pt x="487" y="1"/>
                      <a:pt x="1" y="457"/>
                      <a:pt x="1" y="1034"/>
                    </a:cubicBezTo>
                    <a:cubicBezTo>
                      <a:pt x="1" y="1612"/>
                      <a:pt x="487" y="2068"/>
                      <a:pt x="1065" y="2068"/>
                    </a:cubicBezTo>
                    <a:cubicBezTo>
                      <a:pt x="1673" y="2068"/>
                      <a:pt x="2129" y="1612"/>
                      <a:pt x="2129" y="1034"/>
                    </a:cubicBezTo>
                    <a:cubicBezTo>
                      <a:pt x="2129" y="457"/>
                      <a:pt x="1673" y="1"/>
                      <a:pt x="10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49"/>
              <p:cNvSpPr/>
              <p:nvPr/>
            </p:nvSpPr>
            <p:spPr>
              <a:xfrm>
                <a:off x="1081173" y="-139821"/>
                <a:ext cx="58979" cy="57289"/>
              </a:xfrm>
              <a:custGeom>
                <a:avLst/>
                <a:gdLst/>
                <a:ahLst/>
                <a:cxnLst/>
                <a:rect l="l" t="t" r="r" b="b"/>
                <a:pathLst>
                  <a:path w="2129" h="2068" extrusionOk="0">
                    <a:moveTo>
                      <a:pt x="1064" y="1"/>
                    </a:moveTo>
                    <a:cubicBezTo>
                      <a:pt x="487" y="1"/>
                      <a:pt x="1" y="457"/>
                      <a:pt x="1" y="1034"/>
                    </a:cubicBezTo>
                    <a:cubicBezTo>
                      <a:pt x="1" y="1612"/>
                      <a:pt x="487" y="2068"/>
                      <a:pt x="1064" y="2068"/>
                    </a:cubicBezTo>
                    <a:cubicBezTo>
                      <a:pt x="1642" y="2068"/>
                      <a:pt x="2128" y="1612"/>
                      <a:pt x="2128" y="1034"/>
                    </a:cubicBezTo>
                    <a:cubicBezTo>
                      <a:pt x="2128" y="457"/>
                      <a:pt x="164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49"/>
              <p:cNvSpPr/>
              <p:nvPr/>
            </p:nvSpPr>
            <p:spPr>
              <a:xfrm>
                <a:off x="1255477" y="-139821"/>
                <a:ext cx="58979" cy="57289"/>
              </a:xfrm>
              <a:custGeom>
                <a:avLst/>
                <a:gdLst/>
                <a:ahLst/>
                <a:cxnLst/>
                <a:rect l="l" t="t" r="r" b="b"/>
                <a:pathLst>
                  <a:path w="2129" h="2068" extrusionOk="0">
                    <a:moveTo>
                      <a:pt x="1064" y="1"/>
                    </a:moveTo>
                    <a:cubicBezTo>
                      <a:pt x="487" y="1"/>
                      <a:pt x="1" y="457"/>
                      <a:pt x="1" y="1034"/>
                    </a:cubicBezTo>
                    <a:cubicBezTo>
                      <a:pt x="1" y="1612"/>
                      <a:pt x="487" y="2068"/>
                      <a:pt x="1064" y="2068"/>
                    </a:cubicBezTo>
                    <a:cubicBezTo>
                      <a:pt x="1672" y="2068"/>
                      <a:pt x="2128" y="1612"/>
                      <a:pt x="2128" y="1034"/>
                    </a:cubicBezTo>
                    <a:cubicBezTo>
                      <a:pt x="2128" y="457"/>
                      <a:pt x="167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49"/>
              <p:cNvSpPr/>
              <p:nvPr/>
            </p:nvSpPr>
            <p:spPr>
              <a:xfrm>
                <a:off x="1431471" y="-139821"/>
                <a:ext cx="58951" cy="57289"/>
              </a:xfrm>
              <a:custGeom>
                <a:avLst/>
                <a:gdLst/>
                <a:ahLst/>
                <a:cxnLst/>
                <a:rect l="l" t="t" r="r" b="b"/>
                <a:pathLst>
                  <a:path w="2128" h="2068" extrusionOk="0">
                    <a:moveTo>
                      <a:pt x="1064" y="1"/>
                    </a:moveTo>
                    <a:cubicBezTo>
                      <a:pt x="487" y="1"/>
                      <a:pt x="0" y="457"/>
                      <a:pt x="0" y="1034"/>
                    </a:cubicBezTo>
                    <a:cubicBezTo>
                      <a:pt x="0" y="1612"/>
                      <a:pt x="487" y="2068"/>
                      <a:pt x="1064" y="2068"/>
                    </a:cubicBezTo>
                    <a:cubicBezTo>
                      <a:pt x="1672" y="2068"/>
                      <a:pt x="2128" y="1612"/>
                      <a:pt x="2128" y="1034"/>
                    </a:cubicBezTo>
                    <a:cubicBezTo>
                      <a:pt x="2128" y="457"/>
                      <a:pt x="167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49"/>
              <p:cNvSpPr/>
              <p:nvPr/>
            </p:nvSpPr>
            <p:spPr>
              <a:xfrm>
                <a:off x="1608296" y="-139821"/>
                <a:ext cx="58979" cy="57289"/>
              </a:xfrm>
              <a:custGeom>
                <a:avLst/>
                <a:gdLst/>
                <a:ahLst/>
                <a:cxnLst/>
                <a:rect l="l" t="t" r="r" b="b"/>
                <a:pathLst>
                  <a:path w="2129" h="2068" extrusionOk="0">
                    <a:moveTo>
                      <a:pt x="1064" y="1"/>
                    </a:moveTo>
                    <a:cubicBezTo>
                      <a:pt x="517" y="1"/>
                      <a:pt x="0" y="457"/>
                      <a:pt x="0" y="1034"/>
                    </a:cubicBezTo>
                    <a:cubicBezTo>
                      <a:pt x="0" y="1612"/>
                      <a:pt x="456" y="2068"/>
                      <a:pt x="1064" y="2068"/>
                    </a:cubicBezTo>
                    <a:cubicBezTo>
                      <a:pt x="1642" y="2068"/>
                      <a:pt x="2128" y="1612"/>
                      <a:pt x="2128" y="1034"/>
                    </a:cubicBezTo>
                    <a:cubicBezTo>
                      <a:pt x="2128" y="457"/>
                      <a:pt x="164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49"/>
              <p:cNvSpPr/>
              <p:nvPr/>
            </p:nvSpPr>
            <p:spPr>
              <a:xfrm>
                <a:off x="1783431" y="-139821"/>
                <a:ext cx="58979" cy="57289"/>
              </a:xfrm>
              <a:custGeom>
                <a:avLst/>
                <a:gdLst/>
                <a:ahLst/>
                <a:cxnLst/>
                <a:rect l="l" t="t" r="r" b="b"/>
                <a:pathLst>
                  <a:path w="2129" h="2068" extrusionOk="0">
                    <a:moveTo>
                      <a:pt x="1065" y="1"/>
                    </a:moveTo>
                    <a:cubicBezTo>
                      <a:pt x="457" y="1"/>
                      <a:pt x="1" y="457"/>
                      <a:pt x="1" y="1034"/>
                    </a:cubicBezTo>
                    <a:cubicBezTo>
                      <a:pt x="1" y="1612"/>
                      <a:pt x="457" y="2068"/>
                      <a:pt x="1065" y="2068"/>
                    </a:cubicBezTo>
                    <a:cubicBezTo>
                      <a:pt x="1642" y="2068"/>
                      <a:pt x="2128" y="1612"/>
                      <a:pt x="2128" y="1034"/>
                    </a:cubicBezTo>
                    <a:cubicBezTo>
                      <a:pt x="2128" y="457"/>
                      <a:pt x="1642" y="1"/>
                      <a:pt x="10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49"/>
              <p:cNvSpPr/>
              <p:nvPr/>
            </p:nvSpPr>
            <p:spPr>
              <a:xfrm>
                <a:off x="1959425" y="-139821"/>
                <a:ext cx="58120" cy="57289"/>
              </a:xfrm>
              <a:custGeom>
                <a:avLst/>
                <a:gdLst/>
                <a:ahLst/>
                <a:cxnLst/>
                <a:rect l="l" t="t" r="r" b="b"/>
                <a:pathLst>
                  <a:path w="2098" h="2068" extrusionOk="0">
                    <a:moveTo>
                      <a:pt x="1064" y="1"/>
                    </a:moveTo>
                    <a:cubicBezTo>
                      <a:pt x="456" y="1"/>
                      <a:pt x="0" y="457"/>
                      <a:pt x="0" y="1034"/>
                    </a:cubicBezTo>
                    <a:cubicBezTo>
                      <a:pt x="0" y="1612"/>
                      <a:pt x="456" y="2068"/>
                      <a:pt x="1064" y="2068"/>
                    </a:cubicBezTo>
                    <a:cubicBezTo>
                      <a:pt x="1642" y="2068"/>
                      <a:pt x="2098" y="1612"/>
                      <a:pt x="2098" y="1034"/>
                    </a:cubicBezTo>
                    <a:cubicBezTo>
                      <a:pt x="2098" y="457"/>
                      <a:pt x="164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49"/>
              <p:cNvSpPr/>
              <p:nvPr/>
            </p:nvSpPr>
            <p:spPr>
              <a:xfrm>
                <a:off x="2134560" y="-139821"/>
                <a:ext cx="58979" cy="57289"/>
              </a:xfrm>
              <a:custGeom>
                <a:avLst/>
                <a:gdLst/>
                <a:ahLst/>
                <a:cxnLst/>
                <a:rect l="l" t="t" r="r" b="b"/>
                <a:pathLst>
                  <a:path w="2129" h="2068" extrusionOk="0">
                    <a:moveTo>
                      <a:pt x="1065" y="1"/>
                    </a:moveTo>
                    <a:cubicBezTo>
                      <a:pt x="487" y="1"/>
                      <a:pt x="1" y="457"/>
                      <a:pt x="1" y="1034"/>
                    </a:cubicBezTo>
                    <a:cubicBezTo>
                      <a:pt x="1" y="1612"/>
                      <a:pt x="487" y="2068"/>
                      <a:pt x="1065" y="2068"/>
                    </a:cubicBezTo>
                    <a:cubicBezTo>
                      <a:pt x="1672" y="2068"/>
                      <a:pt x="2128" y="1612"/>
                      <a:pt x="2128" y="1034"/>
                    </a:cubicBezTo>
                    <a:cubicBezTo>
                      <a:pt x="2128" y="457"/>
                      <a:pt x="1672" y="1"/>
                      <a:pt x="10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49"/>
              <p:cNvSpPr/>
              <p:nvPr/>
            </p:nvSpPr>
            <p:spPr>
              <a:xfrm>
                <a:off x="2310554" y="-139821"/>
                <a:ext cx="58979" cy="57289"/>
              </a:xfrm>
              <a:custGeom>
                <a:avLst/>
                <a:gdLst/>
                <a:ahLst/>
                <a:cxnLst/>
                <a:rect l="l" t="t" r="r" b="b"/>
                <a:pathLst>
                  <a:path w="2129" h="2068" extrusionOk="0">
                    <a:moveTo>
                      <a:pt x="1064" y="1"/>
                    </a:moveTo>
                    <a:cubicBezTo>
                      <a:pt x="487" y="1"/>
                      <a:pt x="0" y="457"/>
                      <a:pt x="0" y="1034"/>
                    </a:cubicBezTo>
                    <a:cubicBezTo>
                      <a:pt x="0" y="1612"/>
                      <a:pt x="487" y="2068"/>
                      <a:pt x="1064" y="2068"/>
                    </a:cubicBezTo>
                    <a:cubicBezTo>
                      <a:pt x="1642" y="2068"/>
                      <a:pt x="2128" y="1612"/>
                      <a:pt x="2128" y="1034"/>
                    </a:cubicBezTo>
                    <a:cubicBezTo>
                      <a:pt x="2128" y="457"/>
                      <a:pt x="164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49"/>
              <p:cNvSpPr/>
              <p:nvPr/>
            </p:nvSpPr>
            <p:spPr>
              <a:xfrm>
                <a:off x="2486548" y="-139821"/>
                <a:ext cx="58951" cy="57289"/>
              </a:xfrm>
              <a:custGeom>
                <a:avLst/>
                <a:gdLst/>
                <a:ahLst/>
                <a:cxnLst/>
                <a:rect l="l" t="t" r="r" b="b"/>
                <a:pathLst>
                  <a:path w="2128" h="2068" extrusionOk="0">
                    <a:moveTo>
                      <a:pt x="1064" y="1"/>
                    </a:moveTo>
                    <a:cubicBezTo>
                      <a:pt x="486" y="1"/>
                      <a:pt x="0" y="457"/>
                      <a:pt x="0" y="1034"/>
                    </a:cubicBezTo>
                    <a:cubicBezTo>
                      <a:pt x="0" y="1612"/>
                      <a:pt x="456" y="2068"/>
                      <a:pt x="1064" y="2068"/>
                    </a:cubicBezTo>
                    <a:cubicBezTo>
                      <a:pt x="1641" y="2068"/>
                      <a:pt x="2128" y="1612"/>
                      <a:pt x="2128" y="1034"/>
                    </a:cubicBezTo>
                    <a:cubicBezTo>
                      <a:pt x="2128" y="457"/>
                      <a:pt x="167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49"/>
              <p:cNvSpPr/>
              <p:nvPr/>
            </p:nvSpPr>
            <p:spPr>
              <a:xfrm>
                <a:off x="2661683" y="-139821"/>
                <a:ext cx="58979" cy="57289"/>
              </a:xfrm>
              <a:custGeom>
                <a:avLst/>
                <a:gdLst/>
                <a:ahLst/>
                <a:cxnLst/>
                <a:rect l="l" t="t" r="r" b="b"/>
                <a:pathLst>
                  <a:path w="2129" h="2068" extrusionOk="0">
                    <a:moveTo>
                      <a:pt x="1064" y="1"/>
                    </a:moveTo>
                    <a:cubicBezTo>
                      <a:pt x="487" y="1"/>
                      <a:pt x="0" y="457"/>
                      <a:pt x="0" y="1034"/>
                    </a:cubicBezTo>
                    <a:cubicBezTo>
                      <a:pt x="0" y="1612"/>
                      <a:pt x="487" y="2068"/>
                      <a:pt x="1064" y="2068"/>
                    </a:cubicBezTo>
                    <a:cubicBezTo>
                      <a:pt x="1672" y="2068"/>
                      <a:pt x="2128" y="1612"/>
                      <a:pt x="2128" y="1034"/>
                    </a:cubicBezTo>
                    <a:cubicBezTo>
                      <a:pt x="2128" y="457"/>
                      <a:pt x="167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49"/>
              <p:cNvSpPr/>
              <p:nvPr/>
            </p:nvSpPr>
            <p:spPr>
              <a:xfrm>
                <a:off x="2837677" y="-139821"/>
                <a:ext cx="58951" cy="57289"/>
              </a:xfrm>
              <a:custGeom>
                <a:avLst/>
                <a:gdLst/>
                <a:ahLst/>
                <a:cxnLst/>
                <a:rect l="l" t="t" r="r" b="b"/>
                <a:pathLst>
                  <a:path w="2128" h="2068" extrusionOk="0">
                    <a:moveTo>
                      <a:pt x="1064" y="1"/>
                    </a:moveTo>
                    <a:cubicBezTo>
                      <a:pt x="486" y="1"/>
                      <a:pt x="0" y="457"/>
                      <a:pt x="0" y="1034"/>
                    </a:cubicBezTo>
                    <a:cubicBezTo>
                      <a:pt x="0" y="1612"/>
                      <a:pt x="486" y="2068"/>
                      <a:pt x="1064" y="2068"/>
                    </a:cubicBezTo>
                    <a:cubicBezTo>
                      <a:pt x="1672" y="2068"/>
                      <a:pt x="2128" y="1612"/>
                      <a:pt x="2128" y="1034"/>
                    </a:cubicBezTo>
                    <a:cubicBezTo>
                      <a:pt x="2128" y="457"/>
                      <a:pt x="167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49"/>
              <p:cNvSpPr/>
              <p:nvPr/>
            </p:nvSpPr>
            <p:spPr>
              <a:xfrm>
                <a:off x="3013644" y="-139821"/>
                <a:ext cx="58979" cy="57289"/>
              </a:xfrm>
              <a:custGeom>
                <a:avLst/>
                <a:gdLst/>
                <a:ahLst/>
                <a:cxnLst/>
                <a:rect l="l" t="t" r="r" b="b"/>
                <a:pathLst>
                  <a:path w="2129" h="2068" extrusionOk="0">
                    <a:moveTo>
                      <a:pt x="1065" y="1"/>
                    </a:moveTo>
                    <a:cubicBezTo>
                      <a:pt x="487" y="1"/>
                      <a:pt x="1" y="457"/>
                      <a:pt x="1" y="1034"/>
                    </a:cubicBezTo>
                    <a:cubicBezTo>
                      <a:pt x="1" y="1612"/>
                      <a:pt x="487" y="2068"/>
                      <a:pt x="1065" y="2068"/>
                    </a:cubicBezTo>
                    <a:cubicBezTo>
                      <a:pt x="1642" y="2068"/>
                      <a:pt x="2128" y="1612"/>
                      <a:pt x="2128" y="1034"/>
                    </a:cubicBezTo>
                    <a:cubicBezTo>
                      <a:pt x="2128" y="457"/>
                      <a:pt x="1642" y="1"/>
                      <a:pt x="10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49"/>
              <p:cNvSpPr/>
              <p:nvPr/>
            </p:nvSpPr>
            <p:spPr>
              <a:xfrm>
                <a:off x="3187948" y="-139821"/>
                <a:ext cx="58979" cy="57289"/>
              </a:xfrm>
              <a:custGeom>
                <a:avLst/>
                <a:gdLst/>
                <a:ahLst/>
                <a:cxnLst/>
                <a:rect l="l" t="t" r="r" b="b"/>
                <a:pathLst>
                  <a:path w="2129" h="2068" extrusionOk="0">
                    <a:moveTo>
                      <a:pt x="1065" y="1"/>
                    </a:moveTo>
                    <a:cubicBezTo>
                      <a:pt x="487" y="1"/>
                      <a:pt x="1" y="457"/>
                      <a:pt x="1" y="1034"/>
                    </a:cubicBezTo>
                    <a:cubicBezTo>
                      <a:pt x="1" y="1612"/>
                      <a:pt x="487" y="2068"/>
                      <a:pt x="1065" y="2068"/>
                    </a:cubicBezTo>
                    <a:cubicBezTo>
                      <a:pt x="1672" y="2068"/>
                      <a:pt x="2128" y="1612"/>
                      <a:pt x="2128" y="1034"/>
                    </a:cubicBezTo>
                    <a:cubicBezTo>
                      <a:pt x="2128" y="457"/>
                      <a:pt x="1672" y="1"/>
                      <a:pt x="10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49"/>
              <p:cNvSpPr/>
              <p:nvPr/>
            </p:nvSpPr>
            <p:spPr>
              <a:xfrm>
                <a:off x="3364773" y="-139821"/>
                <a:ext cx="59810" cy="57289"/>
              </a:xfrm>
              <a:custGeom>
                <a:avLst/>
                <a:gdLst/>
                <a:ahLst/>
                <a:cxnLst/>
                <a:rect l="l" t="t" r="r" b="b"/>
                <a:pathLst>
                  <a:path w="2159" h="2068" extrusionOk="0">
                    <a:moveTo>
                      <a:pt x="1095" y="1"/>
                    </a:moveTo>
                    <a:cubicBezTo>
                      <a:pt x="518" y="1"/>
                      <a:pt x="1" y="457"/>
                      <a:pt x="1" y="1034"/>
                    </a:cubicBezTo>
                    <a:cubicBezTo>
                      <a:pt x="1" y="1612"/>
                      <a:pt x="457" y="2068"/>
                      <a:pt x="1095" y="2068"/>
                    </a:cubicBezTo>
                    <a:cubicBezTo>
                      <a:pt x="1642" y="2068"/>
                      <a:pt x="2159" y="1612"/>
                      <a:pt x="2159" y="1034"/>
                    </a:cubicBezTo>
                    <a:cubicBezTo>
                      <a:pt x="2159" y="457"/>
                      <a:pt x="1642" y="1"/>
                      <a:pt x="10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49"/>
              <p:cNvSpPr/>
              <p:nvPr/>
            </p:nvSpPr>
            <p:spPr>
              <a:xfrm>
                <a:off x="3540767" y="-139821"/>
                <a:ext cx="58979" cy="57289"/>
              </a:xfrm>
              <a:custGeom>
                <a:avLst/>
                <a:gdLst/>
                <a:ahLst/>
                <a:cxnLst/>
                <a:rect l="l" t="t" r="r" b="b"/>
                <a:pathLst>
                  <a:path w="2129" h="2068" extrusionOk="0">
                    <a:moveTo>
                      <a:pt x="1064" y="1"/>
                    </a:moveTo>
                    <a:cubicBezTo>
                      <a:pt x="517" y="1"/>
                      <a:pt x="0" y="457"/>
                      <a:pt x="0" y="1034"/>
                    </a:cubicBezTo>
                    <a:cubicBezTo>
                      <a:pt x="0" y="1612"/>
                      <a:pt x="456" y="2068"/>
                      <a:pt x="1064" y="2068"/>
                    </a:cubicBezTo>
                    <a:cubicBezTo>
                      <a:pt x="1642" y="2068"/>
                      <a:pt x="2128" y="1612"/>
                      <a:pt x="2128" y="1034"/>
                    </a:cubicBezTo>
                    <a:cubicBezTo>
                      <a:pt x="2128" y="457"/>
                      <a:pt x="164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49"/>
              <p:cNvSpPr/>
              <p:nvPr/>
            </p:nvSpPr>
            <p:spPr>
              <a:xfrm>
                <a:off x="3715902" y="-139821"/>
                <a:ext cx="58979" cy="57289"/>
              </a:xfrm>
              <a:custGeom>
                <a:avLst/>
                <a:gdLst/>
                <a:ahLst/>
                <a:cxnLst/>
                <a:rect l="l" t="t" r="r" b="b"/>
                <a:pathLst>
                  <a:path w="2129" h="2068" extrusionOk="0">
                    <a:moveTo>
                      <a:pt x="1065" y="1"/>
                    </a:moveTo>
                    <a:cubicBezTo>
                      <a:pt x="457" y="1"/>
                      <a:pt x="1" y="457"/>
                      <a:pt x="1" y="1034"/>
                    </a:cubicBezTo>
                    <a:cubicBezTo>
                      <a:pt x="1" y="1612"/>
                      <a:pt x="457" y="2068"/>
                      <a:pt x="1065" y="2068"/>
                    </a:cubicBezTo>
                    <a:cubicBezTo>
                      <a:pt x="1642" y="2068"/>
                      <a:pt x="2129" y="1612"/>
                      <a:pt x="2129" y="1034"/>
                    </a:cubicBezTo>
                    <a:cubicBezTo>
                      <a:pt x="2129" y="457"/>
                      <a:pt x="1642" y="1"/>
                      <a:pt x="10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49"/>
              <p:cNvSpPr/>
              <p:nvPr/>
            </p:nvSpPr>
            <p:spPr>
              <a:xfrm>
                <a:off x="3891896" y="-139821"/>
                <a:ext cx="58979" cy="57289"/>
              </a:xfrm>
              <a:custGeom>
                <a:avLst/>
                <a:gdLst/>
                <a:ahLst/>
                <a:cxnLst/>
                <a:rect l="l" t="t" r="r" b="b"/>
                <a:pathLst>
                  <a:path w="2129" h="2068" extrusionOk="0">
                    <a:moveTo>
                      <a:pt x="1064" y="1"/>
                    </a:moveTo>
                    <a:cubicBezTo>
                      <a:pt x="456" y="1"/>
                      <a:pt x="1" y="457"/>
                      <a:pt x="1" y="1034"/>
                    </a:cubicBezTo>
                    <a:cubicBezTo>
                      <a:pt x="1" y="1612"/>
                      <a:pt x="456" y="2068"/>
                      <a:pt x="1064" y="2068"/>
                    </a:cubicBezTo>
                    <a:cubicBezTo>
                      <a:pt x="1642" y="2068"/>
                      <a:pt x="2128" y="1612"/>
                      <a:pt x="2128" y="1034"/>
                    </a:cubicBezTo>
                    <a:cubicBezTo>
                      <a:pt x="2128" y="457"/>
                      <a:pt x="164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49"/>
              <p:cNvSpPr/>
              <p:nvPr/>
            </p:nvSpPr>
            <p:spPr>
              <a:xfrm>
                <a:off x="4067031" y="-139821"/>
                <a:ext cx="58979" cy="57289"/>
              </a:xfrm>
              <a:custGeom>
                <a:avLst/>
                <a:gdLst/>
                <a:ahLst/>
                <a:cxnLst/>
                <a:rect l="l" t="t" r="r" b="b"/>
                <a:pathLst>
                  <a:path w="2129" h="2068" extrusionOk="0">
                    <a:moveTo>
                      <a:pt x="1065" y="1"/>
                    </a:moveTo>
                    <a:cubicBezTo>
                      <a:pt x="487" y="1"/>
                      <a:pt x="1" y="457"/>
                      <a:pt x="1" y="1034"/>
                    </a:cubicBezTo>
                    <a:cubicBezTo>
                      <a:pt x="1" y="1612"/>
                      <a:pt x="487" y="2068"/>
                      <a:pt x="1065" y="2068"/>
                    </a:cubicBezTo>
                    <a:cubicBezTo>
                      <a:pt x="1673" y="2068"/>
                      <a:pt x="2129" y="1612"/>
                      <a:pt x="2129" y="1034"/>
                    </a:cubicBezTo>
                    <a:cubicBezTo>
                      <a:pt x="2129" y="457"/>
                      <a:pt x="1673" y="1"/>
                      <a:pt x="10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49"/>
              <p:cNvSpPr/>
              <p:nvPr/>
            </p:nvSpPr>
            <p:spPr>
              <a:xfrm>
                <a:off x="4243025" y="-139821"/>
                <a:ext cx="58979" cy="57289"/>
              </a:xfrm>
              <a:custGeom>
                <a:avLst/>
                <a:gdLst/>
                <a:ahLst/>
                <a:cxnLst/>
                <a:rect l="l" t="t" r="r" b="b"/>
                <a:pathLst>
                  <a:path w="2129" h="2068" extrusionOk="0">
                    <a:moveTo>
                      <a:pt x="1064" y="1"/>
                    </a:moveTo>
                    <a:cubicBezTo>
                      <a:pt x="487" y="1"/>
                      <a:pt x="1" y="457"/>
                      <a:pt x="1" y="1034"/>
                    </a:cubicBezTo>
                    <a:cubicBezTo>
                      <a:pt x="1" y="1612"/>
                      <a:pt x="456" y="2068"/>
                      <a:pt x="1064" y="2068"/>
                    </a:cubicBezTo>
                    <a:cubicBezTo>
                      <a:pt x="1642" y="2068"/>
                      <a:pt x="2128" y="1612"/>
                      <a:pt x="2128" y="1034"/>
                    </a:cubicBezTo>
                    <a:cubicBezTo>
                      <a:pt x="2128" y="457"/>
                      <a:pt x="167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49"/>
              <p:cNvSpPr/>
              <p:nvPr/>
            </p:nvSpPr>
            <p:spPr>
              <a:xfrm>
                <a:off x="4419019" y="-139821"/>
                <a:ext cx="58951" cy="57289"/>
              </a:xfrm>
              <a:custGeom>
                <a:avLst/>
                <a:gdLst/>
                <a:ahLst/>
                <a:cxnLst/>
                <a:rect l="l" t="t" r="r" b="b"/>
                <a:pathLst>
                  <a:path w="2128" h="2068" extrusionOk="0">
                    <a:moveTo>
                      <a:pt x="1064" y="1"/>
                    </a:moveTo>
                    <a:cubicBezTo>
                      <a:pt x="487" y="1"/>
                      <a:pt x="0" y="457"/>
                      <a:pt x="0" y="1034"/>
                    </a:cubicBezTo>
                    <a:cubicBezTo>
                      <a:pt x="0" y="1612"/>
                      <a:pt x="456" y="2068"/>
                      <a:pt x="1064" y="2068"/>
                    </a:cubicBezTo>
                    <a:cubicBezTo>
                      <a:pt x="1642" y="2068"/>
                      <a:pt x="2128" y="1612"/>
                      <a:pt x="2128" y="1034"/>
                    </a:cubicBezTo>
                    <a:cubicBezTo>
                      <a:pt x="2128" y="457"/>
                      <a:pt x="167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49"/>
              <p:cNvSpPr/>
              <p:nvPr/>
            </p:nvSpPr>
            <p:spPr>
              <a:xfrm>
                <a:off x="0" y="-59816"/>
                <a:ext cx="4493152" cy="23603"/>
              </a:xfrm>
              <a:custGeom>
                <a:avLst/>
                <a:gdLst/>
                <a:ahLst/>
                <a:cxnLst/>
                <a:rect l="l" t="t" r="r" b="b"/>
                <a:pathLst>
                  <a:path w="162193" h="852" extrusionOk="0">
                    <a:moveTo>
                      <a:pt x="1" y="1"/>
                    </a:moveTo>
                    <a:lnTo>
                      <a:pt x="1" y="852"/>
                    </a:lnTo>
                    <a:lnTo>
                      <a:pt x="162192" y="852"/>
                    </a:lnTo>
                    <a:lnTo>
                      <a:pt x="1621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49"/>
              <p:cNvSpPr/>
              <p:nvPr/>
            </p:nvSpPr>
            <p:spPr>
              <a:xfrm>
                <a:off x="0" y="-21088"/>
                <a:ext cx="4493152" cy="11829"/>
              </a:xfrm>
              <a:custGeom>
                <a:avLst/>
                <a:gdLst/>
                <a:ahLst/>
                <a:cxnLst/>
                <a:rect l="l" t="t" r="r" b="b"/>
                <a:pathLst>
                  <a:path w="162193" h="427" extrusionOk="0">
                    <a:moveTo>
                      <a:pt x="1" y="1"/>
                    </a:moveTo>
                    <a:lnTo>
                      <a:pt x="1" y="426"/>
                    </a:lnTo>
                    <a:lnTo>
                      <a:pt x="162192" y="426"/>
                    </a:lnTo>
                    <a:lnTo>
                      <a:pt x="1621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5">
  <p:cSld name="CUSTOM_7_1_1_1_1">
    <p:spTree>
      <p:nvGrpSpPr>
        <p:cNvPr id="1" name="Shape 6238"/>
        <p:cNvGrpSpPr/>
        <p:nvPr/>
      </p:nvGrpSpPr>
      <p:grpSpPr>
        <a:xfrm>
          <a:off x="0" y="0"/>
          <a:ext cx="0" cy="0"/>
          <a:chOff x="0" y="0"/>
          <a:chExt cx="0" cy="0"/>
        </a:xfrm>
      </p:grpSpPr>
      <p:pic>
        <p:nvPicPr>
          <p:cNvPr id="6239" name="Google Shape;6239;p50"/>
          <p:cNvPicPr preferRelativeResize="0"/>
          <p:nvPr/>
        </p:nvPicPr>
        <p:blipFill>
          <a:blip r:embed="rId2">
            <a:alphaModFix/>
          </a:blip>
          <a:stretch>
            <a:fillRect/>
          </a:stretch>
        </p:blipFill>
        <p:spPr>
          <a:xfrm>
            <a:off x="0" y="0"/>
            <a:ext cx="9144000" cy="5143500"/>
          </a:xfrm>
          <a:prstGeom prst="rect">
            <a:avLst/>
          </a:prstGeom>
          <a:noFill/>
          <a:ln>
            <a:noFill/>
          </a:ln>
        </p:spPr>
      </p:pic>
      <p:sp>
        <p:nvSpPr>
          <p:cNvPr id="6240" name="Google Shape;6240;p50"/>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241" name="Google Shape;6241;p50"/>
          <p:cNvGrpSpPr/>
          <p:nvPr/>
        </p:nvGrpSpPr>
        <p:grpSpPr>
          <a:xfrm>
            <a:off x="-2815309" y="111326"/>
            <a:ext cx="14778154" cy="4920848"/>
            <a:chOff x="-2815309" y="94312"/>
            <a:chExt cx="14778154" cy="4920848"/>
          </a:xfrm>
        </p:grpSpPr>
        <p:grpSp>
          <p:nvGrpSpPr>
            <p:cNvPr id="6242" name="Google Shape;6242;p50"/>
            <p:cNvGrpSpPr/>
            <p:nvPr/>
          </p:nvGrpSpPr>
          <p:grpSpPr>
            <a:xfrm>
              <a:off x="-2811784" y="94312"/>
              <a:ext cx="5191504" cy="194148"/>
              <a:chOff x="-495509" y="-804488"/>
              <a:chExt cx="5191504" cy="194148"/>
            </a:xfrm>
          </p:grpSpPr>
          <p:sp>
            <p:nvSpPr>
              <p:cNvPr id="6243" name="Google Shape;6243;p50"/>
              <p:cNvSpPr/>
              <p:nvPr/>
            </p:nvSpPr>
            <p:spPr>
              <a:xfrm rot="-5400000">
                <a:off x="4524807" y="-741625"/>
                <a:ext cx="122063" cy="140507"/>
              </a:xfrm>
              <a:custGeom>
                <a:avLst/>
                <a:gdLst/>
                <a:ahLst/>
                <a:cxnLst/>
                <a:rect l="l" t="t" r="r" b="b"/>
                <a:pathLst>
                  <a:path w="2203" h="2536" extrusionOk="0">
                    <a:moveTo>
                      <a:pt x="2202" y="0"/>
                    </a:moveTo>
                    <a:lnTo>
                      <a:pt x="1" y="1301"/>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50"/>
              <p:cNvSpPr/>
              <p:nvPr/>
            </p:nvSpPr>
            <p:spPr>
              <a:xfrm rot="5400000" flipH="1">
                <a:off x="2092790" y="-3374338"/>
                <a:ext cx="33355" cy="5173054"/>
              </a:xfrm>
              <a:custGeom>
                <a:avLst/>
                <a:gdLst/>
                <a:ahLst/>
                <a:cxnLst/>
                <a:rect l="l" t="t" r="r" b="b"/>
                <a:pathLst>
                  <a:path w="602" h="93368" extrusionOk="0">
                    <a:moveTo>
                      <a:pt x="1" y="1"/>
                    </a:moveTo>
                    <a:lnTo>
                      <a:pt x="1" y="93367"/>
                    </a:lnTo>
                    <a:lnTo>
                      <a:pt x="601" y="93367"/>
                    </a:lnTo>
                    <a:lnTo>
                      <a:pt x="6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50"/>
              <p:cNvSpPr/>
              <p:nvPr/>
            </p:nvSpPr>
            <p:spPr>
              <a:xfrm rot="5400000" flipH="1">
                <a:off x="-421629" y="-741625"/>
                <a:ext cx="122063" cy="140507"/>
              </a:xfrm>
              <a:custGeom>
                <a:avLst/>
                <a:gdLst/>
                <a:ahLst/>
                <a:cxnLst/>
                <a:rect l="l" t="t" r="r" b="b"/>
                <a:pathLst>
                  <a:path w="2203" h="2536" extrusionOk="0">
                    <a:moveTo>
                      <a:pt x="2202" y="0"/>
                    </a:moveTo>
                    <a:lnTo>
                      <a:pt x="1" y="1235"/>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50"/>
              <p:cNvSpPr/>
              <p:nvPr/>
            </p:nvSpPr>
            <p:spPr>
              <a:xfrm rot="5400000" flipH="1">
                <a:off x="-198015" y="-741625"/>
                <a:ext cx="122063" cy="140507"/>
              </a:xfrm>
              <a:custGeom>
                <a:avLst/>
                <a:gdLst/>
                <a:ahLst/>
                <a:cxnLst/>
                <a:rect l="l" t="t" r="r" b="b"/>
                <a:pathLst>
                  <a:path w="2203" h="2536" extrusionOk="0">
                    <a:moveTo>
                      <a:pt x="2202" y="0"/>
                    </a:moveTo>
                    <a:lnTo>
                      <a:pt x="1" y="1234"/>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50"/>
              <p:cNvSpPr/>
              <p:nvPr/>
            </p:nvSpPr>
            <p:spPr>
              <a:xfrm rot="5400000" flipH="1">
                <a:off x="26542" y="-742567"/>
                <a:ext cx="122063" cy="142391"/>
              </a:xfrm>
              <a:custGeom>
                <a:avLst/>
                <a:gdLst/>
                <a:ahLst/>
                <a:cxnLst/>
                <a:rect l="l" t="t" r="r" b="b"/>
                <a:pathLst>
                  <a:path w="2203" h="2570" extrusionOk="0">
                    <a:moveTo>
                      <a:pt x="2202" y="1"/>
                    </a:moveTo>
                    <a:lnTo>
                      <a:pt x="1" y="1268"/>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50"/>
              <p:cNvSpPr/>
              <p:nvPr/>
            </p:nvSpPr>
            <p:spPr>
              <a:xfrm rot="5400000" flipH="1">
                <a:off x="252012" y="-740711"/>
                <a:ext cx="122063" cy="138679"/>
              </a:xfrm>
              <a:custGeom>
                <a:avLst/>
                <a:gdLst/>
                <a:ahLst/>
                <a:cxnLst/>
                <a:rect l="l" t="t" r="r" b="b"/>
                <a:pathLst>
                  <a:path w="2203" h="2503" extrusionOk="0">
                    <a:moveTo>
                      <a:pt x="2202" y="0"/>
                    </a:moveTo>
                    <a:lnTo>
                      <a:pt x="1" y="1268"/>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50"/>
              <p:cNvSpPr/>
              <p:nvPr/>
            </p:nvSpPr>
            <p:spPr>
              <a:xfrm rot="5400000" flipH="1">
                <a:off x="475655" y="-740684"/>
                <a:ext cx="122063" cy="138623"/>
              </a:xfrm>
              <a:custGeom>
                <a:avLst/>
                <a:gdLst/>
                <a:ahLst/>
                <a:cxnLst/>
                <a:rect l="l" t="t" r="r" b="b"/>
                <a:pathLst>
                  <a:path w="2203" h="2502" extrusionOk="0">
                    <a:moveTo>
                      <a:pt x="2202" y="0"/>
                    </a:moveTo>
                    <a:lnTo>
                      <a:pt x="1" y="1234"/>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50"/>
              <p:cNvSpPr/>
              <p:nvPr/>
            </p:nvSpPr>
            <p:spPr>
              <a:xfrm rot="5400000" flipH="1">
                <a:off x="701125" y="-742540"/>
                <a:ext cx="122063" cy="142335"/>
              </a:xfrm>
              <a:custGeom>
                <a:avLst/>
                <a:gdLst/>
                <a:ahLst/>
                <a:cxnLst/>
                <a:rect l="l" t="t" r="r" b="b"/>
                <a:pathLst>
                  <a:path w="2203" h="2569" extrusionOk="0">
                    <a:moveTo>
                      <a:pt x="2202" y="0"/>
                    </a:moveTo>
                    <a:lnTo>
                      <a:pt x="1" y="1301"/>
                    </a:lnTo>
                    <a:lnTo>
                      <a:pt x="2202" y="2569"/>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50"/>
              <p:cNvSpPr/>
              <p:nvPr/>
            </p:nvSpPr>
            <p:spPr>
              <a:xfrm rot="5400000" flipH="1">
                <a:off x="925682" y="-741653"/>
                <a:ext cx="122063" cy="140562"/>
              </a:xfrm>
              <a:custGeom>
                <a:avLst/>
                <a:gdLst/>
                <a:ahLst/>
                <a:cxnLst/>
                <a:rect l="l" t="t" r="r" b="b"/>
                <a:pathLst>
                  <a:path w="2203" h="2537" extrusionOk="0">
                    <a:moveTo>
                      <a:pt x="2202" y="1"/>
                    </a:moveTo>
                    <a:lnTo>
                      <a:pt x="1" y="1302"/>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50"/>
              <p:cNvSpPr/>
              <p:nvPr/>
            </p:nvSpPr>
            <p:spPr>
              <a:xfrm rot="5400000" flipH="1">
                <a:off x="1149324" y="-741625"/>
                <a:ext cx="122063" cy="140507"/>
              </a:xfrm>
              <a:custGeom>
                <a:avLst/>
                <a:gdLst/>
                <a:ahLst/>
                <a:cxnLst/>
                <a:rect l="l" t="t" r="r" b="b"/>
                <a:pathLst>
                  <a:path w="2203" h="2536" extrusionOk="0">
                    <a:moveTo>
                      <a:pt x="2202" y="1"/>
                    </a:moveTo>
                    <a:lnTo>
                      <a:pt x="1" y="1302"/>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50"/>
              <p:cNvSpPr/>
              <p:nvPr/>
            </p:nvSpPr>
            <p:spPr>
              <a:xfrm rot="5400000" flipH="1">
                <a:off x="1372939" y="-741625"/>
                <a:ext cx="122063" cy="140507"/>
              </a:xfrm>
              <a:custGeom>
                <a:avLst/>
                <a:gdLst/>
                <a:ahLst/>
                <a:cxnLst/>
                <a:rect l="l" t="t" r="r" b="b"/>
                <a:pathLst>
                  <a:path w="2203" h="2536" extrusionOk="0">
                    <a:moveTo>
                      <a:pt x="2202" y="0"/>
                    </a:moveTo>
                    <a:lnTo>
                      <a:pt x="1" y="1268"/>
                    </a:lnTo>
                    <a:lnTo>
                      <a:pt x="2202" y="2536"/>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50"/>
              <p:cNvSpPr/>
              <p:nvPr/>
            </p:nvSpPr>
            <p:spPr>
              <a:xfrm rot="5400000" flipH="1">
                <a:off x="1597495" y="-742567"/>
                <a:ext cx="122063" cy="142391"/>
              </a:xfrm>
              <a:custGeom>
                <a:avLst/>
                <a:gdLst/>
                <a:ahLst/>
                <a:cxnLst/>
                <a:rect l="l" t="t" r="r" b="b"/>
                <a:pathLst>
                  <a:path w="2203" h="2570" extrusionOk="0">
                    <a:moveTo>
                      <a:pt x="2202" y="1"/>
                    </a:moveTo>
                    <a:lnTo>
                      <a:pt x="1" y="1302"/>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50"/>
              <p:cNvSpPr/>
              <p:nvPr/>
            </p:nvSpPr>
            <p:spPr>
              <a:xfrm rot="5400000" flipH="1">
                <a:off x="1822052" y="-741625"/>
                <a:ext cx="122063" cy="140507"/>
              </a:xfrm>
              <a:custGeom>
                <a:avLst/>
                <a:gdLst/>
                <a:ahLst/>
                <a:cxnLst/>
                <a:rect l="l" t="t" r="r" b="b"/>
                <a:pathLst>
                  <a:path w="2203" h="2536" extrusionOk="0">
                    <a:moveTo>
                      <a:pt x="2202" y="1"/>
                    </a:moveTo>
                    <a:lnTo>
                      <a:pt x="1" y="1302"/>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50"/>
              <p:cNvSpPr/>
              <p:nvPr/>
            </p:nvSpPr>
            <p:spPr>
              <a:xfrm rot="5400000" flipH="1">
                <a:off x="2045666" y="-741625"/>
                <a:ext cx="122063" cy="140507"/>
              </a:xfrm>
              <a:custGeom>
                <a:avLst/>
                <a:gdLst/>
                <a:ahLst/>
                <a:cxnLst/>
                <a:rect l="l" t="t" r="r" b="b"/>
                <a:pathLst>
                  <a:path w="2203" h="2536" extrusionOk="0">
                    <a:moveTo>
                      <a:pt x="2202" y="0"/>
                    </a:moveTo>
                    <a:lnTo>
                      <a:pt x="1" y="1235"/>
                    </a:lnTo>
                    <a:lnTo>
                      <a:pt x="2202" y="2536"/>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50"/>
              <p:cNvSpPr/>
              <p:nvPr/>
            </p:nvSpPr>
            <p:spPr>
              <a:xfrm rot="5400000" flipH="1">
                <a:off x="2269281" y="-741625"/>
                <a:ext cx="122063" cy="140507"/>
              </a:xfrm>
              <a:custGeom>
                <a:avLst/>
                <a:gdLst/>
                <a:ahLst/>
                <a:cxnLst/>
                <a:rect l="l" t="t" r="r" b="b"/>
                <a:pathLst>
                  <a:path w="2203" h="2536" extrusionOk="0">
                    <a:moveTo>
                      <a:pt x="2202" y="0"/>
                    </a:moveTo>
                    <a:lnTo>
                      <a:pt x="1" y="1234"/>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50"/>
              <p:cNvSpPr/>
              <p:nvPr/>
            </p:nvSpPr>
            <p:spPr>
              <a:xfrm rot="5400000" flipH="1">
                <a:off x="2493837" y="-742567"/>
                <a:ext cx="122063" cy="142391"/>
              </a:xfrm>
              <a:custGeom>
                <a:avLst/>
                <a:gdLst/>
                <a:ahLst/>
                <a:cxnLst/>
                <a:rect l="l" t="t" r="r" b="b"/>
                <a:pathLst>
                  <a:path w="2203" h="2570" extrusionOk="0">
                    <a:moveTo>
                      <a:pt x="2202" y="1"/>
                    </a:moveTo>
                    <a:lnTo>
                      <a:pt x="1" y="1268"/>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50"/>
              <p:cNvSpPr/>
              <p:nvPr/>
            </p:nvSpPr>
            <p:spPr>
              <a:xfrm rot="5400000" flipH="1">
                <a:off x="2718394" y="-741625"/>
                <a:ext cx="122063" cy="140507"/>
              </a:xfrm>
              <a:custGeom>
                <a:avLst/>
                <a:gdLst/>
                <a:ahLst/>
                <a:cxnLst/>
                <a:rect l="l" t="t" r="r" b="b"/>
                <a:pathLst>
                  <a:path w="2203" h="2536" extrusionOk="0">
                    <a:moveTo>
                      <a:pt x="2202" y="0"/>
                    </a:moveTo>
                    <a:lnTo>
                      <a:pt x="1" y="1268"/>
                    </a:lnTo>
                    <a:lnTo>
                      <a:pt x="2202" y="2536"/>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50"/>
              <p:cNvSpPr/>
              <p:nvPr/>
            </p:nvSpPr>
            <p:spPr>
              <a:xfrm rot="5400000" flipH="1">
                <a:off x="2500320" y="-741625"/>
                <a:ext cx="122063" cy="140507"/>
              </a:xfrm>
              <a:custGeom>
                <a:avLst/>
                <a:gdLst/>
                <a:ahLst/>
                <a:cxnLst/>
                <a:rect l="l" t="t" r="r" b="b"/>
                <a:pathLst>
                  <a:path w="2203" h="2536" extrusionOk="0">
                    <a:moveTo>
                      <a:pt x="2202" y="1"/>
                    </a:moveTo>
                    <a:lnTo>
                      <a:pt x="1" y="1268"/>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50"/>
              <p:cNvSpPr/>
              <p:nvPr/>
            </p:nvSpPr>
            <p:spPr>
              <a:xfrm rot="5400000" flipH="1">
                <a:off x="2724876" y="-742567"/>
                <a:ext cx="122063" cy="142391"/>
              </a:xfrm>
              <a:custGeom>
                <a:avLst/>
                <a:gdLst/>
                <a:ahLst/>
                <a:cxnLst/>
                <a:rect l="l" t="t" r="r" b="b"/>
                <a:pathLst>
                  <a:path w="2203" h="2570" extrusionOk="0">
                    <a:moveTo>
                      <a:pt x="2202" y="1"/>
                    </a:moveTo>
                    <a:lnTo>
                      <a:pt x="1" y="1269"/>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50"/>
              <p:cNvSpPr/>
              <p:nvPr/>
            </p:nvSpPr>
            <p:spPr>
              <a:xfrm rot="5400000" flipH="1">
                <a:off x="2949432" y="-741625"/>
                <a:ext cx="122063" cy="140507"/>
              </a:xfrm>
              <a:custGeom>
                <a:avLst/>
                <a:gdLst/>
                <a:ahLst/>
                <a:cxnLst/>
                <a:rect l="l" t="t" r="r" b="b"/>
                <a:pathLst>
                  <a:path w="2203" h="2536" extrusionOk="0">
                    <a:moveTo>
                      <a:pt x="2202" y="1"/>
                    </a:moveTo>
                    <a:lnTo>
                      <a:pt x="1" y="1268"/>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50"/>
              <p:cNvSpPr/>
              <p:nvPr/>
            </p:nvSpPr>
            <p:spPr>
              <a:xfrm rot="5400000" flipH="1">
                <a:off x="3173047" y="-741625"/>
                <a:ext cx="122063" cy="140507"/>
              </a:xfrm>
              <a:custGeom>
                <a:avLst/>
                <a:gdLst/>
                <a:ahLst/>
                <a:cxnLst/>
                <a:rect l="l" t="t" r="r" b="b"/>
                <a:pathLst>
                  <a:path w="2203" h="2536" extrusionOk="0">
                    <a:moveTo>
                      <a:pt x="2202" y="1"/>
                    </a:moveTo>
                    <a:lnTo>
                      <a:pt x="1" y="1235"/>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50"/>
              <p:cNvSpPr/>
              <p:nvPr/>
            </p:nvSpPr>
            <p:spPr>
              <a:xfrm rot="5400000" flipH="1">
                <a:off x="3396662" y="-741625"/>
                <a:ext cx="122063" cy="140507"/>
              </a:xfrm>
              <a:custGeom>
                <a:avLst/>
                <a:gdLst/>
                <a:ahLst/>
                <a:cxnLst/>
                <a:rect l="l" t="t" r="r" b="b"/>
                <a:pathLst>
                  <a:path w="2203" h="2536" extrusionOk="0">
                    <a:moveTo>
                      <a:pt x="2202" y="0"/>
                    </a:moveTo>
                    <a:lnTo>
                      <a:pt x="1" y="1235"/>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50"/>
              <p:cNvSpPr/>
              <p:nvPr/>
            </p:nvSpPr>
            <p:spPr>
              <a:xfrm rot="5400000" flipH="1">
                <a:off x="3621218" y="-742567"/>
                <a:ext cx="122063" cy="142391"/>
              </a:xfrm>
              <a:custGeom>
                <a:avLst/>
                <a:gdLst/>
                <a:ahLst/>
                <a:cxnLst/>
                <a:rect l="l" t="t" r="r" b="b"/>
                <a:pathLst>
                  <a:path w="2203" h="2570" extrusionOk="0">
                    <a:moveTo>
                      <a:pt x="2202" y="1"/>
                    </a:moveTo>
                    <a:lnTo>
                      <a:pt x="1" y="1268"/>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50"/>
              <p:cNvSpPr/>
              <p:nvPr/>
            </p:nvSpPr>
            <p:spPr>
              <a:xfrm rot="5400000" flipH="1">
                <a:off x="3845775" y="-741625"/>
                <a:ext cx="122063" cy="140507"/>
              </a:xfrm>
              <a:custGeom>
                <a:avLst/>
                <a:gdLst/>
                <a:ahLst/>
                <a:cxnLst/>
                <a:rect l="l" t="t" r="r" b="b"/>
                <a:pathLst>
                  <a:path w="2203" h="2536" extrusionOk="0">
                    <a:moveTo>
                      <a:pt x="2202" y="1"/>
                    </a:moveTo>
                    <a:lnTo>
                      <a:pt x="1" y="1235"/>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50"/>
              <p:cNvSpPr/>
              <p:nvPr/>
            </p:nvSpPr>
            <p:spPr>
              <a:xfrm rot="5400000" flipH="1">
                <a:off x="4070303" y="-740711"/>
                <a:ext cx="122063" cy="138679"/>
              </a:xfrm>
              <a:custGeom>
                <a:avLst/>
                <a:gdLst/>
                <a:ahLst/>
                <a:cxnLst/>
                <a:rect l="l" t="t" r="r" b="b"/>
                <a:pathLst>
                  <a:path w="2203" h="2503" extrusionOk="0">
                    <a:moveTo>
                      <a:pt x="2202" y="0"/>
                    </a:moveTo>
                    <a:lnTo>
                      <a:pt x="1" y="1235"/>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50"/>
              <p:cNvSpPr/>
              <p:nvPr/>
            </p:nvSpPr>
            <p:spPr>
              <a:xfrm rot="5400000" flipH="1">
                <a:off x="4293946" y="-740684"/>
                <a:ext cx="122063" cy="138623"/>
              </a:xfrm>
              <a:custGeom>
                <a:avLst/>
                <a:gdLst/>
                <a:ahLst/>
                <a:cxnLst/>
                <a:rect l="l" t="t" r="r" b="b"/>
                <a:pathLst>
                  <a:path w="2203" h="2502" extrusionOk="0">
                    <a:moveTo>
                      <a:pt x="2202" y="0"/>
                    </a:moveTo>
                    <a:lnTo>
                      <a:pt x="1" y="1234"/>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50"/>
              <p:cNvSpPr/>
              <p:nvPr/>
            </p:nvSpPr>
            <p:spPr>
              <a:xfrm rot="5400000" flipH="1">
                <a:off x="4520330" y="-741625"/>
                <a:ext cx="122063" cy="140507"/>
              </a:xfrm>
              <a:custGeom>
                <a:avLst/>
                <a:gdLst/>
                <a:ahLst/>
                <a:cxnLst/>
                <a:rect l="l" t="t" r="r" b="b"/>
                <a:pathLst>
                  <a:path w="2203" h="2536" extrusionOk="0">
                    <a:moveTo>
                      <a:pt x="2202" y="0"/>
                    </a:moveTo>
                    <a:lnTo>
                      <a:pt x="1" y="1301"/>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50"/>
              <p:cNvSpPr/>
              <p:nvPr/>
            </p:nvSpPr>
            <p:spPr>
              <a:xfrm rot="5400000" flipH="1">
                <a:off x="-495510" y="-667686"/>
                <a:ext cx="49922" cy="49920"/>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50"/>
              <p:cNvSpPr/>
              <p:nvPr/>
            </p:nvSpPr>
            <p:spPr>
              <a:xfrm rot="5400000" flipH="1">
                <a:off x="-273752" y="-667714"/>
                <a:ext cx="49922" cy="49975"/>
              </a:xfrm>
              <a:custGeom>
                <a:avLst/>
                <a:gdLst/>
                <a:ahLst/>
                <a:cxnLst/>
                <a:rect l="l" t="t" r="r" b="b"/>
                <a:pathLst>
                  <a:path w="901" h="902" extrusionOk="0">
                    <a:moveTo>
                      <a:pt x="467" y="0"/>
                    </a:moveTo>
                    <a:cubicBezTo>
                      <a:pt x="200" y="0"/>
                      <a:pt x="0" y="201"/>
                      <a:pt x="0" y="434"/>
                    </a:cubicBezTo>
                    <a:cubicBezTo>
                      <a:pt x="0" y="701"/>
                      <a:pt x="200" y="901"/>
                      <a:pt x="467" y="901"/>
                    </a:cubicBezTo>
                    <a:cubicBezTo>
                      <a:pt x="701" y="901"/>
                      <a:pt x="901" y="701"/>
                      <a:pt x="901" y="434"/>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50"/>
              <p:cNvSpPr/>
              <p:nvPr/>
            </p:nvSpPr>
            <p:spPr>
              <a:xfrm rot="5400000" flipH="1">
                <a:off x="-51966" y="-667714"/>
                <a:ext cx="49922" cy="49975"/>
              </a:xfrm>
              <a:custGeom>
                <a:avLst/>
                <a:gdLst/>
                <a:ahLst/>
                <a:cxnLst/>
                <a:rect l="l" t="t" r="r" b="b"/>
                <a:pathLst>
                  <a:path w="901" h="902" extrusionOk="0">
                    <a:moveTo>
                      <a:pt x="467" y="1"/>
                    </a:moveTo>
                    <a:cubicBezTo>
                      <a:pt x="200" y="1"/>
                      <a:pt x="0" y="167"/>
                      <a:pt x="0" y="434"/>
                    </a:cubicBezTo>
                    <a:cubicBezTo>
                      <a:pt x="0" y="701"/>
                      <a:pt x="200" y="901"/>
                      <a:pt x="467" y="901"/>
                    </a:cubicBezTo>
                    <a:cubicBezTo>
                      <a:pt x="701" y="901"/>
                      <a:pt x="901" y="701"/>
                      <a:pt x="901" y="434"/>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50"/>
              <p:cNvSpPr/>
              <p:nvPr/>
            </p:nvSpPr>
            <p:spPr>
              <a:xfrm rot="5400000" flipH="1">
                <a:off x="179073" y="-667714"/>
                <a:ext cx="49922" cy="49975"/>
              </a:xfrm>
              <a:custGeom>
                <a:avLst/>
                <a:gdLst/>
                <a:ahLst/>
                <a:cxnLst/>
                <a:rect l="l" t="t" r="r" b="b"/>
                <a:pathLst>
                  <a:path w="901" h="902" extrusionOk="0">
                    <a:moveTo>
                      <a:pt x="467" y="1"/>
                    </a:moveTo>
                    <a:cubicBezTo>
                      <a:pt x="200" y="1"/>
                      <a:pt x="0" y="201"/>
                      <a:pt x="0" y="435"/>
                    </a:cubicBezTo>
                    <a:cubicBezTo>
                      <a:pt x="0" y="701"/>
                      <a:pt x="200" y="902"/>
                      <a:pt x="467" y="902"/>
                    </a:cubicBezTo>
                    <a:cubicBezTo>
                      <a:pt x="701" y="902"/>
                      <a:pt x="901" y="701"/>
                      <a:pt x="901" y="435"/>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50"/>
              <p:cNvSpPr/>
              <p:nvPr/>
            </p:nvSpPr>
            <p:spPr>
              <a:xfrm rot="5400000" flipH="1">
                <a:off x="400832" y="-667686"/>
                <a:ext cx="49922" cy="49920"/>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50"/>
              <p:cNvSpPr/>
              <p:nvPr/>
            </p:nvSpPr>
            <p:spPr>
              <a:xfrm rot="5400000" flipH="1">
                <a:off x="627217" y="-668628"/>
                <a:ext cx="49922" cy="51804"/>
              </a:xfrm>
              <a:custGeom>
                <a:avLst/>
                <a:gdLst/>
                <a:ahLst/>
                <a:cxnLst/>
                <a:rect l="l" t="t" r="r" b="b"/>
                <a:pathLst>
                  <a:path w="901" h="935" extrusionOk="0">
                    <a:moveTo>
                      <a:pt x="467" y="0"/>
                    </a:moveTo>
                    <a:cubicBezTo>
                      <a:pt x="200" y="0"/>
                      <a:pt x="0" y="200"/>
                      <a:pt x="0" y="467"/>
                    </a:cubicBezTo>
                    <a:cubicBezTo>
                      <a:pt x="0" y="701"/>
                      <a:pt x="200" y="934"/>
                      <a:pt x="467" y="934"/>
                    </a:cubicBezTo>
                    <a:cubicBezTo>
                      <a:pt x="701" y="934"/>
                      <a:pt x="901" y="701"/>
                      <a:pt x="901" y="467"/>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50"/>
              <p:cNvSpPr/>
              <p:nvPr/>
            </p:nvSpPr>
            <p:spPr>
              <a:xfrm rot="5400000" flipH="1">
                <a:off x="851801" y="-667714"/>
                <a:ext cx="49922" cy="49975"/>
              </a:xfrm>
              <a:custGeom>
                <a:avLst/>
                <a:gdLst/>
                <a:ahLst/>
                <a:cxnLst/>
                <a:rect l="l" t="t" r="r" b="b"/>
                <a:pathLst>
                  <a:path w="901" h="902" extrusionOk="0">
                    <a:moveTo>
                      <a:pt x="467" y="1"/>
                    </a:moveTo>
                    <a:cubicBezTo>
                      <a:pt x="200" y="1"/>
                      <a:pt x="0" y="201"/>
                      <a:pt x="0" y="468"/>
                    </a:cubicBezTo>
                    <a:cubicBezTo>
                      <a:pt x="0" y="701"/>
                      <a:pt x="200" y="902"/>
                      <a:pt x="467" y="902"/>
                    </a:cubicBezTo>
                    <a:cubicBezTo>
                      <a:pt x="701" y="902"/>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50"/>
              <p:cNvSpPr/>
              <p:nvPr/>
            </p:nvSpPr>
            <p:spPr>
              <a:xfrm rot="5400000" flipH="1">
                <a:off x="1075415" y="-667714"/>
                <a:ext cx="49922" cy="49975"/>
              </a:xfrm>
              <a:custGeom>
                <a:avLst/>
                <a:gdLst/>
                <a:ahLst/>
                <a:cxnLst/>
                <a:rect l="l" t="t" r="r" b="b"/>
                <a:pathLst>
                  <a:path w="901" h="902" extrusionOk="0">
                    <a:moveTo>
                      <a:pt x="467" y="1"/>
                    </a:moveTo>
                    <a:cubicBezTo>
                      <a:pt x="200" y="1"/>
                      <a:pt x="0" y="167"/>
                      <a:pt x="0" y="434"/>
                    </a:cubicBezTo>
                    <a:cubicBezTo>
                      <a:pt x="0" y="701"/>
                      <a:pt x="200" y="901"/>
                      <a:pt x="467" y="901"/>
                    </a:cubicBezTo>
                    <a:cubicBezTo>
                      <a:pt x="701" y="901"/>
                      <a:pt x="901" y="701"/>
                      <a:pt x="901" y="434"/>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50"/>
              <p:cNvSpPr/>
              <p:nvPr/>
            </p:nvSpPr>
            <p:spPr>
              <a:xfrm rot="5400000" flipH="1">
                <a:off x="1301828" y="-668628"/>
                <a:ext cx="49922" cy="51804"/>
              </a:xfrm>
              <a:custGeom>
                <a:avLst/>
                <a:gdLst/>
                <a:ahLst/>
                <a:cxnLst/>
                <a:rect l="l" t="t" r="r" b="b"/>
                <a:pathLst>
                  <a:path w="901" h="935" extrusionOk="0">
                    <a:moveTo>
                      <a:pt x="467" y="1"/>
                    </a:moveTo>
                    <a:cubicBezTo>
                      <a:pt x="200" y="1"/>
                      <a:pt x="0" y="201"/>
                      <a:pt x="0" y="468"/>
                    </a:cubicBezTo>
                    <a:cubicBezTo>
                      <a:pt x="0" y="701"/>
                      <a:pt x="200" y="935"/>
                      <a:pt x="467" y="935"/>
                    </a:cubicBezTo>
                    <a:cubicBezTo>
                      <a:pt x="701" y="935"/>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50"/>
              <p:cNvSpPr/>
              <p:nvPr/>
            </p:nvSpPr>
            <p:spPr>
              <a:xfrm rot="5400000" flipH="1">
                <a:off x="1526357" y="-667714"/>
                <a:ext cx="49922" cy="49975"/>
              </a:xfrm>
              <a:custGeom>
                <a:avLst/>
                <a:gdLst/>
                <a:ahLst/>
                <a:cxnLst/>
                <a:rect l="l" t="t" r="r" b="b"/>
                <a:pathLst>
                  <a:path w="901" h="902" extrusionOk="0">
                    <a:moveTo>
                      <a:pt x="467" y="1"/>
                    </a:moveTo>
                    <a:cubicBezTo>
                      <a:pt x="200" y="1"/>
                      <a:pt x="0" y="201"/>
                      <a:pt x="0" y="468"/>
                    </a:cubicBezTo>
                    <a:cubicBezTo>
                      <a:pt x="0" y="701"/>
                      <a:pt x="200" y="901"/>
                      <a:pt x="467" y="901"/>
                    </a:cubicBezTo>
                    <a:cubicBezTo>
                      <a:pt x="701" y="901"/>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50"/>
              <p:cNvSpPr/>
              <p:nvPr/>
            </p:nvSpPr>
            <p:spPr>
              <a:xfrm rot="5400000" flipH="1">
                <a:off x="1752769" y="-668628"/>
                <a:ext cx="49922" cy="51804"/>
              </a:xfrm>
              <a:custGeom>
                <a:avLst/>
                <a:gdLst/>
                <a:ahLst/>
                <a:cxnLst/>
                <a:rect l="l" t="t" r="r" b="b"/>
                <a:pathLst>
                  <a:path w="901" h="935" extrusionOk="0">
                    <a:moveTo>
                      <a:pt x="467" y="1"/>
                    </a:moveTo>
                    <a:cubicBezTo>
                      <a:pt x="200" y="1"/>
                      <a:pt x="0" y="234"/>
                      <a:pt x="0" y="468"/>
                    </a:cubicBezTo>
                    <a:cubicBezTo>
                      <a:pt x="0" y="734"/>
                      <a:pt x="200" y="935"/>
                      <a:pt x="467" y="935"/>
                    </a:cubicBezTo>
                    <a:cubicBezTo>
                      <a:pt x="701" y="935"/>
                      <a:pt x="901" y="734"/>
                      <a:pt x="901" y="468"/>
                    </a:cubicBezTo>
                    <a:cubicBezTo>
                      <a:pt x="901" y="234"/>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50"/>
              <p:cNvSpPr/>
              <p:nvPr/>
            </p:nvSpPr>
            <p:spPr>
              <a:xfrm rot="5400000" flipH="1">
                <a:off x="1976384" y="-668628"/>
                <a:ext cx="49922" cy="51804"/>
              </a:xfrm>
              <a:custGeom>
                <a:avLst/>
                <a:gdLst/>
                <a:ahLst/>
                <a:cxnLst/>
                <a:rect l="l" t="t" r="r" b="b"/>
                <a:pathLst>
                  <a:path w="901" h="935" extrusionOk="0">
                    <a:moveTo>
                      <a:pt x="467" y="0"/>
                    </a:moveTo>
                    <a:cubicBezTo>
                      <a:pt x="200" y="0"/>
                      <a:pt x="0" y="201"/>
                      <a:pt x="0" y="467"/>
                    </a:cubicBezTo>
                    <a:cubicBezTo>
                      <a:pt x="0" y="701"/>
                      <a:pt x="200" y="934"/>
                      <a:pt x="467" y="934"/>
                    </a:cubicBezTo>
                    <a:cubicBezTo>
                      <a:pt x="701" y="934"/>
                      <a:pt x="901" y="701"/>
                      <a:pt x="901" y="467"/>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2" name="Google Shape;6282;p50"/>
              <p:cNvSpPr/>
              <p:nvPr/>
            </p:nvSpPr>
            <p:spPr>
              <a:xfrm rot="5400000" flipH="1">
                <a:off x="2200940" y="-667686"/>
                <a:ext cx="49922" cy="49920"/>
              </a:xfrm>
              <a:custGeom>
                <a:avLst/>
                <a:gdLst/>
                <a:ahLst/>
                <a:cxnLst/>
                <a:rect l="l" t="t" r="r" b="b"/>
                <a:pathLst>
                  <a:path w="901" h="901" extrusionOk="0">
                    <a:moveTo>
                      <a:pt x="467" y="0"/>
                    </a:moveTo>
                    <a:cubicBezTo>
                      <a:pt x="200" y="0"/>
                      <a:pt x="0" y="167"/>
                      <a:pt x="0" y="467"/>
                    </a:cubicBezTo>
                    <a:cubicBezTo>
                      <a:pt x="0" y="701"/>
                      <a:pt x="200" y="901"/>
                      <a:pt x="467" y="901"/>
                    </a:cubicBezTo>
                    <a:cubicBezTo>
                      <a:pt x="701" y="901"/>
                      <a:pt x="901" y="701"/>
                      <a:pt x="901" y="467"/>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3" name="Google Shape;6283;p50"/>
              <p:cNvSpPr/>
              <p:nvPr/>
            </p:nvSpPr>
            <p:spPr>
              <a:xfrm rot="5400000" flipH="1">
                <a:off x="2427325" y="-668628"/>
                <a:ext cx="49922" cy="51804"/>
              </a:xfrm>
              <a:custGeom>
                <a:avLst/>
                <a:gdLst/>
                <a:ahLst/>
                <a:cxnLst/>
                <a:rect l="l" t="t" r="r" b="b"/>
                <a:pathLst>
                  <a:path w="901" h="935" extrusionOk="0">
                    <a:moveTo>
                      <a:pt x="467" y="0"/>
                    </a:moveTo>
                    <a:cubicBezTo>
                      <a:pt x="200" y="0"/>
                      <a:pt x="0" y="234"/>
                      <a:pt x="0" y="467"/>
                    </a:cubicBezTo>
                    <a:cubicBezTo>
                      <a:pt x="0" y="734"/>
                      <a:pt x="200" y="934"/>
                      <a:pt x="467" y="934"/>
                    </a:cubicBezTo>
                    <a:cubicBezTo>
                      <a:pt x="701" y="934"/>
                      <a:pt x="901" y="734"/>
                      <a:pt x="901" y="467"/>
                    </a:cubicBezTo>
                    <a:cubicBezTo>
                      <a:pt x="901" y="234"/>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50"/>
              <p:cNvSpPr/>
              <p:nvPr/>
            </p:nvSpPr>
            <p:spPr>
              <a:xfrm rot="5400000" flipH="1">
                <a:off x="2650995" y="-668628"/>
                <a:ext cx="49922" cy="51804"/>
              </a:xfrm>
              <a:custGeom>
                <a:avLst/>
                <a:gdLst/>
                <a:ahLst/>
                <a:cxnLst/>
                <a:rect l="l" t="t" r="r" b="b"/>
                <a:pathLst>
                  <a:path w="901" h="935" extrusionOk="0">
                    <a:moveTo>
                      <a:pt x="467" y="1"/>
                    </a:moveTo>
                    <a:cubicBezTo>
                      <a:pt x="200" y="1"/>
                      <a:pt x="0" y="201"/>
                      <a:pt x="0" y="468"/>
                    </a:cubicBezTo>
                    <a:cubicBezTo>
                      <a:pt x="0" y="701"/>
                      <a:pt x="200" y="935"/>
                      <a:pt x="467" y="935"/>
                    </a:cubicBezTo>
                    <a:cubicBezTo>
                      <a:pt x="701" y="935"/>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50"/>
              <p:cNvSpPr/>
              <p:nvPr/>
            </p:nvSpPr>
            <p:spPr>
              <a:xfrm rot="5400000" flipH="1">
                <a:off x="2877352" y="-667714"/>
                <a:ext cx="49922" cy="49975"/>
              </a:xfrm>
              <a:custGeom>
                <a:avLst/>
                <a:gdLst/>
                <a:ahLst/>
                <a:cxnLst/>
                <a:rect l="l" t="t" r="r" b="b"/>
                <a:pathLst>
                  <a:path w="901" h="902" extrusionOk="0">
                    <a:moveTo>
                      <a:pt x="467" y="0"/>
                    </a:moveTo>
                    <a:cubicBezTo>
                      <a:pt x="200" y="0"/>
                      <a:pt x="0" y="201"/>
                      <a:pt x="0" y="434"/>
                    </a:cubicBezTo>
                    <a:cubicBezTo>
                      <a:pt x="0" y="701"/>
                      <a:pt x="200" y="901"/>
                      <a:pt x="467" y="901"/>
                    </a:cubicBezTo>
                    <a:cubicBezTo>
                      <a:pt x="701" y="901"/>
                      <a:pt x="901" y="701"/>
                      <a:pt x="901" y="434"/>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50"/>
              <p:cNvSpPr/>
              <p:nvPr/>
            </p:nvSpPr>
            <p:spPr>
              <a:xfrm rot="5400000" flipH="1">
                <a:off x="3101936" y="-668628"/>
                <a:ext cx="49922" cy="51804"/>
              </a:xfrm>
              <a:custGeom>
                <a:avLst/>
                <a:gdLst/>
                <a:ahLst/>
                <a:cxnLst/>
                <a:rect l="l" t="t" r="r" b="b"/>
                <a:pathLst>
                  <a:path w="901" h="935" extrusionOk="0">
                    <a:moveTo>
                      <a:pt x="467" y="1"/>
                    </a:moveTo>
                    <a:cubicBezTo>
                      <a:pt x="200" y="1"/>
                      <a:pt x="0" y="234"/>
                      <a:pt x="0" y="468"/>
                    </a:cubicBezTo>
                    <a:cubicBezTo>
                      <a:pt x="0" y="735"/>
                      <a:pt x="200" y="935"/>
                      <a:pt x="467" y="935"/>
                    </a:cubicBezTo>
                    <a:cubicBezTo>
                      <a:pt x="701" y="935"/>
                      <a:pt x="901" y="735"/>
                      <a:pt x="901" y="468"/>
                    </a:cubicBezTo>
                    <a:cubicBezTo>
                      <a:pt x="901" y="234"/>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50"/>
              <p:cNvSpPr/>
              <p:nvPr/>
            </p:nvSpPr>
            <p:spPr>
              <a:xfrm rot="5400000" flipH="1">
                <a:off x="3328321" y="-667686"/>
                <a:ext cx="49922" cy="49920"/>
              </a:xfrm>
              <a:custGeom>
                <a:avLst/>
                <a:gdLst/>
                <a:ahLst/>
                <a:cxnLst/>
                <a:rect l="l" t="t" r="r" b="b"/>
                <a:pathLst>
                  <a:path w="901" h="901" extrusionOk="0">
                    <a:moveTo>
                      <a:pt x="467" y="0"/>
                    </a:moveTo>
                    <a:cubicBezTo>
                      <a:pt x="200" y="0"/>
                      <a:pt x="0" y="200"/>
                      <a:pt x="0" y="467"/>
                    </a:cubicBezTo>
                    <a:cubicBezTo>
                      <a:pt x="0" y="701"/>
                      <a:pt x="200" y="901"/>
                      <a:pt x="467" y="901"/>
                    </a:cubicBezTo>
                    <a:cubicBezTo>
                      <a:pt x="701" y="901"/>
                      <a:pt x="901" y="701"/>
                      <a:pt x="901" y="467"/>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50"/>
              <p:cNvSpPr/>
              <p:nvPr/>
            </p:nvSpPr>
            <p:spPr>
              <a:xfrm rot="5400000" flipH="1">
                <a:off x="3551936" y="-667686"/>
                <a:ext cx="49922" cy="49920"/>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50"/>
              <p:cNvSpPr/>
              <p:nvPr/>
            </p:nvSpPr>
            <p:spPr>
              <a:xfrm rot="5400000" flipH="1">
                <a:off x="3776492" y="-668628"/>
                <a:ext cx="49922" cy="51804"/>
              </a:xfrm>
              <a:custGeom>
                <a:avLst/>
                <a:gdLst/>
                <a:ahLst/>
                <a:cxnLst/>
                <a:rect l="l" t="t" r="r" b="b"/>
                <a:pathLst>
                  <a:path w="901" h="935" extrusionOk="0">
                    <a:moveTo>
                      <a:pt x="467" y="0"/>
                    </a:moveTo>
                    <a:cubicBezTo>
                      <a:pt x="200" y="0"/>
                      <a:pt x="0" y="167"/>
                      <a:pt x="0" y="467"/>
                    </a:cubicBezTo>
                    <a:cubicBezTo>
                      <a:pt x="0" y="734"/>
                      <a:pt x="200" y="934"/>
                      <a:pt x="467" y="934"/>
                    </a:cubicBezTo>
                    <a:cubicBezTo>
                      <a:pt x="701" y="934"/>
                      <a:pt x="901" y="734"/>
                      <a:pt x="901" y="467"/>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50"/>
              <p:cNvSpPr/>
              <p:nvPr/>
            </p:nvSpPr>
            <p:spPr>
              <a:xfrm rot="5400000" flipH="1">
                <a:off x="4002905" y="-667714"/>
                <a:ext cx="49922" cy="49975"/>
              </a:xfrm>
              <a:custGeom>
                <a:avLst/>
                <a:gdLst/>
                <a:ahLst/>
                <a:cxnLst/>
                <a:rect l="l" t="t" r="r" b="b"/>
                <a:pathLst>
                  <a:path w="901" h="902" extrusionOk="0">
                    <a:moveTo>
                      <a:pt x="467" y="1"/>
                    </a:moveTo>
                    <a:cubicBezTo>
                      <a:pt x="200" y="1"/>
                      <a:pt x="0" y="201"/>
                      <a:pt x="0" y="468"/>
                    </a:cubicBezTo>
                    <a:cubicBezTo>
                      <a:pt x="0" y="701"/>
                      <a:pt x="200" y="902"/>
                      <a:pt x="467" y="902"/>
                    </a:cubicBezTo>
                    <a:cubicBezTo>
                      <a:pt x="701" y="902"/>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50"/>
              <p:cNvSpPr/>
              <p:nvPr/>
            </p:nvSpPr>
            <p:spPr>
              <a:xfrm rot="5400000" flipH="1">
                <a:off x="4226519" y="-667714"/>
                <a:ext cx="49922" cy="49975"/>
              </a:xfrm>
              <a:custGeom>
                <a:avLst/>
                <a:gdLst/>
                <a:ahLst/>
                <a:cxnLst/>
                <a:rect l="l" t="t" r="r" b="b"/>
                <a:pathLst>
                  <a:path w="901" h="902" extrusionOk="0">
                    <a:moveTo>
                      <a:pt x="467" y="1"/>
                    </a:moveTo>
                    <a:cubicBezTo>
                      <a:pt x="200" y="1"/>
                      <a:pt x="0" y="201"/>
                      <a:pt x="0" y="434"/>
                    </a:cubicBezTo>
                    <a:cubicBezTo>
                      <a:pt x="0" y="701"/>
                      <a:pt x="200" y="901"/>
                      <a:pt x="467" y="901"/>
                    </a:cubicBezTo>
                    <a:cubicBezTo>
                      <a:pt x="701" y="901"/>
                      <a:pt x="901" y="701"/>
                      <a:pt x="901" y="434"/>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50"/>
              <p:cNvSpPr/>
              <p:nvPr/>
            </p:nvSpPr>
            <p:spPr>
              <a:xfrm rot="5400000" flipH="1">
                <a:off x="4452932" y="-668628"/>
                <a:ext cx="49922" cy="51804"/>
              </a:xfrm>
              <a:custGeom>
                <a:avLst/>
                <a:gdLst/>
                <a:ahLst/>
                <a:cxnLst/>
                <a:rect l="l" t="t" r="r" b="b"/>
                <a:pathLst>
                  <a:path w="901" h="935" extrusionOk="0">
                    <a:moveTo>
                      <a:pt x="467" y="1"/>
                    </a:moveTo>
                    <a:cubicBezTo>
                      <a:pt x="200" y="1"/>
                      <a:pt x="0" y="201"/>
                      <a:pt x="0" y="468"/>
                    </a:cubicBezTo>
                    <a:cubicBezTo>
                      <a:pt x="0" y="701"/>
                      <a:pt x="200" y="935"/>
                      <a:pt x="467" y="935"/>
                    </a:cubicBezTo>
                    <a:cubicBezTo>
                      <a:pt x="701" y="935"/>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93" name="Google Shape;6293;p50"/>
            <p:cNvGrpSpPr/>
            <p:nvPr/>
          </p:nvGrpSpPr>
          <p:grpSpPr>
            <a:xfrm>
              <a:off x="6771341" y="94312"/>
              <a:ext cx="5191504" cy="194148"/>
              <a:chOff x="-495509" y="-804488"/>
              <a:chExt cx="5191504" cy="194148"/>
            </a:xfrm>
          </p:grpSpPr>
          <p:sp>
            <p:nvSpPr>
              <p:cNvPr id="6294" name="Google Shape;6294;p50"/>
              <p:cNvSpPr/>
              <p:nvPr/>
            </p:nvSpPr>
            <p:spPr>
              <a:xfrm rot="-5400000">
                <a:off x="4524807" y="-741625"/>
                <a:ext cx="122063" cy="140507"/>
              </a:xfrm>
              <a:custGeom>
                <a:avLst/>
                <a:gdLst/>
                <a:ahLst/>
                <a:cxnLst/>
                <a:rect l="l" t="t" r="r" b="b"/>
                <a:pathLst>
                  <a:path w="2203" h="2536" extrusionOk="0">
                    <a:moveTo>
                      <a:pt x="2202" y="0"/>
                    </a:moveTo>
                    <a:lnTo>
                      <a:pt x="1" y="1301"/>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50"/>
              <p:cNvSpPr/>
              <p:nvPr/>
            </p:nvSpPr>
            <p:spPr>
              <a:xfrm rot="5400000" flipH="1">
                <a:off x="2092790" y="-3374338"/>
                <a:ext cx="33355" cy="5173054"/>
              </a:xfrm>
              <a:custGeom>
                <a:avLst/>
                <a:gdLst/>
                <a:ahLst/>
                <a:cxnLst/>
                <a:rect l="l" t="t" r="r" b="b"/>
                <a:pathLst>
                  <a:path w="602" h="93368" extrusionOk="0">
                    <a:moveTo>
                      <a:pt x="1" y="1"/>
                    </a:moveTo>
                    <a:lnTo>
                      <a:pt x="1" y="93367"/>
                    </a:lnTo>
                    <a:lnTo>
                      <a:pt x="601" y="93367"/>
                    </a:lnTo>
                    <a:lnTo>
                      <a:pt x="6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50"/>
              <p:cNvSpPr/>
              <p:nvPr/>
            </p:nvSpPr>
            <p:spPr>
              <a:xfrm rot="5400000" flipH="1">
                <a:off x="-421629" y="-741625"/>
                <a:ext cx="122063" cy="140507"/>
              </a:xfrm>
              <a:custGeom>
                <a:avLst/>
                <a:gdLst/>
                <a:ahLst/>
                <a:cxnLst/>
                <a:rect l="l" t="t" r="r" b="b"/>
                <a:pathLst>
                  <a:path w="2203" h="2536" extrusionOk="0">
                    <a:moveTo>
                      <a:pt x="2202" y="0"/>
                    </a:moveTo>
                    <a:lnTo>
                      <a:pt x="1" y="1235"/>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50"/>
              <p:cNvSpPr/>
              <p:nvPr/>
            </p:nvSpPr>
            <p:spPr>
              <a:xfrm rot="5400000" flipH="1">
                <a:off x="-198015" y="-741625"/>
                <a:ext cx="122063" cy="140507"/>
              </a:xfrm>
              <a:custGeom>
                <a:avLst/>
                <a:gdLst/>
                <a:ahLst/>
                <a:cxnLst/>
                <a:rect l="l" t="t" r="r" b="b"/>
                <a:pathLst>
                  <a:path w="2203" h="2536" extrusionOk="0">
                    <a:moveTo>
                      <a:pt x="2202" y="0"/>
                    </a:moveTo>
                    <a:lnTo>
                      <a:pt x="1" y="1234"/>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50"/>
              <p:cNvSpPr/>
              <p:nvPr/>
            </p:nvSpPr>
            <p:spPr>
              <a:xfrm rot="5400000" flipH="1">
                <a:off x="26542" y="-742567"/>
                <a:ext cx="122063" cy="142391"/>
              </a:xfrm>
              <a:custGeom>
                <a:avLst/>
                <a:gdLst/>
                <a:ahLst/>
                <a:cxnLst/>
                <a:rect l="l" t="t" r="r" b="b"/>
                <a:pathLst>
                  <a:path w="2203" h="2570" extrusionOk="0">
                    <a:moveTo>
                      <a:pt x="2202" y="1"/>
                    </a:moveTo>
                    <a:lnTo>
                      <a:pt x="1" y="1268"/>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50"/>
              <p:cNvSpPr/>
              <p:nvPr/>
            </p:nvSpPr>
            <p:spPr>
              <a:xfrm rot="5400000" flipH="1">
                <a:off x="252012" y="-740711"/>
                <a:ext cx="122063" cy="138679"/>
              </a:xfrm>
              <a:custGeom>
                <a:avLst/>
                <a:gdLst/>
                <a:ahLst/>
                <a:cxnLst/>
                <a:rect l="l" t="t" r="r" b="b"/>
                <a:pathLst>
                  <a:path w="2203" h="2503" extrusionOk="0">
                    <a:moveTo>
                      <a:pt x="2202" y="0"/>
                    </a:moveTo>
                    <a:lnTo>
                      <a:pt x="1" y="1268"/>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50"/>
              <p:cNvSpPr/>
              <p:nvPr/>
            </p:nvSpPr>
            <p:spPr>
              <a:xfrm rot="5400000" flipH="1">
                <a:off x="475655" y="-740684"/>
                <a:ext cx="122063" cy="138623"/>
              </a:xfrm>
              <a:custGeom>
                <a:avLst/>
                <a:gdLst/>
                <a:ahLst/>
                <a:cxnLst/>
                <a:rect l="l" t="t" r="r" b="b"/>
                <a:pathLst>
                  <a:path w="2203" h="2502" extrusionOk="0">
                    <a:moveTo>
                      <a:pt x="2202" y="0"/>
                    </a:moveTo>
                    <a:lnTo>
                      <a:pt x="1" y="1234"/>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50"/>
              <p:cNvSpPr/>
              <p:nvPr/>
            </p:nvSpPr>
            <p:spPr>
              <a:xfrm rot="5400000" flipH="1">
                <a:off x="701125" y="-742540"/>
                <a:ext cx="122063" cy="142335"/>
              </a:xfrm>
              <a:custGeom>
                <a:avLst/>
                <a:gdLst/>
                <a:ahLst/>
                <a:cxnLst/>
                <a:rect l="l" t="t" r="r" b="b"/>
                <a:pathLst>
                  <a:path w="2203" h="2569" extrusionOk="0">
                    <a:moveTo>
                      <a:pt x="2202" y="0"/>
                    </a:moveTo>
                    <a:lnTo>
                      <a:pt x="1" y="1301"/>
                    </a:lnTo>
                    <a:lnTo>
                      <a:pt x="2202" y="2569"/>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50"/>
              <p:cNvSpPr/>
              <p:nvPr/>
            </p:nvSpPr>
            <p:spPr>
              <a:xfrm rot="5400000" flipH="1">
                <a:off x="925682" y="-741653"/>
                <a:ext cx="122063" cy="140562"/>
              </a:xfrm>
              <a:custGeom>
                <a:avLst/>
                <a:gdLst/>
                <a:ahLst/>
                <a:cxnLst/>
                <a:rect l="l" t="t" r="r" b="b"/>
                <a:pathLst>
                  <a:path w="2203" h="2537" extrusionOk="0">
                    <a:moveTo>
                      <a:pt x="2202" y="1"/>
                    </a:moveTo>
                    <a:lnTo>
                      <a:pt x="1" y="1302"/>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50"/>
              <p:cNvSpPr/>
              <p:nvPr/>
            </p:nvSpPr>
            <p:spPr>
              <a:xfrm rot="5400000" flipH="1">
                <a:off x="1149324" y="-741625"/>
                <a:ext cx="122063" cy="140507"/>
              </a:xfrm>
              <a:custGeom>
                <a:avLst/>
                <a:gdLst/>
                <a:ahLst/>
                <a:cxnLst/>
                <a:rect l="l" t="t" r="r" b="b"/>
                <a:pathLst>
                  <a:path w="2203" h="2536" extrusionOk="0">
                    <a:moveTo>
                      <a:pt x="2202" y="1"/>
                    </a:moveTo>
                    <a:lnTo>
                      <a:pt x="1" y="1302"/>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50"/>
              <p:cNvSpPr/>
              <p:nvPr/>
            </p:nvSpPr>
            <p:spPr>
              <a:xfrm rot="5400000" flipH="1">
                <a:off x="1372939" y="-741625"/>
                <a:ext cx="122063" cy="140507"/>
              </a:xfrm>
              <a:custGeom>
                <a:avLst/>
                <a:gdLst/>
                <a:ahLst/>
                <a:cxnLst/>
                <a:rect l="l" t="t" r="r" b="b"/>
                <a:pathLst>
                  <a:path w="2203" h="2536" extrusionOk="0">
                    <a:moveTo>
                      <a:pt x="2202" y="0"/>
                    </a:moveTo>
                    <a:lnTo>
                      <a:pt x="1" y="1268"/>
                    </a:lnTo>
                    <a:lnTo>
                      <a:pt x="2202" y="2536"/>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50"/>
              <p:cNvSpPr/>
              <p:nvPr/>
            </p:nvSpPr>
            <p:spPr>
              <a:xfrm rot="5400000" flipH="1">
                <a:off x="1597495" y="-742567"/>
                <a:ext cx="122063" cy="142391"/>
              </a:xfrm>
              <a:custGeom>
                <a:avLst/>
                <a:gdLst/>
                <a:ahLst/>
                <a:cxnLst/>
                <a:rect l="l" t="t" r="r" b="b"/>
                <a:pathLst>
                  <a:path w="2203" h="2570" extrusionOk="0">
                    <a:moveTo>
                      <a:pt x="2202" y="1"/>
                    </a:moveTo>
                    <a:lnTo>
                      <a:pt x="1" y="1302"/>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50"/>
              <p:cNvSpPr/>
              <p:nvPr/>
            </p:nvSpPr>
            <p:spPr>
              <a:xfrm rot="5400000" flipH="1">
                <a:off x="1822052" y="-741625"/>
                <a:ext cx="122063" cy="140507"/>
              </a:xfrm>
              <a:custGeom>
                <a:avLst/>
                <a:gdLst/>
                <a:ahLst/>
                <a:cxnLst/>
                <a:rect l="l" t="t" r="r" b="b"/>
                <a:pathLst>
                  <a:path w="2203" h="2536" extrusionOk="0">
                    <a:moveTo>
                      <a:pt x="2202" y="1"/>
                    </a:moveTo>
                    <a:lnTo>
                      <a:pt x="1" y="1302"/>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50"/>
              <p:cNvSpPr/>
              <p:nvPr/>
            </p:nvSpPr>
            <p:spPr>
              <a:xfrm rot="5400000" flipH="1">
                <a:off x="2045666" y="-741625"/>
                <a:ext cx="122063" cy="140507"/>
              </a:xfrm>
              <a:custGeom>
                <a:avLst/>
                <a:gdLst/>
                <a:ahLst/>
                <a:cxnLst/>
                <a:rect l="l" t="t" r="r" b="b"/>
                <a:pathLst>
                  <a:path w="2203" h="2536" extrusionOk="0">
                    <a:moveTo>
                      <a:pt x="2202" y="0"/>
                    </a:moveTo>
                    <a:lnTo>
                      <a:pt x="1" y="1235"/>
                    </a:lnTo>
                    <a:lnTo>
                      <a:pt x="2202" y="2536"/>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50"/>
              <p:cNvSpPr/>
              <p:nvPr/>
            </p:nvSpPr>
            <p:spPr>
              <a:xfrm rot="5400000" flipH="1">
                <a:off x="2269281" y="-741625"/>
                <a:ext cx="122063" cy="140507"/>
              </a:xfrm>
              <a:custGeom>
                <a:avLst/>
                <a:gdLst/>
                <a:ahLst/>
                <a:cxnLst/>
                <a:rect l="l" t="t" r="r" b="b"/>
                <a:pathLst>
                  <a:path w="2203" h="2536" extrusionOk="0">
                    <a:moveTo>
                      <a:pt x="2202" y="0"/>
                    </a:moveTo>
                    <a:lnTo>
                      <a:pt x="1" y="1234"/>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50"/>
              <p:cNvSpPr/>
              <p:nvPr/>
            </p:nvSpPr>
            <p:spPr>
              <a:xfrm rot="5400000" flipH="1">
                <a:off x="2493837" y="-742567"/>
                <a:ext cx="122063" cy="142391"/>
              </a:xfrm>
              <a:custGeom>
                <a:avLst/>
                <a:gdLst/>
                <a:ahLst/>
                <a:cxnLst/>
                <a:rect l="l" t="t" r="r" b="b"/>
                <a:pathLst>
                  <a:path w="2203" h="2570" extrusionOk="0">
                    <a:moveTo>
                      <a:pt x="2202" y="1"/>
                    </a:moveTo>
                    <a:lnTo>
                      <a:pt x="1" y="1268"/>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50"/>
              <p:cNvSpPr/>
              <p:nvPr/>
            </p:nvSpPr>
            <p:spPr>
              <a:xfrm rot="5400000" flipH="1">
                <a:off x="2718394" y="-741625"/>
                <a:ext cx="122063" cy="140507"/>
              </a:xfrm>
              <a:custGeom>
                <a:avLst/>
                <a:gdLst/>
                <a:ahLst/>
                <a:cxnLst/>
                <a:rect l="l" t="t" r="r" b="b"/>
                <a:pathLst>
                  <a:path w="2203" h="2536" extrusionOk="0">
                    <a:moveTo>
                      <a:pt x="2202" y="0"/>
                    </a:moveTo>
                    <a:lnTo>
                      <a:pt x="1" y="1268"/>
                    </a:lnTo>
                    <a:lnTo>
                      <a:pt x="2202" y="2536"/>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50"/>
              <p:cNvSpPr/>
              <p:nvPr/>
            </p:nvSpPr>
            <p:spPr>
              <a:xfrm rot="5400000" flipH="1">
                <a:off x="2500320" y="-741625"/>
                <a:ext cx="122063" cy="140507"/>
              </a:xfrm>
              <a:custGeom>
                <a:avLst/>
                <a:gdLst/>
                <a:ahLst/>
                <a:cxnLst/>
                <a:rect l="l" t="t" r="r" b="b"/>
                <a:pathLst>
                  <a:path w="2203" h="2536" extrusionOk="0">
                    <a:moveTo>
                      <a:pt x="2202" y="1"/>
                    </a:moveTo>
                    <a:lnTo>
                      <a:pt x="1" y="1268"/>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50"/>
              <p:cNvSpPr/>
              <p:nvPr/>
            </p:nvSpPr>
            <p:spPr>
              <a:xfrm rot="5400000" flipH="1">
                <a:off x="2724876" y="-742567"/>
                <a:ext cx="122063" cy="142391"/>
              </a:xfrm>
              <a:custGeom>
                <a:avLst/>
                <a:gdLst/>
                <a:ahLst/>
                <a:cxnLst/>
                <a:rect l="l" t="t" r="r" b="b"/>
                <a:pathLst>
                  <a:path w="2203" h="2570" extrusionOk="0">
                    <a:moveTo>
                      <a:pt x="2202" y="1"/>
                    </a:moveTo>
                    <a:lnTo>
                      <a:pt x="1" y="1269"/>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50"/>
              <p:cNvSpPr/>
              <p:nvPr/>
            </p:nvSpPr>
            <p:spPr>
              <a:xfrm rot="5400000" flipH="1">
                <a:off x="2949432" y="-741625"/>
                <a:ext cx="122063" cy="140507"/>
              </a:xfrm>
              <a:custGeom>
                <a:avLst/>
                <a:gdLst/>
                <a:ahLst/>
                <a:cxnLst/>
                <a:rect l="l" t="t" r="r" b="b"/>
                <a:pathLst>
                  <a:path w="2203" h="2536" extrusionOk="0">
                    <a:moveTo>
                      <a:pt x="2202" y="1"/>
                    </a:moveTo>
                    <a:lnTo>
                      <a:pt x="1" y="1268"/>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50"/>
              <p:cNvSpPr/>
              <p:nvPr/>
            </p:nvSpPr>
            <p:spPr>
              <a:xfrm rot="5400000" flipH="1">
                <a:off x="3173047" y="-741625"/>
                <a:ext cx="122063" cy="140507"/>
              </a:xfrm>
              <a:custGeom>
                <a:avLst/>
                <a:gdLst/>
                <a:ahLst/>
                <a:cxnLst/>
                <a:rect l="l" t="t" r="r" b="b"/>
                <a:pathLst>
                  <a:path w="2203" h="2536" extrusionOk="0">
                    <a:moveTo>
                      <a:pt x="2202" y="1"/>
                    </a:moveTo>
                    <a:lnTo>
                      <a:pt x="1" y="1235"/>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50"/>
              <p:cNvSpPr/>
              <p:nvPr/>
            </p:nvSpPr>
            <p:spPr>
              <a:xfrm rot="5400000" flipH="1">
                <a:off x="3396662" y="-741625"/>
                <a:ext cx="122063" cy="140507"/>
              </a:xfrm>
              <a:custGeom>
                <a:avLst/>
                <a:gdLst/>
                <a:ahLst/>
                <a:cxnLst/>
                <a:rect l="l" t="t" r="r" b="b"/>
                <a:pathLst>
                  <a:path w="2203" h="2536" extrusionOk="0">
                    <a:moveTo>
                      <a:pt x="2202" y="0"/>
                    </a:moveTo>
                    <a:lnTo>
                      <a:pt x="1" y="1235"/>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50"/>
              <p:cNvSpPr/>
              <p:nvPr/>
            </p:nvSpPr>
            <p:spPr>
              <a:xfrm rot="5400000" flipH="1">
                <a:off x="3621218" y="-742567"/>
                <a:ext cx="122063" cy="142391"/>
              </a:xfrm>
              <a:custGeom>
                <a:avLst/>
                <a:gdLst/>
                <a:ahLst/>
                <a:cxnLst/>
                <a:rect l="l" t="t" r="r" b="b"/>
                <a:pathLst>
                  <a:path w="2203" h="2570" extrusionOk="0">
                    <a:moveTo>
                      <a:pt x="2202" y="1"/>
                    </a:moveTo>
                    <a:lnTo>
                      <a:pt x="1" y="1268"/>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50"/>
              <p:cNvSpPr/>
              <p:nvPr/>
            </p:nvSpPr>
            <p:spPr>
              <a:xfrm rot="5400000" flipH="1">
                <a:off x="3845775" y="-741625"/>
                <a:ext cx="122063" cy="140507"/>
              </a:xfrm>
              <a:custGeom>
                <a:avLst/>
                <a:gdLst/>
                <a:ahLst/>
                <a:cxnLst/>
                <a:rect l="l" t="t" r="r" b="b"/>
                <a:pathLst>
                  <a:path w="2203" h="2536" extrusionOk="0">
                    <a:moveTo>
                      <a:pt x="2202" y="1"/>
                    </a:moveTo>
                    <a:lnTo>
                      <a:pt x="1" y="1235"/>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50"/>
              <p:cNvSpPr/>
              <p:nvPr/>
            </p:nvSpPr>
            <p:spPr>
              <a:xfrm rot="5400000" flipH="1">
                <a:off x="4070303" y="-740711"/>
                <a:ext cx="122063" cy="138679"/>
              </a:xfrm>
              <a:custGeom>
                <a:avLst/>
                <a:gdLst/>
                <a:ahLst/>
                <a:cxnLst/>
                <a:rect l="l" t="t" r="r" b="b"/>
                <a:pathLst>
                  <a:path w="2203" h="2503" extrusionOk="0">
                    <a:moveTo>
                      <a:pt x="2202" y="0"/>
                    </a:moveTo>
                    <a:lnTo>
                      <a:pt x="1" y="1235"/>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50"/>
              <p:cNvSpPr/>
              <p:nvPr/>
            </p:nvSpPr>
            <p:spPr>
              <a:xfrm rot="5400000" flipH="1">
                <a:off x="4293946" y="-740684"/>
                <a:ext cx="122063" cy="138623"/>
              </a:xfrm>
              <a:custGeom>
                <a:avLst/>
                <a:gdLst/>
                <a:ahLst/>
                <a:cxnLst/>
                <a:rect l="l" t="t" r="r" b="b"/>
                <a:pathLst>
                  <a:path w="2203" h="2502" extrusionOk="0">
                    <a:moveTo>
                      <a:pt x="2202" y="0"/>
                    </a:moveTo>
                    <a:lnTo>
                      <a:pt x="1" y="1234"/>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50"/>
              <p:cNvSpPr/>
              <p:nvPr/>
            </p:nvSpPr>
            <p:spPr>
              <a:xfrm rot="5400000" flipH="1">
                <a:off x="4520330" y="-741625"/>
                <a:ext cx="122063" cy="140507"/>
              </a:xfrm>
              <a:custGeom>
                <a:avLst/>
                <a:gdLst/>
                <a:ahLst/>
                <a:cxnLst/>
                <a:rect l="l" t="t" r="r" b="b"/>
                <a:pathLst>
                  <a:path w="2203" h="2536" extrusionOk="0">
                    <a:moveTo>
                      <a:pt x="2202" y="0"/>
                    </a:moveTo>
                    <a:lnTo>
                      <a:pt x="1" y="1301"/>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50"/>
              <p:cNvSpPr/>
              <p:nvPr/>
            </p:nvSpPr>
            <p:spPr>
              <a:xfrm rot="5400000" flipH="1">
                <a:off x="-495510" y="-667686"/>
                <a:ext cx="49922" cy="49920"/>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50"/>
              <p:cNvSpPr/>
              <p:nvPr/>
            </p:nvSpPr>
            <p:spPr>
              <a:xfrm rot="5400000" flipH="1">
                <a:off x="-273752" y="-667714"/>
                <a:ext cx="49922" cy="49975"/>
              </a:xfrm>
              <a:custGeom>
                <a:avLst/>
                <a:gdLst/>
                <a:ahLst/>
                <a:cxnLst/>
                <a:rect l="l" t="t" r="r" b="b"/>
                <a:pathLst>
                  <a:path w="901" h="902" extrusionOk="0">
                    <a:moveTo>
                      <a:pt x="467" y="0"/>
                    </a:moveTo>
                    <a:cubicBezTo>
                      <a:pt x="200" y="0"/>
                      <a:pt x="0" y="201"/>
                      <a:pt x="0" y="434"/>
                    </a:cubicBezTo>
                    <a:cubicBezTo>
                      <a:pt x="0" y="701"/>
                      <a:pt x="200" y="901"/>
                      <a:pt x="467" y="901"/>
                    </a:cubicBezTo>
                    <a:cubicBezTo>
                      <a:pt x="701" y="901"/>
                      <a:pt x="901" y="701"/>
                      <a:pt x="901" y="434"/>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50"/>
              <p:cNvSpPr/>
              <p:nvPr/>
            </p:nvSpPr>
            <p:spPr>
              <a:xfrm rot="5400000" flipH="1">
                <a:off x="-51966" y="-667714"/>
                <a:ext cx="49922" cy="49975"/>
              </a:xfrm>
              <a:custGeom>
                <a:avLst/>
                <a:gdLst/>
                <a:ahLst/>
                <a:cxnLst/>
                <a:rect l="l" t="t" r="r" b="b"/>
                <a:pathLst>
                  <a:path w="901" h="902" extrusionOk="0">
                    <a:moveTo>
                      <a:pt x="467" y="1"/>
                    </a:moveTo>
                    <a:cubicBezTo>
                      <a:pt x="200" y="1"/>
                      <a:pt x="0" y="167"/>
                      <a:pt x="0" y="434"/>
                    </a:cubicBezTo>
                    <a:cubicBezTo>
                      <a:pt x="0" y="701"/>
                      <a:pt x="200" y="901"/>
                      <a:pt x="467" y="901"/>
                    </a:cubicBezTo>
                    <a:cubicBezTo>
                      <a:pt x="701" y="901"/>
                      <a:pt x="901" y="701"/>
                      <a:pt x="901" y="434"/>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50"/>
              <p:cNvSpPr/>
              <p:nvPr/>
            </p:nvSpPr>
            <p:spPr>
              <a:xfrm rot="5400000" flipH="1">
                <a:off x="179073" y="-667714"/>
                <a:ext cx="49922" cy="49975"/>
              </a:xfrm>
              <a:custGeom>
                <a:avLst/>
                <a:gdLst/>
                <a:ahLst/>
                <a:cxnLst/>
                <a:rect l="l" t="t" r="r" b="b"/>
                <a:pathLst>
                  <a:path w="901" h="902" extrusionOk="0">
                    <a:moveTo>
                      <a:pt x="467" y="1"/>
                    </a:moveTo>
                    <a:cubicBezTo>
                      <a:pt x="200" y="1"/>
                      <a:pt x="0" y="201"/>
                      <a:pt x="0" y="435"/>
                    </a:cubicBezTo>
                    <a:cubicBezTo>
                      <a:pt x="0" y="701"/>
                      <a:pt x="200" y="902"/>
                      <a:pt x="467" y="902"/>
                    </a:cubicBezTo>
                    <a:cubicBezTo>
                      <a:pt x="701" y="902"/>
                      <a:pt x="901" y="701"/>
                      <a:pt x="901" y="435"/>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50"/>
              <p:cNvSpPr/>
              <p:nvPr/>
            </p:nvSpPr>
            <p:spPr>
              <a:xfrm rot="5400000" flipH="1">
                <a:off x="400832" y="-667686"/>
                <a:ext cx="49922" cy="49920"/>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50"/>
              <p:cNvSpPr/>
              <p:nvPr/>
            </p:nvSpPr>
            <p:spPr>
              <a:xfrm rot="5400000" flipH="1">
                <a:off x="627217" y="-668628"/>
                <a:ext cx="49922" cy="51804"/>
              </a:xfrm>
              <a:custGeom>
                <a:avLst/>
                <a:gdLst/>
                <a:ahLst/>
                <a:cxnLst/>
                <a:rect l="l" t="t" r="r" b="b"/>
                <a:pathLst>
                  <a:path w="901" h="935" extrusionOk="0">
                    <a:moveTo>
                      <a:pt x="467" y="0"/>
                    </a:moveTo>
                    <a:cubicBezTo>
                      <a:pt x="200" y="0"/>
                      <a:pt x="0" y="200"/>
                      <a:pt x="0" y="467"/>
                    </a:cubicBezTo>
                    <a:cubicBezTo>
                      <a:pt x="0" y="701"/>
                      <a:pt x="200" y="934"/>
                      <a:pt x="467" y="934"/>
                    </a:cubicBezTo>
                    <a:cubicBezTo>
                      <a:pt x="701" y="934"/>
                      <a:pt x="901" y="701"/>
                      <a:pt x="901" y="467"/>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50"/>
              <p:cNvSpPr/>
              <p:nvPr/>
            </p:nvSpPr>
            <p:spPr>
              <a:xfrm rot="5400000" flipH="1">
                <a:off x="851801" y="-667714"/>
                <a:ext cx="49922" cy="49975"/>
              </a:xfrm>
              <a:custGeom>
                <a:avLst/>
                <a:gdLst/>
                <a:ahLst/>
                <a:cxnLst/>
                <a:rect l="l" t="t" r="r" b="b"/>
                <a:pathLst>
                  <a:path w="901" h="902" extrusionOk="0">
                    <a:moveTo>
                      <a:pt x="467" y="1"/>
                    </a:moveTo>
                    <a:cubicBezTo>
                      <a:pt x="200" y="1"/>
                      <a:pt x="0" y="201"/>
                      <a:pt x="0" y="468"/>
                    </a:cubicBezTo>
                    <a:cubicBezTo>
                      <a:pt x="0" y="701"/>
                      <a:pt x="200" y="902"/>
                      <a:pt x="467" y="902"/>
                    </a:cubicBezTo>
                    <a:cubicBezTo>
                      <a:pt x="701" y="902"/>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50"/>
              <p:cNvSpPr/>
              <p:nvPr/>
            </p:nvSpPr>
            <p:spPr>
              <a:xfrm rot="5400000" flipH="1">
                <a:off x="1075415" y="-667714"/>
                <a:ext cx="49922" cy="49975"/>
              </a:xfrm>
              <a:custGeom>
                <a:avLst/>
                <a:gdLst/>
                <a:ahLst/>
                <a:cxnLst/>
                <a:rect l="l" t="t" r="r" b="b"/>
                <a:pathLst>
                  <a:path w="901" h="902" extrusionOk="0">
                    <a:moveTo>
                      <a:pt x="467" y="1"/>
                    </a:moveTo>
                    <a:cubicBezTo>
                      <a:pt x="200" y="1"/>
                      <a:pt x="0" y="167"/>
                      <a:pt x="0" y="434"/>
                    </a:cubicBezTo>
                    <a:cubicBezTo>
                      <a:pt x="0" y="701"/>
                      <a:pt x="200" y="901"/>
                      <a:pt x="467" y="901"/>
                    </a:cubicBezTo>
                    <a:cubicBezTo>
                      <a:pt x="701" y="901"/>
                      <a:pt x="901" y="701"/>
                      <a:pt x="901" y="434"/>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50"/>
              <p:cNvSpPr/>
              <p:nvPr/>
            </p:nvSpPr>
            <p:spPr>
              <a:xfrm rot="5400000" flipH="1">
                <a:off x="1301828" y="-668628"/>
                <a:ext cx="49922" cy="51804"/>
              </a:xfrm>
              <a:custGeom>
                <a:avLst/>
                <a:gdLst/>
                <a:ahLst/>
                <a:cxnLst/>
                <a:rect l="l" t="t" r="r" b="b"/>
                <a:pathLst>
                  <a:path w="901" h="935" extrusionOk="0">
                    <a:moveTo>
                      <a:pt x="467" y="1"/>
                    </a:moveTo>
                    <a:cubicBezTo>
                      <a:pt x="200" y="1"/>
                      <a:pt x="0" y="201"/>
                      <a:pt x="0" y="468"/>
                    </a:cubicBezTo>
                    <a:cubicBezTo>
                      <a:pt x="0" y="701"/>
                      <a:pt x="200" y="935"/>
                      <a:pt x="467" y="935"/>
                    </a:cubicBezTo>
                    <a:cubicBezTo>
                      <a:pt x="701" y="935"/>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50"/>
              <p:cNvSpPr/>
              <p:nvPr/>
            </p:nvSpPr>
            <p:spPr>
              <a:xfrm rot="5400000" flipH="1">
                <a:off x="1526357" y="-667714"/>
                <a:ext cx="49922" cy="49975"/>
              </a:xfrm>
              <a:custGeom>
                <a:avLst/>
                <a:gdLst/>
                <a:ahLst/>
                <a:cxnLst/>
                <a:rect l="l" t="t" r="r" b="b"/>
                <a:pathLst>
                  <a:path w="901" h="902" extrusionOk="0">
                    <a:moveTo>
                      <a:pt x="467" y="1"/>
                    </a:moveTo>
                    <a:cubicBezTo>
                      <a:pt x="200" y="1"/>
                      <a:pt x="0" y="201"/>
                      <a:pt x="0" y="468"/>
                    </a:cubicBezTo>
                    <a:cubicBezTo>
                      <a:pt x="0" y="701"/>
                      <a:pt x="200" y="901"/>
                      <a:pt x="467" y="901"/>
                    </a:cubicBezTo>
                    <a:cubicBezTo>
                      <a:pt x="701" y="901"/>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50"/>
              <p:cNvSpPr/>
              <p:nvPr/>
            </p:nvSpPr>
            <p:spPr>
              <a:xfrm rot="5400000" flipH="1">
                <a:off x="1752769" y="-668628"/>
                <a:ext cx="49922" cy="51804"/>
              </a:xfrm>
              <a:custGeom>
                <a:avLst/>
                <a:gdLst/>
                <a:ahLst/>
                <a:cxnLst/>
                <a:rect l="l" t="t" r="r" b="b"/>
                <a:pathLst>
                  <a:path w="901" h="935" extrusionOk="0">
                    <a:moveTo>
                      <a:pt x="467" y="1"/>
                    </a:moveTo>
                    <a:cubicBezTo>
                      <a:pt x="200" y="1"/>
                      <a:pt x="0" y="234"/>
                      <a:pt x="0" y="468"/>
                    </a:cubicBezTo>
                    <a:cubicBezTo>
                      <a:pt x="0" y="734"/>
                      <a:pt x="200" y="935"/>
                      <a:pt x="467" y="935"/>
                    </a:cubicBezTo>
                    <a:cubicBezTo>
                      <a:pt x="701" y="935"/>
                      <a:pt x="901" y="734"/>
                      <a:pt x="901" y="468"/>
                    </a:cubicBezTo>
                    <a:cubicBezTo>
                      <a:pt x="901" y="234"/>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50"/>
              <p:cNvSpPr/>
              <p:nvPr/>
            </p:nvSpPr>
            <p:spPr>
              <a:xfrm rot="5400000" flipH="1">
                <a:off x="1976384" y="-668628"/>
                <a:ext cx="49922" cy="51804"/>
              </a:xfrm>
              <a:custGeom>
                <a:avLst/>
                <a:gdLst/>
                <a:ahLst/>
                <a:cxnLst/>
                <a:rect l="l" t="t" r="r" b="b"/>
                <a:pathLst>
                  <a:path w="901" h="935" extrusionOk="0">
                    <a:moveTo>
                      <a:pt x="467" y="0"/>
                    </a:moveTo>
                    <a:cubicBezTo>
                      <a:pt x="200" y="0"/>
                      <a:pt x="0" y="201"/>
                      <a:pt x="0" y="467"/>
                    </a:cubicBezTo>
                    <a:cubicBezTo>
                      <a:pt x="0" y="701"/>
                      <a:pt x="200" y="934"/>
                      <a:pt x="467" y="934"/>
                    </a:cubicBezTo>
                    <a:cubicBezTo>
                      <a:pt x="701" y="934"/>
                      <a:pt x="901" y="701"/>
                      <a:pt x="901" y="467"/>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50"/>
              <p:cNvSpPr/>
              <p:nvPr/>
            </p:nvSpPr>
            <p:spPr>
              <a:xfrm rot="5400000" flipH="1">
                <a:off x="2200940" y="-667686"/>
                <a:ext cx="49922" cy="49920"/>
              </a:xfrm>
              <a:custGeom>
                <a:avLst/>
                <a:gdLst/>
                <a:ahLst/>
                <a:cxnLst/>
                <a:rect l="l" t="t" r="r" b="b"/>
                <a:pathLst>
                  <a:path w="901" h="901" extrusionOk="0">
                    <a:moveTo>
                      <a:pt x="467" y="0"/>
                    </a:moveTo>
                    <a:cubicBezTo>
                      <a:pt x="200" y="0"/>
                      <a:pt x="0" y="167"/>
                      <a:pt x="0" y="467"/>
                    </a:cubicBezTo>
                    <a:cubicBezTo>
                      <a:pt x="0" y="701"/>
                      <a:pt x="200" y="901"/>
                      <a:pt x="467" y="901"/>
                    </a:cubicBezTo>
                    <a:cubicBezTo>
                      <a:pt x="701" y="901"/>
                      <a:pt x="901" y="701"/>
                      <a:pt x="901" y="467"/>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50"/>
              <p:cNvSpPr/>
              <p:nvPr/>
            </p:nvSpPr>
            <p:spPr>
              <a:xfrm rot="5400000" flipH="1">
                <a:off x="2427325" y="-668628"/>
                <a:ext cx="49922" cy="51804"/>
              </a:xfrm>
              <a:custGeom>
                <a:avLst/>
                <a:gdLst/>
                <a:ahLst/>
                <a:cxnLst/>
                <a:rect l="l" t="t" r="r" b="b"/>
                <a:pathLst>
                  <a:path w="901" h="935" extrusionOk="0">
                    <a:moveTo>
                      <a:pt x="467" y="0"/>
                    </a:moveTo>
                    <a:cubicBezTo>
                      <a:pt x="200" y="0"/>
                      <a:pt x="0" y="234"/>
                      <a:pt x="0" y="467"/>
                    </a:cubicBezTo>
                    <a:cubicBezTo>
                      <a:pt x="0" y="734"/>
                      <a:pt x="200" y="934"/>
                      <a:pt x="467" y="934"/>
                    </a:cubicBezTo>
                    <a:cubicBezTo>
                      <a:pt x="701" y="934"/>
                      <a:pt x="901" y="734"/>
                      <a:pt x="901" y="467"/>
                    </a:cubicBezTo>
                    <a:cubicBezTo>
                      <a:pt x="901" y="234"/>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50"/>
              <p:cNvSpPr/>
              <p:nvPr/>
            </p:nvSpPr>
            <p:spPr>
              <a:xfrm rot="5400000" flipH="1">
                <a:off x="2650995" y="-668628"/>
                <a:ext cx="49922" cy="51804"/>
              </a:xfrm>
              <a:custGeom>
                <a:avLst/>
                <a:gdLst/>
                <a:ahLst/>
                <a:cxnLst/>
                <a:rect l="l" t="t" r="r" b="b"/>
                <a:pathLst>
                  <a:path w="901" h="935" extrusionOk="0">
                    <a:moveTo>
                      <a:pt x="467" y="1"/>
                    </a:moveTo>
                    <a:cubicBezTo>
                      <a:pt x="200" y="1"/>
                      <a:pt x="0" y="201"/>
                      <a:pt x="0" y="468"/>
                    </a:cubicBezTo>
                    <a:cubicBezTo>
                      <a:pt x="0" y="701"/>
                      <a:pt x="200" y="935"/>
                      <a:pt x="467" y="935"/>
                    </a:cubicBezTo>
                    <a:cubicBezTo>
                      <a:pt x="701" y="935"/>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50"/>
              <p:cNvSpPr/>
              <p:nvPr/>
            </p:nvSpPr>
            <p:spPr>
              <a:xfrm rot="5400000" flipH="1">
                <a:off x="2877352" y="-667714"/>
                <a:ext cx="49922" cy="49975"/>
              </a:xfrm>
              <a:custGeom>
                <a:avLst/>
                <a:gdLst/>
                <a:ahLst/>
                <a:cxnLst/>
                <a:rect l="l" t="t" r="r" b="b"/>
                <a:pathLst>
                  <a:path w="901" h="902" extrusionOk="0">
                    <a:moveTo>
                      <a:pt x="467" y="0"/>
                    </a:moveTo>
                    <a:cubicBezTo>
                      <a:pt x="200" y="0"/>
                      <a:pt x="0" y="201"/>
                      <a:pt x="0" y="434"/>
                    </a:cubicBezTo>
                    <a:cubicBezTo>
                      <a:pt x="0" y="701"/>
                      <a:pt x="200" y="901"/>
                      <a:pt x="467" y="901"/>
                    </a:cubicBezTo>
                    <a:cubicBezTo>
                      <a:pt x="701" y="901"/>
                      <a:pt x="901" y="701"/>
                      <a:pt x="901" y="434"/>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50"/>
              <p:cNvSpPr/>
              <p:nvPr/>
            </p:nvSpPr>
            <p:spPr>
              <a:xfrm rot="5400000" flipH="1">
                <a:off x="3101936" y="-668628"/>
                <a:ext cx="49922" cy="51804"/>
              </a:xfrm>
              <a:custGeom>
                <a:avLst/>
                <a:gdLst/>
                <a:ahLst/>
                <a:cxnLst/>
                <a:rect l="l" t="t" r="r" b="b"/>
                <a:pathLst>
                  <a:path w="901" h="935" extrusionOk="0">
                    <a:moveTo>
                      <a:pt x="467" y="1"/>
                    </a:moveTo>
                    <a:cubicBezTo>
                      <a:pt x="200" y="1"/>
                      <a:pt x="0" y="234"/>
                      <a:pt x="0" y="468"/>
                    </a:cubicBezTo>
                    <a:cubicBezTo>
                      <a:pt x="0" y="735"/>
                      <a:pt x="200" y="935"/>
                      <a:pt x="467" y="935"/>
                    </a:cubicBezTo>
                    <a:cubicBezTo>
                      <a:pt x="701" y="935"/>
                      <a:pt x="901" y="735"/>
                      <a:pt x="901" y="468"/>
                    </a:cubicBezTo>
                    <a:cubicBezTo>
                      <a:pt x="901" y="234"/>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50"/>
              <p:cNvSpPr/>
              <p:nvPr/>
            </p:nvSpPr>
            <p:spPr>
              <a:xfrm rot="5400000" flipH="1">
                <a:off x="3328321" y="-667686"/>
                <a:ext cx="49922" cy="49920"/>
              </a:xfrm>
              <a:custGeom>
                <a:avLst/>
                <a:gdLst/>
                <a:ahLst/>
                <a:cxnLst/>
                <a:rect l="l" t="t" r="r" b="b"/>
                <a:pathLst>
                  <a:path w="901" h="901" extrusionOk="0">
                    <a:moveTo>
                      <a:pt x="467" y="0"/>
                    </a:moveTo>
                    <a:cubicBezTo>
                      <a:pt x="200" y="0"/>
                      <a:pt x="0" y="200"/>
                      <a:pt x="0" y="467"/>
                    </a:cubicBezTo>
                    <a:cubicBezTo>
                      <a:pt x="0" y="701"/>
                      <a:pt x="200" y="901"/>
                      <a:pt x="467" y="901"/>
                    </a:cubicBezTo>
                    <a:cubicBezTo>
                      <a:pt x="701" y="901"/>
                      <a:pt x="901" y="701"/>
                      <a:pt x="901" y="467"/>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50"/>
              <p:cNvSpPr/>
              <p:nvPr/>
            </p:nvSpPr>
            <p:spPr>
              <a:xfrm rot="5400000" flipH="1">
                <a:off x="3551936" y="-667686"/>
                <a:ext cx="49922" cy="49920"/>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50"/>
              <p:cNvSpPr/>
              <p:nvPr/>
            </p:nvSpPr>
            <p:spPr>
              <a:xfrm rot="5400000" flipH="1">
                <a:off x="3776492" y="-668628"/>
                <a:ext cx="49922" cy="51804"/>
              </a:xfrm>
              <a:custGeom>
                <a:avLst/>
                <a:gdLst/>
                <a:ahLst/>
                <a:cxnLst/>
                <a:rect l="l" t="t" r="r" b="b"/>
                <a:pathLst>
                  <a:path w="901" h="935" extrusionOk="0">
                    <a:moveTo>
                      <a:pt x="467" y="0"/>
                    </a:moveTo>
                    <a:cubicBezTo>
                      <a:pt x="200" y="0"/>
                      <a:pt x="0" y="167"/>
                      <a:pt x="0" y="467"/>
                    </a:cubicBezTo>
                    <a:cubicBezTo>
                      <a:pt x="0" y="734"/>
                      <a:pt x="200" y="934"/>
                      <a:pt x="467" y="934"/>
                    </a:cubicBezTo>
                    <a:cubicBezTo>
                      <a:pt x="701" y="934"/>
                      <a:pt x="901" y="734"/>
                      <a:pt x="901" y="467"/>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50"/>
              <p:cNvSpPr/>
              <p:nvPr/>
            </p:nvSpPr>
            <p:spPr>
              <a:xfrm rot="5400000" flipH="1">
                <a:off x="4002905" y="-667714"/>
                <a:ext cx="49922" cy="49975"/>
              </a:xfrm>
              <a:custGeom>
                <a:avLst/>
                <a:gdLst/>
                <a:ahLst/>
                <a:cxnLst/>
                <a:rect l="l" t="t" r="r" b="b"/>
                <a:pathLst>
                  <a:path w="901" h="902" extrusionOk="0">
                    <a:moveTo>
                      <a:pt x="467" y="1"/>
                    </a:moveTo>
                    <a:cubicBezTo>
                      <a:pt x="200" y="1"/>
                      <a:pt x="0" y="201"/>
                      <a:pt x="0" y="468"/>
                    </a:cubicBezTo>
                    <a:cubicBezTo>
                      <a:pt x="0" y="701"/>
                      <a:pt x="200" y="902"/>
                      <a:pt x="467" y="902"/>
                    </a:cubicBezTo>
                    <a:cubicBezTo>
                      <a:pt x="701" y="902"/>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50"/>
              <p:cNvSpPr/>
              <p:nvPr/>
            </p:nvSpPr>
            <p:spPr>
              <a:xfrm rot="5400000" flipH="1">
                <a:off x="4226519" y="-667714"/>
                <a:ext cx="49922" cy="49975"/>
              </a:xfrm>
              <a:custGeom>
                <a:avLst/>
                <a:gdLst/>
                <a:ahLst/>
                <a:cxnLst/>
                <a:rect l="l" t="t" r="r" b="b"/>
                <a:pathLst>
                  <a:path w="901" h="902" extrusionOk="0">
                    <a:moveTo>
                      <a:pt x="467" y="1"/>
                    </a:moveTo>
                    <a:cubicBezTo>
                      <a:pt x="200" y="1"/>
                      <a:pt x="0" y="201"/>
                      <a:pt x="0" y="434"/>
                    </a:cubicBezTo>
                    <a:cubicBezTo>
                      <a:pt x="0" y="701"/>
                      <a:pt x="200" y="901"/>
                      <a:pt x="467" y="901"/>
                    </a:cubicBezTo>
                    <a:cubicBezTo>
                      <a:pt x="701" y="901"/>
                      <a:pt x="901" y="701"/>
                      <a:pt x="901" y="434"/>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50"/>
              <p:cNvSpPr/>
              <p:nvPr/>
            </p:nvSpPr>
            <p:spPr>
              <a:xfrm rot="5400000" flipH="1">
                <a:off x="4452932" y="-668628"/>
                <a:ext cx="49922" cy="51804"/>
              </a:xfrm>
              <a:custGeom>
                <a:avLst/>
                <a:gdLst/>
                <a:ahLst/>
                <a:cxnLst/>
                <a:rect l="l" t="t" r="r" b="b"/>
                <a:pathLst>
                  <a:path w="901" h="935" extrusionOk="0">
                    <a:moveTo>
                      <a:pt x="467" y="1"/>
                    </a:moveTo>
                    <a:cubicBezTo>
                      <a:pt x="200" y="1"/>
                      <a:pt x="0" y="201"/>
                      <a:pt x="0" y="468"/>
                    </a:cubicBezTo>
                    <a:cubicBezTo>
                      <a:pt x="0" y="701"/>
                      <a:pt x="200" y="935"/>
                      <a:pt x="467" y="935"/>
                    </a:cubicBezTo>
                    <a:cubicBezTo>
                      <a:pt x="701" y="935"/>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44" name="Google Shape;6344;p50"/>
            <p:cNvGrpSpPr/>
            <p:nvPr/>
          </p:nvGrpSpPr>
          <p:grpSpPr>
            <a:xfrm rot="10800000" flipH="1">
              <a:off x="-2815309" y="4821012"/>
              <a:ext cx="5191504" cy="194148"/>
              <a:chOff x="-495509" y="-804488"/>
              <a:chExt cx="5191504" cy="194148"/>
            </a:xfrm>
          </p:grpSpPr>
          <p:sp>
            <p:nvSpPr>
              <p:cNvPr id="6345" name="Google Shape;6345;p50"/>
              <p:cNvSpPr/>
              <p:nvPr/>
            </p:nvSpPr>
            <p:spPr>
              <a:xfrm rot="-5400000">
                <a:off x="4524807" y="-741625"/>
                <a:ext cx="122063" cy="140507"/>
              </a:xfrm>
              <a:custGeom>
                <a:avLst/>
                <a:gdLst/>
                <a:ahLst/>
                <a:cxnLst/>
                <a:rect l="l" t="t" r="r" b="b"/>
                <a:pathLst>
                  <a:path w="2203" h="2536" extrusionOk="0">
                    <a:moveTo>
                      <a:pt x="2202" y="0"/>
                    </a:moveTo>
                    <a:lnTo>
                      <a:pt x="1" y="1301"/>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50"/>
              <p:cNvSpPr/>
              <p:nvPr/>
            </p:nvSpPr>
            <p:spPr>
              <a:xfrm rot="5400000" flipH="1">
                <a:off x="2092790" y="-3374338"/>
                <a:ext cx="33355" cy="5173054"/>
              </a:xfrm>
              <a:custGeom>
                <a:avLst/>
                <a:gdLst/>
                <a:ahLst/>
                <a:cxnLst/>
                <a:rect l="l" t="t" r="r" b="b"/>
                <a:pathLst>
                  <a:path w="602" h="93368" extrusionOk="0">
                    <a:moveTo>
                      <a:pt x="1" y="1"/>
                    </a:moveTo>
                    <a:lnTo>
                      <a:pt x="1" y="93367"/>
                    </a:lnTo>
                    <a:lnTo>
                      <a:pt x="601" y="93367"/>
                    </a:lnTo>
                    <a:lnTo>
                      <a:pt x="6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50"/>
              <p:cNvSpPr/>
              <p:nvPr/>
            </p:nvSpPr>
            <p:spPr>
              <a:xfrm rot="5400000" flipH="1">
                <a:off x="-421629" y="-741625"/>
                <a:ext cx="122063" cy="140507"/>
              </a:xfrm>
              <a:custGeom>
                <a:avLst/>
                <a:gdLst/>
                <a:ahLst/>
                <a:cxnLst/>
                <a:rect l="l" t="t" r="r" b="b"/>
                <a:pathLst>
                  <a:path w="2203" h="2536" extrusionOk="0">
                    <a:moveTo>
                      <a:pt x="2202" y="0"/>
                    </a:moveTo>
                    <a:lnTo>
                      <a:pt x="1" y="1235"/>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50"/>
              <p:cNvSpPr/>
              <p:nvPr/>
            </p:nvSpPr>
            <p:spPr>
              <a:xfrm rot="5400000" flipH="1">
                <a:off x="-198015" y="-741625"/>
                <a:ext cx="122063" cy="140507"/>
              </a:xfrm>
              <a:custGeom>
                <a:avLst/>
                <a:gdLst/>
                <a:ahLst/>
                <a:cxnLst/>
                <a:rect l="l" t="t" r="r" b="b"/>
                <a:pathLst>
                  <a:path w="2203" h="2536" extrusionOk="0">
                    <a:moveTo>
                      <a:pt x="2202" y="0"/>
                    </a:moveTo>
                    <a:lnTo>
                      <a:pt x="1" y="1234"/>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50"/>
              <p:cNvSpPr/>
              <p:nvPr/>
            </p:nvSpPr>
            <p:spPr>
              <a:xfrm rot="5400000" flipH="1">
                <a:off x="26542" y="-742567"/>
                <a:ext cx="122063" cy="142391"/>
              </a:xfrm>
              <a:custGeom>
                <a:avLst/>
                <a:gdLst/>
                <a:ahLst/>
                <a:cxnLst/>
                <a:rect l="l" t="t" r="r" b="b"/>
                <a:pathLst>
                  <a:path w="2203" h="2570" extrusionOk="0">
                    <a:moveTo>
                      <a:pt x="2202" y="1"/>
                    </a:moveTo>
                    <a:lnTo>
                      <a:pt x="1" y="1268"/>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50"/>
              <p:cNvSpPr/>
              <p:nvPr/>
            </p:nvSpPr>
            <p:spPr>
              <a:xfrm rot="5400000" flipH="1">
                <a:off x="252012" y="-740711"/>
                <a:ext cx="122063" cy="138679"/>
              </a:xfrm>
              <a:custGeom>
                <a:avLst/>
                <a:gdLst/>
                <a:ahLst/>
                <a:cxnLst/>
                <a:rect l="l" t="t" r="r" b="b"/>
                <a:pathLst>
                  <a:path w="2203" h="2503" extrusionOk="0">
                    <a:moveTo>
                      <a:pt x="2202" y="0"/>
                    </a:moveTo>
                    <a:lnTo>
                      <a:pt x="1" y="1268"/>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50"/>
              <p:cNvSpPr/>
              <p:nvPr/>
            </p:nvSpPr>
            <p:spPr>
              <a:xfrm rot="5400000" flipH="1">
                <a:off x="475655" y="-740684"/>
                <a:ext cx="122063" cy="138623"/>
              </a:xfrm>
              <a:custGeom>
                <a:avLst/>
                <a:gdLst/>
                <a:ahLst/>
                <a:cxnLst/>
                <a:rect l="l" t="t" r="r" b="b"/>
                <a:pathLst>
                  <a:path w="2203" h="2502" extrusionOk="0">
                    <a:moveTo>
                      <a:pt x="2202" y="0"/>
                    </a:moveTo>
                    <a:lnTo>
                      <a:pt x="1" y="1234"/>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50"/>
              <p:cNvSpPr/>
              <p:nvPr/>
            </p:nvSpPr>
            <p:spPr>
              <a:xfrm rot="5400000" flipH="1">
                <a:off x="701125" y="-742540"/>
                <a:ext cx="122063" cy="142335"/>
              </a:xfrm>
              <a:custGeom>
                <a:avLst/>
                <a:gdLst/>
                <a:ahLst/>
                <a:cxnLst/>
                <a:rect l="l" t="t" r="r" b="b"/>
                <a:pathLst>
                  <a:path w="2203" h="2569" extrusionOk="0">
                    <a:moveTo>
                      <a:pt x="2202" y="0"/>
                    </a:moveTo>
                    <a:lnTo>
                      <a:pt x="1" y="1301"/>
                    </a:lnTo>
                    <a:lnTo>
                      <a:pt x="2202" y="2569"/>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50"/>
              <p:cNvSpPr/>
              <p:nvPr/>
            </p:nvSpPr>
            <p:spPr>
              <a:xfrm rot="5400000" flipH="1">
                <a:off x="925682" y="-741653"/>
                <a:ext cx="122063" cy="140562"/>
              </a:xfrm>
              <a:custGeom>
                <a:avLst/>
                <a:gdLst/>
                <a:ahLst/>
                <a:cxnLst/>
                <a:rect l="l" t="t" r="r" b="b"/>
                <a:pathLst>
                  <a:path w="2203" h="2537" extrusionOk="0">
                    <a:moveTo>
                      <a:pt x="2202" y="1"/>
                    </a:moveTo>
                    <a:lnTo>
                      <a:pt x="1" y="1302"/>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50"/>
              <p:cNvSpPr/>
              <p:nvPr/>
            </p:nvSpPr>
            <p:spPr>
              <a:xfrm rot="5400000" flipH="1">
                <a:off x="1149324" y="-741625"/>
                <a:ext cx="122063" cy="140507"/>
              </a:xfrm>
              <a:custGeom>
                <a:avLst/>
                <a:gdLst/>
                <a:ahLst/>
                <a:cxnLst/>
                <a:rect l="l" t="t" r="r" b="b"/>
                <a:pathLst>
                  <a:path w="2203" h="2536" extrusionOk="0">
                    <a:moveTo>
                      <a:pt x="2202" y="1"/>
                    </a:moveTo>
                    <a:lnTo>
                      <a:pt x="1" y="1302"/>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50"/>
              <p:cNvSpPr/>
              <p:nvPr/>
            </p:nvSpPr>
            <p:spPr>
              <a:xfrm rot="5400000" flipH="1">
                <a:off x="1372939" y="-741625"/>
                <a:ext cx="122063" cy="140507"/>
              </a:xfrm>
              <a:custGeom>
                <a:avLst/>
                <a:gdLst/>
                <a:ahLst/>
                <a:cxnLst/>
                <a:rect l="l" t="t" r="r" b="b"/>
                <a:pathLst>
                  <a:path w="2203" h="2536" extrusionOk="0">
                    <a:moveTo>
                      <a:pt x="2202" y="0"/>
                    </a:moveTo>
                    <a:lnTo>
                      <a:pt x="1" y="1268"/>
                    </a:lnTo>
                    <a:lnTo>
                      <a:pt x="2202" y="2536"/>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50"/>
              <p:cNvSpPr/>
              <p:nvPr/>
            </p:nvSpPr>
            <p:spPr>
              <a:xfrm rot="5400000" flipH="1">
                <a:off x="1597495" y="-742567"/>
                <a:ext cx="122063" cy="142391"/>
              </a:xfrm>
              <a:custGeom>
                <a:avLst/>
                <a:gdLst/>
                <a:ahLst/>
                <a:cxnLst/>
                <a:rect l="l" t="t" r="r" b="b"/>
                <a:pathLst>
                  <a:path w="2203" h="2570" extrusionOk="0">
                    <a:moveTo>
                      <a:pt x="2202" y="1"/>
                    </a:moveTo>
                    <a:lnTo>
                      <a:pt x="1" y="1302"/>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50"/>
              <p:cNvSpPr/>
              <p:nvPr/>
            </p:nvSpPr>
            <p:spPr>
              <a:xfrm rot="5400000" flipH="1">
                <a:off x="1822052" y="-741625"/>
                <a:ext cx="122063" cy="140507"/>
              </a:xfrm>
              <a:custGeom>
                <a:avLst/>
                <a:gdLst/>
                <a:ahLst/>
                <a:cxnLst/>
                <a:rect l="l" t="t" r="r" b="b"/>
                <a:pathLst>
                  <a:path w="2203" h="2536" extrusionOk="0">
                    <a:moveTo>
                      <a:pt x="2202" y="1"/>
                    </a:moveTo>
                    <a:lnTo>
                      <a:pt x="1" y="1302"/>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50"/>
              <p:cNvSpPr/>
              <p:nvPr/>
            </p:nvSpPr>
            <p:spPr>
              <a:xfrm rot="5400000" flipH="1">
                <a:off x="2045666" y="-741625"/>
                <a:ext cx="122063" cy="140507"/>
              </a:xfrm>
              <a:custGeom>
                <a:avLst/>
                <a:gdLst/>
                <a:ahLst/>
                <a:cxnLst/>
                <a:rect l="l" t="t" r="r" b="b"/>
                <a:pathLst>
                  <a:path w="2203" h="2536" extrusionOk="0">
                    <a:moveTo>
                      <a:pt x="2202" y="0"/>
                    </a:moveTo>
                    <a:lnTo>
                      <a:pt x="1" y="1235"/>
                    </a:lnTo>
                    <a:lnTo>
                      <a:pt x="2202" y="2536"/>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50"/>
              <p:cNvSpPr/>
              <p:nvPr/>
            </p:nvSpPr>
            <p:spPr>
              <a:xfrm rot="5400000" flipH="1">
                <a:off x="2269281" y="-741625"/>
                <a:ext cx="122063" cy="140507"/>
              </a:xfrm>
              <a:custGeom>
                <a:avLst/>
                <a:gdLst/>
                <a:ahLst/>
                <a:cxnLst/>
                <a:rect l="l" t="t" r="r" b="b"/>
                <a:pathLst>
                  <a:path w="2203" h="2536" extrusionOk="0">
                    <a:moveTo>
                      <a:pt x="2202" y="0"/>
                    </a:moveTo>
                    <a:lnTo>
                      <a:pt x="1" y="1234"/>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50"/>
              <p:cNvSpPr/>
              <p:nvPr/>
            </p:nvSpPr>
            <p:spPr>
              <a:xfrm rot="5400000" flipH="1">
                <a:off x="2493837" y="-742567"/>
                <a:ext cx="122063" cy="142391"/>
              </a:xfrm>
              <a:custGeom>
                <a:avLst/>
                <a:gdLst/>
                <a:ahLst/>
                <a:cxnLst/>
                <a:rect l="l" t="t" r="r" b="b"/>
                <a:pathLst>
                  <a:path w="2203" h="2570" extrusionOk="0">
                    <a:moveTo>
                      <a:pt x="2202" y="1"/>
                    </a:moveTo>
                    <a:lnTo>
                      <a:pt x="1" y="1268"/>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50"/>
              <p:cNvSpPr/>
              <p:nvPr/>
            </p:nvSpPr>
            <p:spPr>
              <a:xfrm rot="5400000" flipH="1">
                <a:off x="2718394" y="-741625"/>
                <a:ext cx="122063" cy="140507"/>
              </a:xfrm>
              <a:custGeom>
                <a:avLst/>
                <a:gdLst/>
                <a:ahLst/>
                <a:cxnLst/>
                <a:rect l="l" t="t" r="r" b="b"/>
                <a:pathLst>
                  <a:path w="2203" h="2536" extrusionOk="0">
                    <a:moveTo>
                      <a:pt x="2202" y="0"/>
                    </a:moveTo>
                    <a:lnTo>
                      <a:pt x="1" y="1268"/>
                    </a:lnTo>
                    <a:lnTo>
                      <a:pt x="2202" y="2536"/>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50"/>
              <p:cNvSpPr/>
              <p:nvPr/>
            </p:nvSpPr>
            <p:spPr>
              <a:xfrm rot="5400000" flipH="1">
                <a:off x="2500320" y="-741625"/>
                <a:ext cx="122063" cy="140507"/>
              </a:xfrm>
              <a:custGeom>
                <a:avLst/>
                <a:gdLst/>
                <a:ahLst/>
                <a:cxnLst/>
                <a:rect l="l" t="t" r="r" b="b"/>
                <a:pathLst>
                  <a:path w="2203" h="2536" extrusionOk="0">
                    <a:moveTo>
                      <a:pt x="2202" y="1"/>
                    </a:moveTo>
                    <a:lnTo>
                      <a:pt x="1" y="1268"/>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50"/>
              <p:cNvSpPr/>
              <p:nvPr/>
            </p:nvSpPr>
            <p:spPr>
              <a:xfrm rot="5400000" flipH="1">
                <a:off x="2724876" y="-742567"/>
                <a:ext cx="122063" cy="142391"/>
              </a:xfrm>
              <a:custGeom>
                <a:avLst/>
                <a:gdLst/>
                <a:ahLst/>
                <a:cxnLst/>
                <a:rect l="l" t="t" r="r" b="b"/>
                <a:pathLst>
                  <a:path w="2203" h="2570" extrusionOk="0">
                    <a:moveTo>
                      <a:pt x="2202" y="1"/>
                    </a:moveTo>
                    <a:lnTo>
                      <a:pt x="1" y="1269"/>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50"/>
              <p:cNvSpPr/>
              <p:nvPr/>
            </p:nvSpPr>
            <p:spPr>
              <a:xfrm rot="5400000" flipH="1">
                <a:off x="2949432" y="-741625"/>
                <a:ext cx="122063" cy="140507"/>
              </a:xfrm>
              <a:custGeom>
                <a:avLst/>
                <a:gdLst/>
                <a:ahLst/>
                <a:cxnLst/>
                <a:rect l="l" t="t" r="r" b="b"/>
                <a:pathLst>
                  <a:path w="2203" h="2536" extrusionOk="0">
                    <a:moveTo>
                      <a:pt x="2202" y="1"/>
                    </a:moveTo>
                    <a:lnTo>
                      <a:pt x="1" y="1268"/>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50"/>
              <p:cNvSpPr/>
              <p:nvPr/>
            </p:nvSpPr>
            <p:spPr>
              <a:xfrm rot="5400000" flipH="1">
                <a:off x="3173047" y="-741625"/>
                <a:ext cx="122063" cy="140507"/>
              </a:xfrm>
              <a:custGeom>
                <a:avLst/>
                <a:gdLst/>
                <a:ahLst/>
                <a:cxnLst/>
                <a:rect l="l" t="t" r="r" b="b"/>
                <a:pathLst>
                  <a:path w="2203" h="2536" extrusionOk="0">
                    <a:moveTo>
                      <a:pt x="2202" y="1"/>
                    </a:moveTo>
                    <a:lnTo>
                      <a:pt x="1" y="1235"/>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50"/>
              <p:cNvSpPr/>
              <p:nvPr/>
            </p:nvSpPr>
            <p:spPr>
              <a:xfrm rot="5400000" flipH="1">
                <a:off x="3396662" y="-741625"/>
                <a:ext cx="122063" cy="140507"/>
              </a:xfrm>
              <a:custGeom>
                <a:avLst/>
                <a:gdLst/>
                <a:ahLst/>
                <a:cxnLst/>
                <a:rect l="l" t="t" r="r" b="b"/>
                <a:pathLst>
                  <a:path w="2203" h="2536" extrusionOk="0">
                    <a:moveTo>
                      <a:pt x="2202" y="0"/>
                    </a:moveTo>
                    <a:lnTo>
                      <a:pt x="1" y="1235"/>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50"/>
              <p:cNvSpPr/>
              <p:nvPr/>
            </p:nvSpPr>
            <p:spPr>
              <a:xfrm rot="5400000" flipH="1">
                <a:off x="3621218" y="-742567"/>
                <a:ext cx="122063" cy="142391"/>
              </a:xfrm>
              <a:custGeom>
                <a:avLst/>
                <a:gdLst/>
                <a:ahLst/>
                <a:cxnLst/>
                <a:rect l="l" t="t" r="r" b="b"/>
                <a:pathLst>
                  <a:path w="2203" h="2570" extrusionOk="0">
                    <a:moveTo>
                      <a:pt x="2202" y="1"/>
                    </a:moveTo>
                    <a:lnTo>
                      <a:pt x="1" y="1268"/>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50"/>
              <p:cNvSpPr/>
              <p:nvPr/>
            </p:nvSpPr>
            <p:spPr>
              <a:xfrm rot="5400000" flipH="1">
                <a:off x="3845775" y="-741625"/>
                <a:ext cx="122063" cy="140507"/>
              </a:xfrm>
              <a:custGeom>
                <a:avLst/>
                <a:gdLst/>
                <a:ahLst/>
                <a:cxnLst/>
                <a:rect l="l" t="t" r="r" b="b"/>
                <a:pathLst>
                  <a:path w="2203" h="2536" extrusionOk="0">
                    <a:moveTo>
                      <a:pt x="2202" y="1"/>
                    </a:moveTo>
                    <a:lnTo>
                      <a:pt x="1" y="1235"/>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50"/>
              <p:cNvSpPr/>
              <p:nvPr/>
            </p:nvSpPr>
            <p:spPr>
              <a:xfrm rot="5400000" flipH="1">
                <a:off x="4070303" y="-740711"/>
                <a:ext cx="122063" cy="138679"/>
              </a:xfrm>
              <a:custGeom>
                <a:avLst/>
                <a:gdLst/>
                <a:ahLst/>
                <a:cxnLst/>
                <a:rect l="l" t="t" r="r" b="b"/>
                <a:pathLst>
                  <a:path w="2203" h="2503" extrusionOk="0">
                    <a:moveTo>
                      <a:pt x="2202" y="0"/>
                    </a:moveTo>
                    <a:lnTo>
                      <a:pt x="1" y="1235"/>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50"/>
              <p:cNvSpPr/>
              <p:nvPr/>
            </p:nvSpPr>
            <p:spPr>
              <a:xfrm rot="5400000" flipH="1">
                <a:off x="4293946" y="-740684"/>
                <a:ext cx="122063" cy="138623"/>
              </a:xfrm>
              <a:custGeom>
                <a:avLst/>
                <a:gdLst/>
                <a:ahLst/>
                <a:cxnLst/>
                <a:rect l="l" t="t" r="r" b="b"/>
                <a:pathLst>
                  <a:path w="2203" h="2502" extrusionOk="0">
                    <a:moveTo>
                      <a:pt x="2202" y="0"/>
                    </a:moveTo>
                    <a:lnTo>
                      <a:pt x="1" y="1234"/>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50"/>
              <p:cNvSpPr/>
              <p:nvPr/>
            </p:nvSpPr>
            <p:spPr>
              <a:xfrm rot="5400000" flipH="1">
                <a:off x="4520330" y="-741625"/>
                <a:ext cx="122063" cy="140507"/>
              </a:xfrm>
              <a:custGeom>
                <a:avLst/>
                <a:gdLst/>
                <a:ahLst/>
                <a:cxnLst/>
                <a:rect l="l" t="t" r="r" b="b"/>
                <a:pathLst>
                  <a:path w="2203" h="2536" extrusionOk="0">
                    <a:moveTo>
                      <a:pt x="2202" y="0"/>
                    </a:moveTo>
                    <a:lnTo>
                      <a:pt x="1" y="1301"/>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50"/>
              <p:cNvSpPr/>
              <p:nvPr/>
            </p:nvSpPr>
            <p:spPr>
              <a:xfrm rot="5400000" flipH="1">
                <a:off x="-495510" y="-667686"/>
                <a:ext cx="49922" cy="49920"/>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50"/>
              <p:cNvSpPr/>
              <p:nvPr/>
            </p:nvSpPr>
            <p:spPr>
              <a:xfrm rot="5400000" flipH="1">
                <a:off x="-273752" y="-667714"/>
                <a:ext cx="49922" cy="49975"/>
              </a:xfrm>
              <a:custGeom>
                <a:avLst/>
                <a:gdLst/>
                <a:ahLst/>
                <a:cxnLst/>
                <a:rect l="l" t="t" r="r" b="b"/>
                <a:pathLst>
                  <a:path w="901" h="902" extrusionOk="0">
                    <a:moveTo>
                      <a:pt x="467" y="0"/>
                    </a:moveTo>
                    <a:cubicBezTo>
                      <a:pt x="200" y="0"/>
                      <a:pt x="0" y="201"/>
                      <a:pt x="0" y="434"/>
                    </a:cubicBezTo>
                    <a:cubicBezTo>
                      <a:pt x="0" y="701"/>
                      <a:pt x="200" y="901"/>
                      <a:pt x="467" y="901"/>
                    </a:cubicBezTo>
                    <a:cubicBezTo>
                      <a:pt x="701" y="901"/>
                      <a:pt x="901" y="701"/>
                      <a:pt x="901" y="434"/>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50"/>
              <p:cNvSpPr/>
              <p:nvPr/>
            </p:nvSpPr>
            <p:spPr>
              <a:xfrm rot="5400000" flipH="1">
                <a:off x="-51966" y="-667714"/>
                <a:ext cx="49922" cy="49975"/>
              </a:xfrm>
              <a:custGeom>
                <a:avLst/>
                <a:gdLst/>
                <a:ahLst/>
                <a:cxnLst/>
                <a:rect l="l" t="t" r="r" b="b"/>
                <a:pathLst>
                  <a:path w="901" h="902" extrusionOk="0">
                    <a:moveTo>
                      <a:pt x="467" y="1"/>
                    </a:moveTo>
                    <a:cubicBezTo>
                      <a:pt x="200" y="1"/>
                      <a:pt x="0" y="167"/>
                      <a:pt x="0" y="434"/>
                    </a:cubicBezTo>
                    <a:cubicBezTo>
                      <a:pt x="0" y="701"/>
                      <a:pt x="200" y="901"/>
                      <a:pt x="467" y="901"/>
                    </a:cubicBezTo>
                    <a:cubicBezTo>
                      <a:pt x="701" y="901"/>
                      <a:pt x="901" y="701"/>
                      <a:pt x="901" y="434"/>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50"/>
              <p:cNvSpPr/>
              <p:nvPr/>
            </p:nvSpPr>
            <p:spPr>
              <a:xfrm rot="5400000" flipH="1">
                <a:off x="179073" y="-667714"/>
                <a:ext cx="49922" cy="49975"/>
              </a:xfrm>
              <a:custGeom>
                <a:avLst/>
                <a:gdLst/>
                <a:ahLst/>
                <a:cxnLst/>
                <a:rect l="l" t="t" r="r" b="b"/>
                <a:pathLst>
                  <a:path w="901" h="902" extrusionOk="0">
                    <a:moveTo>
                      <a:pt x="467" y="1"/>
                    </a:moveTo>
                    <a:cubicBezTo>
                      <a:pt x="200" y="1"/>
                      <a:pt x="0" y="201"/>
                      <a:pt x="0" y="435"/>
                    </a:cubicBezTo>
                    <a:cubicBezTo>
                      <a:pt x="0" y="701"/>
                      <a:pt x="200" y="902"/>
                      <a:pt x="467" y="902"/>
                    </a:cubicBezTo>
                    <a:cubicBezTo>
                      <a:pt x="701" y="902"/>
                      <a:pt x="901" y="701"/>
                      <a:pt x="901" y="435"/>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50"/>
              <p:cNvSpPr/>
              <p:nvPr/>
            </p:nvSpPr>
            <p:spPr>
              <a:xfrm rot="5400000" flipH="1">
                <a:off x="400832" y="-667686"/>
                <a:ext cx="49922" cy="49920"/>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50"/>
              <p:cNvSpPr/>
              <p:nvPr/>
            </p:nvSpPr>
            <p:spPr>
              <a:xfrm rot="5400000" flipH="1">
                <a:off x="627217" y="-668628"/>
                <a:ext cx="49922" cy="51804"/>
              </a:xfrm>
              <a:custGeom>
                <a:avLst/>
                <a:gdLst/>
                <a:ahLst/>
                <a:cxnLst/>
                <a:rect l="l" t="t" r="r" b="b"/>
                <a:pathLst>
                  <a:path w="901" h="935" extrusionOk="0">
                    <a:moveTo>
                      <a:pt x="467" y="0"/>
                    </a:moveTo>
                    <a:cubicBezTo>
                      <a:pt x="200" y="0"/>
                      <a:pt x="0" y="200"/>
                      <a:pt x="0" y="467"/>
                    </a:cubicBezTo>
                    <a:cubicBezTo>
                      <a:pt x="0" y="701"/>
                      <a:pt x="200" y="934"/>
                      <a:pt x="467" y="934"/>
                    </a:cubicBezTo>
                    <a:cubicBezTo>
                      <a:pt x="701" y="934"/>
                      <a:pt x="901" y="701"/>
                      <a:pt x="901" y="467"/>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50"/>
              <p:cNvSpPr/>
              <p:nvPr/>
            </p:nvSpPr>
            <p:spPr>
              <a:xfrm rot="5400000" flipH="1">
                <a:off x="851801" y="-667714"/>
                <a:ext cx="49922" cy="49975"/>
              </a:xfrm>
              <a:custGeom>
                <a:avLst/>
                <a:gdLst/>
                <a:ahLst/>
                <a:cxnLst/>
                <a:rect l="l" t="t" r="r" b="b"/>
                <a:pathLst>
                  <a:path w="901" h="902" extrusionOk="0">
                    <a:moveTo>
                      <a:pt x="467" y="1"/>
                    </a:moveTo>
                    <a:cubicBezTo>
                      <a:pt x="200" y="1"/>
                      <a:pt x="0" y="201"/>
                      <a:pt x="0" y="468"/>
                    </a:cubicBezTo>
                    <a:cubicBezTo>
                      <a:pt x="0" y="701"/>
                      <a:pt x="200" y="902"/>
                      <a:pt x="467" y="902"/>
                    </a:cubicBezTo>
                    <a:cubicBezTo>
                      <a:pt x="701" y="902"/>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50"/>
              <p:cNvSpPr/>
              <p:nvPr/>
            </p:nvSpPr>
            <p:spPr>
              <a:xfrm rot="5400000" flipH="1">
                <a:off x="1075415" y="-667714"/>
                <a:ext cx="49922" cy="49975"/>
              </a:xfrm>
              <a:custGeom>
                <a:avLst/>
                <a:gdLst/>
                <a:ahLst/>
                <a:cxnLst/>
                <a:rect l="l" t="t" r="r" b="b"/>
                <a:pathLst>
                  <a:path w="901" h="902" extrusionOk="0">
                    <a:moveTo>
                      <a:pt x="467" y="1"/>
                    </a:moveTo>
                    <a:cubicBezTo>
                      <a:pt x="200" y="1"/>
                      <a:pt x="0" y="167"/>
                      <a:pt x="0" y="434"/>
                    </a:cubicBezTo>
                    <a:cubicBezTo>
                      <a:pt x="0" y="701"/>
                      <a:pt x="200" y="901"/>
                      <a:pt x="467" y="901"/>
                    </a:cubicBezTo>
                    <a:cubicBezTo>
                      <a:pt x="701" y="901"/>
                      <a:pt x="901" y="701"/>
                      <a:pt x="901" y="434"/>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50"/>
              <p:cNvSpPr/>
              <p:nvPr/>
            </p:nvSpPr>
            <p:spPr>
              <a:xfrm rot="5400000" flipH="1">
                <a:off x="1301828" y="-668628"/>
                <a:ext cx="49922" cy="51804"/>
              </a:xfrm>
              <a:custGeom>
                <a:avLst/>
                <a:gdLst/>
                <a:ahLst/>
                <a:cxnLst/>
                <a:rect l="l" t="t" r="r" b="b"/>
                <a:pathLst>
                  <a:path w="901" h="935" extrusionOk="0">
                    <a:moveTo>
                      <a:pt x="467" y="1"/>
                    </a:moveTo>
                    <a:cubicBezTo>
                      <a:pt x="200" y="1"/>
                      <a:pt x="0" y="201"/>
                      <a:pt x="0" y="468"/>
                    </a:cubicBezTo>
                    <a:cubicBezTo>
                      <a:pt x="0" y="701"/>
                      <a:pt x="200" y="935"/>
                      <a:pt x="467" y="935"/>
                    </a:cubicBezTo>
                    <a:cubicBezTo>
                      <a:pt x="701" y="935"/>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50"/>
              <p:cNvSpPr/>
              <p:nvPr/>
            </p:nvSpPr>
            <p:spPr>
              <a:xfrm rot="5400000" flipH="1">
                <a:off x="1526357" y="-667714"/>
                <a:ext cx="49922" cy="49975"/>
              </a:xfrm>
              <a:custGeom>
                <a:avLst/>
                <a:gdLst/>
                <a:ahLst/>
                <a:cxnLst/>
                <a:rect l="l" t="t" r="r" b="b"/>
                <a:pathLst>
                  <a:path w="901" h="902" extrusionOk="0">
                    <a:moveTo>
                      <a:pt x="467" y="1"/>
                    </a:moveTo>
                    <a:cubicBezTo>
                      <a:pt x="200" y="1"/>
                      <a:pt x="0" y="201"/>
                      <a:pt x="0" y="468"/>
                    </a:cubicBezTo>
                    <a:cubicBezTo>
                      <a:pt x="0" y="701"/>
                      <a:pt x="200" y="901"/>
                      <a:pt x="467" y="901"/>
                    </a:cubicBezTo>
                    <a:cubicBezTo>
                      <a:pt x="701" y="901"/>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50"/>
              <p:cNvSpPr/>
              <p:nvPr/>
            </p:nvSpPr>
            <p:spPr>
              <a:xfrm rot="5400000" flipH="1">
                <a:off x="1752769" y="-668628"/>
                <a:ext cx="49922" cy="51804"/>
              </a:xfrm>
              <a:custGeom>
                <a:avLst/>
                <a:gdLst/>
                <a:ahLst/>
                <a:cxnLst/>
                <a:rect l="l" t="t" r="r" b="b"/>
                <a:pathLst>
                  <a:path w="901" h="935" extrusionOk="0">
                    <a:moveTo>
                      <a:pt x="467" y="1"/>
                    </a:moveTo>
                    <a:cubicBezTo>
                      <a:pt x="200" y="1"/>
                      <a:pt x="0" y="234"/>
                      <a:pt x="0" y="468"/>
                    </a:cubicBezTo>
                    <a:cubicBezTo>
                      <a:pt x="0" y="734"/>
                      <a:pt x="200" y="935"/>
                      <a:pt x="467" y="935"/>
                    </a:cubicBezTo>
                    <a:cubicBezTo>
                      <a:pt x="701" y="935"/>
                      <a:pt x="901" y="734"/>
                      <a:pt x="901" y="468"/>
                    </a:cubicBezTo>
                    <a:cubicBezTo>
                      <a:pt x="901" y="234"/>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50"/>
              <p:cNvSpPr/>
              <p:nvPr/>
            </p:nvSpPr>
            <p:spPr>
              <a:xfrm rot="5400000" flipH="1">
                <a:off x="1976384" y="-668628"/>
                <a:ext cx="49922" cy="51804"/>
              </a:xfrm>
              <a:custGeom>
                <a:avLst/>
                <a:gdLst/>
                <a:ahLst/>
                <a:cxnLst/>
                <a:rect l="l" t="t" r="r" b="b"/>
                <a:pathLst>
                  <a:path w="901" h="935" extrusionOk="0">
                    <a:moveTo>
                      <a:pt x="467" y="0"/>
                    </a:moveTo>
                    <a:cubicBezTo>
                      <a:pt x="200" y="0"/>
                      <a:pt x="0" y="201"/>
                      <a:pt x="0" y="467"/>
                    </a:cubicBezTo>
                    <a:cubicBezTo>
                      <a:pt x="0" y="701"/>
                      <a:pt x="200" y="934"/>
                      <a:pt x="467" y="934"/>
                    </a:cubicBezTo>
                    <a:cubicBezTo>
                      <a:pt x="701" y="934"/>
                      <a:pt x="901" y="701"/>
                      <a:pt x="901" y="467"/>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50"/>
              <p:cNvSpPr/>
              <p:nvPr/>
            </p:nvSpPr>
            <p:spPr>
              <a:xfrm rot="5400000" flipH="1">
                <a:off x="2200940" y="-667686"/>
                <a:ext cx="49922" cy="49920"/>
              </a:xfrm>
              <a:custGeom>
                <a:avLst/>
                <a:gdLst/>
                <a:ahLst/>
                <a:cxnLst/>
                <a:rect l="l" t="t" r="r" b="b"/>
                <a:pathLst>
                  <a:path w="901" h="901" extrusionOk="0">
                    <a:moveTo>
                      <a:pt x="467" y="0"/>
                    </a:moveTo>
                    <a:cubicBezTo>
                      <a:pt x="200" y="0"/>
                      <a:pt x="0" y="167"/>
                      <a:pt x="0" y="467"/>
                    </a:cubicBezTo>
                    <a:cubicBezTo>
                      <a:pt x="0" y="701"/>
                      <a:pt x="200" y="901"/>
                      <a:pt x="467" y="901"/>
                    </a:cubicBezTo>
                    <a:cubicBezTo>
                      <a:pt x="701" y="901"/>
                      <a:pt x="901" y="701"/>
                      <a:pt x="901" y="467"/>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50"/>
              <p:cNvSpPr/>
              <p:nvPr/>
            </p:nvSpPr>
            <p:spPr>
              <a:xfrm rot="5400000" flipH="1">
                <a:off x="2427325" y="-668628"/>
                <a:ext cx="49922" cy="51804"/>
              </a:xfrm>
              <a:custGeom>
                <a:avLst/>
                <a:gdLst/>
                <a:ahLst/>
                <a:cxnLst/>
                <a:rect l="l" t="t" r="r" b="b"/>
                <a:pathLst>
                  <a:path w="901" h="935" extrusionOk="0">
                    <a:moveTo>
                      <a:pt x="467" y="0"/>
                    </a:moveTo>
                    <a:cubicBezTo>
                      <a:pt x="200" y="0"/>
                      <a:pt x="0" y="234"/>
                      <a:pt x="0" y="467"/>
                    </a:cubicBezTo>
                    <a:cubicBezTo>
                      <a:pt x="0" y="734"/>
                      <a:pt x="200" y="934"/>
                      <a:pt x="467" y="934"/>
                    </a:cubicBezTo>
                    <a:cubicBezTo>
                      <a:pt x="701" y="934"/>
                      <a:pt x="901" y="734"/>
                      <a:pt x="901" y="467"/>
                    </a:cubicBezTo>
                    <a:cubicBezTo>
                      <a:pt x="901" y="234"/>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50"/>
              <p:cNvSpPr/>
              <p:nvPr/>
            </p:nvSpPr>
            <p:spPr>
              <a:xfrm rot="5400000" flipH="1">
                <a:off x="2650995" y="-668628"/>
                <a:ext cx="49922" cy="51804"/>
              </a:xfrm>
              <a:custGeom>
                <a:avLst/>
                <a:gdLst/>
                <a:ahLst/>
                <a:cxnLst/>
                <a:rect l="l" t="t" r="r" b="b"/>
                <a:pathLst>
                  <a:path w="901" h="935" extrusionOk="0">
                    <a:moveTo>
                      <a:pt x="467" y="1"/>
                    </a:moveTo>
                    <a:cubicBezTo>
                      <a:pt x="200" y="1"/>
                      <a:pt x="0" y="201"/>
                      <a:pt x="0" y="468"/>
                    </a:cubicBezTo>
                    <a:cubicBezTo>
                      <a:pt x="0" y="701"/>
                      <a:pt x="200" y="935"/>
                      <a:pt x="467" y="935"/>
                    </a:cubicBezTo>
                    <a:cubicBezTo>
                      <a:pt x="701" y="935"/>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50"/>
              <p:cNvSpPr/>
              <p:nvPr/>
            </p:nvSpPr>
            <p:spPr>
              <a:xfrm rot="5400000" flipH="1">
                <a:off x="2877352" y="-667714"/>
                <a:ext cx="49922" cy="49975"/>
              </a:xfrm>
              <a:custGeom>
                <a:avLst/>
                <a:gdLst/>
                <a:ahLst/>
                <a:cxnLst/>
                <a:rect l="l" t="t" r="r" b="b"/>
                <a:pathLst>
                  <a:path w="901" h="902" extrusionOk="0">
                    <a:moveTo>
                      <a:pt x="467" y="0"/>
                    </a:moveTo>
                    <a:cubicBezTo>
                      <a:pt x="200" y="0"/>
                      <a:pt x="0" y="201"/>
                      <a:pt x="0" y="434"/>
                    </a:cubicBezTo>
                    <a:cubicBezTo>
                      <a:pt x="0" y="701"/>
                      <a:pt x="200" y="901"/>
                      <a:pt x="467" y="901"/>
                    </a:cubicBezTo>
                    <a:cubicBezTo>
                      <a:pt x="701" y="901"/>
                      <a:pt x="901" y="701"/>
                      <a:pt x="901" y="434"/>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50"/>
              <p:cNvSpPr/>
              <p:nvPr/>
            </p:nvSpPr>
            <p:spPr>
              <a:xfrm rot="5400000" flipH="1">
                <a:off x="3101936" y="-668628"/>
                <a:ext cx="49922" cy="51804"/>
              </a:xfrm>
              <a:custGeom>
                <a:avLst/>
                <a:gdLst/>
                <a:ahLst/>
                <a:cxnLst/>
                <a:rect l="l" t="t" r="r" b="b"/>
                <a:pathLst>
                  <a:path w="901" h="935" extrusionOk="0">
                    <a:moveTo>
                      <a:pt x="467" y="1"/>
                    </a:moveTo>
                    <a:cubicBezTo>
                      <a:pt x="200" y="1"/>
                      <a:pt x="0" y="234"/>
                      <a:pt x="0" y="468"/>
                    </a:cubicBezTo>
                    <a:cubicBezTo>
                      <a:pt x="0" y="735"/>
                      <a:pt x="200" y="935"/>
                      <a:pt x="467" y="935"/>
                    </a:cubicBezTo>
                    <a:cubicBezTo>
                      <a:pt x="701" y="935"/>
                      <a:pt x="901" y="735"/>
                      <a:pt x="901" y="468"/>
                    </a:cubicBezTo>
                    <a:cubicBezTo>
                      <a:pt x="901" y="234"/>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50"/>
              <p:cNvSpPr/>
              <p:nvPr/>
            </p:nvSpPr>
            <p:spPr>
              <a:xfrm rot="5400000" flipH="1">
                <a:off x="3328321" y="-667686"/>
                <a:ext cx="49922" cy="49920"/>
              </a:xfrm>
              <a:custGeom>
                <a:avLst/>
                <a:gdLst/>
                <a:ahLst/>
                <a:cxnLst/>
                <a:rect l="l" t="t" r="r" b="b"/>
                <a:pathLst>
                  <a:path w="901" h="901" extrusionOk="0">
                    <a:moveTo>
                      <a:pt x="467" y="0"/>
                    </a:moveTo>
                    <a:cubicBezTo>
                      <a:pt x="200" y="0"/>
                      <a:pt x="0" y="200"/>
                      <a:pt x="0" y="467"/>
                    </a:cubicBezTo>
                    <a:cubicBezTo>
                      <a:pt x="0" y="701"/>
                      <a:pt x="200" y="901"/>
                      <a:pt x="467" y="901"/>
                    </a:cubicBezTo>
                    <a:cubicBezTo>
                      <a:pt x="701" y="901"/>
                      <a:pt x="901" y="701"/>
                      <a:pt x="901" y="467"/>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50"/>
              <p:cNvSpPr/>
              <p:nvPr/>
            </p:nvSpPr>
            <p:spPr>
              <a:xfrm rot="5400000" flipH="1">
                <a:off x="3551936" y="-667686"/>
                <a:ext cx="49922" cy="49920"/>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50"/>
              <p:cNvSpPr/>
              <p:nvPr/>
            </p:nvSpPr>
            <p:spPr>
              <a:xfrm rot="5400000" flipH="1">
                <a:off x="3776492" y="-668628"/>
                <a:ext cx="49922" cy="51804"/>
              </a:xfrm>
              <a:custGeom>
                <a:avLst/>
                <a:gdLst/>
                <a:ahLst/>
                <a:cxnLst/>
                <a:rect l="l" t="t" r="r" b="b"/>
                <a:pathLst>
                  <a:path w="901" h="935" extrusionOk="0">
                    <a:moveTo>
                      <a:pt x="467" y="0"/>
                    </a:moveTo>
                    <a:cubicBezTo>
                      <a:pt x="200" y="0"/>
                      <a:pt x="0" y="167"/>
                      <a:pt x="0" y="467"/>
                    </a:cubicBezTo>
                    <a:cubicBezTo>
                      <a:pt x="0" y="734"/>
                      <a:pt x="200" y="934"/>
                      <a:pt x="467" y="934"/>
                    </a:cubicBezTo>
                    <a:cubicBezTo>
                      <a:pt x="701" y="934"/>
                      <a:pt x="901" y="734"/>
                      <a:pt x="901" y="467"/>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50"/>
              <p:cNvSpPr/>
              <p:nvPr/>
            </p:nvSpPr>
            <p:spPr>
              <a:xfrm rot="5400000" flipH="1">
                <a:off x="4002905" y="-667714"/>
                <a:ext cx="49922" cy="49975"/>
              </a:xfrm>
              <a:custGeom>
                <a:avLst/>
                <a:gdLst/>
                <a:ahLst/>
                <a:cxnLst/>
                <a:rect l="l" t="t" r="r" b="b"/>
                <a:pathLst>
                  <a:path w="901" h="902" extrusionOk="0">
                    <a:moveTo>
                      <a:pt x="467" y="1"/>
                    </a:moveTo>
                    <a:cubicBezTo>
                      <a:pt x="200" y="1"/>
                      <a:pt x="0" y="201"/>
                      <a:pt x="0" y="468"/>
                    </a:cubicBezTo>
                    <a:cubicBezTo>
                      <a:pt x="0" y="701"/>
                      <a:pt x="200" y="902"/>
                      <a:pt x="467" y="902"/>
                    </a:cubicBezTo>
                    <a:cubicBezTo>
                      <a:pt x="701" y="902"/>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50"/>
              <p:cNvSpPr/>
              <p:nvPr/>
            </p:nvSpPr>
            <p:spPr>
              <a:xfrm rot="5400000" flipH="1">
                <a:off x="4226519" y="-667714"/>
                <a:ext cx="49922" cy="49975"/>
              </a:xfrm>
              <a:custGeom>
                <a:avLst/>
                <a:gdLst/>
                <a:ahLst/>
                <a:cxnLst/>
                <a:rect l="l" t="t" r="r" b="b"/>
                <a:pathLst>
                  <a:path w="901" h="902" extrusionOk="0">
                    <a:moveTo>
                      <a:pt x="467" y="1"/>
                    </a:moveTo>
                    <a:cubicBezTo>
                      <a:pt x="200" y="1"/>
                      <a:pt x="0" y="201"/>
                      <a:pt x="0" y="434"/>
                    </a:cubicBezTo>
                    <a:cubicBezTo>
                      <a:pt x="0" y="701"/>
                      <a:pt x="200" y="901"/>
                      <a:pt x="467" y="901"/>
                    </a:cubicBezTo>
                    <a:cubicBezTo>
                      <a:pt x="701" y="901"/>
                      <a:pt x="901" y="701"/>
                      <a:pt x="901" y="434"/>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50"/>
              <p:cNvSpPr/>
              <p:nvPr/>
            </p:nvSpPr>
            <p:spPr>
              <a:xfrm rot="5400000" flipH="1">
                <a:off x="4452932" y="-668628"/>
                <a:ext cx="49922" cy="51804"/>
              </a:xfrm>
              <a:custGeom>
                <a:avLst/>
                <a:gdLst/>
                <a:ahLst/>
                <a:cxnLst/>
                <a:rect l="l" t="t" r="r" b="b"/>
                <a:pathLst>
                  <a:path w="901" h="935" extrusionOk="0">
                    <a:moveTo>
                      <a:pt x="467" y="1"/>
                    </a:moveTo>
                    <a:cubicBezTo>
                      <a:pt x="200" y="1"/>
                      <a:pt x="0" y="201"/>
                      <a:pt x="0" y="468"/>
                    </a:cubicBezTo>
                    <a:cubicBezTo>
                      <a:pt x="0" y="701"/>
                      <a:pt x="200" y="935"/>
                      <a:pt x="467" y="935"/>
                    </a:cubicBezTo>
                    <a:cubicBezTo>
                      <a:pt x="701" y="935"/>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95" name="Google Shape;6395;p50"/>
            <p:cNvGrpSpPr/>
            <p:nvPr/>
          </p:nvGrpSpPr>
          <p:grpSpPr>
            <a:xfrm rot="10800000" flipH="1">
              <a:off x="6767816" y="4821012"/>
              <a:ext cx="5191504" cy="194148"/>
              <a:chOff x="-495509" y="-804488"/>
              <a:chExt cx="5191504" cy="194148"/>
            </a:xfrm>
          </p:grpSpPr>
          <p:sp>
            <p:nvSpPr>
              <p:cNvPr id="6396" name="Google Shape;6396;p50"/>
              <p:cNvSpPr/>
              <p:nvPr/>
            </p:nvSpPr>
            <p:spPr>
              <a:xfrm rot="-5400000">
                <a:off x="4524807" y="-741625"/>
                <a:ext cx="122063" cy="140507"/>
              </a:xfrm>
              <a:custGeom>
                <a:avLst/>
                <a:gdLst/>
                <a:ahLst/>
                <a:cxnLst/>
                <a:rect l="l" t="t" r="r" b="b"/>
                <a:pathLst>
                  <a:path w="2203" h="2536" extrusionOk="0">
                    <a:moveTo>
                      <a:pt x="2202" y="0"/>
                    </a:moveTo>
                    <a:lnTo>
                      <a:pt x="1" y="1301"/>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50"/>
              <p:cNvSpPr/>
              <p:nvPr/>
            </p:nvSpPr>
            <p:spPr>
              <a:xfrm rot="5400000" flipH="1">
                <a:off x="2092790" y="-3374338"/>
                <a:ext cx="33355" cy="5173054"/>
              </a:xfrm>
              <a:custGeom>
                <a:avLst/>
                <a:gdLst/>
                <a:ahLst/>
                <a:cxnLst/>
                <a:rect l="l" t="t" r="r" b="b"/>
                <a:pathLst>
                  <a:path w="602" h="93368" extrusionOk="0">
                    <a:moveTo>
                      <a:pt x="1" y="1"/>
                    </a:moveTo>
                    <a:lnTo>
                      <a:pt x="1" y="93367"/>
                    </a:lnTo>
                    <a:lnTo>
                      <a:pt x="601" y="93367"/>
                    </a:lnTo>
                    <a:lnTo>
                      <a:pt x="6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50"/>
              <p:cNvSpPr/>
              <p:nvPr/>
            </p:nvSpPr>
            <p:spPr>
              <a:xfrm rot="5400000" flipH="1">
                <a:off x="-421629" y="-741625"/>
                <a:ext cx="122063" cy="140507"/>
              </a:xfrm>
              <a:custGeom>
                <a:avLst/>
                <a:gdLst/>
                <a:ahLst/>
                <a:cxnLst/>
                <a:rect l="l" t="t" r="r" b="b"/>
                <a:pathLst>
                  <a:path w="2203" h="2536" extrusionOk="0">
                    <a:moveTo>
                      <a:pt x="2202" y="0"/>
                    </a:moveTo>
                    <a:lnTo>
                      <a:pt x="1" y="1235"/>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50"/>
              <p:cNvSpPr/>
              <p:nvPr/>
            </p:nvSpPr>
            <p:spPr>
              <a:xfrm rot="5400000" flipH="1">
                <a:off x="-198015" y="-741625"/>
                <a:ext cx="122063" cy="140507"/>
              </a:xfrm>
              <a:custGeom>
                <a:avLst/>
                <a:gdLst/>
                <a:ahLst/>
                <a:cxnLst/>
                <a:rect l="l" t="t" r="r" b="b"/>
                <a:pathLst>
                  <a:path w="2203" h="2536" extrusionOk="0">
                    <a:moveTo>
                      <a:pt x="2202" y="0"/>
                    </a:moveTo>
                    <a:lnTo>
                      <a:pt x="1" y="1234"/>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50"/>
              <p:cNvSpPr/>
              <p:nvPr/>
            </p:nvSpPr>
            <p:spPr>
              <a:xfrm rot="5400000" flipH="1">
                <a:off x="26542" y="-742567"/>
                <a:ext cx="122063" cy="142391"/>
              </a:xfrm>
              <a:custGeom>
                <a:avLst/>
                <a:gdLst/>
                <a:ahLst/>
                <a:cxnLst/>
                <a:rect l="l" t="t" r="r" b="b"/>
                <a:pathLst>
                  <a:path w="2203" h="2570" extrusionOk="0">
                    <a:moveTo>
                      <a:pt x="2202" y="1"/>
                    </a:moveTo>
                    <a:lnTo>
                      <a:pt x="1" y="1268"/>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50"/>
              <p:cNvSpPr/>
              <p:nvPr/>
            </p:nvSpPr>
            <p:spPr>
              <a:xfrm rot="5400000" flipH="1">
                <a:off x="252012" y="-740711"/>
                <a:ext cx="122063" cy="138679"/>
              </a:xfrm>
              <a:custGeom>
                <a:avLst/>
                <a:gdLst/>
                <a:ahLst/>
                <a:cxnLst/>
                <a:rect l="l" t="t" r="r" b="b"/>
                <a:pathLst>
                  <a:path w="2203" h="2503" extrusionOk="0">
                    <a:moveTo>
                      <a:pt x="2202" y="0"/>
                    </a:moveTo>
                    <a:lnTo>
                      <a:pt x="1" y="1268"/>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50"/>
              <p:cNvSpPr/>
              <p:nvPr/>
            </p:nvSpPr>
            <p:spPr>
              <a:xfrm rot="5400000" flipH="1">
                <a:off x="475655" y="-740684"/>
                <a:ext cx="122063" cy="138623"/>
              </a:xfrm>
              <a:custGeom>
                <a:avLst/>
                <a:gdLst/>
                <a:ahLst/>
                <a:cxnLst/>
                <a:rect l="l" t="t" r="r" b="b"/>
                <a:pathLst>
                  <a:path w="2203" h="2502" extrusionOk="0">
                    <a:moveTo>
                      <a:pt x="2202" y="0"/>
                    </a:moveTo>
                    <a:lnTo>
                      <a:pt x="1" y="1234"/>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50"/>
              <p:cNvSpPr/>
              <p:nvPr/>
            </p:nvSpPr>
            <p:spPr>
              <a:xfrm rot="5400000" flipH="1">
                <a:off x="701125" y="-742540"/>
                <a:ext cx="122063" cy="142335"/>
              </a:xfrm>
              <a:custGeom>
                <a:avLst/>
                <a:gdLst/>
                <a:ahLst/>
                <a:cxnLst/>
                <a:rect l="l" t="t" r="r" b="b"/>
                <a:pathLst>
                  <a:path w="2203" h="2569" extrusionOk="0">
                    <a:moveTo>
                      <a:pt x="2202" y="0"/>
                    </a:moveTo>
                    <a:lnTo>
                      <a:pt x="1" y="1301"/>
                    </a:lnTo>
                    <a:lnTo>
                      <a:pt x="2202" y="2569"/>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50"/>
              <p:cNvSpPr/>
              <p:nvPr/>
            </p:nvSpPr>
            <p:spPr>
              <a:xfrm rot="5400000" flipH="1">
                <a:off x="925682" y="-741653"/>
                <a:ext cx="122063" cy="140562"/>
              </a:xfrm>
              <a:custGeom>
                <a:avLst/>
                <a:gdLst/>
                <a:ahLst/>
                <a:cxnLst/>
                <a:rect l="l" t="t" r="r" b="b"/>
                <a:pathLst>
                  <a:path w="2203" h="2537" extrusionOk="0">
                    <a:moveTo>
                      <a:pt x="2202" y="1"/>
                    </a:moveTo>
                    <a:lnTo>
                      <a:pt x="1" y="1302"/>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50"/>
              <p:cNvSpPr/>
              <p:nvPr/>
            </p:nvSpPr>
            <p:spPr>
              <a:xfrm rot="5400000" flipH="1">
                <a:off x="1149324" y="-741625"/>
                <a:ext cx="122063" cy="140507"/>
              </a:xfrm>
              <a:custGeom>
                <a:avLst/>
                <a:gdLst/>
                <a:ahLst/>
                <a:cxnLst/>
                <a:rect l="l" t="t" r="r" b="b"/>
                <a:pathLst>
                  <a:path w="2203" h="2536" extrusionOk="0">
                    <a:moveTo>
                      <a:pt x="2202" y="1"/>
                    </a:moveTo>
                    <a:lnTo>
                      <a:pt x="1" y="1302"/>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50"/>
              <p:cNvSpPr/>
              <p:nvPr/>
            </p:nvSpPr>
            <p:spPr>
              <a:xfrm rot="5400000" flipH="1">
                <a:off x="1372939" y="-741625"/>
                <a:ext cx="122063" cy="140507"/>
              </a:xfrm>
              <a:custGeom>
                <a:avLst/>
                <a:gdLst/>
                <a:ahLst/>
                <a:cxnLst/>
                <a:rect l="l" t="t" r="r" b="b"/>
                <a:pathLst>
                  <a:path w="2203" h="2536" extrusionOk="0">
                    <a:moveTo>
                      <a:pt x="2202" y="0"/>
                    </a:moveTo>
                    <a:lnTo>
                      <a:pt x="1" y="1268"/>
                    </a:lnTo>
                    <a:lnTo>
                      <a:pt x="2202" y="2536"/>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50"/>
              <p:cNvSpPr/>
              <p:nvPr/>
            </p:nvSpPr>
            <p:spPr>
              <a:xfrm rot="5400000" flipH="1">
                <a:off x="1597495" y="-742567"/>
                <a:ext cx="122063" cy="142391"/>
              </a:xfrm>
              <a:custGeom>
                <a:avLst/>
                <a:gdLst/>
                <a:ahLst/>
                <a:cxnLst/>
                <a:rect l="l" t="t" r="r" b="b"/>
                <a:pathLst>
                  <a:path w="2203" h="2570" extrusionOk="0">
                    <a:moveTo>
                      <a:pt x="2202" y="1"/>
                    </a:moveTo>
                    <a:lnTo>
                      <a:pt x="1" y="1302"/>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50"/>
              <p:cNvSpPr/>
              <p:nvPr/>
            </p:nvSpPr>
            <p:spPr>
              <a:xfrm rot="5400000" flipH="1">
                <a:off x="1822052" y="-741625"/>
                <a:ext cx="122063" cy="140507"/>
              </a:xfrm>
              <a:custGeom>
                <a:avLst/>
                <a:gdLst/>
                <a:ahLst/>
                <a:cxnLst/>
                <a:rect l="l" t="t" r="r" b="b"/>
                <a:pathLst>
                  <a:path w="2203" h="2536" extrusionOk="0">
                    <a:moveTo>
                      <a:pt x="2202" y="1"/>
                    </a:moveTo>
                    <a:lnTo>
                      <a:pt x="1" y="1302"/>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50"/>
              <p:cNvSpPr/>
              <p:nvPr/>
            </p:nvSpPr>
            <p:spPr>
              <a:xfrm rot="5400000" flipH="1">
                <a:off x="2045666" y="-741625"/>
                <a:ext cx="122063" cy="140507"/>
              </a:xfrm>
              <a:custGeom>
                <a:avLst/>
                <a:gdLst/>
                <a:ahLst/>
                <a:cxnLst/>
                <a:rect l="l" t="t" r="r" b="b"/>
                <a:pathLst>
                  <a:path w="2203" h="2536" extrusionOk="0">
                    <a:moveTo>
                      <a:pt x="2202" y="0"/>
                    </a:moveTo>
                    <a:lnTo>
                      <a:pt x="1" y="1235"/>
                    </a:lnTo>
                    <a:lnTo>
                      <a:pt x="2202" y="2536"/>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50"/>
              <p:cNvSpPr/>
              <p:nvPr/>
            </p:nvSpPr>
            <p:spPr>
              <a:xfrm rot="5400000" flipH="1">
                <a:off x="2269281" y="-741625"/>
                <a:ext cx="122063" cy="140507"/>
              </a:xfrm>
              <a:custGeom>
                <a:avLst/>
                <a:gdLst/>
                <a:ahLst/>
                <a:cxnLst/>
                <a:rect l="l" t="t" r="r" b="b"/>
                <a:pathLst>
                  <a:path w="2203" h="2536" extrusionOk="0">
                    <a:moveTo>
                      <a:pt x="2202" y="0"/>
                    </a:moveTo>
                    <a:lnTo>
                      <a:pt x="1" y="1234"/>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50"/>
              <p:cNvSpPr/>
              <p:nvPr/>
            </p:nvSpPr>
            <p:spPr>
              <a:xfrm rot="5400000" flipH="1">
                <a:off x="2493837" y="-742567"/>
                <a:ext cx="122063" cy="142391"/>
              </a:xfrm>
              <a:custGeom>
                <a:avLst/>
                <a:gdLst/>
                <a:ahLst/>
                <a:cxnLst/>
                <a:rect l="l" t="t" r="r" b="b"/>
                <a:pathLst>
                  <a:path w="2203" h="2570" extrusionOk="0">
                    <a:moveTo>
                      <a:pt x="2202" y="1"/>
                    </a:moveTo>
                    <a:lnTo>
                      <a:pt x="1" y="1268"/>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50"/>
              <p:cNvSpPr/>
              <p:nvPr/>
            </p:nvSpPr>
            <p:spPr>
              <a:xfrm rot="5400000" flipH="1">
                <a:off x="2718394" y="-741625"/>
                <a:ext cx="122063" cy="140507"/>
              </a:xfrm>
              <a:custGeom>
                <a:avLst/>
                <a:gdLst/>
                <a:ahLst/>
                <a:cxnLst/>
                <a:rect l="l" t="t" r="r" b="b"/>
                <a:pathLst>
                  <a:path w="2203" h="2536" extrusionOk="0">
                    <a:moveTo>
                      <a:pt x="2202" y="0"/>
                    </a:moveTo>
                    <a:lnTo>
                      <a:pt x="1" y="1268"/>
                    </a:lnTo>
                    <a:lnTo>
                      <a:pt x="2202" y="2536"/>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50"/>
              <p:cNvSpPr/>
              <p:nvPr/>
            </p:nvSpPr>
            <p:spPr>
              <a:xfrm rot="5400000" flipH="1">
                <a:off x="2500320" y="-741625"/>
                <a:ext cx="122063" cy="140507"/>
              </a:xfrm>
              <a:custGeom>
                <a:avLst/>
                <a:gdLst/>
                <a:ahLst/>
                <a:cxnLst/>
                <a:rect l="l" t="t" r="r" b="b"/>
                <a:pathLst>
                  <a:path w="2203" h="2536" extrusionOk="0">
                    <a:moveTo>
                      <a:pt x="2202" y="1"/>
                    </a:moveTo>
                    <a:lnTo>
                      <a:pt x="1" y="1268"/>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50"/>
              <p:cNvSpPr/>
              <p:nvPr/>
            </p:nvSpPr>
            <p:spPr>
              <a:xfrm rot="5400000" flipH="1">
                <a:off x="2724876" y="-742567"/>
                <a:ext cx="122063" cy="142391"/>
              </a:xfrm>
              <a:custGeom>
                <a:avLst/>
                <a:gdLst/>
                <a:ahLst/>
                <a:cxnLst/>
                <a:rect l="l" t="t" r="r" b="b"/>
                <a:pathLst>
                  <a:path w="2203" h="2570" extrusionOk="0">
                    <a:moveTo>
                      <a:pt x="2202" y="1"/>
                    </a:moveTo>
                    <a:lnTo>
                      <a:pt x="1" y="1269"/>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50"/>
              <p:cNvSpPr/>
              <p:nvPr/>
            </p:nvSpPr>
            <p:spPr>
              <a:xfrm rot="5400000" flipH="1">
                <a:off x="2949432" y="-741625"/>
                <a:ext cx="122063" cy="140507"/>
              </a:xfrm>
              <a:custGeom>
                <a:avLst/>
                <a:gdLst/>
                <a:ahLst/>
                <a:cxnLst/>
                <a:rect l="l" t="t" r="r" b="b"/>
                <a:pathLst>
                  <a:path w="2203" h="2536" extrusionOk="0">
                    <a:moveTo>
                      <a:pt x="2202" y="1"/>
                    </a:moveTo>
                    <a:lnTo>
                      <a:pt x="1" y="1268"/>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50"/>
              <p:cNvSpPr/>
              <p:nvPr/>
            </p:nvSpPr>
            <p:spPr>
              <a:xfrm rot="5400000" flipH="1">
                <a:off x="3173047" y="-741625"/>
                <a:ext cx="122063" cy="140507"/>
              </a:xfrm>
              <a:custGeom>
                <a:avLst/>
                <a:gdLst/>
                <a:ahLst/>
                <a:cxnLst/>
                <a:rect l="l" t="t" r="r" b="b"/>
                <a:pathLst>
                  <a:path w="2203" h="2536" extrusionOk="0">
                    <a:moveTo>
                      <a:pt x="2202" y="1"/>
                    </a:moveTo>
                    <a:lnTo>
                      <a:pt x="1" y="1235"/>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50"/>
              <p:cNvSpPr/>
              <p:nvPr/>
            </p:nvSpPr>
            <p:spPr>
              <a:xfrm rot="5400000" flipH="1">
                <a:off x="3396662" y="-741625"/>
                <a:ext cx="122063" cy="140507"/>
              </a:xfrm>
              <a:custGeom>
                <a:avLst/>
                <a:gdLst/>
                <a:ahLst/>
                <a:cxnLst/>
                <a:rect l="l" t="t" r="r" b="b"/>
                <a:pathLst>
                  <a:path w="2203" h="2536" extrusionOk="0">
                    <a:moveTo>
                      <a:pt x="2202" y="0"/>
                    </a:moveTo>
                    <a:lnTo>
                      <a:pt x="1" y="1235"/>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50"/>
              <p:cNvSpPr/>
              <p:nvPr/>
            </p:nvSpPr>
            <p:spPr>
              <a:xfrm rot="5400000" flipH="1">
                <a:off x="3621218" y="-742567"/>
                <a:ext cx="122063" cy="142391"/>
              </a:xfrm>
              <a:custGeom>
                <a:avLst/>
                <a:gdLst/>
                <a:ahLst/>
                <a:cxnLst/>
                <a:rect l="l" t="t" r="r" b="b"/>
                <a:pathLst>
                  <a:path w="2203" h="2570" extrusionOk="0">
                    <a:moveTo>
                      <a:pt x="2202" y="1"/>
                    </a:moveTo>
                    <a:lnTo>
                      <a:pt x="1" y="1268"/>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50"/>
              <p:cNvSpPr/>
              <p:nvPr/>
            </p:nvSpPr>
            <p:spPr>
              <a:xfrm rot="5400000" flipH="1">
                <a:off x="3845775" y="-741625"/>
                <a:ext cx="122063" cy="140507"/>
              </a:xfrm>
              <a:custGeom>
                <a:avLst/>
                <a:gdLst/>
                <a:ahLst/>
                <a:cxnLst/>
                <a:rect l="l" t="t" r="r" b="b"/>
                <a:pathLst>
                  <a:path w="2203" h="2536" extrusionOk="0">
                    <a:moveTo>
                      <a:pt x="2202" y="1"/>
                    </a:moveTo>
                    <a:lnTo>
                      <a:pt x="1" y="1235"/>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50"/>
              <p:cNvSpPr/>
              <p:nvPr/>
            </p:nvSpPr>
            <p:spPr>
              <a:xfrm rot="5400000" flipH="1">
                <a:off x="4070303" y="-740711"/>
                <a:ext cx="122063" cy="138679"/>
              </a:xfrm>
              <a:custGeom>
                <a:avLst/>
                <a:gdLst/>
                <a:ahLst/>
                <a:cxnLst/>
                <a:rect l="l" t="t" r="r" b="b"/>
                <a:pathLst>
                  <a:path w="2203" h="2503" extrusionOk="0">
                    <a:moveTo>
                      <a:pt x="2202" y="0"/>
                    </a:moveTo>
                    <a:lnTo>
                      <a:pt x="1" y="1235"/>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50"/>
              <p:cNvSpPr/>
              <p:nvPr/>
            </p:nvSpPr>
            <p:spPr>
              <a:xfrm rot="5400000" flipH="1">
                <a:off x="4293946" y="-740684"/>
                <a:ext cx="122063" cy="138623"/>
              </a:xfrm>
              <a:custGeom>
                <a:avLst/>
                <a:gdLst/>
                <a:ahLst/>
                <a:cxnLst/>
                <a:rect l="l" t="t" r="r" b="b"/>
                <a:pathLst>
                  <a:path w="2203" h="2502" extrusionOk="0">
                    <a:moveTo>
                      <a:pt x="2202" y="0"/>
                    </a:moveTo>
                    <a:lnTo>
                      <a:pt x="1" y="1234"/>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50"/>
              <p:cNvSpPr/>
              <p:nvPr/>
            </p:nvSpPr>
            <p:spPr>
              <a:xfrm rot="5400000" flipH="1">
                <a:off x="4520330" y="-741625"/>
                <a:ext cx="122063" cy="140507"/>
              </a:xfrm>
              <a:custGeom>
                <a:avLst/>
                <a:gdLst/>
                <a:ahLst/>
                <a:cxnLst/>
                <a:rect l="l" t="t" r="r" b="b"/>
                <a:pathLst>
                  <a:path w="2203" h="2536" extrusionOk="0">
                    <a:moveTo>
                      <a:pt x="2202" y="0"/>
                    </a:moveTo>
                    <a:lnTo>
                      <a:pt x="1" y="1301"/>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50"/>
              <p:cNvSpPr/>
              <p:nvPr/>
            </p:nvSpPr>
            <p:spPr>
              <a:xfrm rot="5400000" flipH="1">
                <a:off x="-495510" y="-667686"/>
                <a:ext cx="49922" cy="49920"/>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50"/>
              <p:cNvSpPr/>
              <p:nvPr/>
            </p:nvSpPr>
            <p:spPr>
              <a:xfrm rot="5400000" flipH="1">
                <a:off x="-273752" y="-667714"/>
                <a:ext cx="49922" cy="49975"/>
              </a:xfrm>
              <a:custGeom>
                <a:avLst/>
                <a:gdLst/>
                <a:ahLst/>
                <a:cxnLst/>
                <a:rect l="l" t="t" r="r" b="b"/>
                <a:pathLst>
                  <a:path w="901" h="902" extrusionOk="0">
                    <a:moveTo>
                      <a:pt x="467" y="0"/>
                    </a:moveTo>
                    <a:cubicBezTo>
                      <a:pt x="200" y="0"/>
                      <a:pt x="0" y="201"/>
                      <a:pt x="0" y="434"/>
                    </a:cubicBezTo>
                    <a:cubicBezTo>
                      <a:pt x="0" y="701"/>
                      <a:pt x="200" y="901"/>
                      <a:pt x="467" y="901"/>
                    </a:cubicBezTo>
                    <a:cubicBezTo>
                      <a:pt x="701" y="901"/>
                      <a:pt x="901" y="701"/>
                      <a:pt x="901" y="434"/>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50"/>
              <p:cNvSpPr/>
              <p:nvPr/>
            </p:nvSpPr>
            <p:spPr>
              <a:xfrm rot="5400000" flipH="1">
                <a:off x="-51966" y="-667714"/>
                <a:ext cx="49922" cy="49975"/>
              </a:xfrm>
              <a:custGeom>
                <a:avLst/>
                <a:gdLst/>
                <a:ahLst/>
                <a:cxnLst/>
                <a:rect l="l" t="t" r="r" b="b"/>
                <a:pathLst>
                  <a:path w="901" h="902" extrusionOk="0">
                    <a:moveTo>
                      <a:pt x="467" y="1"/>
                    </a:moveTo>
                    <a:cubicBezTo>
                      <a:pt x="200" y="1"/>
                      <a:pt x="0" y="167"/>
                      <a:pt x="0" y="434"/>
                    </a:cubicBezTo>
                    <a:cubicBezTo>
                      <a:pt x="0" y="701"/>
                      <a:pt x="200" y="901"/>
                      <a:pt x="467" y="901"/>
                    </a:cubicBezTo>
                    <a:cubicBezTo>
                      <a:pt x="701" y="901"/>
                      <a:pt x="901" y="701"/>
                      <a:pt x="901" y="434"/>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50"/>
              <p:cNvSpPr/>
              <p:nvPr/>
            </p:nvSpPr>
            <p:spPr>
              <a:xfrm rot="5400000" flipH="1">
                <a:off x="179073" y="-667714"/>
                <a:ext cx="49922" cy="49975"/>
              </a:xfrm>
              <a:custGeom>
                <a:avLst/>
                <a:gdLst/>
                <a:ahLst/>
                <a:cxnLst/>
                <a:rect l="l" t="t" r="r" b="b"/>
                <a:pathLst>
                  <a:path w="901" h="902" extrusionOk="0">
                    <a:moveTo>
                      <a:pt x="467" y="1"/>
                    </a:moveTo>
                    <a:cubicBezTo>
                      <a:pt x="200" y="1"/>
                      <a:pt x="0" y="201"/>
                      <a:pt x="0" y="435"/>
                    </a:cubicBezTo>
                    <a:cubicBezTo>
                      <a:pt x="0" y="701"/>
                      <a:pt x="200" y="902"/>
                      <a:pt x="467" y="902"/>
                    </a:cubicBezTo>
                    <a:cubicBezTo>
                      <a:pt x="701" y="902"/>
                      <a:pt x="901" y="701"/>
                      <a:pt x="901" y="435"/>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50"/>
              <p:cNvSpPr/>
              <p:nvPr/>
            </p:nvSpPr>
            <p:spPr>
              <a:xfrm rot="5400000" flipH="1">
                <a:off x="400832" y="-667686"/>
                <a:ext cx="49922" cy="49920"/>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50"/>
              <p:cNvSpPr/>
              <p:nvPr/>
            </p:nvSpPr>
            <p:spPr>
              <a:xfrm rot="5400000" flipH="1">
                <a:off x="627217" y="-668628"/>
                <a:ext cx="49922" cy="51804"/>
              </a:xfrm>
              <a:custGeom>
                <a:avLst/>
                <a:gdLst/>
                <a:ahLst/>
                <a:cxnLst/>
                <a:rect l="l" t="t" r="r" b="b"/>
                <a:pathLst>
                  <a:path w="901" h="935" extrusionOk="0">
                    <a:moveTo>
                      <a:pt x="467" y="0"/>
                    </a:moveTo>
                    <a:cubicBezTo>
                      <a:pt x="200" y="0"/>
                      <a:pt x="0" y="200"/>
                      <a:pt x="0" y="467"/>
                    </a:cubicBezTo>
                    <a:cubicBezTo>
                      <a:pt x="0" y="701"/>
                      <a:pt x="200" y="934"/>
                      <a:pt x="467" y="934"/>
                    </a:cubicBezTo>
                    <a:cubicBezTo>
                      <a:pt x="701" y="934"/>
                      <a:pt x="901" y="701"/>
                      <a:pt x="901" y="467"/>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50"/>
              <p:cNvSpPr/>
              <p:nvPr/>
            </p:nvSpPr>
            <p:spPr>
              <a:xfrm rot="5400000" flipH="1">
                <a:off x="851801" y="-667714"/>
                <a:ext cx="49922" cy="49975"/>
              </a:xfrm>
              <a:custGeom>
                <a:avLst/>
                <a:gdLst/>
                <a:ahLst/>
                <a:cxnLst/>
                <a:rect l="l" t="t" r="r" b="b"/>
                <a:pathLst>
                  <a:path w="901" h="902" extrusionOk="0">
                    <a:moveTo>
                      <a:pt x="467" y="1"/>
                    </a:moveTo>
                    <a:cubicBezTo>
                      <a:pt x="200" y="1"/>
                      <a:pt x="0" y="201"/>
                      <a:pt x="0" y="468"/>
                    </a:cubicBezTo>
                    <a:cubicBezTo>
                      <a:pt x="0" y="701"/>
                      <a:pt x="200" y="902"/>
                      <a:pt x="467" y="902"/>
                    </a:cubicBezTo>
                    <a:cubicBezTo>
                      <a:pt x="701" y="902"/>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50"/>
              <p:cNvSpPr/>
              <p:nvPr/>
            </p:nvSpPr>
            <p:spPr>
              <a:xfrm rot="5400000" flipH="1">
                <a:off x="1075415" y="-667714"/>
                <a:ext cx="49922" cy="49975"/>
              </a:xfrm>
              <a:custGeom>
                <a:avLst/>
                <a:gdLst/>
                <a:ahLst/>
                <a:cxnLst/>
                <a:rect l="l" t="t" r="r" b="b"/>
                <a:pathLst>
                  <a:path w="901" h="902" extrusionOk="0">
                    <a:moveTo>
                      <a:pt x="467" y="1"/>
                    </a:moveTo>
                    <a:cubicBezTo>
                      <a:pt x="200" y="1"/>
                      <a:pt x="0" y="167"/>
                      <a:pt x="0" y="434"/>
                    </a:cubicBezTo>
                    <a:cubicBezTo>
                      <a:pt x="0" y="701"/>
                      <a:pt x="200" y="901"/>
                      <a:pt x="467" y="901"/>
                    </a:cubicBezTo>
                    <a:cubicBezTo>
                      <a:pt x="701" y="901"/>
                      <a:pt x="901" y="701"/>
                      <a:pt x="901" y="434"/>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50"/>
              <p:cNvSpPr/>
              <p:nvPr/>
            </p:nvSpPr>
            <p:spPr>
              <a:xfrm rot="5400000" flipH="1">
                <a:off x="1301828" y="-668628"/>
                <a:ext cx="49922" cy="51804"/>
              </a:xfrm>
              <a:custGeom>
                <a:avLst/>
                <a:gdLst/>
                <a:ahLst/>
                <a:cxnLst/>
                <a:rect l="l" t="t" r="r" b="b"/>
                <a:pathLst>
                  <a:path w="901" h="935" extrusionOk="0">
                    <a:moveTo>
                      <a:pt x="467" y="1"/>
                    </a:moveTo>
                    <a:cubicBezTo>
                      <a:pt x="200" y="1"/>
                      <a:pt x="0" y="201"/>
                      <a:pt x="0" y="468"/>
                    </a:cubicBezTo>
                    <a:cubicBezTo>
                      <a:pt x="0" y="701"/>
                      <a:pt x="200" y="935"/>
                      <a:pt x="467" y="935"/>
                    </a:cubicBezTo>
                    <a:cubicBezTo>
                      <a:pt x="701" y="935"/>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50"/>
              <p:cNvSpPr/>
              <p:nvPr/>
            </p:nvSpPr>
            <p:spPr>
              <a:xfrm rot="5400000" flipH="1">
                <a:off x="1526357" y="-667714"/>
                <a:ext cx="49922" cy="49975"/>
              </a:xfrm>
              <a:custGeom>
                <a:avLst/>
                <a:gdLst/>
                <a:ahLst/>
                <a:cxnLst/>
                <a:rect l="l" t="t" r="r" b="b"/>
                <a:pathLst>
                  <a:path w="901" h="902" extrusionOk="0">
                    <a:moveTo>
                      <a:pt x="467" y="1"/>
                    </a:moveTo>
                    <a:cubicBezTo>
                      <a:pt x="200" y="1"/>
                      <a:pt x="0" y="201"/>
                      <a:pt x="0" y="468"/>
                    </a:cubicBezTo>
                    <a:cubicBezTo>
                      <a:pt x="0" y="701"/>
                      <a:pt x="200" y="901"/>
                      <a:pt x="467" y="901"/>
                    </a:cubicBezTo>
                    <a:cubicBezTo>
                      <a:pt x="701" y="901"/>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50"/>
              <p:cNvSpPr/>
              <p:nvPr/>
            </p:nvSpPr>
            <p:spPr>
              <a:xfrm rot="5400000" flipH="1">
                <a:off x="1752769" y="-668628"/>
                <a:ext cx="49922" cy="51804"/>
              </a:xfrm>
              <a:custGeom>
                <a:avLst/>
                <a:gdLst/>
                <a:ahLst/>
                <a:cxnLst/>
                <a:rect l="l" t="t" r="r" b="b"/>
                <a:pathLst>
                  <a:path w="901" h="935" extrusionOk="0">
                    <a:moveTo>
                      <a:pt x="467" y="1"/>
                    </a:moveTo>
                    <a:cubicBezTo>
                      <a:pt x="200" y="1"/>
                      <a:pt x="0" y="234"/>
                      <a:pt x="0" y="468"/>
                    </a:cubicBezTo>
                    <a:cubicBezTo>
                      <a:pt x="0" y="734"/>
                      <a:pt x="200" y="935"/>
                      <a:pt x="467" y="935"/>
                    </a:cubicBezTo>
                    <a:cubicBezTo>
                      <a:pt x="701" y="935"/>
                      <a:pt x="901" y="734"/>
                      <a:pt x="901" y="468"/>
                    </a:cubicBezTo>
                    <a:cubicBezTo>
                      <a:pt x="901" y="234"/>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50"/>
              <p:cNvSpPr/>
              <p:nvPr/>
            </p:nvSpPr>
            <p:spPr>
              <a:xfrm rot="5400000" flipH="1">
                <a:off x="1976384" y="-668628"/>
                <a:ext cx="49922" cy="51804"/>
              </a:xfrm>
              <a:custGeom>
                <a:avLst/>
                <a:gdLst/>
                <a:ahLst/>
                <a:cxnLst/>
                <a:rect l="l" t="t" r="r" b="b"/>
                <a:pathLst>
                  <a:path w="901" h="935" extrusionOk="0">
                    <a:moveTo>
                      <a:pt x="467" y="0"/>
                    </a:moveTo>
                    <a:cubicBezTo>
                      <a:pt x="200" y="0"/>
                      <a:pt x="0" y="201"/>
                      <a:pt x="0" y="467"/>
                    </a:cubicBezTo>
                    <a:cubicBezTo>
                      <a:pt x="0" y="701"/>
                      <a:pt x="200" y="934"/>
                      <a:pt x="467" y="934"/>
                    </a:cubicBezTo>
                    <a:cubicBezTo>
                      <a:pt x="701" y="934"/>
                      <a:pt x="901" y="701"/>
                      <a:pt x="901" y="467"/>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50"/>
              <p:cNvSpPr/>
              <p:nvPr/>
            </p:nvSpPr>
            <p:spPr>
              <a:xfrm rot="5400000" flipH="1">
                <a:off x="2200940" y="-667686"/>
                <a:ext cx="49922" cy="49920"/>
              </a:xfrm>
              <a:custGeom>
                <a:avLst/>
                <a:gdLst/>
                <a:ahLst/>
                <a:cxnLst/>
                <a:rect l="l" t="t" r="r" b="b"/>
                <a:pathLst>
                  <a:path w="901" h="901" extrusionOk="0">
                    <a:moveTo>
                      <a:pt x="467" y="0"/>
                    </a:moveTo>
                    <a:cubicBezTo>
                      <a:pt x="200" y="0"/>
                      <a:pt x="0" y="167"/>
                      <a:pt x="0" y="467"/>
                    </a:cubicBezTo>
                    <a:cubicBezTo>
                      <a:pt x="0" y="701"/>
                      <a:pt x="200" y="901"/>
                      <a:pt x="467" y="901"/>
                    </a:cubicBezTo>
                    <a:cubicBezTo>
                      <a:pt x="701" y="901"/>
                      <a:pt x="901" y="701"/>
                      <a:pt x="901" y="467"/>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50"/>
              <p:cNvSpPr/>
              <p:nvPr/>
            </p:nvSpPr>
            <p:spPr>
              <a:xfrm rot="5400000" flipH="1">
                <a:off x="2427325" y="-668628"/>
                <a:ext cx="49922" cy="51804"/>
              </a:xfrm>
              <a:custGeom>
                <a:avLst/>
                <a:gdLst/>
                <a:ahLst/>
                <a:cxnLst/>
                <a:rect l="l" t="t" r="r" b="b"/>
                <a:pathLst>
                  <a:path w="901" h="935" extrusionOk="0">
                    <a:moveTo>
                      <a:pt x="467" y="0"/>
                    </a:moveTo>
                    <a:cubicBezTo>
                      <a:pt x="200" y="0"/>
                      <a:pt x="0" y="234"/>
                      <a:pt x="0" y="467"/>
                    </a:cubicBezTo>
                    <a:cubicBezTo>
                      <a:pt x="0" y="734"/>
                      <a:pt x="200" y="934"/>
                      <a:pt x="467" y="934"/>
                    </a:cubicBezTo>
                    <a:cubicBezTo>
                      <a:pt x="701" y="934"/>
                      <a:pt x="901" y="734"/>
                      <a:pt x="901" y="467"/>
                    </a:cubicBezTo>
                    <a:cubicBezTo>
                      <a:pt x="901" y="234"/>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50"/>
              <p:cNvSpPr/>
              <p:nvPr/>
            </p:nvSpPr>
            <p:spPr>
              <a:xfrm rot="5400000" flipH="1">
                <a:off x="2650995" y="-668628"/>
                <a:ext cx="49922" cy="51804"/>
              </a:xfrm>
              <a:custGeom>
                <a:avLst/>
                <a:gdLst/>
                <a:ahLst/>
                <a:cxnLst/>
                <a:rect l="l" t="t" r="r" b="b"/>
                <a:pathLst>
                  <a:path w="901" h="935" extrusionOk="0">
                    <a:moveTo>
                      <a:pt x="467" y="1"/>
                    </a:moveTo>
                    <a:cubicBezTo>
                      <a:pt x="200" y="1"/>
                      <a:pt x="0" y="201"/>
                      <a:pt x="0" y="468"/>
                    </a:cubicBezTo>
                    <a:cubicBezTo>
                      <a:pt x="0" y="701"/>
                      <a:pt x="200" y="935"/>
                      <a:pt x="467" y="935"/>
                    </a:cubicBezTo>
                    <a:cubicBezTo>
                      <a:pt x="701" y="935"/>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50"/>
              <p:cNvSpPr/>
              <p:nvPr/>
            </p:nvSpPr>
            <p:spPr>
              <a:xfrm rot="5400000" flipH="1">
                <a:off x="2877352" y="-667714"/>
                <a:ext cx="49922" cy="49975"/>
              </a:xfrm>
              <a:custGeom>
                <a:avLst/>
                <a:gdLst/>
                <a:ahLst/>
                <a:cxnLst/>
                <a:rect l="l" t="t" r="r" b="b"/>
                <a:pathLst>
                  <a:path w="901" h="902" extrusionOk="0">
                    <a:moveTo>
                      <a:pt x="467" y="0"/>
                    </a:moveTo>
                    <a:cubicBezTo>
                      <a:pt x="200" y="0"/>
                      <a:pt x="0" y="201"/>
                      <a:pt x="0" y="434"/>
                    </a:cubicBezTo>
                    <a:cubicBezTo>
                      <a:pt x="0" y="701"/>
                      <a:pt x="200" y="901"/>
                      <a:pt x="467" y="901"/>
                    </a:cubicBezTo>
                    <a:cubicBezTo>
                      <a:pt x="701" y="901"/>
                      <a:pt x="901" y="701"/>
                      <a:pt x="901" y="434"/>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50"/>
              <p:cNvSpPr/>
              <p:nvPr/>
            </p:nvSpPr>
            <p:spPr>
              <a:xfrm rot="5400000" flipH="1">
                <a:off x="3101936" y="-668628"/>
                <a:ext cx="49922" cy="51804"/>
              </a:xfrm>
              <a:custGeom>
                <a:avLst/>
                <a:gdLst/>
                <a:ahLst/>
                <a:cxnLst/>
                <a:rect l="l" t="t" r="r" b="b"/>
                <a:pathLst>
                  <a:path w="901" h="935" extrusionOk="0">
                    <a:moveTo>
                      <a:pt x="467" y="1"/>
                    </a:moveTo>
                    <a:cubicBezTo>
                      <a:pt x="200" y="1"/>
                      <a:pt x="0" y="234"/>
                      <a:pt x="0" y="468"/>
                    </a:cubicBezTo>
                    <a:cubicBezTo>
                      <a:pt x="0" y="735"/>
                      <a:pt x="200" y="935"/>
                      <a:pt x="467" y="935"/>
                    </a:cubicBezTo>
                    <a:cubicBezTo>
                      <a:pt x="701" y="935"/>
                      <a:pt x="901" y="735"/>
                      <a:pt x="901" y="468"/>
                    </a:cubicBezTo>
                    <a:cubicBezTo>
                      <a:pt x="901" y="234"/>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50"/>
              <p:cNvSpPr/>
              <p:nvPr/>
            </p:nvSpPr>
            <p:spPr>
              <a:xfrm rot="5400000" flipH="1">
                <a:off x="3328321" y="-667686"/>
                <a:ext cx="49922" cy="49920"/>
              </a:xfrm>
              <a:custGeom>
                <a:avLst/>
                <a:gdLst/>
                <a:ahLst/>
                <a:cxnLst/>
                <a:rect l="l" t="t" r="r" b="b"/>
                <a:pathLst>
                  <a:path w="901" h="901" extrusionOk="0">
                    <a:moveTo>
                      <a:pt x="467" y="0"/>
                    </a:moveTo>
                    <a:cubicBezTo>
                      <a:pt x="200" y="0"/>
                      <a:pt x="0" y="200"/>
                      <a:pt x="0" y="467"/>
                    </a:cubicBezTo>
                    <a:cubicBezTo>
                      <a:pt x="0" y="701"/>
                      <a:pt x="200" y="901"/>
                      <a:pt x="467" y="901"/>
                    </a:cubicBezTo>
                    <a:cubicBezTo>
                      <a:pt x="701" y="901"/>
                      <a:pt x="901" y="701"/>
                      <a:pt x="901" y="467"/>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50"/>
              <p:cNvSpPr/>
              <p:nvPr/>
            </p:nvSpPr>
            <p:spPr>
              <a:xfrm rot="5400000" flipH="1">
                <a:off x="3551936" y="-667686"/>
                <a:ext cx="49922" cy="49920"/>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50"/>
              <p:cNvSpPr/>
              <p:nvPr/>
            </p:nvSpPr>
            <p:spPr>
              <a:xfrm rot="5400000" flipH="1">
                <a:off x="3776492" y="-668628"/>
                <a:ext cx="49922" cy="51804"/>
              </a:xfrm>
              <a:custGeom>
                <a:avLst/>
                <a:gdLst/>
                <a:ahLst/>
                <a:cxnLst/>
                <a:rect l="l" t="t" r="r" b="b"/>
                <a:pathLst>
                  <a:path w="901" h="935" extrusionOk="0">
                    <a:moveTo>
                      <a:pt x="467" y="0"/>
                    </a:moveTo>
                    <a:cubicBezTo>
                      <a:pt x="200" y="0"/>
                      <a:pt x="0" y="167"/>
                      <a:pt x="0" y="467"/>
                    </a:cubicBezTo>
                    <a:cubicBezTo>
                      <a:pt x="0" y="734"/>
                      <a:pt x="200" y="934"/>
                      <a:pt x="467" y="934"/>
                    </a:cubicBezTo>
                    <a:cubicBezTo>
                      <a:pt x="701" y="934"/>
                      <a:pt x="901" y="734"/>
                      <a:pt x="901" y="467"/>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50"/>
              <p:cNvSpPr/>
              <p:nvPr/>
            </p:nvSpPr>
            <p:spPr>
              <a:xfrm rot="5400000" flipH="1">
                <a:off x="4002905" y="-667714"/>
                <a:ext cx="49922" cy="49975"/>
              </a:xfrm>
              <a:custGeom>
                <a:avLst/>
                <a:gdLst/>
                <a:ahLst/>
                <a:cxnLst/>
                <a:rect l="l" t="t" r="r" b="b"/>
                <a:pathLst>
                  <a:path w="901" h="902" extrusionOk="0">
                    <a:moveTo>
                      <a:pt x="467" y="1"/>
                    </a:moveTo>
                    <a:cubicBezTo>
                      <a:pt x="200" y="1"/>
                      <a:pt x="0" y="201"/>
                      <a:pt x="0" y="468"/>
                    </a:cubicBezTo>
                    <a:cubicBezTo>
                      <a:pt x="0" y="701"/>
                      <a:pt x="200" y="902"/>
                      <a:pt x="467" y="902"/>
                    </a:cubicBezTo>
                    <a:cubicBezTo>
                      <a:pt x="701" y="902"/>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50"/>
              <p:cNvSpPr/>
              <p:nvPr/>
            </p:nvSpPr>
            <p:spPr>
              <a:xfrm rot="5400000" flipH="1">
                <a:off x="4226519" y="-667714"/>
                <a:ext cx="49922" cy="49975"/>
              </a:xfrm>
              <a:custGeom>
                <a:avLst/>
                <a:gdLst/>
                <a:ahLst/>
                <a:cxnLst/>
                <a:rect l="l" t="t" r="r" b="b"/>
                <a:pathLst>
                  <a:path w="901" h="902" extrusionOk="0">
                    <a:moveTo>
                      <a:pt x="467" y="1"/>
                    </a:moveTo>
                    <a:cubicBezTo>
                      <a:pt x="200" y="1"/>
                      <a:pt x="0" y="201"/>
                      <a:pt x="0" y="434"/>
                    </a:cubicBezTo>
                    <a:cubicBezTo>
                      <a:pt x="0" y="701"/>
                      <a:pt x="200" y="901"/>
                      <a:pt x="467" y="901"/>
                    </a:cubicBezTo>
                    <a:cubicBezTo>
                      <a:pt x="701" y="901"/>
                      <a:pt x="901" y="701"/>
                      <a:pt x="901" y="434"/>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50"/>
              <p:cNvSpPr/>
              <p:nvPr/>
            </p:nvSpPr>
            <p:spPr>
              <a:xfrm rot="5400000" flipH="1">
                <a:off x="4452932" y="-668628"/>
                <a:ext cx="49922" cy="51804"/>
              </a:xfrm>
              <a:custGeom>
                <a:avLst/>
                <a:gdLst/>
                <a:ahLst/>
                <a:cxnLst/>
                <a:rect l="l" t="t" r="r" b="b"/>
                <a:pathLst>
                  <a:path w="901" h="935" extrusionOk="0">
                    <a:moveTo>
                      <a:pt x="467" y="1"/>
                    </a:moveTo>
                    <a:cubicBezTo>
                      <a:pt x="200" y="1"/>
                      <a:pt x="0" y="201"/>
                      <a:pt x="0" y="468"/>
                    </a:cubicBezTo>
                    <a:cubicBezTo>
                      <a:pt x="0" y="701"/>
                      <a:pt x="200" y="935"/>
                      <a:pt x="467" y="935"/>
                    </a:cubicBezTo>
                    <a:cubicBezTo>
                      <a:pt x="701" y="935"/>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6">
  <p:cSld name="CUSTOM_7_1_1_1_1_1">
    <p:spTree>
      <p:nvGrpSpPr>
        <p:cNvPr id="1" name="Shape 6446"/>
        <p:cNvGrpSpPr/>
        <p:nvPr/>
      </p:nvGrpSpPr>
      <p:grpSpPr>
        <a:xfrm>
          <a:off x="0" y="0"/>
          <a:ext cx="0" cy="0"/>
          <a:chOff x="0" y="0"/>
          <a:chExt cx="0" cy="0"/>
        </a:xfrm>
      </p:grpSpPr>
      <p:pic>
        <p:nvPicPr>
          <p:cNvPr id="6447" name="Google Shape;6447;p51"/>
          <p:cNvPicPr preferRelativeResize="0"/>
          <p:nvPr/>
        </p:nvPicPr>
        <p:blipFill>
          <a:blip r:embed="rId2">
            <a:alphaModFix/>
          </a:blip>
          <a:stretch>
            <a:fillRect/>
          </a:stretch>
        </p:blipFill>
        <p:spPr>
          <a:xfrm>
            <a:off x="0" y="0"/>
            <a:ext cx="9144000" cy="5143500"/>
          </a:xfrm>
          <a:prstGeom prst="rect">
            <a:avLst/>
          </a:prstGeom>
          <a:noFill/>
          <a:ln>
            <a:noFill/>
          </a:ln>
        </p:spPr>
      </p:pic>
      <p:sp>
        <p:nvSpPr>
          <p:cNvPr id="6448" name="Google Shape;6448;p51"/>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449" name="Google Shape;6449;p51"/>
          <p:cNvGrpSpPr/>
          <p:nvPr/>
        </p:nvGrpSpPr>
        <p:grpSpPr>
          <a:xfrm>
            <a:off x="-1762757" y="-175987"/>
            <a:ext cx="12669514" cy="437105"/>
            <a:chOff x="8" y="-175987"/>
            <a:chExt cx="12669514" cy="437105"/>
          </a:xfrm>
        </p:grpSpPr>
        <p:grpSp>
          <p:nvGrpSpPr>
            <p:cNvPr id="6450" name="Google Shape;6450;p51"/>
            <p:cNvGrpSpPr/>
            <p:nvPr/>
          </p:nvGrpSpPr>
          <p:grpSpPr>
            <a:xfrm>
              <a:off x="8" y="-175987"/>
              <a:ext cx="4267653" cy="437105"/>
              <a:chOff x="1748800" y="4171325"/>
              <a:chExt cx="9570875" cy="980275"/>
            </a:xfrm>
          </p:grpSpPr>
          <p:sp>
            <p:nvSpPr>
              <p:cNvPr id="6451" name="Google Shape;6451;p51"/>
              <p:cNvSpPr/>
              <p:nvPr/>
            </p:nvSpPr>
            <p:spPr>
              <a:xfrm>
                <a:off x="1906100" y="4171325"/>
                <a:ext cx="307025" cy="348050"/>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51"/>
              <p:cNvSpPr/>
              <p:nvPr/>
            </p:nvSpPr>
            <p:spPr>
              <a:xfrm>
                <a:off x="1906100" y="4802800"/>
                <a:ext cx="307025" cy="348800"/>
              </a:xfrm>
              <a:custGeom>
                <a:avLst/>
                <a:gdLst/>
                <a:ahLst/>
                <a:cxnLst/>
                <a:rect l="l" t="t" r="r" b="b"/>
                <a:pathLst>
                  <a:path w="12281" h="13952" extrusionOk="0">
                    <a:moveTo>
                      <a:pt x="6141" y="0"/>
                    </a:moveTo>
                    <a:lnTo>
                      <a:pt x="1" y="13952"/>
                    </a:lnTo>
                    <a:lnTo>
                      <a:pt x="12281"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51"/>
              <p:cNvSpPr/>
              <p:nvPr/>
            </p:nvSpPr>
            <p:spPr>
              <a:xfrm>
                <a:off x="19843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51"/>
              <p:cNvSpPr/>
              <p:nvPr/>
            </p:nvSpPr>
            <p:spPr>
              <a:xfrm>
                <a:off x="2221475"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51"/>
              <p:cNvSpPr/>
              <p:nvPr/>
            </p:nvSpPr>
            <p:spPr>
              <a:xfrm>
                <a:off x="174880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51"/>
              <p:cNvSpPr/>
              <p:nvPr/>
            </p:nvSpPr>
            <p:spPr>
              <a:xfrm>
                <a:off x="2376475" y="4171325"/>
                <a:ext cx="307025" cy="348050"/>
              </a:xfrm>
              <a:custGeom>
                <a:avLst/>
                <a:gdLst/>
                <a:ahLst/>
                <a:cxnLst/>
                <a:rect l="l" t="t" r="r" b="b"/>
                <a:pathLst>
                  <a:path w="12281" h="13922" extrusionOk="0">
                    <a:moveTo>
                      <a:pt x="1" y="0"/>
                    </a:moveTo>
                    <a:lnTo>
                      <a:pt x="617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51"/>
              <p:cNvSpPr/>
              <p:nvPr/>
            </p:nvSpPr>
            <p:spPr>
              <a:xfrm>
                <a:off x="2376475" y="4802800"/>
                <a:ext cx="307025" cy="348800"/>
              </a:xfrm>
              <a:custGeom>
                <a:avLst/>
                <a:gdLst/>
                <a:ahLst/>
                <a:cxnLst/>
                <a:rect l="l" t="t" r="r" b="b"/>
                <a:pathLst>
                  <a:path w="12281" h="13952" extrusionOk="0">
                    <a:moveTo>
                      <a:pt x="6171" y="0"/>
                    </a:moveTo>
                    <a:lnTo>
                      <a:pt x="1" y="13952"/>
                    </a:lnTo>
                    <a:lnTo>
                      <a:pt x="12281" y="13952"/>
                    </a:lnTo>
                    <a:lnTo>
                      <a:pt x="6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51"/>
              <p:cNvSpPr/>
              <p:nvPr/>
            </p:nvSpPr>
            <p:spPr>
              <a:xfrm>
                <a:off x="24555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51"/>
              <p:cNvSpPr/>
              <p:nvPr/>
            </p:nvSpPr>
            <p:spPr>
              <a:xfrm>
                <a:off x="26933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51"/>
              <p:cNvSpPr/>
              <p:nvPr/>
            </p:nvSpPr>
            <p:spPr>
              <a:xfrm>
                <a:off x="2219950" y="4517075"/>
                <a:ext cx="150475" cy="288025"/>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51"/>
              <p:cNvSpPr/>
              <p:nvPr/>
            </p:nvSpPr>
            <p:spPr>
              <a:xfrm>
                <a:off x="2847625" y="4171325"/>
                <a:ext cx="307025" cy="348050"/>
              </a:xfrm>
              <a:custGeom>
                <a:avLst/>
                <a:gdLst/>
                <a:ahLst/>
                <a:cxnLst/>
                <a:rect l="l" t="t" r="r" b="b"/>
                <a:pathLst>
                  <a:path w="12281"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51"/>
              <p:cNvSpPr/>
              <p:nvPr/>
            </p:nvSpPr>
            <p:spPr>
              <a:xfrm>
                <a:off x="2847625" y="4802800"/>
                <a:ext cx="307025" cy="348800"/>
              </a:xfrm>
              <a:custGeom>
                <a:avLst/>
                <a:gdLst/>
                <a:ahLst/>
                <a:cxnLst/>
                <a:rect l="l" t="t" r="r" b="b"/>
                <a:pathLst>
                  <a:path w="12281" h="13952" extrusionOk="0">
                    <a:moveTo>
                      <a:pt x="6170" y="0"/>
                    </a:moveTo>
                    <a:lnTo>
                      <a:pt x="0" y="13952"/>
                    </a:lnTo>
                    <a:lnTo>
                      <a:pt x="12280" y="13952"/>
                    </a:lnTo>
                    <a:lnTo>
                      <a:pt x="61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51"/>
              <p:cNvSpPr/>
              <p:nvPr/>
            </p:nvSpPr>
            <p:spPr>
              <a:xfrm>
                <a:off x="2926650" y="4517075"/>
                <a:ext cx="150475" cy="288025"/>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51"/>
              <p:cNvSpPr/>
              <p:nvPr/>
            </p:nvSpPr>
            <p:spPr>
              <a:xfrm>
                <a:off x="3164500" y="4517075"/>
                <a:ext cx="148950" cy="288025"/>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51"/>
              <p:cNvSpPr/>
              <p:nvPr/>
            </p:nvSpPr>
            <p:spPr>
              <a:xfrm>
                <a:off x="2691075" y="4517075"/>
                <a:ext cx="148975" cy="288025"/>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51"/>
              <p:cNvSpPr/>
              <p:nvPr/>
            </p:nvSpPr>
            <p:spPr>
              <a:xfrm>
                <a:off x="3318750" y="4171325"/>
                <a:ext cx="307025" cy="348050"/>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51"/>
              <p:cNvSpPr/>
              <p:nvPr/>
            </p:nvSpPr>
            <p:spPr>
              <a:xfrm>
                <a:off x="3318750" y="4802800"/>
                <a:ext cx="307025" cy="348800"/>
              </a:xfrm>
              <a:custGeom>
                <a:avLst/>
                <a:gdLst/>
                <a:ahLst/>
                <a:cxnLst/>
                <a:rect l="l" t="t" r="r" b="b"/>
                <a:pathLst>
                  <a:path w="12281" h="13952" extrusionOk="0">
                    <a:moveTo>
                      <a:pt x="6140" y="0"/>
                    </a:moveTo>
                    <a:lnTo>
                      <a:pt x="0" y="13952"/>
                    </a:lnTo>
                    <a:lnTo>
                      <a:pt x="12280"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51"/>
              <p:cNvSpPr/>
              <p:nvPr/>
            </p:nvSpPr>
            <p:spPr>
              <a:xfrm>
                <a:off x="3397775" y="4517075"/>
                <a:ext cx="148975" cy="288025"/>
              </a:xfrm>
              <a:custGeom>
                <a:avLst/>
                <a:gdLst/>
                <a:ahLst/>
                <a:cxnLst/>
                <a:rect l="l" t="t" r="r" b="b"/>
                <a:pathLst>
                  <a:path w="5959" h="11521" extrusionOk="0">
                    <a:moveTo>
                      <a:pt x="2979" y="0"/>
                    </a:moveTo>
                    <a:lnTo>
                      <a:pt x="1"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51"/>
              <p:cNvSpPr/>
              <p:nvPr/>
            </p:nvSpPr>
            <p:spPr>
              <a:xfrm>
                <a:off x="36341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51"/>
              <p:cNvSpPr/>
              <p:nvPr/>
            </p:nvSpPr>
            <p:spPr>
              <a:xfrm>
                <a:off x="31614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51"/>
              <p:cNvSpPr/>
              <p:nvPr/>
            </p:nvSpPr>
            <p:spPr>
              <a:xfrm>
                <a:off x="3789875" y="4171325"/>
                <a:ext cx="307025" cy="348050"/>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51"/>
              <p:cNvSpPr/>
              <p:nvPr/>
            </p:nvSpPr>
            <p:spPr>
              <a:xfrm>
                <a:off x="3789875" y="4802800"/>
                <a:ext cx="307025" cy="348800"/>
              </a:xfrm>
              <a:custGeom>
                <a:avLst/>
                <a:gdLst/>
                <a:ahLst/>
                <a:cxnLst/>
                <a:rect l="l" t="t" r="r" b="b"/>
                <a:pathLst>
                  <a:path w="12281" h="13952" extrusionOk="0">
                    <a:moveTo>
                      <a:pt x="6141" y="0"/>
                    </a:moveTo>
                    <a:lnTo>
                      <a:pt x="1" y="13952"/>
                    </a:lnTo>
                    <a:lnTo>
                      <a:pt x="12281"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51"/>
              <p:cNvSpPr/>
              <p:nvPr/>
            </p:nvSpPr>
            <p:spPr>
              <a:xfrm>
                <a:off x="38681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51"/>
              <p:cNvSpPr/>
              <p:nvPr/>
            </p:nvSpPr>
            <p:spPr>
              <a:xfrm>
                <a:off x="4105250"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51"/>
              <p:cNvSpPr/>
              <p:nvPr/>
            </p:nvSpPr>
            <p:spPr>
              <a:xfrm>
                <a:off x="36325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51"/>
              <p:cNvSpPr/>
              <p:nvPr/>
            </p:nvSpPr>
            <p:spPr>
              <a:xfrm>
                <a:off x="4261025" y="4171325"/>
                <a:ext cx="307025" cy="348050"/>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51"/>
              <p:cNvSpPr/>
              <p:nvPr/>
            </p:nvSpPr>
            <p:spPr>
              <a:xfrm>
                <a:off x="4261025" y="4802800"/>
                <a:ext cx="307025" cy="348800"/>
              </a:xfrm>
              <a:custGeom>
                <a:avLst/>
                <a:gdLst/>
                <a:ahLst/>
                <a:cxnLst/>
                <a:rect l="l" t="t" r="r" b="b"/>
                <a:pathLst>
                  <a:path w="12281" h="13952" extrusionOk="0">
                    <a:moveTo>
                      <a:pt x="6140" y="0"/>
                    </a:moveTo>
                    <a:lnTo>
                      <a:pt x="0" y="13952"/>
                    </a:lnTo>
                    <a:lnTo>
                      <a:pt x="12280"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51"/>
              <p:cNvSpPr/>
              <p:nvPr/>
            </p:nvSpPr>
            <p:spPr>
              <a:xfrm>
                <a:off x="43392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51"/>
              <p:cNvSpPr/>
              <p:nvPr/>
            </p:nvSpPr>
            <p:spPr>
              <a:xfrm>
                <a:off x="4576375"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51"/>
              <p:cNvSpPr/>
              <p:nvPr/>
            </p:nvSpPr>
            <p:spPr>
              <a:xfrm>
                <a:off x="41037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51"/>
              <p:cNvSpPr/>
              <p:nvPr/>
            </p:nvSpPr>
            <p:spPr>
              <a:xfrm>
                <a:off x="4731400" y="4171325"/>
                <a:ext cx="307000" cy="348050"/>
              </a:xfrm>
              <a:custGeom>
                <a:avLst/>
                <a:gdLst/>
                <a:ahLst/>
                <a:cxnLst/>
                <a:rect l="l" t="t" r="r" b="b"/>
                <a:pathLst>
                  <a:path w="12280"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51"/>
              <p:cNvSpPr/>
              <p:nvPr/>
            </p:nvSpPr>
            <p:spPr>
              <a:xfrm>
                <a:off x="4731400" y="4802800"/>
                <a:ext cx="307000" cy="348800"/>
              </a:xfrm>
              <a:custGeom>
                <a:avLst/>
                <a:gdLst/>
                <a:ahLst/>
                <a:cxnLst/>
                <a:rect l="l" t="t" r="r" b="b"/>
                <a:pathLst>
                  <a:path w="12280" h="13952" extrusionOk="0">
                    <a:moveTo>
                      <a:pt x="6170" y="0"/>
                    </a:moveTo>
                    <a:lnTo>
                      <a:pt x="0" y="13952"/>
                    </a:lnTo>
                    <a:lnTo>
                      <a:pt x="12280" y="13952"/>
                    </a:lnTo>
                    <a:lnTo>
                      <a:pt x="61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51"/>
              <p:cNvSpPr/>
              <p:nvPr/>
            </p:nvSpPr>
            <p:spPr>
              <a:xfrm>
                <a:off x="48104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51"/>
              <p:cNvSpPr/>
              <p:nvPr/>
            </p:nvSpPr>
            <p:spPr>
              <a:xfrm>
                <a:off x="50475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51"/>
              <p:cNvSpPr/>
              <p:nvPr/>
            </p:nvSpPr>
            <p:spPr>
              <a:xfrm>
                <a:off x="45748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51"/>
              <p:cNvSpPr/>
              <p:nvPr/>
            </p:nvSpPr>
            <p:spPr>
              <a:xfrm>
                <a:off x="5202525" y="4171325"/>
                <a:ext cx="307025" cy="348050"/>
              </a:xfrm>
              <a:custGeom>
                <a:avLst/>
                <a:gdLst/>
                <a:ahLst/>
                <a:cxnLst/>
                <a:rect l="l" t="t" r="r" b="b"/>
                <a:pathLst>
                  <a:path w="12281" h="13922" extrusionOk="0">
                    <a:moveTo>
                      <a:pt x="0" y="0"/>
                    </a:moveTo>
                    <a:lnTo>
                      <a:pt x="6171"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51"/>
              <p:cNvSpPr/>
              <p:nvPr/>
            </p:nvSpPr>
            <p:spPr>
              <a:xfrm>
                <a:off x="5202525" y="4802800"/>
                <a:ext cx="307025" cy="348800"/>
              </a:xfrm>
              <a:custGeom>
                <a:avLst/>
                <a:gdLst/>
                <a:ahLst/>
                <a:cxnLst/>
                <a:rect l="l" t="t" r="r" b="b"/>
                <a:pathLst>
                  <a:path w="12281" h="13952" extrusionOk="0">
                    <a:moveTo>
                      <a:pt x="6171" y="0"/>
                    </a:moveTo>
                    <a:lnTo>
                      <a:pt x="0" y="13952"/>
                    </a:lnTo>
                    <a:lnTo>
                      <a:pt x="12280" y="13952"/>
                    </a:lnTo>
                    <a:lnTo>
                      <a:pt x="6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51"/>
              <p:cNvSpPr/>
              <p:nvPr/>
            </p:nvSpPr>
            <p:spPr>
              <a:xfrm>
                <a:off x="52815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51"/>
              <p:cNvSpPr/>
              <p:nvPr/>
            </p:nvSpPr>
            <p:spPr>
              <a:xfrm>
                <a:off x="5518650" y="4517075"/>
                <a:ext cx="149700" cy="288025"/>
              </a:xfrm>
              <a:custGeom>
                <a:avLst/>
                <a:gdLst/>
                <a:ahLst/>
                <a:cxnLst/>
                <a:rect l="l" t="t" r="r" b="b"/>
                <a:pathLst>
                  <a:path w="5988"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51"/>
              <p:cNvSpPr/>
              <p:nvPr/>
            </p:nvSpPr>
            <p:spPr>
              <a:xfrm>
                <a:off x="5045975" y="4517075"/>
                <a:ext cx="148975" cy="288025"/>
              </a:xfrm>
              <a:custGeom>
                <a:avLst/>
                <a:gdLst/>
                <a:ahLst/>
                <a:cxnLst/>
                <a:rect l="l" t="t" r="r" b="b"/>
                <a:pathLst>
                  <a:path w="5959" h="11521" extrusionOk="0">
                    <a:moveTo>
                      <a:pt x="2980" y="0"/>
                    </a:moveTo>
                    <a:lnTo>
                      <a:pt x="1" y="5776"/>
                    </a:lnTo>
                    <a:lnTo>
                      <a:pt x="2980" y="11520"/>
                    </a:lnTo>
                    <a:lnTo>
                      <a:pt x="5958"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51"/>
              <p:cNvSpPr/>
              <p:nvPr/>
            </p:nvSpPr>
            <p:spPr>
              <a:xfrm>
                <a:off x="5673650" y="4171325"/>
                <a:ext cx="307025" cy="348050"/>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51"/>
              <p:cNvSpPr/>
              <p:nvPr/>
            </p:nvSpPr>
            <p:spPr>
              <a:xfrm>
                <a:off x="5673650" y="4802800"/>
                <a:ext cx="307025" cy="348800"/>
              </a:xfrm>
              <a:custGeom>
                <a:avLst/>
                <a:gdLst/>
                <a:ahLst/>
                <a:cxnLst/>
                <a:rect l="l" t="t" r="r" b="b"/>
                <a:pathLst>
                  <a:path w="12281" h="13952" extrusionOk="0">
                    <a:moveTo>
                      <a:pt x="6110" y="0"/>
                    </a:moveTo>
                    <a:lnTo>
                      <a:pt x="1" y="13952"/>
                    </a:lnTo>
                    <a:lnTo>
                      <a:pt x="12281"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51"/>
              <p:cNvSpPr/>
              <p:nvPr/>
            </p:nvSpPr>
            <p:spPr>
              <a:xfrm>
                <a:off x="5752675" y="4517075"/>
                <a:ext cx="148975" cy="288025"/>
              </a:xfrm>
              <a:custGeom>
                <a:avLst/>
                <a:gdLst/>
                <a:ahLst/>
                <a:cxnLst/>
                <a:rect l="l" t="t" r="r" b="b"/>
                <a:pathLst>
                  <a:path w="5959" h="11521" extrusionOk="0">
                    <a:moveTo>
                      <a:pt x="2949" y="0"/>
                    </a:moveTo>
                    <a:lnTo>
                      <a:pt x="1" y="5776"/>
                    </a:lnTo>
                    <a:lnTo>
                      <a:pt x="2949" y="11520"/>
                    </a:lnTo>
                    <a:lnTo>
                      <a:pt x="5958" y="5776"/>
                    </a:lnTo>
                    <a:lnTo>
                      <a:pt x="29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51"/>
              <p:cNvSpPr/>
              <p:nvPr/>
            </p:nvSpPr>
            <p:spPr>
              <a:xfrm>
                <a:off x="59890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51"/>
              <p:cNvSpPr/>
              <p:nvPr/>
            </p:nvSpPr>
            <p:spPr>
              <a:xfrm>
                <a:off x="55163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51"/>
              <p:cNvSpPr/>
              <p:nvPr/>
            </p:nvSpPr>
            <p:spPr>
              <a:xfrm>
                <a:off x="6144800" y="4171325"/>
                <a:ext cx="307000" cy="348050"/>
              </a:xfrm>
              <a:custGeom>
                <a:avLst/>
                <a:gdLst/>
                <a:ahLst/>
                <a:cxnLst/>
                <a:rect l="l" t="t" r="r" b="b"/>
                <a:pathLst>
                  <a:path w="12280"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51"/>
              <p:cNvSpPr/>
              <p:nvPr/>
            </p:nvSpPr>
            <p:spPr>
              <a:xfrm>
                <a:off x="6144800" y="4802800"/>
                <a:ext cx="307000" cy="348800"/>
              </a:xfrm>
              <a:custGeom>
                <a:avLst/>
                <a:gdLst/>
                <a:ahLst/>
                <a:cxnLst/>
                <a:rect l="l" t="t" r="r" b="b"/>
                <a:pathLst>
                  <a:path w="12280" h="13952" extrusionOk="0">
                    <a:moveTo>
                      <a:pt x="6110" y="0"/>
                    </a:moveTo>
                    <a:lnTo>
                      <a:pt x="0" y="13952"/>
                    </a:lnTo>
                    <a:lnTo>
                      <a:pt x="1228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51"/>
              <p:cNvSpPr/>
              <p:nvPr/>
            </p:nvSpPr>
            <p:spPr>
              <a:xfrm>
                <a:off x="62230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51"/>
              <p:cNvSpPr/>
              <p:nvPr/>
            </p:nvSpPr>
            <p:spPr>
              <a:xfrm>
                <a:off x="6460150" y="4517075"/>
                <a:ext cx="150475" cy="288025"/>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51"/>
              <p:cNvSpPr/>
              <p:nvPr/>
            </p:nvSpPr>
            <p:spPr>
              <a:xfrm>
                <a:off x="5987500" y="4517075"/>
                <a:ext cx="149725" cy="288025"/>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51"/>
              <p:cNvSpPr/>
              <p:nvPr/>
            </p:nvSpPr>
            <p:spPr>
              <a:xfrm>
                <a:off x="6615925" y="4171325"/>
                <a:ext cx="307025" cy="348050"/>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51"/>
              <p:cNvSpPr/>
              <p:nvPr/>
            </p:nvSpPr>
            <p:spPr>
              <a:xfrm>
                <a:off x="6615925" y="4802800"/>
                <a:ext cx="307025" cy="348800"/>
              </a:xfrm>
              <a:custGeom>
                <a:avLst/>
                <a:gdLst/>
                <a:ahLst/>
                <a:cxnLst/>
                <a:rect l="l" t="t" r="r" b="b"/>
                <a:pathLst>
                  <a:path w="12281" h="13952" extrusionOk="0">
                    <a:moveTo>
                      <a:pt x="6110" y="0"/>
                    </a:moveTo>
                    <a:lnTo>
                      <a:pt x="0" y="13952"/>
                    </a:lnTo>
                    <a:lnTo>
                      <a:pt x="1228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51"/>
              <p:cNvSpPr/>
              <p:nvPr/>
            </p:nvSpPr>
            <p:spPr>
              <a:xfrm>
                <a:off x="6694200" y="4517075"/>
                <a:ext cx="149725" cy="288025"/>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51"/>
              <p:cNvSpPr/>
              <p:nvPr/>
            </p:nvSpPr>
            <p:spPr>
              <a:xfrm>
                <a:off x="6931275" y="4517075"/>
                <a:ext cx="150475" cy="288025"/>
              </a:xfrm>
              <a:custGeom>
                <a:avLst/>
                <a:gdLst/>
                <a:ahLst/>
                <a:cxnLst/>
                <a:rect l="l" t="t" r="r" b="b"/>
                <a:pathLst>
                  <a:path w="6019"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51"/>
              <p:cNvSpPr/>
              <p:nvPr/>
            </p:nvSpPr>
            <p:spPr>
              <a:xfrm>
                <a:off x="6458625" y="4517075"/>
                <a:ext cx="149725" cy="288025"/>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51"/>
              <p:cNvSpPr/>
              <p:nvPr/>
            </p:nvSpPr>
            <p:spPr>
              <a:xfrm>
                <a:off x="7086300" y="4171325"/>
                <a:ext cx="307025" cy="348050"/>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51"/>
              <p:cNvSpPr/>
              <p:nvPr/>
            </p:nvSpPr>
            <p:spPr>
              <a:xfrm>
                <a:off x="7086300" y="4802800"/>
                <a:ext cx="307025" cy="348800"/>
              </a:xfrm>
              <a:custGeom>
                <a:avLst/>
                <a:gdLst/>
                <a:ahLst/>
                <a:cxnLst/>
                <a:rect l="l" t="t" r="r" b="b"/>
                <a:pathLst>
                  <a:path w="12281" h="13952" extrusionOk="0">
                    <a:moveTo>
                      <a:pt x="6140" y="0"/>
                    </a:moveTo>
                    <a:lnTo>
                      <a:pt x="0" y="13952"/>
                    </a:lnTo>
                    <a:lnTo>
                      <a:pt x="12280"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51"/>
              <p:cNvSpPr/>
              <p:nvPr/>
            </p:nvSpPr>
            <p:spPr>
              <a:xfrm>
                <a:off x="7165325" y="4517075"/>
                <a:ext cx="149725" cy="288025"/>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51"/>
              <p:cNvSpPr/>
              <p:nvPr/>
            </p:nvSpPr>
            <p:spPr>
              <a:xfrm>
                <a:off x="74024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51"/>
              <p:cNvSpPr/>
              <p:nvPr/>
            </p:nvSpPr>
            <p:spPr>
              <a:xfrm>
                <a:off x="69297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51"/>
              <p:cNvSpPr/>
              <p:nvPr/>
            </p:nvSpPr>
            <p:spPr>
              <a:xfrm>
                <a:off x="7557425" y="4171325"/>
                <a:ext cx="307025" cy="348050"/>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51"/>
              <p:cNvSpPr/>
              <p:nvPr/>
            </p:nvSpPr>
            <p:spPr>
              <a:xfrm>
                <a:off x="7557425" y="4802800"/>
                <a:ext cx="307025" cy="348800"/>
              </a:xfrm>
              <a:custGeom>
                <a:avLst/>
                <a:gdLst/>
                <a:ahLst/>
                <a:cxnLst/>
                <a:rect l="l" t="t" r="r" b="b"/>
                <a:pathLst>
                  <a:path w="12281" h="13952" extrusionOk="0">
                    <a:moveTo>
                      <a:pt x="6141" y="0"/>
                    </a:moveTo>
                    <a:lnTo>
                      <a:pt x="1" y="13952"/>
                    </a:lnTo>
                    <a:lnTo>
                      <a:pt x="12281"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51"/>
              <p:cNvSpPr/>
              <p:nvPr/>
            </p:nvSpPr>
            <p:spPr>
              <a:xfrm>
                <a:off x="76364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51"/>
              <p:cNvSpPr/>
              <p:nvPr/>
            </p:nvSpPr>
            <p:spPr>
              <a:xfrm>
                <a:off x="7873550" y="4517075"/>
                <a:ext cx="148950" cy="288025"/>
              </a:xfrm>
              <a:custGeom>
                <a:avLst/>
                <a:gdLst/>
                <a:ahLst/>
                <a:cxnLst/>
                <a:rect l="l" t="t" r="r" b="b"/>
                <a:pathLst>
                  <a:path w="5958" h="11521" extrusionOk="0">
                    <a:moveTo>
                      <a:pt x="3009" y="0"/>
                    </a:moveTo>
                    <a:lnTo>
                      <a:pt x="0" y="5776"/>
                    </a:lnTo>
                    <a:lnTo>
                      <a:pt x="3009" y="11520"/>
                    </a:lnTo>
                    <a:lnTo>
                      <a:pt x="595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51"/>
              <p:cNvSpPr/>
              <p:nvPr/>
            </p:nvSpPr>
            <p:spPr>
              <a:xfrm>
                <a:off x="7400900" y="4517075"/>
                <a:ext cx="148950" cy="288025"/>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51"/>
              <p:cNvSpPr/>
              <p:nvPr/>
            </p:nvSpPr>
            <p:spPr>
              <a:xfrm>
                <a:off x="8028575" y="4171325"/>
                <a:ext cx="306250" cy="348050"/>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51"/>
              <p:cNvSpPr/>
              <p:nvPr/>
            </p:nvSpPr>
            <p:spPr>
              <a:xfrm>
                <a:off x="8028575" y="4802800"/>
                <a:ext cx="306250" cy="348800"/>
              </a:xfrm>
              <a:custGeom>
                <a:avLst/>
                <a:gdLst/>
                <a:ahLst/>
                <a:cxnLst/>
                <a:rect l="l" t="t" r="r" b="b"/>
                <a:pathLst>
                  <a:path w="12250" h="13952" extrusionOk="0">
                    <a:moveTo>
                      <a:pt x="6110" y="0"/>
                    </a:moveTo>
                    <a:lnTo>
                      <a:pt x="0" y="13952"/>
                    </a:lnTo>
                    <a:lnTo>
                      <a:pt x="1225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51"/>
              <p:cNvSpPr/>
              <p:nvPr/>
            </p:nvSpPr>
            <p:spPr>
              <a:xfrm>
                <a:off x="8106825"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51"/>
              <p:cNvSpPr/>
              <p:nvPr/>
            </p:nvSpPr>
            <p:spPr>
              <a:xfrm>
                <a:off x="83439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51"/>
              <p:cNvSpPr/>
              <p:nvPr/>
            </p:nvSpPr>
            <p:spPr>
              <a:xfrm>
                <a:off x="78705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51"/>
              <p:cNvSpPr/>
              <p:nvPr/>
            </p:nvSpPr>
            <p:spPr>
              <a:xfrm>
                <a:off x="8499700" y="4171325"/>
                <a:ext cx="307025" cy="348050"/>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51"/>
              <p:cNvSpPr/>
              <p:nvPr/>
            </p:nvSpPr>
            <p:spPr>
              <a:xfrm>
                <a:off x="8499700" y="4802800"/>
                <a:ext cx="307025" cy="348800"/>
              </a:xfrm>
              <a:custGeom>
                <a:avLst/>
                <a:gdLst/>
                <a:ahLst/>
                <a:cxnLst/>
                <a:rect l="l" t="t" r="r" b="b"/>
                <a:pathLst>
                  <a:path w="12281" h="13952" extrusionOk="0">
                    <a:moveTo>
                      <a:pt x="6110" y="0"/>
                    </a:moveTo>
                    <a:lnTo>
                      <a:pt x="0" y="13952"/>
                    </a:lnTo>
                    <a:lnTo>
                      <a:pt x="1228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51"/>
              <p:cNvSpPr/>
              <p:nvPr/>
            </p:nvSpPr>
            <p:spPr>
              <a:xfrm>
                <a:off x="85772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51"/>
              <p:cNvSpPr/>
              <p:nvPr/>
            </p:nvSpPr>
            <p:spPr>
              <a:xfrm>
                <a:off x="88150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51"/>
              <p:cNvSpPr/>
              <p:nvPr/>
            </p:nvSpPr>
            <p:spPr>
              <a:xfrm>
                <a:off x="8341650"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51"/>
              <p:cNvSpPr/>
              <p:nvPr/>
            </p:nvSpPr>
            <p:spPr>
              <a:xfrm>
                <a:off x="8970825" y="4171325"/>
                <a:ext cx="307025" cy="348050"/>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51"/>
              <p:cNvSpPr/>
              <p:nvPr/>
            </p:nvSpPr>
            <p:spPr>
              <a:xfrm>
                <a:off x="8970825" y="4802800"/>
                <a:ext cx="307025" cy="348800"/>
              </a:xfrm>
              <a:custGeom>
                <a:avLst/>
                <a:gdLst/>
                <a:ahLst/>
                <a:cxnLst/>
                <a:rect l="l" t="t" r="r" b="b"/>
                <a:pathLst>
                  <a:path w="12281" h="13952" extrusionOk="0">
                    <a:moveTo>
                      <a:pt x="6110" y="0"/>
                    </a:moveTo>
                    <a:lnTo>
                      <a:pt x="1" y="13952"/>
                    </a:lnTo>
                    <a:lnTo>
                      <a:pt x="12281"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51"/>
              <p:cNvSpPr/>
              <p:nvPr/>
            </p:nvSpPr>
            <p:spPr>
              <a:xfrm>
                <a:off x="9048350"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51"/>
              <p:cNvSpPr/>
              <p:nvPr/>
            </p:nvSpPr>
            <p:spPr>
              <a:xfrm>
                <a:off x="92861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51"/>
              <p:cNvSpPr/>
              <p:nvPr/>
            </p:nvSpPr>
            <p:spPr>
              <a:xfrm>
                <a:off x="8812775"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51"/>
              <p:cNvSpPr/>
              <p:nvPr/>
            </p:nvSpPr>
            <p:spPr>
              <a:xfrm>
                <a:off x="9441200" y="4171325"/>
                <a:ext cx="306275" cy="348050"/>
              </a:xfrm>
              <a:custGeom>
                <a:avLst/>
                <a:gdLst/>
                <a:ahLst/>
                <a:cxnLst/>
                <a:rect l="l" t="t" r="r" b="b"/>
                <a:pathLst>
                  <a:path w="12251" h="13922" extrusionOk="0">
                    <a:moveTo>
                      <a:pt x="1" y="0"/>
                    </a:moveTo>
                    <a:lnTo>
                      <a:pt x="6141"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51"/>
              <p:cNvSpPr/>
              <p:nvPr/>
            </p:nvSpPr>
            <p:spPr>
              <a:xfrm>
                <a:off x="9441200" y="4802800"/>
                <a:ext cx="306275" cy="348800"/>
              </a:xfrm>
              <a:custGeom>
                <a:avLst/>
                <a:gdLst/>
                <a:ahLst/>
                <a:cxnLst/>
                <a:rect l="l" t="t" r="r" b="b"/>
                <a:pathLst>
                  <a:path w="12251" h="13952" extrusionOk="0">
                    <a:moveTo>
                      <a:pt x="6141" y="0"/>
                    </a:moveTo>
                    <a:lnTo>
                      <a:pt x="1" y="13952"/>
                    </a:lnTo>
                    <a:lnTo>
                      <a:pt x="12250"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51"/>
              <p:cNvSpPr/>
              <p:nvPr/>
            </p:nvSpPr>
            <p:spPr>
              <a:xfrm>
                <a:off x="9519475"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51"/>
              <p:cNvSpPr/>
              <p:nvPr/>
            </p:nvSpPr>
            <p:spPr>
              <a:xfrm>
                <a:off x="97573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51"/>
              <p:cNvSpPr/>
              <p:nvPr/>
            </p:nvSpPr>
            <p:spPr>
              <a:xfrm>
                <a:off x="92839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51"/>
              <p:cNvSpPr/>
              <p:nvPr/>
            </p:nvSpPr>
            <p:spPr>
              <a:xfrm>
                <a:off x="9912350" y="4171325"/>
                <a:ext cx="306250" cy="348050"/>
              </a:xfrm>
              <a:custGeom>
                <a:avLst/>
                <a:gdLst/>
                <a:ahLst/>
                <a:cxnLst/>
                <a:rect l="l" t="t" r="r" b="b"/>
                <a:pathLst>
                  <a:path w="12250" h="13922" extrusionOk="0">
                    <a:moveTo>
                      <a:pt x="0" y="0"/>
                    </a:moveTo>
                    <a:lnTo>
                      <a:pt x="6140" y="13922"/>
                    </a:lnTo>
                    <a:lnTo>
                      <a:pt x="122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51"/>
              <p:cNvSpPr/>
              <p:nvPr/>
            </p:nvSpPr>
            <p:spPr>
              <a:xfrm>
                <a:off x="9912350" y="4802800"/>
                <a:ext cx="306250" cy="348800"/>
              </a:xfrm>
              <a:custGeom>
                <a:avLst/>
                <a:gdLst/>
                <a:ahLst/>
                <a:cxnLst/>
                <a:rect l="l" t="t" r="r" b="b"/>
                <a:pathLst>
                  <a:path w="12250" h="13952" extrusionOk="0">
                    <a:moveTo>
                      <a:pt x="6140" y="0"/>
                    </a:moveTo>
                    <a:lnTo>
                      <a:pt x="0" y="13952"/>
                    </a:lnTo>
                    <a:lnTo>
                      <a:pt x="12249"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51"/>
              <p:cNvSpPr/>
              <p:nvPr/>
            </p:nvSpPr>
            <p:spPr>
              <a:xfrm>
                <a:off x="99906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51"/>
              <p:cNvSpPr/>
              <p:nvPr/>
            </p:nvSpPr>
            <p:spPr>
              <a:xfrm>
                <a:off x="10228450" y="4517075"/>
                <a:ext cx="148975" cy="288025"/>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51"/>
              <p:cNvSpPr/>
              <p:nvPr/>
            </p:nvSpPr>
            <p:spPr>
              <a:xfrm>
                <a:off x="9755050"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51"/>
              <p:cNvSpPr/>
              <p:nvPr/>
            </p:nvSpPr>
            <p:spPr>
              <a:xfrm>
                <a:off x="10383475" y="4171325"/>
                <a:ext cx="306250" cy="348050"/>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51"/>
              <p:cNvSpPr/>
              <p:nvPr/>
            </p:nvSpPr>
            <p:spPr>
              <a:xfrm>
                <a:off x="10383475" y="4802800"/>
                <a:ext cx="306250" cy="348800"/>
              </a:xfrm>
              <a:custGeom>
                <a:avLst/>
                <a:gdLst/>
                <a:ahLst/>
                <a:cxnLst/>
                <a:rect l="l" t="t" r="r" b="b"/>
                <a:pathLst>
                  <a:path w="12250" h="13952" extrusionOk="0">
                    <a:moveTo>
                      <a:pt x="6110" y="0"/>
                    </a:moveTo>
                    <a:lnTo>
                      <a:pt x="0" y="13952"/>
                    </a:lnTo>
                    <a:lnTo>
                      <a:pt x="1225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51"/>
              <p:cNvSpPr/>
              <p:nvPr/>
            </p:nvSpPr>
            <p:spPr>
              <a:xfrm>
                <a:off x="10461750" y="4517075"/>
                <a:ext cx="149725" cy="288025"/>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51"/>
              <p:cNvSpPr/>
              <p:nvPr/>
            </p:nvSpPr>
            <p:spPr>
              <a:xfrm>
                <a:off x="10698825" y="4517075"/>
                <a:ext cx="149725" cy="288025"/>
              </a:xfrm>
              <a:custGeom>
                <a:avLst/>
                <a:gdLst/>
                <a:ahLst/>
                <a:cxnLst/>
                <a:rect l="l" t="t" r="r" b="b"/>
                <a:pathLst>
                  <a:path w="5989" h="11521" extrusionOk="0">
                    <a:moveTo>
                      <a:pt x="2979" y="0"/>
                    </a:moveTo>
                    <a:lnTo>
                      <a:pt x="1" y="5776"/>
                    </a:lnTo>
                    <a:lnTo>
                      <a:pt x="2979" y="11520"/>
                    </a:lnTo>
                    <a:lnTo>
                      <a:pt x="5989"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51"/>
              <p:cNvSpPr/>
              <p:nvPr/>
            </p:nvSpPr>
            <p:spPr>
              <a:xfrm>
                <a:off x="10225425"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51"/>
              <p:cNvSpPr/>
              <p:nvPr/>
            </p:nvSpPr>
            <p:spPr>
              <a:xfrm>
                <a:off x="10854600" y="4171325"/>
                <a:ext cx="306275" cy="348050"/>
              </a:xfrm>
              <a:custGeom>
                <a:avLst/>
                <a:gdLst/>
                <a:ahLst/>
                <a:cxnLst/>
                <a:rect l="l" t="t" r="r" b="b"/>
                <a:pathLst>
                  <a:path w="12251" h="13922" extrusionOk="0">
                    <a:moveTo>
                      <a:pt x="1"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51"/>
              <p:cNvSpPr/>
              <p:nvPr/>
            </p:nvSpPr>
            <p:spPr>
              <a:xfrm>
                <a:off x="10854600" y="4802800"/>
                <a:ext cx="306275" cy="348800"/>
              </a:xfrm>
              <a:custGeom>
                <a:avLst/>
                <a:gdLst/>
                <a:ahLst/>
                <a:cxnLst/>
                <a:rect l="l" t="t" r="r" b="b"/>
                <a:pathLst>
                  <a:path w="12251" h="13952" extrusionOk="0">
                    <a:moveTo>
                      <a:pt x="6110" y="0"/>
                    </a:moveTo>
                    <a:lnTo>
                      <a:pt x="1" y="13952"/>
                    </a:lnTo>
                    <a:lnTo>
                      <a:pt x="1225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51"/>
              <p:cNvSpPr/>
              <p:nvPr/>
            </p:nvSpPr>
            <p:spPr>
              <a:xfrm>
                <a:off x="10932125"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51"/>
              <p:cNvSpPr/>
              <p:nvPr/>
            </p:nvSpPr>
            <p:spPr>
              <a:xfrm>
                <a:off x="111699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51"/>
              <p:cNvSpPr/>
              <p:nvPr/>
            </p:nvSpPr>
            <p:spPr>
              <a:xfrm>
                <a:off x="10696550"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51"/>
              <p:cNvSpPr/>
              <p:nvPr/>
            </p:nvSpPr>
            <p:spPr>
              <a:xfrm>
                <a:off x="7185850" y="4507950"/>
                <a:ext cx="61575" cy="61575"/>
              </a:xfrm>
              <a:custGeom>
                <a:avLst/>
                <a:gdLst/>
                <a:ahLst/>
                <a:cxnLst/>
                <a:rect l="l" t="t" r="r" b="b"/>
                <a:pathLst>
                  <a:path w="2463" h="2463" extrusionOk="0">
                    <a:moveTo>
                      <a:pt x="0" y="1"/>
                    </a:moveTo>
                    <a:lnTo>
                      <a:pt x="0" y="2463"/>
                    </a:lnTo>
                    <a:lnTo>
                      <a:pt x="2462" y="2463"/>
                    </a:lnTo>
                    <a:lnTo>
                      <a:pt x="24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51"/>
              <p:cNvSpPr/>
              <p:nvPr/>
            </p:nvSpPr>
            <p:spPr>
              <a:xfrm>
                <a:off x="7026275" y="4894750"/>
                <a:ext cx="117800" cy="117800"/>
              </a:xfrm>
              <a:custGeom>
                <a:avLst/>
                <a:gdLst/>
                <a:ahLst/>
                <a:cxnLst/>
                <a:rect l="l" t="t" r="r" b="b"/>
                <a:pathLst>
                  <a:path w="4712" h="4712" extrusionOk="0">
                    <a:moveTo>
                      <a:pt x="0" y="0"/>
                    </a:moveTo>
                    <a:lnTo>
                      <a:pt x="0" y="4711"/>
                    </a:lnTo>
                    <a:lnTo>
                      <a:pt x="4711" y="4711"/>
                    </a:lnTo>
                    <a:lnTo>
                      <a:pt x="47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51"/>
              <p:cNvSpPr/>
              <p:nvPr/>
            </p:nvSpPr>
            <p:spPr>
              <a:xfrm>
                <a:off x="4851450" y="4602950"/>
                <a:ext cx="76025" cy="76000"/>
              </a:xfrm>
              <a:custGeom>
                <a:avLst/>
                <a:gdLst/>
                <a:ahLst/>
                <a:cxnLst/>
                <a:rect l="l" t="t" r="r" b="b"/>
                <a:pathLst>
                  <a:path w="3041" h="3040" extrusionOk="0">
                    <a:moveTo>
                      <a:pt x="1" y="0"/>
                    </a:moveTo>
                    <a:lnTo>
                      <a:pt x="1" y="3040"/>
                    </a:lnTo>
                    <a:lnTo>
                      <a:pt x="3040" y="3040"/>
                    </a:lnTo>
                    <a:lnTo>
                      <a:pt x="30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51"/>
              <p:cNvSpPr/>
              <p:nvPr/>
            </p:nvSpPr>
            <p:spPr>
              <a:xfrm>
                <a:off x="5782325" y="4467675"/>
                <a:ext cx="67650" cy="68425"/>
              </a:xfrm>
              <a:custGeom>
                <a:avLst/>
                <a:gdLst/>
                <a:ahLst/>
                <a:cxnLst/>
                <a:rect l="l" t="t" r="r" b="b"/>
                <a:pathLst>
                  <a:path w="2706" h="2737" extrusionOk="0">
                    <a:moveTo>
                      <a:pt x="0" y="1"/>
                    </a:moveTo>
                    <a:lnTo>
                      <a:pt x="0" y="2736"/>
                    </a:lnTo>
                    <a:lnTo>
                      <a:pt x="2706" y="2736"/>
                    </a:lnTo>
                    <a:lnTo>
                      <a:pt x="2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51"/>
              <p:cNvSpPr/>
              <p:nvPr/>
            </p:nvSpPr>
            <p:spPr>
              <a:xfrm>
                <a:off x="6694200" y="4552025"/>
                <a:ext cx="98050" cy="98825"/>
              </a:xfrm>
              <a:custGeom>
                <a:avLst/>
                <a:gdLst/>
                <a:ahLst/>
                <a:cxnLst/>
                <a:rect l="l" t="t" r="r" b="b"/>
                <a:pathLst>
                  <a:path w="3922" h="3953" extrusionOk="0">
                    <a:moveTo>
                      <a:pt x="0" y="1"/>
                    </a:moveTo>
                    <a:lnTo>
                      <a:pt x="0" y="3952"/>
                    </a:lnTo>
                    <a:lnTo>
                      <a:pt x="3921" y="3952"/>
                    </a:lnTo>
                    <a:lnTo>
                      <a:pt x="39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51"/>
              <p:cNvSpPr/>
              <p:nvPr/>
            </p:nvSpPr>
            <p:spPr>
              <a:xfrm>
                <a:off x="7629625" y="4227550"/>
                <a:ext cx="73725" cy="73750"/>
              </a:xfrm>
              <a:custGeom>
                <a:avLst/>
                <a:gdLst/>
                <a:ahLst/>
                <a:cxnLst/>
                <a:rect l="l" t="t" r="r" b="b"/>
                <a:pathLst>
                  <a:path w="2949" h="2950" extrusionOk="0">
                    <a:moveTo>
                      <a:pt x="0" y="1"/>
                    </a:moveTo>
                    <a:lnTo>
                      <a:pt x="0" y="2949"/>
                    </a:lnTo>
                    <a:lnTo>
                      <a:pt x="2949" y="2949"/>
                    </a:lnTo>
                    <a:lnTo>
                      <a:pt x="29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51"/>
              <p:cNvSpPr/>
              <p:nvPr/>
            </p:nvSpPr>
            <p:spPr>
              <a:xfrm>
                <a:off x="5991300" y="4928175"/>
                <a:ext cx="52450" cy="53225"/>
              </a:xfrm>
              <a:custGeom>
                <a:avLst/>
                <a:gdLst/>
                <a:ahLst/>
                <a:cxnLst/>
                <a:rect l="l" t="t" r="r" b="b"/>
                <a:pathLst>
                  <a:path w="2098" h="2129" extrusionOk="0">
                    <a:moveTo>
                      <a:pt x="0" y="0"/>
                    </a:moveTo>
                    <a:lnTo>
                      <a:pt x="0" y="2128"/>
                    </a:lnTo>
                    <a:lnTo>
                      <a:pt x="2097" y="2128"/>
                    </a:lnTo>
                    <a:lnTo>
                      <a:pt x="20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58" name="Google Shape;6558;p51"/>
            <p:cNvGrpSpPr/>
            <p:nvPr/>
          </p:nvGrpSpPr>
          <p:grpSpPr>
            <a:xfrm>
              <a:off x="4201283" y="-175987"/>
              <a:ext cx="4267653" cy="437105"/>
              <a:chOff x="1748800" y="4171325"/>
              <a:chExt cx="9570875" cy="980275"/>
            </a:xfrm>
          </p:grpSpPr>
          <p:sp>
            <p:nvSpPr>
              <p:cNvPr id="6559" name="Google Shape;6559;p51"/>
              <p:cNvSpPr/>
              <p:nvPr/>
            </p:nvSpPr>
            <p:spPr>
              <a:xfrm>
                <a:off x="1906100" y="4171325"/>
                <a:ext cx="307025" cy="348050"/>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51"/>
              <p:cNvSpPr/>
              <p:nvPr/>
            </p:nvSpPr>
            <p:spPr>
              <a:xfrm>
                <a:off x="1906100" y="4802800"/>
                <a:ext cx="307025" cy="348800"/>
              </a:xfrm>
              <a:custGeom>
                <a:avLst/>
                <a:gdLst/>
                <a:ahLst/>
                <a:cxnLst/>
                <a:rect l="l" t="t" r="r" b="b"/>
                <a:pathLst>
                  <a:path w="12281" h="13952" extrusionOk="0">
                    <a:moveTo>
                      <a:pt x="6141" y="0"/>
                    </a:moveTo>
                    <a:lnTo>
                      <a:pt x="1" y="13952"/>
                    </a:lnTo>
                    <a:lnTo>
                      <a:pt x="12281"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51"/>
              <p:cNvSpPr/>
              <p:nvPr/>
            </p:nvSpPr>
            <p:spPr>
              <a:xfrm>
                <a:off x="19843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51"/>
              <p:cNvSpPr/>
              <p:nvPr/>
            </p:nvSpPr>
            <p:spPr>
              <a:xfrm>
                <a:off x="2221475"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51"/>
              <p:cNvSpPr/>
              <p:nvPr/>
            </p:nvSpPr>
            <p:spPr>
              <a:xfrm>
                <a:off x="174880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51"/>
              <p:cNvSpPr/>
              <p:nvPr/>
            </p:nvSpPr>
            <p:spPr>
              <a:xfrm>
                <a:off x="2376475" y="4171325"/>
                <a:ext cx="307025" cy="348050"/>
              </a:xfrm>
              <a:custGeom>
                <a:avLst/>
                <a:gdLst/>
                <a:ahLst/>
                <a:cxnLst/>
                <a:rect l="l" t="t" r="r" b="b"/>
                <a:pathLst>
                  <a:path w="12281" h="13922" extrusionOk="0">
                    <a:moveTo>
                      <a:pt x="1" y="0"/>
                    </a:moveTo>
                    <a:lnTo>
                      <a:pt x="617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51"/>
              <p:cNvSpPr/>
              <p:nvPr/>
            </p:nvSpPr>
            <p:spPr>
              <a:xfrm>
                <a:off x="2376475" y="4802800"/>
                <a:ext cx="307025" cy="348800"/>
              </a:xfrm>
              <a:custGeom>
                <a:avLst/>
                <a:gdLst/>
                <a:ahLst/>
                <a:cxnLst/>
                <a:rect l="l" t="t" r="r" b="b"/>
                <a:pathLst>
                  <a:path w="12281" h="13952" extrusionOk="0">
                    <a:moveTo>
                      <a:pt x="6171" y="0"/>
                    </a:moveTo>
                    <a:lnTo>
                      <a:pt x="1" y="13952"/>
                    </a:lnTo>
                    <a:lnTo>
                      <a:pt x="12281" y="13952"/>
                    </a:lnTo>
                    <a:lnTo>
                      <a:pt x="6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51"/>
              <p:cNvSpPr/>
              <p:nvPr/>
            </p:nvSpPr>
            <p:spPr>
              <a:xfrm>
                <a:off x="24555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51"/>
              <p:cNvSpPr/>
              <p:nvPr/>
            </p:nvSpPr>
            <p:spPr>
              <a:xfrm>
                <a:off x="26933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51"/>
              <p:cNvSpPr/>
              <p:nvPr/>
            </p:nvSpPr>
            <p:spPr>
              <a:xfrm>
                <a:off x="2219950" y="4517075"/>
                <a:ext cx="150475" cy="288025"/>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51"/>
              <p:cNvSpPr/>
              <p:nvPr/>
            </p:nvSpPr>
            <p:spPr>
              <a:xfrm>
                <a:off x="2847625" y="4171325"/>
                <a:ext cx="307025" cy="348050"/>
              </a:xfrm>
              <a:custGeom>
                <a:avLst/>
                <a:gdLst/>
                <a:ahLst/>
                <a:cxnLst/>
                <a:rect l="l" t="t" r="r" b="b"/>
                <a:pathLst>
                  <a:path w="12281"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51"/>
              <p:cNvSpPr/>
              <p:nvPr/>
            </p:nvSpPr>
            <p:spPr>
              <a:xfrm>
                <a:off x="2847625" y="4802800"/>
                <a:ext cx="307025" cy="348800"/>
              </a:xfrm>
              <a:custGeom>
                <a:avLst/>
                <a:gdLst/>
                <a:ahLst/>
                <a:cxnLst/>
                <a:rect l="l" t="t" r="r" b="b"/>
                <a:pathLst>
                  <a:path w="12281" h="13952" extrusionOk="0">
                    <a:moveTo>
                      <a:pt x="6170" y="0"/>
                    </a:moveTo>
                    <a:lnTo>
                      <a:pt x="0" y="13952"/>
                    </a:lnTo>
                    <a:lnTo>
                      <a:pt x="12280" y="13952"/>
                    </a:lnTo>
                    <a:lnTo>
                      <a:pt x="61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51"/>
              <p:cNvSpPr/>
              <p:nvPr/>
            </p:nvSpPr>
            <p:spPr>
              <a:xfrm>
                <a:off x="2926650" y="4517075"/>
                <a:ext cx="150475" cy="288025"/>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51"/>
              <p:cNvSpPr/>
              <p:nvPr/>
            </p:nvSpPr>
            <p:spPr>
              <a:xfrm>
                <a:off x="3164500" y="4517075"/>
                <a:ext cx="148950" cy="288025"/>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51"/>
              <p:cNvSpPr/>
              <p:nvPr/>
            </p:nvSpPr>
            <p:spPr>
              <a:xfrm>
                <a:off x="2691075" y="4517075"/>
                <a:ext cx="148975" cy="288025"/>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51"/>
              <p:cNvSpPr/>
              <p:nvPr/>
            </p:nvSpPr>
            <p:spPr>
              <a:xfrm>
                <a:off x="3318750" y="4171325"/>
                <a:ext cx="307025" cy="348050"/>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51"/>
              <p:cNvSpPr/>
              <p:nvPr/>
            </p:nvSpPr>
            <p:spPr>
              <a:xfrm>
                <a:off x="3318750" y="4802800"/>
                <a:ext cx="307025" cy="348800"/>
              </a:xfrm>
              <a:custGeom>
                <a:avLst/>
                <a:gdLst/>
                <a:ahLst/>
                <a:cxnLst/>
                <a:rect l="l" t="t" r="r" b="b"/>
                <a:pathLst>
                  <a:path w="12281" h="13952" extrusionOk="0">
                    <a:moveTo>
                      <a:pt x="6140" y="0"/>
                    </a:moveTo>
                    <a:lnTo>
                      <a:pt x="0" y="13952"/>
                    </a:lnTo>
                    <a:lnTo>
                      <a:pt x="12280"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51"/>
              <p:cNvSpPr/>
              <p:nvPr/>
            </p:nvSpPr>
            <p:spPr>
              <a:xfrm>
                <a:off x="3397775" y="4517075"/>
                <a:ext cx="148975" cy="288025"/>
              </a:xfrm>
              <a:custGeom>
                <a:avLst/>
                <a:gdLst/>
                <a:ahLst/>
                <a:cxnLst/>
                <a:rect l="l" t="t" r="r" b="b"/>
                <a:pathLst>
                  <a:path w="5959" h="11521" extrusionOk="0">
                    <a:moveTo>
                      <a:pt x="2979" y="0"/>
                    </a:moveTo>
                    <a:lnTo>
                      <a:pt x="1"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51"/>
              <p:cNvSpPr/>
              <p:nvPr/>
            </p:nvSpPr>
            <p:spPr>
              <a:xfrm>
                <a:off x="36341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51"/>
              <p:cNvSpPr/>
              <p:nvPr/>
            </p:nvSpPr>
            <p:spPr>
              <a:xfrm>
                <a:off x="31614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51"/>
              <p:cNvSpPr/>
              <p:nvPr/>
            </p:nvSpPr>
            <p:spPr>
              <a:xfrm>
                <a:off x="3789875" y="4171325"/>
                <a:ext cx="307025" cy="348050"/>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51"/>
              <p:cNvSpPr/>
              <p:nvPr/>
            </p:nvSpPr>
            <p:spPr>
              <a:xfrm>
                <a:off x="3789875" y="4802800"/>
                <a:ext cx="307025" cy="348800"/>
              </a:xfrm>
              <a:custGeom>
                <a:avLst/>
                <a:gdLst/>
                <a:ahLst/>
                <a:cxnLst/>
                <a:rect l="l" t="t" r="r" b="b"/>
                <a:pathLst>
                  <a:path w="12281" h="13952" extrusionOk="0">
                    <a:moveTo>
                      <a:pt x="6141" y="0"/>
                    </a:moveTo>
                    <a:lnTo>
                      <a:pt x="1" y="13952"/>
                    </a:lnTo>
                    <a:lnTo>
                      <a:pt x="12281"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51"/>
              <p:cNvSpPr/>
              <p:nvPr/>
            </p:nvSpPr>
            <p:spPr>
              <a:xfrm>
                <a:off x="38681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51"/>
              <p:cNvSpPr/>
              <p:nvPr/>
            </p:nvSpPr>
            <p:spPr>
              <a:xfrm>
                <a:off x="4105250"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51"/>
              <p:cNvSpPr/>
              <p:nvPr/>
            </p:nvSpPr>
            <p:spPr>
              <a:xfrm>
                <a:off x="36325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51"/>
              <p:cNvSpPr/>
              <p:nvPr/>
            </p:nvSpPr>
            <p:spPr>
              <a:xfrm>
                <a:off x="4261025" y="4171325"/>
                <a:ext cx="307025" cy="348050"/>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51"/>
              <p:cNvSpPr/>
              <p:nvPr/>
            </p:nvSpPr>
            <p:spPr>
              <a:xfrm>
                <a:off x="4261025" y="4802800"/>
                <a:ext cx="307025" cy="348800"/>
              </a:xfrm>
              <a:custGeom>
                <a:avLst/>
                <a:gdLst/>
                <a:ahLst/>
                <a:cxnLst/>
                <a:rect l="l" t="t" r="r" b="b"/>
                <a:pathLst>
                  <a:path w="12281" h="13952" extrusionOk="0">
                    <a:moveTo>
                      <a:pt x="6140" y="0"/>
                    </a:moveTo>
                    <a:lnTo>
                      <a:pt x="0" y="13952"/>
                    </a:lnTo>
                    <a:lnTo>
                      <a:pt x="12280"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51"/>
              <p:cNvSpPr/>
              <p:nvPr/>
            </p:nvSpPr>
            <p:spPr>
              <a:xfrm>
                <a:off x="43392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51"/>
              <p:cNvSpPr/>
              <p:nvPr/>
            </p:nvSpPr>
            <p:spPr>
              <a:xfrm>
                <a:off x="4576375"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51"/>
              <p:cNvSpPr/>
              <p:nvPr/>
            </p:nvSpPr>
            <p:spPr>
              <a:xfrm>
                <a:off x="41037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51"/>
              <p:cNvSpPr/>
              <p:nvPr/>
            </p:nvSpPr>
            <p:spPr>
              <a:xfrm>
                <a:off x="4731400" y="4171325"/>
                <a:ext cx="307000" cy="348050"/>
              </a:xfrm>
              <a:custGeom>
                <a:avLst/>
                <a:gdLst/>
                <a:ahLst/>
                <a:cxnLst/>
                <a:rect l="l" t="t" r="r" b="b"/>
                <a:pathLst>
                  <a:path w="12280"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51"/>
              <p:cNvSpPr/>
              <p:nvPr/>
            </p:nvSpPr>
            <p:spPr>
              <a:xfrm>
                <a:off x="4731400" y="4802800"/>
                <a:ext cx="307000" cy="348800"/>
              </a:xfrm>
              <a:custGeom>
                <a:avLst/>
                <a:gdLst/>
                <a:ahLst/>
                <a:cxnLst/>
                <a:rect l="l" t="t" r="r" b="b"/>
                <a:pathLst>
                  <a:path w="12280" h="13952" extrusionOk="0">
                    <a:moveTo>
                      <a:pt x="6170" y="0"/>
                    </a:moveTo>
                    <a:lnTo>
                      <a:pt x="0" y="13952"/>
                    </a:lnTo>
                    <a:lnTo>
                      <a:pt x="12280" y="13952"/>
                    </a:lnTo>
                    <a:lnTo>
                      <a:pt x="61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51"/>
              <p:cNvSpPr/>
              <p:nvPr/>
            </p:nvSpPr>
            <p:spPr>
              <a:xfrm>
                <a:off x="48104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51"/>
              <p:cNvSpPr/>
              <p:nvPr/>
            </p:nvSpPr>
            <p:spPr>
              <a:xfrm>
                <a:off x="50475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51"/>
              <p:cNvSpPr/>
              <p:nvPr/>
            </p:nvSpPr>
            <p:spPr>
              <a:xfrm>
                <a:off x="45748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51"/>
              <p:cNvSpPr/>
              <p:nvPr/>
            </p:nvSpPr>
            <p:spPr>
              <a:xfrm>
                <a:off x="5202525" y="4171325"/>
                <a:ext cx="307025" cy="348050"/>
              </a:xfrm>
              <a:custGeom>
                <a:avLst/>
                <a:gdLst/>
                <a:ahLst/>
                <a:cxnLst/>
                <a:rect l="l" t="t" r="r" b="b"/>
                <a:pathLst>
                  <a:path w="12281" h="13922" extrusionOk="0">
                    <a:moveTo>
                      <a:pt x="0" y="0"/>
                    </a:moveTo>
                    <a:lnTo>
                      <a:pt x="6171"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51"/>
              <p:cNvSpPr/>
              <p:nvPr/>
            </p:nvSpPr>
            <p:spPr>
              <a:xfrm>
                <a:off x="5202525" y="4802800"/>
                <a:ext cx="307025" cy="348800"/>
              </a:xfrm>
              <a:custGeom>
                <a:avLst/>
                <a:gdLst/>
                <a:ahLst/>
                <a:cxnLst/>
                <a:rect l="l" t="t" r="r" b="b"/>
                <a:pathLst>
                  <a:path w="12281" h="13952" extrusionOk="0">
                    <a:moveTo>
                      <a:pt x="6171" y="0"/>
                    </a:moveTo>
                    <a:lnTo>
                      <a:pt x="0" y="13952"/>
                    </a:lnTo>
                    <a:lnTo>
                      <a:pt x="12280" y="13952"/>
                    </a:lnTo>
                    <a:lnTo>
                      <a:pt x="6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51"/>
              <p:cNvSpPr/>
              <p:nvPr/>
            </p:nvSpPr>
            <p:spPr>
              <a:xfrm>
                <a:off x="52815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51"/>
              <p:cNvSpPr/>
              <p:nvPr/>
            </p:nvSpPr>
            <p:spPr>
              <a:xfrm>
                <a:off x="5518650" y="4517075"/>
                <a:ext cx="149700" cy="288025"/>
              </a:xfrm>
              <a:custGeom>
                <a:avLst/>
                <a:gdLst/>
                <a:ahLst/>
                <a:cxnLst/>
                <a:rect l="l" t="t" r="r" b="b"/>
                <a:pathLst>
                  <a:path w="5988"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51"/>
              <p:cNvSpPr/>
              <p:nvPr/>
            </p:nvSpPr>
            <p:spPr>
              <a:xfrm>
                <a:off x="5045975" y="4517075"/>
                <a:ext cx="148975" cy="288025"/>
              </a:xfrm>
              <a:custGeom>
                <a:avLst/>
                <a:gdLst/>
                <a:ahLst/>
                <a:cxnLst/>
                <a:rect l="l" t="t" r="r" b="b"/>
                <a:pathLst>
                  <a:path w="5959" h="11521" extrusionOk="0">
                    <a:moveTo>
                      <a:pt x="2980" y="0"/>
                    </a:moveTo>
                    <a:lnTo>
                      <a:pt x="1" y="5776"/>
                    </a:lnTo>
                    <a:lnTo>
                      <a:pt x="2980" y="11520"/>
                    </a:lnTo>
                    <a:lnTo>
                      <a:pt x="5958"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51"/>
              <p:cNvSpPr/>
              <p:nvPr/>
            </p:nvSpPr>
            <p:spPr>
              <a:xfrm>
                <a:off x="5673650" y="4171325"/>
                <a:ext cx="307025" cy="348050"/>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51"/>
              <p:cNvSpPr/>
              <p:nvPr/>
            </p:nvSpPr>
            <p:spPr>
              <a:xfrm>
                <a:off x="5673650" y="4802800"/>
                <a:ext cx="307025" cy="348800"/>
              </a:xfrm>
              <a:custGeom>
                <a:avLst/>
                <a:gdLst/>
                <a:ahLst/>
                <a:cxnLst/>
                <a:rect l="l" t="t" r="r" b="b"/>
                <a:pathLst>
                  <a:path w="12281" h="13952" extrusionOk="0">
                    <a:moveTo>
                      <a:pt x="6110" y="0"/>
                    </a:moveTo>
                    <a:lnTo>
                      <a:pt x="1" y="13952"/>
                    </a:lnTo>
                    <a:lnTo>
                      <a:pt x="12281"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51"/>
              <p:cNvSpPr/>
              <p:nvPr/>
            </p:nvSpPr>
            <p:spPr>
              <a:xfrm>
                <a:off x="5752675" y="4517075"/>
                <a:ext cx="148975" cy="288025"/>
              </a:xfrm>
              <a:custGeom>
                <a:avLst/>
                <a:gdLst/>
                <a:ahLst/>
                <a:cxnLst/>
                <a:rect l="l" t="t" r="r" b="b"/>
                <a:pathLst>
                  <a:path w="5959" h="11521" extrusionOk="0">
                    <a:moveTo>
                      <a:pt x="2949" y="0"/>
                    </a:moveTo>
                    <a:lnTo>
                      <a:pt x="1" y="5776"/>
                    </a:lnTo>
                    <a:lnTo>
                      <a:pt x="2949" y="11520"/>
                    </a:lnTo>
                    <a:lnTo>
                      <a:pt x="5958" y="5776"/>
                    </a:lnTo>
                    <a:lnTo>
                      <a:pt x="29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51"/>
              <p:cNvSpPr/>
              <p:nvPr/>
            </p:nvSpPr>
            <p:spPr>
              <a:xfrm>
                <a:off x="59890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51"/>
              <p:cNvSpPr/>
              <p:nvPr/>
            </p:nvSpPr>
            <p:spPr>
              <a:xfrm>
                <a:off x="55163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51"/>
              <p:cNvSpPr/>
              <p:nvPr/>
            </p:nvSpPr>
            <p:spPr>
              <a:xfrm>
                <a:off x="6144800" y="4171325"/>
                <a:ext cx="307000" cy="348050"/>
              </a:xfrm>
              <a:custGeom>
                <a:avLst/>
                <a:gdLst/>
                <a:ahLst/>
                <a:cxnLst/>
                <a:rect l="l" t="t" r="r" b="b"/>
                <a:pathLst>
                  <a:path w="12280"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51"/>
              <p:cNvSpPr/>
              <p:nvPr/>
            </p:nvSpPr>
            <p:spPr>
              <a:xfrm>
                <a:off x="6144800" y="4802800"/>
                <a:ext cx="307000" cy="348800"/>
              </a:xfrm>
              <a:custGeom>
                <a:avLst/>
                <a:gdLst/>
                <a:ahLst/>
                <a:cxnLst/>
                <a:rect l="l" t="t" r="r" b="b"/>
                <a:pathLst>
                  <a:path w="12280" h="13952" extrusionOk="0">
                    <a:moveTo>
                      <a:pt x="6110" y="0"/>
                    </a:moveTo>
                    <a:lnTo>
                      <a:pt x="0" y="13952"/>
                    </a:lnTo>
                    <a:lnTo>
                      <a:pt x="1228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51"/>
              <p:cNvSpPr/>
              <p:nvPr/>
            </p:nvSpPr>
            <p:spPr>
              <a:xfrm>
                <a:off x="62230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51"/>
              <p:cNvSpPr/>
              <p:nvPr/>
            </p:nvSpPr>
            <p:spPr>
              <a:xfrm>
                <a:off x="6460150" y="4517075"/>
                <a:ext cx="150475" cy="288025"/>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51"/>
              <p:cNvSpPr/>
              <p:nvPr/>
            </p:nvSpPr>
            <p:spPr>
              <a:xfrm>
                <a:off x="5987500" y="4517075"/>
                <a:ext cx="149725" cy="288025"/>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51"/>
              <p:cNvSpPr/>
              <p:nvPr/>
            </p:nvSpPr>
            <p:spPr>
              <a:xfrm>
                <a:off x="6615925" y="4171325"/>
                <a:ext cx="307025" cy="348050"/>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51"/>
              <p:cNvSpPr/>
              <p:nvPr/>
            </p:nvSpPr>
            <p:spPr>
              <a:xfrm>
                <a:off x="6615925" y="4802800"/>
                <a:ext cx="307025" cy="348800"/>
              </a:xfrm>
              <a:custGeom>
                <a:avLst/>
                <a:gdLst/>
                <a:ahLst/>
                <a:cxnLst/>
                <a:rect l="l" t="t" r="r" b="b"/>
                <a:pathLst>
                  <a:path w="12281" h="13952" extrusionOk="0">
                    <a:moveTo>
                      <a:pt x="6110" y="0"/>
                    </a:moveTo>
                    <a:lnTo>
                      <a:pt x="0" y="13952"/>
                    </a:lnTo>
                    <a:lnTo>
                      <a:pt x="1228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51"/>
              <p:cNvSpPr/>
              <p:nvPr/>
            </p:nvSpPr>
            <p:spPr>
              <a:xfrm>
                <a:off x="6694200" y="4517075"/>
                <a:ext cx="149725" cy="288025"/>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51"/>
              <p:cNvSpPr/>
              <p:nvPr/>
            </p:nvSpPr>
            <p:spPr>
              <a:xfrm>
                <a:off x="6931275" y="4517075"/>
                <a:ext cx="150475" cy="288025"/>
              </a:xfrm>
              <a:custGeom>
                <a:avLst/>
                <a:gdLst/>
                <a:ahLst/>
                <a:cxnLst/>
                <a:rect l="l" t="t" r="r" b="b"/>
                <a:pathLst>
                  <a:path w="6019"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51"/>
              <p:cNvSpPr/>
              <p:nvPr/>
            </p:nvSpPr>
            <p:spPr>
              <a:xfrm>
                <a:off x="6458625" y="4517075"/>
                <a:ext cx="149725" cy="288025"/>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51"/>
              <p:cNvSpPr/>
              <p:nvPr/>
            </p:nvSpPr>
            <p:spPr>
              <a:xfrm>
                <a:off x="7086300" y="4171325"/>
                <a:ext cx="307025" cy="348050"/>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51"/>
              <p:cNvSpPr/>
              <p:nvPr/>
            </p:nvSpPr>
            <p:spPr>
              <a:xfrm>
                <a:off x="7086300" y="4802800"/>
                <a:ext cx="307025" cy="348800"/>
              </a:xfrm>
              <a:custGeom>
                <a:avLst/>
                <a:gdLst/>
                <a:ahLst/>
                <a:cxnLst/>
                <a:rect l="l" t="t" r="r" b="b"/>
                <a:pathLst>
                  <a:path w="12281" h="13952" extrusionOk="0">
                    <a:moveTo>
                      <a:pt x="6140" y="0"/>
                    </a:moveTo>
                    <a:lnTo>
                      <a:pt x="0" y="13952"/>
                    </a:lnTo>
                    <a:lnTo>
                      <a:pt x="12280"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51"/>
              <p:cNvSpPr/>
              <p:nvPr/>
            </p:nvSpPr>
            <p:spPr>
              <a:xfrm>
                <a:off x="7165325" y="4517075"/>
                <a:ext cx="149725" cy="288025"/>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51"/>
              <p:cNvSpPr/>
              <p:nvPr/>
            </p:nvSpPr>
            <p:spPr>
              <a:xfrm>
                <a:off x="74024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51"/>
              <p:cNvSpPr/>
              <p:nvPr/>
            </p:nvSpPr>
            <p:spPr>
              <a:xfrm>
                <a:off x="69297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51"/>
              <p:cNvSpPr/>
              <p:nvPr/>
            </p:nvSpPr>
            <p:spPr>
              <a:xfrm>
                <a:off x="7557425" y="4171325"/>
                <a:ext cx="307025" cy="348050"/>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51"/>
              <p:cNvSpPr/>
              <p:nvPr/>
            </p:nvSpPr>
            <p:spPr>
              <a:xfrm>
                <a:off x="7557425" y="4802800"/>
                <a:ext cx="307025" cy="348800"/>
              </a:xfrm>
              <a:custGeom>
                <a:avLst/>
                <a:gdLst/>
                <a:ahLst/>
                <a:cxnLst/>
                <a:rect l="l" t="t" r="r" b="b"/>
                <a:pathLst>
                  <a:path w="12281" h="13952" extrusionOk="0">
                    <a:moveTo>
                      <a:pt x="6141" y="0"/>
                    </a:moveTo>
                    <a:lnTo>
                      <a:pt x="1" y="13952"/>
                    </a:lnTo>
                    <a:lnTo>
                      <a:pt x="12281"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51"/>
              <p:cNvSpPr/>
              <p:nvPr/>
            </p:nvSpPr>
            <p:spPr>
              <a:xfrm>
                <a:off x="76364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51"/>
              <p:cNvSpPr/>
              <p:nvPr/>
            </p:nvSpPr>
            <p:spPr>
              <a:xfrm>
                <a:off x="7873550" y="4517075"/>
                <a:ext cx="148950" cy="288025"/>
              </a:xfrm>
              <a:custGeom>
                <a:avLst/>
                <a:gdLst/>
                <a:ahLst/>
                <a:cxnLst/>
                <a:rect l="l" t="t" r="r" b="b"/>
                <a:pathLst>
                  <a:path w="5958" h="11521" extrusionOk="0">
                    <a:moveTo>
                      <a:pt x="3009" y="0"/>
                    </a:moveTo>
                    <a:lnTo>
                      <a:pt x="0" y="5776"/>
                    </a:lnTo>
                    <a:lnTo>
                      <a:pt x="3009" y="11520"/>
                    </a:lnTo>
                    <a:lnTo>
                      <a:pt x="595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51"/>
              <p:cNvSpPr/>
              <p:nvPr/>
            </p:nvSpPr>
            <p:spPr>
              <a:xfrm>
                <a:off x="7400900" y="4517075"/>
                <a:ext cx="148950" cy="288025"/>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51"/>
              <p:cNvSpPr/>
              <p:nvPr/>
            </p:nvSpPr>
            <p:spPr>
              <a:xfrm>
                <a:off x="8028575" y="4171325"/>
                <a:ext cx="306250" cy="348050"/>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51"/>
              <p:cNvSpPr/>
              <p:nvPr/>
            </p:nvSpPr>
            <p:spPr>
              <a:xfrm>
                <a:off x="8028575" y="4802800"/>
                <a:ext cx="306250" cy="348800"/>
              </a:xfrm>
              <a:custGeom>
                <a:avLst/>
                <a:gdLst/>
                <a:ahLst/>
                <a:cxnLst/>
                <a:rect l="l" t="t" r="r" b="b"/>
                <a:pathLst>
                  <a:path w="12250" h="13952" extrusionOk="0">
                    <a:moveTo>
                      <a:pt x="6110" y="0"/>
                    </a:moveTo>
                    <a:lnTo>
                      <a:pt x="0" y="13952"/>
                    </a:lnTo>
                    <a:lnTo>
                      <a:pt x="1225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51"/>
              <p:cNvSpPr/>
              <p:nvPr/>
            </p:nvSpPr>
            <p:spPr>
              <a:xfrm>
                <a:off x="8106825"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51"/>
              <p:cNvSpPr/>
              <p:nvPr/>
            </p:nvSpPr>
            <p:spPr>
              <a:xfrm>
                <a:off x="83439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51"/>
              <p:cNvSpPr/>
              <p:nvPr/>
            </p:nvSpPr>
            <p:spPr>
              <a:xfrm>
                <a:off x="78705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51"/>
              <p:cNvSpPr/>
              <p:nvPr/>
            </p:nvSpPr>
            <p:spPr>
              <a:xfrm>
                <a:off x="8499700" y="4171325"/>
                <a:ext cx="307025" cy="348050"/>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51"/>
              <p:cNvSpPr/>
              <p:nvPr/>
            </p:nvSpPr>
            <p:spPr>
              <a:xfrm>
                <a:off x="8499700" y="4802800"/>
                <a:ext cx="307025" cy="348800"/>
              </a:xfrm>
              <a:custGeom>
                <a:avLst/>
                <a:gdLst/>
                <a:ahLst/>
                <a:cxnLst/>
                <a:rect l="l" t="t" r="r" b="b"/>
                <a:pathLst>
                  <a:path w="12281" h="13952" extrusionOk="0">
                    <a:moveTo>
                      <a:pt x="6110" y="0"/>
                    </a:moveTo>
                    <a:lnTo>
                      <a:pt x="0" y="13952"/>
                    </a:lnTo>
                    <a:lnTo>
                      <a:pt x="1228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51"/>
              <p:cNvSpPr/>
              <p:nvPr/>
            </p:nvSpPr>
            <p:spPr>
              <a:xfrm>
                <a:off x="85772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51"/>
              <p:cNvSpPr/>
              <p:nvPr/>
            </p:nvSpPr>
            <p:spPr>
              <a:xfrm>
                <a:off x="88150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51"/>
              <p:cNvSpPr/>
              <p:nvPr/>
            </p:nvSpPr>
            <p:spPr>
              <a:xfrm>
                <a:off x="8341650"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51"/>
              <p:cNvSpPr/>
              <p:nvPr/>
            </p:nvSpPr>
            <p:spPr>
              <a:xfrm>
                <a:off x="8970825" y="4171325"/>
                <a:ext cx="307025" cy="348050"/>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51"/>
              <p:cNvSpPr/>
              <p:nvPr/>
            </p:nvSpPr>
            <p:spPr>
              <a:xfrm>
                <a:off x="8970825" y="4802800"/>
                <a:ext cx="307025" cy="348800"/>
              </a:xfrm>
              <a:custGeom>
                <a:avLst/>
                <a:gdLst/>
                <a:ahLst/>
                <a:cxnLst/>
                <a:rect l="l" t="t" r="r" b="b"/>
                <a:pathLst>
                  <a:path w="12281" h="13952" extrusionOk="0">
                    <a:moveTo>
                      <a:pt x="6110" y="0"/>
                    </a:moveTo>
                    <a:lnTo>
                      <a:pt x="1" y="13952"/>
                    </a:lnTo>
                    <a:lnTo>
                      <a:pt x="12281"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51"/>
              <p:cNvSpPr/>
              <p:nvPr/>
            </p:nvSpPr>
            <p:spPr>
              <a:xfrm>
                <a:off x="9048350"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51"/>
              <p:cNvSpPr/>
              <p:nvPr/>
            </p:nvSpPr>
            <p:spPr>
              <a:xfrm>
                <a:off x="92861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51"/>
              <p:cNvSpPr/>
              <p:nvPr/>
            </p:nvSpPr>
            <p:spPr>
              <a:xfrm>
                <a:off x="8812775"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51"/>
              <p:cNvSpPr/>
              <p:nvPr/>
            </p:nvSpPr>
            <p:spPr>
              <a:xfrm>
                <a:off x="9441200" y="4171325"/>
                <a:ext cx="306275" cy="348050"/>
              </a:xfrm>
              <a:custGeom>
                <a:avLst/>
                <a:gdLst/>
                <a:ahLst/>
                <a:cxnLst/>
                <a:rect l="l" t="t" r="r" b="b"/>
                <a:pathLst>
                  <a:path w="12251" h="13922" extrusionOk="0">
                    <a:moveTo>
                      <a:pt x="1" y="0"/>
                    </a:moveTo>
                    <a:lnTo>
                      <a:pt x="6141"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51"/>
              <p:cNvSpPr/>
              <p:nvPr/>
            </p:nvSpPr>
            <p:spPr>
              <a:xfrm>
                <a:off x="9441200" y="4802800"/>
                <a:ext cx="306275" cy="348800"/>
              </a:xfrm>
              <a:custGeom>
                <a:avLst/>
                <a:gdLst/>
                <a:ahLst/>
                <a:cxnLst/>
                <a:rect l="l" t="t" r="r" b="b"/>
                <a:pathLst>
                  <a:path w="12251" h="13952" extrusionOk="0">
                    <a:moveTo>
                      <a:pt x="6141" y="0"/>
                    </a:moveTo>
                    <a:lnTo>
                      <a:pt x="1" y="13952"/>
                    </a:lnTo>
                    <a:lnTo>
                      <a:pt x="12250"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51"/>
              <p:cNvSpPr/>
              <p:nvPr/>
            </p:nvSpPr>
            <p:spPr>
              <a:xfrm>
                <a:off x="9519475"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51"/>
              <p:cNvSpPr/>
              <p:nvPr/>
            </p:nvSpPr>
            <p:spPr>
              <a:xfrm>
                <a:off x="97573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51"/>
              <p:cNvSpPr/>
              <p:nvPr/>
            </p:nvSpPr>
            <p:spPr>
              <a:xfrm>
                <a:off x="92839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51"/>
              <p:cNvSpPr/>
              <p:nvPr/>
            </p:nvSpPr>
            <p:spPr>
              <a:xfrm>
                <a:off x="9912350" y="4171325"/>
                <a:ext cx="306250" cy="348050"/>
              </a:xfrm>
              <a:custGeom>
                <a:avLst/>
                <a:gdLst/>
                <a:ahLst/>
                <a:cxnLst/>
                <a:rect l="l" t="t" r="r" b="b"/>
                <a:pathLst>
                  <a:path w="12250" h="13922" extrusionOk="0">
                    <a:moveTo>
                      <a:pt x="0" y="0"/>
                    </a:moveTo>
                    <a:lnTo>
                      <a:pt x="6140" y="13922"/>
                    </a:lnTo>
                    <a:lnTo>
                      <a:pt x="122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51"/>
              <p:cNvSpPr/>
              <p:nvPr/>
            </p:nvSpPr>
            <p:spPr>
              <a:xfrm>
                <a:off x="9912350" y="4802800"/>
                <a:ext cx="306250" cy="348800"/>
              </a:xfrm>
              <a:custGeom>
                <a:avLst/>
                <a:gdLst/>
                <a:ahLst/>
                <a:cxnLst/>
                <a:rect l="l" t="t" r="r" b="b"/>
                <a:pathLst>
                  <a:path w="12250" h="13952" extrusionOk="0">
                    <a:moveTo>
                      <a:pt x="6140" y="0"/>
                    </a:moveTo>
                    <a:lnTo>
                      <a:pt x="0" y="13952"/>
                    </a:lnTo>
                    <a:lnTo>
                      <a:pt x="12249"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51"/>
              <p:cNvSpPr/>
              <p:nvPr/>
            </p:nvSpPr>
            <p:spPr>
              <a:xfrm>
                <a:off x="99906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51"/>
              <p:cNvSpPr/>
              <p:nvPr/>
            </p:nvSpPr>
            <p:spPr>
              <a:xfrm>
                <a:off x="10228450" y="4517075"/>
                <a:ext cx="148975" cy="288025"/>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51"/>
              <p:cNvSpPr/>
              <p:nvPr/>
            </p:nvSpPr>
            <p:spPr>
              <a:xfrm>
                <a:off x="9755050"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51"/>
              <p:cNvSpPr/>
              <p:nvPr/>
            </p:nvSpPr>
            <p:spPr>
              <a:xfrm>
                <a:off x="10383475" y="4171325"/>
                <a:ext cx="306250" cy="348050"/>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51"/>
              <p:cNvSpPr/>
              <p:nvPr/>
            </p:nvSpPr>
            <p:spPr>
              <a:xfrm>
                <a:off x="10383475" y="4802800"/>
                <a:ext cx="306250" cy="348800"/>
              </a:xfrm>
              <a:custGeom>
                <a:avLst/>
                <a:gdLst/>
                <a:ahLst/>
                <a:cxnLst/>
                <a:rect l="l" t="t" r="r" b="b"/>
                <a:pathLst>
                  <a:path w="12250" h="13952" extrusionOk="0">
                    <a:moveTo>
                      <a:pt x="6110" y="0"/>
                    </a:moveTo>
                    <a:lnTo>
                      <a:pt x="0" y="13952"/>
                    </a:lnTo>
                    <a:lnTo>
                      <a:pt x="1225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51"/>
              <p:cNvSpPr/>
              <p:nvPr/>
            </p:nvSpPr>
            <p:spPr>
              <a:xfrm>
                <a:off x="10461750" y="4517075"/>
                <a:ext cx="149725" cy="288025"/>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51"/>
              <p:cNvSpPr/>
              <p:nvPr/>
            </p:nvSpPr>
            <p:spPr>
              <a:xfrm>
                <a:off x="10698825" y="4517075"/>
                <a:ext cx="149725" cy="288025"/>
              </a:xfrm>
              <a:custGeom>
                <a:avLst/>
                <a:gdLst/>
                <a:ahLst/>
                <a:cxnLst/>
                <a:rect l="l" t="t" r="r" b="b"/>
                <a:pathLst>
                  <a:path w="5989" h="11521" extrusionOk="0">
                    <a:moveTo>
                      <a:pt x="2979" y="0"/>
                    </a:moveTo>
                    <a:lnTo>
                      <a:pt x="1" y="5776"/>
                    </a:lnTo>
                    <a:lnTo>
                      <a:pt x="2979" y="11520"/>
                    </a:lnTo>
                    <a:lnTo>
                      <a:pt x="5989"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51"/>
              <p:cNvSpPr/>
              <p:nvPr/>
            </p:nvSpPr>
            <p:spPr>
              <a:xfrm>
                <a:off x="10225425"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51"/>
              <p:cNvSpPr/>
              <p:nvPr/>
            </p:nvSpPr>
            <p:spPr>
              <a:xfrm>
                <a:off x="10854600" y="4171325"/>
                <a:ext cx="306275" cy="348050"/>
              </a:xfrm>
              <a:custGeom>
                <a:avLst/>
                <a:gdLst/>
                <a:ahLst/>
                <a:cxnLst/>
                <a:rect l="l" t="t" r="r" b="b"/>
                <a:pathLst>
                  <a:path w="12251" h="13922" extrusionOk="0">
                    <a:moveTo>
                      <a:pt x="1"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51"/>
              <p:cNvSpPr/>
              <p:nvPr/>
            </p:nvSpPr>
            <p:spPr>
              <a:xfrm>
                <a:off x="10854600" y="4802800"/>
                <a:ext cx="306275" cy="348800"/>
              </a:xfrm>
              <a:custGeom>
                <a:avLst/>
                <a:gdLst/>
                <a:ahLst/>
                <a:cxnLst/>
                <a:rect l="l" t="t" r="r" b="b"/>
                <a:pathLst>
                  <a:path w="12251" h="13952" extrusionOk="0">
                    <a:moveTo>
                      <a:pt x="6110" y="0"/>
                    </a:moveTo>
                    <a:lnTo>
                      <a:pt x="1" y="13952"/>
                    </a:lnTo>
                    <a:lnTo>
                      <a:pt x="1225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51"/>
              <p:cNvSpPr/>
              <p:nvPr/>
            </p:nvSpPr>
            <p:spPr>
              <a:xfrm>
                <a:off x="10932125"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51"/>
              <p:cNvSpPr/>
              <p:nvPr/>
            </p:nvSpPr>
            <p:spPr>
              <a:xfrm>
                <a:off x="111699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51"/>
              <p:cNvSpPr/>
              <p:nvPr/>
            </p:nvSpPr>
            <p:spPr>
              <a:xfrm>
                <a:off x="10696550"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51"/>
              <p:cNvSpPr/>
              <p:nvPr/>
            </p:nvSpPr>
            <p:spPr>
              <a:xfrm>
                <a:off x="7185850" y="4507950"/>
                <a:ext cx="61575" cy="61575"/>
              </a:xfrm>
              <a:custGeom>
                <a:avLst/>
                <a:gdLst/>
                <a:ahLst/>
                <a:cxnLst/>
                <a:rect l="l" t="t" r="r" b="b"/>
                <a:pathLst>
                  <a:path w="2463" h="2463" extrusionOk="0">
                    <a:moveTo>
                      <a:pt x="0" y="1"/>
                    </a:moveTo>
                    <a:lnTo>
                      <a:pt x="0" y="2463"/>
                    </a:lnTo>
                    <a:lnTo>
                      <a:pt x="2462" y="2463"/>
                    </a:lnTo>
                    <a:lnTo>
                      <a:pt x="24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51"/>
              <p:cNvSpPr/>
              <p:nvPr/>
            </p:nvSpPr>
            <p:spPr>
              <a:xfrm>
                <a:off x="7026275" y="4894750"/>
                <a:ext cx="117800" cy="117800"/>
              </a:xfrm>
              <a:custGeom>
                <a:avLst/>
                <a:gdLst/>
                <a:ahLst/>
                <a:cxnLst/>
                <a:rect l="l" t="t" r="r" b="b"/>
                <a:pathLst>
                  <a:path w="4712" h="4712" extrusionOk="0">
                    <a:moveTo>
                      <a:pt x="0" y="0"/>
                    </a:moveTo>
                    <a:lnTo>
                      <a:pt x="0" y="4711"/>
                    </a:lnTo>
                    <a:lnTo>
                      <a:pt x="4711" y="4711"/>
                    </a:lnTo>
                    <a:lnTo>
                      <a:pt x="47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51"/>
              <p:cNvSpPr/>
              <p:nvPr/>
            </p:nvSpPr>
            <p:spPr>
              <a:xfrm>
                <a:off x="4851450" y="4602950"/>
                <a:ext cx="76025" cy="76000"/>
              </a:xfrm>
              <a:custGeom>
                <a:avLst/>
                <a:gdLst/>
                <a:ahLst/>
                <a:cxnLst/>
                <a:rect l="l" t="t" r="r" b="b"/>
                <a:pathLst>
                  <a:path w="3041" h="3040" extrusionOk="0">
                    <a:moveTo>
                      <a:pt x="1" y="0"/>
                    </a:moveTo>
                    <a:lnTo>
                      <a:pt x="1" y="3040"/>
                    </a:lnTo>
                    <a:lnTo>
                      <a:pt x="3040" y="3040"/>
                    </a:lnTo>
                    <a:lnTo>
                      <a:pt x="30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51"/>
              <p:cNvSpPr/>
              <p:nvPr/>
            </p:nvSpPr>
            <p:spPr>
              <a:xfrm>
                <a:off x="5782325" y="4467675"/>
                <a:ext cx="67650" cy="68425"/>
              </a:xfrm>
              <a:custGeom>
                <a:avLst/>
                <a:gdLst/>
                <a:ahLst/>
                <a:cxnLst/>
                <a:rect l="l" t="t" r="r" b="b"/>
                <a:pathLst>
                  <a:path w="2706" h="2737" extrusionOk="0">
                    <a:moveTo>
                      <a:pt x="0" y="1"/>
                    </a:moveTo>
                    <a:lnTo>
                      <a:pt x="0" y="2736"/>
                    </a:lnTo>
                    <a:lnTo>
                      <a:pt x="2706" y="2736"/>
                    </a:lnTo>
                    <a:lnTo>
                      <a:pt x="2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51"/>
              <p:cNvSpPr/>
              <p:nvPr/>
            </p:nvSpPr>
            <p:spPr>
              <a:xfrm>
                <a:off x="6694200" y="4552025"/>
                <a:ext cx="98050" cy="98825"/>
              </a:xfrm>
              <a:custGeom>
                <a:avLst/>
                <a:gdLst/>
                <a:ahLst/>
                <a:cxnLst/>
                <a:rect l="l" t="t" r="r" b="b"/>
                <a:pathLst>
                  <a:path w="3922" h="3953" extrusionOk="0">
                    <a:moveTo>
                      <a:pt x="0" y="1"/>
                    </a:moveTo>
                    <a:lnTo>
                      <a:pt x="0" y="3952"/>
                    </a:lnTo>
                    <a:lnTo>
                      <a:pt x="3921" y="3952"/>
                    </a:lnTo>
                    <a:lnTo>
                      <a:pt x="39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51"/>
              <p:cNvSpPr/>
              <p:nvPr/>
            </p:nvSpPr>
            <p:spPr>
              <a:xfrm>
                <a:off x="7629625" y="4227550"/>
                <a:ext cx="73725" cy="73750"/>
              </a:xfrm>
              <a:custGeom>
                <a:avLst/>
                <a:gdLst/>
                <a:ahLst/>
                <a:cxnLst/>
                <a:rect l="l" t="t" r="r" b="b"/>
                <a:pathLst>
                  <a:path w="2949" h="2950" extrusionOk="0">
                    <a:moveTo>
                      <a:pt x="0" y="1"/>
                    </a:moveTo>
                    <a:lnTo>
                      <a:pt x="0" y="2949"/>
                    </a:lnTo>
                    <a:lnTo>
                      <a:pt x="2949" y="2949"/>
                    </a:lnTo>
                    <a:lnTo>
                      <a:pt x="29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51"/>
              <p:cNvSpPr/>
              <p:nvPr/>
            </p:nvSpPr>
            <p:spPr>
              <a:xfrm>
                <a:off x="5991300" y="4928175"/>
                <a:ext cx="52450" cy="53225"/>
              </a:xfrm>
              <a:custGeom>
                <a:avLst/>
                <a:gdLst/>
                <a:ahLst/>
                <a:cxnLst/>
                <a:rect l="l" t="t" r="r" b="b"/>
                <a:pathLst>
                  <a:path w="2098" h="2129" extrusionOk="0">
                    <a:moveTo>
                      <a:pt x="0" y="0"/>
                    </a:moveTo>
                    <a:lnTo>
                      <a:pt x="0" y="2128"/>
                    </a:lnTo>
                    <a:lnTo>
                      <a:pt x="2097" y="2128"/>
                    </a:lnTo>
                    <a:lnTo>
                      <a:pt x="20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6" name="Google Shape;6666;p51"/>
            <p:cNvGrpSpPr/>
            <p:nvPr/>
          </p:nvGrpSpPr>
          <p:grpSpPr>
            <a:xfrm>
              <a:off x="8401869" y="-175987"/>
              <a:ext cx="4267653" cy="437105"/>
              <a:chOff x="1748800" y="4171325"/>
              <a:chExt cx="9570875" cy="980275"/>
            </a:xfrm>
          </p:grpSpPr>
          <p:sp>
            <p:nvSpPr>
              <p:cNvPr id="6667" name="Google Shape;6667;p51"/>
              <p:cNvSpPr/>
              <p:nvPr/>
            </p:nvSpPr>
            <p:spPr>
              <a:xfrm>
                <a:off x="1906100" y="4171325"/>
                <a:ext cx="307025" cy="348050"/>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51"/>
              <p:cNvSpPr/>
              <p:nvPr/>
            </p:nvSpPr>
            <p:spPr>
              <a:xfrm>
                <a:off x="1906100" y="4802800"/>
                <a:ext cx="307025" cy="348800"/>
              </a:xfrm>
              <a:custGeom>
                <a:avLst/>
                <a:gdLst/>
                <a:ahLst/>
                <a:cxnLst/>
                <a:rect l="l" t="t" r="r" b="b"/>
                <a:pathLst>
                  <a:path w="12281" h="13952" extrusionOk="0">
                    <a:moveTo>
                      <a:pt x="6141" y="0"/>
                    </a:moveTo>
                    <a:lnTo>
                      <a:pt x="1" y="13952"/>
                    </a:lnTo>
                    <a:lnTo>
                      <a:pt x="12281"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51"/>
              <p:cNvSpPr/>
              <p:nvPr/>
            </p:nvSpPr>
            <p:spPr>
              <a:xfrm>
                <a:off x="19843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51"/>
              <p:cNvSpPr/>
              <p:nvPr/>
            </p:nvSpPr>
            <p:spPr>
              <a:xfrm>
                <a:off x="2221475"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51"/>
              <p:cNvSpPr/>
              <p:nvPr/>
            </p:nvSpPr>
            <p:spPr>
              <a:xfrm>
                <a:off x="174880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51"/>
              <p:cNvSpPr/>
              <p:nvPr/>
            </p:nvSpPr>
            <p:spPr>
              <a:xfrm>
                <a:off x="2376475" y="4171325"/>
                <a:ext cx="307025" cy="348050"/>
              </a:xfrm>
              <a:custGeom>
                <a:avLst/>
                <a:gdLst/>
                <a:ahLst/>
                <a:cxnLst/>
                <a:rect l="l" t="t" r="r" b="b"/>
                <a:pathLst>
                  <a:path w="12281" h="13922" extrusionOk="0">
                    <a:moveTo>
                      <a:pt x="1" y="0"/>
                    </a:moveTo>
                    <a:lnTo>
                      <a:pt x="617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51"/>
              <p:cNvSpPr/>
              <p:nvPr/>
            </p:nvSpPr>
            <p:spPr>
              <a:xfrm>
                <a:off x="2376475" y="4802800"/>
                <a:ext cx="307025" cy="348800"/>
              </a:xfrm>
              <a:custGeom>
                <a:avLst/>
                <a:gdLst/>
                <a:ahLst/>
                <a:cxnLst/>
                <a:rect l="l" t="t" r="r" b="b"/>
                <a:pathLst>
                  <a:path w="12281" h="13952" extrusionOk="0">
                    <a:moveTo>
                      <a:pt x="6171" y="0"/>
                    </a:moveTo>
                    <a:lnTo>
                      <a:pt x="1" y="13952"/>
                    </a:lnTo>
                    <a:lnTo>
                      <a:pt x="12281" y="13952"/>
                    </a:lnTo>
                    <a:lnTo>
                      <a:pt x="6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51"/>
              <p:cNvSpPr/>
              <p:nvPr/>
            </p:nvSpPr>
            <p:spPr>
              <a:xfrm>
                <a:off x="24555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51"/>
              <p:cNvSpPr/>
              <p:nvPr/>
            </p:nvSpPr>
            <p:spPr>
              <a:xfrm>
                <a:off x="26933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51"/>
              <p:cNvSpPr/>
              <p:nvPr/>
            </p:nvSpPr>
            <p:spPr>
              <a:xfrm>
                <a:off x="2219950" y="4517075"/>
                <a:ext cx="150475" cy="288025"/>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51"/>
              <p:cNvSpPr/>
              <p:nvPr/>
            </p:nvSpPr>
            <p:spPr>
              <a:xfrm>
                <a:off x="2847625" y="4171325"/>
                <a:ext cx="307025" cy="348050"/>
              </a:xfrm>
              <a:custGeom>
                <a:avLst/>
                <a:gdLst/>
                <a:ahLst/>
                <a:cxnLst/>
                <a:rect l="l" t="t" r="r" b="b"/>
                <a:pathLst>
                  <a:path w="12281"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51"/>
              <p:cNvSpPr/>
              <p:nvPr/>
            </p:nvSpPr>
            <p:spPr>
              <a:xfrm>
                <a:off x="2847625" y="4802800"/>
                <a:ext cx="307025" cy="348800"/>
              </a:xfrm>
              <a:custGeom>
                <a:avLst/>
                <a:gdLst/>
                <a:ahLst/>
                <a:cxnLst/>
                <a:rect l="l" t="t" r="r" b="b"/>
                <a:pathLst>
                  <a:path w="12281" h="13952" extrusionOk="0">
                    <a:moveTo>
                      <a:pt x="6170" y="0"/>
                    </a:moveTo>
                    <a:lnTo>
                      <a:pt x="0" y="13952"/>
                    </a:lnTo>
                    <a:lnTo>
                      <a:pt x="12280" y="13952"/>
                    </a:lnTo>
                    <a:lnTo>
                      <a:pt x="61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51"/>
              <p:cNvSpPr/>
              <p:nvPr/>
            </p:nvSpPr>
            <p:spPr>
              <a:xfrm>
                <a:off x="2926650" y="4517075"/>
                <a:ext cx="150475" cy="288025"/>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51"/>
              <p:cNvSpPr/>
              <p:nvPr/>
            </p:nvSpPr>
            <p:spPr>
              <a:xfrm>
                <a:off x="3164500" y="4517075"/>
                <a:ext cx="148950" cy="288025"/>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51"/>
              <p:cNvSpPr/>
              <p:nvPr/>
            </p:nvSpPr>
            <p:spPr>
              <a:xfrm>
                <a:off x="2691075" y="4517075"/>
                <a:ext cx="148975" cy="288025"/>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51"/>
              <p:cNvSpPr/>
              <p:nvPr/>
            </p:nvSpPr>
            <p:spPr>
              <a:xfrm>
                <a:off x="3318750" y="4171325"/>
                <a:ext cx="307025" cy="348050"/>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51"/>
              <p:cNvSpPr/>
              <p:nvPr/>
            </p:nvSpPr>
            <p:spPr>
              <a:xfrm>
                <a:off x="3318750" y="4802800"/>
                <a:ext cx="307025" cy="348800"/>
              </a:xfrm>
              <a:custGeom>
                <a:avLst/>
                <a:gdLst/>
                <a:ahLst/>
                <a:cxnLst/>
                <a:rect l="l" t="t" r="r" b="b"/>
                <a:pathLst>
                  <a:path w="12281" h="13952" extrusionOk="0">
                    <a:moveTo>
                      <a:pt x="6140" y="0"/>
                    </a:moveTo>
                    <a:lnTo>
                      <a:pt x="0" y="13952"/>
                    </a:lnTo>
                    <a:lnTo>
                      <a:pt x="12280"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51"/>
              <p:cNvSpPr/>
              <p:nvPr/>
            </p:nvSpPr>
            <p:spPr>
              <a:xfrm>
                <a:off x="3397775" y="4517075"/>
                <a:ext cx="148975" cy="288025"/>
              </a:xfrm>
              <a:custGeom>
                <a:avLst/>
                <a:gdLst/>
                <a:ahLst/>
                <a:cxnLst/>
                <a:rect l="l" t="t" r="r" b="b"/>
                <a:pathLst>
                  <a:path w="5959" h="11521" extrusionOk="0">
                    <a:moveTo>
                      <a:pt x="2979" y="0"/>
                    </a:moveTo>
                    <a:lnTo>
                      <a:pt x="1"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51"/>
              <p:cNvSpPr/>
              <p:nvPr/>
            </p:nvSpPr>
            <p:spPr>
              <a:xfrm>
                <a:off x="36341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51"/>
              <p:cNvSpPr/>
              <p:nvPr/>
            </p:nvSpPr>
            <p:spPr>
              <a:xfrm>
                <a:off x="31614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51"/>
              <p:cNvSpPr/>
              <p:nvPr/>
            </p:nvSpPr>
            <p:spPr>
              <a:xfrm>
                <a:off x="3789875" y="4171325"/>
                <a:ext cx="307025" cy="348050"/>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51"/>
              <p:cNvSpPr/>
              <p:nvPr/>
            </p:nvSpPr>
            <p:spPr>
              <a:xfrm>
                <a:off x="3789875" y="4802800"/>
                <a:ext cx="307025" cy="348800"/>
              </a:xfrm>
              <a:custGeom>
                <a:avLst/>
                <a:gdLst/>
                <a:ahLst/>
                <a:cxnLst/>
                <a:rect l="l" t="t" r="r" b="b"/>
                <a:pathLst>
                  <a:path w="12281" h="13952" extrusionOk="0">
                    <a:moveTo>
                      <a:pt x="6141" y="0"/>
                    </a:moveTo>
                    <a:lnTo>
                      <a:pt x="1" y="13952"/>
                    </a:lnTo>
                    <a:lnTo>
                      <a:pt x="12281"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51"/>
              <p:cNvSpPr/>
              <p:nvPr/>
            </p:nvSpPr>
            <p:spPr>
              <a:xfrm>
                <a:off x="38681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51"/>
              <p:cNvSpPr/>
              <p:nvPr/>
            </p:nvSpPr>
            <p:spPr>
              <a:xfrm>
                <a:off x="4105250"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51"/>
              <p:cNvSpPr/>
              <p:nvPr/>
            </p:nvSpPr>
            <p:spPr>
              <a:xfrm>
                <a:off x="36325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51"/>
              <p:cNvSpPr/>
              <p:nvPr/>
            </p:nvSpPr>
            <p:spPr>
              <a:xfrm>
                <a:off x="4261025" y="4171325"/>
                <a:ext cx="307025" cy="348050"/>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51"/>
              <p:cNvSpPr/>
              <p:nvPr/>
            </p:nvSpPr>
            <p:spPr>
              <a:xfrm>
                <a:off x="4261025" y="4802800"/>
                <a:ext cx="307025" cy="348800"/>
              </a:xfrm>
              <a:custGeom>
                <a:avLst/>
                <a:gdLst/>
                <a:ahLst/>
                <a:cxnLst/>
                <a:rect l="l" t="t" r="r" b="b"/>
                <a:pathLst>
                  <a:path w="12281" h="13952" extrusionOk="0">
                    <a:moveTo>
                      <a:pt x="6140" y="0"/>
                    </a:moveTo>
                    <a:lnTo>
                      <a:pt x="0" y="13952"/>
                    </a:lnTo>
                    <a:lnTo>
                      <a:pt x="12280"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51"/>
              <p:cNvSpPr/>
              <p:nvPr/>
            </p:nvSpPr>
            <p:spPr>
              <a:xfrm>
                <a:off x="43392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51"/>
              <p:cNvSpPr/>
              <p:nvPr/>
            </p:nvSpPr>
            <p:spPr>
              <a:xfrm>
                <a:off x="4576375"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51"/>
              <p:cNvSpPr/>
              <p:nvPr/>
            </p:nvSpPr>
            <p:spPr>
              <a:xfrm>
                <a:off x="41037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51"/>
              <p:cNvSpPr/>
              <p:nvPr/>
            </p:nvSpPr>
            <p:spPr>
              <a:xfrm>
                <a:off x="4731400" y="4171325"/>
                <a:ext cx="307000" cy="348050"/>
              </a:xfrm>
              <a:custGeom>
                <a:avLst/>
                <a:gdLst/>
                <a:ahLst/>
                <a:cxnLst/>
                <a:rect l="l" t="t" r="r" b="b"/>
                <a:pathLst>
                  <a:path w="12280"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51"/>
              <p:cNvSpPr/>
              <p:nvPr/>
            </p:nvSpPr>
            <p:spPr>
              <a:xfrm>
                <a:off x="4731400" y="4802800"/>
                <a:ext cx="307000" cy="348800"/>
              </a:xfrm>
              <a:custGeom>
                <a:avLst/>
                <a:gdLst/>
                <a:ahLst/>
                <a:cxnLst/>
                <a:rect l="l" t="t" r="r" b="b"/>
                <a:pathLst>
                  <a:path w="12280" h="13952" extrusionOk="0">
                    <a:moveTo>
                      <a:pt x="6170" y="0"/>
                    </a:moveTo>
                    <a:lnTo>
                      <a:pt x="0" y="13952"/>
                    </a:lnTo>
                    <a:lnTo>
                      <a:pt x="12280" y="13952"/>
                    </a:lnTo>
                    <a:lnTo>
                      <a:pt x="61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51"/>
              <p:cNvSpPr/>
              <p:nvPr/>
            </p:nvSpPr>
            <p:spPr>
              <a:xfrm>
                <a:off x="48104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51"/>
              <p:cNvSpPr/>
              <p:nvPr/>
            </p:nvSpPr>
            <p:spPr>
              <a:xfrm>
                <a:off x="50475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51"/>
              <p:cNvSpPr/>
              <p:nvPr/>
            </p:nvSpPr>
            <p:spPr>
              <a:xfrm>
                <a:off x="45748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51"/>
              <p:cNvSpPr/>
              <p:nvPr/>
            </p:nvSpPr>
            <p:spPr>
              <a:xfrm>
                <a:off x="5202525" y="4171325"/>
                <a:ext cx="307025" cy="348050"/>
              </a:xfrm>
              <a:custGeom>
                <a:avLst/>
                <a:gdLst/>
                <a:ahLst/>
                <a:cxnLst/>
                <a:rect l="l" t="t" r="r" b="b"/>
                <a:pathLst>
                  <a:path w="12281" h="13922" extrusionOk="0">
                    <a:moveTo>
                      <a:pt x="0" y="0"/>
                    </a:moveTo>
                    <a:lnTo>
                      <a:pt x="6171"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51"/>
              <p:cNvSpPr/>
              <p:nvPr/>
            </p:nvSpPr>
            <p:spPr>
              <a:xfrm>
                <a:off x="5202525" y="4802800"/>
                <a:ext cx="307025" cy="348800"/>
              </a:xfrm>
              <a:custGeom>
                <a:avLst/>
                <a:gdLst/>
                <a:ahLst/>
                <a:cxnLst/>
                <a:rect l="l" t="t" r="r" b="b"/>
                <a:pathLst>
                  <a:path w="12281" h="13952" extrusionOk="0">
                    <a:moveTo>
                      <a:pt x="6171" y="0"/>
                    </a:moveTo>
                    <a:lnTo>
                      <a:pt x="0" y="13952"/>
                    </a:lnTo>
                    <a:lnTo>
                      <a:pt x="12280" y="13952"/>
                    </a:lnTo>
                    <a:lnTo>
                      <a:pt x="6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51"/>
              <p:cNvSpPr/>
              <p:nvPr/>
            </p:nvSpPr>
            <p:spPr>
              <a:xfrm>
                <a:off x="52815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51"/>
              <p:cNvSpPr/>
              <p:nvPr/>
            </p:nvSpPr>
            <p:spPr>
              <a:xfrm>
                <a:off x="5518650" y="4517075"/>
                <a:ext cx="149700" cy="288025"/>
              </a:xfrm>
              <a:custGeom>
                <a:avLst/>
                <a:gdLst/>
                <a:ahLst/>
                <a:cxnLst/>
                <a:rect l="l" t="t" r="r" b="b"/>
                <a:pathLst>
                  <a:path w="5988"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51"/>
              <p:cNvSpPr/>
              <p:nvPr/>
            </p:nvSpPr>
            <p:spPr>
              <a:xfrm>
                <a:off x="5045975" y="4517075"/>
                <a:ext cx="148975" cy="288025"/>
              </a:xfrm>
              <a:custGeom>
                <a:avLst/>
                <a:gdLst/>
                <a:ahLst/>
                <a:cxnLst/>
                <a:rect l="l" t="t" r="r" b="b"/>
                <a:pathLst>
                  <a:path w="5959" h="11521" extrusionOk="0">
                    <a:moveTo>
                      <a:pt x="2980" y="0"/>
                    </a:moveTo>
                    <a:lnTo>
                      <a:pt x="1" y="5776"/>
                    </a:lnTo>
                    <a:lnTo>
                      <a:pt x="2980" y="11520"/>
                    </a:lnTo>
                    <a:lnTo>
                      <a:pt x="5958"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51"/>
              <p:cNvSpPr/>
              <p:nvPr/>
            </p:nvSpPr>
            <p:spPr>
              <a:xfrm>
                <a:off x="5673650" y="4171325"/>
                <a:ext cx="307025" cy="348050"/>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51"/>
              <p:cNvSpPr/>
              <p:nvPr/>
            </p:nvSpPr>
            <p:spPr>
              <a:xfrm>
                <a:off x="5673650" y="4802800"/>
                <a:ext cx="307025" cy="348800"/>
              </a:xfrm>
              <a:custGeom>
                <a:avLst/>
                <a:gdLst/>
                <a:ahLst/>
                <a:cxnLst/>
                <a:rect l="l" t="t" r="r" b="b"/>
                <a:pathLst>
                  <a:path w="12281" h="13952" extrusionOk="0">
                    <a:moveTo>
                      <a:pt x="6110" y="0"/>
                    </a:moveTo>
                    <a:lnTo>
                      <a:pt x="1" y="13952"/>
                    </a:lnTo>
                    <a:lnTo>
                      <a:pt x="12281"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51"/>
              <p:cNvSpPr/>
              <p:nvPr/>
            </p:nvSpPr>
            <p:spPr>
              <a:xfrm>
                <a:off x="5752675" y="4517075"/>
                <a:ext cx="148975" cy="288025"/>
              </a:xfrm>
              <a:custGeom>
                <a:avLst/>
                <a:gdLst/>
                <a:ahLst/>
                <a:cxnLst/>
                <a:rect l="l" t="t" r="r" b="b"/>
                <a:pathLst>
                  <a:path w="5959" h="11521" extrusionOk="0">
                    <a:moveTo>
                      <a:pt x="2949" y="0"/>
                    </a:moveTo>
                    <a:lnTo>
                      <a:pt x="1" y="5776"/>
                    </a:lnTo>
                    <a:lnTo>
                      <a:pt x="2949" y="11520"/>
                    </a:lnTo>
                    <a:lnTo>
                      <a:pt x="5958" y="5776"/>
                    </a:lnTo>
                    <a:lnTo>
                      <a:pt x="29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51"/>
              <p:cNvSpPr/>
              <p:nvPr/>
            </p:nvSpPr>
            <p:spPr>
              <a:xfrm>
                <a:off x="59890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51"/>
              <p:cNvSpPr/>
              <p:nvPr/>
            </p:nvSpPr>
            <p:spPr>
              <a:xfrm>
                <a:off x="55163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51"/>
              <p:cNvSpPr/>
              <p:nvPr/>
            </p:nvSpPr>
            <p:spPr>
              <a:xfrm>
                <a:off x="6144800" y="4171325"/>
                <a:ext cx="307000" cy="348050"/>
              </a:xfrm>
              <a:custGeom>
                <a:avLst/>
                <a:gdLst/>
                <a:ahLst/>
                <a:cxnLst/>
                <a:rect l="l" t="t" r="r" b="b"/>
                <a:pathLst>
                  <a:path w="12280"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51"/>
              <p:cNvSpPr/>
              <p:nvPr/>
            </p:nvSpPr>
            <p:spPr>
              <a:xfrm>
                <a:off x="6144800" y="4802800"/>
                <a:ext cx="307000" cy="348800"/>
              </a:xfrm>
              <a:custGeom>
                <a:avLst/>
                <a:gdLst/>
                <a:ahLst/>
                <a:cxnLst/>
                <a:rect l="l" t="t" r="r" b="b"/>
                <a:pathLst>
                  <a:path w="12280" h="13952" extrusionOk="0">
                    <a:moveTo>
                      <a:pt x="6110" y="0"/>
                    </a:moveTo>
                    <a:lnTo>
                      <a:pt x="0" y="13952"/>
                    </a:lnTo>
                    <a:lnTo>
                      <a:pt x="1228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51"/>
              <p:cNvSpPr/>
              <p:nvPr/>
            </p:nvSpPr>
            <p:spPr>
              <a:xfrm>
                <a:off x="62230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51"/>
              <p:cNvSpPr/>
              <p:nvPr/>
            </p:nvSpPr>
            <p:spPr>
              <a:xfrm>
                <a:off x="6460150" y="4517075"/>
                <a:ext cx="150475" cy="288025"/>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51"/>
              <p:cNvSpPr/>
              <p:nvPr/>
            </p:nvSpPr>
            <p:spPr>
              <a:xfrm>
                <a:off x="5987500" y="4517075"/>
                <a:ext cx="149725" cy="288025"/>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51"/>
              <p:cNvSpPr/>
              <p:nvPr/>
            </p:nvSpPr>
            <p:spPr>
              <a:xfrm>
                <a:off x="6615925" y="4171325"/>
                <a:ext cx="307025" cy="348050"/>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51"/>
              <p:cNvSpPr/>
              <p:nvPr/>
            </p:nvSpPr>
            <p:spPr>
              <a:xfrm>
                <a:off x="6615925" y="4802800"/>
                <a:ext cx="307025" cy="348800"/>
              </a:xfrm>
              <a:custGeom>
                <a:avLst/>
                <a:gdLst/>
                <a:ahLst/>
                <a:cxnLst/>
                <a:rect l="l" t="t" r="r" b="b"/>
                <a:pathLst>
                  <a:path w="12281" h="13952" extrusionOk="0">
                    <a:moveTo>
                      <a:pt x="6110" y="0"/>
                    </a:moveTo>
                    <a:lnTo>
                      <a:pt x="0" y="13952"/>
                    </a:lnTo>
                    <a:lnTo>
                      <a:pt x="1228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51"/>
              <p:cNvSpPr/>
              <p:nvPr/>
            </p:nvSpPr>
            <p:spPr>
              <a:xfrm>
                <a:off x="6694200" y="4517075"/>
                <a:ext cx="149725" cy="288025"/>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51"/>
              <p:cNvSpPr/>
              <p:nvPr/>
            </p:nvSpPr>
            <p:spPr>
              <a:xfrm>
                <a:off x="6931275" y="4517075"/>
                <a:ext cx="150475" cy="288025"/>
              </a:xfrm>
              <a:custGeom>
                <a:avLst/>
                <a:gdLst/>
                <a:ahLst/>
                <a:cxnLst/>
                <a:rect l="l" t="t" r="r" b="b"/>
                <a:pathLst>
                  <a:path w="6019"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51"/>
              <p:cNvSpPr/>
              <p:nvPr/>
            </p:nvSpPr>
            <p:spPr>
              <a:xfrm>
                <a:off x="6458625" y="4517075"/>
                <a:ext cx="149725" cy="288025"/>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51"/>
              <p:cNvSpPr/>
              <p:nvPr/>
            </p:nvSpPr>
            <p:spPr>
              <a:xfrm>
                <a:off x="7086300" y="4171325"/>
                <a:ext cx="307025" cy="348050"/>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51"/>
              <p:cNvSpPr/>
              <p:nvPr/>
            </p:nvSpPr>
            <p:spPr>
              <a:xfrm>
                <a:off x="7086300" y="4802800"/>
                <a:ext cx="307025" cy="348800"/>
              </a:xfrm>
              <a:custGeom>
                <a:avLst/>
                <a:gdLst/>
                <a:ahLst/>
                <a:cxnLst/>
                <a:rect l="l" t="t" r="r" b="b"/>
                <a:pathLst>
                  <a:path w="12281" h="13952" extrusionOk="0">
                    <a:moveTo>
                      <a:pt x="6140" y="0"/>
                    </a:moveTo>
                    <a:lnTo>
                      <a:pt x="0" y="13952"/>
                    </a:lnTo>
                    <a:lnTo>
                      <a:pt x="12280"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51"/>
              <p:cNvSpPr/>
              <p:nvPr/>
            </p:nvSpPr>
            <p:spPr>
              <a:xfrm>
                <a:off x="7165325" y="4517075"/>
                <a:ext cx="149725" cy="288025"/>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51"/>
              <p:cNvSpPr/>
              <p:nvPr/>
            </p:nvSpPr>
            <p:spPr>
              <a:xfrm>
                <a:off x="74024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51"/>
              <p:cNvSpPr/>
              <p:nvPr/>
            </p:nvSpPr>
            <p:spPr>
              <a:xfrm>
                <a:off x="69297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51"/>
              <p:cNvSpPr/>
              <p:nvPr/>
            </p:nvSpPr>
            <p:spPr>
              <a:xfrm>
                <a:off x="7557425" y="4171325"/>
                <a:ext cx="307025" cy="348050"/>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51"/>
              <p:cNvSpPr/>
              <p:nvPr/>
            </p:nvSpPr>
            <p:spPr>
              <a:xfrm>
                <a:off x="7557425" y="4802800"/>
                <a:ext cx="307025" cy="348800"/>
              </a:xfrm>
              <a:custGeom>
                <a:avLst/>
                <a:gdLst/>
                <a:ahLst/>
                <a:cxnLst/>
                <a:rect l="l" t="t" r="r" b="b"/>
                <a:pathLst>
                  <a:path w="12281" h="13952" extrusionOk="0">
                    <a:moveTo>
                      <a:pt x="6141" y="0"/>
                    </a:moveTo>
                    <a:lnTo>
                      <a:pt x="1" y="13952"/>
                    </a:lnTo>
                    <a:lnTo>
                      <a:pt x="12281"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51"/>
              <p:cNvSpPr/>
              <p:nvPr/>
            </p:nvSpPr>
            <p:spPr>
              <a:xfrm>
                <a:off x="76364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51"/>
              <p:cNvSpPr/>
              <p:nvPr/>
            </p:nvSpPr>
            <p:spPr>
              <a:xfrm>
                <a:off x="7873550" y="4517075"/>
                <a:ext cx="148950" cy="288025"/>
              </a:xfrm>
              <a:custGeom>
                <a:avLst/>
                <a:gdLst/>
                <a:ahLst/>
                <a:cxnLst/>
                <a:rect l="l" t="t" r="r" b="b"/>
                <a:pathLst>
                  <a:path w="5958" h="11521" extrusionOk="0">
                    <a:moveTo>
                      <a:pt x="3009" y="0"/>
                    </a:moveTo>
                    <a:lnTo>
                      <a:pt x="0" y="5776"/>
                    </a:lnTo>
                    <a:lnTo>
                      <a:pt x="3009" y="11520"/>
                    </a:lnTo>
                    <a:lnTo>
                      <a:pt x="595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51"/>
              <p:cNvSpPr/>
              <p:nvPr/>
            </p:nvSpPr>
            <p:spPr>
              <a:xfrm>
                <a:off x="7400900" y="4517075"/>
                <a:ext cx="148950" cy="288025"/>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51"/>
              <p:cNvSpPr/>
              <p:nvPr/>
            </p:nvSpPr>
            <p:spPr>
              <a:xfrm>
                <a:off x="8028575" y="4171325"/>
                <a:ext cx="306250" cy="348050"/>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51"/>
              <p:cNvSpPr/>
              <p:nvPr/>
            </p:nvSpPr>
            <p:spPr>
              <a:xfrm>
                <a:off x="8028575" y="4802800"/>
                <a:ext cx="306250" cy="348800"/>
              </a:xfrm>
              <a:custGeom>
                <a:avLst/>
                <a:gdLst/>
                <a:ahLst/>
                <a:cxnLst/>
                <a:rect l="l" t="t" r="r" b="b"/>
                <a:pathLst>
                  <a:path w="12250" h="13952" extrusionOk="0">
                    <a:moveTo>
                      <a:pt x="6110" y="0"/>
                    </a:moveTo>
                    <a:lnTo>
                      <a:pt x="0" y="13952"/>
                    </a:lnTo>
                    <a:lnTo>
                      <a:pt x="1225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51"/>
              <p:cNvSpPr/>
              <p:nvPr/>
            </p:nvSpPr>
            <p:spPr>
              <a:xfrm>
                <a:off x="8106825"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51"/>
              <p:cNvSpPr/>
              <p:nvPr/>
            </p:nvSpPr>
            <p:spPr>
              <a:xfrm>
                <a:off x="83439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51"/>
              <p:cNvSpPr/>
              <p:nvPr/>
            </p:nvSpPr>
            <p:spPr>
              <a:xfrm>
                <a:off x="78705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51"/>
              <p:cNvSpPr/>
              <p:nvPr/>
            </p:nvSpPr>
            <p:spPr>
              <a:xfrm>
                <a:off x="8499700" y="4171325"/>
                <a:ext cx="307025" cy="348050"/>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51"/>
              <p:cNvSpPr/>
              <p:nvPr/>
            </p:nvSpPr>
            <p:spPr>
              <a:xfrm>
                <a:off x="8499700" y="4802800"/>
                <a:ext cx="307025" cy="348800"/>
              </a:xfrm>
              <a:custGeom>
                <a:avLst/>
                <a:gdLst/>
                <a:ahLst/>
                <a:cxnLst/>
                <a:rect l="l" t="t" r="r" b="b"/>
                <a:pathLst>
                  <a:path w="12281" h="13952" extrusionOk="0">
                    <a:moveTo>
                      <a:pt x="6110" y="0"/>
                    </a:moveTo>
                    <a:lnTo>
                      <a:pt x="0" y="13952"/>
                    </a:lnTo>
                    <a:lnTo>
                      <a:pt x="1228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51"/>
              <p:cNvSpPr/>
              <p:nvPr/>
            </p:nvSpPr>
            <p:spPr>
              <a:xfrm>
                <a:off x="85772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51"/>
              <p:cNvSpPr/>
              <p:nvPr/>
            </p:nvSpPr>
            <p:spPr>
              <a:xfrm>
                <a:off x="88150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51"/>
              <p:cNvSpPr/>
              <p:nvPr/>
            </p:nvSpPr>
            <p:spPr>
              <a:xfrm>
                <a:off x="8341650"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51"/>
              <p:cNvSpPr/>
              <p:nvPr/>
            </p:nvSpPr>
            <p:spPr>
              <a:xfrm>
                <a:off x="8970825" y="4171325"/>
                <a:ext cx="307025" cy="348050"/>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51"/>
              <p:cNvSpPr/>
              <p:nvPr/>
            </p:nvSpPr>
            <p:spPr>
              <a:xfrm>
                <a:off x="8970825" y="4802800"/>
                <a:ext cx="307025" cy="348800"/>
              </a:xfrm>
              <a:custGeom>
                <a:avLst/>
                <a:gdLst/>
                <a:ahLst/>
                <a:cxnLst/>
                <a:rect l="l" t="t" r="r" b="b"/>
                <a:pathLst>
                  <a:path w="12281" h="13952" extrusionOk="0">
                    <a:moveTo>
                      <a:pt x="6110" y="0"/>
                    </a:moveTo>
                    <a:lnTo>
                      <a:pt x="1" y="13952"/>
                    </a:lnTo>
                    <a:lnTo>
                      <a:pt x="12281"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51"/>
              <p:cNvSpPr/>
              <p:nvPr/>
            </p:nvSpPr>
            <p:spPr>
              <a:xfrm>
                <a:off x="9048350"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51"/>
              <p:cNvSpPr/>
              <p:nvPr/>
            </p:nvSpPr>
            <p:spPr>
              <a:xfrm>
                <a:off x="92861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51"/>
              <p:cNvSpPr/>
              <p:nvPr/>
            </p:nvSpPr>
            <p:spPr>
              <a:xfrm>
                <a:off x="8812775"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51"/>
              <p:cNvSpPr/>
              <p:nvPr/>
            </p:nvSpPr>
            <p:spPr>
              <a:xfrm>
                <a:off x="9441200" y="4171325"/>
                <a:ext cx="306275" cy="348050"/>
              </a:xfrm>
              <a:custGeom>
                <a:avLst/>
                <a:gdLst/>
                <a:ahLst/>
                <a:cxnLst/>
                <a:rect l="l" t="t" r="r" b="b"/>
                <a:pathLst>
                  <a:path w="12251" h="13922" extrusionOk="0">
                    <a:moveTo>
                      <a:pt x="1" y="0"/>
                    </a:moveTo>
                    <a:lnTo>
                      <a:pt x="6141"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51"/>
              <p:cNvSpPr/>
              <p:nvPr/>
            </p:nvSpPr>
            <p:spPr>
              <a:xfrm>
                <a:off x="9441200" y="4802800"/>
                <a:ext cx="306275" cy="348800"/>
              </a:xfrm>
              <a:custGeom>
                <a:avLst/>
                <a:gdLst/>
                <a:ahLst/>
                <a:cxnLst/>
                <a:rect l="l" t="t" r="r" b="b"/>
                <a:pathLst>
                  <a:path w="12251" h="13952" extrusionOk="0">
                    <a:moveTo>
                      <a:pt x="6141" y="0"/>
                    </a:moveTo>
                    <a:lnTo>
                      <a:pt x="1" y="13952"/>
                    </a:lnTo>
                    <a:lnTo>
                      <a:pt x="12250"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51"/>
              <p:cNvSpPr/>
              <p:nvPr/>
            </p:nvSpPr>
            <p:spPr>
              <a:xfrm>
                <a:off x="9519475"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51"/>
              <p:cNvSpPr/>
              <p:nvPr/>
            </p:nvSpPr>
            <p:spPr>
              <a:xfrm>
                <a:off x="97573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51"/>
              <p:cNvSpPr/>
              <p:nvPr/>
            </p:nvSpPr>
            <p:spPr>
              <a:xfrm>
                <a:off x="92839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51"/>
              <p:cNvSpPr/>
              <p:nvPr/>
            </p:nvSpPr>
            <p:spPr>
              <a:xfrm>
                <a:off x="9912350" y="4171325"/>
                <a:ext cx="306250" cy="348050"/>
              </a:xfrm>
              <a:custGeom>
                <a:avLst/>
                <a:gdLst/>
                <a:ahLst/>
                <a:cxnLst/>
                <a:rect l="l" t="t" r="r" b="b"/>
                <a:pathLst>
                  <a:path w="12250" h="13922" extrusionOk="0">
                    <a:moveTo>
                      <a:pt x="0" y="0"/>
                    </a:moveTo>
                    <a:lnTo>
                      <a:pt x="6140" y="13922"/>
                    </a:lnTo>
                    <a:lnTo>
                      <a:pt x="122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51"/>
              <p:cNvSpPr/>
              <p:nvPr/>
            </p:nvSpPr>
            <p:spPr>
              <a:xfrm>
                <a:off x="9912350" y="4802800"/>
                <a:ext cx="306250" cy="348800"/>
              </a:xfrm>
              <a:custGeom>
                <a:avLst/>
                <a:gdLst/>
                <a:ahLst/>
                <a:cxnLst/>
                <a:rect l="l" t="t" r="r" b="b"/>
                <a:pathLst>
                  <a:path w="12250" h="13952" extrusionOk="0">
                    <a:moveTo>
                      <a:pt x="6140" y="0"/>
                    </a:moveTo>
                    <a:lnTo>
                      <a:pt x="0" y="13952"/>
                    </a:lnTo>
                    <a:lnTo>
                      <a:pt x="12249"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51"/>
              <p:cNvSpPr/>
              <p:nvPr/>
            </p:nvSpPr>
            <p:spPr>
              <a:xfrm>
                <a:off x="99906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51"/>
              <p:cNvSpPr/>
              <p:nvPr/>
            </p:nvSpPr>
            <p:spPr>
              <a:xfrm>
                <a:off x="10228450" y="4517075"/>
                <a:ext cx="148975" cy="288025"/>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51"/>
              <p:cNvSpPr/>
              <p:nvPr/>
            </p:nvSpPr>
            <p:spPr>
              <a:xfrm>
                <a:off x="9755050"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51"/>
              <p:cNvSpPr/>
              <p:nvPr/>
            </p:nvSpPr>
            <p:spPr>
              <a:xfrm>
                <a:off x="10383475" y="4171325"/>
                <a:ext cx="306250" cy="348050"/>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51"/>
              <p:cNvSpPr/>
              <p:nvPr/>
            </p:nvSpPr>
            <p:spPr>
              <a:xfrm>
                <a:off x="10383475" y="4802800"/>
                <a:ext cx="306250" cy="348800"/>
              </a:xfrm>
              <a:custGeom>
                <a:avLst/>
                <a:gdLst/>
                <a:ahLst/>
                <a:cxnLst/>
                <a:rect l="l" t="t" r="r" b="b"/>
                <a:pathLst>
                  <a:path w="12250" h="13952" extrusionOk="0">
                    <a:moveTo>
                      <a:pt x="6110" y="0"/>
                    </a:moveTo>
                    <a:lnTo>
                      <a:pt x="0" y="13952"/>
                    </a:lnTo>
                    <a:lnTo>
                      <a:pt x="1225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51"/>
              <p:cNvSpPr/>
              <p:nvPr/>
            </p:nvSpPr>
            <p:spPr>
              <a:xfrm>
                <a:off x="10461750" y="4517075"/>
                <a:ext cx="149725" cy="288025"/>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51"/>
              <p:cNvSpPr/>
              <p:nvPr/>
            </p:nvSpPr>
            <p:spPr>
              <a:xfrm>
                <a:off x="10698825" y="4517075"/>
                <a:ext cx="149725" cy="288025"/>
              </a:xfrm>
              <a:custGeom>
                <a:avLst/>
                <a:gdLst/>
                <a:ahLst/>
                <a:cxnLst/>
                <a:rect l="l" t="t" r="r" b="b"/>
                <a:pathLst>
                  <a:path w="5989" h="11521" extrusionOk="0">
                    <a:moveTo>
                      <a:pt x="2979" y="0"/>
                    </a:moveTo>
                    <a:lnTo>
                      <a:pt x="1" y="5776"/>
                    </a:lnTo>
                    <a:lnTo>
                      <a:pt x="2979" y="11520"/>
                    </a:lnTo>
                    <a:lnTo>
                      <a:pt x="5989"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51"/>
              <p:cNvSpPr/>
              <p:nvPr/>
            </p:nvSpPr>
            <p:spPr>
              <a:xfrm>
                <a:off x="10225425"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51"/>
              <p:cNvSpPr/>
              <p:nvPr/>
            </p:nvSpPr>
            <p:spPr>
              <a:xfrm>
                <a:off x="10854600" y="4171325"/>
                <a:ext cx="306275" cy="348050"/>
              </a:xfrm>
              <a:custGeom>
                <a:avLst/>
                <a:gdLst/>
                <a:ahLst/>
                <a:cxnLst/>
                <a:rect l="l" t="t" r="r" b="b"/>
                <a:pathLst>
                  <a:path w="12251" h="13922" extrusionOk="0">
                    <a:moveTo>
                      <a:pt x="1"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51"/>
              <p:cNvSpPr/>
              <p:nvPr/>
            </p:nvSpPr>
            <p:spPr>
              <a:xfrm>
                <a:off x="10854600" y="4802800"/>
                <a:ext cx="306275" cy="348800"/>
              </a:xfrm>
              <a:custGeom>
                <a:avLst/>
                <a:gdLst/>
                <a:ahLst/>
                <a:cxnLst/>
                <a:rect l="l" t="t" r="r" b="b"/>
                <a:pathLst>
                  <a:path w="12251" h="13952" extrusionOk="0">
                    <a:moveTo>
                      <a:pt x="6110" y="0"/>
                    </a:moveTo>
                    <a:lnTo>
                      <a:pt x="1" y="13952"/>
                    </a:lnTo>
                    <a:lnTo>
                      <a:pt x="1225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51"/>
              <p:cNvSpPr/>
              <p:nvPr/>
            </p:nvSpPr>
            <p:spPr>
              <a:xfrm>
                <a:off x="10932125"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51"/>
              <p:cNvSpPr/>
              <p:nvPr/>
            </p:nvSpPr>
            <p:spPr>
              <a:xfrm>
                <a:off x="111699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51"/>
              <p:cNvSpPr/>
              <p:nvPr/>
            </p:nvSpPr>
            <p:spPr>
              <a:xfrm>
                <a:off x="10696550"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51"/>
              <p:cNvSpPr/>
              <p:nvPr/>
            </p:nvSpPr>
            <p:spPr>
              <a:xfrm>
                <a:off x="7185850" y="4507950"/>
                <a:ext cx="61575" cy="61575"/>
              </a:xfrm>
              <a:custGeom>
                <a:avLst/>
                <a:gdLst/>
                <a:ahLst/>
                <a:cxnLst/>
                <a:rect l="l" t="t" r="r" b="b"/>
                <a:pathLst>
                  <a:path w="2463" h="2463" extrusionOk="0">
                    <a:moveTo>
                      <a:pt x="0" y="1"/>
                    </a:moveTo>
                    <a:lnTo>
                      <a:pt x="0" y="2463"/>
                    </a:lnTo>
                    <a:lnTo>
                      <a:pt x="2462" y="2463"/>
                    </a:lnTo>
                    <a:lnTo>
                      <a:pt x="24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51"/>
              <p:cNvSpPr/>
              <p:nvPr/>
            </p:nvSpPr>
            <p:spPr>
              <a:xfrm>
                <a:off x="7026275" y="4894750"/>
                <a:ext cx="117800" cy="117800"/>
              </a:xfrm>
              <a:custGeom>
                <a:avLst/>
                <a:gdLst/>
                <a:ahLst/>
                <a:cxnLst/>
                <a:rect l="l" t="t" r="r" b="b"/>
                <a:pathLst>
                  <a:path w="4712" h="4712" extrusionOk="0">
                    <a:moveTo>
                      <a:pt x="0" y="0"/>
                    </a:moveTo>
                    <a:lnTo>
                      <a:pt x="0" y="4711"/>
                    </a:lnTo>
                    <a:lnTo>
                      <a:pt x="4711" y="4711"/>
                    </a:lnTo>
                    <a:lnTo>
                      <a:pt x="47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51"/>
              <p:cNvSpPr/>
              <p:nvPr/>
            </p:nvSpPr>
            <p:spPr>
              <a:xfrm>
                <a:off x="4851450" y="4602950"/>
                <a:ext cx="76025" cy="76000"/>
              </a:xfrm>
              <a:custGeom>
                <a:avLst/>
                <a:gdLst/>
                <a:ahLst/>
                <a:cxnLst/>
                <a:rect l="l" t="t" r="r" b="b"/>
                <a:pathLst>
                  <a:path w="3041" h="3040" extrusionOk="0">
                    <a:moveTo>
                      <a:pt x="1" y="0"/>
                    </a:moveTo>
                    <a:lnTo>
                      <a:pt x="1" y="3040"/>
                    </a:lnTo>
                    <a:lnTo>
                      <a:pt x="3040" y="3040"/>
                    </a:lnTo>
                    <a:lnTo>
                      <a:pt x="30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51"/>
              <p:cNvSpPr/>
              <p:nvPr/>
            </p:nvSpPr>
            <p:spPr>
              <a:xfrm>
                <a:off x="5782325" y="4467675"/>
                <a:ext cx="67650" cy="68425"/>
              </a:xfrm>
              <a:custGeom>
                <a:avLst/>
                <a:gdLst/>
                <a:ahLst/>
                <a:cxnLst/>
                <a:rect l="l" t="t" r="r" b="b"/>
                <a:pathLst>
                  <a:path w="2706" h="2737" extrusionOk="0">
                    <a:moveTo>
                      <a:pt x="0" y="1"/>
                    </a:moveTo>
                    <a:lnTo>
                      <a:pt x="0" y="2736"/>
                    </a:lnTo>
                    <a:lnTo>
                      <a:pt x="2706" y="2736"/>
                    </a:lnTo>
                    <a:lnTo>
                      <a:pt x="2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51"/>
              <p:cNvSpPr/>
              <p:nvPr/>
            </p:nvSpPr>
            <p:spPr>
              <a:xfrm>
                <a:off x="6694200" y="4552025"/>
                <a:ext cx="98050" cy="98825"/>
              </a:xfrm>
              <a:custGeom>
                <a:avLst/>
                <a:gdLst/>
                <a:ahLst/>
                <a:cxnLst/>
                <a:rect l="l" t="t" r="r" b="b"/>
                <a:pathLst>
                  <a:path w="3922" h="3953" extrusionOk="0">
                    <a:moveTo>
                      <a:pt x="0" y="1"/>
                    </a:moveTo>
                    <a:lnTo>
                      <a:pt x="0" y="3952"/>
                    </a:lnTo>
                    <a:lnTo>
                      <a:pt x="3921" y="3952"/>
                    </a:lnTo>
                    <a:lnTo>
                      <a:pt x="39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51"/>
              <p:cNvSpPr/>
              <p:nvPr/>
            </p:nvSpPr>
            <p:spPr>
              <a:xfrm>
                <a:off x="7629625" y="4227550"/>
                <a:ext cx="73725" cy="73750"/>
              </a:xfrm>
              <a:custGeom>
                <a:avLst/>
                <a:gdLst/>
                <a:ahLst/>
                <a:cxnLst/>
                <a:rect l="l" t="t" r="r" b="b"/>
                <a:pathLst>
                  <a:path w="2949" h="2950" extrusionOk="0">
                    <a:moveTo>
                      <a:pt x="0" y="1"/>
                    </a:moveTo>
                    <a:lnTo>
                      <a:pt x="0" y="2949"/>
                    </a:lnTo>
                    <a:lnTo>
                      <a:pt x="2949" y="2949"/>
                    </a:lnTo>
                    <a:lnTo>
                      <a:pt x="29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51"/>
              <p:cNvSpPr/>
              <p:nvPr/>
            </p:nvSpPr>
            <p:spPr>
              <a:xfrm>
                <a:off x="5991300" y="4928175"/>
                <a:ext cx="52450" cy="53225"/>
              </a:xfrm>
              <a:custGeom>
                <a:avLst/>
                <a:gdLst/>
                <a:ahLst/>
                <a:cxnLst/>
                <a:rect l="l" t="t" r="r" b="b"/>
                <a:pathLst>
                  <a:path w="2098" h="2129" extrusionOk="0">
                    <a:moveTo>
                      <a:pt x="0" y="0"/>
                    </a:moveTo>
                    <a:lnTo>
                      <a:pt x="0" y="2128"/>
                    </a:lnTo>
                    <a:lnTo>
                      <a:pt x="2097" y="2128"/>
                    </a:lnTo>
                    <a:lnTo>
                      <a:pt x="20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05"/>
        <p:cNvGrpSpPr/>
        <p:nvPr/>
      </p:nvGrpSpPr>
      <p:grpSpPr>
        <a:xfrm>
          <a:off x="0" y="0"/>
          <a:ext cx="0" cy="0"/>
          <a:chOff x="0" y="0"/>
          <a:chExt cx="0" cy="0"/>
        </a:xfrm>
      </p:grpSpPr>
      <p:pic>
        <p:nvPicPr>
          <p:cNvPr id="706" name="Google Shape;706;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707" name="Google Shape;707;p7"/>
          <p:cNvSpPr txBox="1">
            <a:spLocks noGrp="1"/>
          </p:cNvSpPr>
          <p:nvPr>
            <p:ph type="body" idx="1"/>
          </p:nvPr>
        </p:nvSpPr>
        <p:spPr>
          <a:xfrm>
            <a:off x="720750" y="1477875"/>
            <a:ext cx="3660000" cy="31257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1150" rtl="0">
              <a:spcBef>
                <a:spcPts val="0"/>
              </a:spcBef>
              <a:spcAft>
                <a:spcPts val="0"/>
              </a:spcAft>
              <a:buSzPts val="1300"/>
              <a:buChar char="■"/>
              <a:defRPr sz="1300"/>
            </a:lvl3pPr>
            <a:lvl4pPr marL="1828800" lvl="3" indent="-311150" rtl="0">
              <a:spcBef>
                <a:spcPts val="0"/>
              </a:spcBef>
              <a:spcAft>
                <a:spcPts val="0"/>
              </a:spcAft>
              <a:buSzPts val="1300"/>
              <a:buChar char="●"/>
              <a:defRPr sz="1300"/>
            </a:lvl4pPr>
            <a:lvl5pPr marL="2286000" lvl="4" indent="-311150" rtl="0">
              <a:spcBef>
                <a:spcPts val="0"/>
              </a:spcBef>
              <a:spcAft>
                <a:spcPts val="0"/>
              </a:spcAft>
              <a:buSzPts val="1300"/>
              <a:buChar char="○"/>
              <a:defRPr sz="1300"/>
            </a:lvl5pPr>
            <a:lvl6pPr marL="2743200" lvl="5" indent="-311150" rtl="0">
              <a:spcBef>
                <a:spcPts val="0"/>
              </a:spcBef>
              <a:spcAft>
                <a:spcPts val="0"/>
              </a:spcAft>
              <a:buSzPts val="1300"/>
              <a:buChar char="■"/>
              <a:defRPr sz="1300"/>
            </a:lvl6pPr>
            <a:lvl7pPr marL="3200400" lvl="6" indent="-311150" rtl="0">
              <a:spcBef>
                <a:spcPts val="0"/>
              </a:spcBef>
              <a:spcAft>
                <a:spcPts val="0"/>
              </a:spcAft>
              <a:buSzPts val="1300"/>
              <a:buChar char="●"/>
              <a:defRPr sz="1300"/>
            </a:lvl7pPr>
            <a:lvl8pPr marL="3657600" lvl="7" indent="-311150" rtl="0">
              <a:spcBef>
                <a:spcPts val="0"/>
              </a:spcBef>
              <a:spcAft>
                <a:spcPts val="0"/>
              </a:spcAft>
              <a:buSzPts val="1300"/>
              <a:buChar char="○"/>
              <a:defRPr sz="1300"/>
            </a:lvl8pPr>
            <a:lvl9pPr marL="4114800" lvl="8" indent="-311150" rtl="0">
              <a:spcBef>
                <a:spcPts val="0"/>
              </a:spcBef>
              <a:spcAft>
                <a:spcPts val="0"/>
              </a:spcAft>
              <a:buSzPts val="1300"/>
              <a:buChar char="■"/>
              <a:defRPr sz="1300"/>
            </a:lvl9pPr>
          </a:lstStyle>
          <a:p>
            <a:endParaRPr/>
          </a:p>
        </p:txBody>
      </p:sp>
      <p:sp>
        <p:nvSpPr>
          <p:cNvPr id="708" name="Google Shape;708;p7"/>
          <p:cNvSpPr txBox="1">
            <a:spLocks noGrp="1"/>
          </p:cNvSpPr>
          <p:nvPr>
            <p:ph type="title"/>
          </p:nvPr>
        </p:nvSpPr>
        <p:spPr>
          <a:xfrm>
            <a:off x="720000" y="692400"/>
            <a:ext cx="3397500" cy="12540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709" name="Google Shape;709;p7"/>
          <p:cNvGrpSpPr/>
          <p:nvPr/>
        </p:nvGrpSpPr>
        <p:grpSpPr>
          <a:xfrm flipH="1">
            <a:off x="8423991" y="-184518"/>
            <a:ext cx="713427" cy="5575904"/>
            <a:chOff x="6841" y="-209686"/>
            <a:chExt cx="713427" cy="5575904"/>
          </a:xfrm>
        </p:grpSpPr>
        <p:sp>
          <p:nvSpPr>
            <p:cNvPr id="710" name="Google Shape;710;p7"/>
            <p:cNvSpPr/>
            <p:nvPr/>
          </p:nvSpPr>
          <p:spPr>
            <a:xfrm>
              <a:off x="369096" y="3656641"/>
              <a:ext cx="55" cy="55"/>
            </a:xfrm>
            <a:custGeom>
              <a:avLst/>
              <a:gdLst/>
              <a:ahLst/>
              <a:cxnLst/>
              <a:rect l="l" t="t" r="r" b="b"/>
              <a:pathLst>
                <a:path w="1" h="1" extrusionOk="0">
                  <a:moveTo>
                    <a:pt x="0"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7"/>
            <p:cNvSpPr/>
            <p:nvPr/>
          </p:nvSpPr>
          <p:spPr>
            <a:xfrm>
              <a:off x="369096" y="4687894"/>
              <a:ext cx="55" cy="55"/>
            </a:xfrm>
            <a:custGeom>
              <a:avLst/>
              <a:gdLst/>
              <a:ahLst/>
              <a:cxnLst/>
              <a:rect l="l" t="t" r="r" b="b"/>
              <a:pathLst>
                <a:path w="1" h="1" extrusionOk="0">
                  <a:moveTo>
                    <a:pt x="0"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7"/>
            <p:cNvSpPr/>
            <p:nvPr/>
          </p:nvSpPr>
          <p:spPr>
            <a:xfrm>
              <a:off x="539086" y="3534639"/>
              <a:ext cx="122063" cy="140562"/>
            </a:xfrm>
            <a:custGeom>
              <a:avLst/>
              <a:gdLst/>
              <a:ahLst/>
              <a:cxnLst/>
              <a:rect l="l" t="t" r="r" b="b"/>
              <a:pathLst>
                <a:path w="2203" h="2537" extrusionOk="0">
                  <a:moveTo>
                    <a:pt x="1" y="1"/>
                  </a:moveTo>
                  <a:lnTo>
                    <a:pt x="1" y="2536"/>
                  </a:lnTo>
                  <a:lnTo>
                    <a:pt x="2203" y="123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7"/>
            <p:cNvSpPr/>
            <p:nvPr/>
          </p:nvSpPr>
          <p:spPr>
            <a:xfrm>
              <a:off x="603802" y="3695480"/>
              <a:ext cx="49978" cy="51804"/>
            </a:xfrm>
            <a:custGeom>
              <a:avLst/>
              <a:gdLst/>
              <a:ahLst/>
              <a:cxnLst/>
              <a:rect l="l" t="t" r="r" b="b"/>
              <a:pathLst>
                <a:path w="902" h="935" extrusionOk="0">
                  <a:moveTo>
                    <a:pt x="434" y="0"/>
                  </a:moveTo>
                  <a:cubicBezTo>
                    <a:pt x="201" y="0"/>
                    <a:pt x="0" y="234"/>
                    <a:pt x="0" y="467"/>
                  </a:cubicBezTo>
                  <a:cubicBezTo>
                    <a:pt x="0" y="734"/>
                    <a:pt x="201" y="934"/>
                    <a:pt x="434" y="934"/>
                  </a:cubicBezTo>
                  <a:cubicBezTo>
                    <a:pt x="701" y="934"/>
                    <a:pt x="901" y="734"/>
                    <a:pt x="901" y="467"/>
                  </a:cubicBezTo>
                  <a:cubicBezTo>
                    <a:pt x="901" y="234"/>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7"/>
            <p:cNvSpPr/>
            <p:nvPr/>
          </p:nvSpPr>
          <p:spPr>
            <a:xfrm>
              <a:off x="603802" y="4593650"/>
              <a:ext cx="49978" cy="51804"/>
            </a:xfrm>
            <a:custGeom>
              <a:avLst/>
              <a:gdLst/>
              <a:ahLst/>
              <a:cxnLst/>
              <a:rect l="l" t="t" r="r" b="b"/>
              <a:pathLst>
                <a:path w="902" h="935" extrusionOk="0">
                  <a:moveTo>
                    <a:pt x="434" y="1"/>
                  </a:moveTo>
                  <a:cubicBezTo>
                    <a:pt x="201" y="1"/>
                    <a:pt x="0" y="234"/>
                    <a:pt x="0" y="468"/>
                  </a:cubicBezTo>
                  <a:cubicBezTo>
                    <a:pt x="0" y="735"/>
                    <a:pt x="201" y="935"/>
                    <a:pt x="434" y="935"/>
                  </a:cubicBezTo>
                  <a:cubicBezTo>
                    <a:pt x="701" y="935"/>
                    <a:pt x="901" y="735"/>
                    <a:pt x="901" y="468"/>
                  </a:cubicBezTo>
                  <a:cubicBezTo>
                    <a:pt x="901" y="234"/>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5" name="Google Shape;715;p7"/>
            <p:cNvGrpSpPr/>
            <p:nvPr/>
          </p:nvGrpSpPr>
          <p:grpSpPr>
            <a:xfrm>
              <a:off x="6841" y="-209686"/>
              <a:ext cx="713427" cy="5575904"/>
              <a:chOff x="6841" y="-209686"/>
              <a:chExt cx="713427" cy="5575904"/>
            </a:xfrm>
          </p:grpSpPr>
          <p:sp>
            <p:nvSpPr>
              <p:cNvPr id="716" name="Google Shape;716;p7"/>
              <p:cNvSpPr/>
              <p:nvPr/>
            </p:nvSpPr>
            <p:spPr>
              <a:xfrm>
                <a:off x="688797" y="-72947"/>
                <a:ext cx="31471" cy="5234055"/>
              </a:xfrm>
              <a:custGeom>
                <a:avLst/>
                <a:gdLst/>
                <a:ahLst/>
                <a:cxnLst/>
                <a:rect l="l" t="t" r="r" b="b"/>
                <a:pathLst>
                  <a:path w="568" h="94469" extrusionOk="0">
                    <a:moveTo>
                      <a:pt x="1" y="1"/>
                    </a:moveTo>
                    <a:lnTo>
                      <a:pt x="1" y="94468"/>
                    </a:lnTo>
                    <a:lnTo>
                      <a:pt x="568" y="94468"/>
                    </a:lnTo>
                    <a:lnTo>
                      <a:pt x="5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7"/>
              <p:cNvSpPr/>
              <p:nvPr/>
            </p:nvSpPr>
            <p:spPr>
              <a:xfrm>
                <a:off x="6841" y="-84028"/>
                <a:ext cx="31471" cy="5173054"/>
              </a:xfrm>
              <a:custGeom>
                <a:avLst/>
                <a:gdLst/>
                <a:ahLst/>
                <a:cxnLst/>
                <a:rect l="l" t="t" r="r" b="b"/>
                <a:pathLst>
                  <a:path w="568" h="93368" extrusionOk="0">
                    <a:moveTo>
                      <a:pt x="0" y="1"/>
                    </a:moveTo>
                    <a:lnTo>
                      <a:pt x="0" y="93367"/>
                    </a:lnTo>
                    <a:lnTo>
                      <a:pt x="567" y="93367"/>
                    </a:lnTo>
                    <a:lnTo>
                      <a:pt x="5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7"/>
              <p:cNvSpPr/>
              <p:nvPr/>
            </p:nvSpPr>
            <p:spPr>
              <a:xfrm>
                <a:off x="472597" y="-72947"/>
                <a:ext cx="31471" cy="5232171"/>
              </a:xfrm>
              <a:custGeom>
                <a:avLst/>
                <a:gdLst/>
                <a:ahLst/>
                <a:cxnLst/>
                <a:rect l="l" t="t" r="r" b="b"/>
                <a:pathLst>
                  <a:path w="568" h="94435" extrusionOk="0">
                    <a:moveTo>
                      <a:pt x="0" y="1"/>
                    </a:moveTo>
                    <a:lnTo>
                      <a:pt x="0" y="94435"/>
                    </a:lnTo>
                    <a:lnTo>
                      <a:pt x="567" y="94435"/>
                    </a:lnTo>
                    <a:lnTo>
                      <a:pt x="5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7"/>
              <p:cNvSpPr/>
              <p:nvPr/>
            </p:nvSpPr>
            <p:spPr>
              <a:xfrm>
                <a:off x="82583" y="49055"/>
                <a:ext cx="369734" cy="428835"/>
              </a:xfrm>
              <a:custGeom>
                <a:avLst/>
                <a:gdLst/>
                <a:ahLst/>
                <a:cxnLst/>
                <a:rect l="l" t="t" r="r" b="b"/>
                <a:pathLst>
                  <a:path w="6673" h="7740" extrusionOk="0">
                    <a:moveTo>
                      <a:pt x="6672" y="0"/>
                    </a:moveTo>
                    <a:lnTo>
                      <a:pt x="1" y="3870"/>
                    </a:lnTo>
                    <a:lnTo>
                      <a:pt x="6672" y="7739"/>
                    </a:lnTo>
                    <a:lnTo>
                      <a:pt x="6672" y="7239"/>
                    </a:lnTo>
                    <a:lnTo>
                      <a:pt x="901" y="3870"/>
                    </a:lnTo>
                    <a:lnTo>
                      <a:pt x="6672" y="534"/>
                    </a:lnTo>
                    <a:lnTo>
                      <a:pt x="66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7"/>
              <p:cNvSpPr/>
              <p:nvPr/>
            </p:nvSpPr>
            <p:spPr>
              <a:xfrm>
                <a:off x="369096" y="50883"/>
                <a:ext cx="55" cy="1884"/>
              </a:xfrm>
              <a:custGeom>
                <a:avLst/>
                <a:gdLst/>
                <a:ahLst/>
                <a:cxnLst/>
                <a:rect l="l" t="t" r="r" b="b"/>
                <a:pathLst>
                  <a:path w="1" h="34" extrusionOk="0">
                    <a:moveTo>
                      <a:pt x="0" y="34"/>
                    </a:moveTo>
                    <a:lnTo>
                      <a:pt x="0" y="1"/>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7"/>
              <p:cNvSpPr/>
              <p:nvPr/>
            </p:nvSpPr>
            <p:spPr>
              <a:xfrm>
                <a:off x="82583" y="-209686"/>
                <a:ext cx="369734" cy="426951"/>
              </a:xfrm>
              <a:custGeom>
                <a:avLst/>
                <a:gdLst/>
                <a:ahLst/>
                <a:cxnLst/>
                <a:rect l="l" t="t" r="r" b="b"/>
                <a:pathLst>
                  <a:path w="6673" h="7706" extrusionOk="0">
                    <a:moveTo>
                      <a:pt x="1" y="0"/>
                    </a:moveTo>
                    <a:lnTo>
                      <a:pt x="1" y="1234"/>
                    </a:lnTo>
                    <a:lnTo>
                      <a:pt x="1" y="6438"/>
                    </a:lnTo>
                    <a:lnTo>
                      <a:pt x="1" y="7205"/>
                    </a:lnTo>
                    <a:lnTo>
                      <a:pt x="1" y="7706"/>
                    </a:lnTo>
                    <a:lnTo>
                      <a:pt x="2136" y="6505"/>
                    </a:lnTo>
                    <a:lnTo>
                      <a:pt x="3637" y="5604"/>
                    </a:lnTo>
                    <a:lnTo>
                      <a:pt x="3637" y="5571"/>
                    </a:lnTo>
                    <a:lnTo>
                      <a:pt x="5171" y="4704"/>
                    </a:lnTo>
                    <a:lnTo>
                      <a:pt x="6672" y="3836"/>
                    </a:lnTo>
                    <a:lnTo>
                      <a:pt x="5171" y="2936"/>
                    </a:lnTo>
                    <a:lnTo>
                      <a:pt x="4904" y="2836"/>
                    </a:lnTo>
                    <a:lnTo>
                      <a:pt x="3637" y="2068"/>
                    </a:lnTo>
                    <a:lnTo>
                      <a:pt x="2836" y="1601"/>
                    </a:lnTo>
                    <a:lnTo>
                      <a:pt x="2136" y="12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7"/>
              <p:cNvSpPr/>
              <p:nvPr/>
            </p:nvSpPr>
            <p:spPr>
              <a:xfrm>
                <a:off x="202707" y="117425"/>
                <a:ext cx="249611" cy="292040"/>
              </a:xfrm>
              <a:custGeom>
                <a:avLst/>
                <a:gdLst/>
                <a:ahLst/>
                <a:cxnLst/>
                <a:rect l="l" t="t" r="r" b="b"/>
                <a:pathLst>
                  <a:path w="4505" h="5271" extrusionOk="0">
                    <a:moveTo>
                      <a:pt x="4504" y="0"/>
                    </a:moveTo>
                    <a:lnTo>
                      <a:pt x="1" y="2636"/>
                    </a:lnTo>
                    <a:lnTo>
                      <a:pt x="4504" y="5271"/>
                    </a:lnTo>
                    <a:lnTo>
                      <a:pt x="45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7"/>
              <p:cNvSpPr/>
              <p:nvPr/>
            </p:nvSpPr>
            <p:spPr>
              <a:xfrm>
                <a:off x="82583" y="562825"/>
                <a:ext cx="369734" cy="430663"/>
              </a:xfrm>
              <a:custGeom>
                <a:avLst/>
                <a:gdLst/>
                <a:ahLst/>
                <a:cxnLst/>
                <a:rect l="l" t="t" r="r" b="b"/>
                <a:pathLst>
                  <a:path w="6673" h="7773" extrusionOk="0">
                    <a:moveTo>
                      <a:pt x="6672" y="1"/>
                    </a:moveTo>
                    <a:lnTo>
                      <a:pt x="1" y="3903"/>
                    </a:lnTo>
                    <a:lnTo>
                      <a:pt x="6672" y="7773"/>
                    </a:lnTo>
                    <a:lnTo>
                      <a:pt x="6672" y="7272"/>
                    </a:lnTo>
                    <a:lnTo>
                      <a:pt x="901" y="3903"/>
                    </a:lnTo>
                    <a:lnTo>
                      <a:pt x="6672" y="501"/>
                    </a:lnTo>
                    <a:lnTo>
                      <a:pt x="66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7"/>
              <p:cNvSpPr/>
              <p:nvPr/>
            </p:nvSpPr>
            <p:spPr>
              <a:xfrm>
                <a:off x="369096" y="564654"/>
                <a:ext cx="55" cy="55"/>
              </a:xfrm>
              <a:custGeom>
                <a:avLst/>
                <a:gdLst/>
                <a:ahLst/>
                <a:cxnLst/>
                <a:rect l="l" t="t" r="r" b="b"/>
                <a:pathLst>
                  <a:path w="1" h="1" extrusionOk="0">
                    <a:moveTo>
                      <a:pt x="0"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7"/>
              <p:cNvSpPr/>
              <p:nvPr/>
            </p:nvSpPr>
            <p:spPr>
              <a:xfrm>
                <a:off x="82583" y="304084"/>
                <a:ext cx="369734" cy="428835"/>
              </a:xfrm>
              <a:custGeom>
                <a:avLst/>
                <a:gdLst/>
                <a:ahLst/>
                <a:cxnLst/>
                <a:rect l="l" t="t" r="r" b="b"/>
                <a:pathLst>
                  <a:path w="6673" h="7740" extrusionOk="0">
                    <a:moveTo>
                      <a:pt x="1" y="1"/>
                    </a:moveTo>
                    <a:lnTo>
                      <a:pt x="1" y="1268"/>
                    </a:lnTo>
                    <a:lnTo>
                      <a:pt x="1" y="6472"/>
                    </a:lnTo>
                    <a:lnTo>
                      <a:pt x="1" y="7206"/>
                    </a:lnTo>
                    <a:lnTo>
                      <a:pt x="1" y="7739"/>
                    </a:lnTo>
                    <a:lnTo>
                      <a:pt x="2136" y="6505"/>
                    </a:lnTo>
                    <a:lnTo>
                      <a:pt x="3637" y="5605"/>
                    </a:lnTo>
                    <a:lnTo>
                      <a:pt x="5171" y="4704"/>
                    </a:lnTo>
                    <a:lnTo>
                      <a:pt x="6672" y="3837"/>
                    </a:lnTo>
                    <a:lnTo>
                      <a:pt x="5171" y="2969"/>
                    </a:lnTo>
                    <a:lnTo>
                      <a:pt x="4904" y="2803"/>
                    </a:lnTo>
                    <a:lnTo>
                      <a:pt x="3637" y="2102"/>
                    </a:lnTo>
                    <a:lnTo>
                      <a:pt x="2836" y="1635"/>
                    </a:lnTo>
                    <a:lnTo>
                      <a:pt x="2136" y="123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7"/>
              <p:cNvSpPr/>
              <p:nvPr/>
            </p:nvSpPr>
            <p:spPr>
              <a:xfrm>
                <a:off x="202707" y="633079"/>
                <a:ext cx="249611" cy="290211"/>
              </a:xfrm>
              <a:custGeom>
                <a:avLst/>
                <a:gdLst/>
                <a:ahLst/>
                <a:cxnLst/>
                <a:rect l="l" t="t" r="r" b="b"/>
                <a:pathLst>
                  <a:path w="4505" h="5238" extrusionOk="0">
                    <a:moveTo>
                      <a:pt x="4504" y="0"/>
                    </a:moveTo>
                    <a:lnTo>
                      <a:pt x="1" y="2635"/>
                    </a:lnTo>
                    <a:lnTo>
                      <a:pt x="4504" y="5237"/>
                    </a:lnTo>
                    <a:lnTo>
                      <a:pt x="45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7"/>
              <p:cNvSpPr/>
              <p:nvPr/>
            </p:nvSpPr>
            <p:spPr>
              <a:xfrm>
                <a:off x="82583" y="1078480"/>
                <a:ext cx="369734" cy="430663"/>
              </a:xfrm>
              <a:custGeom>
                <a:avLst/>
                <a:gdLst/>
                <a:ahLst/>
                <a:cxnLst/>
                <a:rect l="l" t="t" r="r" b="b"/>
                <a:pathLst>
                  <a:path w="6673" h="7773" extrusionOk="0">
                    <a:moveTo>
                      <a:pt x="6672" y="0"/>
                    </a:moveTo>
                    <a:lnTo>
                      <a:pt x="1" y="3870"/>
                    </a:lnTo>
                    <a:lnTo>
                      <a:pt x="6672" y="7772"/>
                    </a:lnTo>
                    <a:lnTo>
                      <a:pt x="6672" y="7272"/>
                    </a:lnTo>
                    <a:lnTo>
                      <a:pt x="901" y="3870"/>
                    </a:lnTo>
                    <a:lnTo>
                      <a:pt x="6672" y="501"/>
                    </a:lnTo>
                    <a:lnTo>
                      <a:pt x="66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7"/>
              <p:cNvSpPr/>
              <p:nvPr/>
            </p:nvSpPr>
            <p:spPr>
              <a:xfrm>
                <a:off x="369096" y="1080308"/>
                <a:ext cx="55" cy="55"/>
              </a:xfrm>
              <a:custGeom>
                <a:avLst/>
                <a:gdLst/>
                <a:ahLst/>
                <a:cxnLst/>
                <a:rect l="l" t="t" r="r" b="b"/>
                <a:pathLst>
                  <a:path w="1" h="1" extrusionOk="0">
                    <a:moveTo>
                      <a:pt x="0"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7"/>
              <p:cNvSpPr/>
              <p:nvPr/>
            </p:nvSpPr>
            <p:spPr>
              <a:xfrm>
                <a:off x="82583" y="819738"/>
                <a:ext cx="369734" cy="426951"/>
              </a:xfrm>
              <a:custGeom>
                <a:avLst/>
                <a:gdLst/>
                <a:ahLst/>
                <a:cxnLst/>
                <a:rect l="l" t="t" r="r" b="b"/>
                <a:pathLst>
                  <a:path w="6673" h="7706" extrusionOk="0">
                    <a:moveTo>
                      <a:pt x="1" y="0"/>
                    </a:moveTo>
                    <a:lnTo>
                      <a:pt x="1" y="1234"/>
                    </a:lnTo>
                    <a:lnTo>
                      <a:pt x="1" y="6472"/>
                    </a:lnTo>
                    <a:lnTo>
                      <a:pt x="1" y="7205"/>
                    </a:lnTo>
                    <a:lnTo>
                      <a:pt x="1" y="7706"/>
                    </a:lnTo>
                    <a:lnTo>
                      <a:pt x="2136" y="6505"/>
                    </a:lnTo>
                    <a:lnTo>
                      <a:pt x="2136" y="6472"/>
                    </a:lnTo>
                    <a:lnTo>
                      <a:pt x="3637" y="5604"/>
                    </a:lnTo>
                    <a:lnTo>
                      <a:pt x="5171" y="4704"/>
                    </a:lnTo>
                    <a:lnTo>
                      <a:pt x="6672" y="3836"/>
                    </a:lnTo>
                    <a:lnTo>
                      <a:pt x="5171" y="2969"/>
                    </a:lnTo>
                    <a:lnTo>
                      <a:pt x="4904" y="2802"/>
                    </a:lnTo>
                    <a:lnTo>
                      <a:pt x="3637" y="2068"/>
                    </a:lnTo>
                    <a:lnTo>
                      <a:pt x="2836" y="1635"/>
                    </a:lnTo>
                    <a:lnTo>
                      <a:pt x="2136" y="12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7"/>
              <p:cNvSpPr/>
              <p:nvPr/>
            </p:nvSpPr>
            <p:spPr>
              <a:xfrm>
                <a:off x="202707" y="1148678"/>
                <a:ext cx="249611" cy="290211"/>
              </a:xfrm>
              <a:custGeom>
                <a:avLst/>
                <a:gdLst/>
                <a:ahLst/>
                <a:cxnLst/>
                <a:rect l="l" t="t" r="r" b="b"/>
                <a:pathLst>
                  <a:path w="4505" h="5238" extrusionOk="0">
                    <a:moveTo>
                      <a:pt x="4504" y="1"/>
                    </a:moveTo>
                    <a:lnTo>
                      <a:pt x="1" y="2603"/>
                    </a:lnTo>
                    <a:lnTo>
                      <a:pt x="4504" y="5238"/>
                    </a:lnTo>
                    <a:lnTo>
                      <a:pt x="45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7"/>
              <p:cNvSpPr/>
              <p:nvPr/>
            </p:nvSpPr>
            <p:spPr>
              <a:xfrm>
                <a:off x="82583" y="1594079"/>
                <a:ext cx="369734" cy="428835"/>
              </a:xfrm>
              <a:custGeom>
                <a:avLst/>
                <a:gdLst/>
                <a:ahLst/>
                <a:cxnLst/>
                <a:rect l="l" t="t" r="r" b="b"/>
                <a:pathLst>
                  <a:path w="6673" h="7740" extrusionOk="0">
                    <a:moveTo>
                      <a:pt x="6672" y="1"/>
                    </a:moveTo>
                    <a:lnTo>
                      <a:pt x="1" y="3870"/>
                    </a:lnTo>
                    <a:lnTo>
                      <a:pt x="6672" y="7740"/>
                    </a:lnTo>
                    <a:lnTo>
                      <a:pt x="6672" y="7239"/>
                    </a:lnTo>
                    <a:lnTo>
                      <a:pt x="901" y="3870"/>
                    </a:lnTo>
                    <a:lnTo>
                      <a:pt x="6672" y="501"/>
                    </a:lnTo>
                    <a:lnTo>
                      <a:pt x="66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7"/>
              <p:cNvSpPr/>
              <p:nvPr/>
            </p:nvSpPr>
            <p:spPr>
              <a:xfrm>
                <a:off x="369096" y="1595962"/>
                <a:ext cx="55" cy="55"/>
              </a:xfrm>
              <a:custGeom>
                <a:avLst/>
                <a:gdLst/>
                <a:ahLst/>
                <a:cxnLst/>
                <a:rect l="l" t="t" r="r" b="b"/>
                <a:pathLst>
                  <a:path w="1" h="1" extrusionOk="0">
                    <a:moveTo>
                      <a:pt x="0"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7"/>
              <p:cNvSpPr/>
              <p:nvPr/>
            </p:nvSpPr>
            <p:spPr>
              <a:xfrm>
                <a:off x="82583" y="1335337"/>
                <a:ext cx="369734" cy="427006"/>
              </a:xfrm>
              <a:custGeom>
                <a:avLst/>
                <a:gdLst/>
                <a:ahLst/>
                <a:cxnLst/>
                <a:rect l="l" t="t" r="r" b="b"/>
                <a:pathLst>
                  <a:path w="6673" h="7707" extrusionOk="0">
                    <a:moveTo>
                      <a:pt x="1" y="1"/>
                    </a:moveTo>
                    <a:lnTo>
                      <a:pt x="1" y="1202"/>
                    </a:lnTo>
                    <a:lnTo>
                      <a:pt x="1" y="6472"/>
                    </a:lnTo>
                    <a:lnTo>
                      <a:pt x="1" y="7206"/>
                    </a:lnTo>
                    <a:lnTo>
                      <a:pt x="1" y="7706"/>
                    </a:lnTo>
                    <a:lnTo>
                      <a:pt x="2136" y="6472"/>
                    </a:lnTo>
                    <a:lnTo>
                      <a:pt x="3637" y="5572"/>
                    </a:lnTo>
                    <a:lnTo>
                      <a:pt x="5171" y="4704"/>
                    </a:lnTo>
                    <a:lnTo>
                      <a:pt x="6672" y="3837"/>
                    </a:lnTo>
                    <a:lnTo>
                      <a:pt x="5171" y="2970"/>
                    </a:lnTo>
                    <a:lnTo>
                      <a:pt x="4904" y="2770"/>
                    </a:lnTo>
                    <a:lnTo>
                      <a:pt x="3637" y="2069"/>
                    </a:lnTo>
                    <a:lnTo>
                      <a:pt x="2836" y="1635"/>
                    </a:lnTo>
                    <a:lnTo>
                      <a:pt x="2136" y="120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7"/>
              <p:cNvSpPr/>
              <p:nvPr/>
            </p:nvSpPr>
            <p:spPr>
              <a:xfrm>
                <a:off x="202707" y="1662504"/>
                <a:ext cx="249611" cy="292040"/>
              </a:xfrm>
              <a:custGeom>
                <a:avLst/>
                <a:gdLst/>
                <a:ahLst/>
                <a:cxnLst/>
                <a:rect l="l" t="t" r="r" b="b"/>
                <a:pathLst>
                  <a:path w="4505" h="5271" extrusionOk="0">
                    <a:moveTo>
                      <a:pt x="4504" y="0"/>
                    </a:moveTo>
                    <a:lnTo>
                      <a:pt x="1" y="2635"/>
                    </a:lnTo>
                    <a:lnTo>
                      <a:pt x="4504" y="5271"/>
                    </a:lnTo>
                    <a:lnTo>
                      <a:pt x="45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7"/>
              <p:cNvSpPr/>
              <p:nvPr/>
            </p:nvSpPr>
            <p:spPr>
              <a:xfrm>
                <a:off x="82583" y="2109733"/>
                <a:ext cx="369734" cy="428835"/>
              </a:xfrm>
              <a:custGeom>
                <a:avLst/>
                <a:gdLst/>
                <a:ahLst/>
                <a:cxnLst/>
                <a:rect l="l" t="t" r="r" b="b"/>
                <a:pathLst>
                  <a:path w="6673" h="7740" extrusionOk="0">
                    <a:moveTo>
                      <a:pt x="6672" y="1"/>
                    </a:moveTo>
                    <a:lnTo>
                      <a:pt x="1" y="3870"/>
                    </a:lnTo>
                    <a:lnTo>
                      <a:pt x="6672" y="7739"/>
                    </a:lnTo>
                    <a:lnTo>
                      <a:pt x="6672" y="7206"/>
                    </a:lnTo>
                    <a:lnTo>
                      <a:pt x="901" y="3870"/>
                    </a:lnTo>
                    <a:lnTo>
                      <a:pt x="6672" y="501"/>
                    </a:lnTo>
                    <a:lnTo>
                      <a:pt x="66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7"/>
              <p:cNvSpPr/>
              <p:nvPr/>
            </p:nvSpPr>
            <p:spPr>
              <a:xfrm>
                <a:off x="369096" y="2111561"/>
                <a:ext cx="55" cy="55"/>
              </a:xfrm>
              <a:custGeom>
                <a:avLst/>
                <a:gdLst/>
                <a:ahLst/>
                <a:cxnLst/>
                <a:rect l="l" t="t" r="r" b="b"/>
                <a:pathLst>
                  <a:path w="1" h="1" extrusionOk="0">
                    <a:moveTo>
                      <a:pt x="0"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7"/>
              <p:cNvSpPr/>
              <p:nvPr/>
            </p:nvSpPr>
            <p:spPr>
              <a:xfrm>
                <a:off x="82583" y="1847280"/>
                <a:ext cx="369734" cy="430718"/>
              </a:xfrm>
              <a:custGeom>
                <a:avLst/>
                <a:gdLst/>
                <a:ahLst/>
                <a:cxnLst/>
                <a:rect l="l" t="t" r="r" b="b"/>
                <a:pathLst>
                  <a:path w="6673" h="7774" extrusionOk="0">
                    <a:moveTo>
                      <a:pt x="1" y="1"/>
                    </a:moveTo>
                    <a:lnTo>
                      <a:pt x="1" y="1268"/>
                    </a:lnTo>
                    <a:lnTo>
                      <a:pt x="1" y="6506"/>
                    </a:lnTo>
                    <a:lnTo>
                      <a:pt x="1" y="7273"/>
                    </a:lnTo>
                    <a:lnTo>
                      <a:pt x="1" y="7773"/>
                    </a:lnTo>
                    <a:lnTo>
                      <a:pt x="2136" y="6506"/>
                    </a:lnTo>
                    <a:lnTo>
                      <a:pt x="3637" y="5638"/>
                    </a:lnTo>
                    <a:lnTo>
                      <a:pt x="5171" y="4771"/>
                    </a:lnTo>
                    <a:lnTo>
                      <a:pt x="6672" y="3904"/>
                    </a:lnTo>
                    <a:lnTo>
                      <a:pt x="5171" y="3003"/>
                    </a:lnTo>
                    <a:lnTo>
                      <a:pt x="4904" y="2836"/>
                    </a:lnTo>
                    <a:lnTo>
                      <a:pt x="3637" y="2136"/>
                    </a:lnTo>
                    <a:lnTo>
                      <a:pt x="2836" y="1669"/>
                    </a:lnTo>
                    <a:lnTo>
                      <a:pt x="2136" y="126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7"/>
              <p:cNvSpPr/>
              <p:nvPr/>
            </p:nvSpPr>
            <p:spPr>
              <a:xfrm>
                <a:off x="202707" y="2178103"/>
                <a:ext cx="249611" cy="292095"/>
              </a:xfrm>
              <a:custGeom>
                <a:avLst/>
                <a:gdLst/>
                <a:ahLst/>
                <a:cxnLst/>
                <a:rect l="l" t="t" r="r" b="b"/>
                <a:pathLst>
                  <a:path w="4505" h="5272" extrusionOk="0">
                    <a:moveTo>
                      <a:pt x="4504" y="1"/>
                    </a:moveTo>
                    <a:lnTo>
                      <a:pt x="1" y="2636"/>
                    </a:lnTo>
                    <a:lnTo>
                      <a:pt x="4504" y="5271"/>
                    </a:lnTo>
                    <a:lnTo>
                      <a:pt x="45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7"/>
              <p:cNvSpPr/>
              <p:nvPr/>
            </p:nvSpPr>
            <p:spPr>
              <a:xfrm>
                <a:off x="82583" y="2623504"/>
                <a:ext cx="369734" cy="428835"/>
              </a:xfrm>
              <a:custGeom>
                <a:avLst/>
                <a:gdLst/>
                <a:ahLst/>
                <a:cxnLst/>
                <a:rect l="l" t="t" r="r" b="b"/>
                <a:pathLst>
                  <a:path w="6673" h="7740" extrusionOk="0">
                    <a:moveTo>
                      <a:pt x="6672" y="1"/>
                    </a:moveTo>
                    <a:lnTo>
                      <a:pt x="1" y="3904"/>
                    </a:lnTo>
                    <a:lnTo>
                      <a:pt x="6672" y="7740"/>
                    </a:lnTo>
                    <a:lnTo>
                      <a:pt x="6672" y="7239"/>
                    </a:lnTo>
                    <a:lnTo>
                      <a:pt x="901" y="3904"/>
                    </a:lnTo>
                    <a:lnTo>
                      <a:pt x="6672" y="501"/>
                    </a:lnTo>
                    <a:lnTo>
                      <a:pt x="66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7"/>
              <p:cNvSpPr/>
              <p:nvPr/>
            </p:nvSpPr>
            <p:spPr>
              <a:xfrm>
                <a:off x="369096" y="2627216"/>
                <a:ext cx="55" cy="55"/>
              </a:xfrm>
              <a:custGeom>
                <a:avLst/>
                <a:gdLst/>
                <a:ahLst/>
                <a:cxnLst/>
                <a:rect l="l" t="t" r="r" b="b"/>
                <a:pathLst>
                  <a:path w="1" h="1" extrusionOk="0">
                    <a:moveTo>
                      <a:pt x="0"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7"/>
              <p:cNvSpPr/>
              <p:nvPr/>
            </p:nvSpPr>
            <p:spPr>
              <a:xfrm>
                <a:off x="82583" y="2362934"/>
                <a:ext cx="369734" cy="430663"/>
              </a:xfrm>
              <a:custGeom>
                <a:avLst/>
                <a:gdLst/>
                <a:ahLst/>
                <a:cxnLst/>
                <a:rect l="l" t="t" r="r" b="b"/>
                <a:pathLst>
                  <a:path w="6673" h="7773" extrusionOk="0">
                    <a:moveTo>
                      <a:pt x="1" y="1"/>
                    </a:moveTo>
                    <a:lnTo>
                      <a:pt x="1" y="1268"/>
                    </a:lnTo>
                    <a:lnTo>
                      <a:pt x="1" y="6505"/>
                    </a:lnTo>
                    <a:lnTo>
                      <a:pt x="1" y="7272"/>
                    </a:lnTo>
                    <a:lnTo>
                      <a:pt x="1" y="7773"/>
                    </a:lnTo>
                    <a:lnTo>
                      <a:pt x="2136" y="6505"/>
                    </a:lnTo>
                    <a:lnTo>
                      <a:pt x="3637" y="5638"/>
                    </a:lnTo>
                    <a:lnTo>
                      <a:pt x="5171" y="4771"/>
                    </a:lnTo>
                    <a:lnTo>
                      <a:pt x="6672" y="3870"/>
                    </a:lnTo>
                    <a:lnTo>
                      <a:pt x="5171" y="3003"/>
                    </a:lnTo>
                    <a:lnTo>
                      <a:pt x="4904" y="2836"/>
                    </a:lnTo>
                    <a:lnTo>
                      <a:pt x="3637" y="2135"/>
                    </a:lnTo>
                    <a:lnTo>
                      <a:pt x="2836" y="1668"/>
                    </a:lnTo>
                    <a:lnTo>
                      <a:pt x="2136" y="126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7"/>
              <p:cNvSpPr/>
              <p:nvPr/>
            </p:nvSpPr>
            <p:spPr>
              <a:xfrm>
                <a:off x="202707" y="2693757"/>
                <a:ext cx="249611" cy="290211"/>
              </a:xfrm>
              <a:custGeom>
                <a:avLst/>
                <a:gdLst/>
                <a:ahLst/>
                <a:cxnLst/>
                <a:rect l="l" t="t" r="r" b="b"/>
                <a:pathLst>
                  <a:path w="4505" h="5238" extrusionOk="0">
                    <a:moveTo>
                      <a:pt x="4504" y="0"/>
                    </a:moveTo>
                    <a:lnTo>
                      <a:pt x="1" y="2636"/>
                    </a:lnTo>
                    <a:lnTo>
                      <a:pt x="4504" y="5238"/>
                    </a:lnTo>
                    <a:lnTo>
                      <a:pt x="45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7"/>
              <p:cNvSpPr/>
              <p:nvPr/>
            </p:nvSpPr>
            <p:spPr>
              <a:xfrm>
                <a:off x="82583" y="3139158"/>
                <a:ext cx="369734" cy="427006"/>
              </a:xfrm>
              <a:custGeom>
                <a:avLst/>
                <a:gdLst/>
                <a:ahLst/>
                <a:cxnLst/>
                <a:rect l="l" t="t" r="r" b="b"/>
                <a:pathLst>
                  <a:path w="6673" h="7707" extrusionOk="0">
                    <a:moveTo>
                      <a:pt x="6672" y="1"/>
                    </a:moveTo>
                    <a:lnTo>
                      <a:pt x="1" y="3870"/>
                    </a:lnTo>
                    <a:lnTo>
                      <a:pt x="6672" y="7706"/>
                    </a:lnTo>
                    <a:lnTo>
                      <a:pt x="6672" y="7206"/>
                    </a:lnTo>
                    <a:lnTo>
                      <a:pt x="901" y="3870"/>
                    </a:lnTo>
                    <a:lnTo>
                      <a:pt x="6672" y="501"/>
                    </a:lnTo>
                    <a:lnTo>
                      <a:pt x="66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7"/>
              <p:cNvSpPr/>
              <p:nvPr/>
            </p:nvSpPr>
            <p:spPr>
              <a:xfrm>
                <a:off x="369096" y="3140986"/>
                <a:ext cx="55" cy="55"/>
              </a:xfrm>
              <a:custGeom>
                <a:avLst/>
                <a:gdLst/>
                <a:ahLst/>
                <a:cxnLst/>
                <a:rect l="l" t="t" r="r" b="b"/>
                <a:pathLst>
                  <a:path w="1" h="1" extrusionOk="0">
                    <a:moveTo>
                      <a:pt x="0"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7"/>
              <p:cNvSpPr/>
              <p:nvPr/>
            </p:nvSpPr>
            <p:spPr>
              <a:xfrm>
                <a:off x="82583" y="2878588"/>
                <a:ext cx="369734" cy="428835"/>
              </a:xfrm>
              <a:custGeom>
                <a:avLst/>
                <a:gdLst/>
                <a:ahLst/>
                <a:cxnLst/>
                <a:rect l="l" t="t" r="r" b="b"/>
                <a:pathLst>
                  <a:path w="6673" h="7740" extrusionOk="0">
                    <a:moveTo>
                      <a:pt x="1" y="0"/>
                    </a:moveTo>
                    <a:lnTo>
                      <a:pt x="1" y="1234"/>
                    </a:lnTo>
                    <a:lnTo>
                      <a:pt x="1" y="6505"/>
                    </a:lnTo>
                    <a:lnTo>
                      <a:pt x="1" y="7239"/>
                    </a:lnTo>
                    <a:lnTo>
                      <a:pt x="1" y="7739"/>
                    </a:lnTo>
                    <a:lnTo>
                      <a:pt x="2136" y="6505"/>
                    </a:lnTo>
                    <a:lnTo>
                      <a:pt x="3637" y="5638"/>
                    </a:lnTo>
                    <a:lnTo>
                      <a:pt x="5171" y="4737"/>
                    </a:lnTo>
                    <a:lnTo>
                      <a:pt x="6672" y="3870"/>
                    </a:lnTo>
                    <a:lnTo>
                      <a:pt x="5171" y="3002"/>
                    </a:lnTo>
                    <a:lnTo>
                      <a:pt x="4904" y="2836"/>
                    </a:lnTo>
                    <a:lnTo>
                      <a:pt x="3637" y="2135"/>
                    </a:lnTo>
                    <a:lnTo>
                      <a:pt x="2836" y="1635"/>
                    </a:lnTo>
                    <a:lnTo>
                      <a:pt x="2136" y="1234"/>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7"/>
              <p:cNvSpPr/>
              <p:nvPr/>
            </p:nvSpPr>
            <p:spPr>
              <a:xfrm>
                <a:off x="202707" y="3209411"/>
                <a:ext cx="249611" cy="288328"/>
              </a:xfrm>
              <a:custGeom>
                <a:avLst/>
                <a:gdLst/>
                <a:ahLst/>
                <a:cxnLst/>
                <a:rect l="l" t="t" r="r" b="b"/>
                <a:pathLst>
                  <a:path w="4505" h="5204" extrusionOk="0">
                    <a:moveTo>
                      <a:pt x="4504" y="0"/>
                    </a:moveTo>
                    <a:lnTo>
                      <a:pt x="1" y="2602"/>
                    </a:lnTo>
                    <a:lnTo>
                      <a:pt x="4504" y="5204"/>
                    </a:lnTo>
                    <a:lnTo>
                      <a:pt x="45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7"/>
              <p:cNvSpPr/>
              <p:nvPr/>
            </p:nvSpPr>
            <p:spPr>
              <a:xfrm>
                <a:off x="82583" y="3654812"/>
                <a:ext cx="369734" cy="426951"/>
              </a:xfrm>
              <a:custGeom>
                <a:avLst/>
                <a:gdLst/>
                <a:ahLst/>
                <a:cxnLst/>
                <a:rect l="l" t="t" r="r" b="b"/>
                <a:pathLst>
                  <a:path w="6673" h="7706" extrusionOk="0">
                    <a:moveTo>
                      <a:pt x="6672" y="0"/>
                    </a:moveTo>
                    <a:lnTo>
                      <a:pt x="1" y="3870"/>
                    </a:lnTo>
                    <a:lnTo>
                      <a:pt x="6672" y="7706"/>
                    </a:lnTo>
                    <a:lnTo>
                      <a:pt x="6672" y="7205"/>
                    </a:lnTo>
                    <a:lnTo>
                      <a:pt x="901" y="3870"/>
                    </a:lnTo>
                    <a:lnTo>
                      <a:pt x="6672" y="501"/>
                    </a:lnTo>
                    <a:lnTo>
                      <a:pt x="66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7"/>
              <p:cNvSpPr/>
              <p:nvPr/>
            </p:nvSpPr>
            <p:spPr>
              <a:xfrm>
                <a:off x="82583" y="3394187"/>
                <a:ext cx="369734" cy="428835"/>
              </a:xfrm>
              <a:custGeom>
                <a:avLst/>
                <a:gdLst/>
                <a:ahLst/>
                <a:cxnLst/>
                <a:rect l="l" t="t" r="r" b="b"/>
                <a:pathLst>
                  <a:path w="6673" h="7740" extrusionOk="0">
                    <a:moveTo>
                      <a:pt x="1" y="1"/>
                    </a:moveTo>
                    <a:lnTo>
                      <a:pt x="1" y="1235"/>
                    </a:lnTo>
                    <a:lnTo>
                      <a:pt x="1" y="6505"/>
                    </a:lnTo>
                    <a:lnTo>
                      <a:pt x="1" y="7206"/>
                    </a:lnTo>
                    <a:lnTo>
                      <a:pt x="1" y="7740"/>
                    </a:lnTo>
                    <a:lnTo>
                      <a:pt x="2136" y="6505"/>
                    </a:lnTo>
                    <a:lnTo>
                      <a:pt x="3637" y="5605"/>
                    </a:lnTo>
                    <a:lnTo>
                      <a:pt x="5171" y="4738"/>
                    </a:lnTo>
                    <a:lnTo>
                      <a:pt x="6672" y="3870"/>
                    </a:lnTo>
                    <a:lnTo>
                      <a:pt x="5171" y="3003"/>
                    </a:lnTo>
                    <a:lnTo>
                      <a:pt x="4904" y="2836"/>
                    </a:lnTo>
                    <a:lnTo>
                      <a:pt x="3637" y="2102"/>
                    </a:lnTo>
                    <a:lnTo>
                      <a:pt x="2836" y="1602"/>
                    </a:lnTo>
                    <a:lnTo>
                      <a:pt x="2136" y="123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7"/>
              <p:cNvSpPr/>
              <p:nvPr/>
            </p:nvSpPr>
            <p:spPr>
              <a:xfrm>
                <a:off x="202707" y="3723182"/>
                <a:ext cx="249611" cy="290211"/>
              </a:xfrm>
              <a:custGeom>
                <a:avLst/>
                <a:gdLst/>
                <a:ahLst/>
                <a:cxnLst/>
                <a:rect l="l" t="t" r="r" b="b"/>
                <a:pathLst>
                  <a:path w="4505" h="5238" extrusionOk="0">
                    <a:moveTo>
                      <a:pt x="4504" y="0"/>
                    </a:moveTo>
                    <a:lnTo>
                      <a:pt x="1" y="2636"/>
                    </a:lnTo>
                    <a:lnTo>
                      <a:pt x="4504" y="5238"/>
                    </a:lnTo>
                    <a:lnTo>
                      <a:pt x="45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7"/>
              <p:cNvSpPr/>
              <p:nvPr/>
            </p:nvSpPr>
            <p:spPr>
              <a:xfrm>
                <a:off x="82583" y="4170411"/>
                <a:ext cx="369734" cy="427006"/>
              </a:xfrm>
              <a:custGeom>
                <a:avLst/>
                <a:gdLst/>
                <a:ahLst/>
                <a:cxnLst/>
                <a:rect l="l" t="t" r="r" b="b"/>
                <a:pathLst>
                  <a:path w="6673" h="7707" extrusionOk="0">
                    <a:moveTo>
                      <a:pt x="6672" y="1"/>
                    </a:moveTo>
                    <a:lnTo>
                      <a:pt x="1" y="3870"/>
                    </a:lnTo>
                    <a:lnTo>
                      <a:pt x="6672" y="7706"/>
                    </a:lnTo>
                    <a:lnTo>
                      <a:pt x="6672" y="7206"/>
                    </a:lnTo>
                    <a:lnTo>
                      <a:pt x="901" y="3870"/>
                    </a:lnTo>
                    <a:lnTo>
                      <a:pt x="6672" y="501"/>
                    </a:lnTo>
                    <a:lnTo>
                      <a:pt x="66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7"/>
              <p:cNvSpPr/>
              <p:nvPr/>
            </p:nvSpPr>
            <p:spPr>
              <a:xfrm>
                <a:off x="369096" y="4172295"/>
                <a:ext cx="55" cy="55"/>
              </a:xfrm>
              <a:custGeom>
                <a:avLst/>
                <a:gdLst/>
                <a:ahLst/>
                <a:cxnLst/>
                <a:rect l="l" t="t" r="r" b="b"/>
                <a:pathLst>
                  <a:path w="1" h="1" extrusionOk="0">
                    <a:moveTo>
                      <a:pt x="0"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7"/>
              <p:cNvSpPr/>
              <p:nvPr/>
            </p:nvSpPr>
            <p:spPr>
              <a:xfrm>
                <a:off x="82583" y="3908013"/>
                <a:ext cx="369734" cy="430663"/>
              </a:xfrm>
              <a:custGeom>
                <a:avLst/>
                <a:gdLst/>
                <a:ahLst/>
                <a:cxnLst/>
                <a:rect l="l" t="t" r="r" b="b"/>
                <a:pathLst>
                  <a:path w="6673" h="7773" extrusionOk="0">
                    <a:moveTo>
                      <a:pt x="1" y="0"/>
                    </a:moveTo>
                    <a:lnTo>
                      <a:pt x="1" y="1268"/>
                    </a:lnTo>
                    <a:lnTo>
                      <a:pt x="1" y="6505"/>
                    </a:lnTo>
                    <a:lnTo>
                      <a:pt x="1" y="7239"/>
                    </a:lnTo>
                    <a:lnTo>
                      <a:pt x="1" y="7772"/>
                    </a:lnTo>
                    <a:lnTo>
                      <a:pt x="2136" y="6505"/>
                    </a:lnTo>
                    <a:lnTo>
                      <a:pt x="3637" y="5638"/>
                    </a:lnTo>
                    <a:lnTo>
                      <a:pt x="5171" y="4770"/>
                    </a:lnTo>
                    <a:lnTo>
                      <a:pt x="6672" y="3903"/>
                    </a:lnTo>
                    <a:lnTo>
                      <a:pt x="5171" y="3002"/>
                    </a:lnTo>
                    <a:lnTo>
                      <a:pt x="4904" y="2836"/>
                    </a:lnTo>
                    <a:lnTo>
                      <a:pt x="3637" y="2135"/>
                    </a:lnTo>
                    <a:lnTo>
                      <a:pt x="2836" y="1635"/>
                    </a:lnTo>
                    <a:lnTo>
                      <a:pt x="2136"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7"/>
              <p:cNvSpPr/>
              <p:nvPr/>
            </p:nvSpPr>
            <p:spPr>
              <a:xfrm>
                <a:off x="202707" y="4238836"/>
                <a:ext cx="249611" cy="288328"/>
              </a:xfrm>
              <a:custGeom>
                <a:avLst/>
                <a:gdLst/>
                <a:ahLst/>
                <a:cxnLst/>
                <a:rect l="l" t="t" r="r" b="b"/>
                <a:pathLst>
                  <a:path w="4505" h="5204" extrusionOk="0">
                    <a:moveTo>
                      <a:pt x="4504" y="0"/>
                    </a:moveTo>
                    <a:lnTo>
                      <a:pt x="1" y="2635"/>
                    </a:lnTo>
                    <a:lnTo>
                      <a:pt x="4504" y="5204"/>
                    </a:lnTo>
                    <a:lnTo>
                      <a:pt x="45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7"/>
              <p:cNvSpPr/>
              <p:nvPr/>
            </p:nvSpPr>
            <p:spPr>
              <a:xfrm>
                <a:off x="82583" y="4684237"/>
                <a:ext cx="369734" cy="428835"/>
              </a:xfrm>
              <a:custGeom>
                <a:avLst/>
                <a:gdLst/>
                <a:ahLst/>
                <a:cxnLst/>
                <a:rect l="l" t="t" r="r" b="b"/>
                <a:pathLst>
                  <a:path w="6673" h="7740" extrusionOk="0">
                    <a:moveTo>
                      <a:pt x="6672" y="0"/>
                    </a:moveTo>
                    <a:lnTo>
                      <a:pt x="1" y="3836"/>
                    </a:lnTo>
                    <a:lnTo>
                      <a:pt x="6672" y="7739"/>
                    </a:lnTo>
                    <a:lnTo>
                      <a:pt x="6672" y="7239"/>
                    </a:lnTo>
                    <a:lnTo>
                      <a:pt x="901" y="3836"/>
                    </a:lnTo>
                    <a:lnTo>
                      <a:pt x="6672" y="501"/>
                    </a:lnTo>
                    <a:lnTo>
                      <a:pt x="66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7"/>
              <p:cNvSpPr/>
              <p:nvPr/>
            </p:nvSpPr>
            <p:spPr>
              <a:xfrm>
                <a:off x="82583" y="4423612"/>
                <a:ext cx="369734" cy="427006"/>
              </a:xfrm>
              <a:custGeom>
                <a:avLst/>
                <a:gdLst/>
                <a:ahLst/>
                <a:cxnLst/>
                <a:rect l="l" t="t" r="r" b="b"/>
                <a:pathLst>
                  <a:path w="6673" h="7707" extrusionOk="0">
                    <a:moveTo>
                      <a:pt x="1" y="1"/>
                    </a:moveTo>
                    <a:lnTo>
                      <a:pt x="1" y="1268"/>
                    </a:lnTo>
                    <a:lnTo>
                      <a:pt x="1" y="6472"/>
                    </a:lnTo>
                    <a:lnTo>
                      <a:pt x="1" y="7206"/>
                    </a:lnTo>
                    <a:lnTo>
                      <a:pt x="1" y="7706"/>
                    </a:lnTo>
                    <a:lnTo>
                      <a:pt x="2136" y="6505"/>
                    </a:lnTo>
                    <a:lnTo>
                      <a:pt x="3637" y="5638"/>
                    </a:lnTo>
                    <a:lnTo>
                      <a:pt x="5171" y="4771"/>
                    </a:lnTo>
                    <a:lnTo>
                      <a:pt x="6672" y="3870"/>
                    </a:lnTo>
                    <a:lnTo>
                      <a:pt x="5171" y="3003"/>
                    </a:lnTo>
                    <a:lnTo>
                      <a:pt x="4904" y="2836"/>
                    </a:lnTo>
                    <a:lnTo>
                      <a:pt x="3637" y="2136"/>
                    </a:lnTo>
                    <a:lnTo>
                      <a:pt x="2836" y="1635"/>
                    </a:lnTo>
                    <a:lnTo>
                      <a:pt x="2136" y="1268"/>
                    </a:lnTo>
                    <a:lnTo>
                      <a:pt x="2136" y="120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7"/>
              <p:cNvSpPr/>
              <p:nvPr/>
            </p:nvSpPr>
            <p:spPr>
              <a:xfrm>
                <a:off x="202707" y="4754435"/>
                <a:ext cx="249611" cy="288383"/>
              </a:xfrm>
              <a:custGeom>
                <a:avLst/>
                <a:gdLst/>
                <a:ahLst/>
                <a:cxnLst/>
                <a:rect l="l" t="t" r="r" b="b"/>
                <a:pathLst>
                  <a:path w="4505" h="5205" extrusionOk="0">
                    <a:moveTo>
                      <a:pt x="4504" y="1"/>
                    </a:moveTo>
                    <a:lnTo>
                      <a:pt x="1" y="2569"/>
                    </a:lnTo>
                    <a:lnTo>
                      <a:pt x="4504" y="5204"/>
                    </a:lnTo>
                    <a:lnTo>
                      <a:pt x="45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7"/>
              <p:cNvSpPr/>
              <p:nvPr/>
            </p:nvSpPr>
            <p:spPr>
              <a:xfrm>
                <a:off x="369096" y="5201720"/>
                <a:ext cx="55" cy="55"/>
              </a:xfrm>
              <a:custGeom>
                <a:avLst/>
                <a:gdLst/>
                <a:ahLst/>
                <a:cxnLst/>
                <a:rect l="l" t="t" r="r" b="b"/>
                <a:pathLst>
                  <a:path w="1" h="1" extrusionOk="0">
                    <a:moveTo>
                      <a:pt x="0"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7"/>
              <p:cNvSpPr/>
              <p:nvPr/>
            </p:nvSpPr>
            <p:spPr>
              <a:xfrm>
                <a:off x="82583" y="4939266"/>
                <a:ext cx="369734" cy="426951"/>
              </a:xfrm>
              <a:custGeom>
                <a:avLst/>
                <a:gdLst/>
                <a:ahLst/>
                <a:cxnLst/>
                <a:rect l="l" t="t" r="r" b="b"/>
                <a:pathLst>
                  <a:path w="6673" h="7706" extrusionOk="0">
                    <a:moveTo>
                      <a:pt x="1" y="0"/>
                    </a:moveTo>
                    <a:lnTo>
                      <a:pt x="1" y="1235"/>
                    </a:lnTo>
                    <a:lnTo>
                      <a:pt x="1" y="6472"/>
                    </a:lnTo>
                    <a:lnTo>
                      <a:pt x="1" y="7206"/>
                    </a:lnTo>
                    <a:lnTo>
                      <a:pt x="1" y="7706"/>
                    </a:lnTo>
                    <a:lnTo>
                      <a:pt x="2136" y="6505"/>
                    </a:lnTo>
                    <a:lnTo>
                      <a:pt x="3637" y="5638"/>
                    </a:lnTo>
                    <a:lnTo>
                      <a:pt x="5171" y="4737"/>
                    </a:lnTo>
                    <a:lnTo>
                      <a:pt x="6672" y="3870"/>
                    </a:lnTo>
                    <a:lnTo>
                      <a:pt x="5171" y="3003"/>
                    </a:lnTo>
                    <a:lnTo>
                      <a:pt x="4904" y="2836"/>
                    </a:lnTo>
                    <a:lnTo>
                      <a:pt x="3637" y="2135"/>
                    </a:lnTo>
                    <a:lnTo>
                      <a:pt x="2836" y="1635"/>
                    </a:lnTo>
                    <a:lnTo>
                      <a:pt x="2136" y="12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7"/>
              <p:cNvSpPr/>
              <p:nvPr/>
            </p:nvSpPr>
            <p:spPr>
              <a:xfrm>
                <a:off x="539086" y="-59982"/>
                <a:ext cx="122063" cy="140507"/>
              </a:xfrm>
              <a:custGeom>
                <a:avLst/>
                <a:gdLst/>
                <a:ahLst/>
                <a:cxnLst/>
                <a:rect l="l" t="t" r="r" b="b"/>
                <a:pathLst>
                  <a:path w="2203" h="2536" extrusionOk="0">
                    <a:moveTo>
                      <a:pt x="1" y="0"/>
                    </a:moveTo>
                    <a:lnTo>
                      <a:pt x="1" y="2535"/>
                    </a:lnTo>
                    <a:lnTo>
                      <a:pt x="2203" y="1234"/>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7"/>
              <p:cNvSpPr/>
              <p:nvPr/>
            </p:nvSpPr>
            <p:spPr>
              <a:xfrm>
                <a:off x="539086" y="163632"/>
                <a:ext cx="122063" cy="140507"/>
              </a:xfrm>
              <a:custGeom>
                <a:avLst/>
                <a:gdLst/>
                <a:ahLst/>
                <a:cxnLst/>
                <a:rect l="l" t="t" r="r" b="b"/>
                <a:pathLst>
                  <a:path w="2203" h="2536" extrusionOk="0">
                    <a:moveTo>
                      <a:pt x="1" y="0"/>
                    </a:moveTo>
                    <a:lnTo>
                      <a:pt x="1" y="2536"/>
                    </a:lnTo>
                    <a:lnTo>
                      <a:pt x="2203"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7"/>
              <p:cNvSpPr/>
              <p:nvPr/>
            </p:nvSpPr>
            <p:spPr>
              <a:xfrm>
                <a:off x="539086" y="387247"/>
                <a:ext cx="122063" cy="142391"/>
              </a:xfrm>
              <a:custGeom>
                <a:avLst/>
                <a:gdLst/>
                <a:ahLst/>
                <a:cxnLst/>
                <a:rect l="l" t="t" r="r" b="b"/>
                <a:pathLst>
                  <a:path w="2203" h="2570" extrusionOk="0">
                    <a:moveTo>
                      <a:pt x="1" y="1"/>
                    </a:moveTo>
                    <a:lnTo>
                      <a:pt x="1" y="2569"/>
                    </a:lnTo>
                    <a:lnTo>
                      <a:pt x="2203" y="126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7"/>
              <p:cNvSpPr/>
              <p:nvPr/>
            </p:nvSpPr>
            <p:spPr>
              <a:xfrm>
                <a:off x="539086" y="610862"/>
                <a:ext cx="122063" cy="142391"/>
              </a:xfrm>
              <a:custGeom>
                <a:avLst/>
                <a:gdLst/>
                <a:ahLst/>
                <a:cxnLst/>
                <a:rect l="l" t="t" r="r" b="b"/>
                <a:pathLst>
                  <a:path w="2203" h="2570" extrusionOk="0">
                    <a:moveTo>
                      <a:pt x="1" y="1"/>
                    </a:moveTo>
                    <a:lnTo>
                      <a:pt x="1" y="2569"/>
                    </a:lnTo>
                    <a:lnTo>
                      <a:pt x="2203" y="126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7"/>
              <p:cNvSpPr/>
              <p:nvPr/>
            </p:nvSpPr>
            <p:spPr>
              <a:xfrm>
                <a:off x="539086" y="836360"/>
                <a:ext cx="122063" cy="140507"/>
              </a:xfrm>
              <a:custGeom>
                <a:avLst/>
                <a:gdLst/>
                <a:ahLst/>
                <a:cxnLst/>
                <a:rect l="l" t="t" r="r" b="b"/>
                <a:pathLst>
                  <a:path w="2203" h="2536" extrusionOk="0">
                    <a:moveTo>
                      <a:pt x="1" y="0"/>
                    </a:moveTo>
                    <a:lnTo>
                      <a:pt x="1" y="2536"/>
                    </a:lnTo>
                    <a:lnTo>
                      <a:pt x="2203" y="1235"/>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7"/>
              <p:cNvSpPr/>
              <p:nvPr/>
            </p:nvSpPr>
            <p:spPr>
              <a:xfrm>
                <a:off x="539086" y="1059974"/>
                <a:ext cx="122063" cy="140507"/>
              </a:xfrm>
              <a:custGeom>
                <a:avLst/>
                <a:gdLst/>
                <a:ahLst/>
                <a:cxnLst/>
                <a:rect l="l" t="t" r="r" b="b"/>
                <a:pathLst>
                  <a:path w="2203" h="2536" extrusionOk="0">
                    <a:moveTo>
                      <a:pt x="1" y="1"/>
                    </a:moveTo>
                    <a:lnTo>
                      <a:pt x="1" y="2536"/>
                    </a:lnTo>
                    <a:lnTo>
                      <a:pt x="2203" y="130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7"/>
              <p:cNvSpPr/>
              <p:nvPr/>
            </p:nvSpPr>
            <p:spPr>
              <a:xfrm>
                <a:off x="539086" y="1283589"/>
                <a:ext cx="122063" cy="142391"/>
              </a:xfrm>
              <a:custGeom>
                <a:avLst/>
                <a:gdLst/>
                <a:ahLst/>
                <a:cxnLst/>
                <a:rect l="l" t="t" r="r" b="b"/>
                <a:pathLst>
                  <a:path w="2203" h="2570" extrusionOk="0">
                    <a:moveTo>
                      <a:pt x="1" y="1"/>
                    </a:moveTo>
                    <a:lnTo>
                      <a:pt x="1" y="2569"/>
                    </a:lnTo>
                    <a:lnTo>
                      <a:pt x="2203" y="130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7"/>
              <p:cNvSpPr/>
              <p:nvPr/>
            </p:nvSpPr>
            <p:spPr>
              <a:xfrm>
                <a:off x="539086" y="1509087"/>
                <a:ext cx="122063" cy="140507"/>
              </a:xfrm>
              <a:custGeom>
                <a:avLst/>
                <a:gdLst/>
                <a:ahLst/>
                <a:cxnLst/>
                <a:rect l="l" t="t" r="r" b="b"/>
                <a:pathLst>
                  <a:path w="2203" h="2536" extrusionOk="0">
                    <a:moveTo>
                      <a:pt x="1" y="0"/>
                    </a:moveTo>
                    <a:lnTo>
                      <a:pt x="1" y="2536"/>
                    </a:lnTo>
                    <a:lnTo>
                      <a:pt x="2203"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7"/>
              <p:cNvSpPr/>
              <p:nvPr/>
            </p:nvSpPr>
            <p:spPr>
              <a:xfrm>
                <a:off x="539086" y="1732702"/>
                <a:ext cx="122063" cy="140507"/>
              </a:xfrm>
              <a:custGeom>
                <a:avLst/>
                <a:gdLst/>
                <a:ahLst/>
                <a:cxnLst/>
                <a:rect l="l" t="t" r="r" b="b"/>
                <a:pathLst>
                  <a:path w="2203" h="2536" extrusionOk="0">
                    <a:moveTo>
                      <a:pt x="1" y="1"/>
                    </a:moveTo>
                    <a:lnTo>
                      <a:pt x="1" y="2536"/>
                    </a:lnTo>
                    <a:lnTo>
                      <a:pt x="2203" y="130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7"/>
              <p:cNvSpPr/>
              <p:nvPr/>
            </p:nvSpPr>
            <p:spPr>
              <a:xfrm>
                <a:off x="539086" y="1956317"/>
                <a:ext cx="122063" cy="140562"/>
              </a:xfrm>
              <a:custGeom>
                <a:avLst/>
                <a:gdLst/>
                <a:ahLst/>
                <a:cxnLst/>
                <a:rect l="l" t="t" r="r" b="b"/>
                <a:pathLst>
                  <a:path w="2203" h="2537" extrusionOk="0">
                    <a:moveTo>
                      <a:pt x="1" y="1"/>
                    </a:moveTo>
                    <a:lnTo>
                      <a:pt x="1" y="2536"/>
                    </a:lnTo>
                    <a:lnTo>
                      <a:pt x="2203" y="130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7"/>
              <p:cNvSpPr/>
              <p:nvPr/>
            </p:nvSpPr>
            <p:spPr>
              <a:xfrm>
                <a:off x="539086" y="2179987"/>
                <a:ext cx="122063" cy="142335"/>
              </a:xfrm>
              <a:custGeom>
                <a:avLst/>
                <a:gdLst/>
                <a:ahLst/>
                <a:cxnLst/>
                <a:rect l="l" t="t" r="r" b="b"/>
                <a:pathLst>
                  <a:path w="2203" h="2569" extrusionOk="0">
                    <a:moveTo>
                      <a:pt x="1" y="0"/>
                    </a:moveTo>
                    <a:lnTo>
                      <a:pt x="1" y="2569"/>
                    </a:lnTo>
                    <a:lnTo>
                      <a:pt x="2203" y="13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7"/>
              <p:cNvSpPr/>
              <p:nvPr/>
            </p:nvSpPr>
            <p:spPr>
              <a:xfrm>
                <a:off x="539086" y="2407313"/>
                <a:ext cx="122063" cy="138623"/>
              </a:xfrm>
              <a:custGeom>
                <a:avLst/>
                <a:gdLst/>
                <a:ahLst/>
                <a:cxnLst/>
                <a:rect l="l" t="t" r="r" b="b"/>
                <a:pathLst>
                  <a:path w="2203" h="2502" extrusionOk="0">
                    <a:moveTo>
                      <a:pt x="1" y="0"/>
                    </a:moveTo>
                    <a:lnTo>
                      <a:pt x="1" y="2502"/>
                    </a:lnTo>
                    <a:lnTo>
                      <a:pt x="2203" y="1234"/>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7"/>
              <p:cNvSpPr/>
              <p:nvPr/>
            </p:nvSpPr>
            <p:spPr>
              <a:xfrm>
                <a:off x="539086" y="2630928"/>
                <a:ext cx="122063" cy="138679"/>
              </a:xfrm>
              <a:custGeom>
                <a:avLst/>
                <a:gdLst/>
                <a:ahLst/>
                <a:cxnLst/>
                <a:rect l="l" t="t" r="r" b="b"/>
                <a:pathLst>
                  <a:path w="2203" h="2503" extrusionOk="0">
                    <a:moveTo>
                      <a:pt x="1" y="0"/>
                    </a:moveTo>
                    <a:lnTo>
                      <a:pt x="1" y="2502"/>
                    </a:lnTo>
                    <a:lnTo>
                      <a:pt x="2203"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7"/>
              <p:cNvSpPr/>
              <p:nvPr/>
            </p:nvSpPr>
            <p:spPr>
              <a:xfrm>
                <a:off x="539086" y="2854542"/>
                <a:ext cx="122063" cy="142391"/>
              </a:xfrm>
              <a:custGeom>
                <a:avLst/>
                <a:gdLst/>
                <a:ahLst/>
                <a:cxnLst/>
                <a:rect l="l" t="t" r="r" b="b"/>
                <a:pathLst>
                  <a:path w="2203" h="2570" extrusionOk="0">
                    <a:moveTo>
                      <a:pt x="1" y="1"/>
                    </a:moveTo>
                    <a:lnTo>
                      <a:pt x="1" y="2569"/>
                    </a:lnTo>
                    <a:lnTo>
                      <a:pt x="2203" y="126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7"/>
              <p:cNvSpPr/>
              <p:nvPr/>
            </p:nvSpPr>
            <p:spPr>
              <a:xfrm>
                <a:off x="539086" y="3080041"/>
                <a:ext cx="122063" cy="140507"/>
              </a:xfrm>
              <a:custGeom>
                <a:avLst/>
                <a:gdLst/>
                <a:ahLst/>
                <a:cxnLst/>
                <a:rect l="l" t="t" r="r" b="b"/>
                <a:pathLst>
                  <a:path w="2203" h="2536" extrusionOk="0">
                    <a:moveTo>
                      <a:pt x="1" y="0"/>
                    </a:moveTo>
                    <a:lnTo>
                      <a:pt x="1" y="2535"/>
                    </a:lnTo>
                    <a:lnTo>
                      <a:pt x="2203" y="1234"/>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7"/>
              <p:cNvSpPr/>
              <p:nvPr/>
            </p:nvSpPr>
            <p:spPr>
              <a:xfrm>
                <a:off x="539086" y="3303655"/>
                <a:ext cx="122063" cy="140507"/>
              </a:xfrm>
              <a:custGeom>
                <a:avLst/>
                <a:gdLst/>
                <a:ahLst/>
                <a:cxnLst/>
                <a:rect l="l" t="t" r="r" b="b"/>
                <a:pathLst>
                  <a:path w="2203" h="2536" extrusionOk="0">
                    <a:moveTo>
                      <a:pt x="1" y="0"/>
                    </a:moveTo>
                    <a:lnTo>
                      <a:pt x="1" y="2535"/>
                    </a:lnTo>
                    <a:lnTo>
                      <a:pt x="2203" y="1235"/>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7"/>
              <p:cNvSpPr/>
              <p:nvPr/>
            </p:nvSpPr>
            <p:spPr>
              <a:xfrm>
                <a:off x="539086" y="3085581"/>
                <a:ext cx="122063" cy="138623"/>
              </a:xfrm>
              <a:custGeom>
                <a:avLst/>
                <a:gdLst/>
                <a:ahLst/>
                <a:cxnLst/>
                <a:rect l="l" t="t" r="r" b="b"/>
                <a:pathLst>
                  <a:path w="2203" h="2502" extrusionOk="0">
                    <a:moveTo>
                      <a:pt x="1" y="0"/>
                    </a:moveTo>
                    <a:lnTo>
                      <a:pt x="1" y="2502"/>
                    </a:lnTo>
                    <a:lnTo>
                      <a:pt x="2203"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7"/>
              <p:cNvSpPr/>
              <p:nvPr/>
            </p:nvSpPr>
            <p:spPr>
              <a:xfrm>
                <a:off x="539086" y="3311024"/>
                <a:ext cx="122063" cy="138679"/>
              </a:xfrm>
              <a:custGeom>
                <a:avLst/>
                <a:gdLst/>
                <a:ahLst/>
                <a:cxnLst/>
                <a:rect l="l" t="t" r="r" b="b"/>
                <a:pathLst>
                  <a:path w="2203" h="2503" extrusionOk="0">
                    <a:moveTo>
                      <a:pt x="1" y="1"/>
                    </a:moveTo>
                    <a:lnTo>
                      <a:pt x="1" y="2503"/>
                    </a:lnTo>
                    <a:lnTo>
                      <a:pt x="2203" y="123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7"/>
              <p:cNvSpPr/>
              <p:nvPr/>
            </p:nvSpPr>
            <p:spPr>
              <a:xfrm>
                <a:off x="539086" y="3758309"/>
                <a:ext cx="122063" cy="140507"/>
              </a:xfrm>
              <a:custGeom>
                <a:avLst/>
                <a:gdLst/>
                <a:ahLst/>
                <a:cxnLst/>
                <a:rect l="l" t="t" r="r" b="b"/>
                <a:pathLst>
                  <a:path w="2203" h="2536" extrusionOk="0">
                    <a:moveTo>
                      <a:pt x="1" y="0"/>
                    </a:moveTo>
                    <a:lnTo>
                      <a:pt x="1" y="2535"/>
                    </a:lnTo>
                    <a:lnTo>
                      <a:pt x="2203"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7"/>
              <p:cNvSpPr/>
              <p:nvPr/>
            </p:nvSpPr>
            <p:spPr>
              <a:xfrm>
                <a:off x="539086" y="3981923"/>
                <a:ext cx="122063" cy="142335"/>
              </a:xfrm>
              <a:custGeom>
                <a:avLst/>
                <a:gdLst/>
                <a:ahLst/>
                <a:cxnLst/>
                <a:rect l="l" t="t" r="r" b="b"/>
                <a:pathLst>
                  <a:path w="2203" h="2569" extrusionOk="0">
                    <a:moveTo>
                      <a:pt x="1" y="0"/>
                    </a:moveTo>
                    <a:lnTo>
                      <a:pt x="1" y="2569"/>
                    </a:lnTo>
                    <a:lnTo>
                      <a:pt x="2203"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7"/>
              <p:cNvSpPr/>
              <p:nvPr/>
            </p:nvSpPr>
            <p:spPr>
              <a:xfrm>
                <a:off x="539086" y="4207422"/>
                <a:ext cx="122063" cy="140507"/>
              </a:xfrm>
              <a:custGeom>
                <a:avLst/>
                <a:gdLst/>
                <a:ahLst/>
                <a:cxnLst/>
                <a:rect l="l" t="t" r="r" b="b"/>
                <a:pathLst>
                  <a:path w="2203" h="2536" extrusionOk="0">
                    <a:moveTo>
                      <a:pt x="1" y="0"/>
                    </a:moveTo>
                    <a:lnTo>
                      <a:pt x="1" y="2535"/>
                    </a:lnTo>
                    <a:lnTo>
                      <a:pt x="2203" y="1234"/>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7"/>
              <p:cNvSpPr/>
              <p:nvPr/>
            </p:nvSpPr>
            <p:spPr>
              <a:xfrm>
                <a:off x="539086" y="4431036"/>
                <a:ext cx="122063" cy="140507"/>
              </a:xfrm>
              <a:custGeom>
                <a:avLst/>
                <a:gdLst/>
                <a:ahLst/>
                <a:cxnLst/>
                <a:rect l="l" t="t" r="r" b="b"/>
                <a:pathLst>
                  <a:path w="2203" h="2536" extrusionOk="0">
                    <a:moveTo>
                      <a:pt x="1" y="0"/>
                    </a:moveTo>
                    <a:lnTo>
                      <a:pt x="1" y="2535"/>
                    </a:lnTo>
                    <a:lnTo>
                      <a:pt x="2203" y="1234"/>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7"/>
              <p:cNvSpPr/>
              <p:nvPr/>
            </p:nvSpPr>
            <p:spPr>
              <a:xfrm>
                <a:off x="539086" y="4654651"/>
                <a:ext cx="122063" cy="140507"/>
              </a:xfrm>
              <a:custGeom>
                <a:avLst/>
                <a:gdLst/>
                <a:ahLst/>
                <a:cxnLst/>
                <a:rect l="l" t="t" r="r" b="b"/>
                <a:pathLst>
                  <a:path w="2203" h="2536" extrusionOk="0">
                    <a:moveTo>
                      <a:pt x="1" y="0"/>
                    </a:moveTo>
                    <a:lnTo>
                      <a:pt x="1" y="2536"/>
                    </a:lnTo>
                    <a:lnTo>
                      <a:pt x="2203"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7"/>
              <p:cNvSpPr/>
              <p:nvPr/>
            </p:nvSpPr>
            <p:spPr>
              <a:xfrm>
                <a:off x="539086" y="4878265"/>
                <a:ext cx="122063" cy="142391"/>
              </a:xfrm>
              <a:custGeom>
                <a:avLst/>
                <a:gdLst/>
                <a:ahLst/>
                <a:cxnLst/>
                <a:rect l="l" t="t" r="r" b="b"/>
                <a:pathLst>
                  <a:path w="2203" h="2570" extrusionOk="0">
                    <a:moveTo>
                      <a:pt x="1" y="1"/>
                    </a:moveTo>
                    <a:lnTo>
                      <a:pt x="1" y="2569"/>
                    </a:lnTo>
                    <a:lnTo>
                      <a:pt x="2203" y="130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7"/>
              <p:cNvSpPr/>
              <p:nvPr/>
            </p:nvSpPr>
            <p:spPr>
              <a:xfrm>
                <a:off x="539086" y="5103764"/>
                <a:ext cx="122063" cy="140507"/>
              </a:xfrm>
              <a:custGeom>
                <a:avLst/>
                <a:gdLst/>
                <a:ahLst/>
                <a:cxnLst/>
                <a:rect l="l" t="t" r="r" b="b"/>
                <a:pathLst>
                  <a:path w="2203" h="2536" extrusionOk="0">
                    <a:moveTo>
                      <a:pt x="1" y="0"/>
                    </a:moveTo>
                    <a:lnTo>
                      <a:pt x="1" y="2535"/>
                    </a:lnTo>
                    <a:lnTo>
                      <a:pt x="2203"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7"/>
              <p:cNvSpPr/>
              <p:nvPr/>
            </p:nvSpPr>
            <p:spPr>
              <a:xfrm>
                <a:off x="603802" y="97091"/>
                <a:ext cx="49978" cy="49975"/>
              </a:xfrm>
              <a:custGeom>
                <a:avLst/>
                <a:gdLst/>
                <a:ahLst/>
                <a:cxnLst/>
                <a:rect l="l" t="t" r="r" b="b"/>
                <a:pathLst>
                  <a:path w="902" h="902" extrusionOk="0">
                    <a:moveTo>
                      <a:pt x="434" y="1"/>
                    </a:moveTo>
                    <a:cubicBezTo>
                      <a:pt x="201" y="1"/>
                      <a:pt x="0" y="201"/>
                      <a:pt x="0" y="468"/>
                    </a:cubicBezTo>
                    <a:cubicBezTo>
                      <a:pt x="0" y="701"/>
                      <a:pt x="201" y="901"/>
                      <a:pt x="434" y="901"/>
                    </a:cubicBezTo>
                    <a:cubicBezTo>
                      <a:pt x="701" y="901"/>
                      <a:pt x="901" y="701"/>
                      <a:pt x="901" y="468"/>
                    </a:cubicBezTo>
                    <a:cubicBezTo>
                      <a:pt x="901" y="201"/>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7"/>
              <p:cNvSpPr/>
              <p:nvPr/>
            </p:nvSpPr>
            <p:spPr>
              <a:xfrm>
                <a:off x="603802" y="318877"/>
                <a:ext cx="49978" cy="49975"/>
              </a:xfrm>
              <a:custGeom>
                <a:avLst/>
                <a:gdLst/>
                <a:ahLst/>
                <a:cxnLst/>
                <a:rect l="l" t="t" r="r" b="b"/>
                <a:pathLst>
                  <a:path w="902" h="902" extrusionOk="0">
                    <a:moveTo>
                      <a:pt x="434" y="0"/>
                    </a:moveTo>
                    <a:cubicBezTo>
                      <a:pt x="201" y="0"/>
                      <a:pt x="0" y="201"/>
                      <a:pt x="0" y="467"/>
                    </a:cubicBezTo>
                    <a:cubicBezTo>
                      <a:pt x="0" y="701"/>
                      <a:pt x="201" y="901"/>
                      <a:pt x="434" y="901"/>
                    </a:cubicBezTo>
                    <a:cubicBezTo>
                      <a:pt x="701" y="901"/>
                      <a:pt x="901" y="734"/>
                      <a:pt x="901" y="467"/>
                    </a:cubicBezTo>
                    <a:cubicBezTo>
                      <a:pt x="901" y="201"/>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7"/>
              <p:cNvSpPr/>
              <p:nvPr/>
            </p:nvSpPr>
            <p:spPr>
              <a:xfrm>
                <a:off x="603802" y="542492"/>
                <a:ext cx="49978" cy="51804"/>
              </a:xfrm>
              <a:custGeom>
                <a:avLst/>
                <a:gdLst/>
                <a:ahLst/>
                <a:cxnLst/>
                <a:rect l="l" t="t" r="r" b="b"/>
                <a:pathLst>
                  <a:path w="902" h="935" extrusionOk="0">
                    <a:moveTo>
                      <a:pt x="434" y="1"/>
                    </a:moveTo>
                    <a:cubicBezTo>
                      <a:pt x="201" y="1"/>
                      <a:pt x="0" y="201"/>
                      <a:pt x="0" y="468"/>
                    </a:cubicBezTo>
                    <a:cubicBezTo>
                      <a:pt x="0" y="701"/>
                      <a:pt x="201" y="935"/>
                      <a:pt x="434" y="935"/>
                    </a:cubicBezTo>
                    <a:cubicBezTo>
                      <a:pt x="701" y="935"/>
                      <a:pt x="901" y="701"/>
                      <a:pt x="901" y="468"/>
                    </a:cubicBezTo>
                    <a:cubicBezTo>
                      <a:pt x="901" y="201"/>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7"/>
              <p:cNvSpPr/>
              <p:nvPr/>
            </p:nvSpPr>
            <p:spPr>
              <a:xfrm>
                <a:off x="603802" y="771647"/>
                <a:ext cx="49978" cy="49975"/>
              </a:xfrm>
              <a:custGeom>
                <a:avLst/>
                <a:gdLst/>
                <a:ahLst/>
                <a:cxnLst/>
                <a:rect l="l" t="t" r="r" b="b"/>
                <a:pathLst>
                  <a:path w="902" h="902" extrusionOk="0">
                    <a:moveTo>
                      <a:pt x="434" y="1"/>
                    </a:moveTo>
                    <a:cubicBezTo>
                      <a:pt x="201" y="1"/>
                      <a:pt x="0" y="201"/>
                      <a:pt x="0" y="435"/>
                    </a:cubicBezTo>
                    <a:cubicBezTo>
                      <a:pt x="0" y="701"/>
                      <a:pt x="201" y="902"/>
                      <a:pt x="434" y="902"/>
                    </a:cubicBezTo>
                    <a:cubicBezTo>
                      <a:pt x="701" y="902"/>
                      <a:pt x="901" y="701"/>
                      <a:pt x="901" y="435"/>
                    </a:cubicBezTo>
                    <a:cubicBezTo>
                      <a:pt x="901" y="201"/>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7"/>
              <p:cNvSpPr/>
              <p:nvPr/>
            </p:nvSpPr>
            <p:spPr>
              <a:xfrm>
                <a:off x="603802" y="995317"/>
                <a:ext cx="49978" cy="51804"/>
              </a:xfrm>
              <a:custGeom>
                <a:avLst/>
                <a:gdLst/>
                <a:ahLst/>
                <a:cxnLst/>
                <a:rect l="l" t="t" r="r" b="b"/>
                <a:pathLst>
                  <a:path w="902" h="935" extrusionOk="0">
                    <a:moveTo>
                      <a:pt x="434" y="0"/>
                    </a:moveTo>
                    <a:cubicBezTo>
                      <a:pt x="201" y="0"/>
                      <a:pt x="0" y="200"/>
                      <a:pt x="0" y="467"/>
                    </a:cubicBezTo>
                    <a:cubicBezTo>
                      <a:pt x="0" y="701"/>
                      <a:pt x="201" y="934"/>
                      <a:pt x="434" y="934"/>
                    </a:cubicBezTo>
                    <a:cubicBezTo>
                      <a:pt x="701" y="934"/>
                      <a:pt x="901" y="701"/>
                      <a:pt x="901" y="467"/>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7"/>
              <p:cNvSpPr/>
              <p:nvPr/>
            </p:nvSpPr>
            <p:spPr>
              <a:xfrm>
                <a:off x="603802" y="1218931"/>
                <a:ext cx="49978" cy="51804"/>
              </a:xfrm>
              <a:custGeom>
                <a:avLst/>
                <a:gdLst/>
                <a:ahLst/>
                <a:cxnLst/>
                <a:rect l="l" t="t" r="r" b="b"/>
                <a:pathLst>
                  <a:path w="902" h="935" extrusionOk="0">
                    <a:moveTo>
                      <a:pt x="434" y="0"/>
                    </a:moveTo>
                    <a:cubicBezTo>
                      <a:pt x="201" y="0"/>
                      <a:pt x="0" y="201"/>
                      <a:pt x="0" y="467"/>
                    </a:cubicBezTo>
                    <a:cubicBezTo>
                      <a:pt x="0" y="701"/>
                      <a:pt x="201" y="934"/>
                      <a:pt x="434" y="934"/>
                    </a:cubicBezTo>
                    <a:cubicBezTo>
                      <a:pt x="701" y="934"/>
                      <a:pt x="901" y="701"/>
                      <a:pt x="901" y="467"/>
                    </a:cubicBezTo>
                    <a:cubicBezTo>
                      <a:pt x="901" y="201"/>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7"/>
              <p:cNvSpPr/>
              <p:nvPr/>
            </p:nvSpPr>
            <p:spPr>
              <a:xfrm>
                <a:off x="603802" y="1446258"/>
                <a:ext cx="49978" cy="49920"/>
              </a:xfrm>
              <a:custGeom>
                <a:avLst/>
                <a:gdLst/>
                <a:ahLst/>
                <a:cxnLst/>
                <a:rect l="l" t="t" r="r" b="b"/>
                <a:pathLst>
                  <a:path w="902" h="901" extrusionOk="0">
                    <a:moveTo>
                      <a:pt x="434" y="0"/>
                    </a:moveTo>
                    <a:cubicBezTo>
                      <a:pt x="201" y="0"/>
                      <a:pt x="0" y="200"/>
                      <a:pt x="0" y="434"/>
                    </a:cubicBezTo>
                    <a:cubicBezTo>
                      <a:pt x="0" y="701"/>
                      <a:pt x="201" y="901"/>
                      <a:pt x="434" y="901"/>
                    </a:cubicBezTo>
                    <a:cubicBezTo>
                      <a:pt x="701" y="901"/>
                      <a:pt x="901" y="701"/>
                      <a:pt x="901" y="434"/>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7"/>
              <p:cNvSpPr/>
              <p:nvPr/>
            </p:nvSpPr>
            <p:spPr>
              <a:xfrm>
                <a:off x="603802" y="1669873"/>
                <a:ext cx="49978" cy="49975"/>
              </a:xfrm>
              <a:custGeom>
                <a:avLst/>
                <a:gdLst/>
                <a:ahLst/>
                <a:cxnLst/>
                <a:rect l="l" t="t" r="r" b="b"/>
                <a:pathLst>
                  <a:path w="902" h="902" extrusionOk="0">
                    <a:moveTo>
                      <a:pt x="434" y="1"/>
                    </a:moveTo>
                    <a:cubicBezTo>
                      <a:pt x="201" y="1"/>
                      <a:pt x="0" y="201"/>
                      <a:pt x="0" y="468"/>
                    </a:cubicBezTo>
                    <a:cubicBezTo>
                      <a:pt x="0" y="701"/>
                      <a:pt x="201" y="901"/>
                      <a:pt x="434" y="901"/>
                    </a:cubicBezTo>
                    <a:cubicBezTo>
                      <a:pt x="701" y="901"/>
                      <a:pt x="901" y="701"/>
                      <a:pt x="901" y="468"/>
                    </a:cubicBezTo>
                    <a:cubicBezTo>
                      <a:pt x="901" y="201"/>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7"/>
              <p:cNvSpPr/>
              <p:nvPr/>
            </p:nvSpPr>
            <p:spPr>
              <a:xfrm>
                <a:off x="603802" y="1893487"/>
                <a:ext cx="49978" cy="51804"/>
              </a:xfrm>
              <a:custGeom>
                <a:avLst/>
                <a:gdLst/>
                <a:ahLst/>
                <a:cxnLst/>
                <a:rect l="l" t="t" r="r" b="b"/>
                <a:pathLst>
                  <a:path w="902" h="935" extrusionOk="0">
                    <a:moveTo>
                      <a:pt x="434" y="1"/>
                    </a:moveTo>
                    <a:cubicBezTo>
                      <a:pt x="201" y="1"/>
                      <a:pt x="0" y="201"/>
                      <a:pt x="0" y="468"/>
                    </a:cubicBezTo>
                    <a:cubicBezTo>
                      <a:pt x="0" y="735"/>
                      <a:pt x="201" y="935"/>
                      <a:pt x="434" y="935"/>
                    </a:cubicBezTo>
                    <a:cubicBezTo>
                      <a:pt x="701" y="935"/>
                      <a:pt x="901" y="768"/>
                      <a:pt x="901" y="468"/>
                    </a:cubicBezTo>
                    <a:cubicBezTo>
                      <a:pt x="901" y="201"/>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7"/>
              <p:cNvSpPr/>
              <p:nvPr/>
            </p:nvSpPr>
            <p:spPr>
              <a:xfrm>
                <a:off x="603802" y="2120814"/>
                <a:ext cx="49978" cy="49975"/>
              </a:xfrm>
              <a:custGeom>
                <a:avLst/>
                <a:gdLst/>
                <a:ahLst/>
                <a:cxnLst/>
                <a:rect l="l" t="t" r="r" b="b"/>
                <a:pathLst>
                  <a:path w="902" h="902" extrusionOk="0">
                    <a:moveTo>
                      <a:pt x="434" y="1"/>
                    </a:moveTo>
                    <a:cubicBezTo>
                      <a:pt x="201" y="1"/>
                      <a:pt x="0" y="201"/>
                      <a:pt x="0" y="434"/>
                    </a:cubicBezTo>
                    <a:cubicBezTo>
                      <a:pt x="0" y="701"/>
                      <a:pt x="201" y="901"/>
                      <a:pt x="434" y="901"/>
                    </a:cubicBezTo>
                    <a:cubicBezTo>
                      <a:pt x="701" y="901"/>
                      <a:pt x="901" y="701"/>
                      <a:pt x="901" y="434"/>
                    </a:cubicBezTo>
                    <a:cubicBezTo>
                      <a:pt x="901" y="201"/>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7"/>
              <p:cNvSpPr/>
              <p:nvPr/>
            </p:nvSpPr>
            <p:spPr>
              <a:xfrm>
                <a:off x="603802" y="2344429"/>
                <a:ext cx="49978" cy="51804"/>
              </a:xfrm>
              <a:custGeom>
                <a:avLst/>
                <a:gdLst/>
                <a:ahLst/>
                <a:cxnLst/>
                <a:rect l="l" t="t" r="r" b="b"/>
                <a:pathLst>
                  <a:path w="902" h="935" extrusionOk="0">
                    <a:moveTo>
                      <a:pt x="434" y="1"/>
                    </a:moveTo>
                    <a:cubicBezTo>
                      <a:pt x="201" y="1"/>
                      <a:pt x="0" y="201"/>
                      <a:pt x="0" y="468"/>
                    </a:cubicBezTo>
                    <a:cubicBezTo>
                      <a:pt x="0" y="701"/>
                      <a:pt x="201" y="935"/>
                      <a:pt x="434" y="935"/>
                    </a:cubicBezTo>
                    <a:cubicBezTo>
                      <a:pt x="701" y="935"/>
                      <a:pt x="901" y="701"/>
                      <a:pt x="901" y="468"/>
                    </a:cubicBezTo>
                    <a:cubicBezTo>
                      <a:pt x="901" y="201"/>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7"/>
              <p:cNvSpPr/>
              <p:nvPr/>
            </p:nvSpPr>
            <p:spPr>
              <a:xfrm>
                <a:off x="603802" y="2569927"/>
                <a:ext cx="49978" cy="51804"/>
              </a:xfrm>
              <a:custGeom>
                <a:avLst/>
                <a:gdLst/>
                <a:ahLst/>
                <a:cxnLst/>
                <a:rect l="l" t="t" r="r" b="b"/>
                <a:pathLst>
                  <a:path w="902" h="935" extrusionOk="0">
                    <a:moveTo>
                      <a:pt x="434" y="1"/>
                    </a:moveTo>
                    <a:cubicBezTo>
                      <a:pt x="201" y="1"/>
                      <a:pt x="0" y="234"/>
                      <a:pt x="0" y="468"/>
                    </a:cubicBezTo>
                    <a:cubicBezTo>
                      <a:pt x="0" y="734"/>
                      <a:pt x="201" y="935"/>
                      <a:pt x="434" y="935"/>
                    </a:cubicBezTo>
                    <a:cubicBezTo>
                      <a:pt x="701" y="935"/>
                      <a:pt x="901" y="734"/>
                      <a:pt x="901" y="468"/>
                    </a:cubicBezTo>
                    <a:cubicBezTo>
                      <a:pt x="901" y="234"/>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7"/>
              <p:cNvSpPr/>
              <p:nvPr/>
            </p:nvSpPr>
            <p:spPr>
              <a:xfrm>
                <a:off x="603802" y="2795425"/>
                <a:ext cx="49978" cy="49920"/>
              </a:xfrm>
              <a:custGeom>
                <a:avLst/>
                <a:gdLst/>
                <a:ahLst/>
                <a:cxnLst/>
                <a:rect l="l" t="t" r="r" b="b"/>
                <a:pathLst>
                  <a:path w="902" h="901" extrusionOk="0">
                    <a:moveTo>
                      <a:pt x="434" y="0"/>
                    </a:moveTo>
                    <a:cubicBezTo>
                      <a:pt x="201" y="0"/>
                      <a:pt x="0" y="200"/>
                      <a:pt x="0" y="467"/>
                    </a:cubicBezTo>
                    <a:cubicBezTo>
                      <a:pt x="0" y="701"/>
                      <a:pt x="201" y="901"/>
                      <a:pt x="434" y="901"/>
                    </a:cubicBezTo>
                    <a:cubicBezTo>
                      <a:pt x="701" y="901"/>
                      <a:pt x="901" y="701"/>
                      <a:pt x="901" y="467"/>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7"/>
              <p:cNvSpPr/>
              <p:nvPr/>
            </p:nvSpPr>
            <p:spPr>
              <a:xfrm>
                <a:off x="603802" y="3019040"/>
                <a:ext cx="49978" cy="51804"/>
              </a:xfrm>
              <a:custGeom>
                <a:avLst/>
                <a:gdLst/>
                <a:ahLst/>
                <a:cxnLst/>
                <a:rect l="l" t="t" r="r" b="b"/>
                <a:pathLst>
                  <a:path w="902" h="935" extrusionOk="0">
                    <a:moveTo>
                      <a:pt x="434" y="0"/>
                    </a:moveTo>
                    <a:cubicBezTo>
                      <a:pt x="201" y="0"/>
                      <a:pt x="0" y="200"/>
                      <a:pt x="0" y="467"/>
                    </a:cubicBezTo>
                    <a:cubicBezTo>
                      <a:pt x="0" y="701"/>
                      <a:pt x="201" y="934"/>
                      <a:pt x="434" y="934"/>
                    </a:cubicBezTo>
                    <a:cubicBezTo>
                      <a:pt x="701" y="934"/>
                      <a:pt x="901" y="768"/>
                      <a:pt x="901" y="467"/>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7"/>
              <p:cNvSpPr/>
              <p:nvPr/>
            </p:nvSpPr>
            <p:spPr>
              <a:xfrm>
                <a:off x="603802" y="3246367"/>
                <a:ext cx="49978" cy="49920"/>
              </a:xfrm>
              <a:custGeom>
                <a:avLst/>
                <a:gdLst/>
                <a:ahLst/>
                <a:cxnLst/>
                <a:rect l="l" t="t" r="r" b="b"/>
                <a:pathLst>
                  <a:path w="902" h="901" extrusionOk="0">
                    <a:moveTo>
                      <a:pt x="434" y="0"/>
                    </a:moveTo>
                    <a:cubicBezTo>
                      <a:pt x="201" y="0"/>
                      <a:pt x="0" y="200"/>
                      <a:pt x="0" y="434"/>
                    </a:cubicBezTo>
                    <a:cubicBezTo>
                      <a:pt x="0" y="701"/>
                      <a:pt x="201" y="901"/>
                      <a:pt x="434" y="901"/>
                    </a:cubicBezTo>
                    <a:cubicBezTo>
                      <a:pt x="701" y="901"/>
                      <a:pt x="901" y="701"/>
                      <a:pt x="901" y="434"/>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7"/>
              <p:cNvSpPr/>
              <p:nvPr/>
            </p:nvSpPr>
            <p:spPr>
              <a:xfrm>
                <a:off x="603802" y="3469981"/>
                <a:ext cx="49978" cy="49975"/>
              </a:xfrm>
              <a:custGeom>
                <a:avLst/>
                <a:gdLst/>
                <a:ahLst/>
                <a:cxnLst/>
                <a:rect l="l" t="t" r="r" b="b"/>
                <a:pathLst>
                  <a:path w="902" h="902" extrusionOk="0">
                    <a:moveTo>
                      <a:pt x="434" y="0"/>
                    </a:moveTo>
                    <a:cubicBezTo>
                      <a:pt x="201" y="0"/>
                      <a:pt x="0" y="201"/>
                      <a:pt x="0" y="467"/>
                    </a:cubicBezTo>
                    <a:cubicBezTo>
                      <a:pt x="0" y="701"/>
                      <a:pt x="201" y="901"/>
                      <a:pt x="434" y="901"/>
                    </a:cubicBezTo>
                    <a:cubicBezTo>
                      <a:pt x="701" y="901"/>
                      <a:pt x="901" y="701"/>
                      <a:pt x="901" y="467"/>
                    </a:cubicBezTo>
                    <a:cubicBezTo>
                      <a:pt x="901" y="201"/>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7"/>
              <p:cNvSpPr/>
              <p:nvPr/>
            </p:nvSpPr>
            <p:spPr>
              <a:xfrm>
                <a:off x="603802" y="3920922"/>
                <a:ext cx="49978" cy="49975"/>
              </a:xfrm>
              <a:custGeom>
                <a:avLst/>
                <a:gdLst/>
                <a:ahLst/>
                <a:cxnLst/>
                <a:rect l="l" t="t" r="r" b="b"/>
                <a:pathLst>
                  <a:path w="902" h="902" extrusionOk="0">
                    <a:moveTo>
                      <a:pt x="434" y="1"/>
                    </a:moveTo>
                    <a:cubicBezTo>
                      <a:pt x="201" y="1"/>
                      <a:pt x="0" y="201"/>
                      <a:pt x="0" y="434"/>
                    </a:cubicBezTo>
                    <a:cubicBezTo>
                      <a:pt x="0" y="701"/>
                      <a:pt x="201" y="901"/>
                      <a:pt x="434" y="901"/>
                    </a:cubicBezTo>
                    <a:cubicBezTo>
                      <a:pt x="701" y="901"/>
                      <a:pt x="901" y="701"/>
                      <a:pt x="901" y="434"/>
                    </a:cubicBezTo>
                    <a:cubicBezTo>
                      <a:pt x="901" y="201"/>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7"/>
              <p:cNvSpPr/>
              <p:nvPr/>
            </p:nvSpPr>
            <p:spPr>
              <a:xfrm>
                <a:off x="603802" y="4144537"/>
                <a:ext cx="49978" cy="49975"/>
              </a:xfrm>
              <a:custGeom>
                <a:avLst/>
                <a:gdLst/>
                <a:ahLst/>
                <a:cxnLst/>
                <a:rect l="l" t="t" r="r" b="b"/>
                <a:pathLst>
                  <a:path w="902" h="902" extrusionOk="0">
                    <a:moveTo>
                      <a:pt x="434" y="1"/>
                    </a:moveTo>
                    <a:cubicBezTo>
                      <a:pt x="201" y="1"/>
                      <a:pt x="0" y="201"/>
                      <a:pt x="0" y="468"/>
                    </a:cubicBezTo>
                    <a:cubicBezTo>
                      <a:pt x="0" y="701"/>
                      <a:pt x="201" y="902"/>
                      <a:pt x="434" y="902"/>
                    </a:cubicBezTo>
                    <a:cubicBezTo>
                      <a:pt x="701" y="902"/>
                      <a:pt x="901" y="735"/>
                      <a:pt x="901" y="468"/>
                    </a:cubicBezTo>
                    <a:cubicBezTo>
                      <a:pt x="901" y="201"/>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7"/>
              <p:cNvSpPr/>
              <p:nvPr/>
            </p:nvSpPr>
            <p:spPr>
              <a:xfrm>
                <a:off x="603802" y="4370035"/>
                <a:ext cx="49978" cy="51804"/>
              </a:xfrm>
              <a:custGeom>
                <a:avLst/>
                <a:gdLst/>
                <a:ahLst/>
                <a:cxnLst/>
                <a:rect l="l" t="t" r="r" b="b"/>
                <a:pathLst>
                  <a:path w="902" h="935" extrusionOk="0">
                    <a:moveTo>
                      <a:pt x="434" y="0"/>
                    </a:moveTo>
                    <a:cubicBezTo>
                      <a:pt x="201" y="0"/>
                      <a:pt x="0" y="234"/>
                      <a:pt x="0" y="467"/>
                    </a:cubicBezTo>
                    <a:cubicBezTo>
                      <a:pt x="0" y="734"/>
                      <a:pt x="201" y="934"/>
                      <a:pt x="434" y="934"/>
                    </a:cubicBezTo>
                    <a:cubicBezTo>
                      <a:pt x="701" y="934"/>
                      <a:pt x="901" y="734"/>
                      <a:pt x="901" y="467"/>
                    </a:cubicBezTo>
                    <a:cubicBezTo>
                      <a:pt x="901" y="234"/>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7"/>
              <p:cNvSpPr/>
              <p:nvPr/>
            </p:nvSpPr>
            <p:spPr>
              <a:xfrm>
                <a:off x="603802" y="4820977"/>
                <a:ext cx="49978" cy="51804"/>
              </a:xfrm>
              <a:custGeom>
                <a:avLst/>
                <a:gdLst/>
                <a:ahLst/>
                <a:cxnLst/>
                <a:rect l="l" t="t" r="r" b="b"/>
                <a:pathLst>
                  <a:path w="902" h="935" extrusionOk="0">
                    <a:moveTo>
                      <a:pt x="434" y="1"/>
                    </a:moveTo>
                    <a:cubicBezTo>
                      <a:pt x="201" y="1"/>
                      <a:pt x="0" y="201"/>
                      <a:pt x="0" y="468"/>
                    </a:cubicBezTo>
                    <a:cubicBezTo>
                      <a:pt x="0" y="701"/>
                      <a:pt x="201" y="935"/>
                      <a:pt x="434" y="935"/>
                    </a:cubicBezTo>
                    <a:cubicBezTo>
                      <a:pt x="701" y="935"/>
                      <a:pt x="901" y="701"/>
                      <a:pt x="901" y="468"/>
                    </a:cubicBezTo>
                    <a:cubicBezTo>
                      <a:pt x="901" y="201"/>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7"/>
              <p:cNvSpPr/>
              <p:nvPr/>
            </p:nvSpPr>
            <p:spPr>
              <a:xfrm>
                <a:off x="603802" y="5044591"/>
                <a:ext cx="49978" cy="51804"/>
              </a:xfrm>
              <a:custGeom>
                <a:avLst/>
                <a:gdLst/>
                <a:ahLst/>
                <a:cxnLst/>
                <a:rect l="l" t="t" r="r" b="b"/>
                <a:pathLst>
                  <a:path w="902" h="935" extrusionOk="0">
                    <a:moveTo>
                      <a:pt x="434" y="1"/>
                    </a:moveTo>
                    <a:cubicBezTo>
                      <a:pt x="201" y="1"/>
                      <a:pt x="0" y="201"/>
                      <a:pt x="0" y="468"/>
                    </a:cubicBezTo>
                    <a:cubicBezTo>
                      <a:pt x="0" y="735"/>
                      <a:pt x="201" y="935"/>
                      <a:pt x="434" y="935"/>
                    </a:cubicBezTo>
                    <a:cubicBezTo>
                      <a:pt x="701" y="935"/>
                      <a:pt x="901" y="735"/>
                      <a:pt x="901" y="468"/>
                    </a:cubicBezTo>
                    <a:cubicBezTo>
                      <a:pt x="901" y="201"/>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7">
  <p:cSld name="CUSTOM_7_1_1_1_1_1_1">
    <p:spTree>
      <p:nvGrpSpPr>
        <p:cNvPr id="1" name="Shape 6774"/>
        <p:cNvGrpSpPr/>
        <p:nvPr/>
      </p:nvGrpSpPr>
      <p:grpSpPr>
        <a:xfrm>
          <a:off x="0" y="0"/>
          <a:ext cx="0" cy="0"/>
          <a:chOff x="0" y="0"/>
          <a:chExt cx="0" cy="0"/>
        </a:xfrm>
      </p:grpSpPr>
      <p:pic>
        <p:nvPicPr>
          <p:cNvPr id="6775" name="Google Shape;6775;p52"/>
          <p:cNvPicPr preferRelativeResize="0"/>
          <p:nvPr/>
        </p:nvPicPr>
        <p:blipFill>
          <a:blip r:embed="rId2">
            <a:alphaModFix/>
          </a:blip>
          <a:stretch>
            <a:fillRect/>
          </a:stretch>
        </p:blipFill>
        <p:spPr>
          <a:xfrm>
            <a:off x="0" y="0"/>
            <a:ext cx="9144000" cy="5143500"/>
          </a:xfrm>
          <a:prstGeom prst="rect">
            <a:avLst/>
          </a:prstGeom>
          <a:noFill/>
          <a:ln>
            <a:noFill/>
          </a:ln>
        </p:spPr>
      </p:pic>
      <p:sp>
        <p:nvSpPr>
          <p:cNvPr id="6776" name="Google Shape;6776;p52"/>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77" name="Google Shape;6777;p52"/>
          <p:cNvSpPr/>
          <p:nvPr/>
        </p:nvSpPr>
        <p:spPr>
          <a:xfrm rot="5400000">
            <a:off x="4378576" y="216452"/>
            <a:ext cx="364226" cy="9243422"/>
          </a:xfrm>
          <a:custGeom>
            <a:avLst/>
            <a:gdLst/>
            <a:ahLst/>
            <a:cxnLst/>
            <a:rect l="l" t="t" r="r" b="b"/>
            <a:pathLst>
              <a:path w="4343" h="82949" extrusionOk="0">
                <a:moveTo>
                  <a:pt x="2474" y="2278"/>
                </a:moveTo>
                <a:lnTo>
                  <a:pt x="2976" y="2801"/>
                </a:lnTo>
                <a:lnTo>
                  <a:pt x="2474" y="3324"/>
                </a:lnTo>
                <a:lnTo>
                  <a:pt x="2350" y="3195"/>
                </a:lnTo>
                <a:cubicBezTo>
                  <a:pt x="2309" y="3147"/>
                  <a:pt x="2247" y="3123"/>
                  <a:pt x="2185" y="3123"/>
                </a:cubicBezTo>
                <a:cubicBezTo>
                  <a:pt x="2123" y="3123"/>
                  <a:pt x="2061" y="3147"/>
                  <a:pt x="2018" y="3195"/>
                </a:cubicBezTo>
                <a:lnTo>
                  <a:pt x="1889" y="3324"/>
                </a:lnTo>
                <a:lnTo>
                  <a:pt x="1388" y="2801"/>
                </a:lnTo>
                <a:lnTo>
                  <a:pt x="1889" y="2278"/>
                </a:lnTo>
                <a:lnTo>
                  <a:pt x="2018" y="2408"/>
                </a:lnTo>
                <a:cubicBezTo>
                  <a:pt x="2061" y="2454"/>
                  <a:pt x="2123" y="2480"/>
                  <a:pt x="2185" y="2480"/>
                </a:cubicBezTo>
                <a:cubicBezTo>
                  <a:pt x="2247" y="2480"/>
                  <a:pt x="2309" y="2454"/>
                  <a:pt x="2350" y="2408"/>
                </a:cubicBezTo>
                <a:lnTo>
                  <a:pt x="2474" y="2278"/>
                </a:lnTo>
                <a:close/>
                <a:moveTo>
                  <a:pt x="1072" y="3137"/>
                </a:moveTo>
                <a:lnTo>
                  <a:pt x="1574" y="3660"/>
                </a:lnTo>
                <a:lnTo>
                  <a:pt x="1072" y="4183"/>
                </a:lnTo>
                <a:lnTo>
                  <a:pt x="570" y="3660"/>
                </a:lnTo>
                <a:lnTo>
                  <a:pt x="1072" y="3137"/>
                </a:lnTo>
                <a:close/>
                <a:moveTo>
                  <a:pt x="3296" y="3137"/>
                </a:moveTo>
                <a:lnTo>
                  <a:pt x="3799" y="3660"/>
                </a:lnTo>
                <a:lnTo>
                  <a:pt x="3296" y="4183"/>
                </a:lnTo>
                <a:lnTo>
                  <a:pt x="2795" y="3660"/>
                </a:lnTo>
                <a:lnTo>
                  <a:pt x="3296" y="3137"/>
                </a:lnTo>
                <a:close/>
                <a:moveTo>
                  <a:pt x="2474" y="3992"/>
                </a:moveTo>
                <a:lnTo>
                  <a:pt x="2976" y="4520"/>
                </a:lnTo>
                <a:lnTo>
                  <a:pt x="2474" y="5041"/>
                </a:lnTo>
                <a:lnTo>
                  <a:pt x="2350" y="4907"/>
                </a:lnTo>
                <a:cubicBezTo>
                  <a:pt x="2309" y="4866"/>
                  <a:pt x="2247" y="4840"/>
                  <a:pt x="2185" y="4840"/>
                </a:cubicBezTo>
                <a:cubicBezTo>
                  <a:pt x="2123" y="4840"/>
                  <a:pt x="2061" y="4866"/>
                  <a:pt x="2018" y="4907"/>
                </a:cubicBezTo>
                <a:lnTo>
                  <a:pt x="1889" y="5041"/>
                </a:lnTo>
                <a:lnTo>
                  <a:pt x="1388" y="4520"/>
                </a:lnTo>
                <a:lnTo>
                  <a:pt x="1889" y="3992"/>
                </a:lnTo>
                <a:lnTo>
                  <a:pt x="2018" y="4126"/>
                </a:lnTo>
                <a:cubicBezTo>
                  <a:pt x="2061" y="4167"/>
                  <a:pt x="2123" y="4193"/>
                  <a:pt x="2185" y="4193"/>
                </a:cubicBezTo>
                <a:cubicBezTo>
                  <a:pt x="2247" y="4193"/>
                  <a:pt x="2309" y="4167"/>
                  <a:pt x="2350" y="4126"/>
                </a:cubicBezTo>
                <a:lnTo>
                  <a:pt x="2474" y="3992"/>
                </a:lnTo>
                <a:close/>
                <a:moveTo>
                  <a:pt x="1072" y="4850"/>
                </a:moveTo>
                <a:lnTo>
                  <a:pt x="1574" y="5373"/>
                </a:lnTo>
                <a:lnTo>
                  <a:pt x="1072" y="5901"/>
                </a:lnTo>
                <a:lnTo>
                  <a:pt x="570" y="5373"/>
                </a:lnTo>
                <a:lnTo>
                  <a:pt x="1072" y="4850"/>
                </a:lnTo>
                <a:close/>
                <a:moveTo>
                  <a:pt x="3296" y="4850"/>
                </a:moveTo>
                <a:lnTo>
                  <a:pt x="3799" y="5373"/>
                </a:lnTo>
                <a:lnTo>
                  <a:pt x="3296" y="5901"/>
                </a:lnTo>
                <a:lnTo>
                  <a:pt x="2795" y="5373"/>
                </a:lnTo>
                <a:lnTo>
                  <a:pt x="3296" y="4850"/>
                </a:lnTo>
                <a:close/>
                <a:moveTo>
                  <a:pt x="2474" y="5710"/>
                </a:moveTo>
                <a:lnTo>
                  <a:pt x="2976" y="6232"/>
                </a:lnTo>
                <a:lnTo>
                  <a:pt x="2474" y="6755"/>
                </a:lnTo>
                <a:lnTo>
                  <a:pt x="2350" y="6625"/>
                </a:lnTo>
                <a:cubicBezTo>
                  <a:pt x="2309" y="6579"/>
                  <a:pt x="2247" y="6553"/>
                  <a:pt x="2185" y="6553"/>
                </a:cubicBezTo>
                <a:cubicBezTo>
                  <a:pt x="2123" y="6553"/>
                  <a:pt x="2061" y="6579"/>
                  <a:pt x="2018" y="6625"/>
                </a:cubicBezTo>
                <a:lnTo>
                  <a:pt x="1889" y="6755"/>
                </a:lnTo>
                <a:lnTo>
                  <a:pt x="1388" y="6232"/>
                </a:lnTo>
                <a:lnTo>
                  <a:pt x="1889" y="5710"/>
                </a:lnTo>
                <a:lnTo>
                  <a:pt x="2018" y="5839"/>
                </a:lnTo>
                <a:cubicBezTo>
                  <a:pt x="2061" y="5886"/>
                  <a:pt x="2123" y="5911"/>
                  <a:pt x="2185" y="5911"/>
                </a:cubicBezTo>
                <a:cubicBezTo>
                  <a:pt x="2247" y="5911"/>
                  <a:pt x="2309" y="5886"/>
                  <a:pt x="2350" y="5839"/>
                </a:cubicBezTo>
                <a:lnTo>
                  <a:pt x="2474" y="5710"/>
                </a:lnTo>
                <a:close/>
                <a:moveTo>
                  <a:pt x="1072" y="6563"/>
                </a:moveTo>
                <a:lnTo>
                  <a:pt x="1574" y="7091"/>
                </a:lnTo>
                <a:lnTo>
                  <a:pt x="1072" y="7613"/>
                </a:lnTo>
                <a:lnTo>
                  <a:pt x="570" y="7091"/>
                </a:lnTo>
                <a:lnTo>
                  <a:pt x="1072" y="6563"/>
                </a:lnTo>
                <a:close/>
                <a:moveTo>
                  <a:pt x="3296" y="6563"/>
                </a:moveTo>
                <a:lnTo>
                  <a:pt x="3799" y="7091"/>
                </a:lnTo>
                <a:lnTo>
                  <a:pt x="3296" y="7613"/>
                </a:lnTo>
                <a:lnTo>
                  <a:pt x="2795" y="7091"/>
                </a:lnTo>
                <a:lnTo>
                  <a:pt x="3296" y="6563"/>
                </a:lnTo>
                <a:close/>
                <a:moveTo>
                  <a:pt x="2474" y="7422"/>
                </a:moveTo>
                <a:lnTo>
                  <a:pt x="2976" y="7945"/>
                </a:lnTo>
                <a:lnTo>
                  <a:pt x="2474" y="8473"/>
                </a:lnTo>
                <a:lnTo>
                  <a:pt x="2350" y="8339"/>
                </a:lnTo>
                <a:cubicBezTo>
                  <a:pt x="2309" y="8296"/>
                  <a:pt x="2247" y="8270"/>
                  <a:pt x="2185" y="8270"/>
                </a:cubicBezTo>
                <a:cubicBezTo>
                  <a:pt x="2123" y="8270"/>
                  <a:pt x="2061" y="8296"/>
                  <a:pt x="2018" y="8339"/>
                </a:cubicBezTo>
                <a:lnTo>
                  <a:pt x="1889" y="8473"/>
                </a:lnTo>
                <a:lnTo>
                  <a:pt x="1388" y="7945"/>
                </a:lnTo>
                <a:lnTo>
                  <a:pt x="1889" y="7422"/>
                </a:lnTo>
                <a:lnTo>
                  <a:pt x="2018" y="7556"/>
                </a:lnTo>
                <a:cubicBezTo>
                  <a:pt x="2061" y="7599"/>
                  <a:pt x="2123" y="7625"/>
                  <a:pt x="2185" y="7625"/>
                </a:cubicBezTo>
                <a:cubicBezTo>
                  <a:pt x="2247" y="7625"/>
                  <a:pt x="2309" y="7599"/>
                  <a:pt x="2350" y="7556"/>
                </a:cubicBezTo>
                <a:lnTo>
                  <a:pt x="2474" y="7422"/>
                </a:lnTo>
                <a:close/>
                <a:moveTo>
                  <a:pt x="1072" y="8282"/>
                </a:moveTo>
                <a:lnTo>
                  <a:pt x="1574" y="8804"/>
                </a:lnTo>
                <a:lnTo>
                  <a:pt x="1072" y="9332"/>
                </a:lnTo>
                <a:lnTo>
                  <a:pt x="570" y="8804"/>
                </a:lnTo>
                <a:lnTo>
                  <a:pt x="1072" y="8282"/>
                </a:lnTo>
                <a:close/>
                <a:moveTo>
                  <a:pt x="3296" y="8282"/>
                </a:moveTo>
                <a:lnTo>
                  <a:pt x="3799" y="8804"/>
                </a:lnTo>
                <a:lnTo>
                  <a:pt x="3296" y="9332"/>
                </a:lnTo>
                <a:lnTo>
                  <a:pt x="2795" y="8804"/>
                </a:lnTo>
                <a:lnTo>
                  <a:pt x="3296" y="8282"/>
                </a:lnTo>
                <a:close/>
                <a:moveTo>
                  <a:pt x="2474" y="9140"/>
                </a:moveTo>
                <a:lnTo>
                  <a:pt x="2976" y="9663"/>
                </a:lnTo>
                <a:lnTo>
                  <a:pt x="2474" y="10185"/>
                </a:lnTo>
                <a:lnTo>
                  <a:pt x="2350" y="10056"/>
                </a:lnTo>
                <a:cubicBezTo>
                  <a:pt x="2309" y="10009"/>
                  <a:pt x="2247" y="9984"/>
                  <a:pt x="2185" y="9984"/>
                </a:cubicBezTo>
                <a:cubicBezTo>
                  <a:pt x="2123" y="9984"/>
                  <a:pt x="2061" y="10009"/>
                  <a:pt x="2018" y="10056"/>
                </a:cubicBezTo>
                <a:lnTo>
                  <a:pt x="1889" y="10185"/>
                </a:lnTo>
                <a:lnTo>
                  <a:pt x="1388" y="9663"/>
                </a:lnTo>
                <a:lnTo>
                  <a:pt x="1889" y="9140"/>
                </a:lnTo>
                <a:lnTo>
                  <a:pt x="2018" y="9270"/>
                </a:lnTo>
                <a:cubicBezTo>
                  <a:pt x="2061" y="9316"/>
                  <a:pt x="2123" y="9342"/>
                  <a:pt x="2185" y="9342"/>
                </a:cubicBezTo>
                <a:cubicBezTo>
                  <a:pt x="2247" y="9342"/>
                  <a:pt x="2309" y="9316"/>
                  <a:pt x="2350" y="9270"/>
                </a:cubicBezTo>
                <a:lnTo>
                  <a:pt x="2474" y="9140"/>
                </a:lnTo>
                <a:close/>
                <a:moveTo>
                  <a:pt x="1072" y="9994"/>
                </a:moveTo>
                <a:lnTo>
                  <a:pt x="1574" y="10522"/>
                </a:lnTo>
                <a:lnTo>
                  <a:pt x="1072" y="11045"/>
                </a:lnTo>
                <a:lnTo>
                  <a:pt x="570" y="10522"/>
                </a:lnTo>
                <a:lnTo>
                  <a:pt x="1072" y="9994"/>
                </a:lnTo>
                <a:close/>
                <a:moveTo>
                  <a:pt x="3296" y="9994"/>
                </a:moveTo>
                <a:lnTo>
                  <a:pt x="3799" y="10522"/>
                </a:lnTo>
                <a:lnTo>
                  <a:pt x="3296" y="11045"/>
                </a:lnTo>
                <a:lnTo>
                  <a:pt x="2795" y="10522"/>
                </a:lnTo>
                <a:lnTo>
                  <a:pt x="3296" y="9994"/>
                </a:lnTo>
                <a:close/>
                <a:moveTo>
                  <a:pt x="2474" y="10854"/>
                </a:moveTo>
                <a:lnTo>
                  <a:pt x="2976" y="11375"/>
                </a:lnTo>
                <a:lnTo>
                  <a:pt x="2474" y="11903"/>
                </a:lnTo>
                <a:lnTo>
                  <a:pt x="2350" y="11769"/>
                </a:lnTo>
                <a:cubicBezTo>
                  <a:pt x="2309" y="11728"/>
                  <a:pt x="2247" y="11702"/>
                  <a:pt x="2185" y="11702"/>
                </a:cubicBezTo>
                <a:cubicBezTo>
                  <a:pt x="2123" y="11702"/>
                  <a:pt x="2061" y="11728"/>
                  <a:pt x="2018" y="11769"/>
                </a:cubicBezTo>
                <a:lnTo>
                  <a:pt x="1889" y="11903"/>
                </a:lnTo>
                <a:lnTo>
                  <a:pt x="1388" y="11375"/>
                </a:lnTo>
                <a:lnTo>
                  <a:pt x="1889" y="10854"/>
                </a:lnTo>
                <a:lnTo>
                  <a:pt x="2018" y="10988"/>
                </a:lnTo>
                <a:cubicBezTo>
                  <a:pt x="2061" y="11029"/>
                  <a:pt x="2123" y="11055"/>
                  <a:pt x="2185" y="11055"/>
                </a:cubicBezTo>
                <a:cubicBezTo>
                  <a:pt x="2247" y="11055"/>
                  <a:pt x="2309" y="11029"/>
                  <a:pt x="2350" y="10988"/>
                </a:cubicBezTo>
                <a:lnTo>
                  <a:pt x="2474" y="10854"/>
                </a:lnTo>
                <a:close/>
                <a:moveTo>
                  <a:pt x="1072" y="11712"/>
                </a:moveTo>
                <a:lnTo>
                  <a:pt x="1574" y="12235"/>
                </a:lnTo>
                <a:lnTo>
                  <a:pt x="1072" y="12758"/>
                </a:lnTo>
                <a:lnTo>
                  <a:pt x="570" y="12235"/>
                </a:lnTo>
                <a:lnTo>
                  <a:pt x="1072" y="11712"/>
                </a:lnTo>
                <a:close/>
                <a:moveTo>
                  <a:pt x="3296" y="11712"/>
                </a:moveTo>
                <a:lnTo>
                  <a:pt x="3799" y="12235"/>
                </a:lnTo>
                <a:lnTo>
                  <a:pt x="3296" y="12758"/>
                </a:lnTo>
                <a:lnTo>
                  <a:pt x="2795" y="12235"/>
                </a:lnTo>
                <a:lnTo>
                  <a:pt x="3296" y="11712"/>
                </a:lnTo>
                <a:close/>
                <a:moveTo>
                  <a:pt x="2474" y="12571"/>
                </a:moveTo>
                <a:lnTo>
                  <a:pt x="2976" y="13094"/>
                </a:lnTo>
                <a:lnTo>
                  <a:pt x="2474" y="13617"/>
                </a:lnTo>
                <a:lnTo>
                  <a:pt x="2350" y="13487"/>
                </a:lnTo>
                <a:cubicBezTo>
                  <a:pt x="2309" y="13441"/>
                  <a:pt x="2247" y="13415"/>
                  <a:pt x="2185" y="13415"/>
                </a:cubicBezTo>
                <a:cubicBezTo>
                  <a:pt x="2123" y="13415"/>
                  <a:pt x="2061" y="13441"/>
                  <a:pt x="2018" y="13487"/>
                </a:cubicBezTo>
                <a:lnTo>
                  <a:pt x="1889" y="13617"/>
                </a:lnTo>
                <a:lnTo>
                  <a:pt x="1388" y="13094"/>
                </a:lnTo>
                <a:lnTo>
                  <a:pt x="1889" y="12571"/>
                </a:lnTo>
                <a:lnTo>
                  <a:pt x="2018" y="12700"/>
                </a:lnTo>
                <a:cubicBezTo>
                  <a:pt x="2061" y="12748"/>
                  <a:pt x="2123" y="12772"/>
                  <a:pt x="2185" y="12772"/>
                </a:cubicBezTo>
                <a:cubicBezTo>
                  <a:pt x="2247" y="12772"/>
                  <a:pt x="2309" y="12748"/>
                  <a:pt x="2350" y="12700"/>
                </a:cubicBezTo>
                <a:lnTo>
                  <a:pt x="2474" y="12571"/>
                </a:lnTo>
                <a:close/>
                <a:moveTo>
                  <a:pt x="1072" y="13424"/>
                </a:moveTo>
                <a:lnTo>
                  <a:pt x="1574" y="13952"/>
                </a:lnTo>
                <a:lnTo>
                  <a:pt x="1072" y="14475"/>
                </a:lnTo>
                <a:lnTo>
                  <a:pt x="570" y="13952"/>
                </a:lnTo>
                <a:lnTo>
                  <a:pt x="1072" y="13424"/>
                </a:lnTo>
                <a:close/>
                <a:moveTo>
                  <a:pt x="3296" y="13424"/>
                </a:moveTo>
                <a:lnTo>
                  <a:pt x="3799" y="13952"/>
                </a:lnTo>
                <a:lnTo>
                  <a:pt x="3296" y="14475"/>
                </a:lnTo>
                <a:lnTo>
                  <a:pt x="2795" y="13952"/>
                </a:lnTo>
                <a:lnTo>
                  <a:pt x="3296" y="13424"/>
                </a:lnTo>
                <a:close/>
                <a:moveTo>
                  <a:pt x="2474" y="14284"/>
                </a:moveTo>
                <a:lnTo>
                  <a:pt x="2976" y="14807"/>
                </a:lnTo>
                <a:lnTo>
                  <a:pt x="2474" y="15335"/>
                </a:lnTo>
                <a:lnTo>
                  <a:pt x="2350" y="15200"/>
                </a:lnTo>
                <a:cubicBezTo>
                  <a:pt x="2309" y="15153"/>
                  <a:pt x="2247" y="15127"/>
                  <a:pt x="2185" y="15127"/>
                </a:cubicBezTo>
                <a:cubicBezTo>
                  <a:pt x="2123" y="15127"/>
                  <a:pt x="2061" y="15153"/>
                  <a:pt x="2018" y="15200"/>
                </a:cubicBezTo>
                <a:lnTo>
                  <a:pt x="1889" y="15335"/>
                </a:lnTo>
                <a:lnTo>
                  <a:pt x="1388" y="14807"/>
                </a:lnTo>
                <a:lnTo>
                  <a:pt x="1889" y="14284"/>
                </a:lnTo>
                <a:lnTo>
                  <a:pt x="2018" y="14413"/>
                </a:lnTo>
                <a:cubicBezTo>
                  <a:pt x="2061" y="14460"/>
                  <a:pt x="2123" y="14486"/>
                  <a:pt x="2185" y="14486"/>
                </a:cubicBezTo>
                <a:cubicBezTo>
                  <a:pt x="2247" y="14486"/>
                  <a:pt x="2309" y="14460"/>
                  <a:pt x="2350" y="14413"/>
                </a:cubicBezTo>
                <a:lnTo>
                  <a:pt x="2474" y="14284"/>
                </a:lnTo>
                <a:close/>
                <a:moveTo>
                  <a:pt x="1072" y="15143"/>
                </a:moveTo>
                <a:lnTo>
                  <a:pt x="1574" y="15666"/>
                </a:lnTo>
                <a:lnTo>
                  <a:pt x="1072" y="16188"/>
                </a:lnTo>
                <a:lnTo>
                  <a:pt x="570" y="15666"/>
                </a:lnTo>
                <a:lnTo>
                  <a:pt x="1072" y="15143"/>
                </a:lnTo>
                <a:close/>
                <a:moveTo>
                  <a:pt x="3296" y="15143"/>
                </a:moveTo>
                <a:lnTo>
                  <a:pt x="3799" y="15666"/>
                </a:lnTo>
                <a:lnTo>
                  <a:pt x="3296" y="16188"/>
                </a:lnTo>
                <a:lnTo>
                  <a:pt x="2795" y="15666"/>
                </a:lnTo>
                <a:lnTo>
                  <a:pt x="3296" y="15143"/>
                </a:lnTo>
                <a:close/>
                <a:moveTo>
                  <a:pt x="2474" y="15996"/>
                </a:moveTo>
                <a:lnTo>
                  <a:pt x="2976" y="16524"/>
                </a:lnTo>
                <a:lnTo>
                  <a:pt x="2474" y="17047"/>
                </a:lnTo>
                <a:lnTo>
                  <a:pt x="2350" y="16918"/>
                </a:lnTo>
                <a:cubicBezTo>
                  <a:pt x="2309" y="16871"/>
                  <a:pt x="2247" y="16846"/>
                  <a:pt x="2185" y="16846"/>
                </a:cubicBezTo>
                <a:cubicBezTo>
                  <a:pt x="2123" y="16846"/>
                  <a:pt x="2061" y="16871"/>
                  <a:pt x="2018" y="16918"/>
                </a:cubicBezTo>
                <a:lnTo>
                  <a:pt x="1889" y="17047"/>
                </a:lnTo>
                <a:lnTo>
                  <a:pt x="1388" y="16524"/>
                </a:lnTo>
                <a:lnTo>
                  <a:pt x="1889" y="15996"/>
                </a:lnTo>
                <a:lnTo>
                  <a:pt x="2018" y="16132"/>
                </a:lnTo>
                <a:cubicBezTo>
                  <a:pt x="2061" y="16178"/>
                  <a:pt x="2123" y="16204"/>
                  <a:pt x="2185" y="16204"/>
                </a:cubicBezTo>
                <a:cubicBezTo>
                  <a:pt x="2247" y="16204"/>
                  <a:pt x="2309" y="16178"/>
                  <a:pt x="2350" y="16132"/>
                </a:cubicBezTo>
                <a:lnTo>
                  <a:pt x="2474" y="15996"/>
                </a:lnTo>
                <a:close/>
                <a:moveTo>
                  <a:pt x="1072" y="16856"/>
                </a:moveTo>
                <a:lnTo>
                  <a:pt x="1574" y="17384"/>
                </a:lnTo>
                <a:lnTo>
                  <a:pt x="1072" y="17907"/>
                </a:lnTo>
                <a:lnTo>
                  <a:pt x="570" y="17384"/>
                </a:lnTo>
                <a:lnTo>
                  <a:pt x="1072" y="16856"/>
                </a:lnTo>
                <a:close/>
                <a:moveTo>
                  <a:pt x="3296" y="16856"/>
                </a:moveTo>
                <a:lnTo>
                  <a:pt x="3799" y="17384"/>
                </a:lnTo>
                <a:lnTo>
                  <a:pt x="3296" y="17907"/>
                </a:lnTo>
                <a:lnTo>
                  <a:pt x="2795" y="17384"/>
                </a:lnTo>
                <a:lnTo>
                  <a:pt x="3296" y="16856"/>
                </a:lnTo>
                <a:close/>
                <a:moveTo>
                  <a:pt x="2474" y="17715"/>
                </a:moveTo>
                <a:lnTo>
                  <a:pt x="2976" y="18237"/>
                </a:lnTo>
                <a:lnTo>
                  <a:pt x="2474" y="18765"/>
                </a:lnTo>
                <a:lnTo>
                  <a:pt x="2350" y="18631"/>
                </a:lnTo>
                <a:cubicBezTo>
                  <a:pt x="2309" y="18585"/>
                  <a:pt x="2247" y="18559"/>
                  <a:pt x="2185" y="18559"/>
                </a:cubicBezTo>
                <a:cubicBezTo>
                  <a:pt x="2123" y="18559"/>
                  <a:pt x="2061" y="18585"/>
                  <a:pt x="2018" y="18631"/>
                </a:cubicBezTo>
                <a:lnTo>
                  <a:pt x="1889" y="18765"/>
                </a:lnTo>
                <a:lnTo>
                  <a:pt x="1388" y="18237"/>
                </a:lnTo>
                <a:lnTo>
                  <a:pt x="1889" y="17715"/>
                </a:lnTo>
                <a:lnTo>
                  <a:pt x="2018" y="17844"/>
                </a:lnTo>
                <a:cubicBezTo>
                  <a:pt x="2061" y="17890"/>
                  <a:pt x="2123" y="17917"/>
                  <a:pt x="2185" y="17917"/>
                </a:cubicBezTo>
                <a:cubicBezTo>
                  <a:pt x="2247" y="17917"/>
                  <a:pt x="2309" y="17890"/>
                  <a:pt x="2350" y="17844"/>
                </a:cubicBezTo>
                <a:lnTo>
                  <a:pt x="2474" y="17715"/>
                </a:lnTo>
                <a:close/>
                <a:moveTo>
                  <a:pt x="1072" y="18574"/>
                </a:moveTo>
                <a:lnTo>
                  <a:pt x="1574" y="19096"/>
                </a:lnTo>
                <a:lnTo>
                  <a:pt x="1072" y="19619"/>
                </a:lnTo>
                <a:lnTo>
                  <a:pt x="570" y="19096"/>
                </a:lnTo>
                <a:lnTo>
                  <a:pt x="1072" y="18574"/>
                </a:lnTo>
                <a:close/>
                <a:moveTo>
                  <a:pt x="3296" y="18574"/>
                </a:moveTo>
                <a:lnTo>
                  <a:pt x="3799" y="19096"/>
                </a:lnTo>
                <a:lnTo>
                  <a:pt x="3296" y="19619"/>
                </a:lnTo>
                <a:lnTo>
                  <a:pt x="2795" y="19096"/>
                </a:lnTo>
                <a:lnTo>
                  <a:pt x="3296" y="18574"/>
                </a:lnTo>
                <a:close/>
                <a:moveTo>
                  <a:pt x="2474" y="19428"/>
                </a:moveTo>
                <a:lnTo>
                  <a:pt x="2976" y="19956"/>
                </a:lnTo>
                <a:lnTo>
                  <a:pt x="2474" y="20479"/>
                </a:lnTo>
                <a:lnTo>
                  <a:pt x="2350" y="20348"/>
                </a:lnTo>
                <a:cubicBezTo>
                  <a:pt x="2309" y="20302"/>
                  <a:pt x="2247" y="20276"/>
                  <a:pt x="2185" y="20276"/>
                </a:cubicBezTo>
                <a:cubicBezTo>
                  <a:pt x="2123" y="20276"/>
                  <a:pt x="2061" y="20302"/>
                  <a:pt x="2018" y="20348"/>
                </a:cubicBezTo>
                <a:lnTo>
                  <a:pt x="1889" y="20479"/>
                </a:lnTo>
                <a:lnTo>
                  <a:pt x="1388" y="19956"/>
                </a:lnTo>
                <a:lnTo>
                  <a:pt x="1889" y="19428"/>
                </a:lnTo>
                <a:lnTo>
                  <a:pt x="2018" y="19562"/>
                </a:lnTo>
                <a:cubicBezTo>
                  <a:pt x="2061" y="19609"/>
                  <a:pt x="2123" y="19634"/>
                  <a:pt x="2185" y="19634"/>
                </a:cubicBezTo>
                <a:cubicBezTo>
                  <a:pt x="2247" y="19634"/>
                  <a:pt x="2309" y="19609"/>
                  <a:pt x="2350" y="19562"/>
                </a:cubicBezTo>
                <a:lnTo>
                  <a:pt x="2474" y="19428"/>
                </a:lnTo>
                <a:close/>
                <a:moveTo>
                  <a:pt x="1072" y="20286"/>
                </a:moveTo>
                <a:lnTo>
                  <a:pt x="1574" y="20809"/>
                </a:lnTo>
                <a:lnTo>
                  <a:pt x="1072" y="21337"/>
                </a:lnTo>
                <a:lnTo>
                  <a:pt x="570" y="20809"/>
                </a:lnTo>
                <a:lnTo>
                  <a:pt x="1072" y="20286"/>
                </a:lnTo>
                <a:close/>
                <a:moveTo>
                  <a:pt x="3296" y="20286"/>
                </a:moveTo>
                <a:lnTo>
                  <a:pt x="3799" y="20809"/>
                </a:lnTo>
                <a:lnTo>
                  <a:pt x="3296" y="21337"/>
                </a:lnTo>
                <a:lnTo>
                  <a:pt x="2795" y="20809"/>
                </a:lnTo>
                <a:lnTo>
                  <a:pt x="3296" y="20286"/>
                </a:lnTo>
                <a:close/>
                <a:moveTo>
                  <a:pt x="2474" y="21146"/>
                </a:moveTo>
                <a:lnTo>
                  <a:pt x="2976" y="21668"/>
                </a:lnTo>
                <a:lnTo>
                  <a:pt x="2474" y="22196"/>
                </a:lnTo>
                <a:lnTo>
                  <a:pt x="2350" y="22062"/>
                </a:lnTo>
                <a:cubicBezTo>
                  <a:pt x="2309" y="22015"/>
                  <a:pt x="2247" y="21989"/>
                  <a:pt x="2185" y="21989"/>
                </a:cubicBezTo>
                <a:cubicBezTo>
                  <a:pt x="2123" y="21989"/>
                  <a:pt x="2061" y="22015"/>
                  <a:pt x="2018" y="22062"/>
                </a:cubicBezTo>
                <a:lnTo>
                  <a:pt x="1889" y="22196"/>
                </a:lnTo>
                <a:lnTo>
                  <a:pt x="1388" y="21668"/>
                </a:lnTo>
                <a:lnTo>
                  <a:pt x="1889" y="21146"/>
                </a:lnTo>
                <a:lnTo>
                  <a:pt x="2018" y="21275"/>
                </a:lnTo>
                <a:cubicBezTo>
                  <a:pt x="2061" y="21322"/>
                  <a:pt x="2123" y="21348"/>
                  <a:pt x="2185" y="21348"/>
                </a:cubicBezTo>
                <a:cubicBezTo>
                  <a:pt x="2247" y="21348"/>
                  <a:pt x="2309" y="21322"/>
                  <a:pt x="2350" y="21275"/>
                </a:cubicBezTo>
                <a:lnTo>
                  <a:pt x="2474" y="21146"/>
                </a:lnTo>
                <a:close/>
                <a:moveTo>
                  <a:pt x="1072" y="22005"/>
                </a:moveTo>
                <a:lnTo>
                  <a:pt x="1574" y="22528"/>
                </a:lnTo>
                <a:lnTo>
                  <a:pt x="1072" y="23049"/>
                </a:lnTo>
                <a:lnTo>
                  <a:pt x="570" y="22528"/>
                </a:lnTo>
                <a:lnTo>
                  <a:pt x="1072" y="22005"/>
                </a:lnTo>
                <a:close/>
                <a:moveTo>
                  <a:pt x="3296" y="22005"/>
                </a:moveTo>
                <a:lnTo>
                  <a:pt x="3799" y="22528"/>
                </a:lnTo>
                <a:lnTo>
                  <a:pt x="3296" y="23049"/>
                </a:lnTo>
                <a:lnTo>
                  <a:pt x="2795" y="22528"/>
                </a:lnTo>
                <a:lnTo>
                  <a:pt x="3296" y="22005"/>
                </a:lnTo>
                <a:close/>
                <a:moveTo>
                  <a:pt x="2474" y="22858"/>
                </a:moveTo>
                <a:lnTo>
                  <a:pt x="2976" y="23386"/>
                </a:lnTo>
                <a:lnTo>
                  <a:pt x="2474" y="23909"/>
                </a:lnTo>
                <a:lnTo>
                  <a:pt x="2350" y="23780"/>
                </a:lnTo>
                <a:cubicBezTo>
                  <a:pt x="2309" y="23733"/>
                  <a:pt x="2247" y="23708"/>
                  <a:pt x="2185" y="23708"/>
                </a:cubicBezTo>
                <a:cubicBezTo>
                  <a:pt x="2123" y="23708"/>
                  <a:pt x="2061" y="23733"/>
                  <a:pt x="2018" y="23780"/>
                </a:cubicBezTo>
                <a:lnTo>
                  <a:pt x="1889" y="23909"/>
                </a:lnTo>
                <a:lnTo>
                  <a:pt x="1388" y="23386"/>
                </a:lnTo>
                <a:lnTo>
                  <a:pt x="1889" y="22858"/>
                </a:lnTo>
                <a:lnTo>
                  <a:pt x="2018" y="22994"/>
                </a:lnTo>
                <a:cubicBezTo>
                  <a:pt x="2061" y="23040"/>
                  <a:pt x="2123" y="23066"/>
                  <a:pt x="2185" y="23066"/>
                </a:cubicBezTo>
                <a:cubicBezTo>
                  <a:pt x="2247" y="23066"/>
                  <a:pt x="2309" y="23040"/>
                  <a:pt x="2350" y="22994"/>
                </a:cubicBezTo>
                <a:lnTo>
                  <a:pt x="2474" y="22858"/>
                </a:lnTo>
                <a:close/>
                <a:moveTo>
                  <a:pt x="1072" y="23718"/>
                </a:moveTo>
                <a:lnTo>
                  <a:pt x="1574" y="24240"/>
                </a:lnTo>
                <a:lnTo>
                  <a:pt x="1072" y="24768"/>
                </a:lnTo>
                <a:lnTo>
                  <a:pt x="570" y="24240"/>
                </a:lnTo>
                <a:lnTo>
                  <a:pt x="1072" y="23718"/>
                </a:lnTo>
                <a:close/>
                <a:moveTo>
                  <a:pt x="3296" y="23718"/>
                </a:moveTo>
                <a:lnTo>
                  <a:pt x="3799" y="24240"/>
                </a:lnTo>
                <a:lnTo>
                  <a:pt x="3296" y="24768"/>
                </a:lnTo>
                <a:lnTo>
                  <a:pt x="2795" y="24240"/>
                </a:lnTo>
                <a:lnTo>
                  <a:pt x="3296" y="23718"/>
                </a:lnTo>
                <a:close/>
                <a:moveTo>
                  <a:pt x="2474" y="24577"/>
                </a:moveTo>
                <a:lnTo>
                  <a:pt x="2976" y="25099"/>
                </a:lnTo>
                <a:lnTo>
                  <a:pt x="2474" y="25621"/>
                </a:lnTo>
                <a:lnTo>
                  <a:pt x="2350" y="25492"/>
                </a:lnTo>
                <a:cubicBezTo>
                  <a:pt x="2309" y="25446"/>
                  <a:pt x="2247" y="25420"/>
                  <a:pt x="2185" y="25420"/>
                </a:cubicBezTo>
                <a:cubicBezTo>
                  <a:pt x="2123" y="25420"/>
                  <a:pt x="2061" y="25446"/>
                  <a:pt x="2018" y="25492"/>
                </a:cubicBezTo>
                <a:lnTo>
                  <a:pt x="1889" y="25621"/>
                </a:lnTo>
                <a:lnTo>
                  <a:pt x="1388" y="25099"/>
                </a:lnTo>
                <a:lnTo>
                  <a:pt x="1889" y="24577"/>
                </a:lnTo>
                <a:lnTo>
                  <a:pt x="2018" y="24706"/>
                </a:lnTo>
                <a:cubicBezTo>
                  <a:pt x="2061" y="24752"/>
                  <a:pt x="2123" y="24778"/>
                  <a:pt x="2185" y="24778"/>
                </a:cubicBezTo>
                <a:cubicBezTo>
                  <a:pt x="2247" y="24778"/>
                  <a:pt x="2309" y="24752"/>
                  <a:pt x="2350" y="24706"/>
                </a:cubicBezTo>
                <a:lnTo>
                  <a:pt x="2474" y="24577"/>
                </a:lnTo>
                <a:close/>
                <a:moveTo>
                  <a:pt x="1072" y="25435"/>
                </a:moveTo>
                <a:lnTo>
                  <a:pt x="1574" y="25958"/>
                </a:lnTo>
                <a:lnTo>
                  <a:pt x="1072" y="26481"/>
                </a:lnTo>
                <a:lnTo>
                  <a:pt x="570" y="25958"/>
                </a:lnTo>
                <a:lnTo>
                  <a:pt x="1072" y="25435"/>
                </a:lnTo>
                <a:close/>
                <a:moveTo>
                  <a:pt x="3296" y="25435"/>
                </a:moveTo>
                <a:lnTo>
                  <a:pt x="3799" y="25958"/>
                </a:lnTo>
                <a:lnTo>
                  <a:pt x="3296" y="26481"/>
                </a:lnTo>
                <a:lnTo>
                  <a:pt x="2795" y="25958"/>
                </a:lnTo>
                <a:lnTo>
                  <a:pt x="3296" y="25435"/>
                </a:lnTo>
                <a:close/>
                <a:moveTo>
                  <a:pt x="2474" y="26290"/>
                </a:moveTo>
                <a:lnTo>
                  <a:pt x="2976" y="26817"/>
                </a:lnTo>
                <a:lnTo>
                  <a:pt x="2567" y="27241"/>
                </a:lnTo>
                <a:lnTo>
                  <a:pt x="2350" y="27014"/>
                </a:lnTo>
                <a:cubicBezTo>
                  <a:pt x="2309" y="26968"/>
                  <a:pt x="2247" y="26942"/>
                  <a:pt x="2185" y="26942"/>
                </a:cubicBezTo>
                <a:cubicBezTo>
                  <a:pt x="2123" y="26942"/>
                  <a:pt x="2061" y="26968"/>
                  <a:pt x="2018" y="27014"/>
                </a:cubicBezTo>
                <a:lnTo>
                  <a:pt x="1796" y="27241"/>
                </a:lnTo>
                <a:lnTo>
                  <a:pt x="1388" y="26817"/>
                </a:lnTo>
                <a:lnTo>
                  <a:pt x="1889" y="26290"/>
                </a:lnTo>
                <a:lnTo>
                  <a:pt x="2018" y="26424"/>
                </a:lnTo>
                <a:cubicBezTo>
                  <a:pt x="2061" y="26471"/>
                  <a:pt x="2123" y="26491"/>
                  <a:pt x="2185" y="26491"/>
                </a:cubicBezTo>
                <a:cubicBezTo>
                  <a:pt x="2247" y="26491"/>
                  <a:pt x="2309" y="26471"/>
                  <a:pt x="2350" y="26424"/>
                </a:cubicBezTo>
                <a:lnTo>
                  <a:pt x="2474" y="26290"/>
                </a:lnTo>
                <a:close/>
                <a:moveTo>
                  <a:pt x="2185" y="27506"/>
                </a:moveTo>
                <a:lnTo>
                  <a:pt x="2252" y="27573"/>
                </a:lnTo>
                <a:lnTo>
                  <a:pt x="2185" y="27645"/>
                </a:lnTo>
                <a:lnTo>
                  <a:pt x="2117" y="27573"/>
                </a:lnTo>
                <a:lnTo>
                  <a:pt x="2185" y="27506"/>
                </a:lnTo>
                <a:close/>
                <a:moveTo>
                  <a:pt x="1072" y="27148"/>
                </a:moveTo>
                <a:lnTo>
                  <a:pt x="1481" y="27573"/>
                </a:lnTo>
                <a:lnTo>
                  <a:pt x="1046" y="28023"/>
                </a:lnTo>
                <a:lnTo>
                  <a:pt x="642" y="27599"/>
                </a:lnTo>
                <a:lnTo>
                  <a:pt x="1072" y="27148"/>
                </a:lnTo>
                <a:close/>
                <a:moveTo>
                  <a:pt x="3296" y="27148"/>
                </a:moveTo>
                <a:lnTo>
                  <a:pt x="3726" y="27599"/>
                </a:lnTo>
                <a:lnTo>
                  <a:pt x="3317" y="28023"/>
                </a:lnTo>
                <a:lnTo>
                  <a:pt x="2888" y="27573"/>
                </a:lnTo>
                <a:lnTo>
                  <a:pt x="3296" y="27148"/>
                </a:lnTo>
                <a:close/>
                <a:moveTo>
                  <a:pt x="2567" y="27909"/>
                </a:moveTo>
                <a:lnTo>
                  <a:pt x="3002" y="28359"/>
                </a:lnTo>
                <a:lnTo>
                  <a:pt x="2500" y="28882"/>
                </a:lnTo>
                <a:lnTo>
                  <a:pt x="2350" y="28726"/>
                </a:lnTo>
                <a:cubicBezTo>
                  <a:pt x="2309" y="28680"/>
                  <a:pt x="2247" y="28654"/>
                  <a:pt x="2185" y="28654"/>
                </a:cubicBezTo>
                <a:cubicBezTo>
                  <a:pt x="2123" y="28654"/>
                  <a:pt x="2061" y="28680"/>
                  <a:pt x="2018" y="28726"/>
                </a:cubicBezTo>
                <a:lnTo>
                  <a:pt x="1868" y="28882"/>
                </a:lnTo>
                <a:lnTo>
                  <a:pt x="1366" y="28359"/>
                </a:lnTo>
                <a:lnTo>
                  <a:pt x="1796" y="27909"/>
                </a:lnTo>
                <a:lnTo>
                  <a:pt x="2018" y="28136"/>
                </a:lnTo>
                <a:cubicBezTo>
                  <a:pt x="2061" y="28184"/>
                  <a:pt x="2123" y="28210"/>
                  <a:pt x="2185" y="28210"/>
                </a:cubicBezTo>
                <a:cubicBezTo>
                  <a:pt x="2247" y="28210"/>
                  <a:pt x="2309" y="28184"/>
                  <a:pt x="2350" y="28136"/>
                </a:cubicBezTo>
                <a:lnTo>
                  <a:pt x="2567" y="27909"/>
                </a:lnTo>
                <a:close/>
                <a:moveTo>
                  <a:pt x="1046" y="28690"/>
                </a:moveTo>
                <a:lnTo>
                  <a:pt x="1548" y="29218"/>
                </a:lnTo>
                <a:lnTo>
                  <a:pt x="1046" y="29741"/>
                </a:lnTo>
                <a:lnTo>
                  <a:pt x="544" y="29218"/>
                </a:lnTo>
                <a:lnTo>
                  <a:pt x="1046" y="28690"/>
                </a:lnTo>
                <a:close/>
                <a:moveTo>
                  <a:pt x="3317" y="28690"/>
                </a:moveTo>
                <a:lnTo>
                  <a:pt x="3819" y="29218"/>
                </a:lnTo>
                <a:lnTo>
                  <a:pt x="3317" y="29741"/>
                </a:lnTo>
                <a:lnTo>
                  <a:pt x="2816" y="29218"/>
                </a:lnTo>
                <a:lnTo>
                  <a:pt x="3317" y="28690"/>
                </a:lnTo>
                <a:close/>
                <a:moveTo>
                  <a:pt x="2500" y="29550"/>
                </a:moveTo>
                <a:lnTo>
                  <a:pt x="3002" y="30073"/>
                </a:lnTo>
                <a:lnTo>
                  <a:pt x="2500" y="30600"/>
                </a:lnTo>
                <a:lnTo>
                  <a:pt x="2350" y="30439"/>
                </a:lnTo>
                <a:cubicBezTo>
                  <a:pt x="2309" y="30398"/>
                  <a:pt x="2247" y="30372"/>
                  <a:pt x="2185" y="30372"/>
                </a:cubicBezTo>
                <a:cubicBezTo>
                  <a:pt x="2123" y="30372"/>
                  <a:pt x="2061" y="30398"/>
                  <a:pt x="2018" y="30439"/>
                </a:cubicBezTo>
                <a:lnTo>
                  <a:pt x="1868" y="30600"/>
                </a:lnTo>
                <a:lnTo>
                  <a:pt x="1366" y="30073"/>
                </a:lnTo>
                <a:lnTo>
                  <a:pt x="1868" y="29550"/>
                </a:lnTo>
                <a:lnTo>
                  <a:pt x="2018" y="29705"/>
                </a:lnTo>
                <a:cubicBezTo>
                  <a:pt x="2061" y="29751"/>
                  <a:pt x="2123" y="29777"/>
                  <a:pt x="2185" y="29777"/>
                </a:cubicBezTo>
                <a:cubicBezTo>
                  <a:pt x="2247" y="29777"/>
                  <a:pt x="2309" y="29751"/>
                  <a:pt x="2350" y="29705"/>
                </a:cubicBezTo>
                <a:lnTo>
                  <a:pt x="2500" y="29550"/>
                </a:lnTo>
                <a:close/>
                <a:moveTo>
                  <a:pt x="1046" y="30408"/>
                </a:moveTo>
                <a:lnTo>
                  <a:pt x="1548" y="30931"/>
                </a:lnTo>
                <a:lnTo>
                  <a:pt x="1046" y="31454"/>
                </a:lnTo>
                <a:lnTo>
                  <a:pt x="544" y="30931"/>
                </a:lnTo>
                <a:lnTo>
                  <a:pt x="1046" y="30408"/>
                </a:lnTo>
                <a:close/>
                <a:moveTo>
                  <a:pt x="3317" y="30408"/>
                </a:moveTo>
                <a:lnTo>
                  <a:pt x="3819" y="30931"/>
                </a:lnTo>
                <a:lnTo>
                  <a:pt x="3317" y="31454"/>
                </a:lnTo>
                <a:lnTo>
                  <a:pt x="2816" y="30931"/>
                </a:lnTo>
                <a:lnTo>
                  <a:pt x="3317" y="30408"/>
                </a:lnTo>
                <a:close/>
                <a:moveTo>
                  <a:pt x="2500" y="31262"/>
                </a:moveTo>
                <a:lnTo>
                  <a:pt x="3002" y="31790"/>
                </a:lnTo>
                <a:lnTo>
                  <a:pt x="2500" y="32313"/>
                </a:lnTo>
                <a:lnTo>
                  <a:pt x="2350" y="32158"/>
                </a:lnTo>
                <a:cubicBezTo>
                  <a:pt x="2309" y="32111"/>
                  <a:pt x="2247" y="32085"/>
                  <a:pt x="2185" y="32085"/>
                </a:cubicBezTo>
                <a:cubicBezTo>
                  <a:pt x="2123" y="32085"/>
                  <a:pt x="2061" y="32111"/>
                  <a:pt x="2018" y="32158"/>
                </a:cubicBezTo>
                <a:lnTo>
                  <a:pt x="1868" y="32313"/>
                </a:lnTo>
                <a:lnTo>
                  <a:pt x="1366" y="31790"/>
                </a:lnTo>
                <a:lnTo>
                  <a:pt x="1868" y="31262"/>
                </a:lnTo>
                <a:lnTo>
                  <a:pt x="2018" y="31423"/>
                </a:lnTo>
                <a:cubicBezTo>
                  <a:pt x="2061" y="31464"/>
                  <a:pt x="2123" y="31490"/>
                  <a:pt x="2185" y="31490"/>
                </a:cubicBezTo>
                <a:cubicBezTo>
                  <a:pt x="2247" y="31490"/>
                  <a:pt x="2309" y="31464"/>
                  <a:pt x="2350" y="31423"/>
                </a:cubicBezTo>
                <a:lnTo>
                  <a:pt x="2500" y="31262"/>
                </a:lnTo>
                <a:close/>
                <a:moveTo>
                  <a:pt x="1046" y="32122"/>
                </a:moveTo>
                <a:lnTo>
                  <a:pt x="1548" y="32643"/>
                </a:lnTo>
                <a:lnTo>
                  <a:pt x="1046" y="33171"/>
                </a:lnTo>
                <a:lnTo>
                  <a:pt x="544" y="32643"/>
                </a:lnTo>
                <a:lnTo>
                  <a:pt x="1046" y="32122"/>
                </a:lnTo>
                <a:close/>
                <a:moveTo>
                  <a:pt x="3317" y="32122"/>
                </a:moveTo>
                <a:lnTo>
                  <a:pt x="3819" y="32643"/>
                </a:lnTo>
                <a:lnTo>
                  <a:pt x="3317" y="33171"/>
                </a:lnTo>
                <a:lnTo>
                  <a:pt x="2816" y="32643"/>
                </a:lnTo>
                <a:lnTo>
                  <a:pt x="3317" y="32122"/>
                </a:lnTo>
                <a:close/>
                <a:moveTo>
                  <a:pt x="2500" y="32980"/>
                </a:moveTo>
                <a:lnTo>
                  <a:pt x="3002" y="33503"/>
                </a:lnTo>
                <a:lnTo>
                  <a:pt x="2500" y="34031"/>
                </a:lnTo>
                <a:lnTo>
                  <a:pt x="2350" y="33870"/>
                </a:lnTo>
                <a:cubicBezTo>
                  <a:pt x="2309" y="33829"/>
                  <a:pt x="2247" y="33803"/>
                  <a:pt x="2185" y="33803"/>
                </a:cubicBezTo>
                <a:cubicBezTo>
                  <a:pt x="2123" y="33803"/>
                  <a:pt x="2061" y="33829"/>
                  <a:pt x="2018" y="33870"/>
                </a:cubicBezTo>
                <a:lnTo>
                  <a:pt x="1868" y="34031"/>
                </a:lnTo>
                <a:lnTo>
                  <a:pt x="1366" y="33503"/>
                </a:lnTo>
                <a:lnTo>
                  <a:pt x="1868" y="32980"/>
                </a:lnTo>
                <a:lnTo>
                  <a:pt x="2018" y="33135"/>
                </a:lnTo>
                <a:cubicBezTo>
                  <a:pt x="2061" y="33182"/>
                  <a:pt x="2123" y="33208"/>
                  <a:pt x="2185" y="33208"/>
                </a:cubicBezTo>
                <a:cubicBezTo>
                  <a:pt x="2247" y="33208"/>
                  <a:pt x="2309" y="33182"/>
                  <a:pt x="2350" y="33135"/>
                </a:cubicBezTo>
                <a:lnTo>
                  <a:pt x="2500" y="32980"/>
                </a:lnTo>
                <a:close/>
                <a:moveTo>
                  <a:pt x="1046" y="33839"/>
                </a:moveTo>
                <a:lnTo>
                  <a:pt x="1548" y="34362"/>
                </a:lnTo>
                <a:lnTo>
                  <a:pt x="1046" y="34885"/>
                </a:lnTo>
                <a:lnTo>
                  <a:pt x="544" y="34362"/>
                </a:lnTo>
                <a:lnTo>
                  <a:pt x="1046" y="33839"/>
                </a:lnTo>
                <a:close/>
                <a:moveTo>
                  <a:pt x="3317" y="33839"/>
                </a:moveTo>
                <a:lnTo>
                  <a:pt x="3819" y="34362"/>
                </a:lnTo>
                <a:lnTo>
                  <a:pt x="3317" y="34885"/>
                </a:lnTo>
                <a:lnTo>
                  <a:pt x="2816" y="34362"/>
                </a:lnTo>
                <a:lnTo>
                  <a:pt x="3317" y="33839"/>
                </a:lnTo>
                <a:close/>
                <a:moveTo>
                  <a:pt x="2500" y="34693"/>
                </a:moveTo>
                <a:lnTo>
                  <a:pt x="3002" y="35220"/>
                </a:lnTo>
                <a:lnTo>
                  <a:pt x="2500" y="35743"/>
                </a:lnTo>
                <a:lnTo>
                  <a:pt x="2350" y="35588"/>
                </a:lnTo>
                <a:cubicBezTo>
                  <a:pt x="2309" y="35542"/>
                  <a:pt x="2247" y="35516"/>
                  <a:pt x="2185" y="35516"/>
                </a:cubicBezTo>
                <a:cubicBezTo>
                  <a:pt x="2123" y="35516"/>
                  <a:pt x="2061" y="35542"/>
                  <a:pt x="2018" y="35588"/>
                </a:cubicBezTo>
                <a:lnTo>
                  <a:pt x="1868" y="35743"/>
                </a:lnTo>
                <a:lnTo>
                  <a:pt x="1366" y="35220"/>
                </a:lnTo>
                <a:lnTo>
                  <a:pt x="1868" y="34693"/>
                </a:lnTo>
                <a:lnTo>
                  <a:pt x="2018" y="34848"/>
                </a:lnTo>
                <a:cubicBezTo>
                  <a:pt x="2061" y="34895"/>
                  <a:pt x="2123" y="34921"/>
                  <a:pt x="2185" y="34921"/>
                </a:cubicBezTo>
                <a:cubicBezTo>
                  <a:pt x="2247" y="34921"/>
                  <a:pt x="2309" y="34895"/>
                  <a:pt x="2350" y="34848"/>
                </a:cubicBezTo>
                <a:lnTo>
                  <a:pt x="2500" y="34693"/>
                </a:lnTo>
                <a:close/>
                <a:moveTo>
                  <a:pt x="1046" y="35552"/>
                </a:moveTo>
                <a:lnTo>
                  <a:pt x="1548" y="36075"/>
                </a:lnTo>
                <a:lnTo>
                  <a:pt x="1046" y="36603"/>
                </a:lnTo>
                <a:lnTo>
                  <a:pt x="544" y="36075"/>
                </a:lnTo>
                <a:lnTo>
                  <a:pt x="1046" y="35552"/>
                </a:lnTo>
                <a:close/>
                <a:moveTo>
                  <a:pt x="3317" y="35552"/>
                </a:moveTo>
                <a:lnTo>
                  <a:pt x="3819" y="36075"/>
                </a:lnTo>
                <a:lnTo>
                  <a:pt x="3317" y="36603"/>
                </a:lnTo>
                <a:lnTo>
                  <a:pt x="2816" y="36075"/>
                </a:lnTo>
                <a:lnTo>
                  <a:pt x="3317" y="35552"/>
                </a:lnTo>
                <a:close/>
                <a:moveTo>
                  <a:pt x="2500" y="36411"/>
                </a:moveTo>
                <a:lnTo>
                  <a:pt x="3002" y="36934"/>
                </a:lnTo>
                <a:lnTo>
                  <a:pt x="2500" y="37456"/>
                </a:lnTo>
                <a:lnTo>
                  <a:pt x="2350" y="37301"/>
                </a:lnTo>
                <a:cubicBezTo>
                  <a:pt x="2309" y="37260"/>
                  <a:pt x="2247" y="37234"/>
                  <a:pt x="2185" y="37234"/>
                </a:cubicBezTo>
                <a:cubicBezTo>
                  <a:pt x="2123" y="37234"/>
                  <a:pt x="2061" y="37260"/>
                  <a:pt x="2018" y="37301"/>
                </a:cubicBezTo>
                <a:lnTo>
                  <a:pt x="1868" y="37456"/>
                </a:lnTo>
                <a:lnTo>
                  <a:pt x="1366" y="36934"/>
                </a:lnTo>
                <a:lnTo>
                  <a:pt x="1868" y="36411"/>
                </a:lnTo>
                <a:lnTo>
                  <a:pt x="2018" y="36567"/>
                </a:lnTo>
                <a:cubicBezTo>
                  <a:pt x="2061" y="36613"/>
                  <a:pt x="2123" y="36639"/>
                  <a:pt x="2185" y="36639"/>
                </a:cubicBezTo>
                <a:cubicBezTo>
                  <a:pt x="2247" y="36639"/>
                  <a:pt x="2309" y="36613"/>
                  <a:pt x="2350" y="36567"/>
                </a:cubicBezTo>
                <a:lnTo>
                  <a:pt x="2500" y="36411"/>
                </a:lnTo>
                <a:close/>
                <a:moveTo>
                  <a:pt x="1046" y="37270"/>
                </a:moveTo>
                <a:lnTo>
                  <a:pt x="1548" y="37792"/>
                </a:lnTo>
                <a:lnTo>
                  <a:pt x="1046" y="38315"/>
                </a:lnTo>
                <a:lnTo>
                  <a:pt x="544" y="37792"/>
                </a:lnTo>
                <a:lnTo>
                  <a:pt x="1046" y="37270"/>
                </a:lnTo>
                <a:close/>
                <a:moveTo>
                  <a:pt x="3317" y="37270"/>
                </a:moveTo>
                <a:lnTo>
                  <a:pt x="3819" y="37792"/>
                </a:lnTo>
                <a:lnTo>
                  <a:pt x="3317" y="38315"/>
                </a:lnTo>
                <a:lnTo>
                  <a:pt x="2816" y="37792"/>
                </a:lnTo>
                <a:lnTo>
                  <a:pt x="3317" y="37270"/>
                </a:lnTo>
                <a:close/>
                <a:moveTo>
                  <a:pt x="2500" y="38124"/>
                </a:moveTo>
                <a:lnTo>
                  <a:pt x="3002" y="38652"/>
                </a:lnTo>
                <a:lnTo>
                  <a:pt x="2500" y="39175"/>
                </a:lnTo>
                <a:lnTo>
                  <a:pt x="2350" y="39020"/>
                </a:lnTo>
                <a:cubicBezTo>
                  <a:pt x="2309" y="38972"/>
                  <a:pt x="2247" y="38946"/>
                  <a:pt x="2185" y="38946"/>
                </a:cubicBezTo>
                <a:cubicBezTo>
                  <a:pt x="2123" y="38946"/>
                  <a:pt x="2061" y="38972"/>
                  <a:pt x="2018" y="39020"/>
                </a:cubicBezTo>
                <a:lnTo>
                  <a:pt x="1868" y="39175"/>
                </a:lnTo>
                <a:lnTo>
                  <a:pt x="1366" y="38652"/>
                </a:lnTo>
                <a:lnTo>
                  <a:pt x="1868" y="38124"/>
                </a:lnTo>
                <a:lnTo>
                  <a:pt x="2018" y="38279"/>
                </a:lnTo>
                <a:cubicBezTo>
                  <a:pt x="2061" y="38325"/>
                  <a:pt x="2123" y="38351"/>
                  <a:pt x="2185" y="38351"/>
                </a:cubicBezTo>
                <a:cubicBezTo>
                  <a:pt x="2247" y="38351"/>
                  <a:pt x="2309" y="38325"/>
                  <a:pt x="2350" y="38279"/>
                </a:cubicBezTo>
                <a:lnTo>
                  <a:pt x="2500" y="38124"/>
                </a:lnTo>
                <a:close/>
                <a:moveTo>
                  <a:pt x="1046" y="38983"/>
                </a:moveTo>
                <a:lnTo>
                  <a:pt x="1548" y="39505"/>
                </a:lnTo>
                <a:lnTo>
                  <a:pt x="1046" y="40033"/>
                </a:lnTo>
                <a:lnTo>
                  <a:pt x="544" y="39505"/>
                </a:lnTo>
                <a:lnTo>
                  <a:pt x="1046" y="38983"/>
                </a:lnTo>
                <a:close/>
                <a:moveTo>
                  <a:pt x="3317" y="38983"/>
                </a:moveTo>
                <a:lnTo>
                  <a:pt x="3819" y="39505"/>
                </a:lnTo>
                <a:lnTo>
                  <a:pt x="3317" y="40033"/>
                </a:lnTo>
                <a:lnTo>
                  <a:pt x="2816" y="39505"/>
                </a:lnTo>
                <a:lnTo>
                  <a:pt x="3317" y="38983"/>
                </a:lnTo>
                <a:close/>
                <a:moveTo>
                  <a:pt x="2500" y="39842"/>
                </a:moveTo>
                <a:lnTo>
                  <a:pt x="3002" y="40365"/>
                </a:lnTo>
                <a:lnTo>
                  <a:pt x="2500" y="40887"/>
                </a:lnTo>
                <a:lnTo>
                  <a:pt x="2350" y="40732"/>
                </a:lnTo>
                <a:cubicBezTo>
                  <a:pt x="2309" y="40685"/>
                  <a:pt x="2247" y="40660"/>
                  <a:pt x="2185" y="40660"/>
                </a:cubicBezTo>
                <a:cubicBezTo>
                  <a:pt x="2123" y="40660"/>
                  <a:pt x="2061" y="40685"/>
                  <a:pt x="2018" y="40732"/>
                </a:cubicBezTo>
                <a:lnTo>
                  <a:pt x="1868" y="40887"/>
                </a:lnTo>
                <a:lnTo>
                  <a:pt x="1366" y="40365"/>
                </a:lnTo>
                <a:lnTo>
                  <a:pt x="1868" y="39842"/>
                </a:lnTo>
                <a:lnTo>
                  <a:pt x="2018" y="39997"/>
                </a:lnTo>
                <a:cubicBezTo>
                  <a:pt x="2061" y="40044"/>
                  <a:pt x="2123" y="40070"/>
                  <a:pt x="2185" y="40070"/>
                </a:cubicBezTo>
                <a:cubicBezTo>
                  <a:pt x="2247" y="40070"/>
                  <a:pt x="2309" y="40044"/>
                  <a:pt x="2350" y="39997"/>
                </a:cubicBezTo>
                <a:lnTo>
                  <a:pt x="2500" y="39842"/>
                </a:lnTo>
                <a:close/>
                <a:moveTo>
                  <a:pt x="1046" y="40696"/>
                </a:moveTo>
                <a:lnTo>
                  <a:pt x="1548" y="41224"/>
                </a:lnTo>
                <a:lnTo>
                  <a:pt x="1046" y="41747"/>
                </a:lnTo>
                <a:lnTo>
                  <a:pt x="544" y="41224"/>
                </a:lnTo>
                <a:lnTo>
                  <a:pt x="1046" y="40696"/>
                </a:lnTo>
                <a:close/>
                <a:moveTo>
                  <a:pt x="3317" y="40696"/>
                </a:moveTo>
                <a:lnTo>
                  <a:pt x="3819" y="41224"/>
                </a:lnTo>
                <a:lnTo>
                  <a:pt x="3317" y="41747"/>
                </a:lnTo>
                <a:lnTo>
                  <a:pt x="2816" y="41224"/>
                </a:lnTo>
                <a:lnTo>
                  <a:pt x="3317" y="40696"/>
                </a:lnTo>
                <a:close/>
                <a:moveTo>
                  <a:pt x="2500" y="41554"/>
                </a:moveTo>
                <a:lnTo>
                  <a:pt x="3002" y="42082"/>
                </a:lnTo>
                <a:lnTo>
                  <a:pt x="2500" y="42605"/>
                </a:lnTo>
                <a:lnTo>
                  <a:pt x="2350" y="42450"/>
                </a:lnTo>
                <a:cubicBezTo>
                  <a:pt x="2309" y="42404"/>
                  <a:pt x="2247" y="42378"/>
                  <a:pt x="2185" y="42378"/>
                </a:cubicBezTo>
                <a:cubicBezTo>
                  <a:pt x="2123" y="42378"/>
                  <a:pt x="2061" y="42404"/>
                  <a:pt x="2018" y="42450"/>
                </a:cubicBezTo>
                <a:lnTo>
                  <a:pt x="1868" y="42605"/>
                </a:lnTo>
                <a:lnTo>
                  <a:pt x="1366" y="42082"/>
                </a:lnTo>
                <a:lnTo>
                  <a:pt x="1868" y="41554"/>
                </a:lnTo>
                <a:lnTo>
                  <a:pt x="2018" y="41710"/>
                </a:lnTo>
                <a:cubicBezTo>
                  <a:pt x="2061" y="41757"/>
                  <a:pt x="2123" y="41783"/>
                  <a:pt x="2185" y="41783"/>
                </a:cubicBezTo>
                <a:cubicBezTo>
                  <a:pt x="2247" y="41783"/>
                  <a:pt x="2309" y="41757"/>
                  <a:pt x="2350" y="41710"/>
                </a:cubicBezTo>
                <a:lnTo>
                  <a:pt x="2500" y="41554"/>
                </a:lnTo>
                <a:close/>
                <a:moveTo>
                  <a:pt x="1046" y="42414"/>
                </a:moveTo>
                <a:lnTo>
                  <a:pt x="1548" y="42937"/>
                </a:lnTo>
                <a:lnTo>
                  <a:pt x="1046" y="43464"/>
                </a:lnTo>
                <a:lnTo>
                  <a:pt x="544" y="42937"/>
                </a:lnTo>
                <a:lnTo>
                  <a:pt x="1046" y="42414"/>
                </a:lnTo>
                <a:close/>
                <a:moveTo>
                  <a:pt x="3317" y="42414"/>
                </a:moveTo>
                <a:lnTo>
                  <a:pt x="3819" y="42937"/>
                </a:lnTo>
                <a:lnTo>
                  <a:pt x="3317" y="43464"/>
                </a:lnTo>
                <a:lnTo>
                  <a:pt x="2816" y="42937"/>
                </a:lnTo>
                <a:lnTo>
                  <a:pt x="3317" y="42414"/>
                </a:lnTo>
                <a:close/>
                <a:moveTo>
                  <a:pt x="2500" y="43273"/>
                </a:moveTo>
                <a:lnTo>
                  <a:pt x="3002" y="43796"/>
                </a:lnTo>
                <a:lnTo>
                  <a:pt x="2500" y="44318"/>
                </a:lnTo>
                <a:lnTo>
                  <a:pt x="2350" y="44162"/>
                </a:lnTo>
                <a:cubicBezTo>
                  <a:pt x="2309" y="44116"/>
                  <a:pt x="2247" y="44090"/>
                  <a:pt x="2185" y="44090"/>
                </a:cubicBezTo>
                <a:cubicBezTo>
                  <a:pt x="2123" y="44090"/>
                  <a:pt x="2061" y="44116"/>
                  <a:pt x="2018" y="44162"/>
                </a:cubicBezTo>
                <a:lnTo>
                  <a:pt x="1868" y="44318"/>
                </a:lnTo>
                <a:lnTo>
                  <a:pt x="1366" y="43796"/>
                </a:lnTo>
                <a:lnTo>
                  <a:pt x="1868" y="43273"/>
                </a:lnTo>
                <a:lnTo>
                  <a:pt x="2018" y="43428"/>
                </a:lnTo>
                <a:cubicBezTo>
                  <a:pt x="2061" y="43474"/>
                  <a:pt x="2123" y="43500"/>
                  <a:pt x="2185" y="43500"/>
                </a:cubicBezTo>
                <a:cubicBezTo>
                  <a:pt x="2247" y="43500"/>
                  <a:pt x="2309" y="43474"/>
                  <a:pt x="2350" y="43428"/>
                </a:cubicBezTo>
                <a:lnTo>
                  <a:pt x="2500" y="43273"/>
                </a:lnTo>
                <a:close/>
                <a:moveTo>
                  <a:pt x="1046" y="44126"/>
                </a:moveTo>
                <a:lnTo>
                  <a:pt x="1548" y="44654"/>
                </a:lnTo>
                <a:lnTo>
                  <a:pt x="1046" y="45177"/>
                </a:lnTo>
                <a:lnTo>
                  <a:pt x="544" y="44654"/>
                </a:lnTo>
                <a:lnTo>
                  <a:pt x="1046" y="44126"/>
                </a:lnTo>
                <a:close/>
                <a:moveTo>
                  <a:pt x="3317" y="44126"/>
                </a:moveTo>
                <a:lnTo>
                  <a:pt x="3819" y="44654"/>
                </a:lnTo>
                <a:lnTo>
                  <a:pt x="3317" y="45177"/>
                </a:lnTo>
                <a:lnTo>
                  <a:pt x="2816" y="44654"/>
                </a:lnTo>
                <a:lnTo>
                  <a:pt x="3317" y="44126"/>
                </a:lnTo>
                <a:close/>
                <a:moveTo>
                  <a:pt x="2500" y="44986"/>
                </a:moveTo>
                <a:lnTo>
                  <a:pt x="3002" y="45509"/>
                </a:lnTo>
                <a:lnTo>
                  <a:pt x="2500" y="46036"/>
                </a:lnTo>
                <a:lnTo>
                  <a:pt x="2350" y="45881"/>
                </a:lnTo>
                <a:cubicBezTo>
                  <a:pt x="2309" y="45834"/>
                  <a:pt x="2247" y="45808"/>
                  <a:pt x="2185" y="45808"/>
                </a:cubicBezTo>
                <a:cubicBezTo>
                  <a:pt x="2123" y="45808"/>
                  <a:pt x="2061" y="45834"/>
                  <a:pt x="2018" y="45881"/>
                </a:cubicBezTo>
                <a:lnTo>
                  <a:pt x="1868" y="46036"/>
                </a:lnTo>
                <a:lnTo>
                  <a:pt x="1366" y="45509"/>
                </a:lnTo>
                <a:lnTo>
                  <a:pt x="1868" y="44986"/>
                </a:lnTo>
                <a:lnTo>
                  <a:pt x="2018" y="45141"/>
                </a:lnTo>
                <a:cubicBezTo>
                  <a:pt x="2061" y="45187"/>
                  <a:pt x="2123" y="45213"/>
                  <a:pt x="2185" y="45213"/>
                </a:cubicBezTo>
                <a:cubicBezTo>
                  <a:pt x="2247" y="45213"/>
                  <a:pt x="2309" y="45187"/>
                  <a:pt x="2350" y="45141"/>
                </a:cubicBezTo>
                <a:lnTo>
                  <a:pt x="2500" y="44986"/>
                </a:lnTo>
                <a:close/>
                <a:moveTo>
                  <a:pt x="1046" y="45845"/>
                </a:moveTo>
                <a:lnTo>
                  <a:pt x="1548" y="46367"/>
                </a:lnTo>
                <a:lnTo>
                  <a:pt x="1046" y="46890"/>
                </a:lnTo>
                <a:lnTo>
                  <a:pt x="544" y="46367"/>
                </a:lnTo>
                <a:lnTo>
                  <a:pt x="1046" y="45845"/>
                </a:lnTo>
                <a:close/>
                <a:moveTo>
                  <a:pt x="3317" y="45845"/>
                </a:moveTo>
                <a:lnTo>
                  <a:pt x="3819" y="46367"/>
                </a:lnTo>
                <a:lnTo>
                  <a:pt x="3317" y="46890"/>
                </a:lnTo>
                <a:lnTo>
                  <a:pt x="2816" y="46367"/>
                </a:lnTo>
                <a:lnTo>
                  <a:pt x="3317" y="45845"/>
                </a:lnTo>
                <a:close/>
                <a:moveTo>
                  <a:pt x="2500" y="46703"/>
                </a:moveTo>
                <a:lnTo>
                  <a:pt x="3002" y="47226"/>
                </a:lnTo>
                <a:lnTo>
                  <a:pt x="2500" y="47749"/>
                </a:lnTo>
                <a:lnTo>
                  <a:pt x="2350" y="47594"/>
                </a:lnTo>
                <a:cubicBezTo>
                  <a:pt x="2309" y="47547"/>
                  <a:pt x="2247" y="47522"/>
                  <a:pt x="2185" y="47522"/>
                </a:cubicBezTo>
                <a:cubicBezTo>
                  <a:pt x="2123" y="47522"/>
                  <a:pt x="2061" y="47547"/>
                  <a:pt x="2018" y="47594"/>
                </a:cubicBezTo>
                <a:lnTo>
                  <a:pt x="1868" y="47749"/>
                </a:lnTo>
                <a:lnTo>
                  <a:pt x="1366" y="47226"/>
                </a:lnTo>
                <a:lnTo>
                  <a:pt x="1868" y="46703"/>
                </a:lnTo>
                <a:lnTo>
                  <a:pt x="2018" y="46859"/>
                </a:lnTo>
                <a:cubicBezTo>
                  <a:pt x="2061" y="46906"/>
                  <a:pt x="2123" y="46926"/>
                  <a:pt x="2185" y="46926"/>
                </a:cubicBezTo>
                <a:cubicBezTo>
                  <a:pt x="2247" y="46926"/>
                  <a:pt x="2309" y="46906"/>
                  <a:pt x="2350" y="46859"/>
                </a:cubicBezTo>
                <a:lnTo>
                  <a:pt x="2500" y="46703"/>
                </a:lnTo>
                <a:close/>
                <a:moveTo>
                  <a:pt x="1046" y="47558"/>
                </a:moveTo>
                <a:lnTo>
                  <a:pt x="1548" y="48086"/>
                </a:lnTo>
                <a:lnTo>
                  <a:pt x="1046" y="48608"/>
                </a:lnTo>
                <a:lnTo>
                  <a:pt x="544" y="48086"/>
                </a:lnTo>
                <a:lnTo>
                  <a:pt x="1046" y="47558"/>
                </a:lnTo>
                <a:close/>
                <a:moveTo>
                  <a:pt x="3317" y="47558"/>
                </a:moveTo>
                <a:lnTo>
                  <a:pt x="3819" y="48086"/>
                </a:lnTo>
                <a:lnTo>
                  <a:pt x="3317" y="48608"/>
                </a:lnTo>
                <a:lnTo>
                  <a:pt x="2816" y="48086"/>
                </a:lnTo>
                <a:lnTo>
                  <a:pt x="3317" y="47558"/>
                </a:lnTo>
                <a:close/>
                <a:moveTo>
                  <a:pt x="2500" y="48416"/>
                </a:moveTo>
                <a:lnTo>
                  <a:pt x="3002" y="48939"/>
                </a:lnTo>
                <a:lnTo>
                  <a:pt x="2500" y="49467"/>
                </a:lnTo>
                <a:lnTo>
                  <a:pt x="2350" y="49311"/>
                </a:lnTo>
                <a:cubicBezTo>
                  <a:pt x="2309" y="49265"/>
                  <a:pt x="2247" y="49239"/>
                  <a:pt x="2185" y="49239"/>
                </a:cubicBezTo>
                <a:cubicBezTo>
                  <a:pt x="2123" y="49239"/>
                  <a:pt x="2061" y="49265"/>
                  <a:pt x="2018" y="49311"/>
                </a:cubicBezTo>
                <a:lnTo>
                  <a:pt x="1868" y="49467"/>
                </a:lnTo>
                <a:lnTo>
                  <a:pt x="1366" y="48939"/>
                </a:lnTo>
                <a:lnTo>
                  <a:pt x="1868" y="48416"/>
                </a:lnTo>
                <a:lnTo>
                  <a:pt x="2018" y="48571"/>
                </a:lnTo>
                <a:cubicBezTo>
                  <a:pt x="2061" y="48618"/>
                  <a:pt x="2123" y="48645"/>
                  <a:pt x="2185" y="48645"/>
                </a:cubicBezTo>
                <a:cubicBezTo>
                  <a:pt x="2247" y="48645"/>
                  <a:pt x="2309" y="48618"/>
                  <a:pt x="2350" y="48571"/>
                </a:cubicBezTo>
                <a:lnTo>
                  <a:pt x="2500" y="48416"/>
                </a:lnTo>
                <a:close/>
                <a:moveTo>
                  <a:pt x="1046" y="49275"/>
                </a:moveTo>
                <a:lnTo>
                  <a:pt x="1548" y="49798"/>
                </a:lnTo>
                <a:lnTo>
                  <a:pt x="1046" y="50321"/>
                </a:lnTo>
                <a:lnTo>
                  <a:pt x="544" y="49798"/>
                </a:lnTo>
                <a:lnTo>
                  <a:pt x="1046" y="49275"/>
                </a:lnTo>
                <a:close/>
                <a:moveTo>
                  <a:pt x="3317" y="49275"/>
                </a:moveTo>
                <a:lnTo>
                  <a:pt x="3819" y="49798"/>
                </a:lnTo>
                <a:lnTo>
                  <a:pt x="3317" y="50321"/>
                </a:lnTo>
                <a:lnTo>
                  <a:pt x="2816" y="49798"/>
                </a:lnTo>
                <a:lnTo>
                  <a:pt x="3317" y="49275"/>
                </a:lnTo>
                <a:close/>
                <a:moveTo>
                  <a:pt x="2500" y="50135"/>
                </a:moveTo>
                <a:lnTo>
                  <a:pt x="3002" y="50658"/>
                </a:lnTo>
                <a:lnTo>
                  <a:pt x="2500" y="51179"/>
                </a:lnTo>
                <a:lnTo>
                  <a:pt x="2350" y="51024"/>
                </a:lnTo>
                <a:cubicBezTo>
                  <a:pt x="2309" y="50978"/>
                  <a:pt x="2247" y="50952"/>
                  <a:pt x="2185" y="50952"/>
                </a:cubicBezTo>
                <a:cubicBezTo>
                  <a:pt x="2123" y="50952"/>
                  <a:pt x="2061" y="50978"/>
                  <a:pt x="2018" y="51024"/>
                </a:cubicBezTo>
                <a:lnTo>
                  <a:pt x="1868" y="51179"/>
                </a:lnTo>
                <a:lnTo>
                  <a:pt x="1366" y="50658"/>
                </a:lnTo>
                <a:lnTo>
                  <a:pt x="1868" y="50135"/>
                </a:lnTo>
                <a:lnTo>
                  <a:pt x="2018" y="50290"/>
                </a:lnTo>
                <a:cubicBezTo>
                  <a:pt x="2061" y="50331"/>
                  <a:pt x="2123" y="50357"/>
                  <a:pt x="2185" y="50357"/>
                </a:cubicBezTo>
                <a:cubicBezTo>
                  <a:pt x="2247" y="50357"/>
                  <a:pt x="2309" y="50331"/>
                  <a:pt x="2350" y="50290"/>
                </a:cubicBezTo>
                <a:lnTo>
                  <a:pt x="2500" y="50135"/>
                </a:lnTo>
                <a:close/>
                <a:moveTo>
                  <a:pt x="1046" y="50988"/>
                </a:moveTo>
                <a:lnTo>
                  <a:pt x="1548" y="51516"/>
                </a:lnTo>
                <a:lnTo>
                  <a:pt x="1046" y="52039"/>
                </a:lnTo>
                <a:lnTo>
                  <a:pt x="544" y="51516"/>
                </a:lnTo>
                <a:lnTo>
                  <a:pt x="1046" y="50988"/>
                </a:lnTo>
                <a:close/>
                <a:moveTo>
                  <a:pt x="3317" y="50988"/>
                </a:moveTo>
                <a:lnTo>
                  <a:pt x="3819" y="51516"/>
                </a:lnTo>
                <a:lnTo>
                  <a:pt x="3317" y="52039"/>
                </a:lnTo>
                <a:lnTo>
                  <a:pt x="2816" y="51516"/>
                </a:lnTo>
                <a:lnTo>
                  <a:pt x="3317" y="50988"/>
                </a:lnTo>
                <a:close/>
                <a:moveTo>
                  <a:pt x="2500" y="51847"/>
                </a:moveTo>
                <a:lnTo>
                  <a:pt x="3002" y="52370"/>
                </a:lnTo>
                <a:lnTo>
                  <a:pt x="2500" y="52898"/>
                </a:lnTo>
                <a:lnTo>
                  <a:pt x="2350" y="52738"/>
                </a:lnTo>
                <a:cubicBezTo>
                  <a:pt x="2309" y="52696"/>
                  <a:pt x="2247" y="52670"/>
                  <a:pt x="2185" y="52670"/>
                </a:cubicBezTo>
                <a:cubicBezTo>
                  <a:pt x="2123" y="52670"/>
                  <a:pt x="2061" y="52696"/>
                  <a:pt x="2018" y="52738"/>
                </a:cubicBezTo>
                <a:lnTo>
                  <a:pt x="1868" y="52898"/>
                </a:lnTo>
                <a:lnTo>
                  <a:pt x="1366" y="52370"/>
                </a:lnTo>
                <a:lnTo>
                  <a:pt x="1868" y="51847"/>
                </a:lnTo>
                <a:lnTo>
                  <a:pt x="2018" y="52003"/>
                </a:lnTo>
                <a:cubicBezTo>
                  <a:pt x="2061" y="52049"/>
                  <a:pt x="2123" y="52075"/>
                  <a:pt x="2185" y="52075"/>
                </a:cubicBezTo>
                <a:cubicBezTo>
                  <a:pt x="2247" y="52075"/>
                  <a:pt x="2309" y="52049"/>
                  <a:pt x="2350" y="52003"/>
                </a:cubicBezTo>
                <a:lnTo>
                  <a:pt x="2500" y="51847"/>
                </a:lnTo>
                <a:close/>
                <a:moveTo>
                  <a:pt x="1046" y="52707"/>
                </a:moveTo>
                <a:lnTo>
                  <a:pt x="1548" y="53229"/>
                </a:lnTo>
                <a:lnTo>
                  <a:pt x="1046" y="53751"/>
                </a:lnTo>
                <a:lnTo>
                  <a:pt x="544" y="53229"/>
                </a:lnTo>
                <a:lnTo>
                  <a:pt x="1046" y="52707"/>
                </a:lnTo>
                <a:close/>
                <a:moveTo>
                  <a:pt x="3317" y="52707"/>
                </a:moveTo>
                <a:lnTo>
                  <a:pt x="3819" y="53229"/>
                </a:lnTo>
                <a:lnTo>
                  <a:pt x="3317" y="53751"/>
                </a:lnTo>
                <a:lnTo>
                  <a:pt x="2816" y="53229"/>
                </a:lnTo>
                <a:lnTo>
                  <a:pt x="3317" y="52707"/>
                </a:lnTo>
                <a:close/>
                <a:moveTo>
                  <a:pt x="2500" y="53560"/>
                </a:moveTo>
                <a:lnTo>
                  <a:pt x="3002" y="54088"/>
                </a:lnTo>
                <a:lnTo>
                  <a:pt x="2500" y="54611"/>
                </a:lnTo>
                <a:lnTo>
                  <a:pt x="2350" y="54456"/>
                </a:lnTo>
                <a:cubicBezTo>
                  <a:pt x="2309" y="54408"/>
                  <a:pt x="2247" y="54384"/>
                  <a:pt x="2185" y="54384"/>
                </a:cubicBezTo>
                <a:cubicBezTo>
                  <a:pt x="2123" y="54384"/>
                  <a:pt x="2061" y="54408"/>
                  <a:pt x="2018" y="54456"/>
                </a:cubicBezTo>
                <a:lnTo>
                  <a:pt x="1868" y="54611"/>
                </a:lnTo>
                <a:lnTo>
                  <a:pt x="1366" y="54088"/>
                </a:lnTo>
                <a:lnTo>
                  <a:pt x="1868" y="53560"/>
                </a:lnTo>
                <a:lnTo>
                  <a:pt x="2018" y="53720"/>
                </a:lnTo>
                <a:cubicBezTo>
                  <a:pt x="2061" y="53763"/>
                  <a:pt x="2123" y="53787"/>
                  <a:pt x="2185" y="53787"/>
                </a:cubicBezTo>
                <a:cubicBezTo>
                  <a:pt x="2247" y="53787"/>
                  <a:pt x="2309" y="53763"/>
                  <a:pt x="2350" y="53720"/>
                </a:cubicBezTo>
                <a:lnTo>
                  <a:pt x="2500" y="53560"/>
                </a:lnTo>
                <a:close/>
                <a:moveTo>
                  <a:pt x="1046" y="54420"/>
                </a:moveTo>
                <a:lnTo>
                  <a:pt x="1548" y="54947"/>
                </a:lnTo>
                <a:lnTo>
                  <a:pt x="1046" y="55470"/>
                </a:lnTo>
                <a:lnTo>
                  <a:pt x="544" y="54947"/>
                </a:lnTo>
                <a:lnTo>
                  <a:pt x="1046" y="54420"/>
                </a:lnTo>
                <a:close/>
                <a:moveTo>
                  <a:pt x="3317" y="54420"/>
                </a:moveTo>
                <a:lnTo>
                  <a:pt x="3819" y="54947"/>
                </a:lnTo>
                <a:lnTo>
                  <a:pt x="3317" y="55470"/>
                </a:lnTo>
                <a:lnTo>
                  <a:pt x="2816" y="54947"/>
                </a:lnTo>
                <a:lnTo>
                  <a:pt x="3317" y="54420"/>
                </a:lnTo>
                <a:close/>
                <a:moveTo>
                  <a:pt x="2500" y="55278"/>
                </a:moveTo>
                <a:lnTo>
                  <a:pt x="3002" y="55801"/>
                </a:lnTo>
                <a:lnTo>
                  <a:pt x="2500" y="56328"/>
                </a:lnTo>
                <a:lnTo>
                  <a:pt x="2350" y="56168"/>
                </a:lnTo>
                <a:cubicBezTo>
                  <a:pt x="2309" y="56127"/>
                  <a:pt x="2247" y="56101"/>
                  <a:pt x="2185" y="56101"/>
                </a:cubicBezTo>
                <a:cubicBezTo>
                  <a:pt x="2123" y="56101"/>
                  <a:pt x="2061" y="56127"/>
                  <a:pt x="2018" y="56168"/>
                </a:cubicBezTo>
                <a:lnTo>
                  <a:pt x="1868" y="56328"/>
                </a:lnTo>
                <a:lnTo>
                  <a:pt x="1366" y="55801"/>
                </a:lnTo>
                <a:lnTo>
                  <a:pt x="1868" y="55278"/>
                </a:lnTo>
                <a:lnTo>
                  <a:pt x="2018" y="55433"/>
                </a:lnTo>
                <a:cubicBezTo>
                  <a:pt x="2061" y="55480"/>
                  <a:pt x="2123" y="55506"/>
                  <a:pt x="2185" y="55506"/>
                </a:cubicBezTo>
                <a:cubicBezTo>
                  <a:pt x="2247" y="55506"/>
                  <a:pt x="2309" y="55480"/>
                  <a:pt x="2350" y="55433"/>
                </a:cubicBezTo>
                <a:lnTo>
                  <a:pt x="2500" y="55278"/>
                </a:lnTo>
                <a:close/>
                <a:moveTo>
                  <a:pt x="1046" y="56137"/>
                </a:moveTo>
                <a:lnTo>
                  <a:pt x="1548" y="56660"/>
                </a:lnTo>
                <a:lnTo>
                  <a:pt x="1046" y="57183"/>
                </a:lnTo>
                <a:lnTo>
                  <a:pt x="544" y="56660"/>
                </a:lnTo>
                <a:lnTo>
                  <a:pt x="1046" y="56137"/>
                </a:lnTo>
                <a:close/>
                <a:moveTo>
                  <a:pt x="3317" y="56137"/>
                </a:moveTo>
                <a:lnTo>
                  <a:pt x="3819" y="56660"/>
                </a:lnTo>
                <a:lnTo>
                  <a:pt x="3317" y="57183"/>
                </a:lnTo>
                <a:lnTo>
                  <a:pt x="2816" y="56660"/>
                </a:lnTo>
                <a:lnTo>
                  <a:pt x="3317" y="56137"/>
                </a:lnTo>
                <a:close/>
                <a:moveTo>
                  <a:pt x="2500" y="56992"/>
                </a:moveTo>
                <a:lnTo>
                  <a:pt x="3002" y="57519"/>
                </a:lnTo>
                <a:lnTo>
                  <a:pt x="2500" y="58041"/>
                </a:lnTo>
                <a:lnTo>
                  <a:pt x="2350" y="57886"/>
                </a:lnTo>
                <a:cubicBezTo>
                  <a:pt x="2309" y="57840"/>
                  <a:pt x="2247" y="57814"/>
                  <a:pt x="2185" y="57814"/>
                </a:cubicBezTo>
                <a:cubicBezTo>
                  <a:pt x="2123" y="57814"/>
                  <a:pt x="2061" y="57840"/>
                  <a:pt x="2018" y="57886"/>
                </a:cubicBezTo>
                <a:lnTo>
                  <a:pt x="1868" y="58041"/>
                </a:lnTo>
                <a:lnTo>
                  <a:pt x="1366" y="57519"/>
                </a:lnTo>
                <a:lnTo>
                  <a:pt x="1868" y="56992"/>
                </a:lnTo>
                <a:lnTo>
                  <a:pt x="2018" y="57152"/>
                </a:lnTo>
                <a:cubicBezTo>
                  <a:pt x="2061" y="57193"/>
                  <a:pt x="2123" y="57219"/>
                  <a:pt x="2185" y="57219"/>
                </a:cubicBezTo>
                <a:cubicBezTo>
                  <a:pt x="2247" y="57219"/>
                  <a:pt x="2309" y="57193"/>
                  <a:pt x="2350" y="57152"/>
                </a:cubicBezTo>
                <a:lnTo>
                  <a:pt x="2500" y="56992"/>
                </a:lnTo>
                <a:close/>
                <a:moveTo>
                  <a:pt x="1046" y="57850"/>
                </a:moveTo>
                <a:lnTo>
                  <a:pt x="1548" y="58373"/>
                </a:lnTo>
                <a:lnTo>
                  <a:pt x="1046" y="58900"/>
                </a:lnTo>
                <a:lnTo>
                  <a:pt x="544" y="58373"/>
                </a:lnTo>
                <a:lnTo>
                  <a:pt x="1046" y="57850"/>
                </a:lnTo>
                <a:close/>
                <a:moveTo>
                  <a:pt x="3317" y="57850"/>
                </a:moveTo>
                <a:lnTo>
                  <a:pt x="3819" y="58373"/>
                </a:lnTo>
                <a:lnTo>
                  <a:pt x="3317" y="58900"/>
                </a:lnTo>
                <a:lnTo>
                  <a:pt x="2816" y="58373"/>
                </a:lnTo>
                <a:lnTo>
                  <a:pt x="3317" y="57850"/>
                </a:lnTo>
                <a:close/>
                <a:moveTo>
                  <a:pt x="2500" y="58709"/>
                </a:moveTo>
                <a:lnTo>
                  <a:pt x="3002" y="59232"/>
                </a:lnTo>
                <a:lnTo>
                  <a:pt x="2500" y="59755"/>
                </a:lnTo>
                <a:lnTo>
                  <a:pt x="2350" y="59600"/>
                </a:lnTo>
                <a:cubicBezTo>
                  <a:pt x="2309" y="59557"/>
                  <a:pt x="2247" y="59531"/>
                  <a:pt x="2185" y="59531"/>
                </a:cubicBezTo>
                <a:cubicBezTo>
                  <a:pt x="2123" y="59531"/>
                  <a:pt x="2061" y="59557"/>
                  <a:pt x="2018" y="59600"/>
                </a:cubicBezTo>
                <a:lnTo>
                  <a:pt x="1868" y="59755"/>
                </a:lnTo>
                <a:lnTo>
                  <a:pt x="1366" y="59232"/>
                </a:lnTo>
                <a:lnTo>
                  <a:pt x="1868" y="58709"/>
                </a:lnTo>
                <a:lnTo>
                  <a:pt x="2018" y="58864"/>
                </a:lnTo>
                <a:cubicBezTo>
                  <a:pt x="2061" y="58910"/>
                  <a:pt x="2123" y="58936"/>
                  <a:pt x="2185" y="58936"/>
                </a:cubicBezTo>
                <a:cubicBezTo>
                  <a:pt x="2247" y="58936"/>
                  <a:pt x="2309" y="58910"/>
                  <a:pt x="2350" y="58864"/>
                </a:cubicBezTo>
                <a:lnTo>
                  <a:pt x="2500" y="58709"/>
                </a:lnTo>
                <a:close/>
                <a:moveTo>
                  <a:pt x="1046" y="59569"/>
                </a:moveTo>
                <a:lnTo>
                  <a:pt x="1548" y="60090"/>
                </a:lnTo>
                <a:lnTo>
                  <a:pt x="1046" y="60613"/>
                </a:lnTo>
                <a:lnTo>
                  <a:pt x="544" y="60090"/>
                </a:lnTo>
                <a:lnTo>
                  <a:pt x="1046" y="59569"/>
                </a:lnTo>
                <a:close/>
                <a:moveTo>
                  <a:pt x="3317" y="59569"/>
                </a:moveTo>
                <a:lnTo>
                  <a:pt x="3819" y="60090"/>
                </a:lnTo>
                <a:lnTo>
                  <a:pt x="3317" y="60613"/>
                </a:lnTo>
                <a:lnTo>
                  <a:pt x="2816" y="60090"/>
                </a:lnTo>
                <a:lnTo>
                  <a:pt x="3317" y="59569"/>
                </a:lnTo>
                <a:close/>
                <a:moveTo>
                  <a:pt x="2500" y="60422"/>
                </a:moveTo>
                <a:lnTo>
                  <a:pt x="3002" y="60950"/>
                </a:lnTo>
                <a:lnTo>
                  <a:pt x="2500" y="61472"/>
                </a:lnTo>
                <a:lnTo>
                  <a:pt x="2350" y="61317"/>
                </a:lnTo>
                <a:cubicBezTo>
                  <a:pt x="2309" y="61270"/>
                  <a:pt x="2247" y="61245"/>
                  <a:pt x="2185" y="61245"/>
                </a:cubicBezTo>
                <a:cubicBezTo>
                  <a:pt x="2123" y="61245"/>
                  <a:pt x="2061" y="61270"/>
                  <a:pt x="2018" y="61317"/>
                </a:cubicBezTo>
                <a:lnTo>
                  <a:pt x="1868" y="61472"/>
                </a:lnTo>
                <a:lnTo>
                  <a:pt x="1366" y="60950"/>
                </a:lnTo>
                <a:lnTo>
                  <a:pt x="1868" y="60422"/>
                </a:lnTo>
                <a:lnTo>
                  <a:pt x="2018" y="60577"/>
                </a:lnTo>
                <a:cubicBezTo>
                  <a:pt x="2061" y="60624"/>
                  <a:pt x="2123" y="60649"/>
                  <a:pt x="2185" y="60649"/>
                </a:cubicBezTo>
                <a:cubicBezTo>
                  <a:pt x="2247" y="60649"/>
                  <a:pt x="2309" y="60624"/>
                  <a:pt x="2350" y="60577"/>
                </a:cubicBezTo>
                <a:lnTo>
                  <a:pt x="2500" y="60422"/>
                </a:lnTo>
                <a:close/>
                <a:moveTo>
                  <a:pt x="1046" y="61281"/>
                </a:moveTo>
                <a:lnTo>
                  <a:pt x="1548" y="61804"/>
                </a:lnTo>
                <a:lnTo>
                  <a:pt x="1046" y="62332"/>
                </a:lnTo>
                <a:lnTo>
                  <a:pt x="544" y="61804"/>
                </a:lnTo>
                <a:lnTo>
                  <a:pt x="1046" y="61281"/>
                </a:lnTo>
                <a:close/>
                <a:moveTo>
                  <a:pt x="3317" y="61281"/>
                </a:moveTo>
                <a:lnTo>
                  <a:pt x="3819" y="61804"/>
                </a:lnTo>
                <a:lnTo>
                  <a:pt x="3317" y="62332"/>
                </a:lnTo>
                <a:lnTo>
                  <a:pt x="2816" y="61804"/>
                </a:lnTo>
                <a:lnTo>
                  <a:pt x="3317" y="61281"/>
                </a:lnTo>
                <a:close/>
                <a:moveTo>
                  <a:pt x="2500" y="62139"/>
                </a:moveTo>
                <a:lnTo>
                  <a:pt x="3002" y="62662"/>
                </a:lnTo>
                <a:lnTo>
                  <a:pt x="2500" y="63185"/>
                </a:lnTo>
                <a:lnTo>
                  <a:pt x="2350" y="63030"/>
                </a:lnTo>
                <a:cubicBezTo>
                  <a:pt x="2309" y="62989"/>
                  <a:pt x="2247" y="62963"/>
                  <a:pt x="2185" y="62963"/>
                </a:cubicBezTo>
                <a:cubicBezTo>
                  <a:pt x="2123" y="62963"/>
                  <a:pt x="2061" y="62989"/>
                  <a:pt x="2018" y="63030"/>
                </a:cubicBezTo>
                <a:lnTo>
                  <a:pt x="1868" y="63185"/>
                </a:lnTo>
                <a:lnTo>
                  <a:pt x="1366" y="62662"/>
                </a:lnTo>
                <a:lnTo>
                  <a:pt x="1868" y="62139"/>
                </a:lnTo>
                <a:lnTo>
                  <a:pt x="2018" y="62295"/>
                </a:lnTo>
                <a:cubicBezTo>
                  <a:pt x="2061" y="62342"/>
                  <a:pt x="2123" y="62368"/>
                  <a:pt x="2185" y="62368"/>
                </a:cubicBezTo>
                <a:cubicBezTo>
                  <a:pt x="2247" y="62368"/>
                  <a:pt x="2309" y="62342"/>
                  <a:pt x="2350" y="62295"/>
                </a:cubicBezTo>
                <a:lnTo>
                  <a:pt x="2500" y="62139"/>
                </a:lnTo>
                <a:close/>
                <a:moveTo>
                  <a:pt x="1046" y="62999"/>
                </a:moveTo>
                <a:lnTo>
                  <a:pt x="1548" y="63522"/>
                </a:lnTo>
                <a:lnTo>
                  <a:pt x="1046" y="64045"/>
                </a:lnTo>
                <a:lnTo>
                  <a:pt x="544" y="63522"/>
                </a:lnTo>
                <a:lnTo>
                  <a:pt x="1046" y="62999"/>
                </a:lnTo>
                <a:close/>
                <a:moveTo>
                  <a:pt x="3317" y="62999"/>
                </a:moveTo>
                <a:lnTo>
                  <a:pt x="3819" y="63522"/>
                </a:lnTo>
                <a:lnTo>
                  <a:pt x="3317" y="64045"/>
                </a:lnTo>
                <a:lnTo>
                  <a:pt x="2816" y="63522"/>
                </a:lnTo>
                <a:lnTo>
                  <a:pt x="3317" y="62999"/>
                </a:lnTo>
                <a:close/>
                <a:moveTo>
                  <a:pt x="2500" y="63853"/>
                </a:moveTo>
                <a:lnTo>
                  <a:pt x="3002" y="64381"/>
                </a:lnTo>
                <a:lnTo>
                  <a:pt x="2500" y="64903"/>
                </a:lnTo>
                <a:lnTo>
                  <a:pt x="2350" y="64747"/>
                </a:lnTo>
                <a:cubicBezTo>
                  <a:pt x="2309" y="64702"/>
                  <a:pt x="2247" y="64675"/>
                  <a:pt x="2185" y="64675"/>
                </a:cubicBezTo>
                <a:cubicBezTo>
                  <a:pt x="2123" y="64675"/>
                  <a:pt x="2061" y="64702"/>
                  <a:pt x="2018" y="64747"/>
                </a:cubicBezTo>
                <a:lnTo>
                  <a:pt x="1868" y="64903"/>
                </a:lnTo>
                <a:lnTo>
                  <a:pt x="1366" y="64381"/>
                </a:lnTo>
                <a:lnTo>
                  <a:pt x="1868" y="63853"/>
                </a:lnTo>
                <a:lnTo>
                  <a:pt x="2018" y="64009"/>
                </a:lnTo>
                <a:cubicBezTo>
                  <a:pt x="2061" y="64054"/>
                  <a:pt x="2123" y="64081"/>
                  <a:pt x="2185" y="64081"/>
                </a:cubicBezTo>
                <a:cubicBezTo>
                  <a:pt x="2247" y="64081"/>
                  <a:pt x="2309" y="64054"/>
                  <a:pt x="2350" y="64009"/>
                </a:cubicBezTo>
                <a:lnTo>
                  <a:pt x="2500" y="63853"/>
                </a:lnTo>
                <a:close/>
                <a:moveTo>
                  <a:pt x="1046" y="64711"/>
                </a:moveTo>
                <a:lnTo>
                  <a:pt x="1548" y="65234"/>
                </a:lnTo>
                <a:lnTo>
                  <a:pt x="1046" y="65762"/>
                </a:lnTo>
                <a:lnTo>
                  <a:pt x="544" y="65234"/>
                </a:lnTo>
                <a:lnTo>
                  <a:pt x="1046" y="64711"/>
                </a:lnTo>
                <a:close/>
                <a:moveTo>
                  <a:pt x="3317" y="64711"/>
                </a:moveTo>
                <a:lnTo>
                  <a:pt x="3819" y="65234"/>
                </a:lnTo>
                <a:lnTo>
                  <a:pt x="3317" y="65762"/>
                </a:lnTo>
                <a:lnTo>
                  <a:pt x="2816" y="65234"/>
                </a:lnTo>
                <a:lnTo>
                  <a:pt x="3317" y="64711"/>
                </a:lnTo>
                <a:close/>
                <a:moveTo>
                  <a:pt x="2500" y="65571"/>
                </a:moveTo>
                <a:lnTo>
                  <a:pt x="3002" y="66094"/>
                </a:lnTo>
                <a:lnTo>
                  <a:pt x="2500" y="66617"/>
                </a:lnTo>
                <a:lnTo>
                  <a:pt x="2350" y="66461"/>
                </a:lnTo>
                <a:cubicBezTo>
                  <a:pt x="2309" y="66414"/>
                  <a:pt x="2247" y="66388"/>
                  <a:pt x="2185" y="66388"/>
                </a:cubicBezTo>
                <a:cubicBezTo>
                  <a:pt x="2123" y="66388"/>
                  <a:pt x="2061" y="66414"/>
                  <a:pt x="2018" y="66461"/>
                </a:cubicBezTo>
                <a:lnTo>
                  <a:pt x="1868" y="66617"/>
                </a:lnTo>
                <a:lnTo>
                  <a:pt x="1366" y="66094"/>
                </a:lnTo>
                <a:lnTo>
                  <a:pt x="1868" y="65571"/>
                </a:lnTo>
                <a:lnTo>
                  <a:pt x="2018" y="65726"/>
                </a:lnTo>
                <a:cubicBezTo>
                  <a:pt x="2061" y="65772"/>
                  <a:pt x="2123" y="65798"/>
                  <a:pt x="2185" y="65798"/>
                </a:cubicBezTo>
                <a:cubicBezTo>
                  <a:pt x="2247" y="65798"/>
                  <a:pt x="2309" y="65772"/>
                  <a:pt x="2350" y="65726"/>
                </a:cubicBezTo>
                <a:lnTo>
                  <a:pt x="2500" y="65571"/>
                </a:lnTo>
                <a:close/>
                <a:moveTo>
                  <a:pt x="1046" y="66424"/>
                </a:moveTo>
                <a:lnTo>
                  <a:pt x="1548" y="66952"/>
                </a:lnTo>
                <a:lnTo>
                  <a:pt x="1046" y="67475"/>
                </a:lnTo>
                <a:lnTo>
                  <a:pt x="544" y="66952"/>
                </a:lnTo>
                <a:lnTo>
                  <a:pt x="1046" y="66424"/>
                </a:lnTo>
                <a:close/>
                <a:moveTo>
                  <a:pt x="3317" y="66424"/>
                </a:moveTo>
                <a:lnTo>
                  <a:pt x="3819" y="66952"/>
                </a:lnTo>
                <a:lnTo>
                  <a:pt x="3317" y="67475"/>
                </a:lnTo>
                <a:lnTo>
                  <a:pt x="2816" y="66952"/>
                </a:lnTo>
                <a:lnTo>
                  <a:pt x="3317" y="66424"/>
                </a:lnTo>
                <a:close/>
                <a:moveTo>
                  <a:pt x="2500" y="67283"/>
                </a:moveTo>
                <a:lnTo>
                  <a:pt x="3002" y="67806"/>
                </a:lnTo>
                <a:lnTo>
                  <a:pt x="2500" y="68334"/>
                </a:lnTo>
                <a:lnTo>
                  <a:pt x="2350" y="68179"/>
                </a:lnTo>
                <a:cubicBezTo>
                  <a:pt x="2309" y="68132"/>
                  <a:pt x="2247" y="68107"/>
                  <a:pt x="2185" y="68107"/>
                </a:cubicBezTo>
                <a:cubicBezTo>
                  <a:pt x="2123" y="68107"/>
                  <a:pt x="2061" y="68132"/>
                  <a:pt x="2018" y="68179"/>
                </a:cubicBezTo>
                <a:lnTo>
                  <a:pt x="1868" y="68334"/>
                </a:lnTo>
                <a:lnTo>
                  <a:pt x="1366" y="67806"/>
                </a:lnTo>
                <a:lnTo>
                  <a:pt x="1868" y="67283"/>
                </a:lnTo>
                <a:lnTo>
                  <a:pt x="2018" y="67439"/>
                </a:lnTo>
                <a:cubicBezTo>
                  <a:pt x="2061" y="67486"/>
                  <a:pt x="2123" y="67511"/>
                  <a:pt x="2185" y="67511"/>
                </a:cubicBezTo>
                <a:cubicBezTo>
                  <a:pt x="2247" y="67511"/>
                  <a:pt x="2309" y="67486"/>
                  <a:pt x="2350" y="67439"/>
                </a:cubicBezTo>
                <a:lnTo>
                  <a:pt x="2500" y="67283"/>
                </a:lnTo>
                <a:close/>
                <a:moveTo>
                  <a:pt x="1046" y="68143"/>
                </a:moveTo>
                <a:lnTo>
                  <a:pt x="1548" y="68666"/>
                </a:lnTo>
                <a:lnTo>
                  <a:pt x="1046" y="69194"/>
                </a:lnTo>
                <a:lnTo>
                  <a:pt x="544" y="68666"/>
                </a:lnTo>
                <a:lnTo>
                  <a:pt x="1046" y="68143"/>
                </a:lnTo>
                <a:close/>
                <a:moveTo>
                  <a:pt x="3317" y="68143"/>
                </a:moveTo>
                <a:lnTo>
                  <a:pt x="3819" y="68666"/>
                </a:lnTo>
                <a:lnTo>
                  <a:pt x="3317" y="69194"/>
                </a:lnTo>
                <a:lnTo>
                  <a:pt x="2816" y="68666"/>
                </a:lnTo>
                <a:lnTo>
                  <a:pt x="3317" y="68143"/>
                </a:lnTo>
                <a:close/>
                <a:moveTo>
                  <a:pt x="2500" y="69001"/>
                </a:moveTo>
                <a:lnTo>
                  <a:pt x="3002" y="69524"/>
                </a:lnTo>
                <a:lnTo>
                  <a:pt x="2500" y="70047"/>
                </a:lnTo>
                <a:lnTo>
                  <a:pt x="2350" y="69892"/>
                </a:lnTo>
                <a:cubicBezTo>
                  <a:pt x="2309" y="69846"/>
                  <a:pt x="2247" y="69820"/>
                  <a:pt x="2185" y="69820"/>
                </a:cubicBezTo>
                <a:cubicBezTo>
                  <a:pt x="2123" y="69820"/>
                  <a:pt x="2061" y="69846"/>
                  <a:pt x="2018" y="69892"/>
                </a:cubicBezTo>
                <a:lnTo>
                  <a:pt x="1868" y="70047"/>
                </a:lnTo>
                <a:lnTo>
                  <a:pt x="1366" y="69524"/>
                </a:lnTo>
                <a:lnTo>
                  <a:pt x="1868" y="69001"/>
                </a:lnTo>
                <a:lnTo>
                  <a:pt x="2018" y="69156"/>
                </a:lnTo>
                <a:cubicBezTo>
                  <a:pt x="2061" y="69204"/>
                  <a:pt x="2123" y="69230"/>
                  <a:pt x="2185" y="69230"/>
                </a:cubicBezTo>
                <a:cubicBezTo>
                  <a:pt x="2247" y="69230"/>
                  <a:pt x="2309" y="69204"/>
                  <a:pt x="2350" y="69156"/>
                </a:cubicBezTo>
                <a:lnTo>
                  <a:pt x="2500" y="69001"/>
                </a:lnTo>
                <a:close/>
                <a:moveTo>
                  <a:pt x="1046" y="69856"/>
                </a:moveTo>
                <a:lnTo>
                  <a:pt x="1548" y="70383"/>
                </a:lnTo>
                <a:lnTo>
                  <a:pt x="1046" y="70906"/>
                </a:lnTo>
                <a:lnTo>
                  <a:pt x="544" y="70383"/>
                </a:lnTo>
                <a:lnTo>
                  <a:pt x="1046" y="69856"/>
                </a:lnTo>
                <a:close/>
                <a:moveTo>
                  <a:pt x="3317" y="69856"/>
                </a:moveTo>
                <a:lnTo>
                  <a:pt x="3819" y="70383"/>
                </a:lnTo>
                <a:lnTo>
                  <a:pt x="3317" y="70906"/>
                </a:lnTo>
                <a:lnTo>
                  <a:pt x="2816" y="70383"/>
                </a:lnTo>
                <a:lnTo>
                  <a:pt x="3317" y="69856"/>
                </a:lnTo>
                <a:close/>
                <a:moveTo>
                  <a:pt x="2500" y="70715"/>
                </a:moveTo>
                <a:lnTo>
                  <a:pt x="3002" y="71237"/>
                </a:lnTo>
                <a:lnTo>
                  <a:pt x="2500" y="71764"/>
                </a:lnTo>
                <a:lnTo>
                  <a:pt x="2350" y="71609"/>
                </a:lnTo>
                <a:cubicBezTo>
                  <a:pt x="2309" y="71563"/>
                  <a:pt x="2247" y="71537"/>
                  <a:pt x="2185" y="71537"/>
                </a:cubicBezTo>
                <a:cubicBezTo>
                  <a:pt x="2123" y="71537"/>
                  <a:pt x="2061" y="71563"/>
                  <a:pt x="2018" y="71609"/>
                </a:cubicBezTo>
                <a:lnTo>
                  <a:pt x="1868" y="71764"/>
                </a:lnTo>
                <a:lnTo>
                  <a:pt x="1366" y="71237"/>
                </a:lnTo>
                <a:lnTo>
                  <a:pt x="1868" y="70715"/>
                </a:lnTo>
                <a:lnTo>
                  <a:pt x="2018" y="70870"/>
                </a:lnTo>
                <a:cubicBezTo>
                  <a:pt x="2061" y="70916"/>
                  <a:pt x="2123" y="70942"/>
                  <a:pt x="2185" y="70942"/>
                </a:cubicBezTo>
                <a:cubicBezTo>
                  <a:pt x="2247" y="70942"/>
                  <a:pt x="2309" y="70916"/>
                  <a:pt x="2350" y="70870"/>
                </a:cubicBezTo>
                <a:lnTo>
                  <a:pt x="2500" y="70715"/>
                </a:lnTo>
                <a:close/>
                <a:moveTo>
                  <a:pt x="1046" y="71573"/>
                </a:moveTo>
                <a:lnTo>
                  <a:pt x="1548" y="72096"/>
                </a:lnTo>
                <a:lnTo>
                  <a:pt x="1046" y="72619"/>
                </a:lnTo>
                <a:lnTo>
                  <a:pt x="544" y="72096"/>
                </a:lnTo>
                <a:lnTo>
                  <a:pt x="1046" y="71573"/>
                </a:lnTo>
                <a:close/>
                <a:moveTo>
                  <a:pt x="3317" y="71573"/>
                </a:moveTo>
                <a:lnTo>
                  <a:pt x="3819" y="72096"/>
                </a:lnTo>
                <a:lnTo>
                  <a:pt x="3317" y="72619"/>
                </a:lnTo>
                <a:lnTo>
                  <a:pt x="2816" y="72096"/>
                </a:lnTo>
                <a:lnTo>
                  <a:pt x="3317" y="71573"/>
                </a:lnTo>
                <a:close/>
                <a:moveTo>
                  <a:pt x="2500" y="72433"/>
                </a:moveTo>
                <a:lnTo>
                  <a:pt x="3002" y="72955"/>
                </a:lnTo>
                <a:lnTo>
                  <a:pt x="2500" y="73478"/>
                </a:lnTo>
                <a:lnTo>
                  <a:pt x="2350" y="73323"/>
                </a:lnTo>
                <a:cubicBezTo>
                  <a:pt x="2309" y="73276"/>
                  <a:pt x="2247" y="73250"/>
                  <a:pt x="2185" y="73250"/>
                </a:cubicBezTo>
                <a:cubicBezTo>
                  <a:pt x="2123" y="73250"/>
                  <a:pt x="2061" y="73276"/>
                  <a:pt x="2018" y="73323"/>
                </a:cubicBezTo>
                <a:lnTo>
                  <a:pt x="1868" y="73478"/>
                </a:lnTo>
                <a:lnTo>
                  <a:pt x="1366" y="72955"/>
                </a:lnTo>
                <a:lnTo>
                  <a:pt x="1868" y="72433"/>
                </a:lnTo>
                <a:lnTo>
                  <a:pt x="2018" y="72588"/>
                </a:lnTo>
                <a:cubicBezTo>
                  <a:pt x="2061" y="72629"/>
                  <a:pt x="2123" y="72655"/>
                  <a:pt x="2185" y="72655"/>
                </a:cubicBezTo>
                <a:cubicBezTo>
                  <a:pt x="2247" y="72655"/>
                  <a:pt x="2309" y="72629"/>
                  <a:pt x="2350" y="72588"/>
                </a:cubicBezTo>
                <a:lnTo>
                  <a:pt x="2500" y="72433"/>
                </a:lnTo>
                <a:close/>
                <a:moveTo>
                  <a:pt x="1046" y="73286"/>
                </a:moveTo>
                <a:lnTo>
                  <a:pt x="1548" y="73814"/>
                </a:lnTo>
                <a:lnTo>
                  <a:pt x="1046" y="74336"/>
                </a:lnTo>
                <a:lnTo>
                  <a:pt x="544" y="73814"/>
                </a:lnTo>
                <a:lnTo>
                  <a:pt x="1046" y="73286"/>
                </a:lnTo>
                <a:close/>
                <a:moveTo>
                  <a:pt x="3317" y="73286"/>
                </a:moveTo>
                <a:lnTo>
                  <a:pt x="3819" y="73814"/>
                </a:lnTo>
                <a:lnTo>
                  <a:pt x="3317" y="74336"/>
                </a:lnTo>
                <a:lnTo>
                  <a:pt x="2816" y="73814"/>
                </a:lnTo>
                <a:lnTo>
                  <a:pt x="3317" y="73286"/>
                </a:lnTo>
                <a:close/>
                <a:moveTo>
                  <a:pt x="2500" y="74145"/>
                </a:moveTo>
                <a:lnTo>
                  <a:pt x="3002" y="74668"/>
                </a:lnTo>
                <a:lnTo>
                  <a:pt x="2500" y="75196"/>
                </a:lnTo>
                <a:lnTo>
                  <a:pt x="2350" y="75041"/>
                </a:lnTo>
                <a:cubicBezTo>
                  <a:pt x="2309" y="74993"/>
                  <a:pt x="2247" y="74969"/>
                  <a:pt x="2185" y="74969"/>
                </a:cubicBezTo>
                <a:cubicBezTo>
                  <a:pt x="2123" y="74969"/>
                  <a:pt x="2061" y="74993"/>
                  <a:pt x="2018" y="75041"/>
                </a:cubicBezTo>
                <a:lnTo>
                  <a:pt x="1868" y="75196"/>
                </a:lnTo>
                <a:lnTo>
                  <a:pt x="1366" y="74668"/>
                </a:lnTo>
                <a:lnTo>
                  <a:pt x="1868" y="74145"/>
                </a:lnTo>
                <a:lnTo>
                  <a:pt x="2018" y="74300"/>
                </a:lnTo>
                <a:cubicBezTo>
                  <a:pt x="2061" y="74348"/>
                  <a:pt x="2123" y="74372"/>
                  <a:pt x="2185" y="74372"/>
                </a:cubicBezTo>
                <a:cubicBezTo>
                  <a:pt x="2247" y="74372"/>
                  <a:pt x="2309" y="74348"/>
                  <a:pt x="2350" y="74300"/>
                </a:cubicBezTo>
                <a:lnTo>
                  <a:pt x="2500" y="74145"/>
                </a:lnTo>
                <a:close/>
                <a:moveTo>
                  <a:pt x="1046" y="75005"/>
                </a:moveTo>
                <a:lnTo>
                  <a:pt x="1548" y="75527"/>
                </a:lnTo>
                <a:lnTo>
                  <a:pt x="1046" y="76049"/>
                </a:lnTo>
                <a:lnTo>
                  <a:pt x="544" y="75527"/>
                </a:lnTo>
                <a:lnTo>
                  <a:pt x="1046" y="75005"/>
                </a:lnTo>
                <a:close/>
                <a:moveTo>
                  <a:pt x="3317" y="75005"/>
                </a:moveTo>
                <a:lnTo>
                  <a:pt x="3819" y="75527"/>
                </a:lnTo>
                <a:lnTo>
                  <a:pt x="3317" y="76049"/>
                </a:lnTo>
                <a:lnTo>
                  <a:pt x="2816" y="75527"/>
                </a:lnTo>
                <a:lnTo>
                  <a:pt x="3317" y="75005"/>
                </a:lnTo>
                <a:close/>
                <a:moveTo>
                  <a:pt x="2500" y="75858"/>
                </a:moveTo>
                <a:lnTo>
                  <a:pt x="3002" y="76386"/>
                </a:lnTo>
                <a:lnTo>
                  <a:pt x="2500" y="76908"/>
                </a:lnTo>
                <a:lnTo>
                  <a:pt x="2350" y="76753"/>
                </a:lnTo>
                <a:cubicBezTo>
                  <a:pt x="2309" y="76707"/>
                  <a:pt x="2247" y="76681"/>
                  <a:pt x="2185" y="76681"/>
                </a:cubicBezTo>
                <a:cubicBezTo>
                  <a:pt x="2123" y="76681"/>
                  <a:pt x="2061" y="76707"/>
                  <a:pt x="2018" y="76753"/>
                </a:cubicBezTo>
                <a:lnTo>
                  <a:pt x="1868" y="76908"/>
                </a:lnTo>
                <a:lnTo>
                  <a:pt x="1366" y="76386"/>
                </a:lnTo>
                <a:lnTo>
                  <a:pt x="1868" y="75858"/>
                </a:lnTo>
                <a:lnTo>
                  <a:pt x="2018" y="76018"/>
                </a:lnTo>
                <a:cubicBezTo>
                  <a:pt x="2061" y="76060"/>
                  <a:pt x="2123" y="76086"/>
                  <a:pt x="2185" y="76086"/>
                </a:cubicBezTo>
                <a:cubicBezTo>
                  <a:pt x="2247" y="76086"/>
                  <a:pt x="2309" y="76060"/>
                  <a:pt x="2350" y="76018"/>
                </a:cubicBezTo>
                <a:lnTo>
                  <a:pt x="2500" y="75858"/>
                </a:lnTo>
                <a:close/>
                <a:moveTo>
                  <a:pt x="1046" y="76717"/>
                </a:moveTo>
                <a:lnTo>
                  <a:pt x="1548" y="77245"/>
                </a:lnTo>
                <a:lnTo>
                  <a:pt x="1046" y="77768"/>
                </a:lnTo>
                <a:lnTo>
                  <a:pt x="544" y="77245"/>
                </a:lnTo>
                <a:lnTo>
                  <a:pt x="1046" y="76717"/>
                </a:lnTo>
                <a:close/>
                <a:moveTo>
                  <a:pt x="3317" y="76717"/>
                </a:moveTo>
                <a:lnTo>
                  <a:pt x="3819" y="77245"/>
                </a:lnTo>
                <a:lnTo>
                  <a:pt x="3317" y="77768"/>
                </a:lnTo>
                <a:lnTo>
                  <a:pt x="2816" y="77245"/>
                </a:lnTo>
                <a:lnTo>
                  <a:pt x="3317" y="76717"/>
                </a:lnTo>
                <a:close/>
                <a:moveTo>
                  <a:pt x="2500" y="77577"/>
                </a:moveTo>
                <a:lnTo>
                  <a:pt x="3002" y="78098"/>
                </a:lnTo>
                <a:lnTo>
                  <a:pt x="2500" y="78626"/>
                </a:lnTo>
                <a:lnTo>
                  <a:pt x="2350" y="78466"/>
                </a:lnTo>
                <a:cubicBezTo>
                  <a:pt x="2309" y="78425"/>
                  <a:pt x="2247" y="78399"/>
                  <a:pt x="2185" y="78399"/>
                </a:cubicBezTo>
                <a:cubicBezTo>
                  <a:pt x="2123" y="78399"/>
                  <a:pt x="2061" y="78425"/>
                  <a:pt x="2018" y="78466"/>
                </a:cubicBezTo>
                <a:lnTo>
                  <a:pt x="1868" y="78626"/>
                </a:lnTo>
                <a:lnTo>
                  <a:pt x="1366" y="78098"/>
                </a:lnTo>
                <a:lnTo>
                  <a:pt x="1868" y="77577"/>
                </a:lnTo>
                <a:lnTo>
                  <a:pt x="2018" y="77732"/>
                </a:lnTo>
                <a:cubicBezTo>
                  <a:pt x="2061" y="77778"/>
                  <a:pt x="2123" y="77804"/>
                  <a:pt x="2185" y="77804"/>
                </a:cubicBezTo>
                <a:cubicBezTo>
                  <a:pt x="2247" y="77804"/>
                  <a:pt x="2309" y="77778"/>
                  <a:pt x="2350" y="77732"/>
                </a:cubicBezTo>
                <a:lnTo>
                  <a:pt x="2500" y="77577"/>
                </a:lnTo>
                <a:close/>
                <a:moveTo>
                  <a:pt x="1046" y="78435"/>
                </a:moveTo>
                <a:lnTo>
                  <a:pt x="1548" y="78958"/>
                </a:lnTo>
                <a:lnTo>
                  <a:pt x="1046" y="79481"/>
                </a:lnTo>
                <a:lnTo>
                  <a:pt x="544" y="78958"/>
                </a:lnTo>
                <a:lnTo>
                  <a:pt x="1046" y="78435"/>
                </a:lnTo>
                <a:close/>
                <a:moveTo>
                  <a:pt x="3317" y="78435"/>
                </a:moveTo>
                <a:lnTo>
                  <a:pt x="3819" y="78958"/>
                </a:lnTo>
                <a:lnTo>
                  <a:pt x="3317" y="79481"/>
                </a:lnTo>
                <a:lnTo>
                  <a:pt x="2816" y="78958"/>
                </a:lnTo>
                <a:lnTo>
                  <a:pt x="3317" y="78435"/>
                </a:lnTo>
                <a:close/>
                <a:moveTo>
                  <a:pt x="2500" y="79289"/>
                </a:moveTo>
                <a:lnTo>
                  <a:pt x="3002" y="79817"/>
                </a:lnTo>
                <a:lnTo>
                  <a:pt x="2500" y="80340"/>
                </a:lnTo>
                <a:lnTo>
                  <a:pt x="2350" y="80185"/>
                </a:lnTo>
                <a:cubicBezTo>
                  <a:pt x="2309" y="80138"/>
                  <a:pt x="2247" y="80111"/>
                  <a:pt x="2185" y="80111"/>
                </a:cubicBezTo>
                <a:cubicBezTo>
                  <a:pt x="2123" y="80111"/>
                  <a:pt x="2061" y="80138"/>
                  <a:pt x="2018" y="80185"/>
                </a:cubicBezTo>
                <a:lnTo>
                  <a:pt x="1868" y="80340"/>
                </a:lnTo>
                <a:lnTo>
                  <a:pt x="1366" y="79817"/>
                </a:lnTo>
                <a:lnTo>
                  <a:pt x="1868" y="79289"/>
                </a:lnTo>
                <a:lnTo>
                  <a:pt x="2018" y="79450"/>
                </a:lnTo>
                <a:cubicBezTo>
                  <a:pt x="2061" y="79490"/>
                  <a:pt x="2123" y="79517"/>
                  <a:pt x="2185" y="79517"/>
                </a:cubicBezTo>
                <a:cubicBezTo>
                  <a:pt x="2247" y="79517"/>
                  <a:pt x="2309" y="79490"/>
                  <a:pt x="2350" y="79450"/>
                </a:cubicBezTo>
                <a:lnTo>
                  <a:pt x="2500" y="79289"/>
                </a:lnTo>
                <a:close/>
                <a:moveTo>
                  <a:pt x="1046" y="80147"/>
                </a:moveTo>
                <a:lnTo>
                  <a:pt x="1548" y="80670"/>
                </a:lnTo>
                <a:lnTo>
                  <a:pt x="1046" y="81198"/>
                </a:lnTo>
                <a:lnTo>
                  <a:pt x="544" y="80670"/>
                </a:lnTo>
                <a:lnTo>
                  <a:pt x="1046" y="80147"/>
                </a:lnTo>
                <a:close/>
                <a:moveTo>
                  <a:pt x="3317" y="80147"/>
                </a:moveTo>
                <a:lnTo>
                  <a:pt x="3819" y="80670"/>
                </a:lnTo>
                <a:lnTo>
                  <a:pt x="3317" y="81198"/>
                </a:lnTo>
                <a:lnTo>
                  <a:pt x="2816" y="80670"/>
                </a:lnTo>
                <a:lnTo>
                  <a:pt x="3317" y="80147"/>
                </a:lnTo>
                <a:close/>
                <a:moveTo>
                  <a:pt x="2500" y="81007"/>
                </a:moveTo>
                <a:lnTo>
                  <a:pt x="3002" y="81530"/>
                </a:lnTo>
                <a:lnTo>
                  <a:pt x="2185" y="82383"/>
                </a:lnTo>
                <a:lnTo>
                  <a:pt x="1366" y="81530"/>
                </a:lnTo>
                <a:lnTo>
                  <a:pt x="1868" y="81007"/>
                </a:lnTo>
                <a:lnTo>
                  <a:pt x="2018" y="81162"/>
                </a:lnTo>
                <a:cubicBezTo>
                  <a:pt x="2061" y="81209"/>
                  <a:pt x="2123" y="81234"/>
                  <a:pt x="2185" y="81234"/>
                </a:cubicBezTo>
                <a:cubicBezTo>
                  <a:pt x="2247" y="81234"/>
                  <a:pt x="2309" y="81209"/>
                  <a:pt x="2350" y="81162"/>
                </a:cubicBezTo>
                <a:lnTo>
                  <a:pt x="2500" y="81007"/>
                </a:lnTo>
                <a:close/>
                <a:moveTo>
                  <a:pt x="251" y="1"/>
                </a:moveTo>
                <a:cubicBezTo>
                  <a:pt x="195" y="1"/>
                  <a:pt x="138" y="21"/>
                  <a:pt x="93" y="64"/>
                </a:cubicBezTo>
                <a:cubicBezTo>
                  <a:pt x="0" y="152"/>
                  <a:pt x="0" y="297"/>
                  <a:pt x="88" y="390"/>
                </a:cubicBezTo>
                <a:lnTo>
                  <a:pt x="1574" y="1943"/>
                </a:lnTo>
                <a:lnTo>
                  <a:pt x="1072" y="2471"/>
                </a:lnTo>
                <a:lnTo>
                  <a:pt x="420" y="1787"/>
                </a:lnTo>
                <a:cubicBezTo>
                  <a:pt x="375" y="1740"/>
                  <a:pt x="316" y="1717"/>
                  <a:pt x="256" y="1717"/>
                </a:cubicBezTo>
                <a:cubicBezTo>
                  <a:pt x="198" y="1717"/>
                  <a:pt x="139" y="1739"/>
                  <a:pt x="93" y="1781"/>
                </a:cubicBezTo>
                <a:cubicBezTo>
                  <a:pt x="0" y="1869"/>
                  <a:pt x="0" y="2015"/>
                  <a:pt x="88" y="2108"/>
                </a:cubicBezTo>
                <a:lnTo>
                  <a:pt x="750" y="2801"/>
                </a:lnTo>
                <a:lnTo>
                  <a:pt x="88" y="3500"/>
                </a:lnTo>
                <a:cubicBezTo>
                  <a:pt x="47" y="3541"/>
                  <a:pt x="26" y="3593"/>
                  <a:pt x="26" y="3644"/>
                </a:cubicBezTo>
                <a:cubicBezTo>
                  <a:pt x="21" y="3650"/>
                  <a:pt x="21" y="3655"/>
                  <a:pt x="21" y="3660"/>
                </a:cubicBezTo>
                <a:lnTo>
                  <a:pt x="21" y="3670"/>
                </a:lnTo>
                <a:cubicBezTo>
                  <a:pt x="26" y="3722"/>
                  <a:pt x="47" y="3780"/>
                  <a:pt x="88" y="3821"/>
                </a:cubicBezTo>
                <a:lnTo>
                  <a:pt x="750" y="4520"/>
                </a:lnTo>
                <a:lnTo>
                  <a:pt x="88" y="5213"/>
                </a:lnTo>
                <a:cubicBezTo>
                  <a:pt x="47" y="5254"/>
                  <a:pt x="26" y="5311"/>
                  <a:pt x="26" y="5363"/>
                </a:cubicBezTo>
                <a:cubicBezTo>
                  <a:pt x="21" y="5368"/>
                  <a:pt x="21" y="5373"/>
                  <a:pt x="21" y="5373"/>
                </a:cubicBezTo>
                <a:lnTo>
                  <a:pt x="21" y="5383"/>
                </a:lnTo>
                <a:cubicBezTo>
                  <a:pt x="26" y="5440"/>
                  <a:pt x="47" y="5492"/>
                  <a:pt x="88" y="5538"/>
                </a:cubicBezTo>
                <a:lnTo>
                  <a:pt x="750" y="6232"/>
                </a:lnTo>
                <a:lnTo>
                  <a:pt x="88" y="6925"/>
                </a:lnTo>
                <a:cubicBezTo>
                  <a:pt x="47" y="6973"/>
                  <a:pt x="26" y="7024"/>
                  <a:pt x="26" y="7076"/>
                </a:cubicBezTo>
                <a:cubicBezTo>
                  <a:pt x="21" y="7081"/>
                  <a:pt x="21" y="7086"/>
                  <a:pt x="21" y="7091"/>
                </a:cubicBezTo>
                <a:lnTo>
                  <a:pt x="21" y="7097"/>
                </a:lnTo>
                <a:cubicBezTo>
                  <a:pt x="26" y="7153"/>
                  <a:pt x="47" y="7210"/>
                  <a:pt x="88" y="7252"/>
                </a:cubicBezTo>
                <a:lnTo>
                  <a:pt x="750" y="7945"/>
                </a:lnTo>
                <a:lnTo>
                  <a:pt x="88" y="8643"/>
                </a:lnTo>
                <a:cubicBezTo>
                  <a:pt x="47" y="8685"/>
                  <a:pt x="26" y="8736"/>
                  <a:pt x="26" y="8793"/>
                </a:cubicBezTo>
                <a:cubicBezTo>
                  <a:pt x="21" y="8798"/>
                  <a:pt x="21" y="8798"/>
                  <a:pt x="21" y="8804"/>
                </a:cubicBezTo>
                <a:lnTo>
                  <a:pt x="21" y="8814"/>
                </a:lnTo>
                <a:cubicBezTo>
                  <a:pt x="26" y="8872"/>
                  <a:pt x="47" y="8922"/>
                  <a:pt x="88" y="8965"/>
                </a:cubicBezTo>
                <a:lnTo>
                  <a:pt x="750" y="9663"/>
                </a:lnTo>
                <a:lnTo>
                  <a:pt x="88" y="10357"/>
                </a:lnTo>
                <a:cubicBezTo>
                  <a:pt x="47" y="10403"/>
                  <a:pt x="26" y="10455"/>
                  <a:pt x="26" y="10506"/>
                </a:cubicBezTo>
                <a:cubicBezTo>
                  <a:pt x="21" y="10512"/>
                  <a:pt x="21" y="10517"/>
                  <a:pt x="21" y="10522"/>
                </a:cubicBezTo>
                <a:lnTo>
                  <a:pt x="21" y="10527"/>
                </a:lnTo>
                <a:cubicBezTo>
                  <a:pt x="26" y="10584"/>
                  <a:pt x="47" y="10641"/>
                  <a:pt x="88" y="10682"/>
                </a:cubicBezTo>
                <a:lnTo>
                  <a:pt x="750" y="11375"/>
                </a:lnTo>
                <a:lnTo>
                  <a:pt x="88" y="12074"/>
                </a:lnTo>
                <a:cubicBezTo>
                  <a:pt x="47" y="12115"/>
                  <a:pt x="26" y="12168"/>
                  <a:pt x="26" y="12225"/>
                </a:cubicBezTo>
                <a:cubicBezTo>
                  <a:pt x="21" y="12230"/>
                  <a:pt x="21" y="12230"/>
                  <a:pt x="21" y="12235"/>
                </a:cubicBezTo>
                <a:lnTo>
                  <a:pt x="21" y="12245"/>
                </a:lnTo>
                <a:cubicBezTo>
                  <a:pt x="26" y="12302"/>
                  <a:pt x="47" y="12354"/>
                  <a:pt x="88" y="12395"/>
                </a:cubicBezTo>
                <a:lnTo>
                  <a:pt x="750" y="13094"/>
                </a:lnTo>
                <a:lnTo>
                  <a:pt x="88" y="13787"/>
                </a:lnTo>
                <a:cubicBezTo>
                  <a:pt x="47" y="13828"/>
                  <a:pt x="26" y="13885"/>
                  <a:pt x="26" y="13937"/>
                </a:cubicBezTo>
                <a:cubicBezTo>
                  <a:pt x="21" y="13942"/>
                  <a:pt x="21" y="13947"/>
                  <a:pt x="21" y="13952"/>
                </a:cubicBezTo>
                <a:lnTo>
                  <a:pt x="21" y="13958"/>
                </a:lnTo>
                <a:cubicBezTo>
                  <a:pt x="26" y="14014"/>
                  <a:pt x="47" y="14071"/>
                  <a:pt x="88" y="14114"/>
                </a:cubicBezTo>
                <a:lnTo>
                  <a:pt x="750" y="14807"/>
                </a:lnTo>
                <a:lnTo>
                  <a:pt x="88" y="15505"/>
                </a:lnTo>
                <a:cubicBezTo>
                  <a:pt x="47" y="15547"/>
                  <a:pt x="26" y="15598"/>
                  <a:pt x="26" y="15655"/>
                </a:cubicBezTo>
                <a:cubicBezTo>
                  <a:pt x="21" y="15660"/>
                  <a:pt x="21" y="15660"/>
                  <a:pt x="21" y="15666"/>
                </a:cubicBezTo>
                <a:lnTo>
                  <a:pt x="21" y="15676"/>
                </a:lnTo>
                <a:cubicBezTo>
                  <a:pt x="26" y="15728"/>
                  <a:pt x="47" y="15784"/>
                  <a:pt x="88" y="15826"/>
                </a:cubicBezTo>
                <a:lnTo>
                  <a:pt x="750" y="16524"/>
                </a:lnTo>
                <a:lnTo>
                  <a:pt x="88" y="17219"/>
                </a:lnTo>
                <a:cubicBezTo>
                  <a:pt x="47" y="17260"/>
                  <a:pt x="26" y="17317"/>
                  <a:pt x="26" y="17368"/>
                </a:cubicBezTo>
                <a:cubicBezTo>
                  <a:pt x="21" y="17374"/>
                  <a:pt x="21" y="17379"/>
                  <a:pt x="21" y="17384"/>
                </a:cubicBezTo>
                <a:lnTo>
                  <a:pt x="21" y="17389"/>
                </a:lnTo>
                <a:cubicBezTo>
                  <a:pt x="26" y="17446"/>
                  <a:pt x="47" y="17503"/>
                  <a:pt x="88" y="17544"/>
                </a:cubicBezTo>
                <a:lnTo>
                  <a:pt x="750" y="18237"/>
                </a:lnTo>
                <a:lnTo>
                  <a:pt x="88" y="18936"/>
                </a:lnTo>
                <a:cubicBezTo>
                  <a:pt x="47" y="18977"/>
                  <a:pt x="26" y="19029"/>
                  <a:pt x="26" y="19086"/>
                </a:cubicBezTo>
                <a:cubicBezTo>
                  <a:pt x="21" y="19086"/>
                  <a:pt x="21" y="19091"/>
                  <a:pt x="21" y="19096"/>
                </a:cubicBezTo>
                <a:lnTo>
                  <a:pt x="21" y="19106"/>
                </a:lnTo>
                <a:cubicBezTo>
                  <a:pt x="26" y="19158"/>
                  <a:pt x="47" y="19216"/>
                  <a:pt x="88" y="19257"/>
                </a:cubicBezTo>
                <a:lnTo>
                  <a:pt x="750" y="19956"/>
                </a:lnTo>
                <a:lnTo>
                  <a:pt x="88" y="20649"/>
                </a:lnTo>
                <a:cubicBezTo>
                  <a:pt x="47" y="20690"/>
                  <a:pt x="26" y="20747"/>
                  <a:pt x="26" y="20799"/>
                </a:cubicBezTo>
                <a:cubicBezTo>
                  <a:pt x="21" y="20804"/>
                  <a:pt x="21" y="20809"/>
                  <a:pt x="21" y="20814"/>
                </a:cubicBezTo>
                <a:lnTo>
                  <a:pt x="21" y="20820"/>
                </a:lnTo>
                <a:cubicBezTo>
                  <a:pt x="26" y="20876"/>
                  <a:pt x="47" y="20928"/>
                  <a:pt x="88" y="20975"/>
                </a:cubicBezTo>
                <a:lnTo>
                  <a:pt x="750" y="21668"/>
                </a:lnTo>
                <a:lnTo>
                  <a:pt x="88" y="22366"/>
                </a:lnTo>
                <a:cubicBezTo>
                  <a:pt x="47" y="22409"/>
                  <a:pt x="26" y="22460"/>
                  <a:pt x="26" y="22517"/>
                </a:cubicBezTo>
                <a:cubicBezTo>
                  <a:pt x="21" y="22517"/>
                  <a:pt x="21" y="22522"/>
                  <a:pt x="21" y="22528"/>
                </a:cubicBezTo>
                <a:lnTo>
                  <a:pt x="21" y="22538"/>
                </a:lnTo>
                <a:cubicBezTo>
                  <a:pt x="26" y="22590"/>
                  <a:pt x="47" y="22646"/>
                  <a:pt x="88" y="22688"/>
                </a:cubicBezTo>
                <a:lnTo>
                  <a:pt x="750" y="23386"/>
                </a:lnTo>
                <a:lnTo>
                  <a:pt x="88" y="24080"/>
                </a:lnTo>
                <a:cubicBezTo>
                  <a:pt x="47" y="24121"/>
                  <a:pt x="26" y="24178"/>
                  <a:pt x="26" y="24229"/>
                </a:cubicBezTo>
                <a:cubicBezTo>
                  <a:pt x="21" y="24235"/>
                  <a:pt x="21" y="24240"/>
                  <a:pt x="21" y="24240"/>
                </a:cubicBezTo>
                <a:lnTo>
                  <a:pt x="21" y="24250"/>
                </a:lnTo>
                <a:cubicBezTo>
                  <a:pt x="26" y="24308"/>
                  <a:pt x="47" y="24360"/>
                  <a:pt x="88" y="24406"/>
                </a:cubicBezTo>
                <a:lnTo>
                  <a:pt x="750" y="25099"/>
                </a:lnTo>
                <a:lnTo>
                  <a:pt x="88" y="25798"/>
                </a:lnTo>
                <a:cubicBezTo>
                  <a:pt x="47" y="25839"/>
                  <a:pt x="26" y="25891"/>
                  <a:pt x="26" y="25948"/>
                </a:cubicBezTo>
                <a:cubicBezTo>
                  <a:pt x="21" y="25948"/>
                  <a:pt x="21" y="25953"/>
                  <a:pt x="21" y="25958"/>
                </a:cubicBezTo>
                <a:lnTo>
                  <a:pt x="21" y="25968"/>
                </a:lnTo>
                <a:cubicBezTo>
                  <a:pt x="26" y="26020"/>
                  <a:pt x="47" y="26077"/>
                  <a:pt x="88" y="26118"/>
                </a:cubicBezTo>
                <a:lnTo>
                  <a:pt x="750" y="26817"/>
                </a:lnTo>
                <a:lnTo>
                  <a:pt x="291" y="27298"/>
                </a:lnTo>
                <a:cubicBezTo>
                  <a:pt x="279" y="27297"/>
                  <a:pt x="267" y="27296"/>
                  <a:pt x="256" y="27296"/>
                </a:cubicBezTo>
                <a:cubicBezTo>
                  <a:pt x="195" y="27296"/>
                  <a:pt x="137" y="27317"/>
                  <a:pt x="93" y="27360"/>
                </a:cubicBezTo>
                <a:cubicBezTo>
                  <a:pt x="26" y="27422"/>
                  <a:pt x="5" y="27515"/>
                  <a:pt x="36" y="27599"/>
                </a:cubicBezTo>
                <a:cubicBezTo>
                  <a:pt x="11" y="27682"/>
                  <a:pt x="26" y="27775"/>
                  <a:pt x="93" y="27837"/>
                </a:cubicBezTo>
                <a:cubicBezTo>
                  <a:pt x="137" y="27880"/>
                  <a:pt x="195" y="27902"/>
                  <a:pt x="256" y="27902"/>
                </a:cubicBezTo>
                <a:cubicBezTo>
                  <a:pt x="267" y="27902"/>
                  <a:pt x="279" y="27901"/>
                  <a:pt x="291" y="27899"/>
                </a:cubicBezTo>
                <a:lnTo>
                  <a:pt x="731" y="28359"/>
                </a:lnTo>
                <a:lnTo>
                  <a:pt x="88" y="29032"/>
                </a:lnTo>
                <a:cubicBezTo>
                  <a:pt x="36" y="29084"/>
                  <a:pt x="16" y="29151"/>
                  <a:pt x="26" y="29213"/>
                </a:cubicBezTo>
                <a:cubicBezTo>
                  <a:pt x="16" y="29280"/>
                  <a:pt x="36" y="29347"/>
                  <a:pt x="88" y="29399"/>
                </a:cubicBezTo>
                <a:lnTo>
                  <a:pt x="731" y="30073"/>
                </a:lnTo>
                <a:lnTo>
                  <a:pt x="88" y="30744"/>
                </a:lnTo>
                <a:cubicBezTo>
                  <a:pt x="36" y="30797"/>
                  <a:pt x="16" y="30864"/>
                  <a:pt x="26" y="30931"/>
                </a:cubicBezTo>
                <a:cubicBezTo>
                  <a:pt x="16" y="30998"/>
                  <a:pt x="36" y="31066"/>
                  <a:pt x="88" y="31117"/>
                </a:cubicBezTo>
                <a:lnTo>
                  <a:pt x="731" y="31790"/>
                </a:lnTo>
                <a:lnTo>
                  <a:pt x="88" y="32463"/>
                </a:lnTo>
                <a:cubicBezTo>
                  <a:pt x="36" y="32509"/>
                  <a:pt x="16" y="32581"/>
                  <a:pt x="26" y="32643"/>
                </a:cubicBezTo>
                <a:cubicBezTo>
                  <a:pt x="16" y="32712"/>
                  <a:pt x="36" y="32779"/>
                  <a:pt x="88" y="32830"/>
                </a:cubicBezTo>
                <a:lnTo>
                  <a:pt x="731" y="33503"/>
                </a:lnTo>
                <a:lnTo>
                  <a:pt x="88" y="34176"/>
                </a:lnTo>
                <a:cubicBezTo>
                  <a:pt x="36" y="34227"/>
                  <a:pt x="16" y="34295"/>
                  <a:pt x="26" y="34362"/>
                </a:cubicBezTo>
                <a:cubicBezTo>
                  <a:pt x="16" y="34429"/>
                  <a:pt x="36" y="34496"/>
                  <a:pt x="88" y="34549"/>
                </a:cubicBezTo>
                <a:lnTo>
                  <a:pt x="731" y="35220"/>
                </a:lnTo>
                <a:lnTo>
                  <a:pt x="88" y="35889"/>
                </a:lnTo>
                <a:cubicBezTo>
                  <a:pt x="36" y="35941"/>
                  <a:pt x="16" y="36013"/>
                  <a:pt x="26" y="36075"/>
                </a:cubicBezTo>
                <a:cubicBezTo>
                  <a:pt x="16" y="36142"/>
                  <a:pt x="36" y="36209"/>
                  <a:pt x="88" y="36261"/>
                </a:cubicBezTo>
                <a:lnTo>
                  <a:pt x="731" y="36934"/>
                </a:lnTo>
                <a:lnTo>
                  <a:pt x="88" y="37606"/>
                </a:lnTo>
                <a:cubicBezTo>
                  <a:pt x="36" y="37658"/>
                  <a:pt x="16" y="37725"/>
                  <a:pt x="26" y="37792"/>
                </a:cubicBezTo>
                <a:cubicBezTo>
                  <a:pt x="16" y="37860"/>
                  <a:pt x="36" y="37928"/>
                  <a:pt x="88" y="37979"/>
                </a:cubicBezTo>
                <a:lnTo>
                  <a:pt x="731" y="38652"/>
                </a:lnTo>
                <a:lnTo>
                  <a:pt x="88" y="39319"/>
                </a:lnTo>
                <a:cubicBezTo>
                  <a:pt x="36" y="39371"/>
                  <a:pt x="16" y="39443"/>
                  <a:pt x="26" y="39505"/>
                </a:cubicBezTo>
                <a:cubicBezTo>
                  <a:pt x="16" y="39573"/>
                  <a:pt x="36" y="39640"/>
                  <a:pt x="88" y="39691"/>
                </a:cubicBezTo>
                <a:lnTo>
                  <a:pt x="731" y="40365"/>
                </a:lnTo>
                <a:lnTo>
                  <a:pt x="88" y="41038"/>
                </a:lnTo>
                <a:cubicBezTo>
                  <a:pt x="36" y="41089"/>
                  <a:pt x="16" y="41157"/>
                  <a:pt x="26" y="41224"/>
                </a:cubicBezTo>
                <a:cubicBezTo>
                  <a:pt x="16" y="41286"/>
                  <a:pt x="36" y="41358"/>
                  <a:pt x="88" y="41410"/>
                </a:cubicBezTo>
                <a:lnTo>
                  <a:pt x="731" y="42082"/>
                </a:lnTo>
                <a:lnTo>
                  <a:pt x="88" y="42750"/>
                </a:lnTo>
                <a:cubicBezTo>
                  <a:pt x="36" y="42802"/>
                  <a:pt x="16" y="42870"/>
                  <a:pt x="26" y="42937"/>
                </a:cubicBezTo>
                <a:cubicBezTo>
                  <a:pt x="16" y="43004"/>
                  <a:pt x="36" y="43071"/>
                  <a:pt x="88" y="43123"/>
                </a:cubicBezTo>
                <a:lnTo>
                  <a:pt x="731" y="43796"/>
                </a:lnTo>
                <a:lnTo>
                  <a:pt x="88" y="44468"/>
                </a:lnTo>
                <a:cubicBezTo>
                  <a:pt x="36" y="44520"/>
                  <a:pt x="16" y="44587"/>
                  <a:pt x="26" y="44654"/>
                </a:cubicBezTo>
                <a:cubicBezTo>
                  <a:pt x="16" y="44716"/>
                  <a:pt x="36" y="44790"/>
                  <a:pt x="88" y="44840"/>
                </a:cubicBezTo>
                <a:lnTo>
                  <a:pt x="731" y="45509"/>
                </a:lnTo>
                <a:lnTo>
                  <a:pt x="88" y="46181"/>
                </a:lnTo>
                <a:cubicBezTo>
                  <a:pt x="36" y="46233"/>
                  <a:pt x="16" y="46300"/>
                  <a:pt x="26" y="46367"/>
                </a:cubicBezTo>
                <a:cubicBezTo>
                  <a:pt x="16" y="46435"/>
                  <a:pt x="36" y="46502"/>
                  <a:pt x="88" y="46553"/>
                </a:cubicBezTo>
                <a:lnTo>
                  <a:pt x="731" y="47226"/>
                </a:lnTo>
                <a:lnTo>
                  <a:pt x="88" y="47899"/>
                </a:lnTo>
                <a:cubicBezTo>
                  <a:pt x="36" y="47950"/>
                  <a:pt x="16" y="48019"/>
                  <a:pt x="26" y="48086"/>
                </a:cubicBezTo>
                <a:cubicBezTo>
                  <a:pt x="16" y="48148"/>
                  <a:pt x="36" y="48220"/>
                  <a:pt x="88" y="48272"/>
                </a:cubicBezTo>
                <a:lnTo>
                  <a:pt x="731" y="48939"/>
                </a:lnTo>
                <a:lnTo>
                  <a:pt x="88" y="49612"/>
                </a:lnTo>
                <a:cubicBezTo>
                  <a:pt x="36" y="49664"/>
                  <a:pt x="16" y="49731"/>
                  <a:pt x="26" y="49798"/>
                </a:cubicBezTo>
                <a:cubicBezTo>
                  <a:pt x="16" y="49865"/>
                  <a:pt x="36" y="49932"/>
                  <a:pt x="88" y="49985"/>
                </a:cubicBezTo>
                <a:lnTo>
                  <a:pt x="731" y="50658"/>
                </a:lnTo>
                <a:lnTo>
                  <a:pt x="88" y="51330"/>
                </a:lnTo>
                <a:cubicBezTo>
                  <a:pt x="36" y="51382"/>
                  <a:pt x="16" y="51449"/>
                  <a:pt x="26" y="51516"/>
                </a:cubicBezTo>
                <a:cubicBezTo>
                  <a:pt x="16" y="51578"/>
                  <a:pt x="36" y="51651"/>
                  <a:pt x="88" y="51702"/>
                </a:cubicBezTo>
                <a:lnTo>
                  <a:pt x="731" y="52370"/>
                </a:lnTo>
                <a:lnTo>
                  <a:pt x="88" y="53042"/>
                </a:lnTo>
                <a:cubicBezTo>
                  <a:pt x="36" y="53094"/>
                  <a:pt x="16" y="53161"/>
                  <a:pt x="26" y="53229"/>
                </a:cubicBezTo>
                <a:cubicBezTo>
                  <a:pt x="16" y="53297"/>
                  <a:pt x="36" y="53364"/>
                  <a:pt x="88" y="53415"/>
                </a:cubicBezTo>
                <a:lnTo>
                  <a:pt x="731" y="54088"/>
                </a:lnTo>
                <a:lnTo>
                  <a:pt x="88" y="54761"/>
                </a:lnTo>
                <a:cubicBezTo>
                  <a:pt x="36" y="54812"/>
                  <a:pt x="16" y="54880"/>
                  <a:pt x="26" y="54942"/>
                </a:cubicBezTo>
                <a:cubicBezTo>
                  <a:pt x="16" y="55009"/>
                  <a:pt x="36" y="55077"/>
                  <a:pt x="88" y="55129"/>
                </a:cubicBezTo>
                <a:lnTo>
                  <a:pt x="731" y="55801"/>
                </a:lnTo>
                <a:lnTo>
                  <a:pt x="88" y="56474"/>
                </a:lnTo>
                <a:cubicBezTo>
                  <a:pt x="36" y="56526"/>
                  <a:pt x="16" y="56593"/>
                  <a:pt x="26" y="56660"/>
                </a:cubicBezTo>
                <a:cubicBezTo>
                  <a:pt x="16" y="56727"/>
                  <a:pt x="36" y="56794"/>
                  <a:pt x="88" y="56846"/>
                </a:cubicBezTo>
                <a:lnTo>
                  <a:pt x="731" y="57519"/>
                </a:lnTo>
                <a:lnTo>
                  <a:pt x="88" y="58186"/>
                </a:lnTo>
                <a:cubicBezTo>
                  <a:pt x="36" y="58238"/>
                  <a:pt x="16" y="58311"/>
                  <a:pt x="26" y="58373"/>
                </a:cubicBezTo>
                <a:cubicBezTo>
                  <a:pt x="16" y="58440"/>
                  <a:pt x="36" y="58507"/>
                  <a:pt x="88" y="58559"/>
                </a:cubicBezTo>
                <a:lnTo>
                  <a:pt x="731" y="59232"/>
                </a:lnTo>
                <a:lnTo>
                  <a:pt x="88" y="59904"/>
                </a:lnTo>
                <a:cubicBezTo>
                  <a:pt x="36" y="59956"/>
                  <a:pt x="16" y="60023"/>
                  <a:pt x="26" y="60090"/>
                </a:cubicBezTo>
                <a:cubicBezTo>
                  <a:pt x="16" y="60159"/>
                  <a:pt x="36" y="60226"/>
                  <a:pt x="88" y="60276"/>
                </a:cubicBezTo>
                <a:lnTo>
                  <a:pt x="731" y="60950"/>
                </a:lnTo>
                <a:lnTo>
                  <a:pt x="88" y="61618"/>
                </a:lnTo>
                <a:cubicBezTo>
                  <a:pt x="36" y="61669"/>
                  <a:pt x="16" y="61742"/>
                  <a:pt x="26" y="61804"/>
                </a:cubicBezTo>
                <a:cubicBezTo>
                  <a:pt x="16" y="61871"/>
                  <a:pt x="36" y="61938"/>
                  <a:pt x="88" y="61990"/>
                </a:cubicBezTo>
                <a:lnTo>
                  <a:pt x="731" y="62662"/>
                </a:lnTo>
                <a:lnTo>
                  <a:pt x="88" y="63335"/>
                </a:lnTo>
                <a:cubicBezTo>
                  <a:pt x="36" y="63388"/>
                  <a:pt x="16" y="63455"/>
                  <a:pt x="26" y="63522"/>
                </a:cubicBezTo>
                <a:cubicBezTo>
                  <a:pt x="16" y="63589"/>
                  <a:pt x="36" y="63656"/>
                  <a:pt x="88" y="63708"/>
                </a:cubicBezTo>
                <a:lnTo>
                  <a:pt x="731" y="64381"/>
                </a:lnTo>
                <a:lnTo>
                  <a:pt x="88" y="65048"/>
                </a:lnTo>
                <a:cubicBezTo>
                  <a:pt x="36" y="65100"/>
                  <a:pt x="16" y="65172"/>
                  <a:pt x="26" y="65234"/>
                </a:cubicBezTo>
                <a:cubicBezTo>
                  <a:pt x="16" y="65301"/>
                  <a:pt x="36" y="65368"/>
                  <a:pt x="88" y="65421"/>
                </a:cubicBezTo>
                <a:lnTo>
                  <a:pt x="731" y="66094"/>
                </a:lnTo>
                <a:lnTo>
                  <a:pt x="88" y="66766"/>
                </a:lnTo>
                <a:cubicBezTo>
                  <a:pt x="36" y="66818"/>
                  <a:pt x="16" y="66885"/>
                  <a:pt x="26" y="66952"/>
                </a:cubicBezTo>
                <a:cubicBezTo>
                  <a:pt x="16" y="67014"/>
                  <a:pt x="36" y="67087"/>
                  <a:pt x="88" y="67138"/>
                </a:cubicBezTo>
                <a:lnTo>
                  <a:pt x="731" y="67806"/>
                </a:lnTo>
                <a:lnTo>
                  <a:pt x="88" y="68479"/>
                </a:lnTo>
                <a:cubicBezTo>
                  <a:pt x="36" y="68530"/>
                  <a:pt x="16" y="68597"/>
                  <a:pt x="26" y="68666"/>
                </a:cubicBezTo>
                <a:cubicBezTo>
                  <a:pt x="16" y="68733"/>
                  <a:pt x="36" y="68800"/>
                  <a:pt x="88" y="68852"/>
                </a:cubicBezTo>
                <a:lnTo>
                  <a:pt x="731" y="69524"/>
                </a:lnTo>
                <a:lnTo>
                  <a:pt x="88" y="70197"/>
                </a:lnTo>
                <a:cubicBezTo>
                  <a:pt x="36" y="70249"/>
                  <a:pt x="16" y="70316"/>
                  <a:pt x="26" y="70383"/>
                </a:cubicBezTo>
                <a:cubicBezTo>
                  <a:pt x="16" y="70445"/>
                  <a:pt x="36" y="70517"/>
                  <a:pt x="88" y="70570"/>
                </a:cubicBezTo>
                <a:lnTo>
                  <a:pt x="731" y="71237"/>
                </a:lnTo>
                <a:lnTo>
                  <a:pt x="88" y="71910"/>
                </a:lnTo>
                <a:cubicBezTo>
                  <a:pt x="36" y="71962"/>
                  <a:pt x="16" y="72029"/>
                  <a:pt x="26" y="72096"/>
                </a:cubicBezTo>
                <a:cubicBezTo>
                  <a:pt x="16" y="72163"/>
                  <a:pt x="36" y="72230"/>
                  <a:pt x="88" y="72282"/>
                </a:cubicBezTo>
                <a:lnTo>
                  <a:pt x="731" y="72955"/>
                </a:lnTo>
                <a:lnTo>
                  <a:pt x="88" y="73627"/>
                </a:lnTo>
                <a:cubicBezTo>
                  <a:pt x="36" y="73679"/>
                  <a:pt x="16" y="73747"/>
                  <a:pt x="26" y="73814"/>
                </a:cubicBezTo>
                <a:cubicBezTo>
                  <a:pt x="16" y="73876"/>
                  <a:pt x="36" y="73949"/>
                  <a:pt x="88" y="74000"/>
                </a:cubicBezTo>
                <a:lnTo>
                  <a:pt x="731" y="74668"/>
                </a:lnTo>
                <a:lnTo>
                  <a:pt x="88" y="75341"/>
                </a:lnTo>
                <a:cubicBezTo>
                  <a:pt x="36" y="75392"/>
                  <a:pt x="16" y="75459"/>
                  <a:pt x="26" y="75527"/>
                </a:cubicBezTo>
                <a:cubicBezTo>
                  <a:pt x="16" y="75595"/>
                  <a:pt x="36" y="75662"/>
                  <a:pt x="88" y="75714"/>
                </a:cubicBezTo>
                <a:lnTo>
                  <a:pt x="731" y="76386"/>
                </a:lnTo>
                <a:lnTo>
                  <a:pt x="88" y="77059"/>
                </a:lnTo>
                <a:cubicBezTo>
                  <a:pt x="36" y="77111"/>
                  <a:pt x="16" y="77178"/>
                  <a:pt x="26" y="77240"/>
                </a:cubicBezTo>
                <a:cubicBezTo>
                  <a:pt x="16" y="77307"/>
                  <a:pt x="36" y="77379"/>
                  <a:pt x="88" y="77426"/>
                </a:cubicBezTo>
                <a:lnTo>
                  <a:pt x="731" y="78098"/>
                </a:lnTo>
                <a:lnTo>
                  <a:pt x="88" y="78771"/>
                </a:lnTo>
                <a:cubicBezTo>
                  <a:pt x="36" y="78824"/>
                  <a:pt x="16" y="78891"/>
                  <a:pt x="26" y="78958"/>
                </a:cubicBezTo>
                <a:cubicBezTo>
                  <a:pt x="16" y="79025"/>
                  <a:pt x="36" y="79092"/>
                  <a:pt x="88" y="79144"/>
                </a:cubicBezTo>
                <a:lnTo>
                  <a:pt x="731" y="79817"/>
                </a:lnTo>
                <a:lnTo>
                  <a:pt x="88" y="80489"/>
                </a:lnTo>
                <a:cubicBezTo>
                  <a:pt x="36" y="80541"/>
                  <a:pt x="16" y="80608"/>
                  <a:pt x="26" y="80670"/>
                </a:cubicBezTo>
                <a:cubicBezTo>
                  <a:pt x="16" y="80737"/>
                  <a:pt x="36" y="80806"/>
                  <a:pt x="88" y="80857"/>
                </a:cubicBezTo>
                <a:lnTo>
                  <a:pt x="731" y="81530"/>
                </a:lnTo>
                <a:lnTo>
                  <a:pt x="88" y="82203"/>
                </a:lnTo>
                <a:cubicBezTo>
                  <a:pt x="0" y="82296"/>
                  <a:pt x="0" y="82440"/>
                  <a:pt x="93" y="82528"/>
                </a:cubicBezTo>
                <a:cubicBezTo>
                  <a:pt x="139" y="82571"/>
                  <a:pt x="196" y="82592"/>
                  <a:pt x="254" y="82592"/>
                </a:cubicBezTo>
                <a:cubicBezTo>
                  <a:pt x="314" y="82592"/>
                  <a:pt x="375" y="82569"/>
                  <a:pt x="420" y="82523"/>
                </a:cubicBezTo>
                <a:lnTo>
                  <a:pt x="1046" y="81866"/>
                </a:lnTo>
                <a:lnTo>
                  <a:pt x="2018" y="82875"/>
                </a:lnTo>
                <a:cubicBezTo>
                  <a:pt x="2061" y="82922"/>
                  <a:pt x="2123" y="82948"/>
                  <a:pt x="2185" y="82948"/>
                </a:cubicBezTo>
                <a:cubicBezTo>
                  <a:pt x="2247" y="82948"/>
                  <a:pt x="2309" y="82922"/>
                  <a:pt x="2350" y="82875"/>
                </a:cubicBezTo>
                <a:lnTo>
                  <a:pt x="3317" y="81866"/>
                </a:lnTo>
                <a:lnTo>
                  <a:pt x="3948" y="82523"/>
                </a:lnTo>
                <a:cubicBezTo>
                  <a:pt x="3994" y="82569"/>
                  <a:pt x="4054" y="82592"/>
                  <a:pt x="4115" y="82592"/>
                </a:cubicBezTo>
                <a:cubicBezTo>
                  <a:pt x="4172" y="82592"/>
                  <a:pt x="4230" y="82571"/>
                  <a:pt x="4275" y="82528"/>
                </a:cubicBezTo>
                <a:cubicBezTo>
                  <a:pt x="4321" y="82482"/>
                  <a:pt x="4342" y="82420"/>
                  <a:pt x="4342" y="82363"/>
                </a:cubicBezTo>
                <a:cubicBezTo>
                  <a:pt x="4342" y="82306"/>
                  <a:pt x="4321" y="82249"/>
                  <a:pt x="4280" y="82203"/>
                </a:cubicBezTo>
                <a:lnTo>
                  <a:pt x="3638" y="81530"/>
                </a:lnTo>
                <a:lnTo>
                  <a:pt x="4280" y="80857"/>
                </a:lnTo>
                <a:cubicBezTo>
                  <a:pt x="4321" y="80816"/>
                  <a:pt x="4342" y="80759"/>
                  <a:pt x="4342" y="80701"/>
                </a:cubicBezTo>
                <a:lnTo>
                  <a:pt x="4342" y="80670"/>
                </a:lnTo>
                <a:lnTo>
                  <a:pt x="4342" y="80644"/>
                </a:lnTo>
                <a:cubicBezTo>
                  <a:pt x="4342" y="80588"/>
                  <a:pt x="4321" y="80531"/>
                  <a:pt x="4280" y="80489"/>
                </a:cubicBezTo>
                <a:lnTo>
                  <a:pt x="3638" y="79817"/>
                </a:lnTo>
                <a:lnTo>
                  <a:pt x="4280" y="79144"/>
                </a:lnTo>
                <a:cubicBezTo>
                  <a:pt x="4321" y="79098"/>
                  <a:pt x="4342" y="79041"/>
                  <a:pt x="4342" y="78984"/>
                </a:cubicBezTo>
                <a:lnTo>
                  <a:pt x="4342" y="78958"/>
                </a:lnTo>
                <a:lnTo>
                  <a:pt x="4342" y="78932"/>
                </a:lnTo>
                <a:cubicBezTo>
                  <a:pt x="4342" y="78874"/>
                  <a:pt x="4321" y="78819"/>
                  <a:pt x="4280" y="78771"/>
                </a:cubicBezTo>
                <a:lnTo>
                  <a:pt x="3638" y="78098"/>
                </a:lnTo>
                <a:lnTo>
                  <a:pt x="4280" y="77426"/>
                </a:lnTo>
                <a:cubicBezTo>
                  <a:pt x="4321" y="77384"/>
                  <a:pt x="4342" y="77328"/>
                  <a:pt x="4342" y="77271"/>
                </a:cubicBezTo>
                <a:lnTo>
                  <a:pt x="4342" y="77245"/>
                </a:lnTo>
                <a:lnTo>
                  <a:pt x="4342" y="77214"/>
                </a:lnTo>
                <a:cubicBezTo>
                  <a:pt x="4342" y="77157"/>
                  <a:pt x="4321" y="77100"/>
                  <a:pt x="4280" y="77059"/>
                </a:cubicBezTo>
                <a:lnTo>
                  <a:pt x="3638" y="76386"/>
                </a:lnTo>
                <a:lnTo>
                  <a:pt x="4280" y="75714"/>
                </a:lnTo>
                <a:cubicBezTo>
                  <a:pt x="4321" y="75667"/>
                  <a:pt x="4342" y="75609"/>
                  <a:pt x="4342" y="75552"/>
                </a:cubicBezTo>
                <a:lnTo>
                  <a:pt x="4342" y="75527"/>
                </a:lnTo>
                <a:lnTo>
                  <a:pt x="4342" y="75501"/>
                </a:lnTo>
                <a:cubicBezTo>
                  <a:pt x="4342" y="75444"/>
                  <a:pt x="4321" y="75387"/>
                  <a:pt x="4280" y="75341"/>
                </a:cubicBezTo>
                <a:lnTo>
                  <a:pt x="3638" y="74668"/>
                </a:lnTo>
                <a:lnTo>
                  <a:pt x="4280" y="74000"/>
                </a:lnTo>
                <a:cubicBezTo>
                  <a:pt x="4321" y="73954"/>
                  <a:pt x="4342" y="73897"/>
                  <a:pt x="4342" y="73840"/>
                </a:cubicBezTo>
                <a:lnTo>
                  <a:pt x="4342" y="73814"/>
                </a:lnTo>
                <a:lnTo>
                  <a:pt x="4342" y="73783"/>
                </a:lnTo>
                <a:cubicBezTo>
                  <a:pt x="4342" y="73727"/>
                  <a:pt x="4321" y="73670"/>
                  <a:pt x="4280" y="73627"/>
                </a:cubicBezTo>
                <a:lnTo>
                  <a:pt x="3638" y="72955"/>
                </a:lnTo>
                <a:lnTo>
                  <a:pt x="4280" y="72282"/>
                </a:lnTo>
                <a:cubicBezTo>
                  <a:pt x="4321" y="72236"/>
                  <a:pt x="4342" y="72179"/>
                  <a:pt x="4342" y="72122"/>
                </a:cubicBezTo>
                <a:lnTo>
                  <a:pt x="4342" y="72096"/>
                </a:lnTo>
                <a:lnTo>
                  <a:pt x="4342" y="72070"/>
                </a:lnTo>
                <a:cubicBezTo>
                  <a:pt x="4342" y="72013"/>
                  <a:pt x="4321" y="71957"/>
                  <a:pt x="4280" y="71910"/>
                </a:cubicBezTo>
                <a:lnTo>
                  <a:pt x="3638" y="71237"/>
                </a:lnTo>
                <a:lnTo>
                  <a:pt x="4280" y="70570"/>
                </a:lnTo>
                <a:cubicBezTo>
                  <a:pt x="4321" y="70522"/>
                  <a:pt x="4342" y="70467"/>
                  <a:pt x="4342" y="70409"/>
                </a:cubicBezTo>
                <a:lnTo>
                  <a:pt x="4342" y="70383"/>
                </a:lnTo>
                <a:lnTo>
                  <a:pt x="4342" y="70357"/>
                </a:lnTo>
                <a:cubicBezTo>
                  <a:pt x="4342" y="70295"/>
                  <a:pt x="4321" y="70238"/>
                  <a:pt x="4280" y="70197"/>
                </a:cubicBezTo>
                <a:lnTo>
                  <a:pt x="3638" y="69524"/>
                </a:lnTo>
                <a:lnTo>
                  <a:pt x="4280" y="68852"/>
                </a:lnTo>
                <a:cubicBezTo>
                  <a:pt x="4321" y="68810"/>
                  <a:pt x="4342" y="68748"/>
                  <a:pt x="4342" y="68691"/>
                </a:cubicBezTo>
                <a:lnTo>
                  <a:pt x="4342" y="68666"/>
                </a:lnTo>
                <a:lnTo>
                  <a:pt x="4342" y="68640"/>
                </a:lnTo>
                <a:cubicBezTo>
                  <a:pt x="4342" y="68583"/>
                  <a:pt x="4321" y="68525"/>
                  <a:pt x="4280" y="68479"/>
                </a:cubicBezTo>
                <a:lnTo>
                  <a:pt x="3638" y="67806"/>
                </a:lnTo>
                <a:lnTo>
                  <a:pt x="4280" y="67138"/>
                </a:lnTo>
                <a:cubicBezTo>
                  <a:pt x="4321" y="67092"/>
                  <a:pt x="4342" y="67035"/>
                  <a:pt x="4342" y="66978"/>
                </a:cubicBezTo>
                <a:lnTo>
                  <a:pt x="4342" y="66952"/>
                </a:lnTo>
                <a:lnTo>
                  <a:pt x="4342" y="66927"/>
                </a:lnTo>
                <a:cubicBezTo>
                  <a:pt x="4342" y="66870"/>
                  <a:pt x="4321" y="66808"/>
                  <a:pt x="4280" y="66766"/>
                </a:cubicBezTo>
                <a:lnTo>
                  <a:pt x="3638" y="66094"/>
                </a:lnTo>
                <a:lnTo>
                  <a:pt x="4280" y="65421"/>
                </a:lnTo>
                <a:cubicBezTo>
                  <a:pt x="4321" y="65380"/>
                  <a:pt x="4342" y="65322"/>
                  <a:pt x="4342" y="65260"/>
                </a:cubicBezTo>
                <a:lnTo>
                  <a:pt x="4342" y="65234"/>
                </a:lnTo>
                <a:lnTo>
                  <a:pt x="4342" y="65208"/>
                </a:lnTo>
                <a:cubicBezTo>
                  <a:pt x="4342" y="65151"/>
                  <a:pt x="4321" y="65095"/>
                  <a:pt x="4280" y="65048"/>
                </a:cubicBezTo>
                <a:lnTo>
                  <a:pt x="3638" y="64381"/>
                </a:lnTo>
                <a:lnTo>
                  <a:pt x="4280" y="63708"/>
                </a:lnTo>
                <a:cubicBezTo>
                  <a:pt x="4321" y="63661"/>
                  <a:pt x="4342" y="63605"/>
                  <a:pt x="4342" y="63548"/>
                </a:cubicBezTo>
                <a:lnTo>
                  <a:pt x="4342" y="63522"/>
                </a:lnTo>
                <a:lnTo>
                  <a:pt x="4342" y="63496"/>
                </a:lnTo>
                <a:cubicBezTo>
                  <a:pt x="4342" y="63438"/>
                  <a:pt x="4321" y="63381"/>
                  <a:pt x="4280" y="63335"/>
                </a:cubicBezTo>
                <a:lnTo>
                  <a:pt x="3638" y="62662"/>
                </a:lnTo>
                <a:lnTo>
                  <a:pt x="4280" y="61990"/>
                </a:lnTo>
                <a:cubicBezTo>
                  <a:pt x="4321" y="61948"/>
                  <a:pt x="4342" y="61891"/>
                  <a:pt x="4342" y="61835"/>
                </a:cubicBezTo>
                <a:lnTo>
                  <a:pt x="4342" y="61804"/>
                </a:lnTo>
                <a:lnTo>
                  <a:pt x="4342" y="61778"/>
                </a:lnTo>
                <a:cubicBezTo>
                  <a:pt x="4342" y="61721"/>
                  <a:pt x="4321" y="61664"/>
                  <a:pt x="4280" y="61618"/>
                </a:cubicBezTo>
                <a:lnTo>
                  <a:pt x="3638" y="60950"/>
                </a:lnTo>
                <a:lnTo>
                  <a:pt x="4280" y="60276"/>
                </a:lnTo>
                <a:cubicBezTo>
                  <a:pt x="4321" y="60231"/>
                  <a:pt x="4342" y="60173"/>
                  <a:pt x="4342" y="60116"/>
                </a:cubicBezTo>
                <a:lnTo>
                  <a:pt x="4342" y="60090"/>
                </a:lnTo>
                <a:lnTo>
                  <a:pt x="4342" y="60065"/>
                </a:lnTo>
                <a:cubicBezTo>
                  <a:pt x="4342" y="60008"/>
                  <a:pt x="4321" y="59951"/>
                  <a:pt x="4280" y="59904"/>
                </a:cubicBezTo>
                <a:lnTo>
                  <a:pt x="3638" y="59232"/>
                </a:lnTo>
                <a:lnTo>
                  <a:pt x="4280" y="58559"/>
                </a:lnTo>
                <a:cubicBezTo>
                  <a:pt x="4321" y="58518"/>
                  <a:pt x="4342" y="58461"/>
                  <a:pt x="4342" y="58404"/>
                </a:cubicBezTo>
                <a:lnTo>
                  <a:pt x="4342" y="58373"/>
                </a:lnTo>
                <a:lnTo>
                  <a:pt x="4342" y="58347"/>
                </a:lnTo>
                <a:cubicBezTo>
                  <a:pt x="4342" y="58289"/>
                  <a:pt x="4321" y="58234"/>
                  <a:pt x="4280" y="58186"/>
                </a:cubicBezTo>
                <a:lnTo>
                  <a:pt x="3638" y="57519"/>
                </a:lnTo>
                <a:lnTo>
                  <a:pt x="4280" y="56846"/>
                </a:lnTo>
                <a:cubicBezTo>
                  <a:pt x="4321" y="56799"/>
                  <a:pt x="4342" y="56743"/>
                  <a:pt x="4342" y="56686"/>
                </a:cubicBezTo>
                <a:lnTo>
                  <a:pt x="4342" y="56660"/>
                </a:lnTo>
                <a:lnTo>
                  <a:pt x="4342" y="56634"/>
                </a:lnTo>
                <a:cubicBezTo>
                  <a:pt x="4342" y="56577"/>
                  <a:pt x="4321" y="56520"/>
                  <a:pt x="4280" y="56474"/>
                </a:cubicBezTo>
                <a:lnTo>
                  <a:pt x="3638" y="55801"/>
                </a:lnTo>
                <a:lnTo>
                  <a:pt x="4280" y="55129"/>
                </a:lnTo>
                <a:cubicBezTo>
                  <a:pt x="4321" y="55086"/>
                  <a:pt x="4342" y="55029"/>
                  <a:pt x="4342" y="54973"/>
                </a:cubicBezTo>
                <a:lnTo>
                  <a:pt x="4342" y="54947"/>
                </a:lnTo>
                <a:lnTo>
                  <a:pt x="4342" y="54916"/>
                </a:lnTo>
                <a:cubicBezTo>
                  <a:pt x="4342" y="54859"/>
                  <a:pt x="4321" y="54802"/>
                  <a:pt x="4280" y="54761"/>
                </a:cubicBezTo>
                <a:lnTo>
                  <a:pt x="3638" y="54088"/>
                </a:lnTo>
                <a:lnTo>
                  <a:pt x="4280" y="53415"/>
                </a:lnTo>
                <a:cubicBezTo>
                  <a:pt x="4321" y="53369"/>
                  <a:pt x="4342" y="53312"/>
                  <a:pt x="4342" y="53255"/>
                </a:cubicBezTo>
                <a:lnTo>
                  <a:pt x="4342" y="53229"/>
                </a:lnTo>
                <a:lnTo>
                  <a:pt x="4342" y="53204"/>
                </a:lnTo>
                <a:cubicBezTo>
                  <a:pt x="4342" y="53147"/>
                  <a:pt x="4321" y="53089"/>
                  <a:pt x="4280" y="53042"/>
                </a:cubicBezTo>
                <a:lnTo>
                  <a:pt x="3638" y="52370"/>
                </a:lnTo>
                <a:lnTo>
                  <a:pt x="4280" y="51702"/>
                </a:lnTo>
                <a:cubicBezTo>
                  <a:pt x="4321" y="51656"/>
                  <a:pt x="4342" y="51599"/>
                  <a:pt x="4342" y="51542"/>
                </a:cubicBezTo>
                <a:lnTo>
                  <a:pt x="4342" y="51516"/>
                </a:lnTo>
                <a:lnTo>
                  <a:pt x="4342" y="51485"/>
                </a:lnTo>
                <a:cubicBezTo>
                  <a:pt x="4342" y="51428"/>
                  <a:pt x="4321" y="51372"/>
                  <a:pt x="4280" y="51330"/>
                </a:cubicBezTo>
                <a:lnTo>
                  <a:pt x="3638" y="50658"/>
                </a:lnTo>
                <a:lnTo>
                  <a:pt x="4280" y="49985"/>
                </a:lnTo>
                <a:cubicBezTo>
                  <a:pt x="4321" y="49937"/>
                  <a:pt x="4342" y="49881"/>
                  <a:pt x="4342" y="49824"/>
                </a:cubicBezTo>
                <a:lnTo>
                  <a:pt x="4342" y="49798"/>
                </a:lnTo>
                <a:lnTo>
                  <a:pt x="4342" y="49772"/>
                </a:lnTo>
                <a:cubicBezTo>
                  <a:pt x="4342" y="49715"/>
                  <a:pt x="4321" y="49658"/>
                  <a:pt x="4280" y="49612"/>
                </a:cubicBezTo>
                <a:lnTo>
                  <a:pt x="3638" y="48939"/>
                </a:lnTo>
                <a:lnTo>
                  <a:pt x="4280" y="48272"/>
                </a:lnTo>
                <a:cubicBezTo>
                  <a:pt x="4321" y="48225"/>
                  <a:pt x="4342" y="48168"/>
                  <a:pt x="4342" y="48112"/>
                </a:cubicBezTo>
                <a:lnTo>
                  <a:pt x="4342" y="48086"/>
                </a:lnTo>
                <a:lnTo>
                  <a:pt x="4342" y="48055"/>
                </a:lnTo>
                <a:cubicBezTo>
                  <a:pt x="4342" y="47997"/>
                  <a:pt x="4321" y="47940"/>
                  <a:pt x="4280" y="47899"/>
                </a:cubicBezTo>
                <a:lnTo>
                  <a:pt x="3638" y="47226"/>
                </a:lnTo>
                <a:lnTo>
                  <a:pt x="4280" y="46553"/>
                </a:lnTo>
                <a:cubicBezTo>
                  <a:pt x="4321" y="46512"/>
                  <a:pt x="4342" y="46450"/>
                  <a:pt x="4342" y="46393"/>
                </a:cubicBezTo>
                <a:lnTo>
                  <a:pt x="4342" y="46367"/>
                </a:lnTo>
                <a:lnTo>
                  <a:pt x="4342" y="46342"/>
                </a:lnTo>
                <a:cubicBezTo>
                  <a:pt x="4342" y="46285"/>
                  <a:pt x="4321" y="46228"/>
                  <a:pt x="4280" y="46181"/>
                </a:cubicBezTo>
                <a:lnTo>
                  <a:pt x="3638" y="45509"/>
                </a:lnTo>
                <a:lnTo>
                  <a:pt x="4280" y="44840"/>
                </a:lnTo>
                <a:cubicBezTo>
                  <a:pt x="4321" y="44795"/>
                  <a:pt x="4342" y="44737"/>
                  <a:pt x="4342" y="44680"/>
                </a:cubicBezTo>
                <a:lnTo>
                  <a:pt x="4342" y="44654"/>
                </a:lnTo>
                <a:lnTo>
                  <a:pt x="4342" y="44628"/>
                </a:lnTo>
                <a:cubicBezTo>
                  <a:pt x="4342" y="44566"/>
                  <a:pt x="4321" y="44510"/>
                  <a:pt x="4280" y="44468"/>
                </a:cubicBezTo>
                <a:lnTo>
                  <a:pt x="3638" y="43796"/>
                </a:lnTo>
                <a:lnTo>
                  <a:pt x="4280" y="43123"/>
                </a:lnTo>
                <a:cubicBezTo>
                  <a:pt x="4321" y="43082"/>
                  <a:pt x="4342" y="43020"/>
                  <a:pt x="4342" y="42963"/>
                </a:cubicBezTo>
                <a:lnTo>
                  <a:pt x="4342" y="42937"/>
                </a:lnTo>
                <a:lnTo>
                  <a:pt x="4342" y="42910"/>
                </a:lnTo>
                <a:cubicBezTo>
                  <a:pt x="4342" y="42853"/>
                  <a:pt x="4321" y="42796"/>
                  <a:pt x="4280" y="42750"/>
                </a:cubicBezTo>
                <a:lnTo>
                  <a:pt x="3638" y="42082"/>
                </a:lnTo>
                <a:lnTo>
                  <a:pt x="4280" y="41410"/>
                </a:lnTo>
                <a:cubicBezTo>
                  <a:pt x="4321" y="41363"/>
                  <a:pt x="4342" y="41306"/>
                  <a:pt x="4342" y="41250"/>
                </a:cubicBezTo>
                <a:lnTo>
                  <a:pt x="4342" y="41224"/>
                </a:lnTo>
                <a:lnTo>
                  <a:pt x="4342" y="41198"/>
                </a:lnTo>
                <a:cubicBezTo>
                  <a:pt x="4342" y="41141"/>
                  <a:pt x="4321" y="41079"/>
                  <a:pt x="4280" y="41038"/>
                </a:cubicBezTo>
                <a:lnTo>
                  <a:pt x="3638" y="40365"/>
                </a:lnTo>
                <a:lnTo>
                  <a:pt x="4280" y="39691"/>
                </a:lnTo>
                <a:cubicBezTo>
                  <a:pt x="4321" y="39650"/>
                  <a:pt x="4342" y="39593"/>
                  <a:pt x="4342" y="39536"/>
                </a:cubicBezTo>
                <a:lnTo>
                  <a:pt x="4342" y="39505"/>
                </a:lnTo>
                <a:lnTo>
                  <a:pt x="4342" y="39480"/>
                </a:lnTo>
                <a:cubicBezTo>
                  <a:pt x="4342" y="39423"/>
                  <a:pt x="4321" y="39366"/>
                  <a:pt x="4280" y="39319"/>
                </a:cubicBezTo>
                <a:lnTo>
                  <a:pt x="3638" y="38652"/>
                </a:lnTo>
                <a:lnTo>
                  <a:pt x="4280" y="37979"/>
                </a:lnTo>
                <a:cubicBezTo>
                  <a:pt x="4321" y="37933"/>
                  <a:pt x="4342" y="37876"/>
                  <a:pt x="4342" y="37819"/>
                </a:cubicBezTo>
                <a:lnTo>
                  <a:pt x="4342" y="37792"/>
                </a:lnTo>
                <a:lnTo>
                  <a:pt x="4342" y="37766"/>
                </a:lnTo>
                <a:cubicBezTo>
                  <a:pt x="4342" y="37711"/>
                  <a:pt x="4321" y="37653"/>
                  <a:pt x="4280" y="37606"/>
                </a:cubicBezTo>
                <a:lnTo>
                  <a:pt x="3638" y="36934"/>
                </a:lnTo>
                <a:lnTo>
                  <a:pt x="4280" y="36261"/>
                </a:lnTo>
                <a:cubicBezTo>
                  <a:pt x="4321" y="36220"/>
                  <a:pt x="4342" y="36163"/>
                  <a:pt x="4342" y="36106"/>
                </a:cubicBezTo>
                <a:lnTo>
                  <a:pt x="4342" y="36075"/>
                </a:lnTo>
                <a:lnTo>
                  <a:pt x="4342" y="36049"/>
                </a:lnTo>
                <a:cubicBezTo>
                  <a:pt x="4342" y="35992"/>
                  <a:pt x="4321" y="35935"/>
                  <a:pt x="4280" y="35889"/>
                </a:cubicBezTo>
                <a:lnTo>
                  <a:pt x="3638" y="35220"/>
                </a:lnTo>
                <a:lnTo>
                  <a:pt x="4280" y="34549"/>
                </a:lnTo>
                <a:cubicBezTo>
                  <a:pt x="4321" y="34501"/>
                  <a:pt x="4342" y="34444"/>
                  <a:pt x="4342" y="34388"/>
                </a:cubicBezTo>
                <a:lnTo>
                  <a:pt x="4342" y="34362"/>
                </a:lnTo>
                <a:lnTo>
                  <a:pt x="4342" y="34336"/>
                </a:lnTo>
                <a:cubicBezTo>
                  <a:pt x="4342" y="34279"/>
                  <a:pt x="4321" y="34222"/>
                  <a:pt x="4280" y="34176"/>
                </a:cubicBezTo>
                <a:lnTo>
                  <a:pt x="3638" y="33503"/>
                </a:lnTo>
                <a:lnTo>
                  <a:pt x="4280" y="32830"/>
                </a:lnTo>
                <a:cubicBezTo>
                  <a:pt x="4321" y="32789"/>
                  <a:pt x="4342" y="32732"/>
                  <a:pt x="4342" y="32674"/>
                </a:cubicBezTo>
                <a:lnTo>
                  <a:pt x="4342" y="32643"/>
                </a:lnTo>
                <a:lnTo>
                  <a:pt x="4342" y="32619"/>
                </a:lnTo>
                <a:cubicBezTo>
                  <a:pt x="4342" y="32561"/>
                  <a:pt x="4321" y="32504"/>
                  <a:pt x="4280" y="32463"/>
                </a:cubicBezTo>
                <a:lnTo>
                  <a:pt x="3638" y="31790"/>
                </a:lnTo>
                <a:lnTo>
                  <a:pt x="4280" y="31117"/>
                </a:lnTo>
                <a:cubicBezTo>
                  <a:pt x="4321" y="31071"/>
                  <a:pt x="4342" y="31014"/>
                  <a:pt x="4342" y="30957"/>
                </a:cubicBezTo>
                <a:lnTo>
                  <a:pt x="4342" y="30931"/>
                </a:lnTo>
                <a:lnTo>
                  <a:pt x="4342" y="30905"/>
                </a:lnTo>
                <a:cubicBezTo>
                  <a:pt x="4342" y="30849"/>
                  <a:pt x="4321" y="30792"/>
                  <a:pt x="4280" y="30744"/>
                </a:cubicBezTo>
                <a:lnTo>
                  <a:pt x="3638" y="30073"/>
                </a:lnTo>
                <a:lnTo>
                  <a:pt x="4280" y="29399"/>
                </a:lnTo>
                <a:cubicBezTo>
                  <a:pt x="4321" y="29358"/>
                  <a:pt x="4342" y="29301"/>
                  <a:pt x="4342" y="29244"/>
                </a:cubicBezTo>
                <a:lnTo>
                  <a:pt x="4342" y="29218"/>
                </a:lnTo>
                <a:lnTo>
                  <a:pt x="4342" y="29187"/>
                </a:lnTo>
                <a:cubicBezTo>
                  <a:pt x="4342" y="29130"/>
                  <a:pt x="4321" y="29073"/>
                  <a:pt x="4280" y="29032"/>
                </a:cubicBezTo>
                <a:lnTo>
                  <a:pt x="3638" y="28359"/>
                </a:lnTo>
                <a:lnTo>
                  <a:pt x="4079" y="27899"/>
                </a:lnTo>
                <a:cubicBezTo>
                  <a:pt x="4090" y="27901"/>
                  <a:pt x="4100" y="27902"/>
                  <a:pt x="4111" y="27902"/>
                </a:cubicBezTo>
                <a:cubicBezTo>
                  <a:pt x="4169" y="27902"/>
                  <a:pt x="4227" y="27880"/>
                  <a:pt x="4275" y="27837"/>
                </a:cubicBezTo>
                <a:cubicBezTo>
                  <a:pt x="4321" y="27790"/>
                  <a:pt x="4342" y="27733"/>
                  <a:pt x="4342" y="27671"/>
                </a:cubicBezTo>
                <a:cubicBezTo>
                  <a:pt x="4342" y="27645"/>
                  <a:pt x="4337" y="27625"/>
                  <a:pt x="4332" y="27599"/>
                </a:cubicBezTo>
                <a:cubicBezTo>
                  <a:pt x="4337" y="27578"/>
                  <a:pt x="4342" y="27551"/>
                  <a:pt x="4342" y="27527"/>
                </a:cubicBezTo>
                <a:cubicBezTo>
                  <a:pt x="4342" y="27469"/>
                  <a:pt x="4321" y="27407"/>
                  <a:pt x="4275" y="27360"/>
                </a:cubicBezTo>
                <a:cubicBezTo>
                  <a:pt x="4227" y="27317"/>
                  <a:pt x="4169" y="27296"/>
                  <a:pt x="4111" y="27296"/>
                </a:cubicBezTo>
                <a:cubicBezTo>
                  <a:pt x="4100" y="27296"/>
                  <a:pt x="4090" y="27297"/>
                  <a:pt x="4079" y="27298"/>
                </a:cubicBezTo>
                <a:lnTo>
                  <a:pt x="3613" y="26817"/>
                </a:lnTo>
                <a:lnTo>
                  <a:pt x="4280" y="26118"/>
                </a:lnTo>
                <a:cubicBezTo>
                  <a:pt x="4321" y="26077"/>
                  <a:pt x="4342" y="26015"/>
                  <a:pt x="4342" y="25958"/>
                </a:cubicBezTo>
                <a:lnTo>
                  <a:pt x="4342" y="25953"/>
                </a:lnTo>
                <a:cubicBezTo>
                  <a:pt x="4342" y="25896"/>
                  <a:pt x="4321" y="25839"/>
                  <a:pt x="4280" y="25798"/>
                </a:cubicBezTo>
                <a:lnTo>
                  <a:pt x="3613" y="25099"/>
                </a:lnTo>
                <a:lnTo>
                  <a:pt x="4280" y="24406"/>
                </a:lnTo>
                <a:cubicBezTo>
                  <a:pt x="4321" y="24360"/>
                  <a:pt x="4342" y="24303"/>
                  <a:pt x="4342" y="24245"/>
                </a:cubicBezTo>
                <a:lnTo>
                  <a:pt x="4342" y="24240"/>
                </a:lnTo>
                <a:cubicBezTo>
                  <a:pt x="4342" y="24183"/>
                  <a:pt x="4321" y="24126"/>
                  <a:pt x="4280" y="24080"/>
                </a:cubicBezTo>
                <a:lnTo>
                  <a:pt x="3613" y="23386"/>
                </a:lnTo>
                <a:lnTo>
                  <a:pt x="4280" y="22688"/>
                </a:lnTo>
                <a:cubicBezTo>
                  <a:pt x="4321" y="22646"/>
                  <a:pt x="4342" y="22584"/>
                  <a:pt x="4342" y="22528"/>
                </a:cubicBezTo>
                <a:lnTo>
                  <a:pt x="4342" y="22522"/>
                </a:lnTo>
                <a:cubicBezTo>
                  <a:pt x="4342" y="22466"/>
                  <a:pt x="4321" y="22409"/>
                  <a:pt x="4280" y="22366"/>
                </a:cubicBezTo>
                <a:lnTo>
                  <a:pt x="3613" y="21668"/>
                </a:lnTo>
                <a:lnTo>
                  <a:pt x="4280" y="20975"/>
                </a:lnTo>
                <a:cubicBezTo>
                  <a:pt x="4321" y="20928"/>
                  <a:pt x="4342" y="20871"/>
                  <a:pt x="4342" y="20814"/>
                </a:cubicBezTo>
                <a:lnTo>
                  <a:pt x="4342" y="20809"/>
                </a:lnTo>
                <a:cubicBezTo>
                  <a:pt x="4342" y="20752"/>
                  <a:pt x="4321" y="20696"/>
                  <a:pt x="4280" y="20649"/>
                </a:cubicBezTo>
                <a:lnTo>
                  <a:pt x="3613" y="19956"/>
                </a:lnTo>
                <a:lnTo>
                  <a:pt x="4280" y="19257"/>
                </a:lnTo>
                <a:cubicBezTo>
                  <a:pt x="4321" y="19216"/>
                  <a:pt x="4342" y="19158"/>
                  <a:pt x="4342" y="19101"/>
                </a:cubicBezTo>
                <a:lnTo>
                  <a:pt x="4342" y="19096"/>
                </a:lnTo>
                <a:cubicBezTo>
                  <a:pt x="4342" y="19034"/>
                  <a:pt x="4321" y="18977"/>
                  <a:pt x="4280" y="18936"/>
                </a:cubicBezTo>
                <a:lnTo>
                  <a:pt x="3613" y="18237"/>
                </a:lnTo>
                <a:lnTo>
                  <a:pt x="4280" y="17544"/>
                </a:lnTo>
                <a:cubicBezTo>
                  <a:pt x="4321" y="17498"/>
                  <a:pt x="4342" y="17441"/>
                  <a:pt x="4342" y="17384"/>
                </a:cubicBezTo>
                <a:lnTo>
                  <a:pt x="4342" y="17379"/>
                </a:lnTo>
                <a:cubicBezTo>
                  <a:pt x="4342" y="17322"/>
                  <a:pt x="4321" y="17265"/>
                  <a:pt x="4280" y="17219"/>
                </a:cubicBezTo>
                <a:lnTo>
                  <a:pt x="3613" y="16524"/>
                </a:lnTo>
                <a:lnTo>
                  <a:pt x="4280" y="15826"/>
                </a:lnTo>
                <a:cubicBezTo>
                  <a:pt x="4321" y="15784"/>
                  <a:pt x="4342" y="15728"/>
                  <a:pt x="4342" y="15671"/>
                </a:cubicBezTo>
                <a:lnTo>
                  <a:pt x="4342" y="15666"/>
                </a:lnTo>
                <a:cubicBezTo>
                  <a:pt x="4342" y="15609"/>
                  <a:pt x="4321" y="15547"/>
                  <a:pt x="4280" y="15505"/>
                </a:cubicBezTo>
                <a:lnTo>
                  <a:pt x="3613" y="14807"/>
                </a:lnTo>
                <a:lnTo>
                  <a:pt x="4280" y="14114"/>
                </a:lnTo>
                <a:cubicBezTo>
                  <a:pt x="4321" y="14067"/>
                  <a:pt x="4342" y="14009"/>
                  <a:pt x="4342" y="13952"/>
                </a:cubicBezTo>
                <a:lnTo>
                  <a:pt x="4342" y="13947"/>
                </a:lnTo>
                <a:cubicBezTo>
                  <a:pt x="4342" y="13890"/>
                  <a:pt x="4321" y="13834"/>
                  <a:pt x="4280" y="13787"/>
                </a:cubicBezTo>
                <a:lnTo>
                  <a:pt x="3613" y="13094"/>
                </a:lnTo>
                <a:lnTo>
                  <a:pt x="4280" y="12395"/>
                </a:lnTo>
                <a:cubicBezTo>
                  <a:pt x="4321" y="12354"/>
                  <a:pt x="4342" y="12297"/>
                  <a:pt x="4342" y="12240"/>
                </a:cubicBezTo>
                <a:lnTo>
                  <a:pt x="4342" y="12235"/>
                </a:lnTo>
                <a:cubicBezTo>
                  <a:pt x="4342" y="12178"/>
                  <a:pt x="4321" y="12115"/>
                  <a:pt x="4280" y="12074"/>
                </a:cubicBezTo>
                <a:lnTo>
                  <a:pt x="3613" y="11375"/>
                </a:lnTo>
                <a:lnTo>
                  <a:pt x="4280" y="10682"/>
                </a:lnTo>
                <a:cubicBezTo>
                  <a:pt x="4321" y="10636"/>
                  <a:pt x="4342" y="10579"/>
                  <a:pt x="4342" y="10522"/>
                </a:cubicBezTo>
                <a:lnTo>
                  <a:pt x="4342" y="10517"/>
                </a:lnTo>
                <a:cubicBezTo>
                  <a:pt x="4342" y="10460"/>
                  <a:pt x="4321" y="10403"/>
                  <a:pt x="4280" y="10357"/>
                </a:cubicBezTo>
                <a:lnTo>
                  <a:pt x="3613" y="9663"/>
                </a:lnTo>
                <a:lnTo>
                  <a:pt x="4280" y="8965"/>
                </a:lnTo>
                <a:cubicBezTo>
                  <a:pt x="4321" y="8922"/>
                  <a:pt x="4342" y="8867"/>
                  <a:pt x="4342" y="8809"/>
                </a:cubicBezTo>
                <a:lnTo>
                  <a:pt x="4342" y="8804"/>
                </a:lnTo>
                <a:cubicBezTo>
                  <a:pt x="4342" y="8747"/>
                  <a:pt x="4321" y="8690"/>
                  <a:pt x="4280" y="8643"/>
                </a:cubicBezTo>
                <a:lnTo>
                  <a:pt x="3613" y="7945"/>
                </a:lnTo>
                <a:lnTo>
                  <a:pt x="4280" y="7252"/>
                </a:lnTo>
                <a:cubicBezTo>
                  <a:pt x="4321" y="7205"/>
                  <a:pt x="4342" y="7148"/>
                  <a:pt x="4342" y="7091"/>
                </a:cubicBezTo>
                <a:lnTo>
                  <a:pt x="4342" y="7086"/>
                </a:lnTo>
                <a:cubicBezTo>
                  <a:pt x="4342" y="7028"/>
                  <a:pt x="4321" y="6973"/>
                  <a:pt x="4280" y="6925"/>
                </a:cubicBezTo>
                <a:lnTo>
                  <a:pt x="3613" y="6232"/>
                </a:lnTo>
                <a:lnTo>
                  <a:pt x="4280" y="5538"/>
                </a:lnTo>
                <a:cubicBezTo>
                  <a:pt x="4321" y="5492"/>
                  <a:pt x="4342" y="5435"/>
                  <a:pt x="4342" y="5378"/>
                </a:cubicBezTo>
                <a:lnTo>
                  <a:pt x="4342" y="5373"/>
                </a:lnTo>
                <a:cubicBezTo>
                  <a:pt x="4342" y="5316"/>
                  <a:pt x="4321" y="5259"/>
                  <a:pt x="4280" y="5213"/>
                </a:cubicBezTo>
                <a:lnTo>
                  <a:pt x="3613" y="4520"/>
                </a:lnTo>
                <a:lnTo>
                  <a:pt x="4280" y="3821"/>
                </a:lnTo>
                <a:cubicBezTo>
                  <a:pt x="4321" y="3775"/>
                  <a:pt x="4342" y="3717"/>
                  <a:pt x="4342" y="3660"/>
                </a:cubicBezTo>
                <a:lnTo>
                  <a:pt x="4342" y="3655"/>
                </a:lnTo>
                <a:cubicBezTo>
                  <a:pt x="4342" y="3598"/>
                  <a:pt x="4321" y="3541"/>
                  <a:pt x="4280" y="3500"/>
                </a:cubicBezTo>
                <a:lnTo>
                  <a:pt x="3613" y="2801"/>
                </a:lnTo>
                <a:lnTo>
                  <a:pt x="4280" y="2108"/>
                </a:lnTo>
                <a:cubicBezTo>
                  <a:pt x="4321" y="2061"/>
                  <a:pt x="4342" y="2005"/>
                  <a:pt x="4342" y="1948"/>
                </a:cubicBezTo>
                <a:cubicBezTo>
                  <a:pt x="4342" y="1886"/>
                  <a:pt x="4321" y="1824"/>
                  <a:pt x="4275" y="1781"/>
                </a:cubicBezTo>
                <a:cubicBezTo>
                  <a:pt x="4229" y="1739"/>
                  <a:pt x="4171" y="1717"/>
                  <a:pt x="4113" y="1717"/>
                </a:cubicBezTo>
                <a:cubicBezTo>
                  <a:pt x="4053" y="1717"/>
                  <a:pt x="3993" y="1740"/>
                  <a:pt x="3948" y="1787"/>
                </a:cubicBezTo>
                <a:lnTo>
                  <a:pt x="3296" y="2471"/>
                </a:lnTo>
                <a:lnTo>
                  <a:pt x="2795" y="1943"/>
                </a:lnTo>
                <a:lnTo>
                  <a:pt x="4280" y="390"/>
                </a:lnTo>
                <a:cubicBezTo>
                  <a:pt x="4321" y="348"/>
                  <a:pt x="4342" y="286"/>
                  <a:pt x="4342" y="229"/>
                </a:cubicBezTo>
                <a:cubicBezTo>
                  <a:pt x="4342" y="173"/>
                  <a:pt x="4321" y="111"/>
                  <a:pt x="4275" y="64"/>
                </a:cubicBezTo>
                <a:cubicBezTo>
                  <a:pt x="4230" y="21"/>
                  <a:pt x="4174" y="1"/>
                  <a:pt x="4117" y="1"/>
                </a:cubicBezTo>
                <a:cubicBezTo>
                  <a:pt x="4056" y="1"/>
                  <a:pt x="3994" y="25"/>
                  <a:pt x="3948" y="74"/>
                </a:cubicBezTo>
                <a:lnTo>
                  <a:pt x="2474" y="1611"/>
                </a:lnTo>
                <a:lnTo>
                  <a:pt x="2350" y="1477"/>
                </a:lnTo>
                <a:cubicBezTo>
                  <a:pt x="2309" y="1435"/>
                  <a:pt x="2247" y="1409"/>
                  <a:pt x="2185" y="1409"/>
                </a:cubicBezTo>
                <a:cubicBezTo>
                  <a:pt x="2123" y="1409"/>
                  <a:pt x="2061" y="1435"/>
                  <a:pt x="2018" y="1477"/>
                </a:cubicBezTo>
                <a:lnTo>
                  <a:pt x="1889" y="1611"/>
                </a:lnTo>
                <a:lnTo>
                  <a:pt x="420" y="74"/>
                </a:lnTo>
                <a:cubicBezTo>
                  <a:pt x="374" y="25"/>
                  <a:pt x="313" y="1"/>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78" name="Google Shape;6778;p52"/>
          <p:cNvGrpSpPr/>
          <p:nvPr/>
        </p:nvGrpSpPr>
        <p:grpSpPr>
          <a:xfrm rot="-5400000">
            <a:off x="2052615" y="-1898787"/>
            <a:ext cx="239352" cy="4344567"/>
            <a:chOff x="6309625" y="841600"/>
            <a:chExt cx="104175" cy="1977950"/>
          </a:xfrm>
        </p:grpSpPr>
        <p:sp>
          <p:nvSpPr>
            <p:cNvPr id="6779" name="Google Shape;6779;p52"/>
            <p:cNvSpPr/>
            <p:nvPr/>
          </p:nvSpPr>
          <p:spPr>
            <a:xfrm>
              <a:off x="6309625" y="2759875"/>
              <a:ext cx="104175" cy="59675"/>
            </a:xfrm>
            <a:custGeom>
              <a:avLst/>
              <a:gdLst/>
              <a:ahLst/>
              <a:cxnLst/>
              <a:rect l="l" t="t" r="r" b="b"/>
              <a:pathLst>
                <a:path w="4167" h="2387" extrusionOk="0">
                  <a:moveTo>
                    <a:pt x="252" y="0"/>
                  </a:moveTo>
                  <a:cubicBezTo>
                    <a:pt x="195" y="0"/>
                    <a:pt x="139" y="21"/>
                    <a:pt x="94" y="63"/>
                  </a:cubicBezTo>
                  <a:cubicBezTo>
                    <a:pt x="1" y="151"/>
                    <a:pt x="1" y="297"/>
                    <a:pt x="89" y="390"/>
                  </a:cubicBezTo>
                  <a:lnTo>
                    <a:pt x="1931" y="2315"/>
                  </a:lnTo>
                  <a:cubicBezTo>
                    <a:pt x="1973" y="2361"/>
                    <a:pt x="2035" y="2387"/>
                    <a:pt x="2097" y="2387"/>
                  </a:cubicBezTo>
                  <a:cubicBezTo>
                    <a:pt x="2159" y="2387"/>
                    <a:pt x="2215" y="2361"/>
                    <a:pt x="2262" y="2315"/>
                  </a:cubicBezTo>
                  <a:lnTo>
                    <a:pt x="4104" y="390"/>
                  </a:lnTo>
                  <a:cubicBezTo>
                    <a:pt x="4147" y="343"/>
                    <a:pt x="4166" y="286"/>
                    <a:pt x="4166" y="228"/>
                  </a:cubicBezTo>
                  <a:cubicBezTo>
                    <a:pt x="4166" y="166"/>
                    <a:pt x="4140" y="110"/>
                    <a:pt x="4094" y="63"/>
                  </a:cubicBezTo>
                  <a:cubicBezTo>
                    <a:pt x="4052" y="21"/>
                    <a:pt x="3996" y="0"/>
                    <a:pt x="3939" y="0"/>
                  </a:cubicBezTo>
                  <a:cubicBezTo>
                    <a:pt x="3878" y="0"/>
                    <a:pt x="3817" y="25"/>
                    <a:pt x="3774" y="73"/>
                  </a:cubicBezTo>
                  <a:lnTo>
                    <a:pt x="2097" y="1823"/>
                  </a:lnTo>
                  <a:lnTo>
                    <a:pt x="421" y="73"/>
                  </a:lnTo>
                  <a:cubicBezTo>
                    <a:pt x="375" y="25"/>
                    <a:pt x="313"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52"/>
            <p:cNvSpPr/>
            <p:nvPr/>
          </p:nvSpPr>
          <p:spPr>
            <a:xfrm>
              <a:off x="6309625" y="2718975"/>
              <a:ext cx="104175" cy="59575"/>
            </a:xfrm>
            <a:custGeom>
              <a:avLst/>
              <a:gdLst/>
              <a:ahLst/>
              <a:cxnLst/>
              <a:rect l="l" t="t" r="r" b="b"/>
              <a:pathLst>
                <a:path w="4167" h="2383" extrusionOk="0">
                  <a:moveTo>
                    <a:pt x="254" y="1"/>
                  </a:moveTo>
                  <a:cubicBezTo>
                    <a:pt x="196" y="1"/>
                    <a:pt x="139" y="21"/>
                    <a:pt x="94" y="64"/>
                  </a:cubicBezTo>
                  <a:cubicBezTo>
                    <a:pt x="1" y="152"/>
                    <a:pt x="1" y="297"/>
                    <a:pt x="89" y="385"/>
                  </a:cubicBezTo>
                  <a:lnTo>
                    <a:pt x="1931" y="2315"/>
                  </a:lnTo>
                  <a:cubicBezTo>
                    <a:pt x="1973" y="2356"/>
                    <a:pt x="2035" y="2382"/>
                    <a:pt x="2097" y="2382"/>
                  </a:cubicBezTo>
                  <a:cubicBezTo>
                    <a:pt x="2159" y="2382"/>
                    <a:pt x="2215" y="2356"/>
                    <a:pt x="2262" y="2315"/>
                  </a:cubicBezTo>
                  <a:lnTo>
                    <a:pt x="4104" y="385"/>
                  </a:lnTo>
                  <a:cubicBezTo>
                    <a:pt x="4147" y="343"/>
                    <a:pt x="4166" y="287"/>
                    <a:pt x="4166" y="230"/>
                  </a:cubicBezTo>
                  <a:cubicBezTo>
                    <a:pt x="4166" y="168"/>
                    <a:pt x="4140" y="106"/>
                    <a:pt x="4094" y="64"/>
                  </a:cubicBezTo>
                  <a:cubicBezTo>
                    <a:pt x="4052" y="21"/>
                    <a:pt x="3994" y="1"/>
                    <a:pt x="3937" y="1"/>
                  </a:cubicBezTo>
                  <a:cubicBezTo>
                    <a:pt x="3877" y="1"/>
                    <a:pt x="3816" y="24"/>
                    <a:pt x="3774" y="70"/>
                  </a:cubicBezTo>
                  <a:lnTo>
                    <a:pt x="2097" y="1823"/>
                  </a:lnTo>
                  <a:lnTo>
                    <a:pt x="421" y="70"/>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52"/>
            <p:cNvSpPr/>
            <p:nvPr/>
          </p:nvSpPr>
          <p:spPr>
            <a:xfrm>
              <a:off x="6309625" y="2678025"/>
              <a:ext cx="104175" cy="59625"/>
            </a:xfrm>
            <a:custGeom>
              <a:avLst/>
              <a:gdLst/>
              <a:ahLst/>
              <a:cxnLst/>
              <a:rect l="l" t="t" r="r" b="b"/>
              <a:pathLst>
                <a:path w="4167" h="2385" extrusionOk="0">
                  <a:moveTo>
                    <a:pt x="254" y="1"/>
                  </a:moveTo>
                  <a:cubicBezTo>
                    <a:pt x="197" y="1"/>
                    <a:pt x="139" y="22"/>
                    <a:pt x="94" y="62"/>
                  </a:cubicBezTo>
                  <a:cubicBezTo>
                    <a:pt x="1" y="149"/>
                    <a:pt x="1" y="294"/>
                    <a:pt x="89" y="388"/>
                  </a:cubicBezTo>
                  <a:lnTo>
                    <a:pt x="1931" y="2313"/>
                  </a:lnTo>
                  <a:cubicBezTo>
                    <a:pt x="1973" y="2360"/>
                    <a:pt x="2035" y="2385"/>
                    <a:pt x="2097" y="2385"/>
                  </a:cubicBezTo>
                  <a:cubicBezTo>
                    <a:pt x="2159" y="2385"/>
                    <a:pt x="2215" y="2360"/>
                    <a:pt x="2262" y="2313"/>
                  </a:cubicBezTo>
                  <a:lnTo>
                    <a:pt x="4104" y="388"/>
                  </a:lnTo>
                  <a:cubicBezTo>
                    <a:pt x="4147" y="342"/>
                    <a:pt x="4166" y="285"/>
                    <a:pt x="4166" y="227"/>
                  </a:cubicBezTo>
                  <a:cubicBezTo>
                    <a:pt x="4166" y="170"/>
                    <a:pt x="4140" y="108"/>
                    <a:pt x="4094" y="62"/>
                  </a:cubicBezTo>
                  <a:cubicBezTo>
                    <a:pt x="4052" y="22"/>
                    <a:pt x="3994" y="1"/>
                    <a:pt x="3937" y="1"/>
                  </a:cubicBezTo>
                  <a:cubicBezTo>
                    <a:pt x="3876" y="1"/>
                    <a:pt x="3816" y="24"/>
                    <a:pt x="3774" y="72"/>
                  </a:cubicBezTo>
                  <a:lnTo>
                    <a:pt x="2097" y="1826"/>
                  </a:lnTo>
                  <a:lnTo>
                    <a:pt x="421" y="72"/>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52"/>
            <p:cNvSpPr/>
            <p:nvPr/>
          </p:nvSpPr>
          <p:spPr>
            <a:xfrm>
              <a:off x="6309625" y="2637100"/>
              <a:ext cx="104175" cy="59700"/>
            </a:xfrm>
            <a:custGeom>
              <a:avLst/>
              <a:gdLst/>
              <a:ahLst/>
              <a:cxnLst/>
              <a:rect l="l" t="t" r="r" b="b"/>
              <a:pathLst>
                <a:path w="4167" h="2388" extrusionOk="0">
                  <a:moveTo>
                    <a:pt x="252" y="0"/>
                  </a:moveTo>
                  <a:cubicBezTo>
                    <a:pt x="195" y="0"/>
                    <a:pt x="139" y="21"/>
                    <a:pt x="94" y="64"/>
                  </a:cubicBezTo>
                  <a:cubicBezTo>
                    <a:pt x="1" y="152"/>
                    <a:pt x="1" y="296"/>
                    <a:pt x="89" y="389"/>
                  </a:cubicBezTo>
                  <a:lnTo>
                    <a:pt x="1931" y="2314"/>
                  </a:lnTo>
                  <a:cubicBezTo>
                    <a:pt x="1973" y="2361"/>
                    <a:pt x="2035" y="2387"/>
                    <a:pt x="2097" y="2387"/>
                  </a:cubicBezTo>
                  <a:cubicBezTo>
                    <a:pt x="2159" y="2387"/>
                    <a:pt x="2215" y="2361"/>
                    <a:pt x="2262" y="2314"/>
                  </a:cubicBezTo>
                  <a:lnTo>
                    <a:pt x="4104" y="389"/>
                  </a:lnTo>
                  <a:cubicBezTo>
                    <a:pt x="4147" y="343"/>
                    <a:pt x="4166" y="286"/>
                    <a:pt x="4166" y="229"/>
                  </a:cubicBezTo>
                  <a:cubicBezTo>
                    <a:pt x="4166" y="167"/>
                    <a:pt x="4140" y="110"/>
                    <a:pt x="4094" y="64"/>
                  </a:cubicBezTo>
                  <a:cubicBezTo>
                    <a:pt x="4052" y="21"/>
                    <a:pt x="3996" y="0"/>
                    <a:pt x="3939" y="0"/>
                  </a:cubicBezTo>
                  <a:cubicBezTo>
                    <a:pt x="3878" y="0"/>
                    <a:pt x="3817" y="25"/>
                    <a:pt x="3774" y="74"/>
                  </a:cubicBezTo>
                  <a:lnTo>
                    <a:pt x="2097" y="1823"/>
                  </a:lnTo>
                  <a:lnTo>
                    <a:pt x="421" y="74"/>
                  </a:lnTo>
                  <a:cubicBezTo>
                    <a:pt x="375" y="25"/>
                    <a:pt x="313"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52"/>
            <p:cNvSpPr/>
            <p:nvPr/>
          </p:nvSpPr>
          <p:spPr>
            <a:xfrm>
              <a:off x="6309625" y="2596200"/>
              <a:ext cx="104175" cy="59575"/>
            </a:xfrm>
            <a:custGeom>
              <a:avLst/>
              <a:gdLst/>
              <a:ahLst/>
              <a:cxnLst/>
              <a:rect l="l" t="t" r="r" b="b"/>
              <a:pathLst>
                <a:path w="4167" h="2383" extrusionOk="0">
                  <a:moveTo>
                    <a:pt x="254" y="1"/>
                  </a:moveTo>
                  <a:cubicBezTo>
                    <a:pt x="196" y="1"/>
                    <a:pt x="139" y="21"/>
                    <a:pt x="94" y="64"/>
                  </a:cubicBezTo>
                  <a:cubicBezTo>
                    <a:pt x="1" y="152"/>
                    <a:pt x="1" y="297"/>
                    <a:pt x="89" y="386"/>
                  </a:cubicBezTo>
                  <a:lnTo>
                    <a:pt x="1931" y="2316"/>
                  </a:lnTo>
                  <a:cubicBezTo>
                    <a:pt x="1973" y="2357"/>
                    <a:pt x="2035" y="2383"/>
                    <a:pt x="2097" y="2383"/>
                  </a:cubicBezTo>
                  <a:cubicBezTo>
                    <a:pt x="2159" y="2383"/>
                    <a:pt x="2215" y="2357"/>
                    <a:pt x="2262" y="2316"/>
                  </a:cubicBezTo>
                  <a:lnTo>
                    <a:pt x="4104" y="386"/>
                  </a:lnTo>
                  <a:cubicBezTo>
                    <a:pt x="4147" y="343"/>
                    <a:pt x="4166" y="286"/>
                    <a:pt x="4166" y="230"/>
                  </a:cubicBezTo>
                  <a:cubicBezTo>
                    <a:pt x="4166" y="168"/>
                    <a:pt x="4140" y="106"/>
                    <a:pt x="4094" y="64"/>
                  </a:cubicBezTo>
                  <a:cubicBezTo>
                    <a:pt x="4052" y="21"/>
                    <a:pt x="3994" y="1"/>
                    <a:pt x="3937" y="1"/>
                  </a:cubicBezTo>
                  <a:cubicBezTo>
                    <a:pt x="3877" y="1"/>
                    <a:pt x="3816" y="24"/>
                    <a:pt x="3774" y="69"/>
                  </a:cubicBezTo>
                  <a:lnTo>
                    <a:pt x="2097" y="1824"/>
                  </a:lnTo>
                  <a:lnTo>
                    <a:pt x="421" y="69"/>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52"/>
            <p:cNvSpPr/>
            <p:nvPr/>
          </p:nvSpPr>
          <p:spPr>
            <a:xfrm>
              <a:off x="6309625" y="2555275"/>
              <a:ext cx="104175" cy="59625"/>
            </a:xfrm>
            <a:custGeom>
              <a:avLst/>
              <a:gdLst/>
              <a:ahLst/>
              <a:cxnLst/>
              <a:rect l="l" t="t" r="r" b="b"/>
              <a:pathLst>
                <a:path w="4167" h="2385" extrusionOk="0">
                  <a:moveTo>
                    <a:pt x="254" y="0"/>
                  </a:moveTo>
                  <a:cubicBezTo>
                    <a:pt x="196" y="0"/>
                    <a:pt x="139" y="21"/>
                    <a:pt x="94" y="60"/>
                  </a:cubicBezTo>
                  <a:cubicBezTo>
                    <a:pt x="1" y="149"/>
                    <a:pt x="1" y="294"/>
                    <a:pt x="89" y="387"/>
                  </a:cubicBezTo>
                  <a:lnTo>
                    <a:pt x="1931" y="2312"/>
                  </a:lnTo>
                  <a:cubicBezTo>
                    <a:pt x="1973" y="2358"/>
                    <a:pt x="2035" y="2384"/>
                    <a:pt x="2097" y="2384"/>
                  </a:cubicBezTo>
                  <a:cubicBezTo>
                    <a:pt x="2159" y="2384"/>
                    <a:pt x="2215" y="2358"/>
                    <a:pt x="2262" y="2312"/>
                  </a:cubicBezTo>
                  <a:lnTo>
                    <a:pt x="4104" y="387"/>
                  </a:lnTo>
                  <a:cubicBezTo>
                    <a:pt x="4147" y="340"/>
                    <a:pt x="4166" y="284"/>
                    <a:pt x="4166" y="227"/>
                  </a:cubicBezTo>
                  <a:cubicBezTo>
                    <a:pt x="4166" y="170"/>
                    <a:pt x="4140" y="108"/>
                    <a:pt x="4094" y="60"/>
                  </a:cubicBezTo>
                  <a:cubicBezTo>
                    <a:pt x="4052" y="21"/>
                    <a:pt x="3994" y="0"/>
                    <a:pt x="3937" y="0"/>
                  </a:cubicBezTo>
                  <a:cubicBezTo>
                    <a:pt x="3877" y="0"/>
                    <a:pt x="3816" y="23"/>
                    <a:pt x="3774" y="72"/>
                  </a:cubicBezTo>
                  <a:lnTo>
                    <a:pt x="2097" y="1825"/>
                  </a:lnTo>
                  <a:lnTo>
                    <a:pt x="421" y="72"/>
                  </a:lnTo>
                  <a:cubicBezTo>
                    <a:pt x="375" y="23"/>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52"/>
            <p:cNvSpPr/>
            <p:nvPr/>
          </p:nvSpPr>
          <p:spPr>
            <a:xfrm>
              <a:off x="6309625" y="2514325"/>
              <a:ext cx="104175" cy="59700"/>
            </a:xfrm>
            <a:custGeom>
              <a:avLst/>
              <a:gdLst/>
              <a:ahLst/>
              <a:cxnLst/>
              <a:rect l="l" t="t" r="r" b="b"/>
              <a:pathLst>
                <a:path w="4167" h="2388" extrusionOk="0">
                  <a:moveTo>
                    <a:pt x="252" y="1"/>
                  </a:moveTo>
                  <a:cubicBezTo>
                    <a:pt x="195" y="1"/>
                    <a:pt x="139" y="22"/>
                    <a:pt x="94" y="64"/>
                  </a:cubicBezTo>
                  <a:cubicBezTo>
                    <a:pt x="1" y="152"/>
                    <a:pt x="1" y="296"/>
                    <a:pt x="89" y="389"/>
                  </a:cubicBezTo>
                  <a:lnTo>
                    <a:pt x="1931" y="2314"/>
                  </a:lnTo>
                  <a:cubicBezTo>
                    <a:pt x="1973" y="2362"/>
                    <a:pt x="2035" y="2388"/>
                    <a:pt x="2097" y="2388"/>
                  </a:cubicBezTo>
                  <a:cubicBezTo>
                    <a:pt x="2159" y="2388"/>
                    <a:pt x="2215" y="2362"/>
                    <a:pt x="2262" y="2314"/>
                  </a:cubicBezTo>
                  <a:lnTo>
                    <a:pt x="4104" y="389"/>
                  </a:lnTo>
                  <a:cubicBezTo>
                    <a:pt x="4147" y="343"/>
                    <a:pt x="4166" y="286"/>
                    <a:pt x="4166" y="229"/>
                  </a:cubicBezTo>
                  <a:cubicBezTo>
                    <a:pt x="4166" y="167"/>
                    <a:pt x="4140" y="110"/>
                    <a:pt x="4094" y="64"/>
                  </a:cubicBezTo>
                  <a:cubicBezTo>
                    <a:pt x="4052" y="22"/>
                    <a:pt x="3996" y="1"/>
                    <a:pt x="3939" y="1"/>
                  </a:cubicBezTo>
                  <a:cubicBezTo>
                    <a:pt x="3878" y="1"/>
                    <a:pt x="3817" y="25"/>
                    <a:pt x="3774" y="74"/>
                  </a:cubicBezTo>
                  <a:lnTo>
                    <a:pt x="2097" y="1823"/>
                  </a:lnTo>
                  <a:lnTo>
                    <a:pt x="421" y="74"/>
                  </a:lnTo>
                  <a:cubicBezTo>
                    <a:pt x="375" y="25"/>
                    <a:pt x="313" y="1"/>
                    <a:pt x="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52"/>
            <p:cNvSpPr/>
            <p:nvPr/>
          </p:nvSpPr>
          <p:spPr>
            <a:xfrm>
              <a:off x="6309625" y="2473425"/>
              <a:ext cx="104175" cy="59600"/>
            </a:xfrm>
            <a:custGeom>
              <a:avLst/>
              <a:gdLst/>
              <a:ahLst/>
              <a:cxnLst/>
              <a:rect l="l" t="t" r="r" b="b"/>
              <a:pathLst>
                <a:path w="4167" h="2384" extrusionOk="0">
                  <a:moveTo>
                    <a:pt x="254" y="1"/>
                  </a:moveTo>
                  <a:cubicBezTo>
                    <a:pt x="197" y="1"/>
                    <a:pt x="139" y="21"/>
                    <a:pt x="94" y="64"/>
                  </a:cubicBezTo>
                  <a:cubicBezTo>
                    <a:pt x="1" y="153"/>
                    <a:pt x="1" y="298"/>
                    <a:pt x="89" y="385"/>
                  </a:cubicBezTo>
                  <a:lnTo>
                    <a:pt x="1931" y="2316"/>
                  </a:lnTo>
                  <a:cubicBezTo>
                    <a:pt x="1973" y="2357"/>
                    <a:pt x="2035" y="2383"/>
                    <a:pt x="2097" y="2383"/>
                  </a:cubicBezTo>
                  <a:cubicBezTo>
                    <a:pt x="2159" y="2383"/>
                    <a:pt x="2215" y="2357"/>
                    <a:pt x="2262" y="2316"/>
                  </a:cubicBezTo>
                  <a:lnTo>
                    <a:pt x="4104" y="385"/>
                  </a:lnTo>
                  <a:cubicBezTo>
                    <a:pt x="4147" y="344"/>
                    <a:pt x="4166" y="287"/>
                    <a:pt x="4166" y="230"/>
                  </a:cubicBezTo>
                  <a:cubicBezTo>
                    <a:pt x="4166" y="167"/>
                    <a:pt x="4140" y="105"/>
                    <a:pt x="4094" y="64"/>
                  </a:cubicBezTo>
                  <a:cubicBezTo>
                    <a:pt x="4052" y="21"/>
                    <a:pt x="3994" y="1"/>
                    <a:pt x="3937" y="1"/>
                  </a:cubicBezTo>
                  <a:cubicBezTo>
                    <a:pt x="3876" y="1"/>
                    <a:pt x="3816" y="24"/>
                    <a:pt x="3774" y="69"/>
                  </a:cubicBezTo>
                  <a:lnTo>
                    <a:pt x="2097" y="1824"/>
                  </a:lnTo>
                  <a:lnTo>
                    <a:pt x="421" y="69"/>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52"/>
            <p:cNvSpPr/>
            <p:nvPr/>
          </p:nvSpPr>
          <p:spPr>
            <a:xfrm>
              <a:off x="6309625" y="2432500"/>
              <a:ext cx="104175" cy="59625"/>
            </a:xfrm>
            <a:custGeom>
              <a:avLst/>
              <a:gdLst/>
              <a:ahLst/>
              <a:cxnLst/>
              <a:rect l="l" t="t" r="r" b="b"/>
              <a:pathLst>
                <a:path w="4167" h="2385" extrusionOk="0">
                  <a:moveTo>
                    <a:pt x="254" y="1"/>
                  </a:moveTo>
                  <a:cubicBezTo>
                    <a:pt x="196" y="1"/>
                    <a:pt x="139" y="21"/>
                    <a:pt x="94" y="61"/>
                  </a:cubicBezTo>
                  <a:cubicBezTo>
                    <a:pt x="1" y="149"/>
                    <a:pt x="1" y="294"/>
                    <a:pt x="89" y="387"/>
                  </a:cubicBezTo>
                  <a:lnTo>
                    <a:pt x="1931" y="2312"/>
                  </a:lnTo>
                  <a:cubicBezTo>
                    <a:pt x="1973" y="2358"/>
                    <a:pt x="2035" y="2384"/>
                    <a:pt x="2097" y="2384"/>
                  </a:cubicBezTo>
                  <a:cubicBezTo>
                    <a:pt x="2159" y="2384"/>
                    <a:pt x="2215" y="2358"/>
                    <a:pt x="2262" y="2312"/>
                  </a:cubicBezTo>
                  <a:lnTo>
                    <a:pt x="4104" y="387"/>
                  </a:lnTo>
                  <a:cubicBezTo>
                    <a:pt x="4147" y="340"/>
                    <a:pt x="4166" y="283"/>
                    <a:pt x="4166" y="227"/>
                  </a:cubicBezTo>
                  <a:cubicBezTo>
                    <a:pt x="4166" y="170"/>
                    <a:pt x="4140" y="108"/>
                    <a:pt x="4094" y="61"/>
                  </a:cubicBezTo>
                  <a:cubicBezTo>
                    <a:pt x="4052" y="21"/>
                    <a:pt x="3994" y="1"/>
                    <a:pt x="3937" y="1"/>
                  </a:cubicBezTo>
                  <a:cubicBezTo>
                    <a:pt x="3877" y="1"/>
                    <a:pt x="3816" y="24"/>
                    <a:pt x="3774" y="72"/>
                  </a:cubicBezTo>
                  <a:lnTo>
                    <a:pt x="2097" y="1826"/>
                  </a:lnTo>
                  <a:lnTo>
                    <a:pt x="421" y="72"/>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52"/>
            <p:cNvSpPr/>
            <p:nvPr/>
          </p:nvSpPr>
          <p:spPr>
            <a:xfrm>
              <a:off x="6309625" y="2391575"/>
              <a:ext cx="104175" cy="59650"/>
            </a:xfrm>
            <a:custGeom>
              <a:avLst/>
              <a:gdLst/>
              <a:ahLst/>
              <a:cxnLst/>
              <a:rect l="l" t="t" r="r" b="b"/>
              <a:pathLst>
                <a:path w="4167" h="2386" extrusionOk="0">
                  <a:moveTo>
                    <a:pt x="252" y="0"/>
                  </a:moveTo>
                  <a:cubicBezTo>
                    <a:pt x="195" y="0"/>
                    <a:pt x="139" y="21"/>
                    <a:pt x="94" y="63"/>
                  </a:cubicBezTo>
                  <a:cubicBezTo>
                    <a:pt x="1" y="150"/>
                    <a:pt x="1" y="296"/>
                    <a:pt x="89" y="389"/>
                  </a:cubicBezTo>
                  <a:lnTo>
                    <a:pt x="1931" y="2314"/>
                  </a:lnTo>
                  <a:cubicBezTo>
                    <a:pt x="1973" y="2361"/>
                    <a:pt x="2035" y="2386"/>
                    <a:pt x="2097" y="2386"/>
                  </a:cubicBezTo>
                  <a:cubicBezTo>
                    <a:pt x="2159" y="2386"/>
                    <a:pt x="2215" y="2361"/>
                    <a:pt x="2262" y="2314"/>
                  </a:cubicBezTo>
                  <a:lnTo>
                    <a:pt x="4104" y="389"/>
                  </a:lnTo>
                  <a:cubicBezTo>
                    <a:pt x="4147" y="343"/>
                    <a:pt x="4166" y="286"/>
                    <a:pt x="4166" y="229"/>
                  </a:cubicBezTo>
                  <a:cubicBezTo>
                    <a:pt x="4166" y="166"/>
                    <a:pt x="4140" y="109"/>
                    <a:pt x="4094" y="63"/>
                  </a:cubicBezTo>
                  <a:cubicBezTo>
                    <a:pt x="4052" y="21"/>
                    <a:pt x="3996" y="0"/>
                    <a:pt x="3939" y="0"/>
                  </a:cubicBezTo>
                  <a:cubicBezTo>
                    <a:pt x="3878" y="0"/>
                    <a:pt x="3817" y="25"/>
                    <a:pt x="3774" y="73"/>
                  </a:cubicBezTo>
                  <a:lnTo>
                    <a:pt x="2097" y="1822"/>
                  </a:lnTo>
                  <a:lnTo>
                    <a:pt x="421" y="73"/>
                  </a:lnTo>
                  <a:cubicBezTo>
                    <a:pt x="375" y="25"/>
                    <a:pt x="313"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52"/>
            <p:cNvSpPr/>
            <p:nvPr/>
          </p:nvSpPr>
          <p:spPr>
            <a:xfrm>
              <a:off x="6309625" y="2350675"/>
              <a:ext cx="104175" cy="59575"/>
            </a:xfrm>
            <a:custGeom>
              <a:avLst/>
              <a:gdLst/>
              <a:ahLst/>
              <a:cxnLst/>
              <a:rect l="l" t="t" r="r" b="b"/>
              <a:pathLst>
                <a:path w="4167" h="2383" extrusionOk="0">
                  <a:moveTo>
                    <a:pt x="254" y="0"/>
                  </a:moveTo>
                  <a:cubicBezTo>
                    <a:pt x="197" y="0"/>
                    <a:pt x="139" y="21"/>
                    <a:pt x="94" y="64"/>
                  </a:cubicBezTo>
                  <a:cubicBezTo>
                    <a:pt x="1" y="152"/>
                    <a:pt x="1" y="296"/>
                    <a:pt x="89" y="384"/>
                  </a:cubicBezTo>
                  <a:lnTo>
                    <a:pt x="1931" y="2314"/>
                  </a:lnTo>
                  <a:cubicBezTo>
                    <a:pt x="1973" y="2356"/>
                    <a:pt x="2035" y="2382"/>
                    <a:pt x="2097" y="2382"/>
                  </a:cubicBezTo>
                  <a:cubicBezTo>
                    <a:pt x="2159" y="2382"/>
                    <a:pt x="2215" y="2356"/>
                    <a:pt x="2262" y="2314"/>
                  </a:cubicBezTo>
                  <a:lnTo>
                    <a:pt x="4104" y="384"/>
                  </a:lnTo>
                  <a:cubicBezTo>
                    <a:pt x="4147" y="343"/>
                    <a:pt x="4166" y="286"/>
                    <a:pt x="4166" y="229"/>
                  </a:cubicBezTo>
                  <a:cubicBezTo>
                    <a:pt x="4166" y="167"/>
                    <a:pt x="4140" y="105"/>
                    <a:pt x="4094" y="64"/>
                  </a:cubicBezTo>
                  <a:cubicBezTo>
                    <a:pt x="4052" y="21"/>
                    <a:pt x="3994" y="0"/>
                    <a:pt x="3937" y="0"/>
                  </a:cubicBezTo>
                  <a:cubicBezTo>
                    <a:pt x="3876" y="0"/>
                    <a:pt x="3816" y="23"/>
                    <a:pt x="3774" y="69"/>
                  </a:cubicBezTo>
                  <a:lnTo>
                    <a:pt x="2097" y="1824"/>
                  </a:lnTo>
                  <a:lnTo>
                    <a:pt x="421" y="69"/>
                  </a:lnTo>
                  <a:cubicBezTo>
                    <a:pt x="375" y="23"/>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52"/>
            <p:cNvSpPr/>
            <p:nvPr/>
          </p:nvSpPr>
          <p:spPr>
            <a:xfrm>
              <a:off x="6309625" y="2309700"/>
              <a:ext cx="104175" cy="59650"/>
            </a:xfrm>
            <a:custGeom>
              <a:avLst/>
              <a:gdLst/>
              <a:ahLst/>
              <a:cxnLst/>
              <a:rect l="l" t="t" r="r" b="b"/>
              <a:pathLst>
                <a:path w="4167" h="2386" extrusionOk="0">
                  <a:moveTo>
                    <a:pt x="254" y="1"/>
                  </a:moveTo>
                  <a:cubicBezTo>
                    <a:pt x="197" y="1"/>
                    <a:pt x="139" y="22"/>
                    <a:pt x="94" y="62"/>
                  </a:cubicBezTo>
                  <a:cubicBezTo>
                    <a:pt x="1" y="150"/>
                    <a:pt x="1" y="296"/>
                    <a:pt x="89" y="389"/>
                  </a:cubicBezTo>
                  <a:lnTo>
                    <a:pt x="1931" y="2314"/>
                  </a:lnTo>
                  <a:cubicBezTo>
                    <a:pt x="1973" y="2360"/>
                    <a:pt x="2035" y="2386"/>
                    <a:pt x="2097" y="2386"/>
                  </a:cubicBezTo>
                  <a:cubicBezTo>
                    <a:pt x="2159" y="2386"/>
                    <a:pt x="2215" y="2360"/>
                    <a:pt x="2262" y="2314"/>
                  </a:cubicBezTo>
                  <a:lnTo>
                    <a:pt x="4104" y="389"/>
                  </a:lnTo>
                  <a:cubicBezTo>
                    <a:pt x="4147" y="342"/>
                    <a:pt x="4166" y="284"/>
                    <a:pt x="4166" y="227"/>
                  </a:cubicBezTo>
                  <a:cubicBezTo>
                    <a:pt x="4166" y="171"/>
                    <a:pt x="4140" y="109"/>
                    <a:pt x="4094" y="62"/>
                  </a:cubicBezTo>
                  <a:cubicBezTo>
                    <a:pt x="4052" y="22"/>
                    <a:pt x="3994" y="1"/>
                    <a:pt x="3937" y="1"/>
                  </a:cubicBezTo>
                  <a:cubicBezTo>
                    <a:pt x="3876" y="1"/>
                    <a:pt x="3816" y="24"/>
                    <a:pt x="3774" y="72"/>
                  </a:cubicBezTo>
                  <a:lnTo>
                    <a:pt x="2097" y="1827"/>
                  </a:lnTo>
                  <a:lnTo>
                    <a:pt x="421" y="72"/>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52"/>
            <p:cNvSpPr/>
            <p:nvPr/>
          </p:nvSpPr>
          <p:spPr>
            <a:xfrm>
              <a:off x="6309625" y="2268800"/>
              <a:ext cx="104175" cy="59675"/>
            </a:xfrm>
            <a:custGeom>
              <a:avLst/>
              <a:gdLst/>
              <a:ahLst/>
              <a:cxnLst/>
              <a:rect l="l" t="t" r="r" b="b"/>
              <a:pathLst>
                <a:path w="4167" h="2387" extrusionOk="0">
                  <a:moveTo>
                    <a:pt x="251" y="0"/>
                  </a:moveTo>
                  <a:cubicBezTo>
                    <a:pt x="195" y="0"/>
                    <a:pt x="139" y="21"/>
                    <a:pt x="94" y="62"/>
                  </a:cubicBezTo>
                  <a:cubicBezTo>
                    <a:pt x="1" y="151"/>
                    <a:pt x="1" y="296"/>
                    <a:pt x="89" y="389"/>
                  </a:cubicBezTo>
                  <a:lnTo>
                    <a:pt x="1931" y="2314"/>
                  </a:lnTo>
                  <a:cubicBezTo>
                    <a:pt x="1973" y="2360"/>
                    <a:pt x="2035" y="2386"/>
                    <a:pt x="2097" y="2386"/>
                  </a:cubicBezTo>
                  <a:cubicBezTo>
                    <a:pt x="2159" y="2386"/>
                    <a:pt x="2215" y="2360"/>
                    <a:pt x="2262" y="2314"/>
                  </a:cubicBezTo>
                  <a:lnTo>
                    <a:pt x="4104" y="389"/>
                  </a:lnTo>
                  <a:cubicBezTo>
                    <a:pt x="4147" y="342"/>
                    <a:pt x="4166" y="286"/>
                    <a:pt x="4166" y="229"/>
                  </a:cubicBezTo>
                  <a:cubicBezTo>
                    <a:pt x="4166" y="167"/>
                    <a:pt x="4140" y="110"/>
                    <a:pt x="4094" y="62"/>
                  </a:cubicBezTo>
                  <a:cubicBezTo>
                    <a:pt x="4052" y="21"/>
                    <a:pt x="3996" y="0"/>
                    <a:pt x="3940" y="0"/>
                  </a:cubicBezTo>
                  <a:cubicBezTo>
                    <a:pt x="3878" y="0"/>
                    <a:pt x="3817" y="25"/>
                    <a:pt x="3774" y="74"/>
                  </a:cubicBezTo>
                  <a:lnTo>
                    <a:pt x="2097" y="1822"/>
                  </a:lnTo>
                  <a:lnTo>
                    <a:pt x="421" y="74"/>
                  </a:lnTo>
                  <a:cubicBezTo>
                    <a:pt x="375" y="25"/>
                    <a:pt x="313" y="0"/>
                    <a:pt x="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52"/>
            <p:cNvSpPr/>
            <p:nvPr/>
          </p:nvSpPr>
          <p:spPr>
            <a:xfrm>
              <a:off x="6309625" y="2227900"/>
              <a:ext cx="104175" cy="59550"/>
            </a:xfrm>
            <a:custGeom>
              <a:avLst/>
              <a:gdLst/>
              <a:ahLst/>
              <a:cxnLst/>
              <a:rect l="l" t="t" r="r" b="b"/>
              <a:pathLst>
                <a:path w="4167" h="2382" extrusionOk="0">
                  <a:moveTo>
                    <a:pt x="254" y="0"/>
                  </a:moveTo>
                  <a:cubicBezTo>
                    <a:pt x="197" y="0"/>
                    <a:pt x="139" y="21"/>
                    <a:pt x="94" y="64"/>
                  </a:cubicBezTo>
                  <a:cubicBezTo>
                    <a:pt x="1" y="152"/>
                    <a:pt x="1" y="296"/>
                    <a:pt x="89" y="385"/>
                  </a:cubicBezTo>
                  <a:lnTo>
                    <a:pt x="1931" y="2314"/>
                  </a:lnTo>
                  <a:cubicBezTo>
                    <a:pt x="1973" y="2357"/>
                    <a:pt x="2035" y="2382"/>
                    <a:pt x="2097" y="2382"/>
                  </a:cubicBezTo>
                  <a:cubicBezTo>
                    <a:pt x="2159" y="2382"/>
                    <a:pt x="2215" y="2357"/>
                    <a:pt x="2262" y="2314"/>
                  </a:cubicBezTo>
                  <a:lnTo>
                    <a:pt x="4104" y="385"/>
                  </a:lnTo>
                  <a:cubicBezTo>
                    <a:pt x="4147" y="344"/>
                    <a:pt x="4166" y="286"/>
                    <a:pt x="4166" y="229"/>
                  </a:cubicBezTo>
                  <a:cubicBezTo>
                    <a:pt x="4166" y="167"/>
                    <a:pt x="4140" y="105"/>
                    <a:pt x="4094" y="64"/>
                  </a:cubicBezTo>
                  <a:cubicBezTo>
                    <a:pt x="4052" y="21"/>
                    <a:pt x="3994" y="0"/>
                    <a:pt x="3937" y="0"/>
                  </a:cubicBezTo>
                  <a:cubicBezTo>
                    <a:pt x="3876" y="0"/>
                    <a:pt x="3816" y="24"/>
                    <a:pt x="3774" y="69"/>
                  </a:cubicBezTo>
                  <a:lnTo>
                    <a:pt x="2097" y="1823"/>
                  </a:lnTo>
                  <a:lnTo>
                    <a:pt x="421" y="69"/>
                  </a:lnTo>
                  <a:cubicBezTo>
                    <a:pt x="375" y="24"/>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52"/>
            <p:cNvSpPr/>
            <p:nvPr/>
          </p:nvSpPr>
          <p:spPr>
            <a:xfrm>
              <a:off x="6309625" y="2186950"/>
              <a:ext cx="104175" cy="59650"/>
            </a:xfrm>
            <a:custGeom>
              <a:avLst/>
              <a:gdLst/>
              <a:ahLst/>
              <a:cxnLst/>
              <a:rect l="l" t="t" r="r" b="b"/>
              <a:pathLst>
                <a:path w="4167" h="2386" extrusionOk="0">
                  <a:moveTo>
                    <a:pt x="254" y="0"/>
                  </a:moveTo>
                  <a:cubicBezTo>
                    <a:pt x="197" y="0"/>
                    <a:pt x="139" y="21"/>
                    <a:pt x="94" y="62"/>
                  </a:cubicBezTo>
                  <a:cubicBezTo>
                    <a:pt x="1" y="150"/>
                    <a:pt x="1" y="294"/>
                    <a:pt x="89" y="387"/>
                  </a:cubicBezTo>
                  <a:lnTo>
                    <a:pt x="1931" y="2312"/>
                  </a:lnTo>
                  <a:cubicBezTo>
                    <a:pt x="1973" y="2359"/>
                    <a:pt x="2035" y="2385"/>
                    <a:pt x="2097" y="2385"/>
                  </a:cubicBezTo>
                  <a:cubicBezTo>
                    <a:pt x="2159" y="2385"/>
                    <a:pt x="2215" y="2359"/>
                    <a:pt x="2262" y="2312"/>
                  </a:cubicBezTo>
                  <a:lnTo>
                    <a:pt x="4104" y="387"/>
                  </a:lnTo>
                  <a:cubicBezTo>
                    <a:pt x="4147" y="341"/>
                    <a:pt x="4166" y="284"/>
                    <a:pt x="4166" y="227"/>
                  </a:cubicBezTo>
                  <a:cubicBezTo>
                    <a:pt x="4166" y="170"/>
                    <a:pt x="4140" y="107"/>
                    <a:pt x="4094" y="62"/>
                  </a:cubicBezTo>
                  <a:cubicBezTo>
                    <a:pt x="4052" y="21"/>
                    <a:pt x="3994" y="0"/>
                    <a:pt x="3937" y="0"/>
                  </a:cubicBezTo>
                  <a:cubicBezTo>
                    <a:pt x="3876" y="0"/>
                    <a:pt x="3816" y="24"/>
                    <a:pt x="3774" y="71"/>
                  </a:cubicBezTo>
                  <a:lnTo>
                    <a:pt x="2097" y="1826"/>
                  </a:lnTo>
                  <a:lnTo>
                    <a:pt x="421" y="71"/>
                  </a:lnTo>
                  <a:cubicBezTo>
                    <a:pt x="375" y="24"/>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52"/>
            <p:cNvSpPr/>
            <p:nvPr/>
          </p:nvSpPr>
          <p:spPr>
            <a:xfrm>
              <a:off x="6309625" y="2146025"/>
              <a:ext cx="104175" cy="59675"/>
            </a:xfrm>
            <a:custGeom>
              <a:avLst/>
              <a:gdLst/>
              <a:ahLst/>
              <a:cxnLst/>
              <a:rect l="l" t="t" r="r" b="b"/>
              <a:pathLst>
                <a:path w="4167" h="2387" extrusionOk="0">
                  <a:moveTo>
                    <a:pt x="251" y="0"/>
                  </a:moveTo>
                  <a:cubicBezTo>
                    <a:pt x="195" y="0"/>
                    <a:pt x="138" y="21"/>
                    <a:pt x="94" y="63"/>
                  </a:cubicBezTo>
                  <a:cubicBezTo>
                    <a:pt x="1" y="151"/>
                    <a:pt x="1" y="296"/>
                    <a:pt x="89" y="390"/>
                  </a:cubicBezTo>
                  <a:lnTo>
                    <a:pt x="1931" y="2315"/>
                  </a:lnTo>
                  <a:cubicBezTo>
                    <a:pt x="1973" y="2360"/>
                    <a:pt x="2035" y="2387"/>
                    <a:pt x="2097" y="2387"/>
                  </a:cubicBezTo>
                  <a:cubicBezTo>
                    <a:pt x="2159" y="2387"/>
                    <a:pt x="2215" y="2360"/>
                    <a:pt x="2262" y="2315"/>
                  </a:cubicBezTo>
                  <a:lnTo>
                    <a:pt x="4104" y="390"/>
                  </a:lnTo>
                  <a:cubicBezTo>
                    <a:pt x="4147" y="342"/>
                    <a:pt x="4166" y="285"/>
                    <a:pt x="4166" y="229"/>
                  </a:cubicBezTo>
                  <a:cubicBezTo>
                    <a:pt x="4166" y="167"/>
                    <a:pt x="4140" y="110"/>
                    <a:pt x="4094" y="63"/>
                  </a:cubicBezTo>
                  <a:cubicBezTo>
                    <a:pt x="4052" y="21"/>
                    <a:pt x="3996" y="0"/>
                    <a:pt x="3940" y="0"/>
                  </a:cubicBezTo>
                  <a:cubicBezTo>
                    <a:pt x="3879" y="0"/>
                    <a:pt x="3817" y="25"/>
                    <a:pt x="3774" y="74"/>
                  </a:cubicBezTo>
                  <a:lnTo>
                    <a:pt x="2097" y="1823"/>
                  </a:lnTo>
                  <a:lnTo>
                    <a:pt x="421" y="74"/>
                  </a:lnTo>
                  <a:cubicBezTo>
                    <a:pt x="375" y="25"/>
                    <a:pt x="313" y="0"/>
                    <a:pt x="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52"/>
            <p:cNvSpPr/>
            <p:nvPr/>
          </p:nvSpPr>
          <p:spPr>
            <a:xfrm>
              <a:off x="6309625" y="2105125"/>
              <a:ext cx="104175" cy="59550"/>
            </a:xfrm>
            <a:custGeom>
              <a:avLst/>
              <a:gdLst/>
              <a:ahLst/>
              <a:cxnLst/>
              <a:rect l="l" t="t" r="r" b="b"/>
              <a:pathLst>
                <a:path w="4167" h="2382" extrusionOk="0">
                  <a:moveTo>
                    <a:pt x="254" y="1"/>
                  </a:moveTo>
                  <a:cubicBezTo>
                    <a:pt x="197" y="1"/>
                    <a:pt x="139" y="22"/>
                    <a:pt x="94" y="64"/>
                  </a:cubicBezTo>
                  <a:cubicBezTo>
                    <a:pt x="1" y="151"/>
                    <a:pt x="1" y="297"/>
                    <a:pt x="89" y="385"/>
                  </a:cubicBezTo>
                  <a:lnTo>
                    <a:pt x="1931" y="2315"/>
                  </a:lnTo>
                  <a:cubicBezTo>
                    <a:pt x="1973" y="2356"/>
                    <a:pt x="2035" y="2382"/>
                    <a:pt x="2097" y="2382"/>
                  </a:cubicBezTo>
                  <a:cubicBezTo>
                    <a:pt x="2159" y="2382"/>
                    <a:pt x="2215" y="2356"/>
                    <a:pt x="2262" y="2315"/>
                  </a:cubicBezTo>
                  <a:lnTo>
                    <a:pt x="4104" y="385"/>
                  </a:lnTo>
                  <a:cubicBezTo>
                    <a:pt x="4147" y="344"/>
                    <a:pt x="4166" y="287"/>
                    <a:pt x="4166" y="230"/>
                  </a:cubicBezTo>
                  <a:cubicBezTo>
                    <a:pt x="4166" y="168"/>
                    <a:pt x="4140" y="110"/>
                    <a:pt x="4094" y="64"/>
                  </a:cubicBezTo>
                  <a:cubicBezTo>
                    <a:pt x="4052" y="22"/>
                    <a:pt x="3994" y="1"/>
                    <a:pt x="3937" y="1"/>
                  </a:cubicBezTo>
                  <a:cubicBezTo>
                    <a:pt x="3876" y="1"/>
                    <a:pt x="3816" y="24"/>
                    <a:pt x="3774" y="69"/>
                  </a:cubicBezTo>
                  <a:lnTo>
                    <a:pt x="2097" y="1823"/>
                  </a:lnTo>
                  <a:lnTo>
                    <a:pt x="421" y="69"/>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52"/>
            <p:cNvSpPr/>
            <p:nvPr/>
          </p:nvSpPr>
          <p:spPr>
            <a:xfrm>
              <a:off x="6309625" y="2064175"/>
              <a:ext cx="104175" cy="59650"/>
            </a:xfrm>
            <a:custGeom>
              <a:avLst/>
              <a:gdLst/>
              <a:ahLst/>
              <a:cxnLst/>
              <a:rect l="l" t="t" r="r" b="b"/>
              <a:pathLst>
                <a:path w="4167" h="2386" extrusionOk="0">
                  <a:moveTo>
                    <a:pt x="254" y="1"/>
                  </a:moveTo>
                  <a:cubicBezTo>
                    <a:pt x="197" y="1"/>
                    <a:pt x="139" y="21"/>
                    <a:pt x="94" y="62"/>
                  </a:cubicBezTo>
                  <a:cubicBezTo>
                    <a:pt x="1" y="150"/>
                    <a:pt x="1" y="294"/>
                    <a:pt x="89" y="387"/>
                  </a:cubicBezTo>
                  <a:lnTo>
                    <a:pt x="1931" y="2312"/>
                  </a:lnTo>
                  <a:cubicBezTo>
                    <a:pt x="1973" y="2359"/>
                    <a:pt x="2035" y="2386"/>
                    <a:pt x="2097" y="2386"/>
                  </a:cubicBezTo>
                  <a:cubicBezTo>
                    <a:pt x="2159" y="2386"/>
                    <a:pt x="2215" y="2359"/>
                    <a:pt x="2262" y="2312"/>
                  </a:cubicBezTo>
                  <a:lnTo>
                    <a:pt x="4104" y="387"/>
                  </a:lnTo>
                  <a:cubicBezTo>
                    <a:pt x="4147" y="341"/>
                    <a:pt x="4166" y="284"/>
                    <a:pt x="4166" y="227"/>
                  </a:cubicBezTo>
                  <a:cubicBezTo>
                    <a:pt x="4166" y="170"/>
                    <a:pt x="4140" y="108"/>
                    <a:pt x="4094" y="62"/>
                  </a:cubicBezTo>
                  <a:cubicBezTo>
                    <a:pt x="4052" y="21"/>
                    <a:pt x="3994" y="1"/>
                    <a:pt x="3937" y="1"/>
                  </a:cubicBezTo>
                  <a:cubicBezTo>
                    <a:pt x="3876" y="1"/>
                    <a:pt x="3816" y="24"/>
                    <a:pt x="3774" y="72"/>
                  </a:cubicBezTo>
                  <a:lnTo>
                    <a:pt x="2097" y="1827"/>
                  </a:lnTo>
                  <a:lnTo>
                    <a:pt x="421" y="72"/>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52"/>
            <p:cNvSpPr/>
            <p:nvPr/>
          </p:nvSpPr>
          <p:spPr>
            <a:xfrm>
              <a:off x="6309625" y="2023250"/>
              <a:ext cx="104175" cy="59675"/>
            </a:xfrm>
            <a:custGeom>
              <a:avLst/>
              <a:gdLst/>
              <a:ahLst/>
              <a:cxnLst/>
              <a:rect l="l" t="t" r="r" b="b"/>
              <a:pathLst>
                <a:path w="4167" h="2387" extrusionOk="0">
                  <a:moveTo>
                    <a:pt x="252" y="0"/>
                  </a:moveTo>
                  <a:cubicBezTo>
                    <a:pt x="195" y="0"/>
                    <a:pt x="139" y="21"/>
                    <a:pt x="94" y="63"/>
                  </a:cubicBezTo>
                  <a:cubicBezTo>
                    <a:pt x="1" y="151"/>
                    <a:pt x="1" y="297"/>
                    <a:pt x="89" y="390"/>
                  </a:cubicBezTo>
                  <a:lnTo>
                    <a:pt x="1931" y="2315"/>
                  </a:lnTo>
                  <a:cubicBezTo>
                    <a:pt x="1973" y="2361"/>
                    <a:pt x="2035" y="2387"/>
                    <a:pt x="2097" y="2387"/>
                  </a:cubicBezTo>
                  <a:cubicBezTo>
                    <a:pt x="2159" y="2387"/>
                    <a:pt x="2215" y="2361"/>
                    <a:pt x="2262" y="2315"/>
                  </a:cubicBezTo>
                  <a:lnTo>
                    <a:pt x="4104" y="390"/>
                  </a:lnTo>
                  <a:cubicBezTo>
                    <a:pt x="4147" y="343"/>
                    <a:pt x="4166" y="286"/>
                    <a:pt x="4166" y="228"/>
                  </a:cubicBezTo>
                  <a:cubicBezTo>
                    <a:pt x="4166" y="166"/>
                    <a:pt x="4140" y="110"/>
                    <a:pt x="4094" y="63"/>
                  </a:cubicBezTo>
                  <a:cubicBezTo>
                    <a:pt x="4052" y="21"/>
                    <a:pt x="3996" y="0"/>
                    <a:pt x="3939" y="0"/>
                  </a:cubicBezTo>
                  <a:cubicBezTo>
                    <a:pt x="3878" y="0"/>
                    <a:pt x="3817" y="25"/>
                    <a:pt x="3774" y="73"/>
                  </a:cubicBezTo>
                  <a:lnTo>
                    <a:pt x="2097" y="1823"/>
                  </a:lnTo>
                  <a:lnTo>
                    <a:pt x="421" y="73"/>
                  </a:lnTo>
                  <a:cubicBezTo>
                    <a:pt x="375" y="25"/>
                    <a:pt x="313"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52"/>
            <p:cNvSpPr/>
            <p:nvPr/>
          </p:nvSpPr>
          <p:spPr>
            <a:xfrm>
              <a:off x="6309625" y="1982350"/>
              <a:ext cx="104175" cy="59575"/>
            </a:xfrm>
            <a:custGeom>
              <a:avLst/>
              <a:gdLst/>
              <a:ahLst/>
              <a:cxnLst/>
              <a:rect l="l" t="t" r="r" b="b"/>
              <a:pathLst>
                <a:path w="4167" h="2383" extrusionOk="0">
                  <a:moveTo>
                    <a:pt x="254" y="1"/>
                  </a:moveTo>
                  <a:cubicBezTo>
                    <a:pt x="196" y="1"/>
                    <a:pt x="139" y="22"/>
                    <a:pt x="94" y="64"/>
                  </a:cubicBezTo>
                  <a:cubicBezTo>
                    <a:pt x="1" y="152"/>
                    <a:pt x="1" y="297"/>
                    <a:pt x="89" y="385"/>
                  </a:cubicBezTo>
                  <a:lnTo>
                    <a:pt x="1931" y="2315"/>
                  </a:lnTo>
                  <a:cubicBezTo>
                    <a:pt x="1973" y="2356"/>
                    <a:pt x="2035" y="2382"/>
                    <a:pt x="2097" y="2382"/>
                  </a:cubicBezTo>
                  <a:cubicBezTo>
                    <a:pt x="2159" y="2382"/>
                    <a:pt x="2215" y="2356"/>
                    <a:pt x="2262" y="2315"/>
                  </a:cubicBezTo>
                  <a:lnTo>
                    <a:pt x="4104" y="385"/>
                  </a:lnTo>
                  <a:cubicBezTo>
                    <a:pt x="4147" y="343"/>
                    <a:pt x="4166" y="287"/>
                    <a:pt x="4166" y="230"/>
                  </a:cubicBezTo>
                  <a:cubicBezTo>
                    <a:pt x="4166" y="168"/>
                    <a:pt x="4140" y="106"/>
                    <a:pt x="4094" y="64"/>
                  </a:cubicBezTo>
                  <a:cubicBezTo>
                    <a:pt x="4052" y="22"/>
                    <a:pt x="3994" y="1"/>
                    <a:pt x="3937" y="1"/>
                  </a:cubicBezTo>
                  <a:cubicBezTo>
                    <a:pt x="3877" y="1"/>
                    <a:pt x="3816" y="24"/>
                    <a:pt x="3774" y="70"/>
                  </a:cubicBezTo>
                  <a:lnTo>
                    <a:pt x="2097" y="1823"/>
                  </a:lnTo>
                  <a:lnTo>
                    <a:pt x="421" y="70"/>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52"/>
            <p:cNvSpPr/>
            <p:nvPr/>
          </p:nvSpPr>
          <p:spPr>
            <a:xfrm>
              <a:off x="6309625" y="1941425"/>
              <a:ext cx="104175" cy="59600"/>
            </a:xfrm>
            <a:custGeom>
              <a:avLst/>
              <a:gdLst/>
              <a:ahLst/>
              <a:cxnLst/>
              <a:rect l="l" t="t" r="r" b="b"/>
              <a:pathLst>
                <a:path w="4167" h="2384" extrusionOk="0">
                  <a:moveTo>
                    <a:pt x="254" y="0"/>
                  </a:moveTo>
                  <a:cubicBezTo>
                    <a:pt x="197" y="0"/>
                    <a:pt x="139" y="21"/>
                    <a:pt x="94" y="61"/>
                  </a:cubicBezTo>
                  <a:cubicBezTo>
                    <a:pt x="1" y="148"/>
                    <a:pt x="1" y="294"/>
                    <a:pt x="89" y="387"/>
                  </a:cubicBezTo>
                  <a:lnTo>
                    <a:pt x="1931" y="2312"/>
                  </a:lnTo>
                  <a:cubicBezTo>
                    <a:pt x="1973" y="2359"/>
                    <a:pt x="2035" y="2384"/>
                    <a:pt x="2097" y="2384"/>
                  </a:cubicBezTo>
                  <a:cubicBezTo>
                    <a:pt x="2159" y="2384"/>
                    <a:pt x="2215" y="2359"/>
                    <a:pt x="2262" y="2312"/>
                  </a:cubicBezTo>
                  <a:lnTo>
                    <a:pt x="4104" y="387"/>
                  </a:lnTo>
                  <a:cubicBezTo>
                    <a:pt x="4147" y="341"/>
                    <a:pt x="4166" y="284"/>
                    <a:pt x="4166" y="226"/>
                  </a:cubicBezTo>
                  <a:cubicBezTo>
                    <a:pt x="4166" y="169"/>
                    <a:pt x="4140" y="107"/>
                    <a:pt x="4094" y="61"/>
                  </a:cubicBezTo>
                  <a:cubicBezTo>
                    <a:pt x="4052" y="21"/>
                    <a:pt x="3994" y="0"/>
                    <a:pt x="3937" y="0"/>
                  </a:cubicBezTo>
                  <a:cubicBezTo>
                    <a:pt x="3876" y="0"/>
                    <a:pt x="3816" y="23"/>
                    <a:pt x="3774" y="71"/>
                  </a:cubicBezTo>
                  <a:lnTo>
                    <a:pt x="2097" y="1825"/>
                  </a:lnTo>
                  <a:lnTo>
                    <a:pt x="421" y="71"/>
                  </a:lnTo>
                  <a:cubicBezTo>
                    <a:pt x="375" y="23"/>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52"/>
            <p:cNvSpPr/>
            <p:nvPr/>
          </p:nvSpPr>
          <p:spPr>
            <a:xfrm>
              <a:off x="6309625" y="1900475"/>
              <a:ext cx="104175" cy="59700"/>
            </a:xfrm>
            <a:custGeom>
              <a:avLst/>
              <a:gdLst/>
              <a:ahLst/>
              <a:cxnLst/>
              <a:rect l="l" t="t" r="r" b="b"/>
              <a:pathLst>
                <a:path w="4167" h="2388" extrusionOk="0">
                  <a:moveTo>
                    <a:pt x="252" y="0"/>
                  </a:moveTo>
                  <a:cubicBezTo>
                    <a:pt x="195" y="0"/>
                    <a:pt x="139" y="21"/>
                    <a:pt x="94" y="64"/>
                  </a:cubicBezTo>
                  <a:cubicBezTo>
                    <a:pt x="1" y="152"/>
                    <a:pt x="1" y="296"/>
                    <a:pt x="89" y="389"/>
                  </a:cubicBezTo>
                  <a:lnTo>
                    <a:pt x="1931" y="2314"/>
                  </a:lnTo>
                  <a:cubicBezTo>
                    <a:pt x="1973" y="2361"/>
                    <a:pt x="2035" y="2387"/>
                    <a:pt x="2097" y="2387"/>
                  </a:cubicBezTo>
                  <a:cubicBezTo>
                    <a:pt x="2159" y="2387"/>
                    <a:pt x="2215" y="2361"/>
                    <a:pt x="2262" y="2314"/>
                  </a:cubicBezTo>
                  <a:lnTo>
                    <a:pt x="4104" y="389"/>
                  </a:lnTo>
                  <a:cubicBezTo>
                    <a:pt x="4147" y="343"/>
                    <a:pt x="4166" y="286"/>
                    <a:pt x="4166" y="229"/>
                  </a:cubicBezTo>
                  <a:cubicBezTo>
                    <a:pt x="4166" y="167"/>
                    <a:pt x="4140" y="110"/>
                    <a:pt x="4094" y="64"/>
                  </a:cubicBezTo>
                  <a:cubicBezTo>
                    <a:pt x="4052" y="21"/>
                    <a:pt x="3996" y="0"/>
                    <a:pt x="3939" y="0"/>
                  </a:cubicBezTo>
                  <a:cubicBezTo>
                    <a:pt x="3878" y="0"/>
                    <a:pt x="3817" y="25"/>
                    <a:pt x="3774" y="74"/>
                  </a:cubicBezTo>
                  <a:lnTo>
                    <a:pt x="2097" y="1823"/>
                  </a:lnTo>
                  <a:lnTo>
                    <a:pt x="421" y="74"/>
                  </a:lnTo>
                  <a:cubicBezTo>
                    <a:pt x="375" y="25"/>
                    <a:pt x="313"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52"/>
            <p:cNvSpPr/>
            <p:nvPr/>
          </p:nvSpPr>
          <p:spPr>
            <a:xfrm>
              <a:off x="6309625" y="1859575"/>
              <a:ext cx="104175" cy="59575"/>
            </a:xfrm>
            <a:custGeom>
              <a:avLst/>
              <a:gdLst/>
              <a:ahLst/>
              <a:cxnLst/>
              <a:rect l="l" t="t" r="r" b="b"/>
              <a:pathLst>
                <a:path w="4167" h="2383" extrusionOk="0">
                  <a:moveTo>
                    <a:pt x="254" y="1"/>
                  </a:moveTo>
                  <a:cubicBezTo>
                    <a:pt x="196" y="1"/>
                    <a:pt x="139" y="21"/>
                    <a:pt x="94" y="64"/>
                  </a:cubicBezTo>
                  <a:cubicBezTo>
                    <a:pt x="1" y="152"/>
                    <a:pt x="1" y="297"/>
                    <a:pt x="89" y="386"/>
                  </a:cubicBezTo>
                  <a:lnTo>
                    <a:pt x="1931" y="2316"/>
                  </a:lnTo>
                  <a:cubicBezTo>
                    <a:pt x="1973" y="2357"/>
                    <a:pt x="2035" y="2383"/>
                    <a:pt x="2097" y="2383"/>
                  </a:cubicBezTo>
                  <a:cubicBezTo>
                    <a:pt x="2159" y="2383"/>
                    <a:pt x="2215" y="2357"/>
                    <a:pt x="2262" y="2316"/>
                  </a:cubicBezTo>
                  <a:lnTo>
                    <a:pt x="4104" y="386"/>
                  </a:lnTo>
                  <a:cubicBezTo>
                    <a:pt x="4147" y="343"/>
                    <a:pt x="4166" y="286"/>
                    <a:pt x="4166" y="230"/>
                  </a:cubicBezTo>
                  <a:cubicBezTo>
                    <a:pt x="4166" y="168"/>
                    <a:pt x="4140" y="111"/>
                    <a:pt x="4094" y="64"/>
                  </a:cubicBezTo>
                  <a:cubicBezTo>
                    <a:pt x="4052" y="21"/>
                    <a:pt x="3994" y="1"/>
                    <a:pt x="3937" y="1"/>
                  </a:cubicBezTo>
                  <a:cubicBezTo>
                    <a:pt x="3877" y="1"/>
                    <a:pt x="3816" y="24"/>
                    <a:pt x="3774" y="69"/>
                  </a:cubicBezTo>
                  <a:lnTo>
                    <a:pt x="2097" y="1824"/>
                  </a:lnTo>
                  <a:lnTo>
                    <a:pt x="421" y="69"/>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52"/>
            <p:cNvSpPr/>
            <p:nvPr/>
          </p:nvSpPr>
          <p:spPr>
            <a:xfrm>
              <a:off x="6309625" y="1818650"/>
              <a:ext cx="104175" cy="59625"/>
            </a:xfrm>
            <a:custGeom>
              <a:avLst/>
              <a:gdLst/>
              <a:ahLst/>
              <a:cxnLst/>
              <a:rect l="l" t="t" r="r" b="b"/>
              <a:pathLst>
                <a:path w="4167" h="2385" extrusionOk="0">
                  <a:moveTo>
                    <a:pt x="254" y="0"/>
                  </a:moveTo>
                  <a:cubicBezTo>
                    <a:pt x="196" y="0"/>
                    <a:pt x="139" y="21"/>
                    <a:pt x="94" y="60"/>
                  </a:cubicBezTo>
                  <a:cubicBezTo>
                    <a:pt x="1" y="149"/>
                    <a:pt x="1" y="294"/>
                    <a:pt x="89" y="387"/>
                  </a:cubicBezTo>
                  <a:lnTo>
                    <a:pt x="1931" y="2312"/>
                  </a:lnTo>
                  <a:cubicBezTo>
                    <a:pt x="1973" y="2358"/>
                    <a:pt x="2035" y="2384"/>
                    <a:pt x="2097" y="2384"/>
                  </a:cubicBezTo>
                  <a:cubicBezTo>
                    <a:pt x="2159" y="2384"/>
                    <a:pt x="2215" y="2358"/>
                    <a:pt x="2262" y="2312"/>
                  </a:cubicBezTo>
                  <a:lnTo>
                    <a:pt x="4104" y="387"/>
                  </a:lnTo>
                  <a:cubicBezTo>
                    <a:pt x="4147" y="340"/>
                    <a:pt x="4166" y="284"/>
                    <a:pt x="4166" y="227"/>
                  </a:cubicBezTo>
                  <a:cubicBezTo>
                    <a:pt x="4166" y="170"/>
                    <a:pt x="4140" y="108"/>
                    <a:pt x="4094" y="60"/>
                  </a:cubicBezTo>
                  <a:cubicBezTo>
                    <a:pt x="4052" y="21"/>
                    <a:pt x="3994" y="0"/>
                    <a:pt x="3937" y="0"/>
                  </a:cubicBezTo>
                  <a:cubicBezTo>
                    <a:pt x="3877" y="0"/>
                    <a:pt x="3816" y="24"/>
                    <a:pt x="3774" y="72"/>
                  </a:cubicBezTo>
                  <a:lnTo>
                    <a:pt x="2097" y="1825"/>
                  </a:lnTo>
                  <a:lnTo>
                    <a:pt x="421" y="72"/>
                  </a:lnTo>
                  <a:cubicBezTo>
                    <a:pt x="375" y="24"/>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52"/>
            <p:cNvSpPr/>
            <p:nvPr/>
          </p:nvSpPr>
          <p:spPr>
            <a:xfrm>
              <a:off x="6309625" y="1777700"/>
              <a:ext cx="104175" cy="59700"/>
            </a:xfrm>
            <a:custGeom>
              <a:avLst/>
              <a:gdLst/>
              <a:ahLst/>
              <a:cxnLst/>
              <a:rect l="l" t="t" r="r" b="b"/>
              <a:pathLst>
                <a:path w="4167" h="2388" extrusionOk="0">
                  <a:moveTo>
                    <a:pt x="252" y="1"/>
                  </a:moveTo>
                  <a:cubicBezTo>
                    <a:pt x="195" y="1"/>
                    <a:pt x="139" y="22"/>
                    <a:pt x="94" y="64"/>
                  </a:cubicBezTo>
                  <a:cubicBezTo>
                    <a:pt x="1" y="152"/>
                    <a:pt x="1" y="296"/>
                    <a:pt x="89" y="389"/>
                  </a:cubicBezTo>
                  <a:lnTo>
                    <a:pt x="1931" y="2314"/>
                  </a:lnTo>
                  <a:cubicBezTo>
                    <a:pt x="1973" y="2362"/>
                    <a:pt x="2035" y="2388"/>
                    <a:pt x="2097" y="2388"/>
                  </a:cubicBezTo>
                  <a:cubicBezTo>
                    <a:pt x="2159" y="2388"/>
                    <a:pt x="2215" y="2362"/>
                    <a:pt x="2262" y="2314"/>
                  </a:cubicBezTo>
                  <a:lnTo>
                    <a:pt x="4104" y="389"/>
                  </a:lnTo>
                  <a:cubicBezTo>
                    <a:pt x="4147" y="343"/>
                    <a:pt x="4166" y="286"/>
                    <a:pt x="4166" y="229"/>
                  </a:cubicBezTo>
                  <a:cubicBezTo>
                    <a:pt x="4166" y="167"/>
                    <a:pt x="4140" y="110"/>
                    <a:pt x="4094" y="64"/>
                  </a:cubicBezTo>
                  <a:cubicBezTo>
                    <a:pt x="4052" y="22"/>
                    <a:pt x="3996" y="1"/>
                    <a:pt x="3939" y="1"/>
                  </a:cubicBezTo>
                  <a:cubicBezTo>
                    <a:pt x="3878" y="1"/>
                    <a:pt x="3817" y="25"/>
                    <a:pt x="3774" y="74"/>
                  </a:cubicBezTo>
                  <a:lnTo>
                    <a:pt x="2097" y="1823"/>
                  </a:lnTo>
                  <a:lnTo>
                    <a:pt x="421" y="74"/>
                  </a:lnTo>
                  <a:cubicBezTo>
                    <a:pt x="375" y="25"/>
                    <a:pt x="313" y="1"/>
                    <a:pt x="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52"/>
            <p:cNvSpPr/>
            <p:nvPr/>
          </p:nvSpPr>
          <p:spPr>
            <a:xfrm>
              <a:off x="6309625" y="1736800"/>
              <a:ext cx="104175" cy="59600"/>
            </a:xfrm>
            <a:custGeom>
              <a:avLst/>
              <a:gdLst/>
              <a:ahLst/>
              <a:cxnLst/>
              <a:rect l="l" t="t" r="r" b="b"/>
              <a:pathLst>
                <a:path w="4167" h="2384" extrusionOk="0">
                  <a:moveTo>
                    <a:pt x="254" y="1"/>
                  </a:moveTo>
                  <a:cubicBezTo>
                    <a:pt x="197" y="1"/>
                    <a:pt x="139" y="22"/>
                    <a:pt x="94" y="64"/>
                  </a:cubicBezTo>
                  <a:cubicBezTo>
                    <a:pt x="1" y="153"/>
                    <a:pt x="1" y="298"/>
                    <a:pt x="89" y="385"/>
                  </a:cubicBezTo>
                  <a:lnTo>
                    <a:pt x="1931" y="2316"/>
                  </a:lnTo>
                  <a:cubicBezTo>
                    <a:pt x="1973" y="2357"/>
                    <a:pt x="2035" y="2383"/>
                    <a:pt x="2097" y="2383"/>
                  </a:cubicBezTo>
                  <a:cubicBezTo>
                    <a:pt x="2159" y="2383"/>
                    <a:pt x="2215" y="2357"/>
                    <a:pt x="2262" y="2316"/>
                  </a:cubicBezTo>
                  <a:lnTo>
                    <a:pt x="4104" y="385"/>
                  </a:lnTo>
                  <a:cubicBezTo>
                    <a:pt x="4147" y="344"/>
                    <a:pt x="4166" y="287"/>
                    <a:pt x="4166" y="230"/>
                  </a:cubicBezTo>
                  <a:cubicBezTo>
                    <a:pt x="4166" y="167"/>
                    <a:pt x="4140" y="112"/>
                    <a:pt x="4094" y="64"/>
                  </a:cubicBezTo>
                  <a:cubicBezTo>
                    <a:pt x="4052" y="22"/>
                    <a:pt x="3994" y="1"/>
                    <a:pt x="3937" y="1"/>
                  </a:cubicBezTo>
                  <a:cubicBezTo>
                    <a:pt x="3876" y="1"/>
                    <a:pt x="3816" y="24"/>
                    <a:pt x="3774" y="69"/>
                  </a:cubicBezTo>
                  <a:lnTo>
                    <a:pt x="2097" y="1824"/>
                  </a:lnTo>
                  <a:lnTo>
                    <a:pt x="421" y="69"/>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52"/>
            <p:cNvSpPr/>
            <p:nvPr/>
          </p:nvSpPr>
          <p:spPr>
            <a:xfrm>
              <a:off x="6309625" y="1695875"/>
              <a:ext cx="104175" cy="59625"/>
            </a:xfrm>
            <a:custGeom>
              <a:avLst/>
              <a:gdLst/>
              <a:ahLst/>
              <a:cxnLst/>
              <a:rect l="l" t="t" r="r" b="b"/>
              <a:pathLst>
                <a:path w="4167" h="2385" extrusionOk="0">
                  <a:moveTo>
                    <a:pt x="254" y="1"/>
                  </a:moveTo>
                  <a:cubicBezTo>
                    <a:pt x="196" y="1"/>
                    <a:pt x="139" y="21"/>
                    <a:pt x="94" y="61"/>
                  </a:cubicBezTo>
                  <a:cubicBezTo>
                    <a:pt x="1" y="149"/>
                    <a:pt x="1" y="294"/>
                    <a:pt x="89" y="387"/>
                  </a:cubicBezTo>
                  <a:lnTo>
                    <a:pt x="1931" y="2312"/>
                  </a:lnTo>
                  <a:cubicBezTo>
                    <a:pt x="1973" y="2358"/>
                    <a:pt x="2035" y="2384"/>
                    <a:pt x="2097" y="2384"/>
                  </a:cubicBezTo>
                  <a:cubicBezTo>
                    <a:pt x="2159" y="2384"/>
                    <a:pt x="2215" y="2358"/>
                    <a:pt x="2262" y="2312"/>
                  </a:cubicBezTo>
                  <a:lnTo>
                    <a:pt x="4104" y="387"/>
                  </a:lnTo>
                  <a:cubicBezTo>
                    <a:pt x="4147" y="340"/>
                    <a:pt x="4166" y="283"/>
                    <a:pt x="4166" y="227"/>
                  </a:cubicBezTo>
                  <a:cubicBezTo>
                    <a:pt x="4166" y="170"/>
                    <a:pt x="4140" y="108"/>
                    <a:pt x="4094" y="61"/>
                  </a:cubicBezTo>
                  <a:cubicBezTo>
                    <a:pt x="4052" y="21"/>
                    <a:pt x="3994" y="1"/>
                    <a:pt x="3937" y="1"/>
                  </a:cubicBezTo>
                  <a:cubicBezTo>
                    <a:pt x="3877" y="1"/>
                    <a:pt x="3816" y="24"/>
                    <a:pt x="3774" y="72"/>
                  </a:cubicBezTo>
                  <a:lnTo>
                    <a:pt x="2097" y="1826"/>
                  </a:lnTo>
                  <a:lnTo>
                    <a:pt x="421" y="72"/>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52"/>
            <p:cNvSpPr/>
            <p:nvPr/>
          </p:nvSpPr>
          <p:spPr>
            <a:xfrm>
              <a:off x="6309625" y="1654950"/>
              <a:ext cx="104175" cy="59650"/>
            </a:xfrm>
            <a:custGeom>
              <a:avLst/>
              <a:gdLst/>
              <a:ahLst/>
              <a:cxnLst/>
              <a:rect l="l" t="t" r="r" b="b"/>
              <a:pathLst>
                <a:path w="4167" h="2386" extrusionOk="0">
                  <a:moveTo>
                    <a:pt x="252" y="0"/>
                  </a:moveTo>
                  <a:cubicBezTo>
                    <a:pt x="195" y="0"/>
                    <a:pt x="139" y="21"/>
                    <a:pt x="94" y="63"/>
                  </a:cubicBezTo>
                  <a:cubicBezTo>
                    <a:pt x="1" y="150"/>
                    <a:pt x="1" y="296"/>
                    <a:pt x="89" y="389"/>
                  </a:cubicBezTo>
                  <a:lnTo>
                    <a:pt x="1931" y="2314"/>
                  </a:lnTo>
                  <a:cubicBezTo>
                    <a:pt x="1973" y="2361"/>
                    <a:pt x="2035" y="2386"/>
                    <a:pt x="2097" y="2386"/>
                  </a:cubicBezTo>
                  <a:cubicBezTo>
                    <a:pt x="2159" y="2386"/>
                    <a:pt x="2215" y="2361"/>
                    <a:pt x="2262" y="2314"/>
                  </a:cubicBezTo>
                  <a:lnTo>
                    <a:pt x="4104" y="389"/>
                  </a:lnTo>
                  <a:cubicBezTo>
                    <a:pt x="4147" y="343"/>
                    <a:pt x="4166" y="286"/>
                    <a:pt x="4166" y="229"/>
                  </a:cubicBezTo>
                  <a:cubicBezTo>
                    <a:pt x="4166" y="166"/>
                    <a:pt x="4140" y="109"/>
                    <a:pt x="4094" y="63"/>
                  </a:cubicBezTo>
                  <a:cubicBezTo>
                    <a:pt x="4052" y="21"/>
                    <a:pt x="3996" y="0"/>
                    <a:pt x="3939" y="0"/>
                  </a:cubicBezTo>
                  <a:cubicBezTo>
                    <a:pt x="3878" y="0"/>
                    <a:pt x="3817" y="25"/>
                    <a:pt x="3774" y="73"/>
                  </a:cubicBezTo>
                  <a:lnTo>
                    <a:pt x="2097" y="1822"/>
                  </a:lnTo>
                  <a:lnTo>
                    <a:pt x="421" y="73"/>
                  </a:lnTo>
                  <a:cubicBezTo>
                    <a:pt x="375" y="25"/>
                    <a:pt x="313"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52"/>
            <p:cNvSpPr/>
            <p:nvPr/>
          </p:nvSpPr>
          <p:spPr>
            <a:xfrm>
              <a:off x="6309625" y="1614050"/>
              <a:ext cx="104175" cy="59575"/>
            </a:xfrm>
            <a:custGeom>
              <a:avLst/>
              <a:gdLst/>
              <a:ahLst/>
              <a:cxnLst/>
              <a:rect l="l" t="t" r="r" b="b"/>
              <a:pathLst>
                <a:path w="4167" h="2383" extrusionOk="0">
                  <a:moveTo>
                    <a:pt x="254" y="0"/>
                  </a:moveTo>
                  <a:cubicBezTo>
                    <a:pt x="197" y="0"/>
                    <a:pt x="139" y="21"/>
                    <a:pt x="94" y="64"/>
                  </a:cubicBezTo>
                  <a:cubicBezTo>
                    <a:pt x="1" y="152"/>
                    <a:pt x="1" y="296"/>
                    <a:pt x="89" y="384"/>
                  </a:cubicBezTo>
                  <a:lnTo>
                    <a:pt x="1931" y="2314"/>
                  </a:lnTo>
                  <a:cubicBezTo>
                    <a:pt x="1973" y="2356"/>
                    <a:pt x="2035" y="2382"/>
                    <a:pt x="2097" y="2382"/>
                  </a:cubicBezTo>
                  <a:cubicBezTo>
                    <a:pt x="2159" y="2382"/>
                    <a:pt x="2215" y="2356"/>
                    <a:pt x="2262" y="2314"/>
                  </a:cubicBezTo>
                  <a:lnTo>
                    <a:pt x="4104" y="384"/>
                  </a:lnTo>
                  <a:cubicBezTo>
                    <a:pt x="4147" y="343"/>
                    <a:pt x="4166" y="286"/>
                    <a:pt x="4166" y="229"/>
                  </a:cubicBezTo>
                  <a:cubicBezTo>
                    <a:pt x="4166" y="167"/>
                    <a:pt x="4140" y="105"/>
                    <a:pt x="4094" y="64"/>
                  </a:cubicBezTo>
                  <a:cubicBezTo>
                    <a:pt x="4052" y="21"/>
                    <a:pt x="3994" y="0"/>
                    <a:pt x="3937" y="0"/>
                  </a:cubicBezTo>
                  <a:cubicBezTo>
                    <a:pt x="3876" y="0"/>
                    <a:pt x="3816" y="23"/>
                    <a:pt x="3774" y="69"/>
                  </a:cubicBezTo>
                  <a:lnTo>
                    <a:pt x="2097" y="1824"/>
                  </a:lnTo>
                  <a:lnTo>
                    <a:pt x="421" y="69"/>
                  </a:lnTo>
                  <a:cubicBezTo>
                    <a:pt x="375" y="23"/>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52"/>
            <p:cNvSpPr/>
            <p:nvPr/>
          </p:nvSpPr>
          <p:spPr>
            <a:xfrm>
              <a:off x="6309625" y="1573075"/>
              <a:ext cx="104175" cy="59650"/>
            </a:xfrm>
            <a:custGeom>
              <a:avLst/>
              <a:gdLst/>
              <a:ahLst/>
              <a:cxnLst/>
              <a:rect l="l" t="t" r="r" b="b"/>
              <a:pathLst>
                <a:path w="4167" h="2386" extrusionOk="0">
                  <a:moveTo>
                    <a:pt x="254" y="1"/>
                  </a:moveTo>
                  <a:cubicBezTo>
                    <a:pt x="197" y="1"/>
                    <a:pt x="139" y="22"/>
                    <a:pt x="94" y="62"/>
                  </a:cubicBezTo>
                  <a:cubicBezTo>
                    <a:pt x="1" y="150"/>
                    <a:pt x="1" y="296"/>
                    <a:pt x="89" y="389"/>
                  </a:cubicBezTo>
                  <a:lnTo>
                    <a:pt x="1931" y="2314"/>
                  </a:lnTo>
                  <a:cubicBezTo>
                    <a:pt x="1973" y="2360"/>
                    <a:pt x="2035" y="2386"/>
                    <a:pt x="2097" y="2386"/>
                  </a:cubicBezTo>
                  <a:cubicBezTo>
                    <a:pt x="2159" y="2386"/>
                    <a:pt x="2215" y="2360"/>
                    <a:pt x="2262" y="2314"/>
                  </a:cubicBezTo>
                  <a:lnTo>
                    <a:pt x="4104" y="389"/>
                  </a:lnTo>
                  <a:cubicBezTo>
                    <a:pt x="4147" y="342"/>
                    <a:pt x="4166" y="284"/>
                    <a:pt x="4166" y="227"/>
                  </a:cubicBezTo>
                  <a:cubicBezTo>
                    <a:pt x="4166" y="171"/>
                    <a:pt x="4140" y="109"/>
                    <a:pt x="4094" y="62"/>
                  </a:cubicBezTo>
                  <a:cubicBezTo>
                    <a:pt x="4052" y="22"/>
                    <a:pt x="3994" y="1"/>
                    <a:pt x="3937" y="1"/>
                  </a:cubicBezTo>
                  <a:cubicBezTo>
                    <a:pt x="3876" y="1"/>
                    <a:pt x="3816" y="24"/>
                    <a:pt x="3774" y="72"/>
                  </a:cubicBezTo>
                  <a:lnTo>
                    <a:pt x="2097" y="1827"/>
                  </a:lnTo>
                  <a:lnTo>
                    <a:pt x="421" y="72"/>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52"/>
            <p:cNvSpPr/>
            <p:nvPr/>
          </p:nvSpPr>
          <p:spPr>
            <a:xfrm>
              <a:off x="6309625" y="1451300"/>
              <a:ext cx="104175" cy="59575"/>
            </a:xfrm>
            <a:custGeom>
              <a:avLst/>
              <a:gdLst/>
              <a:ahLst/>
              <a:cxnLst/>
              <a:rect l="l" t="t" r="r" b="b"/>
              <a:pathLst>
                <a:path w="4167" h="2383" extrusionOk="0">
                  <a:moveTo>
                    <a:pt x="254" y="0"/>
                  </a:moveTo>
                  <a:cubicBezTo>
                    <a:pt x="196" y="0"/>
                    <a:pt x="139" y="21"/>
                    <a:pt x="94" y="64"/>
                  </a:cubicBezTo>
                  <a:cubicBezTo>
                    <a:pt x="1" y="152"/>
                    <a:pt x="1" y="297"/>
                    <a:pt x="89" y="385"/>
                  </a:cubicBezTo>
                  <a:lnTo>
                    <a:pt x="1931" y="2315"/>
                  </a:lnTo>
                  <a:cubicBezTo>
                    <a:pt x="1973" y="2356"/>
                    <a:pt x="2035" y="2382"/>
                    <a:pt x="2097" y="2382"/>
                  </a:cubicBezTo>
                  <a:cubicBezTo>
                    <a:pt x="2159" y="2382"/>
                    <a:pt x="2215" y="2356"/>
                    <a:pt x="2262" y="2315"/>
                  </a:cubicBezTo>
                  <a:lnTo>
                    <a:pt x="4104" y="385"/>
                  </a:lnTo>
                  <a:cubicBezTo>
                    <a:pt x="4147" y="343"/>
                    <a:pt x="4166" y="286"/>
                    <a:pt x="4166" y="230"/>
                  </a:cubicBezTo>
                  <a:cubicBezTo>
                    <a:pt x="4166" y="168"/>
                    <a:pt x="4140" y="111"/>
                    <a:pt x="4094" y="64"/>
                  </a:cubicBezTo>
                  <a:cubicBezTo>
                    <a:pt x="4052" y="21"/>
                    <a:pt x="3994" y="0"/>
                    <a:pt x="3937" y="0"/>
                  </a:cubicBezTo>
                  <a:cubicBezTo>
                    <a:pt x="3877" y="0"/>
                    <a:pt x="3816" y="24"/>
                    <a:pt x="3774" y="69"/>
                  </a:cubicBezTo>
                  <a:lnTo>
                    <a:pt x="2097" y="1823"/>
                  </a:lnTo>
                  <a:lnTo>
                    <a:pt x="421" y="69"/>
                  </a:lnTo>
                  <a:cubicBezTo>
                    <a:pt x="375" y="24"/>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52"/>
            <p:cNvSpPr/>
            <p:nvPr/>
          </p:nvSpPr>
          <p:spPr>
            <a:xfrm>
              <a:off x="6309625" y="1532175"/>
              <a:ext cx="104175" cy="59675"/>
            </a:xfrm>
            <a:custGeom>
              <a:avLst/>
              <a:gdLst/>
              <a:ahLst/>
              <a:cxnLst/>
              <a:rect l="l" t="t" r="r" b="b"/>
              <a:pathLst>
                <a:path w="4167" h="2387" extrusionOk="0">
                  <a:moveTo>
                    <a:pt x="251" y="0"/>
                  </a:moveTo>
                  <a:cubicBezTo>
                    <a:pt x="195" y="0"/>
                    <a:pt x="139" y="21"/>
                    <a:pt x="94" y="63"/>
                  </a:cubicBezTo>
                  <a:cubicBezTo>
                    <a:pt x="1" y="151"/>
                    <a:pt x="1" y="296"/>
                    <a:pt x="89" y="389"/>
                  </a:cubicBezTo>
                  <a:lnTo>
                    <a:pt x="1931" y="2314"/>
                  </a:lnTo>
                  <a:cubicBezTo>
                    <a:pt x="1973" y="2360"/>
                    <a:pt x="2035" y="2386"/>
                    <a:pt x="2097" y="2386"/>
                  </a:cubicBezTo>
                  <a:cubicBezTo>
                    <a:pt x="2159" y="2386"/>
                    <a:pt x="2215" y="2360"/>
                    <a:pt x="2262" y="2314"/>
                  </a:cubicBezTo>
                  <a:lnTo>
                    <a:pt x="4104" y="389"/>
                  </a:lnTo>
                  <a:cubicBezTo>
                    <a:pt x="4147" y="342"/>
                    <a:pt x="4166" y="286"/>
                    <a:pt x="4166" y="229"/>
                  </a:cubicBezTo>
                  <a:cubicBezTo>
                    <a:pt x="4166" y="167"/>
                    <a:pt x="4140" y="110"/>
                    <a:pt x="4094" y="63"/>
                  </a:cubicBezTo>
                  <a:cubicBezTo>
                    <a:pt x="4052" y="21"/>
                    <a:pt x="3996" y="0"/>
                    <a:pt x="3940" y="0"/>
                  </a:cubicBezTo>
                  <a:cubicBezTo>
                    <a:pt x="3878" y="0"/>
                    <a:pt x="3817" y="25"/>
                    <a:pt x="3774" y="74"/>
                  </a:cubicBezTo>
                  <a:lnTo>
                    <a:pt x="2097" y="1822"/>
                  </a:lnTo>
                  <a:lnTo>
                    <a:pt x="421" y="74"/>
                  </a:lnTo>
                  <a:cubicBezTo>
                    <a:pt x="375" y="25"/>
                    <a:pt x="313" y="0"/>
                    <a:pt x="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52"/>
            <p:cNvSpPr/>
            <p:nvPr/>
          </p:nvSpPr>
          <p:spPr>
            <a:xfrm>
              <a:off x="6309625" y="1491275"/>
              <a:ext cx="104175" cy="59550"/>
            </a:xfrm>
            <a:custGeom>
              <a:avLst/>
              <a:gdLst/>
              <a:ahLst/>
              <a:cxnLst/>
              <a:rect l="l" t="t" r="r" b="b"/>
              <a:pathLst>
                <a:path w="4167" h="2382" extrusionOk="0">
                  <a:moveTo>
                    <a:pt x="254" y="0"/>
                  </a:moveTo>
                  <a:cubicBezTo>
                    <a:pt x="197" y="0"/>
                    <a:pt x="139" y="21"/>
                    <a:pt x="94" y="64"/>
                  </a:cubicBezTo>
                  <a:cubicBezTo>
                    <a:pt x="1" y="152"/>
                    <a:pt x="1" y="296"/>
                    <a:pt x="89" y="385"/>
                  </a:cubicBezTo>
                  <a:lnTo>
                    <a:pt x="1931" y="2315"/>
                  </a:lnTo>
                  <a:cubicBezTo>
                    <a:pt x="1973" y="2357"/>
                    <a:pt x="2035" y="2382"/>
                    <a:pt x="2097" y="2382"/>
                  </a:cubicBezTo>
                  <a:cubicBezTo>
                    <a:pt x="2159" y="2382"/>
                    <a:pt x="2215" y="2357"/>
                    <a:pt x="2262" y="2315"/>
                  </a:cubicBezTo>
                  <a:lnTo>
                    <a:pt x="4104" y="385"/>
                  </a:lnTo>
                  <a:cubicBezTo>
                    <a:pt x="4147" y="344"/>
                    <a:pt x="4166" y="286"/>
                    <a:pt x="4166" y="229"/>
                  </a:cubicBezTo>
                  <a:cubicBezTo>
                    <a:pt x="4166" y="167"/>
                    <a:pt x="4140" y="110"/>
                    <a:pt x="4094" y="64"/>
                  </a:cubicBezTo>
                  <a:cubicBezTo>
                    <a:pt x="4052" y="21"/>
                    <a:pt x="3994" y="0"/>
                    <a:pt x="3937" y="0"/>
                  </a:cubicBezTo>
                  <a:cubicBezTo>
                    <a:pt x="3876" y="0"/>
                    <a:pt x="3816" y="24"/>
                    <a:pt x="3774" y="69"/>
                  </a:cubicBezTo>
                  <a:lnTo>
                    <a:pt x="2097" y="1823"/>
                  </a:lnTo>
                  <a:lnTo>
                    <a:pt x="421" y="69"/>
                  </a:lnTo>
                  <a:cubicBezTo>
                    <a:pt x="375" y="24"/>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52"/>
            <p:cNvSpPr/>
            <p:nvPr/>
          </p:nvSpPr>
          <p:spPr>
            <a:xfrm>
              <a:off x="6309625" y="1413550"/>
              <a:ext cx="104175" cy="59650"/>
            </a:xfrm>
            <a:custGeom>
              <a:avLst/>
              <a:gdLst/>
              <a:ahLst/>
              <a:cxnLst/>
              <a:rect l="l" t="t" r="r" b="b"/>
              <a:pathLst>
                <a:path w="4167" h="2386" extrusionOk="0">
                  <a:moveTo>
                    <a:pt x="252" y="0"/>
                  </a:moveTo>
                  <a:cubicBezTo>
                    <a:pt x="195" y="0"/>
                    <a:pt x="139" y="21"/>
                    <a:pt x="94" y="63"/>
                  </a:cubicBezTo>
                  <a:cubicBezTo>
                    <a:pt x="1" y="150"/>
                    <a:pt x="1" y="296"/>
                    <a:pt x="89" y="389"/>
                  </a:cubicBezTo>
                  <a:lnTo>
                    <a:pt x="1931" y="2314"/>
                  </a:lnTo>
                  <a:cubicBezTo>
                    <a:pt x="1973" y="2361"/>
                    <a:pt x="2035" y="2386"/>
                    <a:pt x="2097" y="2386"/>
                  </a:cubicBezTo>
                  <a:cubicBezTo>
                    <a:pt x="2159" y="2386"/>
                    <a:pt x="2215" y="2361"/>
                    <a:pt x="2262" y="2314"/>
                  </a:cubicBezTo>
                  <a:lnTo>
                    <a:pt x="4104" y="389"/>
                  </a:lnTo>
                  <a:cubicBezTo>
                    <a:pt x="4147" y="343"/>
                    <a:pt x="4166" y="286"/>
                    <a:pt x="4166" y="229"/>
                  </a:cubicBezTo>
                  <a:cubicBezTo>
                    <a:pt x="4166" y="171"/>
                    <a:pt x="4140" y="109"/>
                    <a:pt x="4094" y="63"/>
                  </a:cubicBezTo>
                  <a:cubicBezTo>
                    <a:pt x="4052" y="21"/>
                    <a:pt x="3996" y="0"/>
                    <a:pt x="3939" y="0"/>
                  </a:cubicBezTo>
                  <a:cubicBezTo>
                    <a:pt x="3878" y="0"/>
                    <a:pt x="3817" y="25"/>
                    <a:pt x="3774" y="73"/>
                  </a:cubicBezTo>
                  <a:lnTo>
                    <a:pt x="2097" y="1827"/>
                  </a:lnTo>
                  <a:lnTo>
                    <a:pt x="421" y="73"/>
                  </a:lnTo>
                  <a:cubicBezTo>
                    <a:pt x="375" y="25"/>
                    <a:pt x="313"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52"/>
            <p:cNvSpPr/>
            <p:nvPr/>
          </p:nvSpPr>
          <p:spPr>
            <a:xfrm>
              <a:off x="6309625" y="1372650"/>
              <a:ext cx="104175" cy="59700"/>
            </a:xfrm>
            <a:custGeom>
              <a:avLst/>
              <a:gdLst/>
              <a:ahLst/>
              <a:cxnLst/>
              <a:rect l="l" t="t" r="r" b="b"/>
              <a:pathLst>
                <a:path w="4167" h="2388" extrusionOk="0">
                  <a:moveTo>
                    <a:pt x="254" y="0"/>
                  </a:moveTo>
                  <a:cubicBezTo>
                    <a:pt x="197" y="0"/>
                    <a:pt x="139" y="21"/>
                    <a:pt x="94" y="64"/>
                  </a:cubicBezTo>
                  <a:cubicBezTo>
                    <a:pt x="1" y="152"/>
                    <a:pt x="1" y="296"/>
                    <a:pt x="89" y="389"/>
                  </a:cubicBezTo>
                  <a:lnTo>
                    <a:pt x="1931" y="2314"/>
                  </a:lnTo>
                  <a:cubicBezTo>
                    <a:pt x="1973" y="2361"/>
                    <a:pt x="2035" y="2387"/>
                    <a:pt x="2097" y="2387"/>
                  </a:cubicBezTo>
                  <a:cubicBezTo>
                    <a:pt x="2159" y="2387"/>
                    <a:pt x="2215" y="2361"/>
                    <a:pt x="2262" y="2314"/>
                  </a:cubicBezTo>
                  <a:lnTo>
                    <a:pt x="4104" y="389"/>
                  </a:lnTo>
                  <a:cubicBezTo>
                    <a:pt x="4147" y="343"/>
                    <a:pt x="4166" y="286"/>
                    <a:pt x="4166" y="229"/>
                  </a:cubicBezTo>
                  <a:cubicBezTo>
                    <a:pt x="4166" y="167"/>
                    <a:pt x="4140" y="110"/>
                    <a:pt x="4094" y="64"/>
                  </a:cubicBezTo>
                  <a:cubicBezTo>
                    <a:pt x="4052" y="21"/>
                    <a:pt x="3994" y="0"/>
                    <a:pt x="3937" y="0"/>
                  </a:cubicBezTo>
                  <a:cubicBezTo>
                    <a:pt x="3876" y="0"/>
                    <a:pt x="3816" y="23"/>
                    <a:pt x="3774" y="69"/>
                  </a:cubicBezTo>
                  <a:lnTo>
                    <a:pt x="2097" y="1824"/>
                  </a:lnTo>
                  <a:lnTo>
                    <a:pt x="421" y="69"/>
                  </a:lnTo>
                  <a:cubicBezTo>
                    <a:pt x="375" y="23"/>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52"/>
            <p:cNvSpPr/>
            <p:nvPr/>
          </p:nvSpPr>
          <p:spPr>
            <a:xfrm>
              <a:off x="6309625" y="1331700"/>
              <a:ext cx="104175" cy="59625"/>
            </a:xfrm>
            <a:custGeom>
              <a:avLst/>
              <a:gdLst/>
              <a:ahLst/>
              <a:cxnLst/>
              <a:rect l="l" t="t" r="r" b="b"/>
              <a:pathLst>
                <a:path w="4167" h="2385" extrusionOk="0">
                  <a:moveTo>
                    <a:pt x="257" y="1"/>
                  </a:moveTo>
                  <a:cubicBezTo>
                    <a:pt x="199" y="1"/>
                    <a:pt x="140" y="23"/>
                    <a:pt x="94" y="66"/>
                  </a:cubicBezTo>
                  <a:cubicBezTo>
                    <a:pt x="1" y="154"/>
                    <a:pt x="1" y="300"/>
                    <a:pt x="89" y="388"/>
                  </a:cubicBezTo>
                  <a:lnTo>
                    <a:pt x="1931" y="2318"/>
                  </a:lnTo>
                  <a:cubicBezTo>
                    <a:pt x="1973" y="2359"/>
                    <a:pt x="2035" y="2385"/>
                    <a:pt x="2097" y="2385"/>
                  </a:cubicBezTo>
                  <a:cubicBezTo>
                    <a:pt x="2159" y="2385"/>
                    <a:pt x="2215" y="2359"/>
                    <a:pt x="2262" y="2318"/>
                  </a:cubicBezTo>
                  <a:lnTo>
                    <a:pt x="4104" y="388"/>
                  </a:lnTo>
                  <a:cubicBezTo>
                    <a:pt x="4147" y="346"/>
                    <a:pt x="4166" y="288"/>
                    <a:pt x="4166" y="233"/>
                  </a:cubicBezTo>
                  <a:cubicBezTo>
                    <a:pt x="4166" y="170"/>
                    <a:pt x="4140" y="108"/>
                    <a:pt x="4094" y="66"/>
                  </a:cubicBezTo>
                  <a:cubicBezTo>
                    <a:pt x="4051" y="23"/>
                    <a:pt x="3992" y="1"/>
                    <a:pt x="3934" y="1"/>
                  </a:cubicBezTo>
                  <a:cubicBezTo>
                    <a:pt x="3875" y="1"/>
                    <a:pt x="3815" y="24"/>
                    <a:pt x="3774" y="71"/>
                  </a:cubicBezTo>
                  <a:lnTo>
                    <a:pt x="2097" y="1826"/>
                  </a:lnTo>
                  <a:lnTo>
                    <a:pt x="421" y="71"/>
                  </a:lnTo>
                  <a:cubicBezTo>
                    <a:pt x="376" y="24"/>
                    <a:pt x="317" y="1"/>
                    <a:pt x="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6815;p52"/>
            <p:cNvSpPr/>
            <p:nvPr/>
          </p:nvSpPr>
          <p:spPr>
            <a:xfrm>
              <a:off x="6309625" y="1290775"/>
              <a:ext cx="104175" cy="59675"/>
            </a:xfrm>
            <a:custGeom>
              <a:avLst/>
              <a:gdLst/>
              <a:ahLst/>
              <a:cxnLst/>
              <a:rect l="l" t="t" r="r" b="b"/>
              <a:pathLst>
                <a:path w="4167" h="2387" extrusionOk="0">
                  <a:moveTo>
                    <a:pt x="251" y="0"/>
                  </a:moveTo>
                  <a:cubicBezTo>
                    <a:pt x="195" y="0"/>
                    <a:pt x="139" y="21"/>
                    <a:pt x="94" y="62"/>
                  </a:cubicBezTo>
                  <a:cubicBezTo>
                    <a:pt x="1" y="151"/>
                    <a:pt x="1" y="296"/>
                    <a:pt x="89" y="389"/>
                  </a:cubicBezTo>
                  <a:lnTo>
                    <a:pt x="1931" y="2314"/>
                  </a:lnTo>
                  <a:cubicBezTo>
                    <a:pt x="1973" y="2360"/>
                    <a:pt x="2035" y="2386"/>
                    <a:pt x="2097" y="2386"/>
                  </a:cubicBezTo>
                  <a:cubicBezTo>
                    <a:pt x="2159" y="2386"/>
                    <a:pt x="2215" y="2360"/>
                    <a:pt x="2262" y="2314"/>
                  </a:cubicBezTo>
                  <a:lnTo>
                    <a:pt x="4104" y="389"/>
                  </a:lnTo>
                  <a:cubicBezTo>
                    <a:pt x="4147" y="342"/>
                    <a:pt x="4166" y="286"/>
                    <a:pt x="4166" y="229"/>
                  </a:cubicBezTo>
                  <a:cubicBezTo>
                    <a:pt x="4166" y="172"/>
                    <a:pt x="4140" y="110"/>
                    <a:pt x="4094" y="62"/>
                  </a:cubicBezTo>
                  <a:cubicBezTo>
                    <a:pt x="4052" y="21"/>
                    <a:pt x="3996" y="0"/>
                    <a:pt x="3940" y="0"/>
                  </a:cubicBezTo>
                  <a:cubicBezTo>
                    <a:pt x="3878" y="0"/>
                    <a:pt x="3817" y="25"/>
                    <a:pt x="3774" y="74"/>
                  </a:cubicBezTo>
                  <a:lnTo>
                    <a:pt x="2097" y="1827"/>
                  </a:lnTo>
                  <a:lnTo>
                    <a:pt x="421" y="74"/>
                  </a:lnTo>
                  <a:cubicBezTo>
                    <a:pt x="375" y="25"/>
                    <a:pt x="313" y="0"/>
                    <a:pt x="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52"/>
            <p:cNvSpPr/>
            <p:nvPr/>
          </p:nvSpPr>
          <p:spPr>
            <a:xfrm>
              <a:off x="6309625" y="1249875"/>
              <a:ext cx="104175" cy="59700"/>
            </a:xfrm>
            <a:custGeom>
              <a:avLst/>
              <a:gdLst/>
              <a:ahLst/>
              <a:cxnLst/>
              <a:rect l="l" t="t" r="r" b="b"/>
              <a:pathLst>
                <a:path w="4167" h="2388" extrusionOk="0">
                  <a:moveTo>
                    <a:pt x="254" y="0"/>
                  </a:moveTo>
                  <a:cubicBezTo>
                    <a:pt x="197" y="0"/>
                    <a:pt x="139" y="21"/>
                    <a:pt x="94" y="64"/>
                  </a:cubicBezTo>
                  <a:cubicBezTo>
                    <a:pt x="1" y="152"/>
                    <a:pt x="1" y="296"/>
                    <a:pt x="89" y="389"/>
                  </a:cubicBezTo>
                  <a:lnTo>
                    <a:pt x="1931" y="2314"/>
                  </a:lnTo>
                  <a:cubicBezTo>
                    <a:pt x="1973" y="2362"/>
                    <a:pt x="2035" y="2388"/>
                    <a:pt x="2097" y="2388"/>
                  </a:cubicBezTo>
                  <a:cubicBezTo>
                    <a:pt x="2159" y="2388"/>
                    <a:pt x="2215" y="2362"/>
                    <a:pt x="2262" y="2314"/>
                  </a:cubicBezTo>
                  <a:lnTo>
                    <a:pt x="4104" y="389"/>
                  </a:lnTo>
                  <a:cubicBezTo>
                    <a:pt x="4147" y="344"/>
                    <a:pt x="4166" y="286"/>
                    <a:pt x="4166" y="229"/>
                  </a:cubicBezTo>
                  <a:cubicBezTo>
                    <a:pt x="4166" y="167"/>
                    <a:pt x="4140" y="110"/>
                    <a:pt x="4094" y="64"/>
                  </a:cubicBezTo>
                  <a:cubicBezTo>
                    <a:pt x="4052" y="21"/>
                    <a:pt x="3994" y="0"/>
                    <a:pt x="3937" y="0"/>
                  </a:cubicBezTo>
                  <a:cubicBezTo>
                    <a:pt x="3876" y="0"/>
                    <a:pt x="3816" y="24"/>
                    <a:pt x="3774" y="69"/>
                  </a:cubicBezTo>
                  <a:lnTo>
                    <a:pt x="2097" y="1823"/>
                  </a:lnTo>
                  <a:lnTo>
                    <a:pt x="421" y="69"/>
                  </a:lnTo>
                  <a:cubicBezTo>
                    <a:pt x="375" y="24"/>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52"/>
            <p:cNvSpPr/>
            <p:nvPr/>
          </p:nvSpPr>
          <p:spPr>
            <a:xfrm>
              <a:off x="6309625" y="1208925"/>
              <a:ext cx="104175" cy="59650"/>
            </a:xfrm>
            <a:custGeom>
              <a:avLst/>
              <a:gdLst/>
              <a:ahLst/>
              <a:cxnLst/>
              <a:rect l="l" t="t" r="r" b="b"/>
              <a:pathLst>
                <a:path w="4167" h="2386" extrusionOk="0">
                  <a:moveTo>
                    <a:pt x="257" y="1"/>
                  </a:moveTo>
                  <a:cubicBezTo>
                    <a:pt x="199" y="1"/>
                    <a:pt x="140" y="23"/>
                    <a:pt x="94" y="66"/>
                  </a:cubicBezTo>
                  <a:cubicBezTo>
                    <a:pt x="1" y="155"/>
                    <a:pt x="1" y="300"/>
                    <a:pt x="89" y="387"/>
                  </a:cubicBezTo>
                  <a:lnTo>
                    <a:pt x="1931" y="2318"/>
                  </a:lnTo>
                  <a:cubicBezTo>
                    <a:pt x="1973" y="2359"/>
                    <a:pt x="2035" y="2385"/>
                    <a:pt x="2097" y="2385"/>
                  </a:cubicBezTo>
                  <a:cubicBezTo>
                    <a:pt x="2159" y="2385"/>
                    <a:pt x="2215" y="2359"/>
                    <a:pt x="2262" y="2318"/>
                  </a:cubicBezTo>
                  <a:lnTo>
                    <a:pt x="4104" y="387"/>
                  </a:lnTo>
                  <a:cubicBezTo>
                    <a:pt x="4147" y="346"/>
                    <a:pt x="4166" y="289"/>
                    <a:pt x="4166" y="232"/>
                  </a:cubicBezTo>
                  <a:cubicBezTo>
                    <a:pt x="4166" y="170"/>
                    <a:pt x="4140" y="107"/>
                    <a:pt x="4094" y="66"/>
                  </a:cubicBezTo>
                  <a:cubicBezTo>
                    <a:pt x="4051" y="23"/>
                    <a:pt x="3992" y="1"/>
                    <a:pt x="3934" y="1"/>
                  </a:cubicBezTo>
                  <a:cubicBezTo>
                    <a:pt x="3875" y="1"/>
                    <a:pt x="3815" y="24"/>
                    <a:pt x="3774" y="71"/>
                  </a:cubicBezTo>
                  <a:lnTo>
                    <a:pt x="2097" y="1826"/>
                  </a:lnTo>
                  <a:lnTo>
                    <a:pt x="421" y="71"/>
                  </a:lnTo>
                  <a:cubicBezTo>
                    <a:pt x="376" y="24"/>
                    <a:pt x="317" y="1"/>
                    <a:pt x="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52"/>
            <p:cNvSpPr/>
            <p:nvPr/>
          </p:nvSpPr>
          <p:spPr>
            <a:xfrm>
              <a:off x="6309625" y="1168000"/>
              <a:ext cx="104175" cy="59675"/>
            </a:xfrm>
            <a:custGeom>
              <a:avLst/>
              <a:gdLst/>
              <a:ahLst/>
              <a:cxnLst/>
              <a:rect l="l" t="t" r="r" b="b"/>
              <a:pathLst>
                <a:path w="4167" h="2387" extrusionOk="0">
                  <a:moveTo>
                    <a:pt x="251" y="0"/>
                  </a:moveTo>
                  <a:cubicBezTo>
                    <a:pt x="195" y="0"/>
                    <a:pt x="138" y="21"/>
                    <a:pt x="94" y="63"/>
                  </a:cubicBezTo>
                  <a:cubicBezTo>
                    <a:pt x="1" y="151"/>
                    <a:pt x="1" y="296"/>
                    <a:pt x="89" y="390"/>
                  </a:cubicBezTo>
                  <a:lnTo>
                    <a:pt x="1931" y="2315"/>
                  </a:lnTo>
                  <a:cubicBezTo>
                    <a:pt x="1973" y="2360"/>
                    <a:pt x="2035" y="2387"/>
                    <a:pt x="2097" y="2387"/>
                  </a:cubicBezTo>
                  <a:cubicBezTo>
                    <a:pt x="2159" y="2387"/>
                    <a:pt x="2215" y="2360"/>
                    <a:pt x="2262" y="2315"/>
                  </a:cubicBezTo>
                  <a:lnTo>
                    <a:pt x="4104" y="390"/>
                  </a:lnTo>
                  <a:cubicBezTo>
                    <a:pt x="4147" y="342"/>
                    <a:pt x="4166" y="285"/>
                    <a:pt x="4166" y="229"/>
                  </a:cubicBezTo>
                  <a:cubicBezTo>
                    <a:pt x="4166" y="172"/>
                    <a:pt x="4140" y="110"/>
                    <a:pt x="4094" y="63"/>
                  </a:cubicBezTo>
                  <a:cubicBezTo>
                    <a:pt x="4052" y="21"/>
                    <a:pt x="3996" y="0"/>
                    <a:pt x="3940" y="0"/>
                  </a:cubicBezTo>
                  <a:cubicBezTo>
                    <a:pt x="3879" y="0"/>
                    <a:pt x="3817" y="25"/>
                    <a:pt x="3774" y="74"/>
                  </a:cubicBezTo>
                  <a:lnTo>
                    <a:pt x="2097" y="1828"/>
                  </a:lnTo>
                  <a:lnTo>
                    <a:pt x="421" y="74"/>
                  </a:lnTo>
                  <a:cubicBezTo>
                    <a:pt x="375" y="25"/>
                    <a:pt x="313" y="0"/>
                    <a:pt x="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52"/>
            <p:cNvSpPr/>
            <p:nvPr/>
          </p:nvSpPr>
          <p:spPr>
            <a:xfrm>
              <a:off x="6309625" y="1127100"/>
              <a:ext cx="104175" cy="59675"/>
            </a:xfrm>
            <a:custGeom>
              <a:avLst/>
              <a:gdLst/>
              <a:ahLst/>
              <a:cxnLst/>
              <a:rect l="l" t="t" r="r" b="b"/>
              <a:pathLst>
                <a:path w="4167" h="2387" extrusionOk="0">
                  <a:moveTo>
                    <a:pt x="254" y="1"/>
                  </a:moveTo>
                  <a:cubicBezTo>
                    <a:pt x="197" y="1"/>
                    <a:pt x="139" y="22"/>
                    <a:pt x="94" y="64"/>
                  </a:cubicBezTo>
                  <a:cubicBezTo>
                    <a:pt x="1" y="151"/>
                    <a:pt x="1" y="297"/>
                    <a:pt x="89" y="390"/>
                  </a:cubicBezTo>
                  <a:lnTo>
                    <a:pt x="1931" y="2315"/>
                  </a:lnTo>
                  <a:cubicBezTo>
                    <a:pt x="1973" y="2362"/>
                    <a:pt x="2035" y="2387"/>
                    <a:pt x="2097" y="2387"/>
                  </a:cubicBezTo>
                  <a:cubicBezTo>
                    <a:pt x="2159" y="2387"/>
                    <a:pt x="2215" y="2362"/>
                    <a:pt x="2262" y="2315"/>
                  </a:cubicBezTo>
                  <a:lnTo>
                    <a:pt x="4104" y="390"/>
                  </a:lnTo>
                  <a:cubicBezTo>
                    <a:pt x="4147" y="344"/>
                    <a:pt x="4166" y="287"/>
                    <a:pt x="4166" y="230"/>
                  </a:cubicBezTo>
                  <a:cubicBezTo>
                    <a:pt x="4166" y="168"/>
                    <a:pt x="4140" y="110"/>
                    <a:pt x="4094" y="64"/>
                  </a:cubicBezTo>
                  <a:cubicBezTo>
                    <a:pt x="4052" y="22"/>
                    <a:pt x="3994" y="1"/>
                    <a:pt x="3937" y="1"/>
                  </a:cubicBezTo>
                  <a:cubicBezTo>
                    <a:pt x="3876" y="1"/>
                    <a:pt x="3816" y="24"/>
                    <a:pt x="3774" y="69"/>
                  </a:cubicBezTo>
                  <a:lnTo>
                    <a:pt x="2097" y="1823"/>
                  </a:lnTo>
                  <a:lnTo>
                    <a:pt x="421" y="69"/>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52"/>
            <p:cNvSpPr/>
            <p:nvPr/>
          </p:nvSpPr>
          <p:spPr>
            <a:xfrm>
              <a:off x="6309625" y="1086175"/>
              <a:ext cx="104175" cy="59625"/>
            </a:xfrm>
            <a:custGeom>
              <a:avLst/>
              <a:gdLst/>
              <a:ahLst/>
              <a:cxnLst/>
              <a:rect l="l" t="t" r="r" b="b"/>
              <a:pathLst>
                <a:path w="4167" h="2385" extrusionOk="0">
                  <a:moveTo>
                    <a:pt x="257" y="0"/>
                  </a:moveTo>
                  <a:cubicBezTo>
                    <a:pt x="199" y="0"/>
                    <a:pt x="140" y="22"/>
                    <a:pt x="94" y="66"/>
                  </a:cubicBezTo>
                  <a:cubicBezTo>
                    <a:pt x="1" y="154"/>
                    <a:pt x="1" y="298"/>
                    <a:pt x="89" y="386"/>
                  </a:cubicBezTo>
                  <a:lnTo>
                    <a:pt x="1931" y="2316"/>
                  </a:lnTo>
                  <a:cubicBezTo>
                    <a:pt x="1973" y="2358"/>
                    <a:pt x="2035" y="2385"/>
                    <a:pt x="2097" y="2385"/>
                  </a:cubicBezTo>
                  <a:cubicBezTo>
                    <a:pt x="2159" y="2385"/>
                    <a:pt x="2215" y="2358"/>
                    <a:pt x="2262" y="2316"/>
                  </a:cubicBezTo>
                  <a:lnTo>
                    <a:pt x="4104" y="386"/>
                  </a:lnTo>
                  <a:cubicBezTo>
                    <a:pt x="4147" y="345"/>
                    <a:pt x="4166" y="288"/>
                    <a:pt x="4166" y="231"/>
                  </a:cubicBezTo>
                  <a:cubicBezTo>
                    <a:pt x="4166" y="169"/>
                    <a:pt x="4140" y="107"/>
                    <a:pt x="4094" y="66"/>
                  </a:cubicBezTo>
                  <a:cubicBezTo>
                    <a:pt x="4051" y="22"/>
                    <a:pt x="3992" y="0"/>
                    <a:pt x="3934" y="0"/>
                  </a:cubicBezTo>
                  <a:cubicBezTo>
                    <a:pt x="3875" y="0"/>
                    <a:pt x="3815" y="24"/>
                    <a:pt x="3774" y="71"/>
                  </a:cubicBezTo>
                  <a:lnTo>
                    <a:pt x="2097" y="1826"/>
                  </a:lnTo>
                  <a:lnTo>
                    <a:pt x="421" y="71"/>
                  </a:lnTo>
                  <a:cubicBezTo>
                    <a:pt x="376" y="24"/>
                    <a:pt x="317" y="0"/>
                    <a:pt x="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52"/>
            <p:cNvSpPr/>
            <p:nvPr/>
          </p:nvSpPr>
          <p:spPr>
            <a:xfrm>
              <a:off x="6309625" y="1045225"/>
              <a:ext cx="104175" cy="59675"/>
            </a:xfrm>
            <a:custGeom>
              <a:avLst/>
              <a:gdLst/>
              <a:ahLst/>
              <a:cxnLst/>
              <a:rect l="l" t="t" r="r" b="b"/>
              <a:pathLst>
                <a:path w="4167" h="2387" extrusionOk="0">
                  <a:moveTo>
                    <a:pt x="252" y="0"/>
                  </a:moveTo>
                  <a:cubicBezTo>
                    <a:pt x="195" y="0"/>
                    <a:pt x="139" y="21"/>
                    <a:pt x="94" y="63"/>
                  </a:cubicBezTo>
                  <a:cubicBezTo>
                    <a:pt x="1" y="151"/>
                    <a:pt x="1" y="297"/>
                    <a:pt x="89" y="390"/>
                  </a:cubicBezTo>
                  <a:lnTo>
                    <a:pt x="1931" y="2315"/>
                  </a:lnTo>
                  <a:cubicBezTo>
                    <a:pt x="1973" y="2361"/>
                    <a:pt x="2035" y="2387"/>
                    <a:pt x="2097" y="2387"/>
                  </a:cubicBezTo>
                  <a:cubicBezTo>
                    <a:pt x="2159" y="2387"/>
                    <a:pt x="2215" y="2361"/>
                    <a:pt x="2262" y="2315"/>
                  </a:cubicBezTo>
                  <a:lnTo>
                    <a:pt x="4104" y="390"/>
                  </a:lnTo>
                  <a:cubicBezTo>
                    <a:pt x="4147" y="343"/>
                    <a:pt x="4166" y="286"/>
                    <a:pt x="4166" y="228"/>
                  </a:cubicBezTo>
                  <a:cubicBezTo>
                    <a:pt x="4166" y="173"/>
                    <a:pt x="4140" y="110"/>
                    <a:pt x="4094" y="63"/>
                  </a:cubicBezTo>
                  <a:cubicBezTo>
                    <a:pt x="4052" y="21"/>
                    <a:pt x="3996" y="0"/>
                    <a:pt x="3939" y="0"/>
                  </a:cubicBezTo>
                  <a:cubicBezTo>
                    <a:pt x="3878" y="0"/>
                    <a:pt x="3817" y="25"/>
                    <a:pt x="3774" y="73"/>
                  </a:cubicBezTo>
                  <a:lnTo>
                    <a:pt x="2097" y="1828"/>
                  </a:lnTo>
                  <a:lnTo>
                    <a:pt x="421" y="73"/>
                  </a:lnTo>
                  <a:cubicBezTo>
                    <a:pt x="375" y="25"/>
                    <a:pt x="313"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52"/>
            <p:cNvSpPr/>
            <p:nvPr/>
          </p:nvSpPr>
          <p:spPr>
            <a:xfrm>
              <a:off x="6309625" y="1004350"/>
              <a:ext cx="104175" cy="59675"/>
            </a:xfrm>
            <a:custGeom>
              <a:avLst/>
              <a:gdLst/>
              <a:ahLst/>
              <a:cxnLst/>
              <a:rect l="l" t="t" r="r" b="b"/>
              <a:pathLst>
                <a:path w="4167" h="2387" extrusionOk="0">
                  <a:moveTo>
                    <a:pt x="254" y="0"/>
                  </a:moveTo>
                  <a:cubicBezTo>
                    <a:pt x="196" y="0"/>
                    <a:pt x="139" y="21"/>
                    <a:pt x="94" y="63"/>
                  </a:cubicBezTo>
                  <a:cubicBezTo>
                    <a:pt x="1" y="151"/>
                    <a:pt x="1" y="296"/>
                    <a:pt x="89" y="389"/>
                  </a:cubicBezTo>
                  <a:lnTo>
                    <a:pt x="1931" y="2314"/>
                  </a:lnTo>
                  <a:cubicBezTo>
                    <a:pt x="1973" y="2360"/>
                    <a:pt x="2035" y="2386"/>
                    <a:pt x="2097" y="2386"/>
                  </a:cubicBezTo>
                  <a:cubicBezTo>
                    <a:pt x="2159" y="2386"/>
                    <a:pt x="2215" y="2360"/>
                    <a:pt x="2262" y="2314"/>
                  </a:cubicBezTo>
                  <a:lnTo>
                    <a:pt x="4104" y="389"/>
                  </a:lnTo>
                  <a:cubicBezTo>
                    <a:pt x="4147" y="342"/>
                    <a:pt x="4166" y="286"/>
                    <a:pt x="4166" y="229"/>
                  </a:cubicBezTo>
                  <a:cubicBezTo>
                    <a:pt x="4166" y="167"/>
                    <a:pt x="4140" y="110"/>
                    <a:pt x="4094" y="63"/>
                  </a:cubicBezTo>
                  <a:cubicBezTo>
                    <a:pt x="4052" y="21"/>
                    <a:pt x="3994" y="0"/>
                    <a:pt x="3937" y="0"/>
                  </a:cubicBezTo>
                  <a:cubicBezTo>
                    <a:pt x="3877" y="0"/>
                    <a:pt x="3816" y="23"/>
                    <a:pt x="3774" y="69"/>
                  </a:cubicBezTo>
                  <a:lnTo>
                    <a:pt x="2097" y="1822"/>
                  </a:lnTo>
                  <a:lnTo>
                    <a:pt x="421" y="69"/>
                  </a:lnTo>
                  <a:cubicBezTo>
                    <a:pt x="375" y="23"/>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52"/>
            <p:cNvSpPr/>
            <p:nvPr/>
          </p:nvSpPr>
          <p:spPr>
            <a:xfrm>
              <a:off x="6309625" y="963400"/>
              <a:ext cx="104175" cy="59600"/>
            </a:xfrm>
            <a:custGeom>
              <a:avLst/>
              <a:gdLst/>
              <a:ahLst/>
              <a:cxnLst/>
              <a:rect l="l" t="t" r="r" b="b"/>
              <a:pathLst>
                <a:path w="4167" h="2384" extrusionOk="0">
                  <a:moveTo>
                    <a:pt x="257" y="1"/>
                  </a:moveTo>
                  <a:cubicBezTo>
                    <a:pt x="199" y="1"/>
                    <a:pt x="140" y="23"/>
                    <a:pt x="94" y="66"/>
                  </a:cubicBezTo>
                  <a:cubicBezTo>
                    <a:pt x="1" y="154"/>
                    <a:pt x="1" y="298"/>
                    <a:pt x="89" y="387"/>
                  </a:cubicBezTo>
                  <a:lnTo>
                    <a:pt x="1931" y="2317"/>
                  </a:lnTo>
                  <a:cubicBezTo>
                    <a:pt x="1973" y="2359"/>
                    <a:pt x="2035" y="2384"/>
                    <a:pt x="2097" y="2384"/>
                  </a:cubicBezTo>
                  <a:cubicBezTo>
                    <a:pt x="2159" y="2384"/>
                    <a:pt x="2215" y="2359"/>
                    <a:pt x="2262" y="2317"/>
                  </a:cubicBezTo>
                  <a:lnTo>
                    <a:pt x="4104" y="387"/>
                  </a:lnTo>
                  <a:cubicBezTo>
                    <a:pt x="4147" y="346"/>
                    <a:pt x="4166" y="289"/>
                    <a:pt x="4166" y="231"/>
                  </a:cubicBezTo>
                  <a:cubicBezTo>
                    <a:pt x="4166" y="169"/>
                    <a:pt x="4140" y="107"/>
                    <a:pt x="4094" y="66"/>
                  </a:cubicBezTo>
                  <a:cubicBezTo>
                    <a:pt x="4051" y="23"/>
                    <a:pt x="3992" y="1"/>
                    <a:pt x="3934" y="1"/>
                  </a:cubicBezTo>
                  <a:cubicBezTo>
                    <a:pt x="3875" y="1"/>
                    <a:pt x="3815" y="24"/>
                    <a:pt x="3774" y="71"/>
                  </a:cubicBezTo>
                  <a:lnTo>
                    <a:pt x="2097" y="1825"/>
                  </a:lnTo>
                  <a:lnTo>
                    <a:pt x="421" y="71"/>
                  </a:lnTo>
                  <a:cubicBezTo>
                    <a:pt x="376" y="24"/>
                    <a:pt x="317" y="1"/>
                    <a:pt x="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52"/>
            <p:cNvSpPr/>
            <p:nvPr/>
          </p:nvSpPr>
          <p:spPr>
            <a:xfrm>
              <a:off x="6309625" y="841600"/>
              <a:ext cx="104175" cy="59700"/>
            </a:xfrm>
            <a:custGeom>
              <a:avLst/>
              <a:gdLst/>
              <a:ahLst/>
              <a:cxnLst/>
              <a:rect l="l" t="t" r="r" b="b"/>
              <a:pathLst>
                <a:path w="4167" h="2388" extrusionOk="0">
                  <a:moveTo>
                    <a:pt x="252" y="1"/>
                  </a:moveTo>
                  <a:cubicBezTo>
                    <a:pt x="195" y="1"/>
                    <a:pt x="139" y="21"/>
                    <a:pt x="94" y="64"/>
                  </a:cubicBezTo>
                  <a:cubicBezTo>
                    <a:pt x="1" y="152"/>
                    <a:pt x="1" y="296"/>
                    <a:pt x="89" y="389"/>
                  </a:cubicBezTo>
                  <a:lnTo>
                    <a:pt x="1931" y="2314"/>
                  </a:lnTo>
                  <a:cubicBezTo>
                    <a:pt x="1973" y="2361"/>
                    <a:pt x="2035" y="2387"/>
                    <a:pt x="2097" y="2387"/>
                  </a:cubicBezTo>
                  <a:cubicBezTo>
                    <a:pt x="2159" y="2387"/>
                    <a:pt x="2215" y="2361"/>
                    <a:pt x="2262" y="2314"/>
                  </a:cubicBezTo>
                  <a:lnTo>
                    <a:pt x="4104" y="389"/>
                  </a:lnTo>
                  <a:cubicBezTo>
                    <a:pt x="4147" y="343"/>
                    <a:pt x="4166" y="286"/>
                    <a:pt x="4166" y="229"/>
                  </a:cubicBezTo>
                  <a:cubicBezTo>
                    <a:pt x="4166" y="167"/>
                    <a:pt x="4140" y="110"/>
                    <a:pt x="4094" y="64"/>
                  </a:cubicBezTo>
                  <a:cubicBezTo>
                    <a:pt x="4052" y="21"/>
                    <a:pt x="3996" y="1"/>
                    <a:pt x="3939" y="1"/>
                  </a:cubicBezTo>
                  <a:cubicBezTo>
                    <a:pt x="3878" y="1"/>
                    <a:pt x="3817" y="25"/>
                    <a:pt x="3774" y="74"/>
                  </a:cubicBezTo>
                  <a:lnTo>
                    <a:pt x="2097" y="1822"/>
                  </a:lnTo>
                  <a:lnTo>
                    <a:pt x="421" y="74"/>
                  </a:lnTo>
                  <a:cubicBezTo>
                    <a:pt x="375" y="25"/>
                    <a:pt x="313" y="1"/>
                    <a:pt x="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52"/>
            <p:cNvSpPr/>
            <p:nvPr/>
          </p:nvSpPr>
          <p:spPr>
            <a:xfrm>
              <a:off x="6309625" y="922450"/>
              <a:ext cx="104175" cy="59700"/>
            </a:xfrm>
            <a:custGeom>
              <a:avLst/>
              <a:gdLst/>
              <a:ahLst/>
              <a:cxnLst/>
              <a:rect l="l" t="t" r="r" b="b"/>
              <a:pathLst>
                <a:path w="4167" h="2388" extrusionOk="0">
                  <a:moveTo>
                    <a:pt x="252" y="1"/>
                  </a:moveTo>
                  <a:cubicBezTo>
                    <a:pt x="195" y="1"/>
                    <a:pt x="139" y="21"/>
                    <a:pt x="94" y="64"/>
                  </a:cubicBezTo>
                  <a:cubicBezTo>
                    <a:pt x="1" y="152"/>
                    <a:pt x="1" y="296"/>
                    <a:pt x="89" y="389"/>
                  </a:cubicBezTo>
                  <a:lnTo>
                    <a:pt x="1931" y="2314"/>
                  </a:lnTo>
                  <a:cubicBezTo>
                    <a:pt x="1973" y="2361"/>
                    <a:pt x="2035" y="2387"/>
                    <a:pt x="2097" y="2387"/>
                  </a:cubicBezTo>
                  <a:cubicBezTo>
                    <a:pt x="2159" y="2387"/>
                    <a:pt x="2215" y="2361"/>
                    <a:pt x="2262" y="2314"/>
                  </a:cubicBezTo>
                  <a:lnTo>
                    <a:pt x="4104" y="389"/>
                  </a:lnTo>
                  <a:cubicBezTo>
                    <a:pt x="4147" y="343"/>
                    <a:pt x="4166" y="286"/>
                    <a:pt x="4166" y="229"/>
                  </a:cubicBezTo>
                  <a:cubicBezTo>
                    <a:pt x="4166" y="172"/>
                    <a:pt x="4140" y="110"/>
                    <a:pt x="4094" y="64"/>
                  </a:cubicBezTo>
                  <a:cubicBezTo>
                    <a:pt x="4052" y="21"/>
                    <a:pt x="3996" y="1"/>
                    <a:pt x="3939" y="1"/>
                  </a:cubicBezTo>
                  <a:cubicBezTo>
                    <a:pt x="3878" y="1"/>
                    <a:pt x="3817" y="25"/>
                    <a:pt x="3774" y="74"/>
                  </a:cubicBezTo>
                  <a:lnTo>
                    <a:pt x="2097" y="1828"/>
                  </a:lnTo>
                  <a:lnTo>
                    <a:pt x="421" y="74"/>
                  </a:lnTo>
                  <a:cubicBezTo>
                    <a:pt x="375" y="25"/>
                    <a:pt x="313" y="1"/>
                    <a:pt x="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52"/>
            <p:cNvSpPr/>
            <p:nvPr/>
          </p:nvSpPr>
          <p:spPr>
            <a:xfrm>
              <a:off x="6309625" y="881550"/>
              <a:ext cx="104175" cy="59700"/>
            </a:xfrm>
            <a:custGeom>
              <a:avLst/>
              <a:gdLst/>
              <a:ahLst/>
              <a:cxnLst/>
              <a:rect l="l" t="t" r="r" b="b"/>
              <a:pathLst>
                <a:path w="4167" h="2388" extrusionOk="0">
                  <a:moveTo>
                    <a:pt x="254" y="1"/>
                  </a:moveTo>
                  <a:cubicBezTo>
                    <a:pt x="196" y="1"/>
                    <a:pt x="139" y="21"/>
                    <a:pt x="94" y="64"/>
                  </a:cubicBezTo>
                  <a:cubicBezTo>
                    <a:pt x="1" y="152"/>
                    <a:pt x="1" y="298"/>
                    <a:pt x="89" y="391"/>
                  </a:cubicBezTo>
                  <a:lnTo>
                    <a:pt x="1931" y="2316"/>
                  </a:lnTo>
                  <a:cubicBezTo>
                    <a:pt x="1973" y="2362"/>
                    <a:pt x="2035" y="2388"/>
                    <a:pt x="2097" y="2388"/>
                  </a:cubicBezTo>
                  <a:cubicBezTo>
                    <a:pt x="2159" y="2388"/>
                    <a:pt x="2215" y="2362"/>
                    <a:pt x="2262" y="2316"/>
                  </a:cubicBezTo>
                  <a:lnTo>
                    <a:pt x="4104" y="391"/>
                  </a:lnTo>
                  <a:cubicBezTo>
                    <a:pt x="4147" y="343"/>
                    <a:pt x="4166" y="286"/>
                    <a:pt x="4166" y="230"/>
                  </a:cubicBezTo>
                  <a:cubicBezTo>
                    <a:pt x="4166" y="168"/>
                    <a:pt x="4140" y="111"/>
                    <a:pt x="4094" y="64"/>
                  </a:cubicBezTo>
                  <a:cubicBezTo>
                    <a:pt x="4052" y="21"/>
                    <a:pt x="3994" y="1"/>
                    <a:pt x="3937" y="1"/>
                  </a:cubicBezTo>
                  <a:cubicBezTo>
                    <a:pt x="3877" y="1"/>
                    <a:pt x="3816" y="24"/>
                    <a:pt x="3774" y="69"/>
                  </a:cubicBezTo>
                  <a:lnTo>
                    <a:pt x="2097" y="1824"/>
                  </a:lnTo>
                  <a:lnTo>
                    <a:pt x="421" y="69"/>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8">
  <p:cSld name="CUSTOM_7_1_1_1_1_1_1_1">
    <p:spTree>
      <p:nvGrpSpPr>
        <p:cNvPr id="1" name="Shape 6827"/>
        <p:cNvGrpSpPr/>
        <p:nvPr/>
      </p:nvGrpSpPr>
      <p:grpSpPr>
        <a:xfrm>
          <a:off x="0" y="0"/>
          <a:ext cx="0" cy="0"/>
          <a:chOff x="0" y="0"/>
          <a:chExt cx="0" cy="0"/>
        </a:xfrm>
      </p:grpSpPr>
      <p:pic>
        <p:nvPicPr>
          <p:cNvPr id="6828" name="Google Shape;6828;p53"/>
          <p:cNvPicPr preferRelativeResize="0"/>
          <p:nvPr/>
        </p:nvPicPr>
        <p:blipFill>
          <a:blip r:embed="rId2">
            <a:alphaModFix/>
          </a:blip>
          <a:stretch>
            <a:fillRect/>
          </a:stretch>
        </p:blipFill>
        <p:spPr>
          <a:xfrm>
            <a:off x="0" y="0"/>
            <a:ext cx="9144000" cy="5143500"/>
          </a:xfrm>
          <a:prstGeom prst="rect">
            <a:avLst/>
          </a:prstGeom>
          <a:noFill/>
          <a:ln>
            <a:noFill/>
          </a:ln>
        </p:spPr>
      </p:pic>
      <p:sp>
        <p:nvSpPr>
          <p:cNvPr id="6829" name="Google Shape;6829;p53"/>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830" name="Google Shape;6830;p53"/>
          <p:cNvGrpSpPr/>
          <p:nvPr/>
        </p:nvGrpSpPr>
        <p:grpSpPr>
          <a:xfrm>
            <a:off x="4271090" y="-5"/>
            <a:ext cx="4872676" cy="408392"/>
            <a:chOff x="5843700" y="185900"/>
            <a:chExt cx="3284138" cy="275253"/>
          </a:xfrm>
        </p:grpSpPr>
        <p:sp>
          <p:nvSpPr>
            <p:cNvPr id="6831" name="Google Shape;6831;p53"/>
            <p:cNvSpPr/>
            <p:nvPr/>
          </p:nvSpPr>
          <p:spPr>
            <a:xfrm rot="10800000">
              <a:off x="8748109" y="185900"/>
              <a:ext cx="317756" cy="275253"/>
            </a:xfrm>
            <a:custGeom>
              <a:avLst/>
              <a:gdLst/>
              <a:ahLst/>
              <a:cxnLst/>
              <a:rect l="l" t="t" r="r" b="b"/>
              <a:pathLst>
                <a:path w="4994" h="4326" extrusionOk="0">
                  <a:moveTo>
                    <a:pt x="2494" y="0"/>
                  </a:moveTo>
                  <a:lnTo>
                    <a:pt x="1" y="4326"/>
                  </a:lnTo>
                  <a:lnTo>
                    <a:pt x="4993" y="4326"/>
                  </a:lnTo>
                  <a:lnTo>
                    <a:pt x="24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53"/>
            <p:cNvSpPr/>
            <p:nvPr/>
          </p:nvSpPr>
          <p:spPr>
            <a:xfrm rot="10800000">
              <a:off x="8430671" y="185900"/>
              <a:ext cx="317501" cy="275253"/>
            </a:xfrm>
            <a:custGeom>
              <a:avLst/>
              <a:gdLst/>
              <a:ahLst/>
              <a:cxnLst/>
              <a:rect l="l" t="t" r="r" b="b"/>
              <a:pathLst>
                <a:path w="4990" h="4326" extrusionOk="0">
                  <a:moveTo>
                    <a:pt x="2495" y="0"/>
                  </a:moveTo>
                  <a:lnTo>
                    <a:pt x="0" y="4326"/>
                  </a:lnTo>
                  <a:lnTo>
                    <a:pt x="4989" y="4326"/>
                  </a:lnTo>
                  <a:lnTo>
                    <a:pt x="24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53"/>
            <p:cNvSpPr/>
            <p:nvPr/>
          </p:nvSpPr>
          <p:spPr>
            <a:xfrm rot="10800000">
              <a:off x="8112979" y="185900"/>
              <a:ext cx="317756" cy="275253"/>
            </a:xfrm>
            <a:custGeom>
              <a:avLst/>
              <a:gdLst/>
              <a:ahLst/>
              <a:cxnLst/>
              <a:rect l="l" t="t" r="r" b="b"/>
              <a:pathLst>
                <a:path w="4994" h="4326" extrusionOk="0">
                  <a:moveTo>
                    <a:pt x="2500" y="0"/>
                  </a:moveTo>
                  <a:lnTo>
                    <a:pt x="0" y="4326"/>
                  </a:lnTo>
                  <a:lnTo>
                    <a:pt x="4994" y="4326"/>
                  </a:lnTo>
                  <a:lnTo>
                    <a:pt x="25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53"/>
            <p:cNvSpPr/>
            <p:nvPr/>
          </p:nvSpPr>
          <p:spPr>
            <a:xfrm rot="10800000">
              <a:off x="7795222" y="185900"/>
              <a:ext cx="317819" cy="275253"/>
            </a:xfrm>
            <a:custGeom>
              <a:avLst/>
              <a:gdLst/>
              <a:ahLst/>
              <a:cxnLst/>
              <a:rect l="l" t="t" r="r" b="b"/>
              <a:pathLst>
                <a:path w="4995" h="4326" extrusionOk="0">
                  <a:moveTo>
                    <a:pt x="2495" y="0"/>
                  </a:moveTo>
                  <a:lnTo>
                    <a:pt x="1" y="4326"/>
                  </a:lnTo>
                  <a:lnTo>
                    <a:pt x="4995" y="4326"/>
                  </a:lnTo>
                  <a:lnTo>
                    <a:pt x="24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53"/>
            <p:cNvSpPr/>
            <p:nvPr/>
          </p:nvSpPr>
          <p:spPr>
            <a:xfrm rot="10800000">
              <a:off x="7477848" y="185900"/>
              <a:ext cx="317438" cy="275253"/>
            </a:xfrm>
            <a:custGeom>
              <a:avLst/>
              <a:gdLst/>
              <a:ahLst/>
              <a:cxnLst/>
              <a:rect l="l" t="t" r="r" b="b"/>
              <a:pathLst>
                <a:path w="4989" h="4326" extrusionOk="0">
                  <a:moveTo>
                    <a:pt x="2495" y="0"/>
                  </a:moveTo>
                  <a:lnTo>
                    <a:pt x="1" y="4326"/>
                  </a:lnTo>
                  <a:lnTo>
                    <a:pt x="4988" y="4326"/>
                  </a:lnTo>
                  <a:lnTo>
                    <a:pt x="24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6836;p53"/>
            <p:cNvSpPr/>
            <p:nvPr/>
          </p:nvSpPr>
          <p:spPr>
            <a:xfrm rot="10800000">
              <a:off x="7160092" y="185900"/>
              <a:ext cx="317819" cy="275253"/>
            </a:xfrm>
            <a:custGeom>
              <a:avLst/>
              <a:gdLst/>
              <a:ahLst/>
              <a:cxnLst/>
              <a:rect l="l" t="t" r="r" b="b"/>
              <a:pathLst>
                <a:path w="4995" h="4326" extrusionOk="0">
                  <a:moveTo>
                    <a:pt x="2500" y="0"/>
                  </a:moveTo>
                  <a:lnTo>
                    <a:pt x="0" y="4326"/>
                  </a:lnTo>
                  <a:lnTo>
                    <a:pt x="4994" y="4326"/>
                  </a:lnTo>
                  <a:lnTo>
                    <a:pt x="25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53"/>
            <p:cNvSpPr/>
            <p:nvPr/>
          </p:nvSpPr>
          <p:spPr>
            <a:xfrm rot="10800000">
              <a:off x="6842336" y="185900"/>
              <a:ext cx="317819" cy="275253"/>
            </a:xfrm>
            <a:custGeom>
              <a:avLst/>
              <a:gdLst/>
              <a:ahLst/>
              <a:cxnLst/>
              <a:rect l="l" t="t" r="r" b="b"/>
              <a:pathLst>
                <a:path w="4995" h="4326" extrusionOk="0">
                  <a:moveTo>
                    <a:pt x="2495" y="0"/>
                  </a:moveTo>
                  <a:lnTo>
                    <a:pt x="0" y="4326"/>
                  </a:lnTo>
                  <a:lnTo>
                    <a:pt x="4994" y="4326"/>
                  </a:lnTo>
                  <a:lnTo>
                    <a:pt x="24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53"/>
            <p:cNvSpPr/>
            <p:nvPr/>
          </p:nvSpPr>
          <p:spPr>
            <a:xfrm rot="10800000">
              <a:off x="6524961" y="185900"/>
              <a:ext cx="317438" cy="275253"/>
            </a:xfrm>
            <a:custGeom>
              <a:avLst/>
              <a:gdLst/>
              <a:ahLst/>
              <a:cxnLst/>
              <a:rect l="l" t="t" r="r" b="b"/>
              <a:pathLst>
                <a:path w="4989" h="4326" extrusionOk="0">
                  <a:moveTo>
                    <a:pt x="2494" y="0"/>
                  </a:moveTo>
                  <a:lnTo>
                    <a:pt x="0" y="4326"/>
                  </a:lnTo>
                  <a:lnTo>
                    <a:pt x="4989" y="4326"/>
                  </a:lnTo>
                  <a:lnTo>
                    <a:pt x="24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53"/>
            <p:cNvSpPr/>
            <p:nvPr/>
          </p:nvSpPr>
          <p:spPr>
            <a:xfrm rot="10800000">
              <a:off x="6207205" y="185900"/>
              <a:ext cx="317819" cy="275253"/>
            </a:xfrm>
            <a:custGeom>
              <a:avLst/>
              <a:gdLst/>
              <a:ahLst/>
              <a:cxnLst/>
              <a:rect l="l" t="t" r="r" b="b"/>
              <a:pathLst>
                <a:path w="4995" h="4326" extrusionOk="0">
                  <a:moveTo>
                    <a:pt x="2500" y="0"/>
                  </a:moveTo>
                  <a:lnTo>
                    <a:pt x="1" y="4326"/>
                  </a:lnTo>
                  <a:lnTo>
                    <a:pt x="4995" y="4326"/>
                  </a:lnTo>
                  <a:lnTo>
                    <a:pt x="25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53"/>
            <p:cNvSpPr/>
            <p:nvPr/>
          </p:nvSpPr>
          <p:spPr>
            <a:xfrm rot="10800000">
              <a:off x="5889512" y="185900"/>
              <a:ext cx="317756" cy="275253"/>
            </a:xfrm>
            <a:custGeom>
              <a:avLst/>
              <a:gdLst/>
              <a:ahLst/>
              <a:cxnLst/>
              <a:rect l="l" t="t" r="r" b="b"/>
              <a:pathLst>
                <a:path w="4994" h="4326" extrusionOk="0">
                  <a:moveTo>
                    <a:pt x="2495" y="0"/>
                  </a:moveTo>
                  <a:lnTo>
                    <a:pt x="1" y="4326"/>
                  </a:lnTo>
                  <a:lnTo>
                    <a:pt x="4993" y="4326"/>
                  </a:lnTo>
                  <a:lnTo>
                    <a:pt x="24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53"/>
            <p:cNvSpPr/>
            <p:nvPr/>
          </p:nvSpPr>
          <p:spPr>
            <a:xfrm rot="10800000">
              <a:off x="8713496" y="331034"/>
              <a:ext cx="92324" cy="91942"/>
            </a:xfrm>
            <a:custGeom>
              <a:avLst/>
              <a:gdLst/>
              <a:ahLst/>
              <a:cxnLst/>
              <a:rect l="l" t="t" r="r" b="b"/>
              <a:pathLst>
                <a:path w="1451" h="1445" extrusionOk="0">
                  <a:moveTo>
                    <a:pt x="726" y="0"/>
                  </a:moveTo>
                  <a:cubicBezTo>
                    <a:pt x="327" y="0"/>
                    <a:pt x="1" y="321"/>
                    <a:pt x="1" y="724"/>
                  </a:cubicBezTo>
                  <a:cubicBezTo>
                    <a:pt x="1" y="1123"/>
                    <a:pt x="327" y="1445"/>
                    <a:pt x="726" y="1445"/>
                  </a:cubicBezTo>
                  <a:cubicBezTo>
                    <a:pt x="1124" y="1445"/>
                    <a:pt x="1450" y="1123"/>
                    <a:pt x="1450" y="724"/>
                  </a:cubicBezTo>
                  <a:cubicBezTo>
                    <a:pt x="1450" y="321"/>
                    <a:pt x="1124" y="0"/>
                    <a:pt x="7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53"/>
            <p:cNvSpPr/>
            <p:nvPr/>
          </p:nvSpPr>
          <p:spPr>
            <a:xfrm rot="10800000">
              <a:off x="8384605" y="331034"/>
              <a:ext cx="92196" cy="91942"/>
            </a:xfrm>
            <a:custGeom>
              <a:avLst/>
              <a:gdLst/>
              <a:ahLst/>
              <a:cxnLst/>
              <a:rect l="l" t="t" r="r" b="b"/>
              <a:pathLst>
                <a:path w="1449" h="1445" extrusionOk="0">
                  <a:moveTo>
                    <a:pt x="724" y="0"/>
                  </a:moveTo>
                  <a:cubicBezTo>
                    <a:pt x="325" y="0"/>
                    <a:pt x="0" y="321"/>
                    <a:pt x="0" y="724"/>
                  </a:cubicBezTo>
                  <a:cubicBezTo>
                    <a:pt x="0" y="1123"/>
                    <a:pt x="325" y="1445"/>
                    <a:pt x="724" y="1445"/>
                  </a:cubicBezTo>
                  <a:cubicBezTo>
                    <a:pt x="1123" y="1445"/>
                    <a:pt x="1448" y="1123"/>
                    <a:pt x="1448" y="724"/>
                  </a:cubicBezTo>
                  <a:cubicBezTo>
                    <a:pt x="1448" y="321"/>
                    <a:pt x="1123" y="0"/>
                    <a:pt x="7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53"/>
            <p:cNvSpPr/>
            <p:nvPr/>
          </p:nvSpPr>
          <p:spPr>
            <a:xfrm rot="10800000">
              <a:off x="8066912" y="331034"/>
              <a:ext cx="92196" cy="91942"/>
            </a:xfrm>
            <a:custGeom>
              <a:avLst/>
              <a:gdLst/>
              <a:ahLst/>
              <a:cxnLst/>
              <a:rect l="l" t="t" r="r" b="b"/>
              <a:pathLst>
                <a:path w="1449" h="1445" extrusionOk="0">
                  <a:moveTo>
                    <a:pt x="725" y="0"/>
                  </a:moveTo>
                  <a:cubicBezTo>
                    <a:pt x="326" y="0"/>
                    <a:pt x="1" y="321"/>
                    <a:pt x="1" y="724"/>
                  </a:cubicBezTo>
                  <a:cubicBezTo>
                    <a:pt x="1" y="1123"/>
                    <a:pt x="326" y="1445"/>
                    <a:pt x="725" y="1445"/>
                  </a:cubicBezTo>
                  <a:cubicBezTo>
                    <a:pt x="1124" y="1445"/>
                    <a:pt x="1449" y="1123"/>
                    <a:pt x="1449" y="724"/>
                  </a:cubicBezTo>
                  <a:cubicBezTo>
                    <a:pt x="1449" y="321"/>
                    <a:pt x="1124" y="0"/>
                    <a:pt x="7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53"/>
            <p:cNvSpPr/>
            <p:nvPr/>
          </p:nvSpPr>
          <p:spPr>
            <a:xfrm rot="10800000">
              <a:off x="7749474" y="331034"/>
              <a:ext cx="91942" cy="91942"/>
            </a:xfrm>
            <a:custGeom>
              <a:avLst/>
              <a:gdLst/>
              <a:ahLst/>
              <a:cxnLst/>
              <a:rect l="l" t="t" r="r" b="b"/>
              <a:pathLst>
                <a:path w="1445" h="1445" extrusionOk="0">
                  <a:moveTo>
                    <a:pt x="726" y="0"/>
                  </a:moveTo>
                  <a:cubicBezTo>
                    <a:pt x="322" y="0"/>
                    <a:pt x="0" y="321"/>
                    <a:pt x="0" y="724"/>
                  </a:cubicBezTo>
                  <a:cubicBezTo>
                    <a:pt x="0" y="1123"/>
                    <a:pt x="322" y="1445"/>
                    <a:pt x="726" y="1445"/>
                  </a:cubicBezTo>
                  <a:cubicBezTo>
                    <a:pt x="1124" y="1445"/>
                    <a:pt x="1445" y="1123"/>
                    <a:pt x="1445" y="724"/>
                  </a:cubicBezTo>
                  <a:cubicBezTo>
                    <a:pt x="1445" y="321"/>
                    <a:pt x="1124" y="0"/>
                    <a:pt x="7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53"/>
            <p:cNvSpPr/>
            <p:nvPr/>
          </p:nvSpPr>
          <p:spPr>
            <a:xfrm rot="10800000">
              <a:off x="7431718" y="331034"/>
              <a:ext cx="91942" cy="91942"/>
            </a:xfrm>
            <a:custGeom>
              <a:avLst/>
              <a:gdLst/>
              <a:ahLst/>
              <a:cxnLst/>
              <a:rect l="l" t="t" r="r" b="b"/>
              <a:pathLst>
                <a:path w="1445" h="1445" extrusionOk="0">
                  <a:moveTo>
                    <a:pt x="719" y="0"/>
                  </a:moveTo>
                  <a:cubicBezTo>
                    <a:pt x="322" y="0"/>
                    <a:pt x="0" y="321"/>
                    <a:pt x="0" y="724"/>
                  </a:cubicBezTo>
                  <a:cubicBezTo>
                    <a:pt x="0" y="1123"/>
                    <a:pt x="322" y="1445"/>
                    <a:pt x="719" y="1445"/>
                  </a:cubicBezTo>
                  <a:cubicBezTo>
                    <a:pt x="1118" y="1445"/>
                    <a:pt x="1445" y="1123"/>
                    <a:pt x="1445" y="724"/>
                  </a:cubicBezTo>
                  <a:cubicBezTo>
                    <a:pt x="1445" y="321"/>
                    <a:pt x="1118" y="0"/>
                    <a:pt x="7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53"/>
            <p:cNvSpPr/>
            <p:nvPr/>
          </p:nvSpPr>
          <p:spPr>
            <a:xfrm rot="10800000">
              <a:off x="7113961" y="331034"/>
              <a:ext cx="92260" cy="91942"/>
            </a:xfrm>
            <a:custGeom>
              <a:avLst/>
              <a:gdLst/>
              <a:ahLst/>
              <a:cxnLst/>
              <a:rect l="l" t="t" r="r" b="b"/>
              <a:pathLst>
                <a:path w="1450" h="1445" extrusionOk="0">
                  <a:moveTo>
                    <a:pt x="724" y="0"/>
                  </a:moveTo>
                  <a:cubicBezTo>
                    <a:pt x="326" y="0"/>
                    <a:pt x="0" y="321"/>
                    <a:pt x="0" y="724"/>
                  </a:cubicBezTo>
                  <a:cubicBezTo>
                    <a:pt x="0" y="1123"/>
                    <a:pt x="326" y="1445"/>
                    <a:pt x="724" y="1445"/>
                  </a:cubicBezTo>
                  <a:cubicBezTo>
                    <a:pt x="1123" y="1445"/>
                    <a:pt x="1450" y="1123"/>
                    <a:pt x="1450" y="724"/>
                  </a:cubicBezTo>
                  <a:cubicBezTo>
                    <a:pt x="1450" y="321"/>
                    <a:pt x="1123" y="0"/>
                    <a:pt x="7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53"/>
            <p:cNvSpPr/>
            <p:nvPr/>
          </p:nvSpPr>
          <p:spPr>
            <a:xfrm rot="10800000">
              <a:off x="6796587" y="331034"/>
              <a:ext cx="91878" cy="91942"/>
            </a:xfrm>
            <a:custGeom>
              <a:avLst/>
              <a:gdLst/>
              <a:ahLst/>
              <a:cxnLst/>
              <a:rect l="l" t="t" r="r" b="b"/>
              <a:pathLst>
                <a:path w="1444" h="1445" extrusionOk="0">
                  <a:moveTo>
                    <a:pt x="724" y="0"/>
                  </a:moveTo>
                  <a:cubicBezTo>
                    <a:pt x="320" y="0"/>
                    <a:pt x="0" y="321"/>
                    <a:pt x="0" y="724"/>
                  </a:cubicBezTo>
                  <a:cubicBezTo>
                    <a:pt x="0" y="1123"/>
                    <a:pt x="320" y="1445"/>
                    <a:pt x="724" y="1445"/>
                  </a:cubicBezTo>
                  <a:cubicBezTo>
                    <a:pt x="1123" y="1445"/>
                    <a:pt x="1443" y="1123"/>
                    <a:pt x="1443" y="724"/>
                  </a:cubicBezTo>
                  <a:cubicBezTo>
                    <a:pt x="1443" y="321"/>
                    <a:pt x="1123" y="0"/>
                    <a:pt x="7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53"/>
            <p:cNvSpPr/>
            <p:nvPr/>
          </p:nvSpPr>
          <p:spPr>
            <a:xfrm rot="10800000">
              <a:off x="6478894" y="331034"/>
              <a:ext cx="91878" cy="91942"/>
            </a:xfrm>
            <a:custGeom>
              <a:avLst/>
              <a:gdLst/>
              <a:ahLst/>
              <a:cxnLst/>
              <a:rect l="l" t="t" r="r" b="b"/>
              <a:pathLst>
                <a:path w="1444" h="1445" extrusionOk="0">
                  <a:moveTo>
                    <a:pt x="720" y="0"/>
                  </a:moveTo>
                  <a:cubicBezTo>
                    <a:pt x="321" y="0"/>
                    <a:pt x="1" y="321"/>
                    <a:pt x="1" y="724"/>
                  </a:cubicBezTo>
                  <a:cubicBezTo>
                    <a:pt x="1" y="1123"/>
                    <a:pt x="321" y="1445"/>
                    <a:pt x="720" y="1445"/>
                  </a:cubicBezTo>
                  <a:cubicBezTo>
                    <a:pt x="1124" y="1445"/>
                    <a:pt x="1444" y="1123"/>
                    <a:pt x="1444" y="724"/>
                  </a:cubicBezTo>
                  <a:cubicBezTo>
                    <a:pt x="1444" y="321"/>
                    <a:pt x="1124" y="0"/>
                    <a:pt x="7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53"/>
            <p:cNvSpPr/>
            <p:nvPr/>
          </p:nvSpPr>
          <p:spPr>
            <a:xfrm rot="10800000">
              <a:off x="6161138" y="331034"/>
              <a:ext cx="92260" cy="91942"/>
            </a:xfrm>
            <a:custGeom>
              <a:avLst/>
              <a:gdLst/>
              <a:ahLst/>
              <a:cxnLst/>
              <a:rect l="l" t="t" r="r" b="b"/>
              <a:pathLst>
                <a:path w="1450" h="1445" extrusionOk="0">
                  <a:moveTo>
                    <a:pt x="726" y="0"/>
                  </a:moveTo>
                  <a:cubicBezTo>
                    <a:pt x="327" y="0"/>
                    <a:pt x="0" y="321"/>
                    <a:pt x="0" y="724"/>
                  </a:cubicBezTo>
                  <a:cubicBezTo>
                    <a:pt x="0" y="1123"/>
                    <a:pt x="327" y="1445"/>
                    <a:pt x="726" y="1445"/>
                  </a:cubicBezTo>
                  <a:cubicBezTo>
                    <a:pt x="1123" y="1445"/>
                    <a:pt x="1450" y="1123"/>
                    <a:pt x="1450" y="724"/>
                  </a:cubicBezTo>
                  <a:cubicBezTo>
                    <a:pt x="1450" y="321"/>
                    <a:pt x="1123" y="0"/>
                    <a:pt x="7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53"/>
            <p:cNvSpPr/>
            <p:nvPr/>
          </p:nvSpPr>
          <p:spPr>
            <a:xfrm rot="10800000">
              <a:off x="5843700" y="331034"/>
              <a:ext cx="91942" cy="91942"/>
            </a:xfrm>
            <a:custGeom>
              <a:avLst/>
              <a:gdLst/>
              <a:ahLst/>
              <a:cxnLst/>
              <a:rect l="l" t="t" r="r" b="b"/>
              <a:pathLst>
                <a:path w="1445" h="1445" extrusionOk="0">
                  <a:moveTo>
                    <a:pt x="724" y="0"/>
                  </a:moveTo>
                  <a:cubicBezTo>
                    <a:pt x="327" y="0"/>
                    <a:pt x="0" y="321"/>
                    <a:pt x="0" y="724"/>
                  </a:cubicBezTo>
                  <a:cubicBezTo>
                    <a:pt x="0" y="1123"/>
                    <a:pt x="327" y="1445"/>
                    <a:pt x="724" y="1445"/>
                  </a:cubicBezTo>
                  <a:cubicBezTo>
                    <a:pt x="1123" y="1445"/>
                    <a:pt x="1445" y="1123"/>
                    <a:pt x="1445" y="724"/>
                  </a:cubicBezTo>
                  <a:cubicBezTo>
                    <a:pt x="1445" y="321"/>
                    <a:pt x="1123" y="0"/>
                    <a:pt x="7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53"/>
            <p:cNvSpPr/>
            <p:nvPr/>
          </p:nvSpPr>
          <p:spPr>
            <a:xfrm rot="10800000">
              <a:off x="9035833" y="331034"/>
              <a:ext cx="92005" cy="91942"/>
            </a:xfrm>
            <a:custGeom>
              <a:avLst/>
              <a:gdLst/>
              <a:ahLst/>
              <a:cxnLst/>
              <a:rect l="l" t="t" r="r" b="b"/>
              <a:pathLst>
                <a:path w="1446" h="1445" extrusionOk="0">
                  <a:moveTo>
                    <a:pt x="726" y="0"/>
                  </a:moveTo>
                  <a:cubicBezTo>
                    <a:pt x="328" y="0"/>
                    <a:pt x="1" y="321"/>
                    <a:pt x="1" y="724"/>
                  </a:cubicBezTo>
                  <a:cubicBezTo>
                    <a:pt x="1" y="1123"/>
                    <a:pt x="328" y="1445"/>
                    <a:pt x="726" y="1445"/>
                  </a:cubicBezTo>
                  <a:cubicBezTo>
                    <a:pt x="1124" y="1445"/>
                    <a:pt x="1445" y="1123"/>
                    <a:pt x="1445" y="724"/>
                  </a:cubicBezTo>
                  <a:cubicBezTo>
                    <a:pt x="1445" y="321"/>
                    <a:pt x="1124" y="0"/>
                    <a:pt x="7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only 9">
  <p:cSld name="CUSTOM_7_1_1_1_1_1_1_1_1">
    <p:spTree>
      <p:nvGrpSpPr>
        <p:cNvPr id="1" name="Shape 6852"/>
        <p:cNvGrpSpPr/>
        <p:nvPr/>
      </p:nvGrpSpPr>
      <p:grpSpPr>
        <a:xfrm>
          <a:off x="0" y="0"/>
          <a:ext cx="0" cy="0"/>
          <a:chOff x="0" y="0"/>
          <a:chExt cx="0" cy="0"/>
        </a:xfrm>
      </p:grpSpPr>
      <p:pic>
        <p:nvPicPr>
          <p:cNvPr id="6853" name="Google Shape;6853;p54"/>
          <p:cNvPicPr preferRelativeResize="0"/>
          <p:nvPr/>
        </p:nvPicPr>
        <p:blipFill>
          <a:blip r:embed="rId2">
            <a:alphaModFix/>
          </a:blip>
          <a:stretch>
            <a:fillRect/>
          </a:stretch>
        </p:blipFill>
        <p:spPr>
          <a:xfrm>
            <a:off x="0" y="0"/>
            <a:ext cx="9144000" cy="5143500"/>
          </a:xfrm>
          <a:prstGeom prst="rect">
            <a:avLst/>
          </a:prstGeom>
          <a:noFill/>
          <a:ln>
            <a:noFill/>
          </a:ln>
        </p:spPr>
      </p:pic>
      <p:sp>
        <p:nvSpPr>
          <p:cNvPr id="6854" name="Google Shape;6854;p54"/>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855" name="Google Shape;6855;p54"/>
          <p:cNvGrpSpPr/>
          <p:nvPr/>
        </p:nvGrpSpPr>
        <p:grpSpPr>
          <a:xfrm rot="10800000" flipH="1">
            <a:off x="1" y="157333"/>
            <a:ext cx="9143959" cy="220826"/>
            <a:chOff x="247825" y="5280925"/>
            <a:chExt cx="1994625" cy="78000"/>
          </a:xfrm>
        </p:grpSpPr>
        <p:sp>
          <p:nvSpPr>
            <p:cNvPr id="6856" name="Google Shape;6856;p54"/>
            <p:cNvSpPr/>
            <p:nvPr/>
          </p:nvSpPr>
          <p:spPr>
            <a:xfrm>
              <a:off x="277450" y="5286575"/>
              <a:ext cx="88400" cy="45175"/>
            </a:xfrm>
            <a:custGeom>
              <a:avLst/>
              <a:gdLst/>
              <a:ahLst/>
              <a:cxnLst/>
              <a:rect l="l" t="t" r="r" b="b"/>
              <a:pathLst>
                <a:path w="3536" h="1807" extrusionOk="0">
                  <a:moveTo>
                    <a:pt x="1" y="1"/>
                  </a:moveTo>
                  <a:lnTo>
                    <a:pt x="1806" y="1806"/>
                  </a:lnTo>
                  <a:lnTo>
                    <a:pt x="3535" y="22"/>
                  </a:lnTo>
                  <a:cubicBezTo>
                    <a:pt x="3535" y="22"/>
                    <a:pt x="27" y="2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7" name="Google Shape;6857;p54"/>
            <p:cNvSpPr/>
            <p:nvPr/>
          </p:nvSpPr>
          <p:spPr>
            <a:xfrm>
              <a:off x="419625" y="5286575"/>
              <a:ext cx="88375" cy="45175"/>
            </a:xfrm>
            <a:custGeom>
              <a:avLst/>
              <a:gdLst/>
              <a:ahLst/>
              <a:cxnLst/>
              <a:rect l="l" t="t" r="r" b="b"/>
              <a:pathLst>
                <a:path w="3535" h="1807" extrusionOk="0">
                  <a:moveTo>
                    <a:pt x="0" y="1"/>
                  </a:moveTo>
                  <a:lnTo>
                    <a:pt x="1806" y="1806"/>
                  </a:lnTo>
                  <a:lnTo>
                    <a:pt x="3535" y="22"/>
                  </a:lnTo>
                  <a:cubicBezTo>
                    <a:pt x="3535" y="22"/>
                    <a:pt x="26" y="2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54"/>
            <p:cNvSpPr/>
            <p:nvPr/>
          </p:nvSpPr>
          <p:spPr>
            <a:xfrm>
              <a:off x="560900" y="5286575"/>
              <a:ext cx="88375" cy="45175"/>
            </a:xfrm>
            <a:custGeom>
              <a:avLst/>
              <a:gdLst/>
              <a:ahLst/>
              <a:cxnLst/>
              <a:rect l="l" t="t" r="r" b="b"/>
              <a:pathLst>
                <a:path w="3535" h="1807" extrusionOk="0">
                  <a:moveTo>
                    <a:pt x="0" y="1"/>
                  </a:moveTo>
                  <a:lnTo>
                    <a:pt x="1806" y="1806"/>
                  </a:lnTo>
                  <a:lnTo>
                    <a:pt x="3535" y="22"/>
                  </a:lnTo>
                  <a:cubicBezTo>
                    <a:pt x="3535" y="22"/>
                    <a:pt x="26" y="2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54"/>
            <p:cNvSpPr/>
            <p:nvPr/>
          </p:nvSpPr>
          <p:spPr>
            <a:xfrm>
              <a:off x="703600" y="5286575"/>
              <a:ext cx="88375" cy="45175"/>
            </a:xfrm>
            <a:custGeom>
              <a:avLst/>
              <a:gdLst/>
              <a:ahLst/>
              <a:cxnLst/>
              <a:rect l="l" t="t" r="r" b="b"/>
              <a:pathLst>
                <a:path w="3535" h="1807" extrusionOk="0">
                  <a:moveTo>
                    <a:pt x="0" y="1"/>
                  </a:moveTo>
                  <a:cubicBezTo>
                    <a:pt x="0" y="1"/>
                    <a:pt x="0" y="1"/>
                    <a:pt x="0" y="1"/>
                  </a:cubicBezTo>
                  <a:lnTo>
                    <a:pt x="0" y="1"/>
                  </a:lnTo>
                  <a:lnTo>
                    <a:pt x="0" y="1"/>
                  </a:lnTo>
                  <a:close/>
                  <a:moveTo>
                    <a:pt x="0" y="1"/>
                  </a:moveTo>
                  <a:lnTo>
                    <a:pt x="1801" y="1806"/>
                  </a:lnTo>
                  <a:lnTo>
                    <a:pt x="3535" y="22"/>
                  </a:lnTo>
                  <a:cubicBezTo>
                    <a:pt x="3535" y="22"/>
                    <a:pt x="22" y="2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54"/>
            <p:cNvSpPr/>
            <p:nvPr/>
          </p:nvSpPr>
          <p:spPr>
            <a:xfrm>
              <a:off x="844975" y="5286575"/>
              <a:ext cx="88400" cy="45175"/>
            </a:xfrm>
            <a:custGeom>
              <a:avLst/>
              <a:gdLst/>
              <a:ahLst/>
              <a:cxnLst/>
              <a:rect l="l" t="t" r="r" b="b"/>
              <a:pathLst>
                <a:path w="3536" h="1807" extrusionOk="0">
                  <a:moveTo>
                    <a:pt x="1" y="1"/>
                  </a:moveTo>
                  <a:lnTo>
                    <a:pt x="1807" y="1806"/>
                  </a:lnTo>
                  <a:lnTo>
                    <a:pt x="3535" y="22"/>
                  </a:lnTo>
                  <a:cubicBezTo>
                    <a:pt x="3535" y="22"/>
                    <a:pt x="22" y="2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54"/>
            <p:cNvSpPr/>
            <p:nvPr/>
          </p:nvSpPr>
          <p:spPr>
            <a:xfrm>
              <a:off x="987150" y="5286575"/>
              <a:ext cx="88400" cy="45175"/>
            </a:xfrm>
            <a:custGeom>
              <a:avLst/>
              <a:gdLst/>
              <a:ahLst/>
              <a:cxnLst/>
              <a:rect l="l" t="t" r="r" b="b"/>
              <a:pathLst>
                <a:path w="3536" h="1807" extrusionOk="0">
                  <a:moveTo>
                    <a:pt x="1" y="1"/>
                  </a:moveTo>
                  <a:lnTo>
                    <a:pt x="1807" y="1806"/>
                  </a:lnTo>
                  <a:lnTo>
                    <a:pt x="3535" y="22"/>
                  </a:lnTo>
                  <a:cubicBezTo>
                    <a:pt x="3535" y="22"/>
                    <a:pt x="22" y="2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54"/>
            <p:cNvSpPr/>
            <p:nvPr/>
          </p:nvSpPr>
          <p:spPr>
            <a:xfrm>
              <a:off x="1128425" y="5286575"/>
              <a:ext cx="88400" cy="45175"/>
            </a:xfrm>
            <a:custGeom>
              <a:avLst/>
              <a:gdLst/>
              <a:ahLst/>
              <a:cxnLst/>
              <a:rect l="l" t="t" r="r" b="b"/>
              <a:pathLst>
                <a:path w="3536" h="1807" extrusionOk="0">
                  <a:moveTo>
                    <a:pt x="1" y="1"/>
                  </a:moveTo>
                  <a:lnTo>
                    <a:pt x="1801" y="1806"/>
                  </a:lnTo>
                  <a:lnTo>
                    <a:pt x="3535" y="22"/>
                  </a:lnTo>
                  <a:cubicBezTo>
                    <a:pt x="3535" y="22"/>
                    <a:pt x="22" y="2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54"/>
            <p:cNvSpPr/>
            <p:nvPr/>
          </p:nvSpPr>
          <p:spPr>
            <a:xfrm>
              <a:off x="1271000" y="5286575"/>
              <a:ext cx="88400" cy="45175"/>
            </a:xfrm>
            <a:custGeom>
              <a:avLst/>
              <a:gdLst/>
              <a:ahLst/>
              <a:cxnLst/>
              <a:rect l="l" t="t" r="r" b="b"/>
              <a:pathLst>
                <a:path w="3536" h="1807" extrusionOk="0">
                  <a:moveTo>
                    <a:pt x="1" y="1"/>
                  </a:moveTo>
                  <a:lnTo>
                    <a:pt x="1806" y="1806"/>
                  </a:lnTo>
                  <a:lnTo>
                    <a:pt x="3535" y="22"/>
                  </a:lnTo>
                  <a:cubicBezTo>
                    <a:pt x="3535" y="22"/>
                    <a:pt x="27" y="2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54"/>
            <p:cNvSpPr/>
            <p:nvPr/>
          </p:nvSpPr>
          <p:spPr>
            <a:xfrm>
              <a:off x="1413425" y="5286575"/>
              <a:ext cx="88375" cy="45175"/>
            </a:xfrm>
            <a:custGeom>
              <a:avLst/>
              <a:gdLst/>
              <a:ahLst/>
              <a:cxnLst/>
              <a:rect l="l" t="t" r="r" b="b"/>
              <a:pathLst>
                <a:path w="3535" h="1807" extrusionOk="0">
                  <a:moveTo>
                    <a:pt x="0" y="1"/>
                  </a:moveTo>
                  <a:lnTo>
                    <a:pt x="1806" y="1806"/>
                  </a:lnTo>
                  <a:lnTo>
                    <a:pt x="3535" y="22"/>
                  </a:lnTo>
                  <a:cubicBezTo>
                    <a:pt x="3535" y="22"/>
                    <a:pt x="26" y="2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5" name="Google Shape;6865;p54"/>
            <p:cNvSpPr/>
            <p:nvPr/>
          </p:nvSpPr>
          <p:spPr>
            <a:xfrm>
              <a:off x="1555600" y="5286575"/>
              <a:ext cx="88375" cy="45175"/>
            </a:xfrm>
            <a:custGeom>
              <a:avLst/>
              <a:gdLst/>
              <a:ahLst/>
              <a:cxnLst/>
              <a:rect l="l" t="t" r="r" b="b"/>
              <a:pathLst>
                <a:path w="3535" h="1807" extrusionOk="0">
                  <a:moveTo>
                    <a:pt x="0" y="1"/>
                  </a:moveTo>
                  <a:lnTo>
                    <a:pt x="1807" y="1806"/>
                  </a:lnTo>
                  <a:lnTo>
                    <a:pt x="3535" y="22"/>
                  </a:lnTo>
                  <a:cubicBezTo>
                    <a:pt x="3535" y="22"/>
                    <a:pt x="26" y="2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54"/>
            <p:cNvSpPr/>
            <p:nvPr/>
          </p:nvSpPr>
          <p:spPr>
            <a:xfrm>
              <a:off x="1696850" y="5286575"/>
              <a:ext cx="88400" cy="45175"/>
            </a:xfrm>
            <a:custGeom>
              <a:avLst/>
              <a:gdLst/>
              <a:ahLst/>
              <a:cxnLst/>
              <a:rect l="l" t="t" r="r" b="b"/>
              <a:pathLst>
                <a:path w="3536" h="1807" extrusionOk="0">
                  <a:moveTo>
                    <a:pt x="1" y="1"/>
                  </a:moveTo>
                  <a:lnTo>
                    <a:pt x="1808" y="1806"/>
                  </a:lnTo>
                  <a:lnTo>
                    <a:pt x="3536" y="22"/>
                  </a:lnTo>
                  <a:cubicBezTo>
                    <a:pt x="3536" y="22"/>
                    <a:pt x="22" y="2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54"/>
            <p:cNvSpPr/>
            <p:nvPr/>
          </p:nvSpPr>
          <p:spPr>
            <a:xfrm>
              <a:off x="1839425" y="5286575"/>
              <a:ext cx="88400" cy="45175"/>
            </a:xfrm>
            <a:custGeom>
              <a:avLst/>
              <a:gdLst/>
              <a:ahLst/>
              <a:cxnLst/>
              <a:rect l="l" t="t" r="r" b="b"/>
              <a:pathLst>
                <a:path w="3536" h="1807" extrusionOk="0">
                  <a:moveTo>
                    <a:pt x="1" y="1"/>
                  </a:moveTo>
                  <a:lnTo>
                    <a:pt x="1807" y="1806"/>
                  </a:lnTo>
                  <a:lnTo>
                    <a:pt x="3535" y="22"/>
                  </a:lnTo>
                  <a:cubicBezTo>
                    <a:pt x="3535" y="22"/>
                    <a:pt x="27" y="2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54"/>
            <p:cNvSpPr/>
            <p:nvPr/>
          </p:nvSpPr>
          <p:spPr>
            <a:xfrm>
              <a:off x="1981875" y="5286575"/>
              <a:ext cx="88375" cy="45175"/>
            </a:xfrm>
            <a:custGeom>
              <a:avLst/>
              <a:gdLst/>
              <a:ahLst/>
              <a:cxnLst/>
              <a:rect l="l" t="t" r="r" b="b"/>
              <a:pathLst>
                <a:path w="3535" h="1807" extrusionOk="0">
                  <a:moveTo>
                    <a:pt x="1" y="1"/>
                  </a:moveTo>
                  <a:lnTo>
                    <a:pt x="1807" y="1806"/>
                  </a:lnTo>
                  <a:lnTo>
                    <a:pt x="3534" y="22"/>
                  </a:lnTo>
                  <a:cubicBezTo>
                    <a:pt x="3534" y="22"/>
                    <a:pt x="26" y="2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54"/>
            <p:cNvSpPr/>
            <p:nvPr/>
          </p:nvSpPr>
          <p:spPr>
            <a:xfrm>
              <a:off x="247825" y="5280925"/>
              <a:ext cx="1994625" cy="78000"/>
            </a:xfrm>
            <a:custGeom>
              <a:avLst/>
              <a:gdLst/>
              <a:ahLst/>
              <a:cxnLst/>
              <a:rect l="l" t="t" r="r" b="b"/>
              <a:pathLst>
                <a:path w="79785" h="3120" extrusionOk="0">
                  <a:moveTo>
                    <a:pt x="132" y="1"/>
                  </a:moveTo>
                  <a:cubicBezTo>
                    <a:pt x="101" y="1"/>
                    <a:pt x="70" y="12"/>
                    <a:pt x="47" y="35"/>
                  </a:cubicBezTo>
                  <a:cubicBezTo>
                    <a:pt x="1" y="83"/>
                    <a:pt x="1" y="160"/>
                    <a:pt x="47" y="207"/>
                  </a:cubicBezTo>
                  <a:lnTo>
                    <a:pt x="2929" y="3083"/>
                  </a:lnTo>
                  <a:cubicBezTo>
                    <a:pt x="2950" y="3109"/>
                    <a:pt x="2981" y="3119"/>
                    <a:pt x="3012" y="3119"/>
                  </a:cubicBezTo>
                  <a:lnTo>
                    <a:pt x="3017" y="3119"/>
                  </a:lnTo>
                  <a:cubicBezTo>
                    <a:pt x="3048" y="3119"/>
                    <a:pt x="3079" y="3104"/>
                    <a:pt x="3099" y="3083"/>
                  </a:cubicBezTo>
                  <a:lnTo>
                    <a:pt x="5812" y="279"/>
                  </a:lnTo>
                  <a:lnTo>
                    <a:pt x="8616" y="3083"/>
                  </a:lnTo>
                  <a:cubicBezTo>
                    <a:pt x="8637" y="3109"/>
                    <a:pt x="8668" y="3119"/>
                    <a:pt x="8699" y="3119"/>
                  </a:cubicBezTo>
                  <a:lnTo>
                    <a:pt x="8704" y="3119"/>
                  </a:lnTo>
                  <a:cubicBezTo>
                    <a:pt x="8735" y="3119"/>
                    <a:pt x="8766" y="3104"/>
                    <a:pt x="8787" y="3083"/>
                  </a:cubicBezTo>
                  <a:lnTo>
                    <a:pt x="11482" y="300"/>
                  </a:lnTo>
                  <a:lnTo>
                    <a:pt x="14267" y="3083"/>
                  </a:lnTo>
                  <a:cubicBezTo>
                    <a:pt x="14288" y="3109"/>
                    <a:pt x="14319" y="3119"/>
                    <a:pt x="14350" y="3119"/>
                  </a:cubicBezTo>
                  <a:cubicBezTo>
                    <a:pt x="14386" y="3119"/>
                    <a:pt x="14412" y="3104"/>
                    <a:pt x="14438" y="3083"/>
                  </a:cubicBezTo>
                  <a:lnTo>
                    <a:pt x="17159" y="274"/>
                  </a:lnTo>
                  <a:lnTo>
                    <a:pt x="19970" y="3083"/>
                  </a:lnTo>
                  <a:cubicBezTo>
                    <a:pt x="19996" y="3109"/>
                    <a:pt x="20027" y="3119"/>
                    <a:pt x="20058" y="3119"/>
                  </a:cubicBezTo>
                  <a:cubicBezTo>
                    <a:pt x="20089" y="3119"/>
                    <a:pt x="20120" y="3104"/>
                    <a:pt x="20140" y="3083"/>
                  </a:cubicBezTo>
                  <a:lnTo>
                    <a:pt x="22841" y="294"/>
                  </a:lnTo>
                  <a:lnTo>
                    <a:pt x="25631" y="3083"/>
                  </a:lnTo>
                  <a:cubicBezTo>
                    <a:pt x="25652" y="3109"/>
                    <a:pt x="25683" y="3119"/>
                    <a:pt x="25714" y="3119"/>
                  </a:cubicBezTo>
                  <a:cubicBezTo>
                    <a:pt x="25745" y="3119"/>
                    <a:pt x="25776" y="3104"/>
                    <a:pt x="25796" y="3083"/>
                  </a:cubicBezTo>
                  <a:lnTo>
                    <a:pt x="28513" y="279"/>
                  </a:lnTo>
                  <a:lnTo>
                    <a:pt x="31317" y="3083"/>
                  </a:lnTo>
                  <a:cubicBezTo>
                    <a:pt x="31339" y="3109"/>
                    <a:pt x="31370" y="3119"/>
                    <a:pt x="31401" y="3119"/>
                  </a:cubicBezTo>
                  <a:cubicBezTo>
                    <a:pt x="31432" y="3119"/>
                    <a:pt x="31463" y="3104"/>
                    <a:pt x="31489" y="3083"/>
                  </a:cubicBezTo>
                  <a:lnTo>
                    <a:pt x="34179" y="300"/>
                  </a:lnTo>
                  <a:lnTo>
                    <a:pt x="36963" y="3083"/>
                  </a:lnTo>
                  <a:cubicBezTo>
                    <a:pt x="36989" y="3109"/>
                    <a:pt x="37020" y="3119"/>
                    <a:pt x="37051" y="3119"/>
                  </a:cubicBezTo>
                  <a:cubicBezTo>
                    <a:pt x="37083" y="3119"/>
                    <a:pt x="37114" y="3104"/>
                    <a:pt x="37135" y="3083"/>
                  </a:cubicBezTo>
                  <a:lnTo>
                    <a:pt x="39856" y="274"/>
                  </a:lnTo>
                  <a:lnTo>
                    <a:pt x="42671" y="3083"/>
                  </a:lnTo>
                  <a:cubicBezTo>
                    <a:pt x="42692" y="3109"/>
                    <a:pt x="42723" y="3119"/>
                    <a:pt x="42754" y="3119"/>
                  </a:cubicBezTo>
                  <a:cubicBezTo>
                    <a:pt x="42790" y="3119"/>
                    <a:pt x="42817" y="3104"/>
                    <a:pt x="42841" y="3083"/>
                  </a:cubicBezTo>
                  <a:lnTo>
                    <a:pt x="45559" y="274"/>
                  </a:lnTo>
                  <a:lnTo>
                    <a:pt x="48368" y="3083"/>
                  </a:lnTo>
                  <a:cubicBezTo>
                    <a:pt x="48389" y="3109"/>
                    <a:pt x="48420" y="3119"/>
                    <a:pt x="48451" y="3119"/>
                  </a:cubicBezTo>
                  <a:cubicBezTo>
                    <a:pt x="48487" y="3119"/>
                    <a:pt x="48518" y="3104"/>
                    <a:pt x="48539" y="3083"/>
                  </a:cubicBezTo>
                  <a:lnTo>
                    <a:pt x="51251" y="279"/>
                  </a:lnTo>
                  <a:lnTo>
                    <a:pt x="54056" y="3083"/>
                  </a:lnTo>
                  <a:cubicBezTo>
                    <a:pt x="54076" y="3109"/>
                    <a:pt x="54107" y="3119"/>
                    <a:pt x="54138" y="3119"/>
                  </a:cubicBezTo>
                  <a:lnTo>
                    <a:pt x="54143" y="3119"/>
                  </a:lnTo>
                  <a:cubicBezTo>
                    <a:pt x="54174" y="3119"/>
                    <a:pt x="54205" y="3104"/>
                    <a:pt x="54226" y="3083"/>
                  </a:cubicBezTo>
                  <a:lnTo>
                    <a:pt x="56922" y="300"/>
                  </a:lnTo>
                  <a:lnTo>
                    <a:pt x="59707" y="3083"/>
                  </a:lnTo>
                  <a:cubicBezTo>
                    <a:pt x="59727" y="3109"/>
                    <a:pt x="59758" y="3119"/>
                    <a:pt x="59789" y="3119"/>
                  </a:cubicBezTo>
                  <a:cubicBezTo>
                    <a:pt x="59820" y="3119"/>
                    <a:pt x="59851" y="3104"/>
                    <a:pt x="59877" y="3083"/>
                  </a:cubicBezTo>
                  <a:lnTo>
                    <a:pt x="62599" y="274"/>
                  </a:lnTo>
                  <a:lnTo>
                    <a:pt x="65409" y="3083"/>
                  </a:lnTo>
                  <a:cubicBezTo>
                    <a:pt x="65435" y="3109"/>
                    <a:pt x="65461" y="3119"/>
                    <a:pt x="65497" y="3119"/>
                  </a:cubicBezTo>
                  <a:cubicBezTo>
                    <a:pt x="65528" y="3119"/>
                    <a:pt x="65559" y="3104"/>
                    <a:pt x="65580" y="3083"/>
                  </a:cubicBezTo>
                  <a:lnTo>
                    <a:pt x="68296" y="279"/>
                  </a:lnTo>
                  <a:lnTo>
                    <a:pt x="71107" y="3083"/>
                  </a:lnTo>
                  <a:cubicBezTo>
                    <a:pt x="71127" y="3109"/>
                    <a:pt x="71158" y="3119"/>
                    <a:pt x="71189" y="3119"/>
                  </a:cubicBezTo>
                  <a:cubicBezTo>
                    <a:pt x="71220" y="3119"/>
                    <a:pt x="71251" y="3104"/>
                    <a:pt x="71277" y="3083"/>
                  </a:cubicBezTo>
                  <a:lnTo>
                    <a:pt x="73999" y="274"/>
                  </a:lnTo>
                  <a:lnTo>
                    <a:pt x="76808" y="3083"/>
                  </a:lnTo>
                  <a:cubicBezTo>
                    <a:pt x="76834" y="3109"/>
                    <a:pt x="76865" y="3119"/>
                    <a:pt x="76897" y="3119"/>
                  </a:cubicBezTo>
                  <a:cubicBezTo>
                    <a:pt x="76928" y="3119"/>
                    <a:pt x="76959" y="3104"/>
                    <a:pt x="76980" y="3083"/>
                  </a:cubicBezTo>
                  <a:lnTo>
                    <a:pt x="79738" y="232"/>
                  </a:lnTo>
                  <a:cubicBezTo>
                    <a:pt x="79784" y="186"/>
                    <a:pt x="79784" y="107"/>
                    <a:pt x="79738" y="66"/>
                  </a:cubicBezTo>
                  <a:cubicBezTo>
                    <a:pt x="79715" y="43"/>
                    <a:pt x="79683" y="32"/>
                    <a:pt x="79652" y="32"/>
                  </a:cubicBezTo>
                  <a:cubicBezTo>
                    <a:pt x="79621" y="32"/>
                    <a:pt x="79590" y="43"/>
                    <a:pt x="79567" y="66"/>
                  </a:cubicBezTo>
                  <a:lnTo>
                    <a:pt x="76892" y="2830"/>
                  </a:lnTo>
                  <a:lnTo>
                    <a:pt x="74097" y="35"/>
                  </a:lnTo>
                  <a:cubicBezTo>
                    <a:pt x="74074" y="12"/>
                    <a:pt x="74044" y="1"/>
                    <a:pt x="74015" y="1"/>
                  </a:cubicBezTo>
                  <a:cubicBezTo>
                    <a:pt x="73985" y="1"/>
                    <a:pt x="73955" y="12"/>
                    <a:pt x="73932" y="35"/>
                  </a:cubicBezTo>
                  <a:cubicBezTo>
                    <a:pt x="73906" y="35"/>
                    <a:pt x="73880" y="45"/>
                    <a:pt x="73865" y="66"/>
                  </a:cubicBezTo>
                  <a:lnTo>
                    <a:pt x="71189" y="2830"/>
                  </a:lnTo>
                  <a:lnTo>
                    <a:pt x="68394" y="35"/>
                  </a:lnTo>
                  <a:cubicBezTo>
                    <a:pt x="68371" y="12"/>
                    <a:pt x="68340" y="1"/>
                    <a:pt x="68309" y="1"/>
                  </a:cubicBezTo>
                  <a:cubicBezTo>
                    <a:pt x="68278" y="1"/>
                    <a:pt x="68247" y="12"/>
                    <a:pt x="68224" y="35"/>
                  </a:cubicBezTo>
                  <a:cubicBezTo>
                    <a:pt x="68203" y="40"/>
                    <a:pt x="68183" y="52"/>
                    <a:pt x="68167" y="66"/>
                  </a:cubicBezTo>
                  <a:lnTo>
                    <a:pt x="65492" y="2830"/>
                  </a:lnTo>
                  <a:lnTo>
                    <a:pt x="62697" y="35"/>
                  </a:lnTo>
                  <a:cubicBezTo>
                    <a:pt x="62674" y="12"/>
                    <a:pt x="62644" y="1"/>
                    <a:pt x="62614" y="1"/>
                  </a:cubicBezTo>
                  <a:cubicBezTo>
                    <a:pt x="62585" y="1"/>
                    <a:pt x="62555" y="12"/>
                    <a:pt x="62532" y="35"/>
                  </a:cubicBezTo>
                  <a:cubicBezTo>
                    <a:pt x="62506" y="35"/>
                    <a:pt x="62480" y="45"/>
                    <a:pt x="62464" y="66"/>
                  </a:cubicBezTo>
                  <a:lnTo>
                    <a:pt x="59789" y="2830"/>
                  </a:lnTo>
                  <a:lnTo>
                    <a:pt x="56994" y="35"/>
                  </a:lnTo>
                  <a:cubicBezTo>
                    <a:pt x="56972" y="12"/>
                    <a:pt x="56940" y="1"/>
                    <a:pt x="56909" y="1"/>
                  </a:cubicBezTo>
                  <a:cubicBezTo>
                    <a:pt x="56878" y="1"/>
                    <a:pt x="56847" y="12"/>
                    <a:pt x="56824" y="35"/>
                  </a:cubicBezTo>
                  <a:cubicBezTo>
                    <a:pt x="56808" y="52"/>
                    <a:pt x="56803" y="66"/>
                    <a:pt x="56798" y="83"/>
                  </a:cubicBezTo>
                  <a:lnTo>
                    <a:pt x="54138" y="2830"/>
                  </a:lnTo>
                  <a:lnTo>
                    <a:pt x="51344" y="35"/>
                  </a:lnTo>
                  <a:cubicBezTo>
                    <a:pt x="51321" y="12"/>
                    <a:pt x="51290" y="1"/>
                    <a:pt x="51259" y="1"/>
                  </a:cubicBezTo>
                  <a:cubicBezTo>
                    <a:pt x="51228" y="1"/>
                    <a:pt x="51197" y="12"/>
                    <a:pt x="51174" y="35"/>
                  </a:cubicBezTo>
                  <a:lnTo>
                    <a:pt x="51174" y="40"/>
                  </a:lnTo>
                  <a:cubicBezTo>
                    <a:pt x="51157" y="45"/>
                    <a:pt x="51138" y="52"/>
                    <a:pt x="51126" y="66"/>
                  </a:cubicBezTo>
                  <a:lnTo>
                    <a:pt x="48451" y="2830"/>
                  </a:lnTo>
                  <a:lnTo>
                    <a:pt x="45657" y="35"/>
                  </a:lnTo>
                  <a:cubicBezTo>
                    <a:pt x="45634" y="12"/>
                    <a:pt x="45603" y="1"/>
                    <a:pt x="45572" y="1"/>
                  </a:cubicBezTo>
                  <a:cubicBezTo>
                    <a:pt x="45541" y="1"/>
                    <a:pt x="45510" y="12"/>
                    <a:pt x="45487" y="35"/>
                  </a:cubicBezTo>
                  <a:cubicBezTo>
                    <a:pt x="45466" y="40"/>
                    <a:pt x="45444" y="52"/>
                    <a:pt x="45430" y="66"/>
                  </a:cubicBezTo>
                  <a:lnTo>
                    <a:pt x="42754" y="2830"/>
                  </a:lnTo>
                  <a:lnTo>
                    <a:pt x="39960" y="35"/>
                  </a:lnTo>
                  <a:cubicBezTo>
                    <a:pt x="39936" y="12"/>
                    <a:pt x="39907" y="1"/>
                    <a:pt x="39877" y="1"/>
                  </a:cubicBezTo>
                  <a:cubicBezTo>
                    <a:pt x="39847" y="1"/>
                    <a:pt x="39817" y="12"/>
                    <a:pt x="39794" y="35"/>
                  </a:cubicBezTo>
                  <a:cubicBezTo>
                    <a:pt x="39768" y="35"/>
                    <a:pt x="39743" y="45"/>
                    <a:pt x="39722" y="66"/>
                  </a:cubicBezTo>
                  <a:lnTo>
                    <a:pt x="37046" y="2830"/>
                  </a:lnTo>
                  <a:lnTo>
                    <a:pt x="34252" y="35"/>
                  </a:lnTo>
                  <a:cubicBezTo>
                    <a:pt x="34229" y="12"/>
                    <a:pt x="34199" y="1"/>
                    <a:pt x="34169" y="1"/>
                  </a:cubicBezTo>
                  <a:cubicBezTo>
                    <a:pt x="34139" y="1"/>
                    <a:pt x="34109" y="12"/>
                    <a:pt x="34086" y="35"/>
                  </a:cubicBezTo>
                  <a:cubicBezTo>
                    <a:pt x="34071" y="52"/>
                    <a:pt x="34061" y="66"/>
                    <a:pt x="34055" y="83"/>
                  </a:cubicBezTo>
                  <a:lnTo>
                    <a:pt x="31401" y="2830"/>
                  </a:lnTo>
                  <a:lnTo>
                    <a:pt x="28606" y="35"/>
                  </a:lnTo>
                  <a:cubicBezTo>
                    <a:pt x="28583" y="12"/>
                    <a:pt x="28552" y="1"/>
                    <a:pt x="28521" y="1"/>
                  </a:cubicBezTo>
                  <a:cubicBezTo>
                    <a:pt x="28490" y="1"/>
                    <a:pt x="28458" y="12"/>
                    <a:pt x="28435" y="35"/>
                  </a:cubicBezTo>
                  <a:lnTo>
                    <a:pt x="28435" y="40"/>
                  </a:lnTo>
                  <a:cubicBezTo>
                    <a:pt x="28415" y="45"/>
                    <a:pt x="28399" y="52"/>
                    <a:pt x="28384" y="66"/>
                  </a:cubicBezTo>
                  <a:lnTo>
                    <a:pt x="25714" y="2830"/>
                  </a:lnTo>
                  <a:lnTo>
                    <a:pt x="22919" y="35"/>
                  </a:lnTo>
                  <a:cubicBezTo>
                    <a:pt x="22896" y="12"/>
                    <a:pt x="22865" y="1"/>
                    <a:pt x="22834" y="1"/>
                  </a:cubicBezTo>
                  <a:cubicBezTo>
                    <a:pt x="22803" y="1"/>
                    <a:pt x="22772" y="12"/>
                    <a:pt x="22748" y="35"/>
                  </a:cubicBezTo>
                  <a:cubicBezTo>
                    <a:pt x="22738" y="45"/>
                    <a:pt x="22728" y="61"/>
                    <a:pt x="22722" y="71"/>
                  </a:cubicBezTo>
                  <a:lnTo>
                    <a:pt x="20052" y="2830"/>
                  </a:lnTo>
                  <a:lnTo>
                    <a:pt x="17257" y="35"/>
                  </a:lnTo>
                  <a:cubicBezTo>
                    <a:pt x="17234" y="12"/>
                    <a:pt x="17205" y="1"/>
                    <a:pt x="17175" y="1"/>
                  </a:cubicBezTo>
                  <a:cubicBezTo>
                    <a:pt x="17146" y="1"/>
                    <a:pt x="17116" y="12"/>
                    <a:pt x="17092" y="35"/>
                  </a:cubicBezTo>
                  <a:cubicBezTo>
                    <a:pt x="17066" y="35"/>
                    <a:pt x="17040" y="45"/>
                    <a:pt x="17025" y="66"/>
                  </a:cubicBezTo>
                  <a:lnTo>
                    <a:pt x="14350" y="2830"/>
                  </a:lnTo>
                  <a:lnTo>
                    <a:pt x="11556" y="35"/>
                  </a:lnTo>
                  <a:cubicBezTo>
                    <a:pt x="11532" y="12"/>
                    <a:pt x="11501" y="1"/>
                    <a:pt x="11470" y="1"/>
                  </a:cubicBezTo>
                  <a:cubicBezTo>
                    <a:pt x="11439" y="1"/>
                    <a:pt x="11408" y="12"/>
                    <a:pt x="11384" y="35"/>
                  </a:cubicBezTo>
                  <a:cubicBezTo>
                    <a:pt x="11369" y="52"/>
                    <a:pt x="11364" y="66"/>
                    <a:pt x="11358" y="83"/>
                  </a:cubicBezTo>
                  <a:lnTo>
                    <a:pt x="8699" y="2830"/>
                  </a:lnTo>
                  <a:lnTo>
                    <a:pt x="5905" y="35"/>
                  </a:lnTo>
                  <a:cubicBezTo>
                    <a:pt x="5881" y="12"/>
                    <a:pt x="5850" y="1"/>
                    <a:pt x="5819" y="1"/>
                  </a:cubicBezTo>
                  <a:cubicBezTo>
                    <a:pt x="5788" y="1"/>
                    <a:pt x="5757" y="12"/>
                    <a:pt x="5734" y="35"/>
                  </a:cubicBezTo>
                  <a:lnTo>
                    <a:pt x="5734" y="40"/>
                  </a:lnTo>
                  <a:cubicBezTo>
                    <a:pt x="5719" y="45"/>
                    <a:pt x="5697" y="52"/>
                    <a:pt x="5688" y="66"/>
                  </a:cubicBezTo>
                  <a:lnTo>
                    <a:pt x="3012" y="2830"/>
                  </a:lnTo>
                  <a:lnTo>
                    <a:pt x="218" y="35"/>
                  </a:lnTo>
                  <a:cubicBezTo>
                    <a:pt x="194" y="12"/>
                    <a:pt x="163" y="1"/>
                    <a:pt x="1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54"/>
            <p:cNvSpPr/>
            <p:nvPr/>
          </p:nvSpPr>
          <p:spPr>
            <a:xfrm>
              <a:off x="2124550" y="5286575"/>
              <a:ext cx="88400" cy="45175"/>
            </a:xfrm>
            <a:custGeom>
              <a:avLst/>
              <a:gdLst/>
              <a:ahLst/>
              <a:cxnLst/>
              <a:rect l="l" t="t" r="r" b="b"/>
              <a:pathLst>
                <a:path w="3536" h="1807" extrusionOk="0">
                  <a:moveTo>
                    <a:pt x="1" y="1"/>
                  </a:moveTo>
                  <a:lnTo>
                    <a:pt x="1801" y="1806"/>
                  </a:lnTo>
                  <a:lnTo>
                    <a:pt x="3535" y="22"/>
                  </a:lnTo>
                  <a:cubicBezTo>
                    <a:pt x="3535" y="22"/>
                    <a:pt x="22" y="2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10">
  <p:cSld name="CUSTOM_7_1_1_1_1_1_1_1_1_1">
    <p:spTree>
      <p:nvGrpSpPr>
        <p:cNvPr id="1" name="Shape 6871"/>
        <p:cNvGrpSpPr/>
        <p:nvPr/>
      </p:nvGrpSpPr>
      <p:grpSpPr>
        <a:xfrm>
          <a:off x="0" y="0"/>
          <a:ext cx="0" cy="0"/>
          <a:chOff x="0" y="0"/>
          <a:chExt cx="0" cy="0"/>
        </a:xfrm>
      </p:grpSpPr>
      <p:pic>
        <p:nvPicPr>
          <p:cNvPr id="6872" name="Google Shape;6872;p55"/>
          <p:cNvPicPr preferRelativeResize="0"/>
          <p:nvPr/>
        </p:nvPicPr>
        <p:blipFill>
          <a:blip r:embed="rId2">
            <a:alphaModFix/>
          </a:blip>
          <a:stretch>
            <a:fillRect/>
          </a:stretch>
        </p:blipFill>
        <p:spPr>
          <a:xfrm>
            <a:off x="0" y="0"/>
            <a:ext cx="9144000" cy="5143500"/>
          </a:xfrm>
          <a:prstGeom prst="rect">
            <a:avLst/>
          </a:prstGeom>
          <a:noFill/>
          <a:ln>
            <a:noFill/>
          </a:ln>
        </p:spPr>
      </p:pic>
      <p:sp>
        <p:nvSpPr>
          <p:cNvPr id="6873" name="Google Shape;6873;p55"/>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874" name="Google Shape;6874;p55"/>
          <p:cNvGrpSpPr/>
          <p:nvPr/>
        </p:nvGrpSpPr>
        <p:grpSpPr>
          <a:xfrm>
            <a:off x="0" y="4428166"/>
            <a:ext cx="9143952" cy="613244"/>
            <a:chOff x="357125" y="3252000"/>
            <a:chExt cx="2004725" cy="136775"/>
          </a:xfrm>
        </p:grpSpPr>
        <p:sp>
          <p:nvSpPr>
            <p:cNvPr id="6875" name="Google Shape;6875;p55"/>
            <p:cNvSpPr/>
            <p:nvPr/>
          </p:nvSpPr>
          <p:spPr>
            <a:xfrm rot="10800000">
              <a:off x="988050" y="3257800"/>
              <a:ext cx="33775" cy="33825"/>
            </a:xfrm>
            <a:custGeom>
              <a:avLst/>
              <a:gdLst/>
              <a:ahLst/>
              <a:cxnLst/>
              <a:rect l="l" t="t" r="r" b="b"/>
              <a:pathLst>
                <a:path w="1351" h="1353" extrusionOk="0">
                  <a:moveTo>
                    <a:pt x="636" y="1"/>
                  </a:moveTo>
                  <a:lnTo>
                    <a:pt x="0" y="638"/>
                  </a:lnTo>
                  <a:lnTo>
                    <a:pt x="714" y="1352"/>
                  </a:lnTo>
                  <a:lnTo>
                    <a:pt x="1350" y="715"/>
                  </a:lnTo>
                  <a:lnTo>
                    <a:pt x="6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55"/>
            <p:cNvSpPr/>
            <p:nvPr/>
          </p:nvSpPr>
          <p:spPr>
            <a:xfrm rot="10800000">
              <a:off x="902675" y="3298450"/>
              <a:ext cx="76475" cy="39450"/>
            </a:xfrm>
            <a:custGeom>
              <a:avLst/>
              <a:gdLst/>
              <a:ahLst/>
              <a:cxnLst/>
              <a:rect l="l" t="t" r="r" b="b"/>
              <a:pathLst>
                <a:path w="3059" h="1578" extrusionOk="0">
                  <a:moveTo>
                    <a:pt x="1491" y="0"/>
                  </a:moveTo>
                  <a:cubicBezTo>
                    <a:pt x="1035" y="0"/>
                    <a:pt x="611" y="175"/>
                    <a:pt x="290" y="497"/>
                  </a:cubicBezTo>
                  <a:lnTo>
                    <a:pt x="1" y="781"/>
                  </a:lnTo>
                  <a:lnTo>
                    <a:pt x="715" y="1495"/>
                  </a:lnTo>
                  <a:lnTo>
                    <a:pt x="1004" y="1211"/>
                  </a:lnTo>
                  <a:cubicBezTo>
                    <a:pt x="1134" y="1081"/>
                    <a:pt x="1312" y="1014"/>
                    <a:pt x="1491" y="1014"/>
                  </a:cubicBezTo>
                  <a:cubicBezTo>
                    <a:pt x="1667" y="1014"/>
                    <a:pt x="1843" y="1079"/>
                    <a:pt x="1972" y="1211"/>
                  </a:cubicBezTo>
                  <a:lnTo>
                    <a:pt x="2344" y="1577"/>
                  </a:lnTo>
                  <a:lnTo>
                    <a:pt x="3058" y="863"/>
                  </a:lnTo>
                  <a:lnTo>
                    <a:pt x="2686" y="497"/>
                  </a:lnTo>
                  <a:cubicBezTo>
                    <a:pt x="2370" y="175"/>
                    <a:pt x="1941" y="0"/>
                    <a:pt x="1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55"/>
            <p:cNvSpPr/>
            <p:nvPr/>
          </p:nvSpPr>
          <p:spPr>
            <a:xfrm rot="10800000">
              <a:off x="859975" y="3255775"/>
              <a:ext cx="33775" cy="33750"/>
            </a:xfrm>
            <a:custGeom>
              <a:avLst/>
              <a:gdLst/>
              <a:ahLst/>
              <a:cxnLst/>
              <a:rect l="l" t="t" r="r" b="b"/>
              <a:pathLst>
                <a:path w="1351" h="1350" extrusionOk="0">
                  <a:moveTo>
                    <a:pt x="714" y="0"/>
                  </a:moveTo>
                  <a:lnTo>
                    <a:pt x="0" y="714"/>
                  </a:lnTo>
                  <a:lnTo>
                    <a:pt x="636" y="1350"/>
                  </a:lnTo>
                  <a:lnTo>
                    <a:pt x="1350" y="636"/>
                  </a:lnTo>
                  <a:lnTo>
                    <a:pt x="7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55"/>
            <p:cNvSpPr/>
            <p:nvPr/>
          </p:nvSpPr>
          <p:spPr>
            <a:xfrm rot="10800000">
              <a:off x="869025" y="3258350"/>
              <a:ext cx="143775" cy="66650"/>
            </a:xfrm>
            <a:custGeom>
              <a:avLst/>
              <a:gdLst/>
              <a:ahLst/>
              <a:cxnLst/>
              <a:rect l="l" t="t" r="r" b="b"/>
              <a:pathLst>
                <a:path w="5751" h="2666" extrusionOk="0">
                  <a:moveTo>
                    <a:pt x="353" y="1"/>
                  </a:moveTo>
                  <a:lnTo>
                    <a:pt x="1" y="347"/>
                  </a:lnTo>
                  <a:lnTo>
                    <a:pt x="1895" y="2241"/>
                  </a:lnTo>
                  <a:cubicBezTo>
                    <a:pt x="2169" y="2516"/>
                    <a:pt x="2532" y="2666"/>
                    <a:pt x="2914" y="2666"/>
                  </a:cubicBezTo>
                  <a:cubicBezTo>
                    <a:pt x="3303" y="2666"/>
                    <a:pt x="3664" y="2516"/>
                    <a:pt x="3939" y="2241"/>
                  </a:cubicBezTo>
                  <a:lnTo>
                    <a:pt x="4404" y="1775"/>
                  </a:lnTo>
                  <a:lnTo>
                    <a:pt x="5119" y="1061"/>
                  </a:lnTo>
                  <a:lnTo>
                    <a:pt x="5751" y="430"/>
                  </a:lnTo>
                  <a:lnTo>
                    <a:pt x="5398" y="79"/>
                  </a:lnTo>
                  <a:lnTo>
                    <a:pt x="3582" y="1900"/>
                  </a:lnTo>
                  <a:cubicBezTo>
                    <a:pt x="3398" y="2081"/>
                    <a:pt x="3158" y="2172"/>
                    <a:pt x="2917" y="2172"/>
                  </a:cubicBezTo>
                  <a:cubicBezTo>
                    <a:pt x="2677" y="2172"/>
                    <a:pt x="2436" y="2081"/>
                    <a:pt x="2252" y="1900"/>
                  </a:cubicBezTo>
                  <a:lnTo>
                    <a:pt x="3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55"/>
            <p:cNvSpPr/>
            <p:nvPr/>
          </p:nvSpPr>
          <p:spPr>
            <a:xfrm rot="10800000">
              <a:off x="859975" y="3252000"/>
              <a:ext cx="161850" cy="82300"/>
            </a:xfrm>
            <a:custGeom>
              <a:avLst/>
              <a:gdLst/>
              <a:ahLst/>
              <a:cxnLst/>
              <a:rect l="l" t="t" r="r" b="b"/>
              <a:pathLst>
                <a:path w="6474" h="3292" extrusionOk="0">
                  <a:moveTo>
                    <a:pt x="714" y="358"/>
                  </a:moveTo>
                  <a:lnTo>
                    <a:pt x="2613" y="2257"/>
                  </a:lnTo>
                  <a:cubicBezTo>
                    <a:pt x="2797" y="2441"/>
                    <a:pt x="3038" y="2532"/>
                    <a:pt x="3278" y="2532"/>
                  </a:cubicBezTo>
                  <a:cubicBezTo>
                    <a:pt x="3519" y="2532"/>
                    <a:pt x="3759" y="2441"/>
                    <a:pt x="3943" y="2257"/>
                  </a:cubicBezTo>
                  <a:lnTo>
                    <a:pt x="5759" y="440"/>
                  </a:lnTo>
                  <a:lnTo>
                    <a:pt x="6117" y="797"/>
                  </a:lnTo>
                  <a:lnTo>
                    <a:pt x="6112" y="802"/>
                  </a:lnTo>
                  <a:lnTo>
                    <a:pt x="5480" y="1433"/>
                  </a:lnTo>
                  <a:lnTo>
                    <a:pt x="4765" y="2147"/>
                  </a:lnTo>
                  <a:lnTo>
                    <a:pt x="4300" y="2613"/>
                  </a:lnTo>
                  <a:cubicBezTo>
                    <a:pt x="4025" y="2888"/>
                    <a:pt x="3664" y="3038"/>
                    <a:pt x="3275" y="3038"/>
                  </a:cubicBezTo>
                  <a:cubicBezTo>
                    <a:pt x="2893" y="3038"/>
                    <a:pt x="2530" y="2888"/>
                    <a:pt x="2256" y="2613"/>
                  </a:cubicBezTo>
                  <a:lnTo>
                    <a:pt x="362" y="719"/>
                  </a:lnTo>
                  <a:lnTo>
                    <a:pt x="357" y="714"/>
                  </a:lnTo>
                  <a:lnTo>
                    <a:pt x="714" y="358"/>
                  </a:lnTo>
                  <a:close/>
                  <a:moveTo>
                    <a:pt x="714" y="0"/>
                  </a:moveTo>
                  <a:lnTo>
                    <a:pt x="0" y="714"/>
                  </a:lnTo>
                  <a:lnTo>
                    <a:pt x="2080" y="2795"/>
                  </a:lnTo>
                  <a:cubicBezTo>
                    <a:pt x="2409" y="3126"/>
                    <a:pt x="2842" y="3292"/>
                    <a:pt x="3276" y="3292"/>
                  </a:cubicBezTo>
                  <a:cubicBezTo>
                    <a:pt x="3710" y="3292"/>
                    <a:pt x="4145" y="3126"/>
                    <a:pt x="4476" y="2795"/>
                  </a:cubicBezTo>
                  <a:lnTo>
                    <a:pt x="4942" y="2329"/>
                  </a:lnTo>
                  <a:lnTo>
                    <a:pt x="5656" y="1615"/>
                  </a:lnTo>
                  <a:lnTo>
                    <a:pt x="6473" y="797"/>
                  </a:lnTo>
                  <a:lnTo>
                    <a:pt x="5759" y="83"/>
                  </a:lnTo>
                  <a:lnTo>
                    <a:pt x="4942" y="901"/>
                  </a:lnTo>
                  <a:lnTo>
                    <a:pt x="4228" y="1615"/>
                  </a:lnTo>
                  <a:lnTo>
                    <a:pt x="3762" y="2080"/>
                  </a:lnTo>
                  <a:cubicBezTo>
                    <a:pt x="3630" y="2213"/>
                    <a:pt x="3455" y="2279"/>
                    <a:pt x="3280" y="2279"/>
                  </a:cubicBezTo>
                  <a:cubicBezTo>
                    <a:pt x="3104" y="2279"/>
                    <a:pt x="2929" y="2213"/>
                    <a:pt x="2795" y="2080"/>
                  </a:cubicBezTo>
                  <a:lnTo>
                    <a:pt x="7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55"/>
            <p:cNvSpPr/>
            <p:nvPr/>
          </p:nvSpPr>
          <p:spPr>
            <a:xfrm rot="10800000">
              <a:off x="735800" y="3252000"/>
              <a:ext cx="76325" cy="39625"/>
            </a:xfrm>
            <a:custGeom>
              <a:avLst/>
              <a:gdLst/>
              <a:ahLst/>
              <a:cxnLst/>
              <a:rect l="l" t="t" r="r" b="b"/>
              <a:pathLst>
                <a:path w="3053" h="1585" extrusionOk="0">
                  <a:moveTo>
                    <a:pt x="714" y="1"/>
                  </a:moveTo>
                  <a:lnTo>
                    <a:pt x="0" y="715"/>
                  </a:lnTo>
                  <a:lnTo>
                    <a:pt x="368" y="1088"/>
                  </a:lnTo>
                  <a:cubicBezTo>
                    <a:pt x="688" y="1409"/>
                    <a:pt x="1113" y="1584"/>
                    <a:pt x="1568" y="1584"/>
                  </a:cubicBezTo>
                  <a:cubicBezTo>
                    <a:pt x="2023" y="1584"/>
                    <a:pt x="2448" y="1409"/>
                    <a:pt x="2768" y="1088"/>
                  </a:cubicBezTo>
                  <a:lnTo>
                    <a:pt x="3053" y="798"/>
                  </a:lnTo>
                  <a:lnTo>
                    <a:pt x="2339" y="84"/>
                  </a:lnTo>
                  <a:lnTo>
                    <a:pt x="2054" y="373"/>
                  </a:lnTo>
                  <a:cubicBezTo>
                    <a:pt x="1925" y="503"/>
                    <a:pt x="1747" y="568"/>
                    <a:pt x="1568" y="568"/>
                  </a:cubicBezTo>
                  <a:cubicBezTo>
                    <a:pt x="1390" y="568"/>
                    <a:pt x="1211" y="503"/>
                    <a:pt x="1082" y="373"/>
                  </a:cubicBezTo>
                  <a:lnTo>
                    <a:pt x="7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55"/>
            <p:cNvSpPr/>
            <p:nvPr/>
          </p:nvSpPr>
          <p:spPr>
            <a:xfrm rot="10800000">
              <a:off x="821050" y="3300500"/>
              <a:ext cx="33775" cy="33800"/>
            </a:xfrm>
            <a:custGeom>
              <a:avLst/>
              <a:gdLst/>
              <a:ahLst/>
              <a:cxnLst/>
              <a:rect l="l" t="t" r="r" b="b"/>
              <a:pathLst>
                <a:path w="1351" h="1352" extrusionOk="0">
                  <a:moveTo>
                    <a:pt x="715" y="0"/>
                  </a:moveTo>
                  <a:lnTo>
                    <a:pt x="1" y="714"/>
                  </a:lnTo>
                  <a:lnTo>
                    <a:pt x="636" y="1351"/>
                  </a:lnTo>
                  <a:lnTo>
                    <a:pt x="1351" y="637"/>
                  </a:lnTo>
                  <a:lnTo>
                    <a:pt x="7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55"/>
            <p:cNvSpPr/>
            <p:nvPr/>
          </p:nvSpPr>
          <p:spPr>
            <a:xfrm rot="10800000">
              <a:off x="693100" y="3298450"/>
              <a:ext cx="33775" cy="33775"/>
            </a:xfrm>
            <a:custGeom>
              <a:avLst/>
              <a:gdLst/>
              <a:ahLst/>
              <a:cxnLst/>
              <a:rect l="l" t="t" r="r" b="b"/>
              <a:pathLst>
                <a:path w="1351" h="1351" extrusionOk="0">
                  <a:moveTo>
                    <a:pt x="636" y="0"/>
                  </a:moveTo>
                  <a:lnTo>
                    <a:pt x="1" y="636"/>
                  </a:lnTo>
                  <a:lnTo>
                    <a:pt x="715" y="1350"/>
                  </a:lnTo>
                  <a:lnTo>
                    <a:pt x="1351" y="714"/>
                  </a:lnTo>
                  <a:lnTo>
                    <a:pt x="6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55"/>
            <p:cNvSpPr/>
            <p:nvPr/>
          </p:nvSpPr>
          <p:spPr>
            <a:xfrm rot="10800000">
              <a:off x="702125" y="3264925"/>
              <a:ext cx="143625" cy="66650"/>
            </a:xfrm>
            <a:custGeom>
              <a:avLst/>
              <a:gdLst/>
              <a:ahLst/>
              <a:cxnLst/>
              <a:rect l="l" t="t" r="r" b="b"/>
              <a:pathLst>
                <a:path w="5745" h="2666" extrusionOk="0">
                  <a:moveTo>
                    <a:pt x="2831" y="0"/>
                  </a:moveTo>
                  <a:cubicBezTo>
                    <a:pt x="2447" y="0"/>
                    <a:pt x="2085" y="151"/>
                    <a:pt x="1811" y="419"/>
                  </a:cubicBezTo>
                  <a:lnTo>
                    <a:pt x="1345" y="885"/>
                  </a:lnTo>
                  <a:lnTo>
                    <a:pt x="631" y="1599"/>
                  </a:lnTo>
                  <a:lnTo>
                    <a:pt x="0" y="2231"/>
                  </a:lnTo>
                  <a:lnTo>
                    <a:pt x="352" y="2582"/>
                  </a:lnTo>
                  <a:lnTo>
                    <a:pt x="2167" y="765"/>
                  </a:lnTo>
                  <a:cubicBezTo>
                    <a:pt x="2349" y="582"/>
                    <a:pt x="2588" y="491"/>
                    <a:pt x="2828" y="491"/>
                  </a:cubicBezTo>
                  <a:cubicBezTo>
                    <a:pt x="3068" y="491"/>
                    <a:pt x="3309" y="582"/>
                    <a:pt x="3492" y="765"/>
                  </a:cubicBezTo>
                  <a:lnTo>
                    <a:pt x="5391" y="2666"/>
                  </a:lnTo>
                  <a:lnTo>
                    <a:pt x="5744" y="2313"/>
                  </a:lnTo>
                  <a:lnTo>
                    <a:pt x="3850" y="419"/>
                  </a:lnTo>
                  <a:cubicBezTo>
                    <a:pt x="3581" y="151"/>
                    <a:pt x="3218" y="0"/>
                    <a:pt x="28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55"/>
            <p:cNvSpPr/>
            <p:nvPr/>
          </p:nvSpPr>
          <p:spPr>
            <a:xfrm rot="10800000">
              <a:off x="693100" y="3255775"/>
              <a:ext cx="161725" cy="82150"/>
            </a:xfrm>
            <a:custGeom>
              <a:avLst/>
              <a:gdLst/>
              <a:ahLst/>
              <a:cxnLst/>
              <a:rect l="l" t="t" r="r" b="b"/>
              <a:pathLst>
                <a:path w="6469" h="3286" extrusionOk="0">
                  <a:moveTo>
                    <a:pt x="3194" y="254"/>
                  </a:moveTo>
                  <a:cubicBezTo>
                    <a:pt x="3581" y="254"/>
                    <a:pt x="3944" y="405"/>
                    <a:pt x="4213" y="673"/>
                  </a:cubicBezTo>
                  <a:lnTo>
                    <a:pt x="6107" y="2567"/>
                  </a:lnTo>
                  <a:lnTo>
                    <a:pt x="6112" y="2572"/>
                  </a:lnTo>
                  <a:lnTo>
                    <a:pt x="5754" y="2930"/>
                  </a:lnTo>
                  <a:lnTo>
                    <a:pt x="3855" y="1031"/>
                  </a:lnTo>
                  <a:cubicBezTo>
                    <a:pt x="3672" y="849"/>
                    <a:pt x="3431" y="759"/>
                    <a:pt x="3191" y="759"/>
                  </a:cubicBezTo>
                  <a:cubicBezTo>
                    <a:pt x="2951" y="759"/>
                    <a:pt x="2712" y="849"/>
                    <a:pt x="2530" y="1031"/>
                  </a:cubicBezTo>
                  <a:lnTo>
                    <a:pt x="715" y="2846"/>
                  </a:lnTo>
                  <a:lnTo>
                    <a:pt x="357" y="2490"/>
                  </a:lnTo>
                  <a:lnTo>
                    <a:pt x="363" y="2485"/>
                  </a:lnTo>
                  <a:lnTo>
                    <a:pt x="994" y="1853"/>
                  </a:lnTo>
                  <a:lnTo>
                    <a:pt x="1708" y="1139"/>
                  </a:lnTo>
                  <a:lnTo>
                    <a:pt x="2174" y="673"/>
                  </a:lnTo>
                  <a:cubicBezTo>
                    <a:pt x="2448" y="405"/>
                    <a:pt x="2810" y="254"/>
                    <a:pt x="3194" y="254"/>
                  </a:cubicBezTo>
                  <a:close/>
                  <a:moveTo>
                    <a:pt x="3193" y="0"/>
                  </a:moveTo>
                  <a:cubicBezTo>
                    <a:pt x="2758" y="0"/>
                    <a:pt x="2324" y="166"/>
                    <a:pt x="1993" y="498"/>
                  </a:cubicBezTo>
                  <a:lnTo>
                    <a:pt x="1527" y="964"/>
                  </a:lnTo>
                  <a:lnTo>
                    <a:pt x="813" y="1678"/>
                  </a:lnTo>
                  <a:lnTo>
                    <a:pt x="1" y="2490"/>
                  </a:lnTo>
                  <a:lnTo>
                    <a:pt x="715" y="3204"/>
                  </a:lnTo>
                  <a:lnTo>
                    <a:pt x="1527" y="2392"/>
                  </a:lnTo>
                  <a:lnTo>
                    <a:pt x="2241" y="1678"/>
                  </a:lnTo>
                  <a:lnTo>
                    <a:pt x="2707" y="1212"/>
                  </a:lnTo>
                  <a:cubicBezTo>
                    <a:pt x="2841" y="1077"/>
                    <a:pt x="3018" y="1010"/>
                    <a:pt x="3193" y="1010"/>
                  </a:cubicBezTo>
                  <a:cubicBezTo>
                    <a:pt x="3369" y="1010"/>
                    <a:pt x="3545" y="1077"/>
                    <a:pt x="3679" y="1212"/>
                  </a:cubicBezTo>
                  <a:lnTo>
                    <a:pt x="5754" y="3286"/>
                  </a:lnTo>
                  <a:lnTo>
                    <a:pt x="6469" y="2572"/>
                  </a:lnTo>
                  <a:lnTo>
                    <a:pt x="4393" y="498"/>
                  </a:lnTo>
                  <a:cubicBezTo>
                    <a:pt x="4062" y="166"/>
                    <a:pt x="3628" y="0"/>
                    <a:pt x="31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55"/>
            <p:cNvSpPr/>
            <p:nvPr/>
          </p:nvSpPr>
          <p:spPr>
            <a:xfrm rot="10800000">
              <a:off x="652075" y="3257800"/>
              <a:ext cx="33775" cy="33825"/>
            </a:xfrm>
            <a:custGeom>
              <a:avLst/>
              <a:gdLst/>
              <a:ahLst/>
              <a:cxnLst/>
              <a:rect l="l" t="t" r="r" b="b"/>
              <a:pathLst>
                <a:path w="1351" h="1353" extrusionOk="0">
                  <a:moveTo>
                    <a:pt x="636" y="1"/>
                  </a:moveTo>
                  <a:lnTo>
                    <a:pt x="0" y="638"/>
                  </a:lnTo>
                  <a:lnTo>
                    <a:pt x="714" y="1352"/>
                  </a:lnTo>
                  <a:lnTo>
                    <a:pt x="1350" y="715"/>
                  </a:lnTo>
                  <a:lnTo>
                    <a:pt x="6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55"/>
            <p:cNvSpPr/>
            <p:nvPr/>
          </p:nvSpPr>
          <p:spPr>
            <a:xfrm rot="10800000">
              <a:off x="566825" y="3298450"/>
              <a:ext cx="76350" cy="39450"/>
            </a:xfrm>
            <a:custGeom>
              <a:avLst/>
              <a:gdLst/>
              <a:ahLst/>
              <a:cxnLst/>
              <a:rect l="l" t="t" r="r" b="b"/>
              <a:pathLst>
                <a:path w="3054" h="1578" extrusionOk="0">
                  <a:moveTo>
                    <a:pt x="1485" y="0"/>
                  </a:moveTo>
                  <a:cubicBezTo>
                    <a:pt x="1035" y="0"/>
                    <a:pt x="606" y="175"/>
                    <a:pt x="290" y="497"/>
                  </a:cubicBezTo>
                  <a:lnTo>
                    <a:pt x="1" y="781"/>
                  </a:lnTo>
                  <a:lnTo>
                    <a:pt x="715" y="1495"/>
                  </a:lnTo>
                  <a:lnTo>
                    <a:pt x="1004" y="1211"/>
                  </a:lnTo>
                  <a:cubicBezTo>
                    <a:pt x="1134" y="1081"/>
                    <a:pt x="1312" y="1014"/>
                    <a:pt x="1491" y="1014"/>
                  </a:cubicBezTo>
                  <a:cubicBezTo>
                    <a:pt x="1667" y="1014"/>
                    <a:pt x="1843" y="1079"/>
                    <a:pt x="1972" y="1211"/>
                  </a:cubicBezTo>
                  <a:lnTo>
                    <a:pt x="2339" y="1577"/>
                  </a:lnTo>
                  <a:lnTo>
                    <a:pt x="3053" y="863"/>
                  </a:lnTo>
                  <a:lnTo>
                    <a:pt x="2686" y="497"/>
                  </a:lnTo>
                  <a:cubicBezTo>
                    <a:pt x="2365" y="175"/>
                    <a:pt x="1941" y="0"/>
                    <a:pt x="1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55"/>
            <p:cNvSpPr/>
            <p:nvPr/>
          </p:nvSpPr>
          <p:spPr>
            <a:xfrm rot="10800000">
              <a:off x="524000" y="3255775"/>
              <a:ext cx="33950" cy="33750"/>
            </a:xfrm>
            <a:custGeom>
              <a:avLst/>
              <a:gdLst/>
              <a:ahLst/>
              <a:cxnLst/>
              <a:rect l="l" t="t" r="r" b="b"/>
              <a:pathLst>
                <a:path w="1358" h="1350" extrusionOk="0">
                  <a:moveTo>
                    <a:pt x="715" y="0"/>
                  </a:moveTo>
                  <a:lnTo>
                    <a:pt x="1" y="714"/>
                  </a:lnTo>
                  <a:lnTo>
                    <a:pt x="643" y="1350"/>
                  </a:lnTo>
                  <a:lnTo>
                    <a:pt x="1357" y="636"/>
                  </a:lnTo>
                  <a:lnTo>
                    <a:pt x="7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55"/>
            <p:cNvSpPr/>
            <p:nvPr/>
          </p:nvSpPr>
          <p:spPr>
            <a:xfrm rot="10800000">
              <a:off x="533200" y="3258350"/>
              <a:ext cx="143625" cy="66650"/>
            </a:xfrm>
            <a:custGeom>
              <a:avLst/>
              <a:gdLst/>
              <a:ahLst/>
              <a:cxnLst/>
              <a:rect l="l" t="t" r="r" b="b"/>
              <a:pathLst>
                <a:path w="5745" h="2666" extrusionOk="0">
                  <a:moveTo>
                    <a:pt x="353" y="1"/>
                  </a:moveTo>
                  <a:lnTo>
                    <a:pt x="1" y="347"/>
                  </a:lnTo>
                  <a:lnTo>
                    <a:pt x="1895" y="2241"/>
                  </a:lnTo>
                  <a:cubicBezTo>
                    <a:pt x="2164" y="2516"/>
                    <a:pt x="2527" y="2666"/>
                    <a:pt x="2914" y="2666"/>
                  </a:cubicBezTo>
                  <a:cubicBezTo>
                    <a:pt x="3303" y="2666"/>
                    <a:pt x="3664" y="2516"/>
                    <a:pt x="3934" y="2241"/>
                  </a:cubicBezTo>
                  <a:lnTo>
                    <a:pt x="4399" y="1775"/>
                  </a:lnTo>
                  <a:lnTo>
                    <a:pt x="5114" y="1061"/>
                  </a:lnTo>
                  <a:lnTo>
                    <a:pt x="5745" y="430"/>
                  </a:lnTo>
                  <a:lnTo>
                    <a:pt x="5398" y="79"/>
                  </a:lnTo>
                  <a:lnTo>
                    <a:pt x="3576" y="1900"/>
                  </a:lnTo>
                  <a:cubicBezTo>
                    <a:pt x="3395" y="2081"/>
                    <a:pt x="3156" y="2172"/>
                    <a:pt x="2916" y="2172"/>
                  </a:cubicBezTo>
                  <a:cubicBezTo>
                    <a:pt x="2677" y="2172"/>
                    <a:pt x="2436" y="2081"/>
                    <a:pt x="2252" y="1900"/>
                  </a:cubicBezTo>
                  <a:lnTo>
                    <a:pt x="3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55"/>
            <p:cNvSpPr/>
            <p:nvPr/>
          </p:nvSpPr>
          <p:spPr>
            <a:xfrm rot="10800000">
              <a:off x="524000" y="3252000"/>
              <a:ext cx="161850" cy="82300"/>
            </a:xfrm>
            <a:custGeom>
              <a:avLst/>
              <a:gdLst/>
              <a:ahLst/>
              <a:cxnLst/>
              <a:rect l="l" t="t" r="r" b="b"/>
              <a:pathLst>
                <a:path w="6474" h="3292" extrusionOk="0">
                  <a:moveTo>
                    <a:pt x="714" y="358"/>
                  </a:moveTo>
                  <a:lnTo>
                    <a:pt x="2613" y="2257"/>
                  </a:lnTo>
                  <a:cubicBezTo>
                    <a:pt x="2797" y="2441"/>
                    <a:pt x="3038" y="2532"/>
                    <a:pt x="3277" y="2532"/>
                  </a:cubicBezTo>
                  <a:cubicBezTo>
                    <a:pt x="3517" y="2532"/>
                    <a:pt x="3756" y="2441"/>
                    <a:pt x="3937" y="2257"/>
                  </a:cubicBezTo>
                  <a:lnTo>
                    <a:pt x="5759" y="440"/>
                  </a:lnTo>
                  <a:lnTo>
                    <a:pt x="6117" y="797"/>
                  </a:lnTo>
                  <a:lnTo>
                    <a:pt x="6106" y="802"/>
                  </a:lnTo>
                  <a:lnTo>
                    <a:pt x="5475" y="1433"/>
                  </a:lnTo>
                  <a:lnTo>
                    <a:pt x="4760" y="2147"/>
                  </a:lnTo>
                  <a:lnTo>
                    <a:pt x="4295" y="2613"/>
                  </a:lnTo>
                  <a:cubicBezTo>
                    <a:pt x="4025" y="2888"/>
                    <a:pt x="3664" y="3038"/>
                    <a:pt x="3275" y="3038"/>
                  </a:cubicBezTo>
                  <a:cubicBezTo>
                    <a:pt x="2888" y="3038"/>
                    <a:pt x="2525" y="2888"/>
                    <a:pt x="2256" y="2613"/>
                  </a:cubicBezTo>
                  <a:lnTo>
                    <a:pt x="362" y="719"/>
                  </a:lnTo>
                  <a:lnTo>
                    <a:pt x="357" y="714"/>
                  </a:lnTo>
                  <a:lnTo>
                    <a:pt x="714" y="358"/>
                  </a:lnTo>
                  <a:close/>
                  <a:moveTo>
                    <a:pt x="714" y="0"/>
                  </a:moveTo>
                  <a:lnTo>
                    <a:pt x="0" y="714"/>
                  </a:lnTo>
                  <a:lnTo>
                    <a:pt x="2074" y="2795"/>
                  </a:lnTo>
                  <a:cubicBezTo>
                    <a:pt x="2406" y="3126"/>
                    <a:pt x="2840" y="3292"/>
                    <a:pt x="3275" y="3292"/>
                  </a:cubicBezTo>
                  <a:cubicBezTo>
                    <a:pt x="3710" y="3292"/>
                    <a:pt x="4144" y="3126"/>
                    <a:pt x="4476" y="2795"/>
                  </a:cubicBezTo>
                  <a:lnTo>
                    <a:pt x="4942" y="2329"/>
                  </a:lnTo>
                  <a:lnTo>
                    <a:pt x="5656" y="1615"/>
                  </a:lnTo>
                  <a:lnTo>
                    <a:pt x="6473" y="797"/>
                  </a:lnTo>
                  <a:lnTo>
                    <a:pt x="5759" y="83"/>
                  </a:lnTo>
                  <a:lnTo>
                    <a:pt x="4942" y="901"/>
                  </a:lnTo>
                  <a:lnTo>
                    <a:pt x="4228" y="1615"/>
                  </a:lnTo>
                  <a:lnTo>
                    <a:pt x="3762" y="2080"/>
                  </a:lnTo>
                  <a:cubicBezTo>
                    <a:pt x="3627" y="2213"/>
                    <a:pt x="3451" y="2279"/>
                    <a:pt x="3275" y="2279"/>
                  </a:cubicBezTo>
                  <a:cubicBezTo>
                    <a:pt x="3099" y="2279"/>
                    <a:pt x="2923" y="2213"/>
                    <a:pt x="2788" y="2080"/>
                  </a:cubicBezTo>
                  <a:lnTo>
                    <a:pt x="7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55"/>
            <p:cNvSpPr/>
            <p:nvPr/>
          </p:nvSpPr>
          <p:spPr>
            <a:xfrm rot="10800000">
              <a:off x="399825" y="3252000"/>
              <a:ext cx="76450" cy="39625"/>
            </a:xfrm>
            <a:custGeom>
              <a:avLst/>
              <a:gdLst/>
              <a:ahLst/>
              <a:cxnLst/>
              <a:rect l="l" t="t" r="r" b="b"/>
              <a:pathLst>
                <a:path w="3058" h="1585" extrusionOk="0">
                  <a:moveTo>
                    <a:pt x="714" y="1"/>
                  </a:moveTo>
                  <a:lnTo>
                    <a:pt x="0" y="715"/>
                  </a:lnTo>
                  <a:lnTo>
                    <a:pt x="373" y="1088"/>
                  </a:lnTo>
                  <a:cubicBezTo>
                    <a:pt x="693" y="1409"/>
                    <a:pt x="1118" y="1584"/>
                    <a:pt x="1573" y="1584"/>
                  </a:cubicBezTo>
                  <a:cubicBezTo>
                    <a:pt x="2023" y="1584"/>
                    <a:pt x="2447" y="1409"/>
                    <a:pt x="2769" y="1088"/>
                  </a:cubicBezTo>
                  <a:lnTo>
                    <a:pt x="3058" y="798"/>
                  </a:lnTo>
                  <a:lnTo>
                    <a:pt x="2344" y="84"/>
                  </a:lnTo>
                  <a:lnTo>
                    <a:pt x="2054" y="373"/>
                  </a:lnTo>
                  <a:cubicBezTo>
                    <a:pt x="1925" y="503"/>
                    <a:pt x="1747" y="568"/>
                    <a:pt x="1570" y="568"/>
                  </a:cubicBezTo>
                  <a:cubicBezTo>
                    <a:pt x="1393" y="568"/>
                    <a:pt x="1216" y="503"/>
                    <a:pt x="1087" y="373"/>
                  </a:cubicBezTo>
                  <a:lnTo>
                    <a:pt x="7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55"/>
            <p:cNvSpPr/>
            <p:nvPr/>
          </p:nvSpPr>
          <p:spPr>
            <a:xfrm rot="10800000">
              <a:off x="357125" y="3298450"/>
              <a:ext cx="33775" cy="33775"/>
            </a:xfrm>
            <a:custGeom>
              <a:avLst/>
              <a:gdLst/>
              <a:ahLst/>
              <a:cxnLst/>
              <a:rect l="l" t="t" r="r" b="b"/>
              <a:pathLst>
                <a:path w="1351" h="1351" extrusionOk="0">
                  <a:moveTo>
                    <a:pt x="636" y="0"/>
                  </a:moveTo>
                  <a:lnTo>
                    <a:pt x="1" y="636"/>
                  </a:lnTo>
                  <a:lnTo>
                    <a:pt x="715" y="1350"/>
                  </a:lnTo>
                  <a:lnTo>
                    <a:pt x="1351" y="714"/>
                  </a:lnTo>
                  <a:lnTo>
                    <a:pt x="6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55"/>
            <p:cNvSpPr/>
            <p:nvPr/>
          </p:nvSpPr>
          <p:spPr>
            <a:xfrm rot="10800000">
              <a:off x="485200" y="3300500"/>
              <a:ext cx="33775" cy="33800"/>
            </a:xfrm>
            <a:custGeom>
              <a:avLst/>
              <a:gdLst/>
              <a:ahLst/>
              <a:cxnLst/>
              <a:rect l="l" t="t" r="r" b="b"/>
              <a:pathLst>
                <a:path w="1351" h="1352" extrusionOk="0">
                  <a:moveTo>
                    <a:pt x="715" y="0"/>
                  </a:moveTo>
                  <a:lnTo>
                    <a:pt x="1" y="714"/>
                  </a:lnTo>
                  <a:lnTo>
                    <a:pt x="636" y="1351"/>
                  </a:lnTo>
                  <a:lnTo>
                    <a:pt x="1351" y="637"/>
                  </a:lnTo>
                  <a:lnTo>
                    <a:pt x="7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55"/>
            <p:cNvSpPr/>
            <p:nvPr/>
          </p:nvSpPr>
          <p:spPr>
            <a:xfrm rot="10800000">
              <a:off x="366200" y="3264925"/>
              <a:ext cx="143750" cy="66650"/>
            </a:xfrm>
            <a:custGeom>
              <a:avLst/>
              <a:gdLst/>
              <a:ahLst/>
              <a:cxnLst/>
              <a:rect l="l" t="t" r="r" b="b"/>
              <a:pathLst>
                <a:path w="5750" h="2666" extrusionOk="0">
                  <a:moveTo>
                    <a:pt x="2838" y="0"/>
                  </a:moveTo>
                  <a:cubicBezTo>
                    <a:pt x="2449" y="0"/>
                    <a:pt x="2086" y="151"/>
                    <a:pt x="1813" y="419"/>
                  </a:cubicBezTo>
                  <a:lnTo>
                    <a:pt x="1347" y="885"/>
                  </a:lnTo>
                  <a:lnTo>
                    <a:pt x="633" y="1599"/>
                  </a:lnTo>
                  <a:lnTo>
                    <a:pt x="1" y="2231"/>
                  </a:lnTo>
                  <a:lnTo>
                    <a:pt x="354" y="2582"/>
                  </a:lnTo>
                  <a:lnTo>
                    <a:pt x="2174" y="765"/>
                  </a:lnTo>
                  <a:cubicBezTo>
                    <a:pt x="2356" y="582"/>
                    <a:pt x="2595" y="491"/>
                    <a:pt x="2835" y="491"/>
                  </a:cubicBezTo>
                  <a:cubicBezTo>
                    <a:pt x="3075" y="491"/>
                    <a:pt x="3316" y="582"/>
                    <a:pt x="3500" y="765"/>
                  </a:cubicBezTo>
                  <a:lnTo>
                    <a:pt x="5398" y="2666"/>
                  </a:lnTo>
                  <a:lnTo>
                    <a:pt x="5750" y="2313"/>
                  </a:lnTo>
                  <a:lnTo>
                    <a:pt x="3856" y="419"/>
                  </a:lnTo>
                  <a:cubicBezTo>
                    <a:pt x="3583" y="151"/>
                    <a:pt x="3220" y="0"/>
                    <a:pt x="2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55"/>
            <p:cNvSpPr/>
            <p:nvPr/>
          </p:nvSpPr>
          <p:spPr>
            <a:xfrm rot="10800000">
              <a:off x="357125" y="3255775"/>
              <a:ext cx="161850" cy="82150"/>
            </a:xfrm>
            <a:custGeom>
              <a:avLst/>
              <a:gdLst/>
              <a:ahLst/>
              <a:cxnLst/>
              <a:rect l="l" t="t" r="r" b="b"/>
              <a:pathLst>
                <a:path w="6474" h="3286" extrusionOk="0">
                  <a:moveTo>
                    <a:pt x="3199" y="254"/>
                  </a:moveTo>
                  <a:cubicBezTo>
                    <a:pt x="3581" y="254"/>
                    <a:pt x="3944" y="405"/>
                    <a:pt x="4217" y="673"/>
                  </a:cubicBezTo>
                  <a:lnTo>
                    <a:pt x="6111" y="2567"/>
                  </a:lnTo>
                  <a:lnTo>
                    <a:pt x="6117" y="2572"/>
                  </a:lnTo>
                  <a:lnTo>
                    <a:pt x="5759" y="2930"/>
                  </a:lnTo>
                  <a:lnTo>
                    <a:pt x="3861" y="1031"/>
                  </a:lnTo>
                  <a:cubicBezTo>
                    <a:pt x="3677" y="849"/>
                    <a:pt x="3436" y="759"/>
                    <a:pt x="3196" y="759"/>
                  </a:cubicBezTo>
                  <a:cubicBezTo>
                    <a:pt x="2956" y="759"/>
                    <a:pt x="2717" y="849"/>
                    <a:pt x="2535" y="1031"/>
                  </a:cubicBezTo>
                  <a:lnTo>
                    <a:pt x="715" y="2846"/>
                  </a:lnTo>
                  <a:lnTo>
                    <a:pt x="357" y="2490"/>
                  </a:lnTo>
                  <a:lnTo>
                    <a:pt x="362" y="2485"/>
                  </a:lnTo>
                  <a:lnTo>
                    <a:pt x="994" y="1853"/>
                  </a:lnTo>
                  <a:lnTo>
                    <a:pt x="1708" y="1139"/>
                  </a:lnTo>
                  <a:lnTo>
                    <a:pt x="2174" y="673"/>
                  </a:lnTo>
                  <a:cubicBezTo>
                    <a:pt x="2447" y="405"/>
                    <a:pt x="2810" y="254"/>
                    <a:pt x="3199" y="254"/>
                  </a:cubicBezTo>
                  <a:close/>
                  <a:moveTo>
                    <a:pt x="3197" y="0"/>
                  </a:moveTo>
                  <a:cubicBezTo>
                    <a:pt x="2763" y="0"/>
                    <a:pt x="2329" y="166"/>
                    <a:pt x="1998" y="498"/>
                  </a:cubicBezTo>
                  <a:lnTo>
                    <a:pt x="1532" y="964"/>
                  </a:lnTo>
                  <a:lnTo>
                    <a:pt x="818" y="1678"/>
                  </a:lnTo>
                  <a:lnTo>
                    <a:pt x="1" y="2490"/>
                  </a:lnTo>
                  <a:lnTo>
                    <a:pt x="715" y="3204"/>
                  </a:lnTo>
                  <a:lnTo>
                    <a:pt x="1532" y="2392"/>
                  </a:lnTo>
                  <a:lnTo>
                    <a:pt x="2246" y="1678"/>
                  </a:lnTo>
                  <a:lnTo>
                    <a:pt x="2712" y="1212"/>
                  </a:lnTo>
                  <a:cubicBezTo>
                    <a:pt x="2846" y="1077"/>
                    <a:pt x="3023" y="1010"/>
                    <a:pt x="3198" y="1010"/>
                  </a:cubicBezTo>
                  <a:cubicBezTo>
                    <a:pt x="3373" y="1010"/>
                    <a:pt x="3548" y="1077"/>
                    <a:pt x="3679" y="1212"/>
                  </a:cubicBezTo>
                  <a:lnTo>
                    <a:pt x="5759" y="3286"/>
                  </a:lnTo>
                  <a:lnTo>
                    <a:pt x="6474" y="2572"/>
                  </a:lnTo>
                  <a:lnTo>
                    <a:pt x="4393" y="498"/>
                  </a:lnTo>
                  <a:cubicBezTo>
                    <a:pt x="4065" y="166"/>
                    <a:pt x="3631" y="0"/>
                    <a:pt x="31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55"/>
            <p:cNvSpPr/>
            <p:nvPr/>
          </p:nvSpPr>
          <p:spPr>
            <a:xfrm rot="10800000">
              <a:off x="1658050" y="3257800"/>
              <a:ext cx="33775" cy="33825"/>
            </a:xfrm>
            <a:custGeom>
              <a:avLst/>
              <a:gdLst/>
              <a:ahLst/>
              <a:cxnLst/>
              <a:rect l="l" t="t" r="r" b="b"/>
              <a:pathLst>
                <a:path w="1351" h="1353" extrusionOk="0">
                  <a:moveTo>
                    <a:pt x="636" y="1"/>
                  </a:moveTo>
                  <a:lnTo>
                    <a:pt x="0" y="638"/>
                  </a:lnTo>
                  <a:lnTo>
                    <a:pt x="714" y="1352"/>
                  </a:lnTo>
                  <a:lnTo>
                    <a:pt x="1350" y="715"/>
                  </a:lnTo>
                  <a:lnTo>
                    <a:pt x="6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55"/>
            <p:cNvSpPr/>
            <p:nvPr/>
          </p:nvSpPr>
          <p:spPr>
            <a:xfrm rot="10800000">
              <a:off x="1572675" y="3298450"/>
              <a:ext cx="76450" cy="39450"/>
            </a:xfrm>
            <a:custGeom>
              <a:avLst/>
              <a:gdLst/>
              <a:ahLst/>
              <a:cxnLst/>
              <a:rect l="l" t="t" r="r" b="b"/>
              <a:pathLst>
                <a:path w="3058" h="1578" extrusionOk="0">
                  <a:moveTo>
                    <a:pt x="1490" y="0"/>
                  </a:moveTo>
                  <a:cubicBezTo>
                    <a:pt x="1035" y="0"/>
                    <a:pt x="610" y="175"/>
                    <a:pt x="289" y="497"/>
                  </a:cubicBezTo>
                  <a:lnTo>
                    <a:pt x="0" y="781"/>
                  </a:lnTo>
                  <a:lnTo>
                    <a:pt x="714" y="1495"/>
                  </a:lnTo>
                  <a:lnTo>
                    <a:pt x="1004" y="1211"/>
                  </a:lnTo>
                  <a:cubicBezTo>
                    <a:pt x="1133" y="1081"/>
                    <a:pt x="1312" y="1014"/>
                    <a:pt x="1490" y="1014"/>
                  </a:cubicBezTo>
                  <a:cubicBezTo>
                    <a:pt x="1666" y="1014"/>
                    <a:pt x="1842" y="1079"/>
                    <a:pt x="1971" y="1211"/>
                  </a:cubicBezTo>
                  <a:lnTo>
                    <a:pt x="2344" y="1577"/>
                  </a:lnTo>
                  <a:lnTo>
                    <a:pt x="3058" y="863"/>
                  </a:lnTo>
                  <a:lnTo>
                    <a:pt x="2685" y="497"/>
                  </a:lnTo>
                  <a:cubicBezTo>
                    <a:pt x="2365" y="175"/>
                    <a:pt x="1940" y="0"/>
                    <a:pt x="14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55"/>
            <p:cNvSpPr/>
            <p:nvPr/>
          </p:nvSpPr>
          <p:spPr>
            <a:xfrm rot="10800000">
              <a:off x="1529975" y="3255775"/>
              <a:ext cx="33775" cy="33750"/>
            </a:xfrm>
            <a:custGeom>
              <a:avLst/>
              <a:gdLst/>
              <a:ahLst/>
              <a:cxnLst/>
              <a:rect l="l" t="t" r="r" b="b"/>
              <a:pathLst>
                <a:path w="1351" h="1350" extrusionOk="0">
                  <a:moveTo>
                    <a:pt x="714" y="0"/>
                  </a:moveTo>
                  <a:lnTo>
                    <a:pt x="0" y="714"/>
                  </a:lnTo>
                  <a:lnTo>
                    <a:pt x="636" y="1350"/>
                  </a:lnTo>
                  <a:lnTo>
                    <a:pt x="1350" y="636"/>
                  </a:lnTo>
                  <a:lnTo>
                    <a:pt x="7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55"/>
            <p:cNvSpPr/>
            <p:nvPr/>
          </p:nvSpPr>
          <p:spPr>
            <a:xfrm rot="10800000">
              <a:off x="1539050" y="3258350"/>
              <a:ext cx="143750" cy="66650"/>
            </a:xfrm>
            <a:custGeom>
              <a:avLst/>
              <a:gdLst/>
              <a:ahLst/>
              <a:cxnLst/>
              <a:rect l="l" t="t" r="r" b="b"/>
              <a:pathLst>
                <a:path w="5750" h="2666" extrusionOk="0">
                  <a:moveTo>
                    <a:pt x="353" y="1"/>
                  </a:moveTo>
                  <a:lnTo>
                    <a:pt x="1" y="347"/>
                  </a:lnTo>
                  <a:lnTo>
                    <a:pt x="1895" y="2241"/>
                  </a:lnTo>
                  <a:cubicBezTo>
                    <a:pt x="2169" y="2516"/>
                    <a:pt x="2532" y="2666"/>
                    <a:pt x="2914" y="2666"/>
                  </a:cubicBezTo>
                  <a:cubicBezTo>
                    <a:pt x="3303" y="2666"/>
                    <a:pt x="3664" y="2516"/>
                    <a:pt x="3939" y="2241"/>
                  </a:cubicBezTo>
                  <a:lnTo>
                    <a:pt x="4405" y="1775"/>
                  </a:lnTo>
                  <a:lnTo>
                    <a:pt x="5119" y="1061"/>
                  </a:lnTo>
                  <a:lnTo>
                    <a:pt x="5750" y="430"/>
                  </a:lnTo>
                  <a:lnTo>
                    <a:pt x="5398" y="79"/>
                  </a:lnTo>
                  <a:lnTo>
                    <a:pt x="3583" y="1900"/>
                  </a:lnTo>
                  <a:cubicBezTo>
                    <a:pt x="3399" y="2081"/>
                    <a:pt x="3158" y="2172"/>
                    <a:pt x="2917" y="2172"/>
                  </a:cubicBezTo>
                  <a:cubicBezTo>
                    <a:pt x="2677" y="2172"/>
                    <a:pt x="2436" y="2081"/>
                    <a:pt x="2252" y="1900"/>
                  </a:cubicBezTo>
                  <a:lnTo>
                    <a:pt x="3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55"/>
            <p:cNvSpPr/>
            <p:nvPr/>
          </p:nvSpPr>
          <p:spPr>
            <a:xfrm rot="10800000">
              <a:off x="1529975" y="3252000"/>
              <a:ext cx="161850" cy="82300"/>
            </a:xfrm>
            <a:custGeom>
              <a:avLst/>
              <a:gdLst/>
              <a:ahLst/>
              <a:cxnLst/>
              <a:rect l="l" t="t" r="r" b="b"/>
              <a:pathLst>
                <a:path w="6474" h="3292" extrusionOk="0">
                  <a:moveTo>
                    <a:pt x="714" y="358"/>
                  </a:moveTo>
                  <a:lnTo>
                    <a:pt x="2613" y="2257"/>
                  </a:lnTo>
                  <a:cubicBezTo>
                    <a:pt x="2797" y="2441"/>
                    <a:pt x="3038" y="2532"/>
                    <a:pt x="3278" y="2532"/>
                  </a:cubicBezTo>
                  <a:cubicBezTo>
                    <a:pt x="3519" y="2532"/>
                    <a:pt x="3760" y="2441"/>
                    <a:pt x="3944" y="2257"/>
                  </a:cubicBezTo>
                  <a:lnTo>
                    <a:pt x="5759" y="440"/>
                  </a:lnTo>
                  <a:lnTo>
                    <a:pt x="6117" y="797"/>
                  </a:lnTo>
                  <a:lnTo>
                    <a:pt x="6111" y="802"/>
                  </a:lnTo>
                  <a:lnTo>
                    <a:pt x="5480" y="1433"/>
                  </a:lnTo>
                  <a:lnTo>
                    <a:pt x="4766" y="2147"/>
                  </a:lnTo>
                  <a:lnTo>
                    <a:pt x="4300" y="2613"/>
                  </a:lnTo>
                  <a:cubicBezTo>
                    <a:pt x="4025" y="2888"/>
                    <a:pt x="3664" y="3038"/>
                    <a:pt x="3275" y="3038"/>
                  </a:cubicBezTo>
                  <a:cubicBezTo>
                    <a:pt x="2893" y="3038"/>
                    <a:pt x="2530" y="2888"/>
                    <a:pt x="2256" y="2613"/>
                  </a:cubicBezTo>
                  <a:lnTo>
                    <a:pt x="362" y="719"/>
                  </a:lnTo>
                  <a:lnTo>
                    <a:pt x="357" y="714"/>
                  </a:lnTo>
                  <a:lnTo>
                    <a:pt x="714" y="358"/>
                  </a:lnTo>
                  <a:close/>
                  <a:moveTo>
                    <a:pt x="714" y="0"/>
                  </a:moveTo>
                  <a:lnTo>
                    <a:pt x="0" y="714"/>
                  </a:lnTo>
                  <a:lnTo>
                    <a:pt x="2081" y="2795"/>
                  </a:lnTo>
                  <a:cubicBezTo>
                    <a:pt x="2409" y="3126"/>
                    <a:pt x="2842" y="3292"/>
                    <a:pt x="3276" y="3292"/>
                  </a:cubicBezTo>
                  <a:cubicBezTo>
                    <a:pt x="3710" y="3292"/>
                    <a:pt x="4145" y="3126"/>
                    <a:pt x="4476" y="2795"/>
                  </a:cubicBezTo>
                  <a:lnTo>
                    <a:pt x="4942" y="2329"/>
                  </a:lnTo>
                  <a:lnTo>
                    <a:pt x="5656" y="1615"/>
                  </a:lnTo>
                  <a:lnTo>
                    <a:pt x="6473" y="797"/>
                  </a:lnTo>
                  <a:lnTo>
                    <a:pt x="5759" y="83"/>
                  </a:lnTo>
                  <a:lnTo>
                    <a:pt x="4942" y="901"/>
                  </a:lnTo>
                  <a:lnTo>
                    <a:pt x="4228" y="1615"/>
                  </a:lnTo>
                  <a:lnTo>
                    <a:pt x="3762" y="2080"/>
                  </a:lnTo>
                  <a:cubicBezTo>
                    <a:pt x="3627" y="2213"/>
                    <a:pt x="3451" y="2279"/>
                    <a:pt x="3276" y="2279"/>
                  </a:cubicBezTo>
                  <a:cubicBezTo>
                    <a:pt x="3101" y="2279"/>
                    <a:pt x="2926" y="2213"/>
                    <a:pt x="2795" y="2080"/>
                  </a:cubicBezTo>
                  <a:lnTo>
                    <a:pt x="7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55"/>
            <p:cNvSpPr/>
            <p:nvPr/>
          </p:nvSpPr>
          <p:spPr>
            <a:xfrm rot="10800000">
              <a:off x="1405775" y="3252000"/>
              <a:ext cx="76350" cy="39625"/>
            </a:xfrm>
            <a:custGeom>
              <a:avLst/>
              <a:gdLst/>
              <a:ahLst/>
              <a:cxnLst/>
              <a:rect l="l" t="t" r="r" b="b"/>
              <a:pathLst>
                <a:path w="3054" h="1585" extrusionOk="0">
                  <a:moveTo>
                    <a:pt x="715" y="1"/>
                  </a:moveTo>
                  <a:lnTo>
                    <a:pt x="0" y="715"/>
                  </a:lnTo>
                  <a:lnTo>
                    <a:pt x="368" y="1088"/>
                  </a:lnTo>
                  <a:cubicBezTo>
                    <a:pt x="688" y="1409"/>
                    <a:pt x="1113" y="1584"/>
                    <a:pt x="1568" y="1584"/>
                  </a:cubicBezTo>
                  <a:cubicBezTo>
                    <a:pt x="2019" y="1584"/>
                    <a:pt x="2448" y="1409"/>
                    <a:pt x="2769" y="1088"/>
                  </a:cubicBezTo>
                  <a:lnTo>
                    <a:pt x="3053" y="798"/>
                  </a:lnTo>
                  <a:lnTo>
                    <a:pt x="2339" y="84"/>
                  </a:lnTo>
                  <a:lnTo>
                    <a:pt x="2055" y="373"/>
                  </a:lnTo>
                  <a:cubicBezTo>
                    <a:pt x="1922" y="503"/>
                    <a:pt x="1744" y="568"/>
                    <a:pt x="1566" y="568"/>
                  </a:cubicBezTo>
                  <a:cubicBezTo>
                    <a:pt x="1388" y="568"/>
                    <a:pt x="1211" y="503"/>
                    <a:pt x="1082" y="373"/>
                  </a:cubicBezTo>
                  <a:lnTo>
                    <a:pt x="71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55"/>
            <p:cNvSpPr/>
            <p:nvPr/>
          </p:nvSpPr>
          <p:spPr>
            <a:xfrm rot="10800000">
              <a:off x="1491050" y="3300500"/>
              <a:ext cx="33775" cy="33800"/>
            </a:xfrm>
            <a:custGeom>
              <a:avLst/>
              <a:gdLst/>
              <a:ahLst/>
              <a:cxnLst/>
              <a:rect l="l" t="t" r="r" b="b"/>
              <a:pathLst>
                <a:path w="1351" h="1352" extrusionOk="0">
                  <a:moveTo>
                    <a:pt x="715" y="0"/>
                  </a:moveTo>
                  <a:lnTo>
                    <a:pt x="1" y="714"/>
                  </a:lnTo>
                  <a:lnTo>
                    <a:pt x="637" y="1351"/>
                  </a:lnTo>
                  <a:lnTo>
                    <a:pt x="1351" y="637"/>
                  </a:lnTo>
                  <a:lnTo>
                    <a:pt x="7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55"/>
            <p:cNvSpPr/>
            <p:nvPr/>
          </p:nvSpPr>
          <p:spPr>
            <a:xfrm rot="10800000">
              <a:off x="1363100" y="3298450"/>
              <a:ext cx="33775" cy="33775"/>
            </a:xfrm>
            <a:custGeom>
              <a:avLst/>
              <a:gdLst/>
              <a:ahLst/>
              <a:cxnLst/>
              <a:rect l="l" t="t" r="r" b="b"/>
              <a:pathLst>
                <a:path w="1351" h="1351" extrusionOk="0">
                  <a:moveTo>
                    <a:pt x="637" y="0"/>
                  </a:moveTo>
                  <a:lnTo>
                    <a:pt x="1" y="636"/>
                  </a:lnTo>
                  <a:lnTo>
                    <a:pt x="715" y="1350"/>
                  </a:lnTo>
                  <a:lnTo>
                    <a:pt x="1351" y="714"/>
                  </a:lnTo>
                  <a:lnTo>
                    <a:pt x="6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55"/>
            <p:cNvSpPr/>
            <p:nvPr/>
          </p:nvSpPr>
          <p:spPr>
            <a:xfrm rot="10800000">
              <a:off x="1372150" y="3264925"/>
              <a:ext cx="143625" cy="66650"/>
            </a:xfrm>
            <a:custGeom>
              <a:avLst/>
              <a:gdLst/>
              <a:ahLst/>
              <a:cxnLst/>
              <a:rect l="l" t="t" r="r" b="b"/>
              <a:pathLst>
                <a:path w="5745" h="2666" extrusionOk="0">
                  <a:moveTo>
                    <a:pt x="2832" y="0"/>
                  </a:moveTo>
                  <a:cubicBezTo>
                    <a:pt x="2443" y="0"/>
                    <a:pt x="2080" y="151"/>
                    <a:pt x="1812" y="419"/>
                  </a:cubicBezTo>
                  <a:lnTo>
                    <a:pt x="1346" y="885"/>
                  </a:lnTo>
                  <a:lnTo>
                    <a:pt x="632" y="1599"/>
                  </a:lnTo>
                  <a:lnTo>
                    <a:pt x="0" y="2231"/>
                  </a:lnTo>
                  <a:lnTo>
                    <a:pt x="353" y="2582"/>
                  </a:lnTo>
                  <a:lnTo>
                    <a:pt x="2169" y="765"/>
                  </a:lnTo>
                  <a:cubicBezTo>
                    <a:pt x="2350" y="582"/>
                    <a:pt x="2589" y="491"/>
                    <a:pt x="2829" y="491"/>
                  </a:cubicBezTo>
                  <a:cubicBezTo>
                    <a:pt x="3069" y="491"/>
                    <a:pt x="3310" y="582"/>
                    <a:pt x="3494" y="765"/>
                  </a:cubicBezTo>
                  <a:lnTo>
                    <a:pt x="5393" y="2666"/>
                  </a:lnTo>
                  <a:lnTo>
                    <a:pt x="5744" y="2313"/>
                  </a:lnTo>
                  <a:lnTo>
                    <a:pt x="3850" y="419"/>
                  </a:lnTo>
                  <a:cubicBezTo>
                    <a:pt x="3582" y="151"/>
                    <a:pt x="3219" y="0"/>
                    <a:pt x="28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55"/>
            <p:cNvSpPr/>
            <p:nvPr/>
          </p:nvSpPr>
          <p:spPr>
            <a:xfrm rot="10800000">
              <a:off x="1363100" y="3255775"/>
              <a:ext cx="161725" cy="82150"/>
            </a:xfrm>
            <a:custGeom>
              <a:avLst/>
              <a:gdLst/>
              <a:ahLst/>
              <a:cxnLst/>
              <a:rect l="l" t="t" r="r" b="b"/>
              <a:pathLst>
                <a:path w="6469" h="3286" extrusionOk="0">
                  <a:moveTo>
                    <a:pt x="3194" y="254"/>
                  </a:moveTo>
                  <a:cubicBezTo>
                    <a:pt x="3581" y="254"/>
                    <a:pt x="3944" y="405"/>
                    <a:pt x="4212" y="673"/>
                  </a:cubicBezTo>
                  <a:lnTo>
                    <a:pt x="6106" y="2567"/>
                  </a:lnTo>
                  <a:lnTo>
                    <a:pt x="6112" y="2572"/>
                  </a:lnTo>
                  <a:lnTo>
                    <a:pt x="5755" y="2930"/>
                  </a:lnTo>
                  <a:lnTo>
                    <a:pt x="3856" y="1031"/>
                  </a:lnTo>
                  <a:cubicBezTo>
                    <a:pt x="3672" y="849"/>
                    <a:pt x="3431" y="759"/>
                    <a:pt x="3191" y="759"/>
                  </a:cubicBezTo>
                  <a:cubicBezTo>
                    <a:pt x="2951" y="759"/>
                    <a:pt x="2712" y="849"/>
                    <a:pt x="2531" y="1031"/>
                  </a:cubicBezTo>
                  <a:lnTo>
                    <a:pt x="715" y="2846"/>
                  </a:lnTo>
                  <a:lnTo>
                    <a:pt x="357" y="2490"/>
                  </a:lnTo>
                  <a:lnTo>
                    <a:pt x="362" y="2485"/>
                  </a:lnTo>
                  <a:lnTo>
                    <a:pt x="994" y="1853"/>
                  </a:lnTo>
                  <a:lnTo>
                    <a:pt x="1708" y="1139"/>
                  </a:lnTo>
                  <a:lnTo>
                    <a:pt x="2174" y="673"/>
                  </a:lnTo>
                  <a:cubicBezTo>
                    <a:pt x="2442" y="405"/>
                    <a:pt x="2805" y="254"/>
                    <a:pt x="3194" y="254"/>
                  </a:cubicBezTo>
                  <a:close/>
                  <a:moveTo>
                    <a:pt x="3193" y="0"/>
                  </a:moveTo>
                  <a:cubicBezTo>
                    <a:pt x="2758" y="0"/>
                    <a:pt x="2324" y="166"/>
                    <a:pt x="1993" y="498"/>
                  </a:cubicBezTo>
                  <a:lnTo>
                    <a:pt x="1527" y="964"/>
                  </a:lnTo>
                  <a:lnTo>
                    <a:pt x="813" y="1678"/>
                  </a:lnTo>
                  <a:lnTo>
                    <a:pt x="1" y="2490"/>
                  </a:lnTo>
                  <a:lnTo>
                    <a:pt x="715" y="3204"/>
                  </a:lnTo>
                  <a:lnTo>
                    <a:pt x="1527" y="2392"/>
                  </a:lnTo>
                  <a:lnTo>
                    <a:pt x="2241" y="1678"/>
                  </a:lnTo>
                  <a:lnTo>
                    <a:pt x="2707" y="1212"/>
                  </a:lnTo>
                  <a:cubicBezTo>
                    <a:pt x="2842" y="1077"/>
                    <a:pt x="3018" y="1010"/>
                    <a:pt x="3194" y="1010"/>
                  </a:cubicBezTo>
                  <a:cubicBezTo>
                    <a:pt x="3370" y="1010"/>
                    <a:pt x="3545" y="1077"/>
                    <a:pt x="3679" y="1212"/>
                  </a:cubicBezTo>
                  <a:lnTo>
                    <a:pt x="5755" y="3286"/>
                  </a:lnTo>
                  <a:lnTo>
                    <a:pt x="6469" y="2572"/>
                  </a:lnTo>
                  <a:lnTo>
                    <a:pt x="4393" y="498"/>
                  </a:lnTo>
                  <a:cubicBezTo>
                    <a:pt x="4063" y="166"/>
                    <a:pt x="3628" y="0"/>
                    <a:pt x="31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55"/>
            <p:cNvSpPr/>
            <p:nvPr/>
          </p:nvSpPr>
          <p:spPr>
            <a:xfrm rot="10800000">
              <a:off x="1322075" y="3257800"/>
              <a:ext cx="33800" cy="33825"/>
            </a:xfrm>
            <a:custGeom>
              <a:avLst/>
              <a:gdLst/>
              <a:ahLst/>
              <a:cxnLst/>
              <a:rect l="l" t="t" r="r" b="b"/>
              <a:pathLst>
                <a:path w="1352" h="1353" extrusionOk="0">
                  <a:moveTo>
                    <a:pt x="637" y="1"/>
                  </a:moveTo>
                  <a:lnTo>
                    <a:pt x="0" y="638"/>
                  </a:lnTo>
                  <a:lnTo>
                    <a:pt x="714" y="1352"/>
                  </a:lnTo>
                  <a:lnTo>
                    <a:pt x="1351" y="715"/>
                  </a:lnTo>
                  <a:lnTo>
                    <a:pt x="6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55"/>
            <p:cNvSpPr/>
            <p:nvPr/>
          </p:nvSpPr>
          <p:spPr>
            <a:xfrm rot="10800000">
              <a:off x="1236825" y="3298450"/>
              <a:ext cx="76375" cy="39450"/>
            </a:xfrm>
            <a:custGeom>
              <a:avLst/>
              <a:gdLst/>
              <a:ahLst/>
              <a:cxnLst/>
              <a:rect l="l" t="t" r="r" b="b"/>
              <a:pathLst>
                <a:path w="3055" h="1578" extrusionOk="0">
                  <a:moveTo>
                    <a:pt x="1486" y="0"/>
                  </a:moveTo>
                  <a:cubicBezTo>
                    <a:pt x="1037" y="0"/>
                    <a:pt x="607" y="175"/>
                    <a:pt x="286" y="497"/>
                  </a:cubicBezTo>
                  <a:lnTo>
                    <a:pt x="1" y="781"/>
                  </a:lnTo>
                  <a:lnTo>
                    <a:pt x="715" y="1495"/>
                  </a:lnTo>
                  <a:lnTo>
                    <a:pt x="1001" y="1211"/>
                  </a:lnTo>
                  <a:cubicBezTo>
                    <a:pt x="1133" y="1081"/>
                    <a:pt x="1312" y="1014"/>
                    <a:pt x="1491" y="1014"/>
                  </a:cubicBezTo>
                  <a:cubicBezTo>
                    <a:pt x="1668" y="1014"/>
                    <a:pt x="1844" y="1079"/>
                    <a:pt x="1973" y="1211"/>
                  </a:cubicBezTo>
                  <a:lnTo>
                    <a:pt x="2341" y="1577"/>
                  </a:lnTo>
                  <a:lnTo>
                    <a:pt x="3055" y="863"/>
                  </a:lnTo>
                  <a:lnTo>
                    <a:pt x="2687" y="497"/>
                  </a:lnTo>
                  <a:cubicBezTo>
                    <a:pt x="2367" y="175"/>
                    <a:pt x="1942" y="0"/>
                    <a:pt x="14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55"/>
            <p:cNvSpPr/>
            <p:nvPr/>
          </p:nvSpPr>
          <p:spPr>
            <a:xfrm rot="10800000">
              <a:off x="1194125" y="3255775"/>
              <a:ext cx="33800" cy="33750"/>
            </a:xfrm>
            <a:custGeom>
              <a:avLst/>
              <a:gdLst/>
              <a:ahLst/>
              <a:cxnLst/>
              <a:rect l="l" t="t" r="r" b="b"/>
              <a:pathLst>
                <a:path w="1352" h="1350" extrusionOk="0">
                  <a:moveTo>
                    <a:pt x="714" y="0"/>
                  </a:moveTo>
                  <a:lnTo>
                    <a:pt x="0" y="714"/>
                  </a:lnTo>
                  <a:lnTo>
                    <a:pt x="637" y="1350"/>
                  </a:lnTo>
                  <a:lnTo>
                    <a:pt x="1351" y="636"/>
                  </a:lnTo>
                  <a:lnTo>
                    <a:pt x="7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55"/>
            <p:cNvSpPr/>
            <p:nvPr/>
          </p:nvSpPr>
          <p:spPr>
            <a:xfrm rot="10800000">
              <a:off x="1203200" y="3258350"/>
              <a:ext cx="143625" cy="66650"/>
            </a:xfrm>
            <a:custGeom>
              <a:avLst/>
              <a:gdLst/>
              <a:ahLst/>
              <a:cxnLst/>
              <a:rect l="l" t="t" r="r" b="b"/>
              <a:pathLst>
                <a:path w="5745" h="2666" extrusionOk="0">
                  <a:moveTo>
                    <a:pt x="352" y="1"/>
                  </a:moveTo>
                  <a:lnTo>
                    <a:pt x="1" y="347"/>
                  </a:lnTo>
                  <a:lnTo>
                    <a:pt x="1895" y="2241"/>
                  </a:lnTo>
                  <a:cubicBezTo>
                    <a:pt x="2164" y="2516"/>
                    <a:pt x="2526" y="2666"/>
                    <a:pt x="2914" y="2666"/>
                  </a:cubicBezTo>
                  <a:cubicBezTo>
                    <a:pt x="3297" y="2666"/>
                    <a:pt x="3664" y="2516"/>
                    <a:pt x="3934" y="2241"/>
                  </a:cubicBezTo>
                  <a:lnTo>
                    <a:pt x="4400" y="1775"/>
                  </a:lnTo>
                  <a:lnTo>
                    <a:pt x="5114" y="1061"/>
                  </a:lnTo>
                  <a:lnTo>
                    <a:pt x="5745" y="430"/>
                  </a:lnTo>
                  <a:lnTo>
                    <a:pt x="5393" y="79"/>
                  </a:lnTo>
                  <a:lnTo>
                    <a:pt x="3576" y="1900"/>
                  </a:lnTo>
                  <a:cubicBezTo>
                    <a:pt x="3396" y="2081"/>
                    <a:pt x="3156" y="2172"/>
                    <a:pt x="2916" y="2172"/>
                  </a:cubicBezTo>
                  <a:cubicBezTo>
                    <a:pt x="2676" y="2172"/>
                    <a:pt x="2436" y="2081"/>
                    <a:pt x="2252" y="1900"/>
                  </a:cubicBezTo>
                  <a:lnTo>
                    <a:pt x="3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55"/>
            <p:cNvSpPr/>
            <p:nvPr/>
          </p:nvSpPr>
          <p:spPr>
            <a:xfrm rot="10800000">
              <a:off x="1194125" y="3252000"/>
              <a:ext cx="161750" cy="82300"/>
            </a:xfrm>
            <a:custGeom>
              <a:avLst/>
              <a:gdLst/>
              <a:ahLst/>
              <a:cxnLst/>
              <a:rect l="l" t="t" r="r" b="b"/>
              <a:pathLst>
                <a:path w="6470" h="3292" extrusionOk="0">
                  <a:moveTo>
                    <a:pt x="714" y="358"/>
                  </a:moveTo>
                  <a:lnTo>
                    <a:pt x="2614" y="2257"/>
                  </a:lnTo>
                  <a:cubicBezTo>
                    <a:pt x="2798" y="2441"/>
                    <a:pt x="3038" y="2532"/>
                    <a:pt x="3278" y="2532"/>
                  </a:cubicBezTo>
                  <a:cubicBezTo>
                    <a:pt x="3518" y="2532"/>
                    <a:pt x="3758" y="2441"/>
                    <a:pt x="3938" y="2257"/>
                  </a:cubicBezTo>
                  <a:lnTo>
                    <a:pt x="5755" y="440"/>
                  </a:lnTo>
                  <a:lnTo>
                    <a:pt x="6112" y="797"/>
                  </a:lnTo>
                  <a:lnTo>
                    <a:pt x="6107" y="802"/>
                  </a:lnTo>
                  <a:lnTo>
                    <a:pt x="5476" y="1433"/>
                  </a:lnTo>
                  <a:lnTo>
                    <a:pt x="4762" y="2147"/>
                  </a:lnTo>
                  <a:lnTo>
                    <a:pt x="4296" y="2613"/>
                  </a:lnTo>
                  <a:cubicBezTo>
                    <a:pt x="4026" y="2888"/>
                    <a:pt x="3659" y="3038"/>
                    <a:pt x="3276" y="3038"/>
                  </a:cubicBezTo>
                  <a:cubicBezTo>
                    <a:pt x="2888" y="3038"/>
                    <a:pt x="2526" y="2888"/>
                    <a:pt x="2257" y="2613"/>
                  </a:cubicBezTo>
                  <a:lnTo>
                    <a:pt x="363" y="719"/>
                  </a:lnTo>
                  <a:lnTo>
                    <a:pt x="358" y="714"/>
                  </a:lnTo>
                  <a:lnTo>
                    <a:pt x="714" y="358"/>
                  </a:lnTo>
                  <a:close/>
                  <a:moveTo>
                    <a:pt x="714" y="0"/>
                  </a:moveTo>
                  <a:lnTo>
                    <a:pt x="0" y="714"/>
                  </a:lnTo>
                  <a:lnTo>
                    <a:pt x="2075" y="2795"/>
                  </a:lnTo>
                  <a:cubicBezTo>
                    <a:pt x="2407" y="3126"/>
                    <a:pt x="2842" y="3292"/>
                    <a:pt x="3276" y="3292"/>
                  </a:cubicBezTo>
                  <a:cubicBezTo>
                    <a:pt x="3711" y="3292"/>
                    <a:pt x="4146" y="3126"/>
                    <a:pt x="4477" y="2795"/>
                  </a:cubicBezTo>
                  <a:lnTo>
                    <a:pt x="4943" y="2329"/>
                  </a:lnTo>
                  <a:lnTo>
                    <a:pt x="5657" y="1615"/>
                  </a:lnTo>
                  <a:lnTo>
                    <a:pt x="6469" y="797"/>
                  </a:lnTo>
                  <a:lnTo>
                    <a:pt x="5755" y="83"/>
                  </a:lnTo>
                  <a:lnTo>
                    <a:pt x="4943" y="901"/>
                  </a:lnTo>
                  <a:lnTo>
                    <a:pt x="4229" y="1615"/>
                  </a:lnTo>
                  <a:lnTo>
                    <a:pt x="3763" y="2080"/>
                  </a:lnTo>
                  <a:cubicBezTo>
                    <a:pt x="3628" y="2213"/>
                    <a:pt x="3452" y="2279"/>
                    <a:pt x="3276" y="2279"/>
                  </a:cubicBezTo>
                  <a:cubicBezTo>
                    <a:pt x="3100" y="2279"/>
                    <a:pt x="2924" y="2213"/>
                    <a:pt x="2790" y="2080"/>
                  </a:cubicBezTo>
                  <a:lnTo>
                    <a:pt x="7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55"/>
            <p:cNvSpPr/>
            <p:nvPr/>
          </p:nvSpPr>
          <p:spPr>
            <a:xfrm rot="10800000">
              <a:off x="1069800" y="3252000"/>
              <a:ext cx="76500" cy="39625"/>
            </a:xfrm>
            <a:custGeom>
              <a:avLst/>
              <a:gdLst/>
              <a:ahLst/>
              <a:cxnLst/>
              <a:rect l="l" t="t" r="r" b="b"/>
              <a:pathLst>
                <a:path w="3060" h="1585" extrusionOk="0">
                  <a:moveTo>
                    <a:pt x="714" y="1"/>
                  </a:moveTo>
                  <a:lnTo>
                    <a:pt x="0" y="715"/>
                  </a:lnTo>
                  <a:lnTo>
                    <a:pt x="373" y="1088"/>
                  </a:lnTo>
                  <a:cubicBezTo>
                    <a:pt x="694" y="1409"/>
                    <a:pt x="1118" y="1584"/>
                    <a:pt x="1569" y="1584"/>
                  </a:cubicBezTo>
                  <a:cubicBezTo>
                    <a:pt x="2025" y="1584"/>
                    <a:pt x="2448" y="1409"/>
                    <a:pt x="2770" y="1088"/>
                  </a:cubicBezTo>
                  <a:lnTo>
                    <a:pt x="3059" y="798"/>
                  </a:lnTo>
                  <a:lnTo>
                    <a:pt x="2345" y="84"/>
                  </a:lnTo>
                  <a:lnTo>
                    <a:pt x="2056" y="373"/>
                  </a:lnTo>
                  <a:cubicBezTo>
                    <a:pt x="1926" y="503"/>
                    <a:pt x="1749" y="568"/>
                    <a:pt x="1571" y="568"/>
                  </a:cubicBezTo>
                  <a:cubicBezTo>
                    <a:pt x="1394" y="568"/>
                    <a:pt x="1217" y="503"/>
                    <a:pt x="1087" y="373"/>
                  </a:cubicBezTo>
                  <a:lnTo>
                    <a:pt x="7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55"/>
            <p:cNvSpPr/>
            <p:nvPr/>
          </p:nvSpPr>
          <p:spPr>
            <a:xfrm rot="10800000">
              <a:off x="1027125" y="3298450"/>
              <a:ext cx="33800" cy="33775"/>
            </a:xfrm>
            <a:custGeom>
              <a:avLst/>
              <a:gdLst/>
              <a:ahLst/>
              <a:cxnLst/>
              <a:rect l="l" t="t" r="r" b="b"/>
              <a:pathLst>
                <a:path w="1352" h="1351" extrusionOk="0">
                  <a:moveTo>
                    <a:pt x="638" y="0"/>
                  </a:moveTo>
                  <a:lnTo>
                    <a:pt x="1" y="636"/>
                  </a:lnTo>
                  <a:lnTo>
                    <a:pt x="715" y="1350"/>
                  </a:lnTo>
                  <a:lnTo>
                    <a:pt x="1352" y="714"/>
                  </a:lnTo>
                  <a:lnTo>
                    <a:pt x="63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55"/>
            <p:cNvSpPr/>
            <p:nvPr/>
          </p:nvSpPr>
          <p:spPr>
            <a:xfrm rot="10800000">
              <a:off x="1155200" y="3300500"/>
              <a:ext cx="33800" cy="33800"/>
            </a:xfrm>
            <a:custGeom>
              <a:avLst/>
              <a:gdLst/>
              <a:ahLst/>
              <a:cxnLst/>
              <a:rect l="l" t="t" r="r" b="b"/>
              <a:pathLst>
                <a:path w="1352" h="1352" extrusionOk="0">
                  <a:moveTo>
                    <a:pt x="715" y="0"/>
                  </a:moveTo>
                  <a:lnTo>
                    <a:pt x="1" y="714"/>
                  </a:lnTo>
                  <a:lnTo>
                    <a:pt x="638" y="1351"/>
                  </a:lnTo>
                  <a:lnTo>
                    <a:pt x="1352" y="637"/>
                  </a:lnTo>
                  <a:lnTo>
                    <a:pt x="7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55"/>
            <p:cNvSpPr/>
            <p:nvPr/>
          </p:nvSpPr>
          <p:spPr>
            <a:xfrm rot="10800000">
              <a:off x="1036175" y="3264925"/>
              <a:ext cx="143750" cy="66650"/>
            </a:xfrm>
            <a:custGeom>
              <a:avLst/>
              <a:gdLst/>
              <a:ahLst/>
              <a:cxnLst/>
              <a:rect l="l" t="t" r="r" b="b"/>
              <a:pathLst>
                <a:path w="5750" h="2666" extrusionOk="0">
                  <a:moveTo>
                    <a:pt x="2836" y="0"/>
                  </a:moveTo>
                  <a:cubicBezTo>
                    <a:pt x="2448" y="0"/>
                    <a:pt x="2085" y="151"/>
                    <a:pt x="1811" y="419"/>
                  </a:cubicBezTo>
                  <a:lnTo>
                    <a:pt x="1345" y="885"/>
                  </a:lnTo>
                  <a:lnTo>
                    <a:pt x="631" y="1599"/>
                  </a:lnTo>
                  <a:lnTo>
                    <a:pt x="0" y="2231"/>
                  </a:lnTo>
                  <a:lnTo>
                    <a:pt x="352" y="2582"/>
                  </a:lnTo>
                  <a:lnTo>
                    <a:pt x="2169" y="765"/>
                  </a:lnTo>
                  <a:cubicBezTo>
                    <a:pt x="2352" y="582"/>
                    <a:pt x="2593" y="491"/>
                    <a:pt x="2834" y="491"/>
                  </a:cubicBezTo>
                  <a:cubicBezTo>
                    <a:pt x="3074" y="491"/>
                    <a:pt x="3315" y="582"/>
                    <a:pt x="3499" y="765"/>
                  </a:cubicBezTo>
                  <a:lnTo>
                    <a:pt x="5398" y="2666"/>
                  </a:lnTo>
                  <a:lnTo>
                    <a:pt x="5749" y="2313"/>
                  </a:lnTo>
                  <a:lnTo>
                    <a:pt x="3855" y="419"/>
                  </a:lnTo>
                  <a:cubicBezTo>
                    <a:pt x="3581" y="151"/>
                    <a:pt x="321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55"/>
            <p:cNvSpPr/>
            <p:nvPr/>
          </p:nvSpPr>
          <p:spPr>
            <a:xfrm rot="10800000">
              <a:off x="1027125" y="3255775"/>
              <a:ext cx="161875" cy="82150"/>
            </a:xfrm>
            <a:custGeom>
              <a:avLst/>
              <a:gdLst/>
              <a:ahLst/>
              <a:cxnLst/>
              <a:rect l="l" t="t" r="r" b="b"/>
              <a:pathLst>
                <a:path w="6475" h="3286" extrusionOk="0">
                  <a:moveTo>
                    <a:pt x="3199" y="254"/>
                  </a:moveTo>
                  <a:cubicBezTo>
                    <a:pt x="3582" y="254"/>
                    <a:pt x="3944" y="405"/>
                    <a:pt x="4218" y="673"/>
                  </a:cubicBezTo>
                  <a:lnTo>
                    <a:pt x="6112" y="2567"/>
                  </a:lnTo>
                  <a:lnTo>
                    <a:pt x="6117" y="2572"/>
                  </a:lnTo>
                  <a:lnTo>
                    <a:pt x="5761" y="2930"/>
                  </a:lnTo>
                  <a:lnTo>
                    <a:pt x="3862" y="1031"/>
                  </a:lnTo>
                  <a:cubicBezTo>
                    <a:pt x="3678" y="849"/>
                    <a:pt x="3437" y="759"/>
                    <a:pt x="3197" y="759"/>
                  </a:cubicBezTo>
                  <a:cubicBezTo>
                    <a:pt x="2956" y="759"/>
                    <a:pt x="2715" y="849"/>
                    <a:pt x="2532" y="1031"/>
                  </a:cubicBezTo>
                  <a:lnTo>
                    <a:pt x="715" y="2846"/>
                  </a:lnTo>
                  <a:lnTo>
                    <a:pt x="358" y="2490"/>
                  </a:lnTo>
                  <a:lnTo>
                    <a:pt x="363" y="2485"/>
                  </a:lnTo>
                  <a:lnTo>
                    <a:pt x="994" y="1853"/>
                  </a:lnTo>
                  <a:lnTo>
                    <a:pt x="1708" y="1139"/>
                  </a:lnTo>
                  <a:lnTo>
                    <a:pt x="2174" y="673"/>
                  </a:lnTo>
                  <a:cubicBezTo>
                    <a:pt x="2448" y="405"/>
                    <a:pt x="2811" y="254"/>
                    <a:pt x="3199" y="254"/>
                  </a:cubicBezTo>
                  <a:close/>
                  <a:moveTo>
                    <a:pt x="3199" y="0"/>
                  </a:moveTo>
                  <a:cubicBezTo>
                    <a:pt x="2764" y="0"/>
                    <a:pt x="2330" y="166"/>
                    <a:pt x="1999" y="498"/>
                  </a:cubicBezTo>
                  <a:lnTo>
                    <a:pt x="1533" y="964"/>
                  </a:lnTo>
                  <a:lnTo>
                    <a:pt x="819" y="1678"/>
                  </a:lnTo>
                  <a:lnTo>
                    <a:pt x="1" y="2490"/>
                  </a:lnTo>
                  <a:lnTo>
                    <a:pt x="715" y="3204"/>
                  </a:lnTo>
                  <a:lnTo>
                    <a:pt x="1533" y="2392"/>
                  </a:lnTo>
                  <a:lnTo>
                    <a:pt x="2247" y="1678"/>
                  </a:lnTo>
                  <a:lnTo>
                    <a:pt x="2713" y="1212"/>
                  </a:lnTo>
                  <a:cubicBezTo>
                    <a:pt x="2845" y="1077"/>
                    <a:pt x="3020" y="1010"/>
                    <a:pt x="3196" y="1010"/>
                  </a:cubicBezTo>
                  <a:cubicBezTo>
                    <a:pt x="3372" y="1010"/>
                    <a:pt x="3548" y="1077"/>
                    <a:pt x="3680" y="1212"/>
                  </a:cubicBezTo>
                  <a:lnTo>
                    <a:pt x="5761" y="3286"/>
                  </a:lnTo>
                  <a:lnTo>
                    <a:pt x="6475" y="2572"/>
                  </a:lnTo>
                  <a:lnTo>
                    <a:pt x="4395" y="498"/>
                  </a:lnTo>
                  <a:cubicBezTo>
                    <a:pt x="4066" y="166"/>
                    <a:pt x="3633" y="0"/>
                    <a:pt x="3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55"/>
            <p:cNvSpPr/>
            <p:nvPr/>
          </p:nvSpPr>
          <p:spPr>
            <a:xfrm rot="10800000">
              <a:off x="2328050" y="3257800"/>
              <a:ext cx="33800" cy="33825"/>
            </a:xfrm>
            <a:custGeom>
              <a:avLst/>
              <a:gdLst/>
              <a:ahLst/>
              <a:cxnLst/>
              <a:rect l="l" t="t" r="r" b="b"/>
              <a:pathLst>
                <a:path w="1352" h="1353" extrusionOk="0">
                  <a:moveTo>
                    <a:pt x="637" y="1"/>
                  </a:moveTo>
                  <a:lnTo>
                    <a:pt x="0" y="638"/>
                  </a:lnTo>
                  <a:lnTo>
                    <a:pt x="714" y="1352"/>
                  </a:lnTo>
                  <a:lnTo>
                    <a:pt x="1352" y="715"/>
                  </a:lnTo>
                  <a:lnTo>
                    <a:pt x="6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55"/>
            <p:cNvSpPr/>
            <p:nvPr/>
          </p:nvSpPr>
          <p:spPr>
            <a:xfrm rot="10800000">
              <a:off x="2242675" y="3298450"/>
              <a:ext cx="76475" cy="39450"/>
            </a:xfrm>
            <a:custGeom>
              <a:avLst/>
              <a:gdLst/>
              <a:ahLst/>
              <a:cxnLst/>
              <a:rect l="l" t="t" r="r" b="b"/>
              <a:pathLst>
                <a:path w="3059" h="1578" extrusionOk="0">
                  <a:moveTo>
                    <a:pt x="1485" y="0"/>
                  </a:moveTo>
                  <a:cubicBezTo>
                    <a:pt x="1036" y="0"/>
                    <a:pt x="606" y="175"/>
                    <a:pt x="291" y="497"/>
                  </a:cubicBezTo>
                  <a:lnTo>
                    <a:pt x="0" y="781"/>
                  </a:lnTo>
                  <a:lnTo>
                    <a:pt x="714" y="1495"/>
                  </a:lnTo>
                  <a:lnTo>
                    <a:pt x="1005" y="1211"/>
                  </a:lnTo>
                  <a:cubicBezTo>
                    <a:pt x="1135" y="1081"/>
                    <a:pt x="1313" y="1014"/>
                    <a:pt x="1491" y="1014"/>
                  </a:cubicBezTo>
                  <a:cubicBezTo>
                    <a:pt x="1667" y="1014"/>
                    <a:pt x="1844" y="1079"/>
                    <a:pt x="1972" y="1211"/>
                  </a:cubicBezTo>
                  <a:lnTo>
                    <a:pt x="2345" y="1577"/>
                  </a:lnTo>
                  <a:lnTo>
                    <a:pt x="3059" y="863"/>
                  </a:lnTo>
                  <a:lnTo>
                    <a:pt x="2686" y="497"/>
                  </a:lnTo>
                  <a:cubicBezTo>
                    <a:pt x="2366" y="175"/>
                    <a:pt x="1941" y="0"/>
                    <a:pt x="1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55"/>
            <p:cNvSpPr/>
            <p:nvPr/>
          </p:nvSpPr>
          <p:spPr>
            <a:xfrm rot="10800000">
              <a:off x="2199975" y="3255775"/>
              <a:ext cx="33800" cy="33750"/>
            </a:xfrm>
            <a:custGeom>
              <a:avLst/>
              <a:gdLst/>
              <a:ahLst/>
              <a:cxnLst/>
              <a:rect l="l" t="t" r="r" b="b"/>
              <a:pathLst>
                <a:path w="1352" h="1350" extrusionOk="0">
                  <a:moveTo>
                    <a:pt x="714" y="0"/>
                  </a:moveTo>
                  <a:lnTo>
                    <a:pt x="0" y="714"/>
                  </a:lnTo>
                  <a:lnTo>
                    <a:pt x="637" y="1350"/>
                  </a:lnTo>
                  <a:lnTo>
                    <a:pt x="1352" y="636"/>
                  </a:lnTo>
                  <a:lnTo>
                    <a:pt x="7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55"/>
            <p:cNvSpPr/>
            <p:nvPr/>
          </p:nvSpPr>
          <p:spPr>
            <a:xfrm rot="10800000">
              <a:off x="2209050" y="3258350"/>
              <a:ext cx="143750" cy="66650"/>
            </a:xfrm>
            <a:custGeom>
              <a:avLst/>
              <a:gdLst/>
              <a:ahLst/>
              <a:cxnLst/>
              <a:rect l="l" t="t" r="r" b="b"/>
              <a:pathLst>
                <a:path w="5750" h="2666" extrusionOk="0">
                  <a:moveTo>
                    <a:pt x="352" y="1"/>
                  </a:moveTo>
                  <a:lnTo>
                    <a:pt x="1" y="347"/>
                  </a:lnTo>
                  <a:lnTo>
                    <a:pt x="1895" y="2241"/>
                  </a:lnTo>
                  <a:cubicBezTo>
                    <a:pt x="2169" y="2516"/>
                    <a:pt x="2526" y="2666"/>
                    <a:pt x="2915" y="2666"/>
                  </a:cubicBezTo>
                  <a:cubicBezTo>
                    <a:pt x="3302" y="2666"/>
                    <a:pt x="3665" y="2516"/>
                    <a:pt x="3934" y="2241"/>
                  </a:cubicBezTo>
                  <a:lnTo>
                    <a:pt x="4405" y="1775"/>
                  </a:lnTo>
                  <a:lnTo>
                    <a:pt x="5119" y="1061"/>
                  </a:lnTo>
                  <a:lnTo>
                    <a:pt x="5750" y="430"/>
                  </a:lnTo>
                  <a:lnTo>
                    <a:pt x="5398" y="79"/>
                  </a:lnTo>
                  <a:lnTo>
                    <a:pt x="3577" y="1900"/>
                  </a:lnTo>
                  <a:cubicBezTo>
                    <a:pt x="3396" y="2081"/>
                    <a:pt x="3156" y="2172"/>
                    <a:pt x="2916" y="2172"/>
                  </a:cubicBezTo>
                  <a:cubicBezTo>
                    <a:pt x="2676" y="2172"/>
                    <a:pt x="2436" y="2081"/>
                    <a:pt x="2253" y="1900"/>
                  </a:cubicBezTo>
                  <a:lnTo>
                    <a:pt x="3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55"/>
            <p:cNvSpPr/>
            <p:nvPr/>
          </p:nvSpPr>
          <p:spPr>
            <a:xfrm rot="10800000">
              <a:off x="2199975" y="3252000"/>
              <a:ext cx="161875" cy="82300"/>
            </a:xfrm>
            <a:custGeom>
              <a:avLst/>
              <a:gdLst/>
              <a:ahLst/>
              <a:cxnLst/>
              <a:rect l="l" t="t" r="r" b="b"/>
              <a:pathLst>
                <a:path w="6475" h="3292" extrusionOk="0">
                  <a:moveTo>
                    <a:pt x="714" y="358"/>
                  </a:moveTo>
                  <a:lnTo>
                    <a:pt x="2615" y="2257"/>
                  </a:lnTo>
                  <a:cubicBezTo>
                    <a:pt x="2798" y="2441"/>
                    <a:pt x="3038" y="2532"/>
                    <a:pt x="3278" y="2532"/>
                  </a:cubicBezTo>
                  <a:cubicBezTo>
                    <a:pt x="3518" y="2532"/>
                    <a:pt x="3758" y="2441"/>
                    <a:pt x="3939" y="2257"/>
                  </a:cubicBezTo>
                  <a:lnTo>
                    <a:pt x="5760" y="440"/>
                  </a:lnTo>
                  <a:lnTo>
                    <a:pt x="6117" y="797"/>
                  </a:lnTo>
                  <a:lnTo>
                    <a:pt x="6112" y="802"/>
                  </a:lnTo>
                  <a:lnTo>
                    <a:pt x="5481" y="1433"/>
                  </a:lnTo>
                  <a:lnTo>
                    <a:pt x="4767" y="2147"/>
                  </a:lnTo>
                  <a:lnTo>
                    <a:pt x="4296" y="2613"/>
                  </a:lnTo>
                  <a:cubicBezTo>
                    <a:pt x="4027" y="2888"/>
                    <a:pt x="3664" y="3038"/>
                    <a:pt x="3277" y="3038"/>
                  </a:cubicBezTo>
                  <a:cubicBezTo>
                    <a:pt x="2888" y="3038"/>
                    <a:pt x="2531" y="2888"/>
                    <a:pt x="2257" y="2613"/>
                  </a:cubicBezTo>
                  <a:lnTo>
                    <a:pt x="363" y="719"/>
                  </a:lnTo>
                  <a:lnTo>
                    <a:pt x="358" y="714"/>
                  </a:lnTo>
                  <a:lnTo>
                    <a:pt x="714" y="358"/>
                  </a:lnTo>
                  <a:close/>
                  <a:moveTo>
                    <a:pt x="714" y="0"/>
                  </a:moveTo>
                  <a:lnTo>
                    <a:pt x="0" y="714"/>
                  </a:lnTo>
                  <a:lnTo>
                    <a:pt x="2081" y="2795"/>
                  </a:lnTo>
                  <a:cubicBezTo>
                    <a:pt x="2410" y="3126"/>
                    <a:pt x="2843" y="3292"/>
                    <a:pt x="3277" y="3292"/>
                  </a:cubicBezTo>
                  <a:cubicBezTo>
                    <a:pt x="3711" y="3292"/>
                    <a:pt x="4146" y="3126"/>
                    <a:pt x="4478" y="2795"/>
                  </a:cubicBezTo>
                  <a:lnTo>
                    <a:pt x="4943" y="2329"/>
                  </a:lnTo>
                  <a:lnTo>
                    <a:pt x="5657" y="1615"/>
                  </a:lnTo>
                  <a:lnTo>
                    <a:pt x="6475" y="797"/>
                  </a:lnTo>
                  <a:lnTo>
                    <a:pt x="5760" y="83"/>
                  </a:lnTo>
                  <a:lnTo>
                    <a:pt x="4943" y="901"/>
                  </a:lnTo>
                  <a:lnTo>
                    <a:pt x="4229" y="1615"/>
                  </a:lnTo>
                  <a:lnTo>
                    <a:pt x="3763" y="2080"/>
                  </a:lnTo>
                  <a:cubicBezTo>
                    <a:pt x="3629" y="2213"/>
                    <a:pt x="3453" y="2279"/>
                    <a:pt x="3277" y="2279"/>
                  </a:cubicBezTo>
                  <a:cubicBezTo>
                    <a:pt x="3102" y="2279"/>
                    <a:pt x="2927" y="2213"/>
                    <a:pt x="2795" y="2080"/>
                  </a:cubicBezTo>
                  <a:lnTo>
                    <a:pt x="7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55"/>
            <p:cNvSpPr/>
            <p:nvPr/>
          </p:nvSpPr>
          <p:spPr>
            <a:xfrm rot="10800000">
              <a:off x="2075775" y="3252000"/>
              <a:ext cx="76500" cy="39625"/>
            </a:xfrm>
            <a:custGeom>
              <a:avLst/>
              <a:gdLst/>
              <a:ahLst/>
              <a:cxnLst/>
              <a:rect l="l" t="t" r="r" b="b"/>
              <a:pathLst>
                <a:path w="3060" h="1585" extrusionOk="0">
                  <a:moveTo>
                    <a:pt x="715" y="1"/>
                  </a:moveTo>
                  <a:lnTo>
                    <a:pt x="0" y="715"/>
                  </a:lnTo>
                  <a:lnTo>
                    <a:pt x="373" y="1088"/>
                  </a:lnTo>
                  <a:cubicBezTo>
                    <a:pt x="695" y="1409"/>
                    <a:pt x="1118" y="1584"/>
                    <a:pt x="1574" y="1584"/>
                  </a:cubicBezTo>
                  <a:cubicBezTo>
                    <a:pt x="2025" y="1584"/>
                    <a:pt x="2453" y="1409"/>
                    <a:pt x="2770" y="1088"/>
                  </a:cubicBezTo>
                  <a:lnTo>
                    <a:pt x="3059" y="798"/>
                  </a:lnTo>
                  <a:lnTo>
                    <a:pt x="2345" y="84"/>
                  </a:lnTo>
                  <a:lnTo>
                    <a:pt x="2056" y="373"/>
                  </a:lnTo>
                  <a:cubicBezTo>
                    <a:pt x="1926" y="503"/>
                    <a:pt x="1749" y="568"/>
                    <a:pt x="1571" y="568"/>
                  </a:cubicBezTo>
                  <a:cubicBezTo>
                    <a:pt x="1394" y="568"/>
                    <a:pt x="1217" y="503"/>
                    <a:pt x="1087" y="373"/>
                  </a:cubicBezTo>
                  <a:lnTo>
                    <a:pt x="71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55"/>
            <p:cNvSpPr/>
            <p:nvPr/>
          </p:nvSpPr>
          <p:spPr>
            <a:xfrm rot="10800000">
              <a:off x="2161175" y="3300500"/>
              <a:ext cx="33800" cy="33800"/>
            </a:xfrm>
            <a:custGeom>
              <a:avLst/>
              <a:gdLst/>
              <a:ahLst/>
              <a:cxnLst/>
              <a:rect l="l" t="t" r="r" b="b"/>
              <a:pathLst>
                <a:path w="1352" h="1352" extrusionOk="0">
                  <a:moveTo>
                    <a:pt x="715" y="0"/>
                  </a:moveTo>
                  <a:lnTo>
                    <a:pt x="1" y="714"/>
                  </a:lnTo>
                  <a:lnTo>
                    <a:pt x="638" y="1351"/>
                  </a:lnTo>
                  <a:lnTo>
                    <a:pt x="1352" y="637"/>
                  </a:lnTo>
                  <a:lnTo>
                    <a:pt x="7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55"/>
            <p:cNvSpPr/>
            <p:nvPr/>
          </p:nvSpPr>
          <p:spPr>
            <a:xfrm rot="10800000">
              <a:off x="2033100" y="3298450"/>
              <a:ext cx="33800" cy="33775"/>
            </a:xfrm>
            <a:custGeom>
              <a:avLst/>
              <a:gdLst/>
              <a:ahLst/>
              <a:cxnLst/>
              <a:rect l="l" t="t" r="r" b="b"/>
              <a:pathLst>
                <a:path w="1352" h="1351" extrusionOk="0">
                  <a:moveTo>
                    <a:pt x="638" y="0"/>
                  </a:moveTo>
                  <a:lnTo>
                    <a:pt x="1" y="636"/>
                  </a:lnTo>
                  <a:lnTo>
                    <a:pt x="715" y="1350"/>
                  </a:lnTo>
                  <a:lnTo>
                    <a:pt x="1352" y="714"/>
                  </a:lnTo>
                  <a:lnTo>
                    <a:pt x="63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55"/>
            <p:cNvSpPr/>
            <p:nvPr/>
          </p:nvSpPr>
          <p:spPr>
            <a:xfrm rot="10800000">
              <a:off x="2042150" y="3264925"/>
              <a:ext cx="143750" cy="66650"/>
            </a:xfrm>
            <a:custGeom>
              <a:avLst/>
              <a:gdLst/>
              <a:ahLst/>
              <a:cxnLst/>
              <a:rect l="l" t="t" r="r" b="b"/>
              <a:pathLst>
                <a:path w="5750" h="2666" extrusionOk="0">
                  <a:moveTo>
                    <a:pt x="2836" y="0"/>
                  </a:moveTo>
                  <a:cubicBezTo>
                    <a:pt x="2448" y="0"/>
                    <a:pt x="2086" y="151"/>
                    <a:pt x="1817" y="419"/>
                  </a:cubicBezTo>
                  <a:lnTo>
                    <a:pt x="1345" y="885"/>
                  </a:lnTo>
                  <a:lnTo>
                    <a:pt x="631" y="1599"/>
                  </a:lnTo>
                  <a:lnTo>
                    <a:pt x="0" y="2231"/>
                  </a:lnTo>
                  <a:lnTo>
                    <a:pt x="352" y="2582"/>
                  </a:lnTo>
                  <a:lnTo>
                    <a:pt x="2174" y="765"/>
                  </a:lnTo>
                  <a:cubicBezTo>
                    <a:pt x="2355" y="582"/>
                    <a:pt x="2595" y="491"/>
                    <a:pt x="2835" y="491"/>
                  </a:cubicBezTo>
                  <a:cubicBezTo>
                    <a:pt x="3075" y="491"/>
                    <a:pt x="3315" y="582"/>
                    <a:pt x="3499" y="765"/>
                  </a:cubicBezTo>
                  <a:lnTo>
                    <a:pt x="5398" y="2666"/>
                  </a:lnTo>
                  <a:lnTo>
                    <a:pt x="5749" y="2313"/>
                  </a:lnTo>
                  <a:lnTo>
                    <a:pt x="3855" y="419"/>
                  </a:lnTo>
                  <a:cubicBezTo>
                    <a:pt x="3581" y="151"/>
                    <a:pt x="3224"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55"/>
            <p:cNvSpPr/>
            <p:nvPr/>
          </p:nvSpPr>
          <p:spPr>
            <a:xfrm rot="10800000">
              <a:off x="2033100" y="3255775"/>
              <a:ext cx="161875" cy="82150"/>
            </a:xfrm>
            <a:custGeom>
              <a:avLst/>
              <a:gdLst/>
              <a:ahLst/>
              <a:cxnLst/>
              <a:rect l="l" t="t" r="r" b="b"/>
              <a:pathLst>
                <a:path w="6475" h="3286" extrusionOk="0">
                  <a:moveTo>
                    <a:pt x="3199" y="254"/>
                  </a:moveTo>
                  <a:cubicBezTo>
                    <a:pt x="3587" y="254"/>
                    <a:pt x="3944" y="405"/>
                    <a:pt x="4218" y="673"/>
                  </a:cubicBezTo>
                  <a:lnTo>
                    <a:pt x="6112" y="2567"/>
                  </a:lnTo>
                  <a:lnTo>
                    <a:pt x="6117" y="2572"/>
                  </a:lnTo>
                  <a:lnTo>
                    <a:pt x="5761" y="2930"/>
                  </a:lnTo>
                  <a:lnTo>
                    <a:pt x="3862" y="1031"/>
                  </a:lnTo>
                  <a:cubicBezTo>
                    <a:pt x="3678" y="849"/>
                    <a:pt x="3438" y="759"/>
                    <a:pt x="3198" y="759"/>
                  </a:cubicBezTo>
                  <a:cubicBezTo>
                    <a:pt x="2958" y="759"/>
                    <a:pt x="2718" y="849"/>
                    <a:pt x="2537" y="1031"/>
                  </a:cubicBezTo>
                  <a:lnTo>
                    <a:pt x="715" y="2846"/>
                  </a:lnTo>
                  <a:lnTo>
                    <a:pt x="358" y="2490"/>
                  </a:lnTo>
                  <a:lnTo>
                    <a:pt x="363" y="2485"/>
                  </a:lnTo>
                  <a:lnTo>
                    <a:pt x="994" y="1853"/>
                  </a:lnTo>
                  <a:lnTo>
                    <a:pt x="1708" y="1139"/>
                  </a:lnTo>
                  <a:lnTo>
                    <a:pt x="2180" y="673"/>
                  </a:lnTo>
                  <a:cubicBezTo>
                    <a:pt x="2449" y="405"/>
                    <a:pt x="2811" y="254"/>
                    <a:pt x="3199" y="254"/>
                  </a:cubicBezTo>
                  <a:close/>
                  <a:moveTo>
                    <a:pt x="3199" y="0"/>
                  </a:moveTo>
                  <a:cubicBezTo>
                    <a:pt x="2765" y="0"/>
                    <a:pt x="2330" y="166"/>
                    <a:pt x="1999" y="498"/>
                  </a:cubicBezTo>
                  <a:lnTo>
                    <a:pt x="1533" y="964"/>
                  </a:lnTo>
                  <a:lnTo>
                    <a:pt x="819" y="1678"/>
                  </a:lnTo>
                  <a:lnTo>
                    <a:pt x="1" y="2490"/>
                  </a:lnTo>
                  <a:lnTo>
                    <a:pt x="715" y="3204"/>
                  </a:lnTo>
                  <a:lnTo>
                    <a:pt x="1533" y="2392"/>
                  </a:lnTo>
                  <a:lnTo>
                    <a:pt x="2247" y="1678"/>
                  </a:lnTo>
                  <a:lnTo>
                    <a:pt x="2713" y="1212"/>
                  </a:lnTo>
                  <a:cubicBezTo>
                    <a:pt x="2847" y="1077"/>
                    <a:pt x="3023" y="1010"/>
                    <a:pt x="3198" y="1010"/>
                  </a:cubicBezTo>
                  <a:cubicBezTo>
                    <a:pt x="3374" y="1010"/>
                    <a:pt x="3548" y="1077"/>
                    <a:pt x="3681" y="1212"/>
                  </a:cubicBezTo>
                  <a:lnTo>
                    <a:pt x="5761" y="3286"/>
                  </a:lnTo>
                  <a:lnTo>
                    <a:pt x="6475" y="2572"/>
                  </a:lnTo>
                  <a:lnTo>
                    <a:pt x="4395" y="498"/>
                  </a:lnTo>
                  <a:cubicBezTo>
                    <a:pt x="4066" y="166"/>
                    <a:pt x="3633" y="0"/>
                    <a:pt x="3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55"/>
            <p:cNvSpPr/>
            <p:nvPr/>
          </p:nvSpPr>
          <p:spPr>
            <a:xfrm rot="10800000">
              <a:off x="1992075" y="3257800"/>
              <a:ext cx="33800" cy="33825"/>
            </a:xfrm>
            <a:custGeom>
              <a:avLst/>
              <a:gdLst/>
              <a:ahLst/>
              <a:cxnLst/>
              <a:rect l="l" t="t" r="r" b="b"/>
              <a:pathLst>
                <a:path w="1352" h="1353" extrusionOk="0">
                  <a:moveTo>
                    <a:pt x="637" y="1"/>
                  </a:moveTo>
                  <a:lnTo>
                    <a:pt x="0" y="638"/>
                  </a:lnTo>
                  <a:lnTo>
                    <a:pt x="714" y="1352"/>
                  </a:lnTo>
                  <a:lnTo>
                    <a:pt x="1352" y="715"/>
                  </a:lnTo>
                  <a:lnTo>
                    <a:pt x="6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55"/>
            <p:cNvSpPr/>
            <p:nvPr/>
          </p:nvSpPr>
          <p:spPr>
            <a:xfrm rot="10800000">
              <a:off x="1906825" y="3298450"/>
              <a:ext cx="76350" cy="39450"/>
            </a:xfrm>
            <a:custGeom>
              <a:avLst/>
              <a:gdLst/>
              <a:ahLst/>
              <a:cxnLst/>
              <a:rect l="l" t="t" r="r" b="b"/>
              <a:pathLst>
                <a:path w="3054" h="1578" extrusionOk="0">
                  <a:moveTo>
                    <a:pt x="1485" y="0"/>
                  </a:moveTo>
                  <a:cubicBezTo>
                    <a:pt x="1030" y="0"/>
                    <a:pt x="606" y="175"/>
                    <a:pt x="284" y="497"/>
                  </a:cubicBezTo>
                  <a:lnTo>
                    <a:pt x="0" y="781"/>
                  </a:lnTo>
                  <a:lnTo>
                    <a:pt x="714" y="1495"/>
                  </a:lnTo>
                  <a:lnTo>
                    <a:pt x="999" y="1211"/>
                  </a:lnTo>
                  <a:cubicBezTo>
                    <a:pt x="1129" y="1081"/>
                    <a:pt x="1309" y="1014"/>
                    <a:pt x="1488" y="1014"/>
                  </a:cubicBezTo>
                  <a:cubicBezTo>
                    <a:pt x="1666" y="1014"/>
                    <a:pt x="1843" y="1079"/>
                    <a:pt x="1972" y="1211"/>
                  </a:cubicBezTo>
                  <a:lnTo>
                    <a:pt x="2340" y="1577"/>
                  </a:lnTo>
                  <a:lnTo>
                    <a:pt x="3054" y="863"/>
                  </a:lnTo>
                  <a:lnTo>
                    <a:pt x="2686" y="497"/>
                  </a:lnTo>
                  <a:cubicBezTo>
                    <a:pt x="2365" y="175"/>
                    <a:pt x="1936" y="0"/>
                    <a:pt x="1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55"/>
            <p:cNvSpPr/>
            <p:nvPr/>
          </p:nvSpPr>
          <p:spPr>
            <a:xfrm rot="10800000">
              <a:off x="1864125" y="3255775"/>
              <a:ext cx="33800" cy="33750"/>
            </a:xfrm>
            <a:custGeom>
              <a:avLst/>
              <a:gdLst/>
              <a:ahLst/>
              <a:cxnLst/>
              <a:rect l="l" t="t" r="r" b="b"/>
              <a:pathLst>
                <a:path w="1352" h="1350" extrusionOk="0">
                  <a:moveTo>
                    <a:pt x="714" y="0"/>
                  </a:moveTo>
                  <a:lnTo>
                    <a:pt x="0" y="714"/>
                  </a:lnTo>
                  <a:lnTo>
                    <a:pt x="637" y="1350"/>
                  </a:lnTo>
                  <a:lnTo>
                    <a:pt x="1352" y="636"/>
                  </a:lnTo>
                  <a:lnTo>
                    <a:pt x="7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55"/>
            <p:cNvSpPr/>
            <p:nvPr/>
          </p:nvSpPr>
          <p:spPr>
            <a:xfrm rot="10800000">
              <a:off x="1873200" y="3258350"/>
              <a:ext cx="143600" cy="66650"/>
            </a:xfrm>
            <a:custGeom>
              <a:avLst/>
              <a:gdLst/>
              <a:ahLst/>
              <a:cxnLst/>
              <a:rect l="l" t="t" r="r" b="b"/>
              <a:pathLst>
                <a:path w="5744" h="2666" extrusionOk="0">
                  <a:moveTo>
                    <a:pt x="351" y="1"/>
                  </a:moveTo>
                  <a:lnTo>
                    <a:pt x="0" y="347"/>
                  </a:lnTo>
                  <a:lnTo>
                    <a:pt x="1894" y="2241"/>
                  </a:lnTo>
                  <a:cubicBezTo>
                    <a:pt x="2163" y="2516"/>
                    <a:pt x="2525" y="2666"/>
                    <a:pt x="2914" y="2666"/>
                  </a:cubicBezTo>
                  <a:cubicBezTo>
                    <a:pt x="3296" y="2666"/>
                    <a:pt x="3659" y="2516"/>
                    <a:pt x="3933" y="2241"/>
                  </a:cubicBezTo>
                  <a:lnTo>
                    <a:pt x="4399" y="1775"/>
                  </a:lnTo>
                  <a:lnTo>
                    <a:pt x="5113" y="1061"/>
                  </a:lnTo>
                  <a:lnTo>
                    <a:pt x="5744" y="430"/>
                  </a:lnTo>
                  <a:lnTo>
                    <a:pt x="5392" y="79"/>
                  </a:lnTo>
                  <a:lnTo>
                    <a:pt x="3576" y="1900"/>
                  </a:lnTo>
                  <a:cubicBezTo>
                    <a:pt x="3392" y="2081"/>
                    <a:pt x="3152" y="2172"/>
                    <a:pt x="2913" y="2172"/>
                  </a:cubicBezTo>
                  <a:cubicBezTo>
                    <a:pt x="2674" y="2172"/>
                    <a:pt x="2434" y="2081"/>
                    <a:pt x="2250" y="1900"/>
                  </a:cubicBezTo>
                  <a:lnTo>
                    <a:pt x="3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55"/>
            <p:cNvSpPr/>
            <p:nvPr/>
          </p:nvSpPr>
          <p:spPr>
            <a:xfrm rot="10800000">
              <a:off x="1864125" y="3252000"/>
              <a:ext cx="161750" cy="82300"/>
            </a:xfrm>
            <a:custGeom>
              <a:avLst/>
              <a:gdLst/>
              <a:ahLst/>
              <a:cxnLst/>
              <a:rect l="l" t="t" r="r" b="b"/>
              <a:pathLst>
                <a:path w="6470" h="3292" extrusionOk="0">
                  <a:moveTo>
                    <a:pt x="714" y="358"/>
                  </a:moveTo>
                  <a:lnTo>
                    <a:pt x="2613" y="2257"/>
                  </a:lnTo>
                  <a:cubicBezTo>
                    <a:pt x="2797" y="2441"/>
                    <a:pt x="3037" y="2532"/>
                    <a:pt x="3276" y="2532"/>
                  </a:cubicBezTo>
                  <a:cubicBezTo>
                    <a:pt x="3515" y="2532"/>
                    <a:pt x="3755" y="2441"/>
                    <a:pt x="3939" y="2257"/>
                  </a:cubicBezTo>
                  <a:lnTo>
                    <a:pt x="5755" y="440"/>
                  </a:lnTo>
                  <a:lnTo>
                    <a:pt x="6112" y="797"/>
                  </a:lnTo>
                  <a:lnTo>
                    <a:pt x="6107" y="802"/>
                  </a:lnTo>
                  <a:lnTo>
                    <a:pt x="5476" y="1433"/>
                  </a:lnTo>
                  <a:lnTo>
                    <a:pt x="4762" y="2147"/>
                  </a:lnTo>
                  <a:lnTo>
                    <a:pt x="4296" y="2613"/>
                  </a:lnTo>
                  <a:cubicBezTo>
                    <a:pt x="4022" y="2888"/>
                    <a:pt x="3659" y="3038"/>
                    <a:pt x="3277" y="3038"/>
                  </a:cubicBezTo>
                  <a:cubicBezTo>
                    <a:pt x="2888" y="3038"/>
                    <a:pt x="2526" y="2888"/>
                    <a:pt x="2257" y="2613"/>
                  </a:cubicBezTo>
                  <a:lnTo>
                    <a:pt x="363" y="719"/>
                  </a:lnTo>
                  <a:lnTo>
                    <a:pt x="358" y="714"/>
                  </a:lnTo>
                  <a:lnTo>
                    <a:pt x="714" y="358"/>
                  </a:lnTo>
                  <a:close/>
                  <a:moveTo>
                    <a:pt x="714" y="0"/>
                  </a:moveTo>
                  <a:lnTo>
                    <a:pt x="0" y="714"/>
                  </a:lnTo>
                  <a:lnTo>
                    <a:pt x="2076" y="2795"/>
                  </a:lnTo>
                  <a:cubicBezTo>
                    <a:pt x="2407" y="3126"/>
                    <a:pt x="2840" y="3292"/>
                    <a:pt x="3274" y="3292"/>
                  </a:cubicBezTo>
                  <a:cubicBezTo>
                    <a:pt x="3708" y="3292"/>
                    <a:pt x="4143" y="3126"/>
                    <a:pt x="4476" y="2795"/>
                  </a:cubicBezTo>
                  <a:lnTo>
                    <a:pt x="4942" y="2329"/>
                  </a:lnTo>
                  <a:lnTo>
                    <a:pt x="5656" y="1615"/>
                  </a:lnTo>
                  <a:lnTo>
                    <a:pt x="6470" y="797"/>
                  </a:lnTo>
                  <a:lnTo>
                    <a:pt x="5755" y="83"/>
                  </a:lnTo>
                  <a:lnTo>
                    <a:pt x="4942" y="901"/>
                  </a:lnTo>
                  <a:lnTo>
                    <a:pt x="4228" y="1615"/>
                  </a:lnTo>
                  <a:lnTo>
                    <a:pt x="3762" y="2080"/>
                  </a:lnTo>
                  <a:cubicBezTo>
                    <a:pt x="3628" y="2213"/>
                    <a:pt x="3452" y="2279"/>
                    <a:pt x="3276" y="2279"/>
                  </a:cubicBezTo>
                  <a:cubicBezTo>
                    <a:pt x="3101" y="2279"/>
                    <a:pt x="2924" y="2213"/>
                    <a:pt x="2790" y="2080"/>
                  </a:cubicBezTo>
                  <a:lnTo>
                    <a:pt x="7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55"/>
            <p:cNvSpPr/>
            <p:nvPr/>
          </p:nvSpPr>
          <p:spPr>
            <a:xfrm rot="10800000">
              <a:off x="1739800" y="3252000"/>
              <a:ext cx="76500" cy="39625"/>
            </a:xfrm>
            <a:custGeom>
              <a:avLst/>
              <a:gdLst/>
              <a:ahLst/>
              <a:cxnLst/>
              <a:rect l="l" t="t" r="r" b="b"/>
              <a:pathLst>
                <a:path w="3060" h="1585" extrusionOk="0">
                  <a:moveTo>
                    <a:pt x="715" y="1"/>
                  </a:moveTo>
                  <a:lnTo>
                    <a:pt x="0" y="715"/>
                  </a:lnTo>
                  <a:lnTo>
                    <a:pt x="373" y="1088"/>
                  </a:lnTo>
                  <a:cubicBezTo>
                    <a:pt x="688" y="1409"/>
                    <a:pt x="1118" y="1584"/>
                    <a:pt x="1569" y="1584"/>
                  </a:cubicBezTo>
                  <a:cubicBezTo>
                    <a:pt x="2024" y="1584"/>
                    <a:pt x="2448" y="1409"/>
                    <a:pt x="2769" y="1088"/>
                  </a:cubicBezTo>
                  <a:lnTo>
                    <a:pt x="3059" y="798"/>
                  </a:lnTo>
                  <a:lnTo>
                    <a:pt x="2345" y="84"/>
                  </a:lnTo>
                  <a:lnTo>
                    <a:pt x="2055" y="373"/>
                  </a:lnTo>
                  <a:cubicBezTo>
                    <a:pt x="1925" y="503"/>
                    <a:pt x="1748" y="568"/>
                    <a:pt x="1571" y="568"/>
                  </a:cubicBezTo>
                  <a:cubicBezTo>
                    <a:pt x="1394" y="568"/>
                    <a:pt x="1217" y="503"/>
                    <a:pt x="1087" y="373"/>
                  </a:cubicBezTo>
                  <a:lnTo>
                    <a:pt x="71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55"/>
            <p:cNvSpPr/>
            <p:nvPr/>
          </p:nvSpPr>
          <p:spPr>
            <a:xfrm rot="10800000">
              <a:off x="1697125" y="3298450"/>
              <a:ext cx="33800" cy="33775"/>
            </a:xfrm>
            <a:custGeom>
              <a:avLst/>
              <a:gdLst/>
              <a:ahLst/>
              <a:cxnLst/>
              <a:rect l="l" t="t" r="r" b="b"/>
              <a:pathLst>
                <a:path w="1352" h="1351" extrusionOk="0">
                  <a:moveTo>
                    <a:pt x="638" y="0"/>
                  </a:moveTo>
                  <a:lnTo>
                    <a:pt x="1" y="636"/>
                  </a:lnTo>
                  <a:lnTo>
                    <a:pt x="715" y="1350"/>
                  </a:lnTo>
                  <a:lnTo>
                    <a:pt x="1352" y="714"/>
                  </a:lnTo>
                  <a:lnTo>
                    <a:pt x="63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55"/>
            <p:cNvSpPr/>
            <p:nvPr/>
          </p:nvSpPr>
          <p:spPr>
            <a:xfrm rot="10800000">
              <a:off x="1825200" y="3300500"/>
              <a:ext cx="33800" cy="33800"/>
            </a:xfrm>
            <a:custGeom>
              <a:avLst/>
              <a:gdLst/>
              <a:ahLst/>
              <a:cxnLst/>
              <a:rect l="l" t="t" r="r" b="b"/>
              <a:pathLst>
                <a:path w="1352" h="1352" extrusionOk="0">
                  <a:moveTo>
                    <a:pt x="715" y="0"/>
                  </a:moveTo>
                  <a:lnTo>
                    <a:pt x="1" y="714"/>
                  </a:lnTo>
                  <a:lnTo>
                    <a:pt x="638" y="1351"/>
                  </a:lnTo>
                  <a:lnTo>
                    <a:pt x="1352" y="637"/>
                  </a:lnTo>
                  <a:lnTo>
                    <a:pt x="7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55"/>
            <p:cNvSpPr/>
            <p:nvPr/>
          </p:nvSpPr>
          <p:spPr>
            <a:xfrm rot="10800000">
              <a:off x="1706175" y="3264925"/>
              <a:ext cx="143750" cy="66650"/>
            </a:xfrm>
            <a:custGeom>
              <a:avLst/>
              <a:gdLst/>
              <a:ahLst/>
              <a:cxnLst/>
              <a:rect l="l" t="t" r="r" b="b"/>
              <a:pathLst>
                <a:path w="5750" h="2666" extrusionOk="0">
                  <a:moveTo>
                    <a:pt x="2836" y="0"/>
                  </a:moveTo>
                  <a:cubicBezTo>
                    <a:pt x="2448" y="0"/>
                    <a:pt x="2086" y="151"/>
                    <a:pt x="1811" y="419"/>
                  </a:cubicBezTo>
                  <a:lnTo>
                    <a:pt x="1345" y="885"/>
                  </a:lnTo>
                  <a:lnTo>
                    <a:pt x="631" y="1599"/>
                  </a:lnTo>
                  <a:lnTo>
                    <a:pt x="0" y="2231"/>
                  </a:lnTo>
                  <a:lnTo>
                    <a:pt x="352" y="2582"/>
                  </a:lnTo>
                  <a:lnTo>
                    <a:pt x="2169" y="765"/>
                  </a:lnTo>
                  <a:cubicBezTo>
                    <a:pt x="2353" y="582"/>
                    <a:pt x="2593" y="491"/>
                    <a:pt x="2834" y="491"/>
                  </a:cubicBezTo>
                  <a:cubicBezTo>
                    <a:pt x="3075" y="491"/>
                    <a:pt x="3315" y="582"/>
                    <a:pt x="3499" y="765"/>
                  </a:cubicBezTo>
                  <a:lnTo>
                    <a:pt x="5398" y="2666"/>
                  </a:lnTo>
                  <a:lnTo>
                    <a:pt x="5749" y="2313"/>
                  </a:lnTo>
                  <a:lnTo>
                    <a:pt x="3855" y="419"/>
                  </a:lnTo>
                  <a:cubicBezTo>
                    <a:pt x="3581" y="151"/>
                    <a:pt x="3220"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55"/>
            <p:cNvSpPr/>
            <p:nvPr/>
          </p:nvSpPr>
          <p:spPr>
            <a:xfrm rot="10800000">
              <a:off x="1697125" y="3255775"/>
              <a:ext cx="161875" cy="82150"/>
            </a:xfrm>
            <a:custGeom>
              <a:avLst/>
              <a:gdLst/>
              <a:ahLst/>
              <a:cxnLst/>
              <a:rect l="l" t="t" r="r" b="b"/>
              <a:pathLst>
                <a:path w="6475" h="3286" extrusionOk="0">
                  <a:moveTo>
                    <a:pt x="3199" y="254"/>
                  </a:moveTo>
                  <a:cubicBezTo>
                    <a:pt x="3583" y="254"/>
                    <a:pt x="3944" y="405"/>
                    <a:pt x="4218" y="673"/>
                  </a:cubicBezTo>
                  <a:lnTo>
                    <a:pt x="6112" y="2567"/>
                  </a:lnTo>
                  <a:lnTo>
                    <a:pt x="6117" y="2572"/>
                  </a:lnTo>
                  <a:lnTo>
                    <a:pt x="5761" y="2930"/>
                  </a:lnTo>
                  <a:lnTo>
                    <a:pt x="3862" y="1031"/>
                  </a:lnTo>
                  <a:cubicBezTo>
                    <a:pt x="3678" y="849"/>
                    <a:pt x="3438" y="759"/>
                    <a:pt x="3197" y="759"/>
                  </a:cubicBezTo>
                  <a:cubicBezTo>
                    <a:pt x="2956" y="759"/>
                    <a:pt x="2716" y="849"/>
                    <a:pt x="2532" y="1031"/>
                  </a:cubicBezTo>
                  <a:lnTo>
                    <a:pt x="715" y="2846"/>
                  </a:lnTo>
                  <a:lnTo>
                    <a:pt x="358" y="2490"/>
                  </a:lnTo>
                  <a:lnTo>
                    <a:pt x="363" y="2485"/>
                  </a:lnTo>
                  <a:lnTo>
                    <a:pt x="994" y="1853"/>
                  </a:lnTo>
                  <a:lnTo>
                    <a:pt x="1708" y="1139"/>
                  </a:lnTo>
                  <a:lnTo>
                    <a:pt x="2174" y="673"/>
                  </a:lnTo>
                  <a:cubicBezTo>
                    <a:pt x="2449" y="405"/>
                    <a:pt x="2811" y="254"/>
                    <a:pt x="3199" y="254"/>
                  </a:cubicBezTo>
                  <a:close/>
                  <a:moveTo>
                    <a:pt x="3199" y="0"/>
                  </a:moveTo>
                  <a:cubicBezTo>
                    <a:pt x="2765" y="0"/>
                    <a:pt x="2330" y="166"/>
                    <a:pt x="1999" y="498"/>
                  </a:cubicBezTo>
                  <a:lnTo>
                    <a:pt x="1533" y="964"/>
                  </a:lnTo>
                  <a:lnTo>
                    <a:pt x="819" y="1678"/>
                  </a:lnTo>
                  <a:lnTo>
                    <a:pt x="1" y="2490"/>
                  </a:lnTo>
                  <a:lnTo>
                    <a:pt x="715" y="3204"/>
                  </a:lnTo>
                  <a:lnTo>
                    <a:pt x="1533" y="2392"/>
                  </a:lnTo>
                  <a:lnTo>
                    <a:pt x="2247" y="1678"/>
                  </a:lnTo>
                  <a:lnTo>
                    <a:pt x="2713" y="1212"/>
                  </a:lnTo>
                  <a:cubicBezTo>
                    <a:pt x="2845" y="1077"/>
                    <a:pt x="3019" y="1010"/>
                    <a:pt x="3195" y="1010"/>
                  </a:cubicBezTo>
                  <a:cubicBezTo>
                    <a:pt x="3370" y="1010"/>
                    <a:pt x="3546" y="1077"/>
                    <a:pt x="3681" y="1212"/>
                  </a:cubicBezTo>
                  <a:lnTo>
                    <a:pt x="5761" y="3286"/>
                  </a:lnTo>
                  <a:lnTo>
                    <a:pt x="6475" y="2572"/>
                  </a:lnTo>
                  <a:lnTo>
                    <a:pt x="4395" y="498"/>
                  </a:lnTo>
                  <a:cubicBezTo>
                    <a:pt x="4066" y="166"/>
                    <a:pt x="3633" y="0"/>
                    <a:pt x="3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55"/>
            <p:cNvSpPr/>
            <p:nvPr/>
          </p:nvSpPr>
          <p:spPr>
            <a:xfrm rot="10800000">
              <a:off x="359200" y="3354050"/>
              <a:ext cx="2002650" cy="11175"/>
            </a:xfrm>
            <a:custGeom>
              <a:avLst/>
              <a:gdLst/>
              <a:ahLst/>
              <a:cxnLst/>
              <a:rect l="l" t="t" r="r" b="b"/>
              <a:pathLst>
                <a:path w="80106" h="447" extrusionOk="0">
                  <a:moveTo>
                    <a:pt x="0" y="0"/>
                  </a:moveTo>
                  <a:lnTo>
                    <a:pt x="0" y="446"/>
                  </a:lnTo>
                  <a:lnTo>
                    <a:pt x="80105" y="446"/>
                  </a:lnTo>
                  <a:lnTo>
                    <a:pt x="801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55"/>
            <p:cNvSpPr/>
            <p:nvPr/>
          </p:nvSpPr>
          <p:spPr>
            <a:xfrm rot="10800000">
              <a:off x="359200" y="3377750"/>
              <a:ext cx="2002650" cy="11025"/>
            </a:xfrm>
            <a:custGeom>
              <a:avLst/>
              <a:gdLst/>
              <a:ahLst/>
              <a:cxnLst/>
              <a:rect l="l" t="t" r="r" b="b"/>
              <a:pathLst>
                <a:path w="80106" h="441" extrusionOk="0">
                  <a:moveTo>
                    <a:pt x="0" y="1"/>
                  </a:moveTo>
                  <a:lnTo>
                    <a:pt x="0" y="440"/>
                  </a:lnTo>
                  <a:lnTo>
                    <a:pt x="80105" y="440"/>
                  </a:lnTo>
                  <a:lnTo>
                    <a:pt x="801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11">
  <p:cSld name="CUSTOM_7_1_1_1_1_1_1_1_1_1_1">
    <p:spTree>
      <p:nvGrpSpPr>
        <p:cNvPr id="1" name="Shape 6937"/>
        <p:cNvGrpSpPr/>
        <p:nvPr/>
      </p:nvGrpSpPr>
      <p:grpSpPr>
        <a:xfrm>
          <a:off x="0" y="0"/>
          <a:ext cx="0" cy="0"/>
          <a:chOff x="0" y="0"/>
          <a:chExt cx="0" cy="0"/>
        </a:xfrm>
      </p:grpSpPr>
      <p:pic>
        <p:nvPicPr>
          <p:cNvPr id="6938" name="Google Shape;6938;p56"/>
          <p:cNvPicPr preferRelativeResize="0"/>
          <p:nvPr/>
        </p:nvPicPr>
        <p:blipFill>
          <a:blip r:embed="rId2">
            <a:alphaModFix/>
          </a:blip>
          <a:stretch>
            <a:fillRect/>
          </a:stretch>
        </p:blipFill>
        <p:spPr>
          <a:xfrm>
            <a:off x="0" y="0"/>
            <a:ext cx="9144000" cy="5143500"/>
          </a:xfrm>
          <a:prstGeom prst="rect">
            <a:avLst/>
          </a:prstGeom>
          <a:noFill/>
          <a:ln>
            <a:noFill/>
          </a:ln>
        </p:spPr>
      </p:pic>
      <p:sp>
        <p:nvSpPr>
          <p:cNvPr id="6939" name="Google Shape;6939;p56"/>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940" name="Google Shape;6940;p56"/>
          <p:cNvGrpSpPr/>
          <p:nvPr/>
        </p:nvGrpSpPr>
        <p:grpSpPr>
          <a:xfrm>
            <a:off x="7562116" y="254501"/>
            <a:ext cx="1581893" cy="767018"/>
            <a:chOff x="4304016" y="-2387100"/>
            <a:chExt cx="1026470" cy="497708"/>
          </a:xfrm>
        </p:grpSpPr>
        <p:sp>
          <p:nvSpPr>
            <p:cNvPr id="6941" name="Google Shape;6941;p56"/>
            <p:cNvSpPr/>
            <p:nvPr/>
          </p:nvSpPr>
          <p:spPr>
            <a:xfrm>
              <a:off x="4304016" y="-2387100"/>
              <a:ext cx="512513" cy="497708"/>
            </a:xfrm>
            <a:custGeom>
              <a:avLst/>
              <a:gdLst/>
              <a:ahLst/>
              <a:cxnLst/>
              <a:rect l="l" t="t" r="r" b="b"/>
              <a:pathLst>
                <a:path w="13051" h="12674" extrusionOk="0">
                  <a:moveTo>
                    <a:pt x="6526" y="285"/>
                  </a:moveTo>
                  <a:lnTo>
                    <a:pt x="12761" y="6339"/>
                  </a:lnTo>
                  <a:lnTo>
                    <a:pt x="6526" y="12394"/>
                  </a:lnTo>
                  <a:lnTo>
                    <a:pt x="290" y="6339"/>
                  </a:lnTo>
                  <a:lnTo>
                    <a:pt x="6526" y="285"/>
                  </a:lnTo>
                  <a:close/>
                  <a:moveTo>
                    <a:pt x="6526" y="0"/>
                  </a:moveTo>
                  <a:lnTo>
                    <a:pt x="0" y="6339"/>
                  </a:lnTo>
                  <a:lnTo>
                    <a:pt x="6526" y="12673"/>
                  </a:lnTo>
                  <a:lnTo>
                    <a:pt x="13051" y="6339"/>
                  </a:lnTo>
                  <a:lnTo>
                    <a:pt x="65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56"/>
            <p:cNvSpPr/>
            <p:nvPr/>
          </p:nvSpPr>
          <p:spPr>
            <a:xfrm>
              <a:off x="4345838" y="-2346417"/>
              <a:ext cx="428868" cy="416576"/>
            </a:xfrm>
            <a:custGeom>
              <a:avLst/>
              <a:gdLst/>
              <a:ahLst/>
              <a:cxnLst/>
              <a:rect l="l" t="t" r="r" b="b"/>
              <a:pathLst>
                <a:path w="10921" h="10608" extrusionOk="0">
                  <a:moveTo>
                    <a:pt x="5461" y="285"/>
                  </a:moveTo>
                  <a:lnTo>
                    <a:pt x="10629" y="5303"/>
                  </a:lnTo>
                  <a:lnTo>
                    <a:pt x="5461" y="10323"/>
                  </a:lnTo>
                  <a:lnTo>
                    <a:pt x="290" y="5303"/>
                  </a:lnTo>
                  <a:lnTo>
                    <a:pt x="5461" y="285"/>
                  </a:lnTo>
                  <a:close/>
                  <a:moveTo>
                    <a:pt x="5461" y="0"/>
                  </a:moveTo>
                  <a:lnTo>
                    <a:pt x="1" y="5303"/>
                  </a:lnTo>
                  <a:lnTo>
                    <a:pt x="5461" y="10608"/>
                  </a:lnTo>
                  <a:lnTo>
                    <a:pt x="10920" y="5303"/>
                  </a:lnTo>
                  <a:lnTo>
                    <a:pt x="54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56"/>
            <p:cNvSpPr/>
            <p:nvPr/>
          </p:nvSpPr>
          <p:spPr>
            <a:xfrm>
              <a:off x="4396692" y="-2297055"/>
              <a:ext cx="327198" cy="317851"/>
            </a:xfrm>
            <a:custGeom>
              <a:avLst/>
              <a:gdLst/>
              <a:ahLst/>
              <a:cxnLst/>
              <a:rect l="l" t="t" r="r" b="b"/>
              <a:pathLst>
                <a:path w="8332" h="8094" extrusionOk="0">
                  <a:moveTo>
                    <a:pt x="4166" y="280"/>
                  </a:moveTo>
                  <a:lnTo>
                    <a:pt x="8042" y="4046"/>
                  </a:lnTo>
                  <a:lnTo>
                    <a:pt x="4166" y="7809"/>
                  </a:lnTo>
                  <a:lnTo>
                    <a:pt x="289" y="4046"/>
                  </a:lnTo>
                  <a:lnTo>
                    <a:pt x="4166" y="280"/>
                  </a:lnTo>
                  <a:close/>
                  <a:moveTo>
                    <a:pt x="4166" y="0"/>
                  </a:moveTo>
                  <a:lnTo>
                    <a:pt x="0" y="4046"/>
                  </a:lnTo>
                  <a:lnTo>
                    <a:pt x="4166" y="8094"/>
                  </a:lnTo>
                  <a:lnTo>
                    <a:pt x="8331" y="4046"/>
                  </a:lnTo>
                  <a:lnTo>
                    <a:pt x="41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56"/>
            <p:cNvSpPr/>
            <p:nvPr/>
          </p:nvSpPr>
          <p:spPr>
            <a:xfrm>
              <a:off x="4456224" y="-2239133"/>
              <a:ext cx="208092" cy="202005"/>
            </a:xfrm>
            <a:custGeom>
              <a:avLst/>
              <a:gdLst/>
              <a:ahLst/>
              <a:cxnLst/>
              <a:rect l="l" t="t" r="r" b="b"/>
              <a:pathLst>
                <a:path w="5299" h="5144" extrusionOk="0">
                  <a:moveTo>
                    <a:pt x="2650" y="1"/>
                  </a:moveTo>
                  <a:lnTo>
                    <a:pt x="1" y="2571"/>
                  </a:lnTo>
                  <a:lnTo>
                    <a:pt x="2650" y="5143"/>
                  </a:lnTo>
                  <a:lnTo>
                    <a:pt x="5299" y="2571"/>
                  </a:lnTo>
                  <a:lnTo>
                    <a:pt x="26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56"/>
            <p:cNvSpPr/>
            <p:nvPr/>
          </p:nvSpPr>
          <p:spPr>
            <a:xfrm>
              <a:off x="4817895" y="-2387100"/>
              <a:ext cx="512591" cy="497708"/>
            </a:xfrm>
            <a:custGeom>
              <a:avLst/>
              <a:gdLst/>
              <a:ahLst/>
              <a:cxnLst/>
              <a:rect l="l" t="t" r="r" b="b"/>
              <a:pathLst>
                <a:path w="13053" h="12674" extrusionOk="0">
                  <a:moveTo>
                    <a:pt x="6526" y="285"/>
                  </a:moveTo>
                  <a:lnTo>
                    <a:pt x="12762" y="6339"/>
                  </a:lnTo>
                  <a:lnTo>
                    <a:pt x="6526" y="12394"/>
                  </a:lnTo>
                  <a:lnTo>
                    <a:pt x="291" y="6339"/>
                  </a:lnTo>
                  <a:lnTo>
                    <a:pt x="6526" y="285"/>
                  </a:lnTo>
                  <a:close/>
                  <a:moveTo>
                    <a:pt x="6526" y="0"/>
                  </a:moveTo>
                  <a:lnTo>
                    <a:pt x="1" y="6339"/>
                  </a:lnTo>
                  <a:lnTo>
                    <a:pt x="6526" y="12673"/>
                  </a:lnTo>
                  <a:lnTo>
                    <a:pt x="13052" y="6339"/>
                  </a:lnTo>
                  <a:lnTo>
                    <a:pt x="65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56"/>
            <p:cNvSpPr/>
            <p:nvPr/>
          </p:nvSpPr>
          <p:spPr>
            <a:xfrm>
              <a:off x="4859795" y="-2346417"/>
              <a:ext cx="428789" cy="416576"/>
            </a:xfrm>
            <a:custGeom>
              <a:avLst/>
              <a:gdLst/>
              <a:ahLst/>
              <a:cxnLst/>
              <a:rect l="l" t="t" r="r" b="b"/>
              <a:pathLst>
                <a:path w="10919" h="10608" extrusionOk="0">
                  <a:moveTo>
                    <a:pt x="5459" y="285"/>
                  </a:moveTo>
                  <a:lnTo>
                    <a:pt x="10629" y="5303"/>
                  </a:lnTo>
                  <a:lnTo>
                    <a:pt x="5459" y="10323"/>
                  </a:lnTo>
                  <a:lnTo>
                    <a:pt x="290" y="5303"/>
                  </a:lnTo>
                  <a:lnTo>
                    <a:pt x="5459" y="285"/>
                  </a:lnTo>
                  <a:close/>
                  <a:moveTo>
                    <a:pt x="5459" y="0"/>
                  </a:moveTo>
                  <a:lnTo>
                    <a:pt x="1" y="5303"/>
                  </a:lnTo>
                  <a:lnTo>
                    <a:pt x="5459" y="10608"/>
                  </a:lnTo>
                  <a:lnTo>
                    <a:pt x="10918" y="5303"/>
                  </a:lnTo>
                  <a:lnTo>
                    <a:pt x="54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56"/>
            <p:cNvSpPr/>
            <p:nvPr/>
          </p:nvSpPr>
          <p:spPr>
            <a:xfrm>
              <a:off x="4910571" y="-2297055"/>
              <a:ext cx="327237" cy="317851"/>
            </a:xfrm>
            <a:custGeom>
              <a:avLst/>
              <a:gdLst/>
              <a:ahLst/>
              <a:cxnLst/>
              <a:rect l="l" t="t" r="r" b="b"/>
              <a:pathLst>
                <a:path w="8333" h="8094" extrusionOk="0">
                  <a:moveTo>
                    <a:pt x="4166" y="280"/>
                  </a:moveTo>
                  <a:lnTo>
                    <a:pt x="8042" y="4046"/>
                  </a:lnTo>
                  <a:lnTo>
                    <a:pt x="4166" y="7809"/>
                  </a:lnTo>
                  <a:lnTo>
                    <a:pt x="291" y="4046"/>
                  </a:lnTo>
                  <a:lnTo>
                    <a:pt x="4166" y="280"/>
                  </a:lnTo>
                  <a:close/>
                  <a:moveTo>
                    <a:pt x="4166" y="0"/>
                  </a:moveTo>
                  <a:lnTo>
                    <a:pt x="0" y="4046"/>
                  </a:lnTo>
                  <a:lnTo>
                    <a:pt x="4166" y="8094"/>
                  </a:lnTo>
                  <a:lnTo>
                    <a:pt x="8333" y="4046"/>
                  </a:lnTo>
                  <a:lnTo>
                    <a:pt x="41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56"/>
            <p:cNvSpPr/>
            <p:nvPr/>
          </p:nvSpPr>
          <p:spPr>
            <a:xfrm>
              <a:off x="4970103" y="-2239133"/>
              <a:ext cx="208170" cy="202005"/>
            </a:xfrm>
            <a:custGeom>
              <a:avLst/>
              <a:gdLst/>
              <a:ahLst/>
              <a:cxnLst/>
              <a:rect l="l" t="t" r="r" b="b"/>
              <a:pathLst>
                <a:path w="5301" h="5144" extrusionOk="0">
                  <a:moveTo>
                    <a:pt x="2650" y="1"/>
                  </a:moveTo>
                  <a:lnTo>
                    <a:pt x="1" y="2571"/>
                  </a:lnTo>
                  <a:lnTo>
                    <a:pt x="2650" y="5143"/>
                  </a:lnTo>
                  <a:lnTo>
                    <a:pt x="5300" y="2571"/>
                  </a:lnTo>
                  <a:lnTo>
                    <a:pt x="26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9" name="Google Shape;6949;p56"/>
          <p:cNvGrpSpPr/>
          <p:nvPr/>
        </p:nvGrpSpPr>
        <p:grpSpPr>
          <a:xfrm>
            <a:off x="0" y="4108573"/>
            <a:ext cx="2349763" cy="759892"/>
            <a:chOff x="0" y="4174572"/>
            <a:chExt cx="2145902" cy="693965"/>
          </a:xfrm>
        </p:grpSpPr>
        <p:sp>
          <p:nvSpPr>
            <p:cNvPr id="6950" name="Google Shape;6950;p56"/>
            <p:cNvSpPr/>
            <p:nvPr/>
          </p:nvSpPr>
          <p:spPr>
            <a:xfrm>
              <a:off x="0" y="4174572"/>
              <a:ext cx="714421" cy="693965"/>
            </a:xfrm>
            <a:custGeom>
              <a:avLst/>
              <a:gdLst/>
              <a:ahLst/>
              <a:cxnLst/>
              <a:rect l="l" t="t" r="r" b="b"/>
              <a:pathLst>
                <a:path w="13047" h="12674" extrusionOk="0">
                  <a:moveTo>
                    <a:pt x="6520" y="285"/>
                  </a:moveTo>
                  <a:lnTo>
                    <a:pt x="12756" y="6339"/>
                  </a:lnTo>
                  <a:lnTo>
                    <a:pt x="6520" y="12394"/>
                  </a:lnTo>
                  <a:lnTo>
                    <a:pt x="291" y="6339"/>
                  </a:lnTo>
                  <a:lnTo>
                    <a:pt x="6520" y="285"/>
                  </a:lnTo>
                  <a:close/>
                  <a:moveTo>
                    <a:pt x="6520" y="0"/>
                  </a:moveTo>
                  <a:lnTo>
                    <a:pt x="0" y="6339"/>
                  </a:lnTo>
                  <a:lnTo>
                    <a:pt x="6520" y="12673"/>
                  </a:lnTo>
                  <a:lnTo>
                    <a:pt x="13047" y="6339"/>
                  </a:lnTo>
                  <a:lnTo>
                    <a:pt x="65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56"/>
            <p:cNvSpPr/>
            <p:nvPr/>
          </p:nvSpPr>
          <p:spPr>
            <a:xfrm>
              <a:off x="58096" y="4231298"/>
              <a:ext cx="598171" cy="580841"/>
            </a:xfrm>
            <a:custGeom>
              <a:avLst/>
              <a:gdLst/>
              <a:ahLst/>
              <a:cxnLst/>
              <a:rect l="l" t="t" r="r" b="b"/>
              <a:pathLst>
                <a:path w="10924" h="10608" extrusionOk="0">
                  <a:moveTo>
                    <a:pt x="5459" y="285"/>
                  </a:moveTo>
                  <a:lnTo>
                    <a:pt x="10634" y="5303"/>
                  </a:lnTo>
                  <a:lnTo>
                    <a:pt x="5459" y="10323"/>
                  </a:lnTo>
                  <a:lnTo>
                    <a:pt x="290" y="5303"/>
                  </a:lnTo>
                  <a:lnTo>
                    <a:pt x="5459" y="285"/>
                  </a:lnTo>
                  <a:close/>
                  <a:moveTo>
                    <a:pt x="5459" y="0"/>
                  </a:moveTo>
                  <a:lnTo>
                    <a:pt x="1" y="5303"/>
                  </a:lnTo>
                  <a:lnTo>
                    <a:pt x="5459" y="10608"/>
                  </a:lnTo>
                  <a:lnTo>
                    <a:pt x="10924" y="5303"/>
                  </a:lnTo>
                  <a:lnTo>
                    <a:pt x="54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56"/>
            <p:cNvSpPr/>
            <p:nvPr/>
          </p:nvSpPr>
          <p:spPr>
            <a:xfrm>
              <a:off x="128895" y="4300125"/>
              <a:ext cx="456568" cy="443187"/>
            </a:xfrm>
            <a:custGeom>
              <a:avLst/>
              <a:gdLst/>
              <a:ahLst/>
              <a:cxnLst/>
              <a:rect l="l" t="t" r="r" b="b"/>
              <a:pathLst>
                <a:path w="8338" h="8094" extrusionOk="0">
                  <a:moveTo>
                    <a:pt x="4166" y="280"/>
                  </a:moveTo>
                  <a:lnTo>
                    <a:pt x="8047" y="4046"/>
                  </a:lnTo>
                  <a:lnTo>
                    <a:pt x="4166" y="7809"/>
                  </a:lnTo>
                  <a:lnTo>
                    <a:pt x="291" y="4046"/>
                  </a:lnTo>
                  <a:lnTo>
                    <a:pt x="4166" y="280"/>
                  </a:lnTo>
                  <a:close/>
                  <a:moveTo>
                    <a:pt x="4166" y="0"/>
                  </a:moveTo>
                  <a:lnTo>
                    <a:pt x="1" y="4046"/>
                  </a:lnTo>
                  <a:lnTo>
                    <a:pt x="4166" y="8094"/>
                  </a:lnTo>
                  <a:lnTo>
                    <a:pt x="8338" y="4046"/>
                  </a:lnTo>
                  <a:lnTo>
                    <a:pt x="41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56"/>
            <p:cNvSpPr/>
            <p:nvPr/>
          </p:nvSpPr>
          <p:spPr>
            <a:xfrm>
              <a:off x="212234" y="4380888"/>
              <a:ext cx="289941" cy="281660"/>
            </a:xfrm>
            <a:custGeom>
              <a:avLst/>
              <a:gdLst/>
              <a:ahLst/>
              <a:cxnLst/>
              <a:rect l="l" t="t" r="r" b="b"/>
              <a:pathLst>
                <a:path w="5295" h="5144" extrusionOk="0">
                  <a:moveTo>
                    <a:pt x="2644" y="1"/>
                  </a:moveTo>
                  <a:lnTo>
                    <a:pt x="0" y="2571"/>
                  </a:lnTo>
                  <a:lnTo>
                    <a:pt x="2644" y="5143"/>
                  </a:lnTo>
                  <a:lnTo>
                    <a:pt x="5295" y="2571"/>
                  </a:lnTo>
                  <a:lnTo>
                    <a:pt x="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56"/>
            <p:cNvSpPr/>
            <p:nvPr/>
          </p:nvSpPr>
          <p:spPr>
            <a:xfrm>
              <a:off x="714618" y="4174572"/>
              <a:ext cx="714640" cy="693965"/>
            </a:xfrm>
            <a:custGeom>
              <a:avLst/>
              <a:gdLst/>
              <a:ahLst/>
              <a:cxnLst/>
              <a:rect l="l" t="t" r="r" b="b"/>
              <a:pathLst>
                <a:path w="13051" h="12674" extrusionOk="0">
                  <a:moveTo>
                    <a:pt x="6526" y="285"/>
                  </a:moveTo>
                  <a:lnTo>
                    <a:pt x="12761" y="6339"/>
                  </a:lnTo>
                  <a:lnTo>
                    <a:pt x="6526" y="12394"/>
                  </a:lnTo>
                  <a:lnTo>
                    <a:pt x="290" y="6339"/>
                  </a:lnTo>
                  <a:lnTo>
                    <a:pt x="6526" y="285"/>
                  </a:lnTo>
                  <a:close/>
                  <a:moveTo>
                    <a:pt x="6526" y="0"/>
                  </a:moveTo>
                  <a:lnTo>
                    <a:pt x="1" y="6339"/>
                  </a:lnTo>
                  <a:lnTo>
                    <a:pt x="6526" y="12673"/>
                  </a:lnTo>
                  <a:lnTo>
                    <a:pt x="13051" y="6339"/>
                  </a:lnTo>
                  <a:lnTo>
                    <a:pt x="65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56"/>
            <p:cNvSpPr/>
            <p:nvPr/>
          </p:nvSpPr>
          <p:spPr>
            <a:xfrm>
              <a:off x="772988" y="4231298"/>
              <a:ext cx="597952" cy="580841"/>
            </a:xfrm>
            <a:custGeom>
              <a:avLst/>
              <a:gdLst/>
              <a:ahLst/>
              <a:cxnLst/>
              <a:rect l="l" t="t" r="r" b="b"/>
              <a:pathLst>
                <a:path w="10920" h="10608" extrusionOk="0">
                  <a:moveTo>
                    <a:pt x="5460" y="285"/>
                  </a:moveTo>
                  <a:lnTo>
                    <a:pt x="10629" y="5303"/>
                  </a:lnTo>
                  <a:lnTo>
                    <a:pt x="5460" y="10323"/>
                  </a:lnTo>
                  <a:lnTo>
                    <a:pt x="290" y="5303"/>
                  </a:lnTo>
                  <a:lnTo>
                    <a:pt x="5460" y="285"/>
                  </a:lnTo>
                  <a:close/>
                  <a:moveTo>
                    <a:pt x="5460" y="0"/>
                  </a:moveTo>
                  <a:lnTo>
                    <a:pt x="0" y="5303"/>
                  </a:lnTo>
                  <a:lnTo>
                    <a:pt x="5460" y="10608"/>
                  </a:lnTo>
                  <a:lnTo>
                    <a:pt x="10919" y="5303"/>
                  </a:lnTo>
                  <a:lnTo>
                    <a:pt x="54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56"/>
            <p:cNvSpPr/>
            <p:nvPr/>
          </p:nvSpPr>
          <p:spPr>
            <a:xfrm>
              <a:off x="843842" y="4300125"/>
              <a:ext cx="456239" cy="443187"/>
            </a:xfrm>
            <a:custGeom>
              <a:avLst/>
              <a:gdLst/>
              <a:ahLst/>
              <a:cxnLst/>
              <a:rect l="l" t="t" r="r" b="b"/>
              <a:pathLst>
                <a:path w="8332" h="8094" extrusionOk="0">
                  <a:moveTo>
                    <a:pt x="4166" y="280"/>
                  </a:moveTo>
                  <a:lnTo>
                    <a:pt x="8042" y="4046"/>
                  </a:lnTo>
                  <a:lnTo>
                    <a:pt x="4166" y="7809"/>
                  </a:lnTo>
                  <a:lnTo>
                    <a:pt x="290" y="4046"/>
                  </a:lnTo>
                  <a:lnTo>
                    <a:pt x="4166" y="280"/>
                  </a:lnTo>
                  <a:close/>
                  <a:moveTo>
                    <a:pt x="4166" y="0"/>
                  </a:moveTo>
                  <a:lnTo>
                    <a:pt x="0" y="4046"/>
                  </a:lnTo>
                  <a:lnTo>
                    <a:pt x="4166" y="8094"/>
                  </a:lnTo>
                  <a:lnTo>
                    <a:pt x="8331" y="4046"/>
                  </a:lnTo>
                  <a:lnTo>
                    <a:pt x="41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56"/>
            <p:cNvSpPr/>
            <p:nvPr/>
          </p:nvSpPr>
          <p:spPr>
            <a:xfrm>
              <a:off x="926852" y="4380888"/>
              <a:ext cx="290160" cy="281660"/>
            </a:xfrm>
            <a:custGeom>
              <a:avLst/>
              <a:gdLst/>
              <a:ahLst/>
              <a:cxnLst/>
              <a:rect l="l" t="t" r="r" b="b"/>
              <a:pathLst>
                <a:path w="5299" h="5144" extrusionOk="0">
                  <a:moveTo>
                    <a:pt x="2650" y="1"/>
                  </a:moveTo>
                  <a:lnTo>
                    <a:pt x="1" y="2571"/>
                  </a:lnTo>
                  <a:lnTo>
                    <a:pt x="2650" y="5143"/>
                  </a:lnTo>
                  <a:lnTo>
                    <a:pt x="5299" y="2571"/>
                  </a:lnTo>
                  <a:lnTo>
                    <a:pt x="26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56"/>
            <p:cNvSpPr/>
            <p:nvPr/>
          </p:nvSpPr>
          <p:spPr>
            <a:xfrm>
              <a:off x="1431152" y="4174572"/>
              <a:ext cx="714750" cy="693965"/>
            </a:xfrm>
            <a:custGeom>
              <a:avLst/>
              <a:gdLst/>
              <a:ahLst/>
              <a:cxnLst/>
              <a:rect l="l" t="t" r="r" b="b"/>
              <a:pathLst>
                <a:path w="13053" h="12674" extrusionOk="0">
                  <a:moveTo>
                    <a:pt x="6526" y="285"/>
                  </a:moveTo>
                  <a:lnTo>
                    <a:pt x="12762" y="6339"/>
                  </a:lnTo>
                  <a:lnTo>
                    <a:pt x="6526" y="12394"/>
                  </a:lnTo>
                  <a:lnTo>
                    <a:pt x="291" y="6339"/>
                  </a:lnTo>
                  <a:lnTo>
                    <a:pt x="6526" y="285"/>
                  </a:lnTo>
                  <a:close/>
                  <a:moveTo>
                    <a:pt x="6526" y="0"/>
                  </a:moveTo>
                  <a:lnTo>
                    <a:pt x="1" y="6339"/>
                  </a:lnTo>
                  <a:lnTo>
                    <a:pt x="6526" y="12673"/>
                  </a:lnTo>
                  <a:lnTo>
                    <a:pt x="13052" y="6339"/>
                  </a:lnTo>
                  <a:lnTo>
                    <a:pt x="65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56"/>
            <p:cNvSpPr/>
            <p:nvPr/>
          </p:nvSpPr>
          <p:spPr>
            <a:xfrm>
              <a:off x="1489577" y="4231298"/>
              <a:ext cx="597897" cy="580841"/>
            </a:xfrm>
            <a:custGeom>
              <a:avLst/>
              <a:gdLst/>
              <a:ahLst/>
              <a:cxnLst/>
              <a:rect l="l" t="t" r="r" b="b"/>
              <a:pathLst>
                <a:path w="10919" h="10608" extrusionOk="0">
                  <a:moveTo>
                    <a:pt x="5459" y="285"/>
                  </a:moveTo>
                  <a:lnTo>
                    <a:pt x="10629" y="5303"/>
                  </a:lnTo>
                  <a:lnTo>
                    <a:pt x="5459" y="10323"/>
                  </a:lnTo>
                  <a:lnTo>
                    <a:pt x="290" y="5303"/>
                  </a:lnTo>
                  <a:lnTo>
                    <a:pt x="5459" y="285"/>
                  </a:lnTo>
                  <a:close/>
                  <a:moveTo>
                    <a:pt x="5459" y="0"/>
                  </a:moveTo>
                  <a:lnTo>
                    <a:pt x="1" y="5303"/>
                  </a:lnTo>
                  <a:lnTo>
                    <a:pt x="5459" y="10608"/>
                  </a:lnTo>
                  <a:lnTo>
                    <a:pt x="10919" y="5303"/>
                  </a:lnTo>
                  <a:lnTo>
                    <a:pt x="54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56"/>
            <p:cNvSpPr/>
            <p:nvPr/>
          </p:nvSpPr>
          <p:spPr>
            <a:xfrm>
              <a:off x="1560376" y="4300125"/>
              <a:ext cx="456294" cy="443187"/>
            </a:xfrm>
            <a:custGeom>
              <a:avLst/>
              <a:gdLst/>
              <a:ahLst/>
              <a:cxnLst/>
              <a:rect l="l" t="t" r="r" b="b"/>
              <a:pathLst>
                <a:path w="8333" h="8094" extrusionOk="0">
                  <a:moveTo>
                    <a:pt x="4166" y="280"/>
                  </a:moveTo>
                  <a:lnTo>
                    <a:pt x="8042" y="4046"/>
                  </a:lnTo>
                  <a:lnTo>
                    <a:pt x="4166" y="7809"/>
                  </a:lnTo>
                  <a:lnTo>
                    <a:pt x="291" y="4046"/>
                  </a:lnTo>
                  <a:lnTo>
                    <a:pt x="4166" y="280"/>
                  </a:lnTo>
                  <a:close/>
                  <a:moveTo>
                    <a:pt x="4166" y="0"/>
                  </a:moveTo>
                  <a:lnTo>
                    <a:pt x="1" y="4046"/>
                  </a:lnTo>
                  <a:lnTo>
                    <a:pt x="4166" y="8094"/>
                  </a:lnTo>
                  <a:lnTo>
                    <a:pt x="8333" y="4046"/>
                  </a:lnTo>
                  <a:lnTo>
                    <a:pt x="41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56"/>
            <p:cNvSpPr/>
            <p:nvPr/>
          </p:nvSpPr>
          <p:spPr>
            <a:xfrm>
              <a:off x="1643386" y="4380888"/>
              <a:ext cx="290270" cy="281660"/>
            </a:xfrm>
            <a:custGeom>
              <a:avLst/>
              <a:gdLst/>
              <a:ahLst/>
              <a:cxnLst/>
              <a:rect l="l" t="t" r="r" b="b"/>
              <a:pathLst>
                <a:path w="5301" h="5144" extrusionOk="0">
                  <a:moveTo>
                    <a:pt x="2650" y="1"/>
                  </a:moveTo>
                  <a:lnTo>
                    <a:pt x="1" y="2571"/>
                  </a:lnTo>
                  <a:lnTo>
                    <a:pt x="2650" y="5143"/>
                  </a:lnTo>
                  <a:lnTo>
                    <a:pt x="5300" y="2571"/>
                  </a:lnTo>
                  <a:lnTo>
                    <a:pt x="26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62" name="Google Shape;6962;p56"/>
          <p:cNvGrpSpPr/>
          <p:nvPr/>
        </p:nvGrpSpPr>
        <p:grpSpPr>
          <a:xfrm>
            <a:off x="351948" y="325200"/>
            <a:ext cx="1005301" cy="1002296"/>
            <a:chOff x="309023" y="351600"/>
            <a:chExt cx="1005301" cy="1002296"/>
          </a:xfrm>
        </p:grpSpPr>
        <p:sp>
          <p:nvSpPr>
            <p:cNvPr id="6963" name="Google Shape;6963;p56"/>
            <p:cNvSpPr/>
            <p:nvPr/>
          </p:nvSpPr>
          <p:spPr>
            <a:xfrm>
              <a:off x="616533" y="657983"/>
              <a:ext cx="381756" cy="381756"/>
            </a:xfrm>
            <a:custGeom>
              <a:avLst/>
              <a:gdLst/>
              <a:ahLst/>
              <a:cxnLst/>
              <a:rect l="l" t="t" r="r" b="b"/>
              <a:pathLst>
                <a:path w="3044" h="3044" extrusionOk="0">
                  <a:moveTo>
                    <a:pt x="1522" y="1"/>
                  </a:moveTo>
                  <a:cubicBezTo>
                    <a:pt x="679" y="1"/>
                    <a:pt x="1" y="684"/>
                    <a:pt x="1" y="1522"/>
                  </a:cubicBezTo>
                  <a:cubicBezTo>
                    <a:pt x="1" y="2360"/>
                    <a:pt x="679" y="3043"/>
                    <a:pt x="1522" y="3043"/>
                  </a:cubicBezTo>
                  <a:cubicBezTo>
                    <a:pt x="2361" y="3043"/>
                    <a:pt x="3044" y="2360"/>
                    <a:pt x="3044" y="1522"/>
                  </a:cubicBezTo>
                  <a:cubicBezTo>
                    <a:pt x="3044" y="684"/>
                    <a:pt x="2361" y="1"/>
                    <a:pt x="15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56"/>
            <p:cNvSpPr/>
            <p:nvPr/>
          </p:nvSpPr>
          <p:spPr>
            <a:xfrm>
              <a:off x="773799" y="351600"/>
              <a:ext cx="113624" cy="213703"/>
            </a:xfrm>
            <a:custGeom>
              <a:avLst/>
              <a:gdLst/>
              <a:ahLst/>
              <a:cxnLst/>
              <a:rect l="l" t="t" r="r" b="b"/>
              <a:pathLst>
                <a:path w="906" h="1704" extrusionOk="0">
                  <a:moveTo>
                    <a:pt x="481" y="1"/>
                  </a:moveTo>
                  <a:cubicBezTo>
                    <a:pt x="248" y="1"/>
                    <a:pt x="41" y="370"/>
                    <a:pt x="20" y="834"/>
                  </a:cubicBezTo>
                  <a:cubicBezTo>
                    <a:pt x="0" y="1300"/>
                    <a:pt x="170" y="1694"/>
                    <a:pt x="414" y="1703"/>
                  </a:cubicBezTo>
                  <a:cubicBezTo>
                    <a:pt x="417" y="1704"/>
                    <a:pt x="420" y="1704"/>
                    <a:pt x="423" y="1704"/>
                  </a:cubicBezTo>
                  <a:cubicBezTo>
                    <a:pt x="658" y="1704"/>
                    <a:pt x="864" y="1335"/>
                    <a:pt x="884" y="875"/>
                  </a:cubicBezTo>
                  <a:cubicBezTo>
                    <a:pt x="905" y="404"/>
                    <a:pt x="729" y="12"/>
                    <a:pt x="491" y="1"/>
                  </a:cubicBezTo>
                  <a:cubicBezTo>
                    <a:pt x="488" y="1"/>
                    <a:pt x="484" y="1"/>
                    <a:pt x="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56"/>
            <p:cNvSpPr/>
            <p:nvPr/>
          </p:nvSpPr>
          <p:spPr>
            <a:xfrm>
              <a:off x="735423" y="1140821"/>
              <a:ext cx="114251" cy="213076"/>
            </a:xfrm>
            <a:custGeom>
              <a:avLst/>
              <a:gdLst/>
              <a:ahLst/>
              <a:cxnLst/>
              <a:rect l="l" t="t" r="r" b="b"/>
              <a:pathLst>
                <a:path w="911" h="1699" extrusionOk="0">
                  <a:moveTo>
                    <a:pt x="488" y="0"/>
                  </a:moveTo>
                  <a:cubicBezTo>
                    <a:pt x="253" y="0"/>
                    <a:pt x="46" y="363"/>
                    <a:pt x="27" y="829"/>
                  </a:cubicBezTo>
                  <a:cubicBezTo>
                    <a:pt x="1" y="1300"/>
                    <a:pt x="176" y="1687"/>
                    <a:pt x="414" y="1698"/>
                  </a:cubicBezTo>
                  <a:cubicBezTo>
                    <a:pt x="419" y="1699"/>
                    <a:pt x="423" y="1699"/>
                    <a:pt x="428" y="1699"/>
                  </a:cubicBezTo>
                  <a:cubicBezTo>
                    <a:pt x="661" y="1699"/>
                    <a:pt x="865" y="1332"/>
                    <a:pt x="890" y="870"/>
                  </a:cubicBezTo>
                  <a:cubicBezTo>
                    <a:pt x="911" y="399"/>
                    <a:pt x="735" y="11"/>
                    <a:pt x="497" y="1"/>
                  </a:cubicBezTo>
                  <a:cubicBezTo>
                    <a:pt x="494" y="1"/>
                    <a:pt x="491" y="0"/>
                    <a:pt x="4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56"/>
            <p:cNvSpPr/>
            <p:nvPr/>
          </p:nvSpPr>
          <p:spPr>
            <a:xfrm>
              <a:off x="935831" y="420075"/>
              <a:ext cx="162535" cy="191129"/>
            </a:xfrm>
            <a:custGeom>
              <a:avLst/>
              <a:gdLst/>
              <a:ahLst/>
              <a:cxnLst/>
              <a:rect l="l" t="t" r="r" b="b"/>
              <a:pathLst>
                <a:path w="1296" h="1524" extrusionOk="0">
                  <a:moveTo>
                    <a:pt x="960" y="1"/>
                  </a:moveTo>
                  <a:cubicBezTo>
                    <a:pt x="754" y="1"/>
                    <a:pt x="474" y="212"/>
                    <a:pt x="275" y="536"/>
                  </a:cubicBezTo>
                  <a:cubicBezTo>
                    <a:pt x="32" y="940"/>
                    <a:pt x="1" y="1365"/>
                    <a:pt x="203" y="1489"/>
                  </a:cubicBezTo>
                  <a:cubicBezTo>
                    <a:pt x="241" y="1512"/>
                    <a:pt x="285" y="1523"/>
                    <a:pt x="332" y="1523"/>
                  </a:cubicBezTo>
                  <a:cubicBezTo>
                    <a:pt x="538" y="1523"/>
                    <a:pt x="818" y="1315"/>
                    <a:pt x="1016" y="987"/>
                  </a:cubicBezTo>
                  <a:cubicBezTo>
                    <a:pt x="1259" y="584"/>
                    <a:pt x="1295" y="159"/>
                    <a:pt x="1088" y="35"/>
                  </a:cubicBezTo>
                  <a:cubicBezTo>
                    <a:pt x="1050" y="12"/>
                    <a:pt x="1007" y="1"/>
                    <a:pt x="9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56"/>
            <p:cNvSpPr/>
            <p:nvPr/>
          </p:nvSpPr>
          <p:spPr>
            <a:xfrm>
              <a:off x="525107" y="1094920"/>
              <a:ext cx="162284" cy="191129"/>
            </a:xfrm>
            <a:custGeom>
              <a:avLst/>
              <a:gdLst/>
              <a:ahLst/>
              <a:cxnLst/>
              <a:rect l="l" t="t" r="r" b="b"/>
              <a:pathLst>
                <a:path w="1294" h="1524" extrusionOk="0">
                  <a:moveTo>
                    <a:pt x="959" y="1"/>
                  </a:moveTo>
                  <a:cubicBezTo>
                    <a:pt x="754" y="1"/>
                    <a:pt x="478" y="209"/>
                    <a:pt x="280" y="537"/>
                  </a:cubicBezTo>
                  <a:cubicBezTo>
                    <a:pt x="32" y="935"/>
                    <a:pt x="1" y="1365"/>
                    <a:pt x="202" y="1489"/>
                  </a:cubicBezTo>
                  <a:cubicBezTo>
                    <a:pt x="241" y="1512"/>
                    <a:pt x="284" y="1523"/>
                    <a:pt x="332" y="1523"/>
                  </a:cubicBezTo>
                  <a:cubicBezTo>
                    <a:pt x="540" y="1523"/>
                    <a:pt x="817" y="1312"/>
                    <a:pt x="1014" y="988"/>
                  </a:cubicBezTo>
                  <a:cubicBezTo>
                    <a:pt x="1263" y="584"/>
                    <a:pt x="1294" y="159"/>
                    <a:pt x="1088" y="35"/>
                  </a:cubicBezTo>
                  <a:cubicBezTo>
                    <a:pt x="1050" y="12"/>
                    <a:pt x="1006" y="1"/>
                    <a:pt x="9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56"/>
            <p:cNvSpPr/>
            <p:nvPr/>
          </p:nvSpPr>
          <p:spPr>
            <a:xfrm>
              <a:off x="1053341" y="602801"/>
              <a:ext cx="217591" cy="137578"/>
            </a:xfrm>
            <a:custGeom>
              <a:avLst/>
              <a:gdLst/>
              <a:ahLst/>
              <a:cxnLst/>
              <a:rect l="l" t="t" r="r" b="b"/>
              <a:pathLst>
                <a:path w="1735" h="1097" extrusionOk="0">
                  <a:moveTo>
                    <a:pt x="1272" y="0"/>
                  </a:moveTo>
                  <a:cubicBezTo>
                    <a:pt x="1097" y="0"/>
                    <a:pt x="881" y="56"/>
                    <a:pt x="669" y="166"/>
                  </a:cubicBezTo>
                  <a:cubicBezTo>
                    <a:pt x="255" y="379"/>
                    <a:pt x="0" y="725"/>
                    <a:pt x="115" y="937"/>
                  </a:cubicBezTo>
                  <a:cubicBezTo>
                    <a:pt x="169" y="1043"/>
                    <a:pt x="301" y="1096"/>
                    <a:pt x="471" y="1096"/>
                  </a:cubicBezTo>
                  <a:cubicBezTo>
                    <a:pt x="644" y="1096"/>
                    <a:pt x="856" y="1042"/>
                    <a:pt x="1067" y="932"/>
                  </a:cubicBezTo>
                  <a:cubicBezTo>
                    <a:pt x="1486" y="715"/>
                    <a:pt x="1734" y="369"/>
                    <a:pt x="1626" y="156"/>
                  </a:cubicBezTo>
                  <a:cubicBezTo>
                    <a:pt x="1572" y="52"/>
                    <a:pt x="1441"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56"/>
            <p:cNvSpPr/>
            <p:nvPr/>
          </p:nvSpPr>
          <p:spPr>
            <a:xfrm>
              <a:off x="352416" y="965494"/>
              <a:ext cx="216964" cy="137954"/>
            </a:xfrm>
            <a:custGeom>
              <a:avLst/>
              <a:gdLst/>
              <a:ahLst/>
              <a:cxnLst/>
              <a:rect l="l" t="t" r="r" b="b"/>
              <a:pathLst>
                <a:path w="1730" h="1100" extrusionOk="0">
                  <a:moveTo>
                    <a:pt x="1268" y="1"/>
                  </a:moveTo>
                  <a:cubicBezTo>
                    <a:pt x="1093" y="1"/>
                    <a:pt x="877" y="56"/>
                    <a:pt x="664" y="167"/>
                  </a:cubicBezTo>
                  <a:cubicBezTo>
                    <a:pt x="249" y="384"/>
                    <a:pt x="1" y="731"/>
                    <a:pt x="110" y="943"/>
                  </a:cubicBezTo>
                  <a:cubicBezTo>
                    <a:pt x="163" y="1047"/>
                    <a:pt x="294" y="1099"/>
                    <a:pt x="462" y="1099"/>
                  </a:cubicBezTo>
                  <a:cubicBezTo>
                    <a:pt x="637" y="1099"/>
                    <a:pt x="851" y="1043"/>
                    <a:pt x="1062" y="933"/>
                  </a:cubicBezTo>
                  <a:cubicBezTo>
                    <a:pt x="1481" y="716"/>
                    <a:pt x="1729" y="369"/>
                    <a:pt x="1621" y="157"/>
                  </a:cubicBezTo>
                  <a:cubicBezTo>
                    <a:pt x="1568" y="52"/>
                    <a:pt x="1437" y="1"/>
                    <a:pt x="1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56"/>
            <p:cNvSpPr/>
            <p:nvPr/>
          </p:nvSpPr>
          <p:spPr>
            <a:xfrm>
              <a:off x="1096984" y="825534"/>
              <a:ext cx="217340" cy="109485"/>
            </a:xfrm>
            <a:custGeom>
              <a:avLst/>
              <a:gdLst/>
              <a:ahLst/>
              <a:cxnLst/>
              <a:rect l="l" t="t" r="r" b="b"/>
              <a:pathLst>
                <a:path w="1733" h="873" extrusionOk="0">
                  <a:moveTo>
                    <a:pt x="781" y="1"/>
                  </a:moveTo>
                  <a:cubicBezTo>
                    <a:pt x="362" y="1"/>
                    <a:pt x="30" y="158"/>
                    <a:pt x="15" y="377"/>
                  </a:cubicBezTo>
                  <a:cubicBezTo>
                    <a:pt x="0" y="616"/>
                    <a:pt x="366" y="838"/>
                    <a:pt x="838" y="869"/>
                  </a:cubicBezTo>
                  <a:cubicBezTo>
                    <a:pt x="876" y="872"/>
                    <a:pt x="914" y="873"/>
                    <a:pt x="950" y="873"/>
                  </a:cubicBezTo>
                  <a:cubicBezTo>
                    <a:pt x="1365" y="873"/>
                    <a:pt x="1698" y="716"/>
                    <a:pt x="1713" y="497"/>
                  </a:cubicBezTo>
                  <a:cubicBezTo>
                    <a:pt x="1733" y="258"/>
                    <a:pt x="1366" y="36"/>
                    <a:pt x="894" y="5"/>
                  </a:cubicBezTo>
                  <a:cubicBezTo>
                    <a:pt x="856" y="2"/>
                    <a:pt x="818" y="1"/>
                    <a:pt x="7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56"/>
            <p:cNvSpPr/>
            <p:nvPr/>
          </p:nvSpPr>
          <p:spPr>
            <a:xfrm>
              <a:off x="309023" y="771105"/>
              <a:ext cx="217465" cy="109485"/>
            </a:xfrm>
            <a:custGeom>
              <a:avLst/>
              <a:gdLst/>
              <a:ahLst/>
              <a:cxnLst/>
              <a:rect l="l" t="t" r="r" b="b"/>
              <a:pathLst>
                <a:path w="1734" h="873" extrusionOk="0">
                  <a:moveTo>
                    <a:pt x="783" y="0"/>
                  </a:moveTo>
                  <a:cubicBezTo>
                    <a:pt x="363" y="0"/>
                    <a:pt x="30" y="158"/>
                    <a:pt x="16" y="377"/>
                  </a:cubicBezTo>
                  <a:cubicBezTo>
                    <a:pt x="0" y="615"/>
                    <a:pt x="368" y="832"/>
                    <a:pt x="833" y="868"/>
                  </a:cubicBezTo>
                  <a:cubicBezTo>
                    <a:pt x="872" y="871"/>
                    <a:pt x="909" y="872"/>
                    <a:pt x="946" y="872"/>
                  </a:cubicBezTo>
                  <a:cubicBezTo>
                    <a:pt x="1366" y="872"/>
                    <a:pt x="1699" y="715"/>
                    <a:pt x="1713" y="496"/>
                  </a:cubicBezTo>
                  <a:cubicBezTo>
                    <a:pt x="1734" y="257"/>
                    <a:pt x="1366" y="35"/>
                    <a:pt x="896" y="4"/>
                  </a:cubicBezTo>
                  <a:cubicBezTo>
                    <a:pt x="857" y="2"/>
                    <a:pt x="820" y="0"/>
                    <a:pt x="7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56"/>
            <p:cNvSpPr/>
            <p:nvPr/>
          </p:nvSpPr>
          <p:spPr>
            <a:xfrm>
              <a:off x="1029388" y="1004999"/>
              <a:ext cx="209063" cy="152251"/>
            </a:xfrm>
            <a:custGeom>
              <a:avLst/>
              <a:gdLst/>
              <a:ahLst/>
              <a:cxnLst/>
              <a:rect l="l" t="t" r="r" b="b"/>
              <a:pathLst>
                <a:path w="1667" h="1214" extrusionOk="0">
                  <a:moveTo>
                    <a:pt x="414" y="1"/>
                  </a:moveTo>
                  <a:cubicBezTo>
                    <a:pt x="292" y="1"/>
                    <a:pt x="193" y="38"/>
                    <a:pt x="140" y="116"/>
                  </a:cubicBezTo>
                  <a:cubicBezTo>
                    <a:pt x="0" y="307"/>
                    <a:pt x="203" y="690"/>
                    <a:pt x="585" y="959"/>
                  </a:cubicBezTo>
                  <a:cubicBezTo>
                    <a:pt x="817" y="1126"/>
                    <a:pt x="1064" y="1214"/>
                    <a:pt x="1252" y="1214"/>
                  </a:cubicBezTo>
                  <a:cubicBezTo>
                    <a:pt x="1375" y="1214"/>
                    <a:pt x="1474" y="1176"/>
                    <a:pt x="1526" y="1099"/>
                  </a:cubicBezTo>
                  <a:cubicBezTo>
                    <a:pt x="1667" y="902"/>
                    <a:pt x="1464" y="525"/>
                    <a:pt x="1082" y="255"/>
                  </a:cubicBezTo>
                  <a:cubicBezTo>
                    <a:pt x="850" y="89"/>
                    <a:pt x="603" y="1"/>
                    <a:pt x="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56"/>
            <p:cNvSpPr/>
            <p:nvPr/>
          </p:nvSpPr>
          <p:spPr>
            <a:xfrm>
              <a:off x="385023" y="548874"/>
              <a:ext cx="208937" cy="152251"/>
            </a:xfrm>
            <a:custGeom>
              <a:avLst/>
              <a:gdLst/>
              <a:ahLst/>
              <a:cxnLst/>
              <a:rect l="l" t="t" r="r" b="b"/>
              <a:pathLst>
                <a:path w="1666" h="1214" extrusionOk="0">
                  <a:moveTo>
                    <a:pt x="413" y="0"/>
                  </a:moveTo>
                  <a:cubicBezTo>
                    <a:pt x="289" y="0"/>
                    <a:pt x="190" y="38"/>
                    <a:pt x="134" y="116"/>
                  </a:cubicBezTo>
                  <a:cubicBezTo>
                    <a:pt x="0" y="312"/>
                    <a:pt x="196" y="689"/>
                    <a:pt x="579" y="959"/>
                  </a:cubicBezTo>
                  <a:cubicBezTo>
                    <a:pt x="811" y="1125"/>
                    <a:pt x="1058" y="1213"/>
                    <a:pt x="1248" y="1213"/>
                  </a:cubicBezTo>
                  <a:cubicBezTo>
                    <a:pt x="1372" y="1213"/>
                    <a:pt x="1471" y="1176"/>
                    <a:pt x="1527" y="1098"/>
                  </a:cubicBezTo>
                  <a:cubicBezTo>
                    <a:pt x="1666" y="902"/>
                    <a:pt x="1464" y="524"/>
                    <a:pt x="1082" y="255"/>
                  </a:cubicBezTo>
                  <a:cubicBezTo>
                    <a:pt x="850" y="88"/>
                    <a:pt x="603" y="0"/>
                    <a:pt x="4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56"/>
            <p:cNvSpPr/>
            <p:nvPr/>
          </p:nvSpPr>
          <p:spPr>
            <a:xfrm>
              <a:off x="895072" y="1115111"/>
              <a:ext cx="146733" cy="200660"/>
            </a:xfrm>
            <a:custGeom>
              <a:avLst/>
              <a:gdLst/>
              <a:ahLst/>
              <a:cxnLst/>
              <a:rect l="l" t="t" r="r" b="b"/>
              <a:pathLst>
                <a:path w="1170" h="1600" extrusionOk="0">
                  <a:moveTo>
                    <a:pt x="341" y="1"/>
                  </a:moveTo>
                  <a:cubicBezTo>
                    <a:pt x="309" y="1"/>
                    <a:pt x="278" y="7"/>
                    <a:pt x="249" y="19"/>
                  </a:cubicBezTo>
                  <a:cubicBezTo>
                    <a:pt x="27" y="113"/>
                    <a:pt x="1" y="542"/>
                    <a:pt x="187" y="972"/>
                  </a:cubicBezTo>
                  <a:cubicBezTo>
                    <a:pt x="349" y="1344"/>
                    <a:pt x="619" y="1600"/>
                    <a:pt x="830" y="1600"/>
                  </a:cubicBezTo>
                  <a:cubicBezTo>
                    <a:pt x="862" y="1600"/>
                    <a:pt x="892" y="1594"/>
                    <a:pt x="921" y="1582"/>
                  </a:cubicBezTo>
                  <a:cubicBezTo>
                    <a:pt x="1144" y="1484"/>
                    <a:pt x="1169" y="1059"/>
                    <a:pt x="983" y="630"/>
                  </a:cubicBezTo>
                  <a:cubicBezTo>
                    <a:pt x="817" y="254"/>
                    <a:pt x="551" y="1"/>
                    <a:pt x="3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56"/>
            <p:cNvSpPr/>
            <p:nvPr/>
          </p:nvSpPr>
          <p:spPr>
            <a:xfrm>
              <a:off x="581543" y="390227"/>
              <a:ext cx="146231" cy="200660"/>
            </a:xfrm>
            <a:custGeom>
              <a:avLst/>
              <a:gdLst/>
              <a:ahLst/>
              <a:cxnLst/>
              <a:rect l="l" t="t" r="r" b="b"/>
              <a:pathLst>
                <a:path w="1166" h="1600" extrusionOk="0">
                  <a:moveTo>
                    <a:pt x="338" y="1"/>
                  </a:moveTo>
                  <a:cubicBezTo>
                    <a:pt x="305" y="1"/>
                    <a:pt x="274" y="7"/>
                    <a:pt x="244" y="19"/>
                  </a:cubicBezTo>
                  <a:cubicBezTo>
                    <a:pt x="27" y="113"/>
                    <a:pt x="1" y="542"/>
                    <a:pt x="187" y="971"/>
                  </a:cubicBezTo>
                  <a:cubicBezTo>
                    <a:pt x="349" y="1344"/>
                    <a:pt x="620" y="1600"/>
                    <a:pt x="831" y="1600"/>
                  </a:cubicBezTo>
                  <a:cubicBezTo>
                    <a:pt x="863" y="1600"/>
                    <a:pt x="893" y="1594"/>
                    <a:pt x="922" y="1582"/>
                  </a:cubicBezTo>
                  <a:cubicBezTo>
                    <a:pt x="1139" y="1489"/>
                    <a:pt x="1165" y="1059"/>
                    <a:pt x="979" y="629"/>
                  </a:cubicBezTo>
                  <a:cubicBezTo>
                    <a:pt x="818" y="253"/>
                    <a:pt x="551" y="1"/>
                    <a:pt x="3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only 12">
  <p:cSld name="CUSTOM_7_1_1_1_1_1_1_1_1_1_1_1">
    <p:spTree>
      <p:nvGrpSpPr>
        <p:cNvPr id="1" name="Shape 6976"/>
        <p:cNvGrpSpPr/>
        <p:nvPr/>
      </p:nvGrpSpPr>
      <p:grpSpPr>
        <a:xfrm>
          <a:off x="0" y="0"/>
          <a:ext cx="0" cy="0"/>
          <a:chOff x="0" y="0"/>
          <a:chExt cx="0" cy="0"/>
        </a:xfrm>
      </p:grpSpPr>
      <p:pic>
        <p:nvPicPr>
          <p:cNvPr id="6977" name="Google Shape;6977;p57"/>
          <p:cNvPicPr preferRelativeResize="0"/>
          <p:nvPr/>
        </p:nvPicPr>
        <p:blipFill>
          <a:blip r:embed="rId2">
            <a:alphaModFix/>
          </a:blip>
          <a:stretch>
            <a:fillRect/>
          </a:stretch>
        </p:blipFill>
        <p:spPr>
          <a:xfrm>
            <a:off x="0" y="0"/>
            <a:ext cx="9144000" cy="5143500"/>
          </a:xfrm>
          <a:prstGeom prst="rect">
            <a:avLst/>
          </a:prstGeom>
          <a:noFill/>
          <a:ln>
            <a:noFill/>
          </a:ln>
        </p:spPr>
      </p:pic>
      <p:sp>
        <p:nvSpPr>
          <p:cNvPr id="6978" name="Google Shape;6978;p57"/>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979" name="Google Shape;6979;p57"/>
          <p:cNvGrpSpPr/>
          <p:nvPr/>
        </p:nvGrpSpPr>
        <p:grpSpPr>
          <a:xfrm>
            <a:off x="3" y="157332"/>
            <a:ext cx="3106467" cy="222955"/>
            <a:chOff x="5843700" y="185900"/>
            <a:chExt cx="3284138" cy="275253"/>
          </a:xfrm>
        </p:grpSpPr>
        <p:sp>
          <p:nvSpPr>
            <p:cNvPr id="6980" name="Google Shape;6980;p57"/>
            <p:cNvSpPr/>
            <p:nvPr/>
          </p:nvSpPr>
          <p:spPr>
            <a:xfrm rot="10800000">
              <a:off x="8748109" y="185900"/>
              <a:ext cx="317756" cy="275253"/>
            </a:xfrm>
            <a:custGeom>
              <a:avLst/>
              <a:gdLst/>
              <a:ahLst/>
              <a:cxnLst/>
              <a:rect l="l" t="t" r="r" b="b"/>
              <a:pathLst>
                <a:path w="4994" h="4326" extrusionOk="0">
                  <a:moveTo>
                    <a:pt x="2494" y="0"/>
                  </a:moveTo>
                  <a:lnTo>
                    <a:pt x="1" y="4326"/>
                  </a:lnTo>
                  <a:lnTo>
                    <a:pt x="4993" y="4326"/>
                  </a:lnTo>
                  <a:lnTo>
                    <a:pt x="24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57"/>
            <p:cNvSpPr/>
            <p:nvPr/>
          </p:nvSpPr>
          <p:spPr>
            <a:xfrm rot="10800000">
              <a:off x="8430671" y="185900"/>
              <a:ext cx="317501" cy="275253"/>
            </a:xfrm>
            <a:custGeom>
              <a:avLst/>
              <a:gdLst/>
              <a:ahLst/>
              <a:cxnLst/>
              <a:rect l="l" t="t" r="r" b="b"/>
              <a:pathLst>
                <a:path w="4990" h="4326" extrusionOk="0">
                  <a:moveTo>
                    <a:pt x="2495" y="0"/>
                  </a:moveTo>
                  <a:lnTo>
                    <a:pt x="0" y="4326"/>
                  </a:lnTo>
                  <a:lnTo>
                    <a:pt x="4989" y="4326"/>
                  </a:lnTo>
                  <a:lnTo>
                    <a:pt x="24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57"/>
            <p:cNvSpPr/>
            <p:nvPr/>
          </p:nvSpPr>
          <p:spPr>
            <a:xfrm rot="10800000">
              <a:off x="8112979" y="185900"/>
              <a:ext cx="317756" cy="275253"/>
            </a:xfrm>
            <a:custGeom>
              <a:avLst/>
              <a:gdLst/>
              <a:ahLst/>
              <a:cxnLst/>
              <a:rect l="l" t="t" r="r" b="b"/>
              <a:pathLst>
                <a:path w="4994" h="4326" extrusionOk="0">
                  <a:moveTo>
                    <a:pt x="2500" y="0"/>
                  </a:moveTo>
                  <a:lnTo>
                    <a:pt x="0" y="4326"/>
                  </a:lnTo>
                  <a:lnTo>
                    <a:pt x="4994" y="4326"/>
                  </a:lnTo>
                  <a:lnTo>
                    <a:pt x="2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57"/>
            <p:cNvSpPr/>
            <p:nvPr/>
          </p:nvSpPr>
          <p:spPr>
            <a:xfrm rot="10800000">
              <a:off x="7795222" y="185900"/>
              <a:ext cx="317819" cy="275253"/>
            </a:xfrm>
            <a:custGeom>
              <a:avLst/>
              <a:gdLst/>
              <a:ahLst/>
              <a:cxnLst/>
              <a:rect l="l" t="t" r="r" b="b"/>
              <a:pathLst>
                <a:path w="4995" h="4326" extrusionOk="0">
                  <a:moveTo>
                    <a:pt x="2495" y="0"/>
                  </a:moveTo>
                  <a:lnTo>
                    <a:pt x="1" y="4326"/>
                  </a:lnTo>
                  <a:lnTo>
                    <a:pt x="4995" y="4326"/>
                  </a:lnTo>
                  <a:lnTo>
                    <a:pt x="24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57"/>
            <p:cNvSpPr/>
            <p:nvPr/>
          </p:nvSpPr>
          <p:spPr>
            <a:xfrm rot="10800000">
              <a:off x="7477848" y="185900"/>
              <a:ext cx="317438" cy="275253"/>
            </a:xfrm>
            <a:custGeom>
              <a:avLst/>
              <a:gdLst/>
              <a:ahLst/>
              <a:cxnLst/>
              <a:rect l="l" t="t" r="r" b="b"/>
              <a:pathLst>
                <a:path w="4989" h="4326" extrusionOk="0">
                  <a:moveTo>
                    <a:pt x="2495" y="0"/>
                  </a:moveTo>
                  <a:lnTo>
                    <a:pt x="1" y="4326"/>
                  </a:lnTo>
                  <a:lnTo>
                    <a:pt x="4988" y="4326"/>
                  </a:lnTo>
                  <a:lnTo>
                    <a:pt x="24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57"/>
            <p:cNvSpPr/>
            <p:nvPr/>
          </p:nvSpPr>
          <p:spPr>
            <a:xfrm rot="10800000">
              <a:off x="7160092" y="185900"/>
              <a:ext cx="317819" cy="275253"/>
            </a:xfrm>
            <a:custGeom>
              <a:avLst/>
              <a:gdLst/>
              <a:ahLst/>
              <a:cxnLst/>
              <a:rect l="l" t="t" r="r" b="b"/>
              <a:pathLst>
                <a:path w="4995" h="4326" extrusionOk="0">
                  <a:moveTo>
                    <a:pt x="2500" y="0"/>
                  </a:moveTo>
                  <a:lnTo>
                    <a:pt x="0" y="4326"/>
                  </a:lnTo>
                  <a:lnTo>
                    <a:pt x="4994" y="4326"/>
                  </a:lnTo>
                  <a:lnTo>
                    <a:pt x="2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57"/>
            <p:cNvSpPr/>
            <p:nvPr/>
          </p:nvSpPr>
          <p:spPr>
            <a:xfrm rot="10800000">
              <a:off x="6842336" y="185900"/>
              <a:ext cx="317819" cy="275253"/>
            </a:xfrm>
            <a:custGeom>
              <a:avLst/>
              <a:gdLst/>
              <a:ahLst/>
              <a:cxnLst/>
              <a:rect l="l" t="t" r="r" b="b"/>
              <a:pathLst>
                <a:path w="4995" h="4326" extrusionOk="0">
                  <a:moveTo>
                    <a:pt x="2495" y="0"/>
                  </a:moveTo>
                  <a:lnTo>
                    <a:pt x="0" y="4326"/>
                  </a:lnTo>
                  <a:lnTo>
                    <a:pt x="4994" y="4326"/>
                  </a:lnTo>
                  <a:lnTo>
                    <a:pt x="24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57"/>
            <p:cNvSpPr/>
            <p:nvPr/>
          </p:nvSpPr>
          <p:spPr>
            <a:xfrm rot="10800000">
              <a:off x="6524961" y="185900"/>
              <a:ext cx="317438" cy="275253"/>
            </a:xfrm>
            <a:custGeom>
              <a:avLst/>
              <a:gdLst/>
              <a:ahLst/>
              <a:cxnLst/>
              <a:rect l="l" t="t" r="r" b="b"/>
              <a:pathLst>
                <a:path w="4989" h="4326" extrusionOk="0">
                  <a:moveTo>
                    <a:pt x="2494" y="0"/>
                  </a:moveTo>
                  <a:lnTo>
                    <a:pt x="0" y="4326"/>
                  </a:lnTo>
                  <a:lnTo>
                    <a:pt x="4989" y="4326"/>
                  </a:lnTo>
                  <a:lnTo>
                    <a:pt x="24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57"/>
            <p:cNvSpPr/>
            <p:nvPr/>
          </p:nvSpPr>
          <p:spPr>
            <a:xfrm rot="10800000">
              <a:off x="6207205" y="185900"/>
              <a:ext cx="317819" cy="275253"/>
            </a:xfrm>
            <a:custGeom>
              <a:avLst/>
              <a:gdLst/>
              <a:ahLst/>
              <a:cxnLst/>
              <a:rect l="l" t="t" r="r" b="b"/>
              <a:pathLst>
                <a:path w="4995" h="4326" extrusionOk="0">
                  <a:moveTo>
                    <a:pt x="2500" y="0"/>
                  </a:moveTo>
                  <a:lnTo>
                    <a:pt x="1" y="4326"/>
                  </a:lnTo>
                  <a:lnTo>
                    <a:pt x="4995" y="4326"/>
                  </a:lnTo>
                  <a:lnTo>
                    <a:pt x="2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57"/>
            <p:cNvSpPr/>
            <p:nvPr/>
          </p:nvSpPr>
          <p:spPr>
            <a:xfrm rot="10800000">
              <a:off x="5889512" y="185900"/>
              <a:ext cx="317756" cy="275253"/>
            </a:xfrm>
            <a:custGeom>
              <a:avLst/>
              <a:gdLst/>
              <a:ahLst/>
              <a:cxnLst/>
              <a:rect l="l" t="t" r="r" b="b"/>
              <a:pathLst>
                <a:path w="4994" h="4326" extrusionOk="0">
                  <a:moveTo>
                    <a:pt x="2495" y="0"/>
                  </a:moveTo>
                  <a:lnTo>
                    <a:pt x="1" y="4326"/>
                  </a:lnTo>
                  <a:lnTo>
                    <a:pt x="4993" y="4326"/>
                  </a:lnTo>
                  <a:lnTo>
                    <a:pt x="24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57"/>
            <p:cNvSpPr/>
            <p:nvPr/>
          </p:nvSpPr>
          <p:spPr>
            <a:xfrm rot="10800000">
              <a:off x="8713496" y="331034"/>
              <a:ext cx="92324" cy="91942"/>
            </a:xfrm>
            <a:custGeom>
              <a:avLst/>
              <a:gdLst/>
              <a:ahLst/>
              <a:cxnLst/>
              <a:rect l="l" t="t" r="r" b="b"/>
              <a:pathLst>
                <a:path w="1451" h="1445" extrusionOk="0">
                  <a:moveTo>
                    <a:pt x="726" y="0"/>
                  </a:moveTo>
                  <a:cubicBezTo>
                    <a:pt x="327" y="0"/>
                    <a:pt x="1" y="321"/>
                    <a:pt x="1" y="724"/>
                  </a:cubicBezTo>
                  <a:cubicBezTo>
                    <a:pt x="1" y="1123"/>
                    <a:pt x="327" y="1445"/>
                    <a:pt x="726" y="1445"/>
                  </a:cubicBezTo>
                  <a:cubicBezTo>
                    <a:pt x="1124" y="1445"/>
                    <a:pt x="1450" y="1123"/>
                    <a:pt x="1450" y="724"/>
                  </a:cubicBezTo>
                  <a:cubicBezTo>
                    <a:pt x="1450" y="321"/>
                    <a:pt x="1124" y="0"/>
                    <a:pt x="7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57"/>
            <p:cNvSpPr/>
            <p:nvPr/>
          </p:nvSpPr>
          <p:spPr>
            <a:xfrm rot="10800000">
              <a:off x="8384605" y="331034"/>
              <a:ext cx="92196" cy="91942"/>
            </a:xfrm>
            <a:custGeom>
              <a:avLst/>
              <a:gdLst/>
              <a:ahLst/>
              <a:cxnLst/>
              <a:rect l="l" t="t" r="r" b="b"/>
              <a:pathLst>
                <a:path w="1449" h="1445" extrusionOk="0">
                  <a:moveTo>
                    <a:pt x="724" y="0"/>
                  </a:moveTo>
                  <a:cubicBezTo>
                    <a:pt x="325" y="0"/>
                    <a:pt x="0" y="321"/>
                    <a:pt x="0" y="724"/>
                  </a:cubicBezTo>
                  <a:cubicBezTo>
                    <a:pt x="0" y="1123"/>
                    <a:pt x="325" y="1445"/>
                    <a:pt x="724" y="1445"/>
                  </a:cubicBezTo>
                  <a:cubicBezTo>
                    <a:pt x="1123" y="1445"/>
                    <a:pt x="1448" y="1123"/>
                    <a:pt x="1448" y="724"/>
                  </a:cubicBezTo>
                  <a:cubicBezTo>
                    <a:pt x="1448" y="321"/>
                    <a:pt x="1123" y="0"/>
                    <a:pt x="7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57"/>
            <p:cNvSpPr/>
            <p:nvPr/>
          </p:nvSpPr>
          <p:spPr>
            <a:xfrm rot="10800000">
              <a:off x="8066912" y="331034"/>
              <a:ext cx="92196" cy="91942"/>
            </a:xfrm>
            <a:custGeom>
              <a:avLst/>
              <a:gdLst/>
              <a:ahLst/>
              <a:cxnLst/>
              <a:rect l="l" t="t" r="r" b="b"/>
              <a:pathLst>
                <a:path w="1449" h="1445" extrusionOk="0">
                  <a:moveTo>
                    <a:pt x="725" y="0"/>
                  </a:moveTo>
                  <a:cubicBezTo>
                    <a:pt x="326" y="0"/>
                    <a:pt x="1" y="321"/>
                    <a:pt x="1" y="724"/>
                  </a:cubicBezTo>
                  <a:cubicBezTo>
                    <a:pt x="1" y="1123"/>
                    <a:pt x="326" y="1445"/>
                    <a:pt x="725" y="1445"/>
                  </a:cubicBezTo>
                  <a:cubicBezTo>
                    <a:pt x="1124" y="1445"/>
                    <a:pt x="1449" y="1123"/>
                    <a:pt x="1449" y="724"/>
                  </a:cubicBezTo>
                  <a:cubicBezTo>
                    <a:pt x="1449" y="321"/>
                    <a:pt x="1124"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57"/>
            <p:cNvSpPr/>
            <p:nvPr/>
          </p:nvSpPr>
          <p:spPr>
            <a:xfrm rot="10800000">
              <a:off x="7749474" y="331034"/>
              <a:ext cx="91942" cy="91942"/>
            </a:xfrm>
            <a:custGeom>
              <a:avLst/>
              <a:gdLst/>
              <a:ahLst/>
              <a:cxnLst/>
              <a:rect l="l" t="t" r="r" b="b"/>
              <a:pathLst>
                <a:path w="1445" h="1445" extrusionOk="0">
                  <a:moveTo>
                    <a:pt x="726" y="0"/>
                  </a:moveTo>
                  <a:cubicBezTo>
                    <a:pt x="322" y="0"/>
                    <a:pt x="0" y="321"/>
                    <a:pt x="0" y="724"/>
                  </a:cubicBezTo>
                  <a:cubicBezTo>
                    <a:pt x="0" y="1123"/>
                    <a:pt x="322" y="1445"/>
                    <a:pt x="726" y="1445"/>
                  </a:cubicBezTo>
                  <a:cubicBezTo>
                    <a:pt x="1124" y="1445"/>
                    <a:pt x="1445" y="1123"/>
                    <a:pt x="1445" y="724"/>
                  </a:cubicBezTo>
                  <a:cubicBezTo>
                    <a:pt x="1445" y="321"/>
                    <a:pt x="1124" y="0"/>
                    <a:pt x="7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57"/>
            <p:cNvSpPr/>
            <p:nvPr/>
          </p:nvSpPr>
          <p:spPr>
            <a:xfrm rot="10800000">
              <a:off x="7431718" y="331034"/>
              <a:ext cx="91942" cy="91942"/>
            </a:xfrm>
            <a:custGeom>
              <a:avLst/>
              <a:gdLst/>
              <a:ahLst/>
              <a:cxnLst/>
              <a:rect l="l" t="t" r="r" b="b"/>
              <a:pathLst>
                <a:path w="1445" h="1445" extrusionOk="0">
                  <a:moveTo>
                    <a:pt x="719" y="0"/>
                  </a:moveTo>
                  <a:cubicBezTo>
                    <a:pt x="322" y="0"/>
                    <a:pt x="0" y="321"/>
                    <a:pt x="0" y="724"/>
                  </a:cubicBezTo>
                  <a:cubicBezTo>
                    <a:pt x="0" y="1123"/>
                    <a:pt x="322" y="1445"/>
                    <a:pt x="719" y="1445"/>
                  </a:cubicBezTo>
                  <a:cubicBezTo>
                    <a:pt x="1118" y="1445"/>
                    <a:pt x="1445" y="1123"/>
                    <a:pt x="1445" y="724"/>
                  </a:cubicBezTo>
                  <a:cubicBezTo>
                    <a:pt x="1445" y="321"/>
                    <a:pt x="1118" y="0"/>
                    <a:pt x="7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57"/>
            <p:cNvSpPr/>
            <p:nvPr/>
          </p:nvSpPr>
          <p:spPr>
            <a:xfrm rot="10800000">
              <a:off x="7113961" y="331034"/>
              <a:ext cx="92260" cy="91942"/>
            </a:xfrm>
            <a:custGeom>
              <a:avLst/>
              <a:gdLst/>
              <a:ahLst/>
              <a:cxnLst/>
              <a:rect l="l" t="t" r="r" b="b"/>
              <a:pathLst>
                <a:path w="1450" h="1445" extrusionOk="0">
                  <a:moveTo>
                    <a:pt x="724" y="0"/>
                  </a:moveTo>
                  <a:cubicBezTo>
                    <a:pt x="326" y="0"/>
                    <a:pt x="0" y="321"/>
                    <a:pt x="0" y="724"/>
                  </a:cubicBezTo>
                  <a:cubicBezTo>
                    <a:pt x="0" y="1123"/>
                    <a:pt x="326" y="1445"/>
                    <a:pt x="724" y="1445"/>
                  </a:cubicBezTo>
                  <a:cubicBezTo>
                    <a:pt x="1123" y="1445"/>
                    <a:pt x="1450" y="1123"/>
                    <a:pt x="1450" y="724"/>
                  </a:cubicBezTo>
                  <a:cubicBezTo>
                    <a:pt x="1450" y="321"/>
                    <a:pt x="1123" y="0"/>
                    <a:pt x="7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57"/>
            <p:cNvSpPr/>
            <p:nvPr/>
          </p:nvSpPr>
          <p:spPr>
            <a:xfrm rot="10800000">
              <a:off x="6796587" y="331034"/>
              <a:ext cx="91878" cy="91942"/>
            </a:xfrm>
            <a:custGeom>
              <a:avLst/>
              <a:gdLst/>
              <a:ahLst/>
              <a:cxnLst/>
              <a:rect l="l" t="t" r="r" b="b"/>
              <a:pathLst>
                <a:path w="1444" h="1445" extrusionOk="0">
                  <a:moveTo>
                    <a:pt x="724" y="0"/>
                  </a:moveTo>
                  <a:cubicBezTo>
                    <a:pt x="320" y="0"/>
                    <a:pt x="0" y="321"/>
                    <a:pt x="0" y="724"/>
                  </a:cubicBezTo>
                  <a:cubicBezTo>
                    <a:pt x="0" y="1123"/>
                    <a:pt x="320" y="1445"/>
                    <a:pt x="724" y="1445"/>
                  </a:cubicBezTo>
                  <a:cubicBezTo>
                    <a:pt x="1123" y="1445"/>
                    <a:pt x="1443" y="1123"/>
                    <a:pt x="1443" y="724"/>
                  </a:cubicBezTo>
                  <a:cubicBezTo>
                    <a:pt x="1443" y="321"/>
                    <a:pt x="1123" y="0"/>
                    <a:pt x="7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57"/>
            <p:cNvSpPr/>
            <p:nvPr/>
          </p:nvSpPr>
          <p:spPr>
            <a:xfrm rot="10800000">
              <a:off x="6478894" y="331034"/>
              <a:ext cx="91878" cy="91942"/>
            </a:xfrm>
            <a:custGeom>
              <a:avLst/>
              <a:gdLst/>
              <a:ahLst/>
              <a:cxnLst/>
              <a:rect l="l" t="t" r="r" b="b"/>
              <a:pathLst>
                <a:path w="1444" h="1445" extrusionOk="0">
                  <a:moveTo>
                    <a:pt x="720" y="0"/>
                  </a:moveTo>
                  <a:cubicBezTo>
                    <a:pt x="321" y="0"/>
                    <a:pt x="1" y="321"/>
                    <a:pt x="1" y="724"/>
                  </a:cubicBezTo>
                  <a:cubicBezTo>
                    <a:pt x="1" y="1123"/>
                    <a:pt x="321" y="1445"/>
                    <a:pt x="720" y="1445"/>
                  </a:cubicBezTo>
                  <a:cubicBezTo>
                    <a:pt x="1124" y="1445"/>
                    <a:pt x="1444" y="1123"/>
                    <a:pt x="1444" y="724"/>
                  </a:cubicBezTo>
                  <a:cubicBezTo>
                    <a:pt x="1444" y="321"/>
                    <a:pt x="1124" y="0"/>
                    <a:pt x="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57"/>
            <p:cNvSpPr/>
            <p:nvPr/>
          </p:nvSpPr>
          <p:spPr>
            <a:xfrm rot="10800000">
              <a:off x="6161138" y="331034"/>
              <a:ext cx="92260" cy="91942"/>
            </a:xfrm>
            <a:custGeom>
              <a:avLst/>
              <a:gdLst/>
              <a:ahLst/>
              <a:cxnLst/>
              <a:rect l="l" t="t" r="r" b="b"/>
              <a:pathLst>
                <a:path w="1450" h="1445" extrusionOk="0">
                  <a:moveTo>
                    <a:pt x="726" y="0"/>
                  </a:moveTo>
                  <a:cubicBezTo>
                    <a:pt x="327" y="0"/>
                    <a:pt x="0" y="321"/>
                    <a:pt x="0" y="724"/>
                  </a:cubicBezTo>
                  <a:cubicBezTo>
                    <a:pt x="0" y="1123"/>
                    <a:pt x="327" y="1445"/>
                    <a:pt x="726" y="1445"/>
                  </a:cubicBezTo>
                  <a:cubicBezTo>
                    <a:pt x="1123" y="1445"/>
                    <a:pt x="1450" y="1123"/>
                    <a:pt x="1450" y="724"/>
                  </a:cubicBezTo>
                  <a:cubicBezTo>
                    <a:pt x="1450" y="321"/>
                    <a:pt x="1123" y="0"/>
                    <a:pt x="7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57"/>
            <p:cNvSpPr/>
            <p:nvPr/>
          </p:nvSpPr>
          <p:spPr>
            <a:xfrm rot="10800000">
              <a:off x="5843700" y="331034"/>
              <a:ext cx="91942" cy="91942"/>
            </a:xfrm>
            <a:custGeom>
              <a:avLst/>
              <a:gdLst/>
              <a:ahLst/>
              <a:cxnLst/>
              <a:rect l="l" t="t" r="r" b="b"/>
              <a:pathLst>
                <a:path w="1445" h="1445" extrusionOk="0">
                  <a:moveTo>
                    <a:pt x="724" y="0"/>
                  </a:moveTo>
                  <a:cubicBezTo>
                    <a:pt x="327" y="0"/>
                    <a:pt x="0" y="321"/>
                    <a:pt x="0" y="724"/>
                  </a:cubicBezTo>
                  <a:cubicBezTo>
                    <a:pt x="0" y="1123"/>
                    <a:pt x="327" y="1445"/>
                    <a:pt x="724" y="1445"/>
                  </a:cubicBezTo>
                  <a:cubicBezTo>
                    <a:pt x="1123" y="1445"/>
                    <a:pt x="1445" y="1123"/>
                    <a:pt x="1445" y="724"/>
                  </a:cubicBezTo>
                  <a:cubicBezTo>
                    <a:pt x="1445" y="321"/>
                    <a:pt x="1123" y="0"/>
                    <a:pt x="7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57"/>
            <p:cNvSpPr/>
            <p:nvPr/>
          </p:nvSpPr>
          <p:spPr>
            <a:xfrm rot="10800000">
              <a:off x="9035833" y="331034"/>
              <a:ext cx="92005" cy="91942"/>
            </a:xfrm>
            <a:custGeom>
              <a:avLst/>
              <a:gdLst/>
              <a:ahLst/>
              <a:cxnLst/>
              <a:rect l="l" t="t" r="r" b="b"/>
              <a:pathLst>
                <a:path w="1446" h="1445" extrusionOk="0">
                  <a:moveTo>
                    <a:pt x="726" y="0"/>
                  </a:moveTo>
                  <a:cubicBezTo>
                    <a:pt x="328" y="0"/>
                    <a:pt x="1" y="321"/>
                    <a:pt x="1" y="724"/>
                  </a:cubicBezTo>
                  <a:cubicBezTo>
                    <a:pt x="1" y="1123"/>
                    <a:pt x="328" y="1445"/>
                    <a:pt x="726" y="1445"/>
                  </a:cubicBezTo>
                  <a:cubicBezTo>
                    <a:pt x="1124" y="1445"/>
                    <a:pt x="1445" y="1123"/>
                    <a:pt x="1445" y="724"/>
                  </a:cubicBezTo>
                  <a:cubicBezTo>
                    <a:pt x="1445" y="321"/>
                    <a:pt x="1124" y="0"/>
                    <a:pt x="7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01" name="Google Shape;7001;p57"/>
          <p:cNvGrpSpPr/>
          <p:nvPr/>
        </p:nvGrpSpPr>
        <p:grpSpPr>
          <a:xfrm>
            <a:off x="6037528" y="4706457"/>
            <a:ext cx="3106467" cy="222955"/>
            <a:chOff x="5843700" y="185900"/>
            <a:chExt cx="3284138" cy="275253"/>
          </a:xfrm>
        </p:grpSpPr>
        <p:sp>
          <p:nvSpPr>
            <p:cNvPr id="7002" name="Google Shape;7002;p57"/>
            <p:cNvSpPr/>
            <p:nvPr/>
          </p:nvSpPr>
          <p:spPr>
            <a:xfrm rot="10800000">
              <a:off x="8748109" y="185900"/>
              <a:ext cx="317756" cy="275253"/>
            </a:xfrm>
            <a:custGeom>
              <a:avLst/>
              <a:gdLst/>
              <a:ahLst/>
              <a:cxnLst/>
              <a:rect l="l" t="t" r="r" b="b"/>
              <a:pathLst>
                <a:path w="4994" h="4326" extrusionOk="0">
                  <a:moveTo>
                    <a:pt x="2494" y="0"/>
                  </a:moveTo>
                  <a:lnTo>
                    <a:pt x="1" y="4326"/>
                  </a:lnTo>
                  <a:lnTo>
                    <a:pt x="4993" y="4326"/>
                  </a:lnTo>
                  <a:lnTo>
                    <a:pt x="24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57"/>
            <p:cNvSpPr/>
            <p:nvPr/>
          </p:nvSpPr>
          <p:spPr>
            <a:xfrm rot="10800000">
              <a:off x="8430671" y="185900"/>
              <a:ext cx="317501" cy="275253"/>
            </a:xfrm>
            <a:custGeom>
              <a:avLst/>
              <a:gdLst/>
              <a:ahLst/>
              <a:cxnLst/>
              <a:rect l="l" t="t" r="r" b="b"/>
              <a:pathLst>
                <a:path w="4990" h="4326" extrusionOk="0">
                  <a:moveTo>
                    <a:pt x="2495" y="0"/>
                  </a:moveTo>
                  <a:lnTo>
                    <a:pt x="0" y="4326"/>
                  </a:lnTo>
                  <a:lnTo>
                    <a:pt x="4989" y="4326"/>
                  </a:lnTo>
                  <a:lnTo>
                    <a:pt x="24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57"/>
            <p:cNvSpPr/>
            <p:nvPr/>
          </p:nvSpPr>
          <p:spPr>
            <a:xfrm rot="10800000">
              <a:off x="8112979" y="185900"/>
              <a:ext cx="317756" cy="275253"/>
            </a:xfrm>
            <a:custGeom>
              <a:avLst/>
              <a:gdLst/>
              <a:ahLst/>
              <a:cxnLst/>
              <a:rect l="l" t="t" r="r" b="b"/>
              <a:pathLst>
                <a:path w="4994" h="4326" extrusionOk="0">
                  <a:moveTo>
                    <a:pt x="2500" y="0"/>
                  </a:moveTo>
                  <a:lnTo>
                    <a:pt x="0" y="4326"/>
                  </a:lnTo>
                  <a:lnTo>
                    <a:pt x="4994" y="4326"/>
                  </a:lnTo>
                  <a:lnTo>
                    <a:pt x="2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57"/>
            <p:cNvSpPr/>
            <p:nvPr/>
          </p:nvSpPr>
          <p:spPr>
            <a:xfrm rot="10800000">
              <a:off x="7795222" y="185900"/>
              <a:ext cx="317819" cy="275253"/>
            </a:xfrm>
            <a:custGeom>
              <a:avLst/>
              <a:gdLst/>
              <a:ahLst/>
              <a:cxnLst/>
              <a:rect l="l" t="t" r="r" b="b"/>
              <a:pathLst>
                <a:path w="4995" h="4326" extrusionOk="0">
                  <a:moveTo>
                    <a:pt x="2495" y="0"/>
                  </a:moveTo>
                  <a:lnTo>
                    <a:pt x="1" y="4326"/>
                  </a:lnTo>
                  <a:lnTo>
                    <a:pt x="4995" y="4326"/>
                  </a:lnTo>
                  <a:lnTo>
                    <a:pt x="24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57"/>
            <p:cNvSpPr/>
            <p:nvPr/>
          </p:nvSpPr>
          <p:spPr>
            <a:xfrm rot="10800000">
              <a:off x="7477848" y="185900"/>
              <a:ext cx="317438" cy="275253"/>
            </a:xfrm>
            <a:custGeom>
              <a:avLst/>
              <a:gdLst/>
              <a:ahLst/>
              <a:cxnLst/>
              <a:rect l="l" t="t" r="r" b="b"/>
              <a:pathLst>
                <a:path w="4989" h="4326" extrusionOk="0">
                  <a:moveTo>
                    <a:pt x="2495" y="0"/>
                  </a:moveTo>
                  <a:lnTo>
                    <a:pt x="1" y="4326"/>
                  </a:lnTo>
                  <a:lnTo>
                    <a:pt x="4988" y="4326"/>
                  </a:lnTo>
                  <a:lnTo>
                    <a:pt x="24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57"/>
            <p:cNvSpPr/>
            <p:nvPr/>
          </p:nvSpPr>
          <p:spPr>
            <a:xfrm rot="10800000">
              <a:off x="7160092" y="185900"/>
              <a:ext cx="317819" cy="275253"/>
            </a:xfrm>
            <a:custGeom>
              <a:avLst/>
              <a:gdLst/>
              <a:ahLst/>
              <a:cxnLst/>
              <a:rect l="l" t="t" r="r" b="b"/>
              <a:pathLst>
                <a:path w="4995" h="4326" extrusionOk="0">
                  <a:moveTo>
                    <a:pt x="2500" y="0"/>
                  </a:moveTo>
                  <a:lnTo>
                    <a:pt x="0" y="4326"/>
                  </a:lnTo>
                  <a:lnTo>
                    <a:pt x="4994" y="4326"/>
                  </a:lnTo>
                  <a:lnTo>
                    <a:pt x="2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57"/>
            <p:cNvSpPr/>
            <p:nvPr/>
          </p:nvSpPr>
          <p:spPr>
            <a:xfrm rot="10800000">
              <a:off x="6842336" y="185900"/>
              <a:ext cx="317819" cy="275253"/>
            </a:xfrm>
            <a:custGeom>
              <a:avLst/>
              <a:gdLst/>
              <a:ahLst/>
              <a:cxnLst/>
              <a:rect l="l" t="t" r="r" b="b"/>
              <a:pathLst>
                <a:path w="4995" h="4326" extrusionOk="0">
                  <a:moveTo>
                    <a:pt x="2495" y="0"/>
                  </a:moveTo>
                  <a:lnTo>
                    <a:pt x="0" y="4326"/>
                  </a:lnTo>
                  <a:lnTo>
                    <a:pt x="4994" y="4326"/>
                  </a:lnTo>
                  <a:lnTo>
                    <a:pt x="24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57"/>
            <p:cNvSpPr/>
            <p:nvPr/>
          </p:nvSpPr>
          <p:spPr>
            <a:xfrm rot="10800000">
              <a:off x="6524961" y="185900"/>
              <a:ext cx="317438" cy="275253"/>
            </a:xfrm>
            <a:custGeom>
              <a:avLst/>
              <a:gdLst/>
              <a:ahLst/>
              <a:cxnLst/>
              <a:rect l="l" t="t" r="r" b="b"/>
              <a:pathLst>
                <a:path w="4989" h="4326" extrusionOk="0">
                  <a:moveTo>
                    <a:pt x="2494" y="0"/>
                  </a:moveTo>
                  <a:lnTo>
                    <a:pt x="0" y="4326"/>
                  </a:lnTo>
                  <a:lnTo>
                    <a:pt x="4989" y="4326"/>
                  </a:lnTo>
                  <a:lnTo>
                    <a:pt x="24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57"/>
            <p:cNvSpPr/>
            <p:nvPr/>
          </p:nvSpPr>
          <p:spPr>
            <a:xfrm rot="10800000">
              <a:off x="6207205" y="185900"/>
              <a:ext cx="317819" cy="275253"/>
            </a:xfrm>
            <a:custGeom>
              <a:avLst/>
              <a:gdLst/>
              <a:ahLst/>
              <a:cxnLst/>
              <a:rect l="l" t="t" r="r" b="b"/>
              <a:pathLst>
                <a:path w="4995" h="4326" extrusionOk="0">
                  <a:moveTo>
                    <a:pt x="2500" y="0"/>
                  </a:moveTo>
                  <a:lnTo>
                    <a:pt x="1" y="4326"/>
                  </a:lnTo>
                  <a:lnTo>
                    <a:pt x="4995" y="4326"/>
                  </a:lnTo>
                  <a:lnTo>
                    <a:pt x="2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57"/>
            <p:cNvSpPr/>
            <p:nvPr/>
          </p:nvSpPr>
          <p:spPr>
            <a:xfrm rot="10800000">
              <a:off x="5889512" y="185900"/>
              <a:ext cx="317756" cy="275253"/>
            </a:xfrm>
            <a:custGeom>
              <a:avLst/>
              <a:gdLst/>
              <a:ahLst/>
              <a:cxnLst/>
              <a:rect l="l" t="t" r="r" b="b"/>
              <a:pathLst>
                <a:path w="4994" h="4326" extrusionOk="0">
                  <a:moveTo>
                    <a:pt x="2495" y="0"/>
                  </a:moveTo>
                  <a:lnTo>
                    <a:pt x="1" y="4326"/>
                  </a:lnTo>
                  <a:lnTo>
                    <a:pt x="4993" y="4326"/>
                  </a:lnTo>
                  <a:lnTo>
                    <a:pt x="24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57"/>
            <p:cNvSpPr/>
            <p:nvPr/>
          </p:nvSpPr>
          <p:spPr>
            <a:xfrm rot="10800000">
              <a:off x="8713496" y="331034"/>
              <a:ext cx="92324" cy="91942"/>
            </a:xfrm>
            <a:custGeom>
              <a:avLst/>
              <a:gdLst/>
              <a:ahLst/>
              <a:cxnLst/>
              <a:rect l="l" t="t" r="r" b="b"/>
              <a:pathLst>
                <a:path w="1451" h="1445" extrusionOk="0">
                  <a:moveTo>
                    <a:pt x="726" y="0"/>
                  </a:moveTo>
                  <a:cubicBezTo>
                    <a:pt x="327" y="0"/>
                    <a:pt x="1" y="321"/>
                    <a:pt x="1" y="724"/>
                  </a:cubicBezTo>
                  <a:cubicBezTo>
                    <a:pt x="1" y="1123"/>
                    <a:pt x="327" y="1445"/>
                    <a:pt x="726" y="1445"/>
                  </a:cubicBezTo>
                  <a:cubicBezTo>
                    <a:pt x="1124" y="1445"/>
                    <a:pt x="1450" y="1123"/>
                    <a:pt x="1450" y="724"/>
                  </a:cubicBezTo>
                  <a:cubicBezTo>
                    <a:pt x="1450" y="321"/>
                    <a:pt x="1124" y="0"/>
                    <a:pt x="7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57"/>
            <p:cNvSpPr/>
            <p:nvPr/>
          </p:nvSpPr>
          <p:spPr>
            <a:xfrm rot="10800000">
              <a:off x="8384605" y="331034"/>
              <a:ext cx="92196" cy="91942"/>
            </a:xfrm>
            <a:custGeom>
              <a:avLst/>
              <a:gdLst/>
              <a:ahLst/>
              <a:cxnLst/>
              <a:rect l="l" t="t" r="r" b="b"/>
              <a:pathLst>
                <a:path w="1449" h="1445" extrusionOk="0">
                  <a:moveTo>
                    <a:pt x="724" y="0"/>
                  </a:moveTo>
                  <a:cubicBezTo>
                    <a:pt x="325" y="0"/>
                    <a:pt x="0" y="321"/>
                    <a:pt x="0" y="724"/>
                  </a:cubicBezTo>
                  <a:cubicBezTo>
                    <a:pt x="0" y="1123"/>
                    <a:pt x="325" y="1445"/>
                    <a:pt x="724" y="1445"/>
                  </a:cubicBezTo>
                  <a:cubicBezTo>
                    <a:pt x="1123" y="1445"/>
                    <a:pt x="1448" y="1123"/>
                    <a:pt x="1448" y="724"/>
                  </a:cubicBezTo>
                  <a:cubicBezTo>
                    <a:pt x="1448" y="321"/>
                    <a:pt x="1123" y="0"/>
                    <a:pt x="7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57"/>
            <p:cNvSpPr/>
            <p:nvPr/>
          </p:nvSpPr>
          <p:spPr>
            <a:xfrm rot="10800000">
              <a:off x="8066912" y="331034"/>
              <a:ext cx="92196" cy="91942"/>
            </a:xfrm>
            <a:custGeom>
              <a:avLst/>
              <a:gdLst/>
              <a:ahLst/>
              <a:cxnLst/>
              <a:rect l="l" t="t" r="r" b="b"/>
              <a:pathLst>
                <a:path w="1449" h="1445" extrusionOk="0">
                  <a:moveTo>
                    <a:pt x="725" y="0"/>
                  </a:moveTo>
                  <a:cubicBezTo>
                    <a:pt x="326" y="0"/>
                    <a:pt x="1" y="321"/>
                    <a:pt x="1" y="724"/>
                  </a:cubicBezTo>
                  <a:cubicBezTo>
                    <a:pt x="1" y="1123"/>
                    <a:pt x="326" y="1445"/>
                    <a:pt x="725" y="1445"/>
                  </a:cubicBezTo>
                  <a:cubicBezTo>
                    <a:pt x="1124" y="1445"/>
                    <a:pt x="1449" y="1123"/>
                    <a:pt x="1449" y="724"/>
                  </a:cubicBezTo>
                  <a:cubicBezTo>
                    <a:pt x="1449" y="321"/>
                    <a:pt x="1124"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57"/>
            <p:cNvSpPr/>
            <p:nvPr/>
          </p:nvSpPr>
          <p:spPr>
            <a:xfrm rot="10800000">
              <a:off x="7749474" y="331034"/>
              <a:ext cx="91942" cy="91942"/>
            </a:xfrm>
            <a:custGeom>
              <a:avLst/>
              <a:gdLst/>
              <a:ahLst/>
              <a:cxnLst/>
              <a:rect l="l" t="t" r="r" b="b"/>
              <a:pathLst>
                <a:path w="1445" h="1445" extrusionOk="0">
                  <a:moveTo>
                    <a:pt x="726" y="0"/>
                  </a:moveTo>
                  <a:cubicBezTo>
                    <a:pt x="322" y="0"/>
                    <a:pt x="0" y="321"/>
                    <a:pt x="0" y="724"/>
                  </a:cubicBezTo>
                  <a:cubicBezTo>
                    <a:pt x="0" y="1123"/>
                    <a:pt x="322" y="1445"/>
                    <a:pt x="726" y="1445"/>
                  </a:cubicBezTo>
                  <a:cubicBezTo>
                    <a:pt x="1124" y="1445"/>
                    <a:pt x="1445" y="1123"/>
                    <a:pt x="1445" y="724"/>
                  </a:cubicBezTo>
                  <a:cubicBezTo>
                    <a:pt x="1445" y="321"/>
                    <a:pt x="1124" y="0"/>
                    <a:pt x="7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57"/>
            <p:cNvSpPr/>
            <p:nvPr/>
          </p:nvSpPr>
          <p:spPr>
            <a:xfrm rot="10800000">
              <a:off x="7431718" y="331034"/>
              <a:ext cx="91942" cy="91942"/>
            </a:xfrm>
            <a:custGeom>
              <a:avLst/>
              <a:gdLst/>
              <a:ahLst/>
              <a:cxnLst/>
              <a:rect l="l" t="t" r="r" b="b"/>
              <a:pathLst>
                <a:path w="1445" h="1445" extrusionOk="0">
                  <a:moveTo>
                    <a:pt x="719" y="0"/>
                  </a:moveTo>
                  <a:cubicBezTo>
                    <a:pt x="322" y="0"/>
                    <a:pt x="0" y="321"/>
                    <a:pt x="0" y="724"/>
                  </a:cubicBezTo>
                  <a:cubicBezTo>
                    <a:pt x="0" y="1123"/>
                    <a:pt x="322" y="1445"/>
                    <a:pt x="719" y="1445"/>
                  </a:cubicBezTo>
                  <a:cubicBezTo>
                    <a:pt x="1118" y="1445"/>
                    <a:pt x="1445" y="1123"/>
                    <a:pt x="1445" y="724"/>
                  </a:cubicBezTo>
                  <a:cubicBezTo>
                    <a:pt x="1445" y="321"/>
                    <a:pt x="1118" y="0"/>
                    <a:pt x="7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57"/>
            <p:cNvSpPr/>
            <p:nvPr/>
          </p:nvSpPr>
          <p:spPr>
            <a:xfrm rot="10800000">
              <a:off x="7113961" y="331034"/>
              <a:ext cx="92260" cy="91942"/>
            </a:xfrm>
            <a:custGeom>
              <a:avLst/>
              <a:gdLst/>
              <a:ahLst/>
              <a:cxnLst/>
              <a:rect l="l" t="t" r="r" b="b"/>
              <a:pathLst>
                <a:path w="1450" h="1445" extrusionOk="0">
                  <a:moveTo>
                    <a:pt x="724" y="0"/>
                  </a:moveTo>
                  <a:cubicBezTo>
                    <a:pt x="326" y="0"/>
                    <a:pt x="0" y="321"/>
                    <a:pt x="0" y="724"/>
                  </a:cubicBezTo>
                  <a:cubicBezTo>
                    <a:pt x="0" y="1123"/>
                    <a:pt x="326" y="1445"/>
                    <a:pt x="724" y="1445"/>
                  </a:cubicBezTo>
                  <a:cubicBezTo>
                    <a:pt x="1123" y="1445"/>
                    <a:pt x="1450" y="1123"/>
                    <a:pt x="1450" y="724"/>
                  </a:cubicBezTo>
                  <a:cubicBezTo>
                    <a:pt x="1450" y="321"/>
                    <a:pt x="1123" y="0"/>
                    <a:pt x="7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57"/>
            <p:cNvSpPr/>
            <p:nvPr/>
          </p:nvSpPr>
          <p:spPr>
            <a:xfrm rot="10800000">
              <a:off x="6796587" y="331034"/>
              <a:ext cx="91878" cy="91942"/>
            </a:xfrm>
            <a:custGeom>
              <a:avLst/>
              <a:gdLst/>
              <a:ahLst/>
              <a:cxnLst/>
              <a:rect l="l" t="t" r="r" b="b"/>
              <a:pathLst>
                <a:path w="1444" h="1445" extrusionOk="0">
                  <a:moveTo>
                    <a:pt x="724" y="0"/>
                  </a:moveTo>
                  <a:cubicBezTo>
                    <a:pt x="320" y="0"/>
                    <a:pt x="0" y="321"/>
                    <a:pt x="0" y="724"/>
                  </a:cubicBezTo>
                  <a:cubicBezTo>
                    <a:pt x="0" y="1123"/>
                    <a:pt x="320" y="1445"/>
                    <a:pt x="724" y="1445"/>
                  </a:cubicBezTo>
                  <a:cubicBezTo>
                    <a:pt x="1123" y="1445"/>
                    <a:pt x="1443" y="1123"/>
                    <a:pt x="1443" y="724"/>
                  </a:cubicBezTo>
                  <a:cubicBezTo>
                    <a:pt x="1443" y="321"/>
                    <a:pt x="1123" y="0"/>
                    <a:pt x="7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57"/>
            <p:cNvSpPr/>
            <p:nvPr/>
          </p:nvSpPr>
          <p:spPr>
            <a:xfrm rot="10800000">
              <a:off x="6478894" y="331034"/>
              <a:ext cx="91878" cy="91942"/>
            </a:xfrm>
            <a:custGeom>
              <a:avLst/>
              <a:gdLst/>
              <a:ahLst/>
              <a:cxnLst/>
              <a:rect l="l" t="t" r="r" b="b"/>
              <a:pathLst>
                <a:path w="1444" h="1445" extrusionOk="0">
                  <a:moveTo>
                    <a:pt x="720" y="0"/>
                  </a:moveTo>
                  <a:cubicBezTo>
                    <a:pt x="321" y="0"/>
                    <a:pt x="1" y="321"/>
                    <a:pt x="1" y="724"/>
                  </a:cubicBezTo>
                  <a:cubicBezTo>
                    <a:pt x="1" y="1123"/>
                    <a:pt x="321" y="1445"/>
                    <a:pt x="720" y="1445"/>
                  </a:cubicBezTo>
                  <a:cubicBezTo>
                    <a:pt x="1124" y="1445"/>
                    <a:pt x="1444" y="1123"/>
                    <a:pt x="1444" y="724"/>
                  </a:cubicBezTo>
                  <a:cubicBezTo>
                    <a:pt x="1444" y="321"/>
                    <a:pt x="1124" y="0"/>
                    <a:pt x="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57"/>
            <p:cNvSpPr/>
            <p:nvPr/>
          </p:nvSpPr>
          <p:spPr>
            <a:xfrm rot="10800000">
              <a:off x="6161138" y="331034"/>
              <a:ext cx="92260" cy="91942"/>
            </a:xfrm>
            <a:custGeom>
              <a:avLst/>
              <a:gdLst/>
              <a:ahLst/>
              <a:cxnLst/>
              <a:rect l="l" t="t" r="r" b="b"/>
              <a:pathLst>
                <a:path w="1450" h="1445" extrusionOk="0">
                  <a:moveTo>
                    <a:pt x="726" y="0"/>
                  </a:moveTo>
                  <a:cubicBezTo>
                    <a:pt x="327" y="0"/>
                    <a:pt x="0" y="321"/>
                    <a:pt x="0" y="724"/>
                  </a:cubicBezTo>
                  <a:cubicBezTo>
                    <a:pt x="0" y="1123"/>
                    <a:pt x="327" y="1445"/>
                    <a:pt x="726" y="1445"/>
                  </a:cubicBezTo>
                  <a:cubicBezTo>
                    <a:pt x="1123" y="1445"/>
                    <a:pt x="1450" y="1123"/>
                    <a:pt x="1450" y="724"/>
                  </a:cubicBezTo>
                  <a:cubicBezTo>
                    <a:pt x="1450" y="321"/>
                    <a:pt x="1123" y="0"/>
                    <a:pt x="7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57"/>
            <p:cNvSpPr/>
            <p:nvPr/>
          </p:nvSpPr>
          <p:spPr>
            <a:xfrm rot="10800000">
              <a:off x="5843700" y="331034"/>
              <a:ext cx="91942" cy="91942"/>
            </a:xfrm>
            <a:custGeom>
              <a:avLst/>
              <a:gdLst/>
              <a:ahLst/>
              <a:cxnLst/>
              <a:rect l="l" t="t" r="r" b="b"/>
              <a:pathLst>
                <a:path w="1445" h="1445" extrusionOk="0">
                  <a:moveTo>
                    <a:pt x="724" y="0"/>
                  </a:moveTo>
                  <a:cubicBezTo>
                    <a:pt x="327" y="0"/>
                    <a:pt x="0" y="321"/>
                    <a:pt x="0" y="724"/>
                  </a:cubicBezTo>
                  <a:cubicBezTo>
                    <a:pt x="0" y="1123"/>
                    <a:pt x="327" y="1445"/>
                    <a:pt x="724" y="1445"/>
                  </a:cubicBezTo>
                  <a:cubicBezTo>
                    <a:pt x="1123" y="1445"/>
                    <a:pt x="1445" y="1123"/>
                    <a:pt x="1445" y="724"/>
                  </a:cubicBezTo>
                  <a:cubicBezTo>
                    <a:pt x="1445" y="321"/>
                    <a:pt x="1123" y="0"/>
                    <a:pt x="7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57"/>
            <p:cNvSpPr/>
            <p:nvPr/>
          </p:nvSpPr>
          <p:spPr>
            <a:xfrm rot="10800000">
              <a:off x="9035833" y="331034"/>
              <a:ext cx="92005" cy="91942"/>
            </a:xfrm>
            <a:custGeom>
              <a:avLst/>
              <a:gdLst/>
              <a:ahLst/>
              <a:cxnLst/>
              <a:rect l="l" t="t" r="r" b="b"/>
              <a:pathLst>
                <a:path w="1446" h="1445" extrusionOk="0">
                  <a:moveTo>
                    <a:pt x="726" y="0"/>
                  </a:moveTo>
                  <a:cubicBezTo>
                    <a:pt x="328" y="0"/>
                    <a:pt x="1" y="321"/>
                    <a:pt x="1" y="724"/>
                  </a:cubicBezTo>
                  <a:cubicBezTo>
                    <a:pt x="1" y="1123"/>
                    <a:pt x="328" y="1445"/>
                    <a:pt x="726" y="1445"/>
                  </a:cubicBezTo>
                  <a:cubicBezTo>
                    <a:pt x="1124" y="1445"/>
                    <a:pt x="1445" y="1123"/>
                    <a:pt x="1445" y="724"/>
                  </a:cubicBezTo>
                  <a:cubicBezTo>
                    <a:pt x="1445" y="321"/>
                    <a:pt x="1124" y="0"/>
                    <a:pt x="7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only 13">
  <p:cSld name="CUSTOM_7_1_1_1_1_1_1_1_1_1_1_1_1">
    <p:spTree>
      <p:nvGrpSpPr>
        <p:cNvPr id="1" name="Shape 7023"/>
        <p:cNvGrpSpPr/>
        <p:nvPr/>
      </p:nvGrpSpPr>
      <p:grpSpPr>
        <a:xfrm>
          <a:off x="0" y="0"/>
          <a:ext cx="0" cy="0"/>
          <a:chOff x="0" y="0"/>
          <a:chExt cx="0" cy="0"/>
        </a:xfrm>
      </p:grpSpPr>
      <p:pic>
        <p:nvPicPr>
          <p:cNvPr id="7024" name="Google Shape;7024;p58"/>
          <p:cNvPicPr preferRelativeResize="0"/>
          <p:nvPr/>
        </p:nvPicPr>
        <p:blipFill>
          <a:blip r:embed="rId2">
            <a:alphaModFix/>
          </a:blip>
          <a:stretch>
            <a:fillRect/>
          </a:stretch>
        </p:blipFill>
        <p:spPr>
          <a:xfrm>
            <a:off x="0" y="0"/>
            <a:ext cx="9144000" cy="5143500"/>
          </a:xfrm>
          <a:prstGeom prst="rect">
            <a:avLst/>
          </a:prstGeom>
          <a:noFill/>
          <a:ln>
            <a:noFill/>
          </a:ln>
        </p:spPr>
      </p:pic>
      <p:sp>
        <p:nvSpPr>
          <p:cNvPr id="7025" name="Google Shape;7025;p58"/>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7026" name="Google Shape;7026;p58"/>
          <p:cNvGrpSpPr/>
          <p:nvPr/>
        </p:nvGrpSpPr>
        <p:grpSpPr>
          <a:xfrm>
            <a:off x="8654211" y="29493"/>
            <a:ext cx="314300" cy="5102252"/>
            <a:chOff x="5578850" y="928550"/>
            <a:chExt cx="77125" cy="1895550"/>
          </a:xfrm>
        </p:grpSpPr>
        <p:sp>
          <p:nvSpPr>
            <p:cNvPr id="7027" name="Google Shape;7027;p58"/>
            <p:cNvSpPr/>
            <p:nvPr/>
          </p:nvSpPr>
          <p:spPr>
            <a:xfrm>
              <a:off x="5578850" y="928550"/>
              <a:ext cx="64450" cy="90725"/>
            </a:xfrm>
            <a:custGeom>
              <a:avLst/>
              <a:gdLst/>
              <a:ahLst/>
              <a:cxnLst/>
              <a:rect l="l" t="t" r="r" b="b"/>
              <a:pathLst>
                <a:path w="2578" h="3629" extrusionOk="0">
                  <a:moveTo>
                    <a:pt x="0" y="1"/>
                  </a:moveTo>
                  <a:lnTo>
                    <a:pt x="0" y="3608"/>
                  </a:lnTo>
                  <a:lnTo>
                    <a:pt x="25" y="3629"/>
                  </a:lnTo>
                  <a:lnTo>
                    <a:pt x="2577" y="1822"/>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58"/>
            <p:cNvSpPr/>
            <p:nvPr/>
          </p:nvSpPr>
          <p:spPr>
            <a:xfrm>
              <a:off x="5578850" y="1018725"/>
              <a:ext cx="64450" cy="90725"/>
            </a:xfrm>
            <a:custGeom>
              <a:avLst/>
              <a:gdLst/>
              <a:ahLst/>
              <a:cxnLst/>
              <a:rect l="l" t="t" r="r" b="b"/>
              <a:pathLst>
                <a:path w="2578" h="3629" extrusionOk="0">
                  <a:moveTo>
                    <a:pt x="0" y="1"/>
                  </a:moveTo>
                  <a:lnTo>
                    <a:pt x="0" y="42"/>
                  </a:lnTo>
                  <a:lnTo>
                    <a:pt x="0" y="3612"/>
                  </a:lnTo>
                  <a:lnTo>
                    <a:pt x="25" y="3628"/>
                  </a:lnTo>
                  <a:lnTo>
                    <a:pt x="2577" y="1827"/>
                  </a:lnTo>
                  <a:lnTo>
                    <a:pt x="25" y="22"/>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58"/>
            <p:cNvSpPr/>
            <p:nvPr/>
          </p:nvSpPr>
          <p:spPr>
            <a:xfrm>
              <a:off x="5578850" y="1109025"/>
              <a:ext cx="64450" cy="90700"/>
            </a:xfrm>
            <a:custGeom>
              <a:avLst/>
              <a:gdLst/>
              <a:ahLst/>
              <a:cxnLst/>
              <a:rect l="l" t="t" r="r" b="b"/>
              <a:pathLst>
                <a:path w="2578" h="3628" extrusionOk="0">
                  <a:moveTo>
                    <a:pt x="0" y="0"/>
                  </a:moveTo>
                  <a:lnTo>
                    <a:pt x="0" y="36"/>
                  </a:lnTo>
                  <a:lnTo>
                    <a:pt x="0" y="3607"/>
                  </a:lnTo>
                  <a:lnTo>
                    <a:pt x="25" y="3628"/>
                  </a:lnTo>
                  <a:lnTo>
                    <a:pt x="2577" y="1822"/>
                  </a:lnTo>
                  <a:lnTo>
                    <a:pt x="25" y="16"/>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58"/>
            <p:cNvSpPr/>
            <p:nvPr/>
          </p:nvSpPr>
          <p:spPr>
            <a:xfrm>
              <a:off x="5578850" y="1199175"/>
              <a:ext cx="64450" cy="90725"/>
            </a:xfrm>
            <a:custGeom>
              <a:avLst/>
              <a:gdLst/>
              <a:ahLst/>
              <a:cxnLst/>
              <a:rect l="l" t="t" r="r" b="b"/>
              <a:pathLst>
                <a:path w="2578" h="3629" extrusionOk="0">
                  <a:moveTo>
                    <a:pt x="0" y="1"/>
                  </a:moveTo>
                  <a:lnTo>
                    <a:pt x="0" y="38"/>
                  </a:lnTo>
                  <a:lnTo>
                    <a:pt x="0" y="3613"/>
                  </a:lnTo>
                  <a:lnTo>
                    <a:pt x="25" y="3628"/>
                  </a:lnTo>
                  <a:lnTo>
                    <a:pt x="2577" y="1828"/>
                  </a:lnTo>
                  <a:lnTo>
                    <a:pt x="25" y="22"/>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58"/>
            <p:cNvSpPr/>
            <p:nvPr/>
          </p:nvSpPr>
          <p:spPr>
            <a:xfrm>
              <a:off x="5578850" y="1289500"/>
              <a:ext cx="64450" cy="90725"/>
            </a:xfrm>
            <a:custGeom>
              <a:avLst/>
              <a:gdLst/>
              <a:ahLst/>
              <a:cxnLst/>
              <a:rect l="l" t="t" r="r" b="b"/>
              <a:pathLst>
                <a:path w="2578" h="3629" extrusionOk="0">
                  <a:moveTo>
                    <a:pt x="0" y="0"/>
                  </a:moveTo>
                  <a:lnTo>
                    <a:pt x="0" y="36"/>
                  </a:lnTo>
                  <a:lnTo>
                    <a:pt x="0" y="3607"/>
                  </a:lnTo>
                  <a:lnTo>
                    <a:pt x="25" y="3628"/>
                  </a:lnTo>
                  <a:lnTo>
                    <a:pt x="2577" y="1821"/>
                  </a:lnTo>
                  <a:lnTo>
                    <a:pt x="25" y="15"/>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58"/>
            <p:cNvSpPr/>
            <p:nvPr/>
          </p:nvSpPr>
          <p:spPr>
            <a:xfrm>
              <a:off x="5578850" y="1379675"/>
              <a:ext cx="64450" cy="90700"/>
            </a:xfrm>
            <a:custGeom>
              <a:avLst/>
              <a:gdLst/>
              <a:ahLst/>
              <a:cxnLst/>
              <a:rect l="l" t="t" r="r" b="b"/>
              <a:pathLst>
                <a:path w="2578" h="3628" extrusionOk="0">
                  <a:moveTo>
                    <a:pt x="0" y="0"/>
                  </a:moveTo>
                  <a:lnTo>
                    <a:pt x="0" y="36"/>
                  </a:lnTo>
                  <a:lnTo>
                    <a:pt x="0" y="3607"/>
                  </a:lnTo>
                  <a:lnTo>
                    <a:pt x="25" y="3628"/>
                  </a:lnTo>
                  <a:lnTo>
                    <a:pt x="2577" y="1822"/>
                  </a:lnTo>
                  <a:lnTo>
                    <a:pt x="25" y="2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58"/>
            <p:cNvSpPr/>
            <p:nvPr/>
          </p:nvSpPr>
          <p:spPr>
            <a:xfrm>
              <a:off x="5578850" y="1469825"/>
              <a:ext cx="64450" cy="90725"/>
            </a:xfrm>
            <a:custGeom>
              <a:avLst/>
              <a:gdLst/>
              <a:ahLst/>
              <a:cxnLst/>
              <a:rect l="l" t="t" r="r" b="b"/>
              <a:pathLst>
                <a:path w="2578" h="3629" extrusionOk="0">
                  <a:moveTo>
                    <a:pt x="0" y="1"/>
                  </a:moveTo>
                  <a:lnTo>
                    <a:pt x="0" y="42"/>
                  </a:lnTo>
                  <a:lnTo>
                    <a:pt x="0" y="3612"/>
                  </a:lnTo>
                  <a:lnTo>
                    <a:pt x="25" y="3628"/>
                  </a:lnTo>
                  <a:lnTo>
                    <a:pt x="2577" y="1828"/>
                  </a:lnTo>
                  <a:lnTo>
                    <a:pt x="25" y="22"/>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58"/>
            <p:cNvSpPr/>
            <p:nvPr/>
          </p:nvSpPr>
          <p:spPr>
            <a:xfrm>
              <a:off x="5578850" y="1560125"/>
              <a:ext cx="64450" cy="90700"/>
            </a:xfrm>
            <a:custGeom>
              <a:avLst/>
              <a:gdLst/>
              <a:ahLst/>
              <a:cxnLst/>
              <a:rect l="l" t="t" r="r" b="b"/>
              <a:pathLst>
                <a:path w="2578" h="3628" extrusionOk="0">
                  <a:moveTo>
                    <a:pt x="0" y="0"/>
                  </a:moveTo>
                  <a:lnTo>
                    <a:pt x="0" y="37"/>
                  </a:lnTo>
                  <a:lnTo>
                    <a:pt x="0" y="3608"/>
                  </a:lnTo>
                  <a:lnTo>
                    <a:pt x="25" y="3628"/>
                  </a:lnTo>
                  <a:lnTo>
                    <a:pt x="2577" y="1822"/>
                  </a:lnTo>
                  <a:lnTo>
                    <a:pt x="25" y="16"/>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58"/>
            <p:cNvSpPr/>
            <p:nvPr/>
          </p:nvSpPr>
          <p:spPr>
            <a:xfrm>
              <a:off x="5578850" y="1650325"/>
              <a:ext cx="64450" cy="90675"/>
            </a:xfrm>
            <a:custGeom>
              <a:avLst/>
              <a:gdLst/>
              <a:ahLst/>
              <a:cxnLst/>
              <a:rect l="l" t="t" r="r" b="b"/>
              <a:pathLst>
                <a:path w="2578" h="3627" extrusionOk="0">
                  <a:moveTo>
                    <a:pt x="0" y="0"/>
                  </a:moveTo>
                  <a:lnTo>
                    <a:pt x="0" y="36"/>
                  </a:lnTo>
                  <a:lnTo>
                    <a:pt x="0" y="3607"/>
                  </a:lnTo>
                  <a:lnTo>
                    <a:pt x="25" y="3626"/>
                  </a:lnTo>
                  <a:lnTo>
                    <a:pt x="2577" y="1821"/>
                  </a:lnTo>
                  <a:lnTo>
                    <a:pt x="25" y="2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58"/>
            <p:cNvSpPr/>
            <p:nvPr/>
          </p:nvSpPr>
          <p:spPr>
            <a:xfrm>
              <a:off x="5578850" y="1740475"/>
              <a:ext cx="64450" cy="90850"/>
            </a:xfrm>
            <a:custGeom>
              <a:avLst/>
              <a:gdLst/>
              <a:ahLst/>
              <a:cxnLst/>
              <a:rect l="l" t="t" r="r" b="b"/>
              <a:pathLst>
                <a:path w="2578" h="3634" extrusionOk="0">
                  <a:moveTo>
                    <a:pt x="0" y="1"/>
                  </a:moveTo>
                  <a:lnTo>
                    <a:pt x="0" y="42"/>
                  </a:lnTo>
                  <a:lnTo>
                    <a:pt x="0" y="3612"/>
                  </a:lnTo>
                  <a:lnTo>
                    <a:pt x="25" y="3633"/>
                  </a:lnTo>
                  <a:lnTo>
                    <a:pt x="2577" y="1827"/>
                  </a:lnTo>
                  <a:lnTo>
                    <a:pt x="25" y="20"/>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58"/>
            <p:cNvSpPr/>
            <p:nvPr/>
          </p:nvSpPr>
          <p:spPr>
            <a:xfrm>
              <a:off x="5578850" y="1830775"/>
              <a:ext cx="64450" cy="90700"/>
            </a:xfrm>
            <a:custGeom>
              <a:avLst/>
              <a:gdLst/>
              <a:ahLst/>
              <a:cxnLst/>
              <a:rect l="l" t="t" r="r" b="b"/>
              <a:pathLst>
                <a:path w="2578" h="3628" extrusionOk="0">
                  <a:moveTo>
                    <a:pt x="0" y="0"/>
                  </a:moveTo>
                  <a:lnTo>
                    <a:pt x="0" y="36"/>
                  </a:lnTo>
                  <a:lnTo>
                    <a:pt x="0" y="3607"/>
                  </a:lnTo>
                  <a:lnTo>
                    <a:pt x="25" y="3628"/>
                  </a:lnTo>
                  <a:lnTo>
                    <a:pt x="2577" y="1822"/>
                  </a:lnTo>
                  <a:lnTo>
                    <a:pt x="25" y="2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58"/>
            <p:cNvSpPr/>
            <p:nvPr/>
          </p:nvSpPr>
          <p:spPr>
            <a:xfrm>
              <a:off x="5578850" y="1920925"/>
              <a:ext cx="64450" cy="90725"/>
            </a:xfrm>
            <a:custGeom>
              <a:avLst/>
              <a:gdLst/>
              <a:ahLst/>
              <a:cxnLst/>
              <a:rect l="l" t="t" r="r" b="b"/>
              <a:pathLst>
                <a:path w="2578" h="3629" extrusionOk="0">
                  <a:moveTo>
                    <a:pt x="0" y="1"/>
                  </a:moveTo>
                  <a:lnTo>
                    <a:pt x="0" y="43"/>
                  </a:lnTo>
                  <a:lnTo>
                    <a:pt x="0" y="3614"/>
                  </a:lnTo>
                  <a:lnTo>
                    <a:pt x="25" y="3628"/>
                  </a:lnTo>
                  <a:lnTo>
                    <a:pt x="2577" y="1828"/>
                  </a:lnTo>
                  <a:lnTo>
                    <a:pt x="25" y="22"/>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58"/>
            <p:cNvSpPr/>
            <p:nvPr/>
          </p:nvSpPr>
          <p:spPr>
            <a:xfrm>
              <a:off x="5578850" y="2011250"/>
              <a:ext cx="64450" cy="90675"/>
            </a:xfrm>
            <a:custGeom>
              <a:avLst/>
              <a:gdLst/>
              <a:ahLst/>
              <a:cxnLst/>
              <a:rect l="l" t="t" r="r" b="b"/>
              <a:pathLst>
                <a:path w="2578" h="3627" extrusionOk="0">
                  <a:moveTo>
                    <a:pt x="0" y="1"/>
                  </a:moveTo>
                  <a:lnTo>
                    <a:pt x="0" y="37"/>
                  </a:lnTo>
                  <a:lnTo>
                    <a:pt x="0" y="3607"/>
                  </a:lnTo>
                  <a:lnTo>
                    <a:pt x="25" y="3627"/>
                  </a:lnTo>
                  <a:lnTo>
                    <a:pt x="2577" y="1821"/>
                  </a:lnTo>
                  <a:lnTo>
                    <a:pt x="25" y="1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58"/>
            <p:cNvSpPr/>
            <p:nvPr/>
          </p:nvSpPr>
          <p:spPr>
            <a:xfrm>
              <a:off x="5578850" y="2101425"/>
              <a:ext cx="64450" cy="90700"/>
            </a:xfrm>
            <a:custGeom>
              <a:avLst/>
              <a:gdLst/>
              <a:ahLst/>
              <a:cxnLst/>
              <a:rect l="l" t="t" r="r" b="b"/>
              <a:pathLst>
                <a:path w="2578" h="3628" extrusionOk="0">
                  <a:moveTo>
                    <a:pt x="0" y="0"/>
                  </a:moveTo>
                  <a:lnTo>
                    <a:pt x="0" y="36"/>
                  </a:lnTo>
                  <a:lnTo>
                    <a:pt x="0" y="3607"/>
                  </a:lnTo>
                  <a:lnTo>
                    <a:pt x="25" y="3628"/>
                  </a:lnTo>
                  <a:lnTo>
                    <a:pt x="2577" y="1821"/>
                  </a:lnTo>
                  <a:lnTo>
                    <a:pt x="25" y="2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58"/>
            <p:cNvSpPr/>
            <p:nvPr/>
          </p:nvSpPr>
          <p:spPr>
            <a:xfrm>
              <a:off x="5578850" y="2191575"/>
              <a:ext cx="64450" cy="90725"/>
            </a:xfrm>
            <a:custGeom>
              <a:avLst/>
              <a:gdLst/>
              <a:ahLst/>
              <a:cxnLst/>
              <a:rect l="l" t="t" r="r" b="b"/>
              <a:pathLst>
                <a:path w="2578" h="3629" extrusionOk="0">
                  <a:moveTo>
                    <a:pt x="0" y="1"/>
                  </a:moveTo>
                  <a:lnTo>
                    <a:pt x="0" y="42"/>
                  </a:lnTo>
                  <a:lnTo>
                    <a:pt x="0" y="3612"/>
                  </a:lnTo>
                  <a:lnTo>
                    <a:pt x="25" y="3628"/>
                  </a:lnTo>
                  <a:lnTo>
                    <a:pt x="2577" y="1828"/>
                  </a:lnTo>
                  <a:lnTo>
                    <a:pt x="25" y="22"/>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58"/>
            <p:cNvSpPr/>
            <p:nvPr/>
          </p:nvSpPr>
          <p:spPr>
            <a:xfrm>
              <a:off x="5578850" y="2281875"/>
              <a:ext cx="64450" cy="90700"/>
            </a:xfrm>
            <a:custGeom>
              <a:avLst/>
              <a:gdLst/>
              <a:ahLst/>
              <a:cxnLst/>
              <a:rect l="l" t="t" r="r" b="b"/>
              <a:pathLst>
                <a:path w="2578" h="3628" extrusionOk="0">
                  <a:moveTo>
                    <a:pt x="0" y="0"/>
                  </a:moveTo>
                  <a:lnTo>
                    <a:pt x="0" y="36"/>
                  </a:lnTo>
                  <a:lnTo>
                    <a:pt x="0" y="3607"/>
                  </a:lnTo>
                  <a:lnTo>
                    <a:pt x="25" y="3628"/>
                  </a:lnTo>
                  <a:lnTo>
                    <a:pt x="2577" y="1822"/>
                  </a:lnTo>
                  <a:lnTo>
                    <a:pt x="25" y="16"/>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58"/>
            <p:cNvSpPr/>
            <p:nvPr/>
          </p:nvSpPr>
          <p:spPr>
            <a:xfrm>
              <a:off x="5578850" y="2372025"/>
              <a:ext cx="64450" cy="90725"/>
            </a:xfrm>
            <a:custGeom>
              <a:avLst/>
              <a:gdLst/>
              <a:ahLst/>
              <a:cxnLst/>
              <a:rect l="l" t="t" r="r" b="b"/>
              <a:pathLst>
                <a:path w="2578" h="3629" extrusionOk="0">
                  <a:moveTo>
                    <a:pt x="0" y="1"/>
                  </a:moveTo>
                  <a:lnTo>
                    <a:pt x="0" y="38"/>
                  </a:lnTo>
                  <a:lnTo>
                    <a:pt x="0" y="3614"/>
                  </a:lnTo>
                  <a:lnTo>
                    <a:pt x="25" y="3629"/>
                  </a:lnTo>
                  <a:lnTo>
                    <a:pt x="2577" y="1828"/>
                  </a:lnTo>
                  <a:lnTo>
                    <a:pt x="25" y="22"/>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58"/>
            <p:cNvSpPr/>
            <p:nvPr/>
          </p:nvSpPr>
          <p:spPr>
            <a:xfrm>
              <a:off x="5578850" y="2462350"/>
              <a:ext cx="64450" cy="90725"/>
            </a:xfrm>
            <a:custGeom>
              <a:avLst/>
              <a:gdLst/>
              <a:ahLst/>
              <a:cxnLst/>
              <a:rect l="l" t="t" r="r" b="b"/>
              <a:pathLst>
                <a:path w="2578" h="3629" extrusionOk="0">
                  <a:moveTo>
                    <a:pt x="0" y="1"/>
                  </a:moveTo>
                  <a:lnTo>
                    <a:pt x="0" y="37"/>
                  </a:lnTo>
                  <a:lnTo>
                    <a:pt x="0" y="3607"/>
                  </a:lnTo>
                  <a:lnTo>
                    <a:pt x="25" y="3628"/>
                  </a:lnTo>
                  <a:lnTo>
                    <a:pt x="2577" y="1821"/>
                  </a:lnTo>
                  <a:lnTo>
                    <a:pt x="25" y="16"/>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58"/>
            <p:cNvSpPr/>
            <p:nvPr/>
          </p:nvSpPr>
          <p:spPr>
            <a:xfrm>
              <a:off x="5578850" y="2552525"/>
              <a:ext cx="64450" cy="90700"/>
            </a:xfrm>
            <a:custGeom>
              <a:avLst/>
              <a:gdLst/>
              <a:ahLst/>
              <a:cxnLst/>
              <a:rect l="l" t="t" r="r" b="b"/>
              <a:pathLst>
                <a:path w="2578" h="3628" extrusionOk="0">
                  <a:moveTo>
                    <a:pt x="0" y="0"/>
                  </a:moveTo>
                  <a:lnTo>
                    <a:pt x="0" y="36"/>
                  </a:lnTo>
                  <a:lnTo>
                    <a:pt x="0" y="3607"/>
                  </a:lnTo>
                  <a:lnTo>
                    <a:pt x="25" y="3628"/>
                  </a:lnTo>
                  <a:lnTo>
                    <a:pt x="2577" y="1822"/>
                  </a:lnTo>
                  <a:lnTo>
                    <a:pt x="25" y="2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58"/>
            <p:cNvSpPr/>
            <p:nvPr/>
          </p:nvSpPr>
          <p:spPr>
            <a:xfrm>
              <a:off x="5578850" y="2642675"/>
              <a:ext cx="64450" cy="90725"/>
            </a:xfrm>
            <a:custGeom>
              <a:avLst/>
              <a:gdLst/>
              <a:ahLst/>
              <a:cxnLst/>
              <a:rect l="l" t="t" r="r" b="b"/>
              <a:pathLst>
                <a:path w="2578" h="3629" extrusionOk="0">
                  <a:moveTo>
                    <a:pt x="0" y="1"/>
                  </a:moveTo>
                  <a:lnTo>
                    <a:pt x="0" y="42"/>
                  </a:lnTo>
                  <a:lnTo>
                    <a:pt x="0" y="3612"/>
                  </a:lnTo>
                  <a:lnTo>
                    <a:pt x="25" y="3628"/>
                  </a:lnTo>
                  <a:lnTo>
                    <a:pt x="2577" y="1828"/>
                  </a:lnTo>
                  <a:lnTo>
                    <a:pt x="25" y="22"/>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58"/>
            <p:cNvSpPr/>
            <p:nvPr/>
          </p:nvSpPr>
          <p:spPr>
            <a:xfrm>
              <a:off x="5578850" y="2732975"/>
              <a:ext cx="64450" cy="91125"/>
            </a:xfrm>
            <a:custGeom>
              <a:avLst/>
              <a:gdLst/>
              <a:ahLst/>
              <a:cxnLst/>
              <a:rect l="l" t="t" r="r" b="b"/>
              <a:pathLst>
                <a:path w="2578" h="3645" extrusionOk="0">
                  <a:moveTo>
                    <a:pt x="0" y="0"/>
                  </a:moveTo>
                  <a:lnTo>
                    <a:pt x="0" y="38"/>
                  </a:lnTo>
                  <a:lnTo>
                    <a:pt x="0" y="3644"/>
                  </a:lnTo>
                  <a:lnTo>
                    <a:pt x="2577" y="1822"/>
                  </a:lnTo>
                  <a:lnTo>
                    <a:pt x="25" y="16"/>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58"/>
            <p:cNvSpPr/>
            <p:nvPr/>
          </p:nvSpPr>
          <p:spPr>
            <a:xfrm>
              <a:off x="5614025" y="1891850"/>
              <a:ext cx="41950" cy="59250"/>
            </a:xfrm>
            <a:custGeom>
              <a:avLst/>
              <a:gdLst/>
              <a:ahLst/>
              <a:cxnLst/>
              <a:rect l="l" t="t" r="r" b="b"/>
              <a:pathLst>
                <a:path w="1678" h="2370" extrusionOk="0">
                  <a:moveTo>
                    <a:pt x="1677" y="0"/>
                  </a:moveTo>
                  <a:lnTo>
                    <a:pt x="1" y="1185"/>
                  </a:lnTo>
                  <a:lnTo>
                    <a:pt x="1677" y="2370"/>
                  </a:lnTo>
                  <a:lnTo>
                    <a:pt x="1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58"/>
            <p:cNvSpPr/>
            <p:nvPr/>
          </p:nvSpPr>
          <p:spPr>
            <a:xfrm>
              <a:off x="5614025" y="1621200"/>
              <a:ext cx="41950" cy="59250"/>
            </a:xfrm>
            <a:custGeom>
              <a:avLst/>
              <a:gdLst/>
              <a:ahLst/>
              <a:cxnLst/>
              <a:rect l="l" t="t" r="r" b="b"/>
              <a:pathLst>
                <a:path w="1678" h="2370" extrusionOk="0">
                  <a:moveTo>
                    <a:pt x="1677" y="0"/>
                  </a:moveTo>
                  <a:lnTo>
                    <a:pt x="1" y="1185"/>
                  </a:lnTo>
                  <a:lnTo>
                    <a:pt x="1677" y="2370"/>
                  </a:lnTo>
                  <a:lnTo>
                    <a:pt x="1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58"/>
            <p:cNvSpPr/>
            <p:nvPr/>
          </p:nvSpPr>
          <p:spPr>
            <a:xfrm>
              <a:off x="5614025" y="1801525"/>
              <a:ext cx="41950" cy="59425"/>
            </a:xfrm>
            <a:custGeom>
              <a:avLst/>
              <a:gdLst/>
              <a:ahLst/>
              <a:cxnLst/>
              <a:rect l="l" t="t" r="r" b="b"/>
              <a:pathLst>
                <a:path w="1678" h="2377" extrusionOk="0">
                  <a:moveTo>
                    <a:pt x="1677" y="0"/>
                  </a:moveTo>
                  <a:lnTo>
                    <a:pt x="1" y="1191"/>
                  </a:lnTo>
                  <a:lnTo>
                    <a:pt x="1677" y="2376"/>
                  </a:lnTo>
                  <a:lnTo>
                    <a:pt x="1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58"/>
            <p:cNvSpPr/>
            <p:nvPr/>
          </p:nvSpPr>
          <p:spPr>
            <a:xfrm>
              <a:off x="5614025" y="1440725"/>
              <a:ext cx="41950" cy="59275"/>
            </a:xfrm>
            <a:custGeom>
              <a:avLst/>
              <a:gdLst/>
              <a:ahLst/>
              <a:cxnLst/>
              <a:rect l="l" t="t" r="r" b="b"/>
              <a:pathLst>
                <a:path w="1678" h="2371" extrusionOk="0">
                  <a:moveTo>
                    <a:pt x="1677" y="1"/>
                  </a:moveTo>
                  <a:lnTo>
                    <a:pt x="1" y="1186"/>
                  </a:lnTo>
                  <a:lnTo>
                    <a:pt x="1677" y="2371"/>
                  </a:lnTo>
                  <a:lnTo>
                    <a:pt x="16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58"/>
            <p:cNvSpPr/>
            <p:nvPr/>
          </p:nvSpPr>
          <p:spPr>
            <a:xfrm>
              <a:off x="5614025" y="1711350"/>
              <a:ext cx="41950" cy="59300"/>
            </a:xfrm>
            <a:custGeom>
              <a:avLst/>
              <a:gdLst/>
              <a:ahLst/>
              <a:cxnLst/>
              <a:rect l="l" t="t" r="r" b="b"/>
              <a:pathLst>
                <a:path w="1678" h="2372" extrusionOk="0">
                  <a:moveTo>
                    <a:pt x="1677" y="1"/>
                  </a:moveTo>
                  <a:lnTo>
                    <a:pt x="1" y="1185"/>
                  </a:lnTo>
                  <a:lnTo>
                    <a:pt x="1677" y="2372"/>
                  </a:lnTo>
                  <a:lnTo>
                    <a:pt x="16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58"/>
            <p:cNvSpPr/>
            <p:nvPr/>
          </p:nvSpPr>
          <p:spPr>
            <a:xfrm>
              <a:off x="5614025" y="1530900"/>
              <a:ext cx="41950" cy="59275"/>
            </a:xfrm>
            <a:custGeom>
              <a:avLst/>
              <a:gdLst/>
              <a:ahLst/>
              <a:cxnLst/>
              <a:rect l="l" t="t" r="r" b="b"/>
              <a:pathLst>
                <a:path w="1678" h="2371" extrusionOk="0">
                  <a:moveTo>
                    <a:pt x="1677" y="1"/>
                  </a:moveTo>
                  <a:lnTo>
                    <a:pt x="1" y="1185"/>
                  </a:lnTo>
                  <a:lnTo>
                    <a:pt x="1677" y="2370"/>
                  </a:lnTo>
                  <a:lnTo>
                    <a:pt x="16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58"/>
            <p:cNvSpPr/>
            <p:nvPr/>
          </p:nvSpPr>
          <p:spPr>
            <a:xfrm>
              <a:off x="5614025" y="989600"/>
              <a:ext cx="41950" cy="59300"/>
            </a:xfrm>
            <a:custGeom>
              <a:avLst/>
              <a:gdLst/>
              <a:ahLst/>
              <a:cxnLst/>
              <a:rect l="l" t="t" r="r" b="b"/>
              <a:pathLst>
                <a:path w="1678" h="2372" extrusionOk="0">
                  <a:moveTo>
                    <a:pt x="1677" y="1"/>
                  </a:moveTo>
                  <a:lnTo>
                    <a:pt x="1" y="1187"/>
                  </a:lnTo>
                  <a:lnTo>
                    <a:pt x="1677" y="2371"/>
                  </a:lnTo>
                  <a:lnTo>
                    <a:pt x="16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58"/>
            <p:cNvSpPr/>
            <p:nvPr/>
          </p:nvSpPr>
          <p:spPr>
            <a:xfrm>
              <a:off x="5614025" y="1079800"/>
              <a:ext cx="41950" cy="59275"/>
            </a:xfrm>
            <a:custGeom>
              <a:avLst/>
              <a:gdLst/>
              <a:ahLst/>
              <a:cxnLst/>
              <a:rect l="l" t="t" r="r" b="b"/>
              <a:pathLst>
                <a:path w="1678" h="2371" extrusionOk="0">
                  <a:moveTo>
                    <a:pt x="1677" y="0"/>
                  </a:moveTo>
                  <a:lnTo>
                    <a:pt x="1" y="1185"/>
                  </a:lnTo>
                  <a:lnTo>
                    <a:pt x="1677" y="2370"/>
                  </a:lnTo>
                  <a:lnTo>
                    <a:pt x="1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58"/>
            <p:cNvSpPr/>
            <p:nvPr/>
          </p:nvSpPr>
          <p:spPr>
            <a:xfrm>
              <a:off x="5614025" y="1350550"/>
              <a:ext cx="41950" cy="59275"/>
            </a:xfrm>
            <a:custGeom>
              <a:avLst/>
              <a:gdLst/>
              <a:ahLst/>
              <a:cxnLst/>
              <a:rect l="l" t="t" r="r" b="b"/>
              <a:pathLst>
                <a:path w="1678" h="2371" extrusionOk="0">
                  <a:moveTo>
                    <a:pt x="1677" y="0"/>
                  </a:moveTo>
                  <a:lnTo>
                    <a:pt x="1" y="1186"/>
                  </a:lnTo>
                  <a:lnTo>
                    <a:pt x="1677" y="2371"/>
                  </a:lnTo>
                  <a:lnTo>
                    <a:pt x="1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58"/>
            <p:cNvSpPr/>
            <p:nvPr/>
          </p:nvSpPr>
          <p:spPr>
            <a:xfrm>
              <a:off x="5614025" y="1260250"/>
              <a:ext cx="41950" cy="59275"/>
            </a:xfrm>
            <a:custGeom>
              <a:avLst/>
              <a:gdLst/>
              <a:ahLst/>
              <a:cxnLst/>
              <a:rect l="l" t="t" r="r" b="b"/>
              <a:pathLst>
                <a:path w="1678" h="2371" extrusionOk="0">
                  <a:moveTo>
                    <a:pt x="1677" y="1"/>
                  </a:moveTo>
                  <a:lnTo>
                    <a:pt x="1" y="1185"/>
                  </a:lnTo>
                  <a:lnTo>
                    <a:pt x="1677" y="2370"/>
                  </a:lnTo>
                  <a:lnTo>
                    <a:pt x="16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58"/>
            <p:cNvSpPr/>
            <p:nvPr/>
          </p:nvSpPr>
          <p:spPr>
            <a:xfrm>
              <a:off x="5614025" y="1170075"/>
              <a:ext cx="41950" cy="59275"/>
            </a:xfrm>
            <a:custGeom>
              <a:avLst/>
              <a:gdLst/>
              <a:ahLst/>
              <a:cxnLst/>
              <a:rect l="l" t="t" r="r" b="b"/>
              <a:pathLst>
                <a:path w="1678" h="2371" extrusionOk="0">
                  <a:moveTo>
                    <a:pt x="1677" y="1"/>
                  </a:moveTo>
                  <a:lnTo>
                    <a:pt x="1" y="1186"/>
                  </a:lnTo>
                  <a:lnTo>
                    <a:pt x="1677" y="2371"/>
                  </a:lnTo>
                  <a:lnTo>
                    <a:pt x="16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58"/>
            <p:cNvSpPr/>
            <p:nvPr/>
          </p:nvSpPr>
          <p:spPr>
            <a:xfrm>
              <a:off x="5613250" y="2794050"/>
              <a:ext cx="42725" cy="30050"/>
            </a:xfrm>
            <a:custGeom>
              <a:avLst/>
              <a:gdLst/>
              <a:ahLst/>
              <a:cxnLst/>
              <a:rect l="l" t="t" r="r" b="b"/>
              <a:pathLst>
                <a:path w="1709" h="1202" extrusionOk="0">
                  <a:moveTo>
                    <a:pt x="1708" y="0"/>
                  </a:moveTo>
                  <a:lnTo>
                    <a:pt x="1" y="1201"/>
                  </a:lnTo>
                  <a:lnTo>
                    <a:pt x="1708" y="1201"/>
                  </a:lnTo>
                  <a:lnTo>
                    <a:pt x="17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58"/>
            <p:cNvSpPr/>
            <p:nvPr/>
          </p:nvSpPr>
          <p:spPr>
            <a:xfrm>
              <a:off x="5614025" y="2523400"/>
              <a:ext cx="41950" cy="59300"/>
            </a:xfrm>
            <a:custGeom>
              <a:avLst/>
              <a:gdLst/>
              <a:ahLst/>
              <a:cxnLst/>
              <a:rect l="l" t="t" r="r" b="b"/>
              <a:pathLst>
                <a:path w="1678" h="2372" extrusionOk="0">
                  <a:moveTo>
                    <a:pt x="1677" y="0"/>
                  </a:moveTo>
                  <a:lnTo>
                    <a:pt x="1" y="1186"/>
                  </a:lnTo>
                  <a:lnTo>
                    <a:pt x="1677" y="2371"/>
                  </a:lnTo>
                  <a:lnTo>
                    <a:pt x="1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58"/>
            <p:cNvSpPr/>
            <p:nvPr/>
          </p:nvSpPr>
          <p:spPr>
            <a:xfrm>
              <a:off x="5614025" y="2433100"/>
              <a:ext cx="41950" cy="59275"/>
            </a:xfrm>
            <a:custGeom>
              <a:avLst/>
              <a:gdLst/>
              <a:ahLst/>
              <a:cxnLst/>
              <a:rect l="l" t="t" r="r" b="b"/>
              <a:pathLst>
                <a:path w="1678" h="2371" extrusionOk="0">
                  <a:moveTo>
                    <a:pt x="1677" y="1"/>
                  </a:moveTo>
                  <a:lnTo>
                    <a:pt x="1" y="1186"/>
                  </a:lnTo>
                  <a:lnTo>
                    <a:pt x="1677" y="2370"/>
                  </a:lnTo>
                  <a:lnTo>
                    <a:pt x="16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58"/>
            <p:cNvSpPr/>
            <p:nvPr/>
          </p:nvSpPr>
          <p:spPr>
            <a:xfrm>
              <a:off x="5614025" y="2613600"/>
              <a:ext cx="41950" cy="59250"/>
            </a:xfrm>
            <a:custGeom>
              <a:avLst/>
              <a:gdLst/>
              <a:ahLst/>
              <a:cxnLst/>
              <a:rect l="l" t="t" r="r" b="b"/>
              <a:pathLst>
                <a:path w="1678" h="2370" extrusionOk="0">
                  <a:moveTo>
                    <a:pt x="1677" y="0"/>
                  </a:moveTo>
                  <a:lnTo>
                    <a:pt x="1" y="1185"/>
                  </a:lnTo>
                  <a:lnTo>
                    <a:pt x="1677" y="2370"/>
                  </a:lnTo>
                  <a:lnTo>
                    <a:pt x="1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58"/>
            <p:cNvSpPr/>
            <p:nvPr/>
          </p:nvSpPr>
          <p:spPr>
            <a:xfrm>
              <a:off x="5614025" y="1982000"/>
              <a:ext cx="41950" cy="59275"/>
            </a:xfrm>
            <a:custGeom>
              <a:avLst/>
              <a:gdLst/>
              <a:ahLst/>
              <a:cxnLst/>
              <a:rect l="l" t="t" r="r" b="b"/>
              <a:pathLst>
                <a:path w="1678" h="2371" extrusionOk="0">
                  <a:moveTo>
                    <a:pt x="1677" y="1"/>
                  </a:moveTo>
                  <a:lnTo>
                    <a:pt x="1" y="1185"/>
                  </a:lnTo>
                  <a:lnTo>
                    <a:pt x="1677" y="2370"/>
                  </a:lnTo>
                  <a:lnTo>
                    <a:pt x="16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58"/>
            <p:cNvSpPr/>
            <p:nvPr/>
          </p:nvSpPr>
          <p:spPr>
            <a:xfrm>
              <a:off x="5613375" y="928550"/>
              <a:ext cx="42600" cy="30175"/>
            </a:xfrm>
            <a:custGeom>
              <a:avLst/>
              <a:gdLst/>
              <a:ahLst/>
              <a:cxnLst/>
              <a:rect l="l" t="t" r="r" b="b"/>
              <a:pathLst>
                <a:path w="1704" h="1207" extrusionOk="0">
                  <a:moveTo>
                    <a:pt x="0" y="1"/>
                  </a:moveTo>
                  <a:lnTo>
                    <a:pt x="1703" y="1207"/>
                  </a:lnTo>
                  <a:lnTo>
                    <a:pt x="17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58"/>
            <p:cNvSpPr/>
            <p:nvPr/>
          </p:nvSpPr>
          <p:spPr>
            <a:xfrm>
              <a:off x="5614025" y="2703750"/>
              <a:ext cx="41950" cy="59275"/>
            </a:xfrm>
            <a:custGeom>
              <a:avLst/>
              <a:gdLst/>
              <a:ahLst/>
              <a:cxnLst/>
              <a:rect l="l" t="t" r="r" b="b"/>
              <a:pathLst>
                <a:path w="1678" h="2371" extrusionOk="0">
                  <a:moveTo>
                    <a:pt x="1677" y="1"/>
                  </a:moveTo>
                  <a:lnTo>
                    <a:pt x="1" y="1185"/>
                  </a:lnTo>
                  <a:lnTo>
                    <a:pt x="1677" y="2370"/>
                  </a:lnTo>
                  <a:lnTo>
                    <a:pt x="16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58"/>
            <p:cNvSpPr/>
            <p:nvPr/>
          </p:nvSpPr>
          <p:spPr>
            <a:xfrm>
              <a:off x="5614025" y="2342950"/>
              <a:ext cx="41950" cy="59250"/>
            </a:xfrm>
            <a:custGeom>
              <a:avLst/>
              <a:gdLst/>
              <a:ahLst/>
              <a:cxnLst/>
              <a:rect l="l" t="t" r="r" b="b"/>
              <a:pathLst>
                <a:path w="1678" h="2370" extrusionOk="0">
                  <a:moveTo>
                    <a:pt x="1677" y="0"/>
                  </a:moveTo>
                  <a:lnTo>
                    <a:pt x="1" y="1185"/>
                  </a:lnTo>
                  <a:lnTo>
                    <a:pt x="1677" y="2370"/>
                  </a:lnTo>
                  <a:lnTo>
                    <a:pt x="1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58"/>
            <p:cNvSpPr/>
            <p:nvPr/>
          </p:nvSpPr>
          <p:spPr>
            <a:xfrm>
              <a:off x="5614025" y="2072300"/>
              <a:ext cx="41950" cy="59300"/>
            </a:xfrm>
            <a:custGeom>
              <a:avLst/>
              <a:gdLst/>
              <a:ahLst/>
              <a:cxnLst/>
              <a:rect l="l" t="t" r="r" b="b"/>
              <a:pathLst>
                <a:path w="1678" h="2372" extrusionOk="0">
                  <a:moveTo>
                    <a:pt x="1677" y="0"/>
                  </a:moveTo>
                  <a:lnTo>
                    <a:pt x="1" y="1185"/>
                  </a:lnTo>
                  <a:lnTo>
                    <a:pt x="1677" y="2371"/>
                  </a:lnTo>
                  <a:lnTo>
                    <a:pt x="1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58"/>
            <p:cNvSpPr/>
            <p:nvPr/>
          </p:nvSpPr>
          <p:spPr>
            <a:xfrm>
              <a:off x="5614025" y="2162450"/>
              <a:ext cx="41950" cy="59300"/>
            </a:xfrm>
            <a:custGeom>
              <a:avLst/>
              <a:gdLst/>
              <a:ahLst/>
              <a:cxnLst/>
              <a:rect l="l" t="t" r="r" b="b"/>
              <a:pathLst>
                <a:path w="1678" h="2372" extrusionOk="0">
                  <a:moveTo>
                    <a:pt x="1677" y="1"/>
                  </a:moveTo>
                  <a:lnTo>
                    <a:pt x="1" y="1187"/>
                  </a:lnTo>
                  <a:lnTo>
                    <a:pt x="1677" y="2372"/>
                  </a:lnTo>
                  <a:lnTo>
                    <a:pt x="16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58"/>
            <p:cNvSpPr/>
            <p:nvPr/>
          </p:nvSpPr>
          <p:spPr>
            <a:xfrm>
              <a:off x="5614025" y="2252650"/>
              <a:ext cx="41950" cy="59400"/>
            </a:xfrm>
            <a:custGeom>
              <a:avLst/>
              <a:gdLst/>
              <a:ahLst/>
              <a:cxnLst/>
              <a:rect l="l" t="t" r="r" b="b"/>
              <a:pathLst>
                <a:path w="1678" h="2376" extrusionOk="0">
                  <a:moveTo>
                    <a:pt x="1677" y="1"/>
                  </a:moveTo>
                  <a:lnTo>
                    <a:pt x="1" y="1185"/>
                  </a:lnTo>
                  <a:lnTo>
                    <a:pt x="1677" y="2375"/>
                  </a:lnTo>
                  <a:lnTo>
                    <a:pt x="16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0" name="Google Shape;7070;p58"/>
          <p:cNvGrpSpPr/>
          <p:nvPr/>
        </p:nvGrpSpPr>
        <p:grpSpPr>
          <a:xfrm>
            <a:off x="188861" y="29493"/>
            <a:ext cx="314300" cy="5102252"/>
            <a:chOff x="5578850" y="928550"/>
            <a:chExt cx="77125" cy="1895550"/>
          </a:xfrm>
        </p:grpSpPr>
        <p:sp>
          <p:nvSpPr>
            <p:cNvPr id="7071" name="Google Shape;7071;p58"/>
            <p:cNvSpPr/>
            <p:nvPr/>
          </p:nvSpPr>
          <p:spPr>
            <a:xfrm>
              <a:off x="5578850" y="928550"/>
              <a:ext cx="64450" cy="90725"/>
            </a:xfrm>
            <a:custGeom>
              <a:avLst/>
              <a:gdLst/>
              <a:ahLst/>
              <a:cxnLst/>
              <a:rect l="l" t="t" r="r" b="b"/>
              <a:pathLst>
                <a:path w="2578" h="3629" extrusionOk="0">
                  <a:moveTo>
                    <a:pt x="0" y="1"/>
                  </a:moveTo>
                  <a:lnTo>
                    <a:pt x="0" y="3608"/>
                  </a:lnTo>
                  <a:lnTo>
                    <a:pt x="25" y="3629"/>
                  </a:lnTo>
                  <a:lnTo>
                    <a:pt x="2577" y="1822"/>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2" name="Google Shape;7072;p58"/>
            <p:cNvSpPr/>
            <p:nvPr/>
          </p:nvSpPr>
          <p:spPr>
            <a:xfrm>
              <a:off x="5578850" y="1018725"/>
              <a:ext cx="64450" cy="90725"/>
            </a:xfrm>
            <a:custGeom>
              <a:avLst/>
              <a:gdLst/>
              <a:ahLst/>
              <a:cxnLst/>
              <a:rect l="l" t="t" r="r" b="b"/>
              <a:pathLst>
                <a:path w="2578" h="3629" extrusionOk="0">
                  <a:moveTo>
                    <a:pt x="0" y="1"/>
                  </a:moveTo>
                  <a:lnTo>
                    <a:pt x="0" y="42"/>
                  </a:lnTo>
                  <a:lnTo>
                    <a:pt x="0" y="3612"/>
                  </a:lnTo>
                  <a:lnTo>
                    <a:pt x="25" y="3628"/>
                  </a:lnTo>
                  <a:lnTo>
                    <a:pt x="2577" y="1827"/>
                  </a:lnTo>
                  <a:lnTo>
                    <a:pt x="25" y="22"/>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58"/>
            <p:cNvSpPr/>
            <p:nvPr/>
          </p:nvSpPr>
          <p:spPr>
            <a:xfrm>
              <a:off x="5578850" y="1109025"/>
              <a:ext cx="64450" cy="90700"/>
            </a:xfrm>
            <a:custGeom>
              <a:avLst/>
              <a:gdLst/>
              <a:ahLst/>
              <a:cxnLst/>
              <a:rect l="l" t="t" r="r" b="b"/>
              <a:pathLst>
                <a:path w="2578" h="3628" extrusionOk="0">
                  <a:moveTo>
                    <a:pt x="0" y="0"/>
                  </a:moveTo>
                  <a:lnTo>
                    <a:pt x="0" y="36"/>
                  </a:lnTo>
                  <a:lnTo>
                    <a:pt x="0" y="3607"/>
                  </a:lnTo>
                  <a:lnTo>
                    <a:pt x="25" y="3628"/>
                  </a:lnTo>
                  <a:lnTo>
                    <a:pt x="2577" y="1822"/>
                  </a:lnTo>
                  <a:lnTo>
                    <a:pt x="25" y="16"/>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4" name="Google Shape;7074;p58"/>
            <p:cNvSpPr/>
            <p:nvPr/>
          </p:nvSpPr>
          <p:spPr>
            <a:xfrm>
              <a:off x="5578850" y="1199175"/>
              <a:ext cx="64450" cy="90725"/>
            </a:xfrm>
            <a:custGeom>
              <a:avLst/>
              <a:gdLst/>
              <a:ahLst/>
              <a:cxnLst/>
              <a:rect l="l" t="t" r="r" b="b"/>
              <a:pathLst>
                <a:path w="2578" h="3629" extrusionOk="0">
                  <a:moveTo>
                    <a:pt x="0" y="1"/>
                  </a:moveTo>
                  <a:lnTo>
                    <a:pt x="0" y="38"/>
                  </a:lnTo>
                  <a:lnTo>
                    <a:pt x="0" y="3613"/>
                  </a:lnTo>
                  <a:lnTo>
                    <a:pt x="25" y="3628"/>
                  </a:lnTo>
                  <a:lnTo>
                    <a:pt x="2577" y="1828"/>
                  </a:lnTo>
                  <a:lnTo>
                    <a:pt x="25" y="22"/>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58"/>
            <p:cNvSpPr/>
            <p:nvPr/>
          </p:nvSpPr>
          <p:spPr>
            <a:xfrm>
              <a:off x="5578850" y="1289500"/>
              <a:ext cx="64450" cy="90725"/>
            </a:xfrm>
            <a:custGeom>
              <a:avLst/>
              <a:gdLst/>
              <a:ahLst/>
              <a:cxnLst/>
              <a:rect l="l" t="t" r="r" b="b"/>
              <a:pathLst>
                <a:path w="2578" h="3629" extrusionOk="0">
                  <a:moveTo>
                    <a:pt x="0" y="0"/>
                  </a:moveTo>
                  <a:lnTo>
                    <a:pt x="0" y="36"/>
                  </a:lnTo>
                  <a:lnTo>
                    <a:pt x="0" y="3607"/>
                  </a:lnTo>
                  <a:lnTo>
                    <a:pt x="25" y="3628"/>
                  </a:lnTo>
                  <a:lnTo>
                    <a:pt x="2577" y="1821"/>
                  </a:lnTo>
                  <a:lnTo>
                    <a:pt x="25" y="1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58"/>
            <p:cNvSpPr/>
            <p:nvPr/>
          </p:nvSpPr>
          <p:spPr>
            <a:xfrm>
              <a:off x="5578850" y="1379675"/>
              <a:ext cx="64450" cy="90700"/>
            </a:xfrm>
            <a:custGeom>
              <a:avLst/>
              <a:gdLst/>
              <a:ahLst/>
              <a:cxnLst/>
              <a:rect l="l" t="t" r="r" b="b"/>
              <a:pathLst>
                <a:path w="2578" h="3628" extrusionOk="0">
                  <a:moveTo>
                    <a:pt x="0" y="0"/>
                  </a:moveTo>
                  <a:lnTo>
                    <a:pt x="0" y="36"/>
                  </a:lnTo>
                  <a:lnTo>
                    <a:pt x="0" y="3607"/>
                  </a:lnTo>
                  <a:lnTo>
                    <a:pt x="25" y="3628"/>
                  </a:lnTo>
                  <a:lnTo>
                    <a:pt x="2577" y="1822"/>
                  </a:lnTo>
                  <a:lnTo>
                    <a:pt x="25" y="21"/>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58"/>
            <p:cNvSpPr/>
            <p:nvPr/>
          </p:nvSpPr>
          <p:spPr>
            <a:xfrm>
              <a:off x="5578850" y="1469825"/>
              <a:ext cx="64450" cy="90725"/>
            </a:xfrm>
            <a:custGeom>
              <a:avLst/>
              <a:gdLst/>
              <a:ahLst/>
              <a:cxnLst/>
              <a:rect l="l" t="t" r="r" b="b"/>
              <a:pathLst>
                <a:path w="2578" h="3629" extrusionOk="0">
                  <a:moveTo>
                    <a:pt x="0" y="1"/>
                  </a:moveTo>
                  <a:lnTo>
                    <a:pt x="0" y="42"/>
                  </a:lnTo>
                  <a:lnTo>
                    <a:pt x="0" y="3612"/>
                  </a:lnTo>
                  <a:lnTo>
                    <a:pt x="25" y="3628"/>
                  </a:lnTo>
                  <a:lnTo>
                    <a:pt x="2577" y="1828"/>
                  </a:lnTo>
                  <a:lnTo>
                    <a:pt x="25" y="22"/>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58"/>
            <p:cNvSpPr/>
            <p:nvPr/>
          </p:nvSpPr>
          <p:spPr>
            <a:xfrm>
              <a:off x="5578850" y="1560125"/>
              <a:ext cx="64450" cy="90700"/>
            </a:xfrm>
            <a:custGeom>
              <a:avLst/>
              <a:gdLst/>
              <a:ahLst/>
              <a:cxnLst/>
              <a:rect l="l" t="t" r="r" b="b"/>
              <a:pathLst>
                <a:path w="2578" h="3628" extrusionOk="0">
                  <a:moveTo>
                    <a:pt x="0" y="0"/>
                  </a:moveTo>
                  <a:lnTo>
                    <a:pt x="0" y="37"/>
                  </a:lnTo>
                  <a:lnTo>
                    <a:pt x="0" y="3608"/>
                  </a:lnTo>
                  <a:lnTo>
                    <a:pt x="25" y="3628"/>
                  </a:lnTo>
                  <a:lnTo>
                    <a:pt x="2577" y="1822"/>
                  </a:lnTo>
                  <a:lnTo>
                    <a:pt x="25" y="16"/>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58"/>
            <p:cNvSpPr/>
            <p:nvPr/>
          </p:nvSpPr>
          <p:spPr>
            <a:xfrm>
              <a:off x="5578850" y="1650325"/>
              <a:ext cx="64450" cy="90675"/>
            </a:xfrm>
            <a:custGeom>
              <a:avLst/>
              <a:gdLst/>
              <a:ahLst/>
              <a:cxnLst/>
              <a:rect l="l" t="t" r="r" b="b"/>
              <a:pathLst>
                <a:path w="2578" h="3627" extrusionOk="0">
                  <a:moveTo>
                    <a:pt x="0" y="0"/>
                  </a:moveTo>
                  <a:lnTo>
                    <a:pt x="0" y="36"/>
                  </a:lnTo>
                  <a:lnTo>
                    <a:pt x="0" y="3607"/>
                  </a:lnTo>
                  <a:lnTo>
                    <a:pt x="25" y="3626"/>
                  </a:lnTo>
                  <a:lnTo>
                    <a:pt x="2577" y="1821"/>
                  </a:lnTo>
                  <a:lnTo>
                    <a:pt x="25" y="2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58"/>
            <p:cNvSpPr/>
            <p:nvPr/>
          </p:nvSpPr>
          <p:spPr>
            <a:xfrm>
              <a:off x="5578850" y="1740475"/>
              <a:ext cx="64450" cy="90850"/>
            </a:xfrm>
            <a:custGeom>
              <a:avLst/>
              <a:gdLst/>
              <a:ahLst/>
              <a:cxnLst/>
              <a:rect l="l" t="t" r="r" b="b"/>
              <a:pathLst>
                <a:path w="2578" h="3634" extrusionOk="0">
                  <a:moveTo>
                    <a:pt x="0" y="1"/>
                  </a:moveTo>
                  <a:lnTo>
                    <a:pt x="0" y="42"/>
                  </a:lnTo>
                  <a:lnTo>
                    <a:pt x="0" y="3612"/>
                  </a:lnTo>
                  <a:lnTo>
                    <a:pt x="25" y="3633"/>
                  </a:lnTo>
                  <a:lnTo>
                    <a:pt x="2577" y="1827"/>
                  </a:lnTo>
                  <a:lnTo>
                    <a:pt x="25" y="20"/>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58"/>
            <p:cNvSpPr/>
            <p:nvPr/>
          </p:nvSpPr>
          <p:spPr>
            <a:xfrm>
              <a:off x="5578850" y="1830775"/>
              <a:ext cx="64450" cy="90700"/>
            </a:xfrm>
            <a:custGeom>
              <a:avLst/>
              <a:gdLst/>
              <a:ahLst/>
              <a:cxnLst/>
              <a:rect l="l" t="t" r="r" b="b"/>
              <a:pathLst>
                <a:path w="2578" h="3628" extrusionOk="0">
                  <a:moveTo>
                    <a:pt x="0" y="0"/>
                  </a:moveTo>
                  <a:lnTo>
                    <a:pt x="0" y="36"/>
                  </a:lnTo>
                  <a:lnTo>
                    <a:pt x="0" y="3607"/>
                  </a:lnTo>
                  <a:lnTo>
                    <a:pt x="25" y="3628"/>
                  </a:lnTo>
                  <a:lnTo>
                    <a:pt x="2577" y="1822"/>
                  </a:lnTo>
                  <a:lnTo>
                    <a:pt x="25" y="21"/>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58"/>
            <p:cNvSpPr/>
            <p:nvPr/>
          </p:nvSpPr>
          <p:spPr>
            <a:xfrm>
              <a:off x="5578850" y="1920925"/>
              <a:ext cx="64450" cy="90725"/>
            </a:xfrm>
            <a:custGeom>
              <a:avLst/>
              <a:gdLst/>
              <a:ahLst/>
              <a:cxnLst/>
              <a:rect l="l" t="t" r="r" b="b"/>
              <a:pathLst>
                <a:path w="2578" h="3629" extrusionOk="0">
                  <a:moveTo>
                    <a:pt x="0" y="1"/>
                  </a:moveTo>
                  <a:lnTo>
                    <a:pt x="0" y="43"/>
                  </a:lnTo>
                  <a:lnTo>
                    <a:pt x="0" y="3614"/>
                  </a:lnTo>
                  <a:lnTo>
                    <a:pt x="25" y="3628"/>
                  </a:lnTo>
                  <a:lnTo>
                    <a:pt x="2577" y="1828"/>
                  </a:lnTo>
                  <a:lnTo>
                    <a:pt x="25" y="22"/>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58"/>
            <p:cNvSpPr/>
            <p:nvPr/>
          </p:nvSpPr>
          <p:spPr>
            <a:xfrm>
              <a:off x="5578850" y="2011250"/>
              <a:ext cx="64450" cy="90675"/>
            </a:xfrm>
            <a:custGeom>
              <a:avLst/>
              <a:gdLst/>
              <a:ahLst/>
              <a:cxnLst/>
              <a:rect l="l" t="t" r="r" b="b"/>
              <a:pathLst>
                <a:path w="2578" h="3627" extrusionOk="0">
                  <a:moveTo>
                    <a:pt x="0" y="1"/>
                  </a:moveTo>
                  <a:lnTo>
                    <a:pt x="0" y="37"/>
                  </a:lnTo>
                  <a:lnTo>
                    <a:pt x="0" y="3607"/>
                  </a:lnTo>
                  <a:lnTo>
                    <a:pt x="25" y="3627"/>
                  </a:lnTo>
                  <a:lnTo>
                    <a:pt x="2577" y="1821"/>
                  </a:lnTo>
                  <a:lnTo>
                    <a:pt x="25" y="1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58"/>
            <p:cNvSpPr/>
            <p:nvPr/>
          </p:nvSpPr>
          <p:spPr>
            <a:xfrm>
              <a:off x="5578850" y="2101425"/>
              <a:ext cx="64450" cy="90700"/>
            </a:xfrm>
            <a:custGeom>
              <a:avLst/>
              <a:gdLst/>
              <a:ahLst/>
              <a:cxnLst/>
              <a:rect l="l" t="t" r="r" b="b"/>
              <a:pathLst>
                <a:path w="2578" h="3628" extrusionOk="0">
                  <a:moveTo>
                    <a:pt x="0" y="0"/>
                  </a:moveTo>
                  <a:lnTo>
                    <a:pt x="0" y="36"/>
                  </a:lnTo>
                  <a:lnTo>
                    <a:pt x="0" y="3607"/>
                  </a:lnTo>
                  <a:lnTo>
                    <a:pt x="25" y="3628"/>
                  </a:lnTo>
                  <a:lnTo>
                    <a:pt x="2577" y="1821"/>
                  </a:lnTo>
                  <a:lnTo>
                    <a:pt x="25" y="2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58"/>
            <p:cNvSpPr/>
            <p:nvPr/>
          </p:nvSpPr>
          <p:spPr>
            <a:xfrm>
              <a:off x="5578850" y="2191575"/>
              <a:ext cx="64450" cy="90725"/>
            </a:xfrm>
            <a:custGeom>
              <a:avLst/>
              <a:gdLst/>
              <a:ahLst/>
              <a:cxnLst/>
              <a:rect l="l" t="t" r="r" b="b"/>
              <a:pathLst>
                <a:path w="2578" h="3629" extrusionOk="0">
                  <a:moveTo>
                    <a:pt x="0" y="1"/>
                  </a:moveTo>
                  <a:lnTo>
                    <a:pt x="0" y="42"/>
                  </a:lnTo>
                  <a:lnTo>
                    <a:pt x="0" y="3612"/>
                  </a:lnTo>
                  <a:lnTo>
                    <a:pt x="25" y="3628"/>
                  </a:lnTo>
                  <a:lnTo>
                    <a:pt x="2577" y="1828"/>
                  </a:lnTo>
                  <a:lnTo>
                    <a:pt x="25" y="22"/>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58"/>
            <p:cNvSpPr/>
            <p:nvPr/>
          </p:nvSpPr>
          <p:spPr>
            <a:xfrm>
              <a:off x="5578850" y="2281875"/>
              <a:ext cx="64450" cy="90700"/>
            </a:xfrm>
            <a:custGeom>
              <a:avLst/>
              <a:gdLst/>
              <a:ahLst/>
              <a:cxnLst/>
              <a:rect l="l" t="t" r="r" b="b"/>
              <a:pathLst>
                <a:path w="2578" h="3628" extrusionOk="0">
                  <a:moveTo>
                    <a:pt x="0" y="0"/>
                  </a:moveTo>
                  <a:lnTo>
                    <a:pt x="0" y="36"/>
                  </a:lnTo>
                  <a:lnTo>
                    <a:pt x="0" y="3607"/>
                  </a:lnTo>
                  <a:lnTo>
                    <a:pt x="25" y="3628"/>
                  </a:lnTo>
                  <a:lnTo>
                    <a:pt x="2577" y="1822"/>
                  </a:lnTo>
                  <a:lnTo>
                    <a:pt x="25" y="16"/>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58"/>
            <p:cNvSpPr/>
            <p:nvPr/>
          </p:nvSpPr>
          <p:spPr>
            <a:xfrm>
              <a:off x="5578850" y="2372025"/>
              <a:ext cx="64450" cy="90725"/>
            </a:xfrm>
            <a:custGeom>
              <a:avLst/>
              <a:gdLst/>
              <a:ahLst/>
              <a:cxnLst/>
              <a:rect l="l" t="t" r="r" b="b"/>
              <a:pathLst>
                <a:path w="2578" h="3629" extrusionOk="0">
                  <a:moveTo>
                    <a:pt x="0" y="1"/>
                  </a:moveTo>
                  <a:lnTo>
                    <a:pt x="0" y="38"/>
                  </a:lnTo>
                  <a:lnTo>
                    <a:pt x="0" y="3614"/>
                  </a:lnTo>
                  <a:lnTo>
                    <a:pt x="25" y="3629"/>
                  </a:lnTo>
                  <a:lnTo>
                    <a:pt x="2577" y="1828"/>
                  </a:lnTo>
                  <a:lnTo>
                    <a:pt x="25" y="22"/>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58"/>
            <p:cNvSpPr/>
            <p:nvPr/>
          </p:nvSpPr>
          <p:spPr>
            <a:xfrm>
              <a:off x="5578850" y="2462350"/>
              <a:ext cx="64450" cy="90725"/>
            </a:xfrm>
            <a:custGeom>
              <a:avLst/>
              <a:gdLst/>
              <a:ahLst/>
              <a:cxnLst/>
              <a:rect l="l" t="t" r="r" b="b"/>
              <a:pathLst>
                <a:path w="2578" h="3629" extrusionOk="0">
                  <a:moveTo>
                    <a:pt x="0" y="1"/>
                  </a:moveTo>
                  <a:lnTo>
                    <a:pt x="0" y="37"/>
                  </a:lnTo>
                  <a:lnTo>
                    <a:pt x="0" y="3607"/>
                  </a:lnTo>
                  <a:lnTo>
                    <a:pt x="25" y="3628"/>
                  </a:lnTo>
                  <a:lnTo>
                    <a:pt x="2577" y="1821"/>
                  </a:lnTo>
                  <a:lnTo>
                    <a:pt x="25" y="16"/>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58"/>
            <p:cNvSpPr/>
            <p:nvPr/>
          </p:nvSpPr>
          <p:spPr>
            <a:xfrm>
              <a:off x="5578850" y="2552525"/>
              <a:ext cx="64450" cy="90700"/>
            </a:xfrm>
            <a:custGeom>
              <a:avLst/>
              <a:gdLst/>
              <a:ahLst/>
              <a:cxnLst/>
              <a:rect l="l" t="t" r="r" b="b"/>
              <a:pathLst>
                <a:path w="2578" h="3628" extrusionOk="0">
                  <a:moveTo>
                    <a:pt x="0" y="0"/>
                  </a:moveTo>
                  <a:lnTo>
                    <a:pt x="0" y="36"/>
                  </a:lnTo>
                  <a:lnTo>
                    <a:pt x="0" y="3607"/>
                  </a:lnTo>
                  <a:lnTo>
                    <a:pt x="25" y="3628"/>
                  </a:lnTo>
                  <a:lnTo>
                    <a:pt x="2577" y="1822"/>
                  </a:lnTo>
                  <a:lnTo>
                    <a:pt x="25" y="21"/>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58"/>
            <p:cNvSpPr/>
            <p:nvPr/>
          </p:nvSpPr>
          <p:spPr>
            <a:xfrm>
              <a:off x="5578850" y="2642675"/>
              <a:ext cx="64450" cy="90725"/>
            </a:xfrm>
            <a:custGeom>
              <a:avLst/>
              <a:gdLst/>
              <a:ahLst/>
              <a:cxnLst/>
              <a:rect l="l" t="t" r="r" b="b"/>
              <a:pathLst>
                <a:path w="2578" h="3629" extrusionOk="0">
                  <a:moveTo>
                    <a:pt x="0" y="1"/>
                  </a:moveTo>
                  <a:lnTo>
                    <a:pt x="0" y="42"/>
                  </a:lnTo>
                  <a:lnTo>
                    <a:pt x="0" y="3612"/>
                  </a:lnTo>
                  <a:lnTo>
                    <a:pt x="25" y="3628"/>
                  </a:lnTo>
                  <a:lnTo>
                    <a:pt x="2577" y="1828"/>
                  </a:lnTo>
                  <a:lnTo>
                    <a:pt x="25" y="22"/>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58"/>
            <p:cNvSpPr/>
            <p:nvPr/>
          </p:nvSpPr>
          <p:spPr>
            <a:xfrm>
              <a:off x="5578850" y="2732975"/>
              <a:ext cx="64450" cy="91125"/>
            </a:xfrm>
            <a:custGeom>
              <a:avLst/>
              <a:gdLst/>
              <a:ahLst/>
              <a:cxnLst/>
              <a:rect l="l" t="t" r="r" b="b"/>
              <a:pathLst>
                <a:path w="2578" h="3645" extrusionOk="0">
                  <a:moveTo>
                    <a:pt x="0" y="0"/>
                  </a:moveTo>
                  <a:lnTo>
                    <a:pt x="0" y="38"/>
                  </a:lnTo>
                  <a:lnTo>
                    <a:pt x="0" y="3644"/>
                  </a:lnTo>
                  <a:lnTo>
                    <a:pt x="2577" y="1822"/>
                  </a:lnTo>
                  <a:lnTo>
                    <a:pt x="25" y="16"/>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58"/>
            <p:cNvSpPr/>
            <p:nvPr/>
          </p:nvSpPr>
          <p:spPr>
            <a:xfrm>
              <a:off x="5614025" y="1891850"/>
              <a:ext cx="41950" cy="59250"/>
            </a:xfrm>
            <a:custGeom>
              <a:avLst/>
              <a:gdLst/>
              <a:ahLst/>
              <a:cxnLst/>
              <a:rect l="l" t="t" r="r" b="b"/>
              <a:pathLst>
                <a:path w="1678" h="2370" extrusionOk="0">
                  <a:moveTo>
                    <a:pt x="1677" y="0"/>
                  </a:moveTo>
                  <a:lnTo>
                    <a:pt x="1" y="1185"/>
                  </a:lnTo>
                  <a:lnTo>
                    <a:pt x="1677" y="2370"/>
                  </a:lnTo>
                  <a:lnTo>
                    <a:pt x="16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58"/>
            <p:cNvSpPr/>
            <p:nvPr/>
          </p:nvSpPr>
          <p:spPr>
            <a:xfrm>
              <a:off x="5614025" y="1621200"/>
              <a:ext cx="41950" cy="59250"/>
            </a:xfrm>
            <a:custGeom>
              <a:avLst/>
              <a:gdLst/>
              <a:ahLst/>
              <a:cxnLst/>
              <a:rect l="l" t="t" r="r" b="b"/>
              <a:pathLst>
                <a:path w="1678" h="2370" extrusionOk="0">
                  <a:moveTo>
                    <a:pt x="1677" y="0"/>
                  </a:moveTo>
                  <a:lnTo>
                    <a:pt x="1" y="1185"/>
                  </a:lnTo>
                  <a:lnTo>
                    <a:pt x="1677" y="2370"/>
                  </a:lnTo>
                  <a:lnTo>
                    <a:pt x="16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58"/>
            <p:cNvSpPr/>
            <p:nvPr/>
          </p:nvSpPr>
          <p:spPr>
            <a:xfrm>
              <a:off x="5614025" y="1801525"/>
              <a:ext cx="41950" cy="59425"/>
            </a:xfrm>
            <a:custGeom>
              <a:avLst/>
              <a:gdLst/>
              <a:ahLst/>
              <a:cxnLst/>
              <a:rect l="l" t="t" r="r" b="b"/>
              <a:pathLst>
                <a:path w="1678" h="2377" extrusionOk="0">
                  <a:moveTo>
                    <a:pt x="1677" y="0"/>
                  </a:moveTo>
                  <a:lnTo>
                    <a:pt x="1" y="1191"/>
                  </a:lnTo>
                  <a:lnTo>
                    <a:pt x="1677" y="2376"/>
                  </a:lnTo>
                  <a:lnTo>
                    <a:pt x="16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58"/>
            <p:cNvSpPr/>
            <p:nvPr/>
          </p:nvSpPr>
          <p:spPr>
            <a:xfrm>
              <a:off x="5614025" y="1440725"/>
              <a:ext cx="41950" cy="59275"/>
            </a:xfrm>
            <a:custGeom>
              <a:avLst/>
              <a:gdLst/>
              <a:ahLst/>
              <a:cxnLst/>
              <a:rect l="l" t="t" r="r" b="b"/>
              <a:pathLst>
                <a:path w="1678" h="2371" extrusionOk="0">
                  <a:moveTo>
                    <a:pt x="1677" y="1"/>
                  </a:moveTo>
                  <a:lnTo>
                    <a:pt x="1" y="1186"/>
                  </a:lnTo>
                  <a:lnTo>
                    <a:pt x="1677" y="2371"/>
                  </a:lnTo>
                  <a:lnTo>
                    <a:pt x="16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58"/>
            <p:cNvSpPr/>
            <p:nvPr/>
          </p:nvSpPr>
          <p:spPr>
            <a:xfrm>
              <a:off x="5614025" y="1711350"/>
              <a:ext cx="41950" cy="59300"/>
            </a:xfrm>
            <a:custGeom>
              <a:avLst/>
              <a:gdLst/>
              <a:ahLst/>
              <a:cxnLst/>
              <a:rect l="l" t="t" r="r" b="b"/>
              <a:pathLst>
                <a:path w="1678" h="2372" extrusionOk="0">
                  <a:moveTo>
                    <a:pt x="1677" y="1"/>
                  </a:moveTo>
                  <a:lnTo>
                    <a:pt x="1" y="1185"/>
                  </a:lnTo>
                  <a:lnTo>
                    <a:pt x="1677" y="2372"/>
                  </a:lnTo>
                  <a:lnTo>
                    <a:pt x="16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58"/>
            <p:cNvSpPr/>
            <p:nvPr/>
          </p:nvSpPr>
          <p:spPr>
            <a:xfrm>
              <a:off x="5614025" y="1530900"/>
              <a:ext cx="41950" cy="59275"/>
            </a:xfrm>
            <a:custGeom>
              <a:avLst/>
              <a:gdLst/>
              <a:ahLst/>
              <a:cxnLst/>
              <a:rect l="l" t="t" r="r" b="b"/>
              <a:pathLst>
                <a:path w="1678" h="2371" extrusionOk="0">
                  <a:moveTo>
                    <a:pt x="1677" y="1"/>
                  </a:moveTo>
                  <a:lnTo>
                    <a:pt x="1" y="1185"/>
                  </a:lnTo>
                  <a:lnTo>
                    <a:pt x="1677" y="2370"/>
                  </a:lnTo>
                  <a:lnTo>
                    <a:pt x="16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58"/>
            <p:cNvSpPr/>
            <p:nvPr/>
          </p:nvSpPr>
          <p:spPr>
            <a:xfrm>
              <a:off x="5614025" y="989600"/>
              <a:ext cx="41950" cy="59300"/>
            </a:xfrm>
            <a:custGeom>
              <a:avLst/>
              <a:gdLst/>
              <a:ahLst/>
              <a:cxnLst/>
              <a:rect l="l" t="t" r="r" b="b"/>
              <a:pathLst>
                <a:path w="1678" h="2372" extrusionOk="0">
                  <a:moveTo>
                    <a:pt x="1677" y="1"/>
                  </a:moveTo>
                  <a:lnTo>
                    <a:pt x="1" y="1187"/>
                  </a:lnTo>
                  <a:lnTo>
                    <a:pt x="1677" y="2371"/>
                  </a:lnTo>
                  <a:lnTo>
                    <a:pt x="16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58"/>
            <p:cNvSpPr/>
            <p:nvPr/>
          </p:nvSpPr>
          <p:spPr>
            <a:xfrm>
              <a:off x="5614025" y="1079800"/>
              <a:ext cx="41950" cy="59275"/>
            </a:xfrm>
            <a:custGeom>
              <a:avLst/>
              <a:gdLst/>
              <a:ahLst/>
              <a:cxnLst/>
              <a:rect l="l" t="t" r="r" b="b"/>
              <a:pathLst>
                <a:path w="1678" h="2371" extrusionOk="0">
                  <a:moveTo>
                    <a:pt x="1677" y="0"/>
                  </a:moveTo>
                  <a:lnTo>
                    <a:pt x="1" y="1185"/>
                  </a:lnTo>
                  <a:lnTo>
                    <a:pt x="1677" y="2370"/>
                  </a:lnTo>
                  <a:lnTo>
                    <a:pt x="16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58"/>
            <p:cNvSpPr/>
            <p:nvPr/>
          </p:nvSpPr>
          <p:spPr>
            <a:xfrm>
              <a:off x="5614025" y="1350550"/>
              <a:ext cx="41950" cy="59275"/>
            </a:xfrm>
            <a:custGeom>
              <a:avLst/>
              <a:gdLst/>
              <a:ahLst/>
              <a:cxnLst/>
              <a:rect l="l" t="t" r="r" b="b"/>
              <a:pathLst>
                <a:path w="1678" h="2371" extrusionOk="0">
                  <a:moveTo>
                    <a:pt x="1677" y="0"/>
                  </a:moveTo>
                  <a:lnTo>
                    <a:pt x="1" y="1186"/>
                  </a:lnTo>
                  <a:lnTo>
                    <a:pt x="1677" y="2371"/>
                  </a:lnTo>
                  <a:lnTo>
                    <a:pt x="16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58"/>
            <p:cNvSpPr/>
            <p:nvPr/>
          </p:nvSpPr>
          <p:spPr>
            <a:xfrm>
              <a:off x="5614025" y="1260250"/>
              <a:ext cx="41950" cy="59275"/>
            </a:xfrm>
            <a:custGeom>
              <a:avLst/>
              <a:gdLst/>
              <a:ahLst/>
              <a:cxnLst/>
              <a:rect l="l" t="t" r="r" b="b"/>
              <a:pathLst>
                <a:path w="1678" h="2371" extrusionOk="0">
                  <a:moveTo>
                    <a:pt x="1677" y="1"/>
                  </a:moveTo>
                  <a:lnTo>
                    <a:pt x="1" y="1185"/>
                  </a:lnTo>
                  <a:lnTo>
                    <a:pt x="1677" y="2370"/>
                  </a:lnTo>
                  <a:lnTo>
                    <a:pt x="16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58"/>
            <p:cNvSpPr/>
            <p:nvPr/>
          </p:nvSpPr>
          <p:spPr>
            <a:xfrm>
              <a:off x="5614025" y="1170075"/>
              <a:ext cx="41950" cy="59275"/>
            </a:xfrm>
            <a:custGeom>
              <a:avLst/>
              <a:gdLst/>
              <a:ahLst/>
              <a:cxnLst/>
              <a:rect l="l" t="t" r="r" b="b"/>
              <a:pathLst>
                <a:path w="1678" h="2371" extrusionOk="0">
                  <a:moveTo>
                    <a:pt x="1677" y="1"/>
                  </a:moveTo>
                  <a:lnTo>
                    <a:pt x="1" y="1186"/>
                  </a:lnTo>
                  <a:lnTo>
                    <a:pt x="1677" y="2371"/>
                  </a:lnTo>
                  <a:lnTo>
                    <a:pt x="16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58"/>
            <p:cNvSpPr/>
            <p:nvPr/>
          </p:nvSpPr>
          <p:spPr>
            <a:xfrm>
              <a:off x="5613250" y="2794050"/>
              <a:ext cx="42725" cy="30050"/>
            </a:xfrm>
            <a:custGeom>
              <a:avLst/>
              <a:gdLst/>
              <a:ahLst/>
              <a:cxnLst/>
              <a:rect l="l" t="t" r="r" b="b"/>
              <a:pathLst>
                <a:path w="1709" h="1202" extrusionOk="0">
                  <a:moveTo>
                    <a:pt x="1708" y="0"/>
                  </a:moveTo>
                  <a:lnTo>
                    <a:pt x="1" y="1201"/>
                  </a:lnTo>
                  <a:lnTo>
                    <a:pt x="1708" y="1201"/>
                  </a:lnTo>
                  <a:lnTo>
                    <a:pt x="17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58"/>
            <p:cNvSpPr/>
            <p:nvPr/>
          </p:nvSpPr>
          <p:spPr>
            <a:xfrm>
              <a:off x="5614025" y="2523400"/>
              <a:ext cx="41950" cy="59300"/>
            </a:xfrm>
            <a:custGeom>
              <a:avLst/>
              <a:gdLst/>
              <a:ahLst/>
              <a:cxnLst/>
              <a:rect l="l" t="t" r="r" b="b"/>
              <a:pathLst>
                <a:path w="1678" h="2372" extrusionOk="0">
                  <a:moveTo>
                    <a:pt x="1677" y="0"/>
                  </a:moveTo>
                  <a:lnTo>
                    <a:pt x="1" y="1186"/>
                  </a:lnTo>
                  <a:lnTo>
                    <a:pt x="1677" y="2371"/>
                  </a:lnTo>
                  <a:lnTo>
                    <a:pt x="16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58"/>
            <p:cNvSpPr/>
            <p:nvPr/>
          </p:nvSpPr>
          <p:spPr>
            <a:xfrm>
              <a:off x="5614025" y="2433100"/>
              <a:ext cx="41950" cy="59275"/>
            </a:xfrm>
            <a:custGeom>
              <a:avLst/>
              <a:gdLst/>
              <a:ahLst/>
              <a:cxnLst/>
              <a:rect l="l" t="t" r="r" b="b"/>
              <a:pathLst>
                <a:path w="1678" h="2371" extrusionOk="0">
                  <a:moveTo>
                    <a:pt x="1677" y="1"/>
                  </a:moveTo>
                  <a:lnTo>
                    <a:pt x="1" y="1186"/>
                  </a:lnTo>
                  <a:lnTo>
                    <a:pt x="1677" y="2370"/>
                  </a:lnTo>
                  <a:lnTo>
                    <a:pt x="16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58"/>
            <p:cNvSpPr/>
            <p:nvPr/>
          </p:nvSpPr>
          <p:spPr>
            <a:xfrm>
              <a:off x="5614025" y="2613600"/>
              <a:ext cx="41950" cy="59250"/>
            </a:xfrm>
            <a:custGeom>
              <a:avLst/>
              <a:gdLst/>
              <a:ahLst/>
              <a:cxnLst/>
              <a:rect l="l" t="t" r="r" b="b"/>
              <a:pathLst>
                <a:path w="1678" h="2370" extrusionOk="0">
                  <a:moveTo>
                    <a:pt x="1677" y="0"/>
                  </a:moveTo>
                  <a:lnTo>
                    <a:pt x="1" y="1185"/>
                  </a:lnTo>
                  <a:lnTo>
                    <a:pt x="1677" y="2370"/>
                  </a:lnTo>
                  <a:lnTo>
                    <a:pt x="16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58"/>
            <p:cNvSpPr/>
            <p:nvPr/>
          </p:nvSpPr>
          <p:spPr>
            <a:xfrm>
              <a:off x="5614025" y="1982000"/>
              <a:ext cx="41950" cy="59275"/>
            </a:xfrm>
            <a:custGeom>
              <a:avLst/>
              <a:gdLst/>
              <a:ahLst/>
              <a:cxnLst/>
              <a:rect l="l" t="t" r="r" b="b"/>
              <a:pathLst>
                <a:path w="1678" h="2371" extrusionOk="0">
                  <a:moveTo>
                    <a:pt x="1677" y="1"/>
                  </a:moveTo>
                  <a:lnTo>
                    <a:pt x="1" y="1185"/>
                  </a:lnTo>
                  <a:lnTo>
                    <a:pt x="1677" y="2370"/>
                  </a:lnTo>
                  <a:lnTo>
                    <a:pt x="16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58"/>
            <p:cNvSpPr/>
            <p:nvPr/>
          </p:nvSpPr>
          <p:spPr>
            <a:xfrm>
              <a:off x="5613375" y="928550"/>
              <a:ext cx="42600" cy="30175"/>
            </a:xfrm>
            <a:custGeom>
              <a:avLst/>
              <a:gdLst/>
              <a:ahLst/>
              <a:cxnLst/>
              <a:rect l="l" t="t" r="r" b="b"/>
              <a:pathLst>
                <a:path w="1704" h="1207" extrusionOk="0">
                  <a:moveTo>
                    <a:pt x="0" y="1"/>
                  </a:moveTo>
                  <a:lnTo>
                    <a:pt x="1703" y="1207"/>
                  </a:lnTo>
                  <a:lnTo>
                    <a:pt x="17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58"/>
            <p:cNvSpPr/>
            <p:nvPr/>
          </p:nvSpPr>
          <p:spPr>
            <a:xfrm>
              <a:off x="5614025" y="2703750"/>
              <a:ext cx="41950" cy="59275"/>
            </a:xfrm>
            <a:custGeom>
              <a:avLst/>
              <a:gdLst/>
              <a:ahLst/>
              <a:cxnLst/>
              <a:rect l="l" t="t" r="r" b="b"/>
              <a:pathLst>
                <a:path w="1678" h="2371" extrusionOk="0">
                  <a:moveTo>
                    <a:pt x="1677" y="1"/>
                  </a:moveTo>
                  <a:lnTo>
                    <a:pt x="1" y="1185"/>
                  </a:lnTo>
                  <a:lnTo>
                    <a:pt x="1677" y="2370"/>
                  </a:lnTo>
                  <a:lnTo>
                    <a:pt x="16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58"/>
            <p:cNvSpPr/>
            <p:nvPr/>
          </p:nvSpPr>
          <p:spPr>
            <a:xfrm>
              <a:off x="5614025" y="2342950"/>
              <a:ext cx="41950" cy="59250"/>
            </a:xfrm>
            <a:custGeom>
              <a:avLst/>
              <a:gdLst/>
              <a:ahLst/>
              <a:cxnLst/>
              <a:rect l="l" t="t" r="r" b="b"/>
              <a:pathLst>
                <a:path w="1678" h="2370" extrusionOk="0">
                  <a:moveTo>
                    <a:pt x="1677" y="0"/>
                  </a:moveTo>
                  <a:lnTo>
                    <a:pt x="1" y="1185"/>
                  </a:lnTo>
                  <a:lnTo>
                    <a:pt x="1677" y="2370"/>
                  </a:lnTo>
                  <a:lnTo>
                    <a:pt x="16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58"/>
            <p:cNvSpPr/>
            <p:nvPr/>
          </p:nvSpPr>
          <p:spPr>
            <a:xfrm>
              <a:off x="5614025" y="2072300"/>
              <a:ext cx="41950" cy="59300"/>
            </a:xfrm>
            <a:custGeom>
              <a:avLst/>
              <a:gdLst/>
              <a:ahLst/>
              <a:cxnLst/>
              <a:rect l="l" t="t" r="r" b="b"/>
              <a:pathLst>
                <a:path w="1678" h="2372" extrusionOk="0">
                  <a:moveTo>
                    <a:pt x="1677" y="0"/>
                  </a:moveTo>
                  <a:lnTo>
                    <a:pt x="1" y="1185"/>
                  </a:lnTo>
                  <a:lnTo>
                    <a:pt x="1677" y="2371"/>
                  </a:lnTo>
                  <a:lnTo>
                    <a:pt x="16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58"/>
            <p:cNvSpPr/>
            <p:nvPr/>
          </p:nvSpPr>
          <p:spPr>
            <a:xfrm>
              <a:off x="5614025" y="2162450"/>
              <a:ext cx="41950" cy="59300"/>
            </a:xfrm>
            <a:custGeom>
              <a:avLst/>
              <a:gdLst/>
              <a:ahLst/>
              <a:cxnLst/>
              <a:rect l="l" t="t" r="r" b="b"/>
              <a:pathLst>
                <a:path w="1678" h="2372" extrusionOk="0">
                  <a:moveTo>
                    <a:pt x="1677" y="1"/>
                  </a:moveTo>
                  <a:lnTo>
                    <a:pt x="1" y="1187"/>
                  </a:lnTo>
                  <a:lnTo>
                    <a:pt x="1677" y="2372"/>
                  </a:lnTo>
                  <a:lnTo>
                    <a:pt x="16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58"/>
            <p:cNvSpPr/>
            <p:nvPr/>
          </p:nvSpPr>
          <p:spPr>
            <a:xfrm>
              <a:off x="5614025" y="2252650"/>
              <a:ext cx="41950" cy="59400"/>
            </a:xfrm>
            <a:custGeom>
              <a:avLst/>
              <a:gdLst/>
              <a:ahLst/>
              <a:cxnLst/>
              <a:rect l="l" t="t" r="r" b="b"/>
              <a:pathLst>
                <a:path w="1678" h="2376" extrusionOk="0">
                  <a:moveTo>
                    <a:pt x="1677" y="1"/>
                  </a:moveTo>
                  <a:lnTo>
                    <a:pt x="1" y="1185"/>
                  </a:lnTo>
                  <a:lnTo>
                    <a:pt x="1677" y="2375"/>
                  </a:lnTo>
                  <a:lnTo>
                    <a:pt x="16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only 14">
  <p:cSld name="CUSTOM_7_1_1_1_1_1_1_1_1_1_1_1_1_1">
    <p:spTree>
      <p:nvGrpSpPr>
        <p:cNvPr id="1" name="Shape 7114"/>
        <p:cNvGrpSpPr/>
        <p:nvPr/>
      </p:nvGrpSpPr>
      <p:grpSpPr>
        <a:xfrm>
          <a:off x="0" y="0"/>
          <a:ext cx="0" cy="0"/>
          <a:chOff x="0" y="0"/>
          <a:chExt cx="0" cy="0"/>
        </a:xfrm>
      </p:grpSpPr>
      <p:pic>
        <p:nvPicPr>
          <p:cNvPr id="7115" name="Google Shape;7115;p59"/>
          <p:cNvPicPr preferRelativeResize="0"/>
          <p:nvPr/>
        </p:nvPicPr>
        <p:blipFill>
          <a:blip r:embed="rId2">
            <a:alphaModFix/>
          </a:blip>
          <a:stretch>
            <a:fillRect/>
          </a:stretch>
        </p:blipFill>
        <p:spPr>
          <a:xfrm>
            <a:off x="0" y="0"/>
            <a:ext cx="9144000" cy="5143500"/>
          </a:xfrm>
          <a:prstGeom prst="rect">
            <a:avLst/>
          </a:prstGeom>
          <a:noFill/>
          <a:ln>
            <a:noFill/>
          </a:ln>
        </p:spPr>
      </p:pic>
      <p:sp>
        <p:nvSpPr>
          <p:cNvPr id="7116" name="Google Shape;7116;p59"/>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7117" name="Google Shape;7117;p59"/>
          <p:cNvGrpSpPr/>
          <p:nvPr/>
        </p:nvGrpSpPr>
        <p:grpSpPr>
          <a:xfrm>
            <a:off x="199466" y="2478167"/>
            <a:ext cx="346563" cy="2665523"/>
            <a:chOff x="199476" y="2487273"/>
            <a:chExt cx="278274" cy="2656227"/>
          </a:xfrm>
        </p:grpSpPr>
        <p:sp>
          <p:nvSpPr>
            <p:cNvPr id="7118" name="Google Shape;7118;p59"/>
            <p:cNvSpPr/>
            <p:nvPr/>
          </p:nvSpPr>
          <p:spPr>
            <a:xfrm rot="5400000">
              <a:off x="205970" y="2499484"/>
              <a:ext cx="283991" cy="259569"/>
            </a:xfrm>
            <a:custGeom>
              <a:avLst/>
              <a:gdLst/>
              <a:ahLst/>
              <a:cxnLst/>
              <a:rect l="l" t="t" r="r" b="b"/>
              <a:pathLst>
                <a:path w="4570" h="4177" extrusionOk="0">
                  <a:moveTo>
                    <a:pt x="2303" y="0"/>
                  </a:moveTo>
                  <a:lnTo>
                    <a:pt x="1" y="3981"/>
                  </a:lnTo>
                  <a:lnTo>
                    <a:pt x="342" y="4177"/>
                  </a:lnTo>
                  <a:lnTo>
                    <a:pt x="2303" y="793"/>
                  </a:lnTo>
                  <a:lnTo>
                    <a:pt x="4223" y="4146"/>
                  </a:lnTo>
                  <a:lnTo>
                    <a:pt x="4570" y="3950"/>
                  </a:lnTo>
                  <a:lnTo>
                    <a:pt x="23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59"/>
            <p:cNvSpPr/>
            <p:nvPr/>
          </p:nvSpPr>
          <p:spPr>
            <a:xfrm rot="5400000">
              <a:off x="269945" y="2591797"/>
              <a:ext cx="75627" cy="75627"/>
            </a:xfrm>
            <a:custGeom>
              <a:avLst/>
              <a:gdLst/>
              <a:ahLst/>
              <a:cxnLst/>
              <a:rect l="l" t="t" r="r" b="b"/>
              <a:pathLst>
                <a:path w="1217" h="1217" extrusionOk="0">
                  <a:moveTo>
                    <a:pt x="605" y="1"/>
                  </a:moveTo>
                  <a:cubicBezTo>
                    <a:pt x="275" y="1"/>
                    <a:pt x="0" y="270"/>
                    <a:pt x="0" y="606"/>
                  </a:cubicBezTo>
                  <a:cubicBezTo>
                    <a:pt x="0" y="942"/>
                    <a:pt x="275" y="1217"/>
                    <a:pt x="605" y="1217"/>
                  </a:cubicBezTo>
                  <a:cubicBezTo>
                    <a:pt x="942" y="1217"/>
                    <a:pt x="1216" y="942"/>
                    <a:pt x="1216" y="606"/>
                  </a:cubicBezTo>
                  <a:cubicBezTo>
                    <a:pt x="1216" y="270"/>
                    <a:pt x="942" y="1"/>
                    <a:pt x="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59"/>
            <p:cNvSpPr/>
            <p:nvPr/>
          </p:nvSpPr>
          <p:spPr>
            <a:xfrm rot="5400000">
              <a:off x="187451" y="2697719"/>
              <a:ext cx="283991" cy="259942"/>
            </a:xfrm>
            <a:custGeom>
              <a:avLst/>
              <a:gdLst/>
              <a:ahLst/>
              <a:cxnLst/>
              <a:rect l="l" t="t" r="r" b="b"/>
              <a:pathLst>
                <a:path w="4570" h="4183" extrusionOk="0">
                  <a:moveTo>
                    <a:pt x="4228" y="1"/>
                  </a:moveTo>
                  <a:lnTo>
                    <a:pt x="2272" y="3385"/>
                  </a:lnTo>
                  <a:lnTo>
                    <a:pt x="347" y="37"/>
                  </a:lnTo>
                  <a:lnTo>
                    <a:pt x="1" y="233"/>
                  </a:lnTo>
                  <a:lnTo>
                    <a:pt x="2267" y="4182"/>
                  </a:lnTo>
                  <a:lnTo>
                    <a:pt x="4570" y="202"/>
                  </a:lnTo>
                  <a:lnTo>
                    <a:pt x="42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59"/>
            <p:cNvSpPr/>
            <p:nvPr/>
          </p:nvSpPr>
          <p:spPr>
            <a:xfrm rot="5400000">
              <a:off x="333610" y="2792486"/>
              <a:ext cx="75627" cy="75565"/>
            </a:xfrm>
            <a:custGeom>
              <a:avLst/>
              <a:gdLst/>
              <a:ahLst/>
              <a:cxnLst/>
              <a:rect l="l" t="t" r="r" b="b"/>
              <a:pathLst>
                <a:path w="1217" h="1216" extrusionOk="0">
                  <a:moveTo>
                    <a:pt x="605" y="0"/>
                  </a:moveTo>
                  <a:cubicBezTo>
                    <a:pt x="270" y="0"/>
                    <a:pt x="0" y="270"/>
                    <a:pt x="0" y="605"/>
                  </a:cubicBezTo>
                  <a:cubicBezTo>
                    <a:pt x="0" y="941"/>
                    <a:pt x="270" y="1216"/>
                    <a:pt x="605" y="1216"/>
                  </a:cubicBezTo>
                  <a:cubicBezTo>
                    <a:pt x="942" y="1216"/>
                    <a:pt x="1216" y="941"/>
                    <a:pt x="1216" y="605"/>
                  </a:cubicBezTo>
                  <a:cubicBezTo>
                    <a:pt x="1216" y="270"/>
                    <a:pt x="942" y="0"/>
                    <a:pt x="6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2" name="Google Shape;7122;p59"/>
            <p:cNvSpPr/>
            <p:nvPr/>
          </p:nvSpPr>
          <p:spPr>
            <a:xfrm rot="5400000">
              <a:off x="187451" y="3104816"/>
              <a:ext cx="283991" cy="259942"/>
            </a:xfrm>
            <a:custGeom>
              <a:avLst/>
              <a:gdLst/>
              <a:ahLst/>
              <a:cxnLst/>
              <a:rect l="l" t="t" r="r" b="b"/>
              <a:pathLst>
                <a:path w="4570" h="4183" extrusionOk="0">
                  <a:moveTo>
                    <a:pt x="4223" y="1"/>
                  </a:moveTo>
                  <a:lnTo>
                    <a:pt x="2267" y="3385"/>
                  </a:lnTo>
                  <a:lnTo>
                    <a:pt x="342" y="37"/>
                  </a:lnTo>
                  <a:lnTo>
                    <a:pt x="1" y="233"/>
                  </a:lnTo>
                  <a:lnTo>
                    <a:pt x="2267" y="4182"/>
                  </a:lnTo>
                  <a:lnTo>
                    <a:pt x="4570" y="202"/>
                  </a:lnTo>
                  <a:lnTo>
                    <a:pt x="42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3" name="Google Shape;7123;p59"/>
            <p:cNvSpPr/>
            <p:nvPr/>
          </p:nvSpPr>
          <p:spPr>
            <a:xfrm rot="5400000">
              <a:off x="333610" y="3199272"/>
              <a:ext cx="75627" cy="75565"/>
            </a:xfrm>
            <a:custGeom>
              <a:avLst/>
              <a:gdLst/>
              <a:ahLst/>
              <a:cxnLst/>
              <a:rect l="l" t="t" r="r" b="b"/>
              <a:pathLst>
                <a:path w="1217" h="1216" extrusionOk="0">
                  <a:moveTo>
                    <a:pt x="610" y="0"/>
                  </a:moveTo>
                  <a:cubicBezTo>
                    <a:pt x="275" y="0"/>
                    <a:pt x="1" y="270"/>
                    <a:pt x="1" y="605"/>
                  </a:cubicBezTo>
                  <a:cubicBezTo>
                    <a:pt x="1" y="941"/>
                    <a:pt x="275" y="1216"/>
                    <a:pt x="610" y="1216"/>
                  </a:cubicBezTo>
                  <a:cubicBezTo>
                    <a:pt x="947" y="1216"/>
                    <a:pt x="1216" y="941"/>
                    <a:pt x="1216" y="605"/>
                  </a:cubicBezTo>
                  <a:cubicBezTo>
                    <a:pt x="1216" y="270"/>
                    <a:pt x="947" y="0"/>
                    <a:pt x="6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59"/>
            <p:cNvSpPr/>
            <p:nvPr/>
          </p:nvSpPr>
          <p:spPr>
            <a:xfrm rot="5400000">
              <a:off x="206125" y="2905741"/>
              <a:ext cx="283681" cy="259569"/>
            </a:xfrm>
            <a:custGeom>
              <a:avLst/>
              <a:gdLst/>
              <a:ahLst/>
              <a:cxnLst/>
              <a:rect l="l" t="t" r="r" b="b"/>
              <a:pathLst>
                <a:path w="4565" h="4177" extrusionOk="0">
                  <a:moveTo>
                    <a:pt x="2298" y="0"/>
                  </a:moveTo>
                  <a:lnTo>
                    <a:pt x="1" y="3981"/>
                  </a:lnTo>
                  <a:lnTo>
                    <a:pt x="342" y="4177"/>
                  </a:lnTo>
                  <a:lnTo>
                    <a:pt x="2298" y="793"/>
                  </a:lnTo>
                  <a:lnTo>
                    <a:pt x="4223" y="4146"/>
                  </a:lnTo>
                  <a:lnTo>
                    <a:pt x="4565" y="3950"/>
                  </a:lnTo>
                  <a:lnTo>
                    <a:pt x="22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59"/>
            <p:cNvSpPr/>
            <p:nvPr/>
          </p:nvSpPr>
          <p:spPr>
            <a:xfrm rot="5400000">
              <a:off x="269945" y="2998272"/>
              <a:ext cx="75627" cy="75627"/>
            </a:xfrm>
            <a:custGeom>
              <a:avLst/>
              <a:gdLst/>
              <a:ahLst/>
              <a:cxnLst/>
              <a:rect l="l" t="t" r="r" b="b"/>
              <a:pathLst>
                <a:path w="1217" h="1217" extrusionOk="0">
                  <a:moveTo>
                    <a:pt x="605" y="1"/>
                  </a:moveTo>
                  <a:cubicBezTo>
                    <a:pt x="269" y="1"/>
                    <a:pt x="1" y="270"/>
                    <a:pt x="1" y="606"/>
                  </a:cubicBezTo>
                  <a:cubicBezTo>
                    <a:pt x="1" y="942"/>
                    <a:pt x="269" y="1217"/>
                    <a:pt x="605" y="1217"/>
                  </a:cubicBezTo>
                  <a:cubicBezTo>
                    <a:pt x="942" y="1217"/>
                    <a:pt x="1216" y="942"/>
                    <a:pt x="1216" y="606"/>
                  </a:cubicBezTo>
                  <a:cubicBezTo>
                    <a:pt x="1216" y="270"/>
                    <a:pt x="942" y="1"/>
                    <a:pt x="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59"/>
            <p:cNvSpPr/>
            <p:nvPr/>
          </p:nvSpPr>
          <p:spPr>
            <a:xfrm rot="5400000">
              <a:off x="187420" y="3891697"/>
              <a:ext cx="284053" cy="259942"/>
            </a:xfrm>
            <a:custGeom>
              <a:avLst/>
              <a:gdLst/>
              <a:ahLst/>
              <a:cxnLst/>
              <a:rect l="l" t="t" r="r" b="b"/>
              <a:pathLst>
                <a:path w="4571" h="4183" extrusionOk="0">
                  <a:moveTo>
                    <a:pt x="4229" y="1"/>
                  </a:moveTo>
                  <a:lnTo>
                    <a:pt x="2273" y="3385"/>
                  </a:lnTo>
                  <a:lnTo>
                    <a:pt x="348" y="37"/>
                  </a:lnTo>
                  <a:lnTo>
                    <a:pt x="0" y="233"/>
                  </a:lnTo>
                  <a:lnTo>
                    <a:pt x="2267" y="4182"/>
                  </a:lnTo>
                  <a:lnTo>
                    <a:pt x="4571" y="202"/>
                  </a:lnTo>
                  <a:lnTo>
                    <a:pt x="42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59"/>
            <p:cNvSpPr/>
            <p:nvPr/>
          </p:nvSpPr>
          <p:spPr>
            <a:xfrm rot="5400000">
              <a:off x="333610" y="3986496"/>
              <a:ext cx="75627" cy="75565"/>
            </a:xfrm>
            <a:custGeom>
              <a:avLst/>
              <a:gdLst/>
              <a:ahLst/>
              <a:cxnLst/>
              <a:rect l="l" t="t" r="r" b="b"/>
              <a:pathLst>
                <a:path w="1217" h="1216" extrusionOk="0">
                  <a:moveTo>
                    <a:pt x="605" y="0"/>
                  </a:moveTo>
                  <a:cubicBezTo>
                    <a:pt x="269" y="0"/>
                    <a:pt x="0" y="270"/>
                    <a:pt x="0" y="605"/>
                  </a:cubicBezTo>
                  <a:cubicBezTo>
                    <a:pt x="0" y="941"/>
                    <a:pt x="269" y="1216"/>
                    <a:pt x="605" y="1216"/>
                  </a:cubicBezTo>
                  <a:cubicBezTo>
                    <a:pt x="942" y="1216"/>
                    <a:pt x="1216" y="941"/>
                    <a:pt x="1216" y="605"/>
                  </a:cubicBezTo>
                  <a:cubicBezTo>
                    <a:pt x="1216" y="270"/>
                    <a:pt x="942" y="0"/>
                    <a:pt x="6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59"/>
            <p:cNvSpPr/>
            <p:nvPr/>
          </p:nvSpPr>
          <p:spPr>
            <a:xfrm rot="5400000">
              <a:off x="205970" y="3692810"/>
              <a:ext cx="283991" cy="259569"/>
            </a:xfrm>
            <a:custGeom>
              <a:avLst/>
              <a:gdLst/>
              <a:ahLst/>
              <a:cxnLst/>
              <a:rect l="l" t="t" r="r" b="b"/>
              <a:pathLst>
                <a:path w="4570" h="4177" extrusionOk="0">
                  <a:moveTo>
                    <a:pt x="2303" y="0"/>
                  </a:moveTo>
                  <a:lnTo>
                    <a:pt x="0" y="3981"/>
                  </a:lnTo>
                  <a:lnTo>
                    <a:pt x="347" y="4177"/>
                  </a:lnTo>
                  <a:lnTo>
                    <a:pt x="2303" y="793"/>
                  </a:lnTo>
                  <a:lnTo>
                    <a:pt x="4223" y="4146"/>
                  </a:lnTo>
                  <a:lnTo>
                    <a:pt x="4570" y="3950"/>
                  </a:lnTo>
                  <a:lnTo>
                    <a:pt x="23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59"/>
            <p:cNvSpPr/>
            <p:nvPr/>
          </p:nvSpPr>
          <p:spPr>
            <a:xfrm rot="5400000">
              <a:off x="269914" y="3785154"/>
              <a:ext cx="75690" cy="75627"/>
            </a:xfrm>
            <a:custGeom>
              <a:avLst/>
              <a:gdLst/>
              <a:ahLst/>
              <a:cxnLst/>
              <a:rect l="l" t="t" r="r" b="b"/>
              <a:pathLst>
                <a:path w="1218" h="1217" extrusionOk="0">
                  <a:moveTo>
                    <a:pt x="611" y="1"/>
                  </a:moveTo>
                  <a:cubicBezTo>
                    <a:pt x="275" y="1"/>
                    <a:pt x="0" y="270"/>
                    <a:pt x="0" y="606"/>
                  </a:cubicBezTo>
                  <a:cubicBezTo>
                    <a:pt x="0" y="942"/>
                    <a:pt x="275" y="1217"/>
                    <a:pt x="611" y="1217"/>
                  </a:cubicBezTo>
                  <a:cubicBezTo>
                    <a:pt x="943" y="1217"/>
                    <a:pt x="1217" y="942"/>
                    <a:pt x="1217" y="606"/>
                  </a:cubicBezTo>
                  <a:cubicBezTo>
                    <a:pt x="1217" y="270"/>
                    <a:pt x="943" y="1"/>
                    <a:pt x="6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0" name="Google Shape;7130;p59"/>
            <p:cNvSpPr/>
            <p:nvPr/>
          </p:nvSpPr>
          <p:spPr>
            <a:xfrm rot="5400000">
              <a:off x="187451" y="3505450"/>
              <a:ext cx="283991" cy="259942"/>
            </a:xfrm>
            <a:custGeom>
              <a:avLst/>
              <a:gdLst/>
              <a:ahLst/>
              <a:cxnLst/>
              <a:rect l="l" t="t" r="r" b="b"/>
              <a:pathLst>
                <a:path w="4570" h="4183" extrusionOk="0">
                  <a:moveTo>
                    <a:pt x="4223" y="1"/>
                  </a:moveTo>
                  <a:lnTo>
                    <a:pt x="2267" y="3385"/>
                  </a:lnTo>
                  <a:lnTo>
                    <a:pt x="342" y="37"/>
                  </a:lnTo>
                  <a:lnTo>
                    <a:pt x="1" y="233"/>
                  </a:lnTo>
                  <a:lnTo>
                    <a:pt x="2267" y="4182"/>
                  </a:lnTo>
                  <a:lnTo>
                    <a:pt x="4570" y="202"/>
                  </a:lnTo>
                  <a:lnTo>
                    <a:pt x="42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59"/>
            <p:cNvSpPr/>
            <p:nvPr/>
          </p:nvSpPr>
          <p:spPr>
            <a:xfrm rot="5400000">
              <a:off x="333579" y="3599938"/>
              <a:ext cx="75690" cy="75565"/>
            </a:xfrm>
            <a:custGeom>
              <a:avLst/>
              <a:gdLst/>
              <a:ahLst/>
              <a:cxnLst/>
              <a:rect l="l" t="t" r="r" b="b"/>
              <a:pathLst>
                <a:path w="1218" h="1216" extrusionOk="0">
                  <a:moveTo>
                    <a:pt x="611" y="0"/>
                  </a:moveTo>
                  <a:cubicBezTo>
                    <a:pt x="275" y="0"/>
                    <a:pt x="0" y="270"/>
                    <a:pt x="0" y="605"/>
                  </a:cubicBezTo>
                  <a:cubicBezTo>
                    <a:pt x="0" y="941"/>
                    <a:pt x="275" y="1216"/>
                    <a:pt x="611" y="1216"/>
                  </a:cubicBezTo>
                  <a:cubicBezTo>
                    <a:pt x="948" y="1216"/>
                    <a:pt x="1218" y="941"/>
                    <a:pt x="1218" y="605"/>
                  </a:cubicBezTo>
                  <a:cubicBezTo>
                    <a:pt x="1218" y="270"/>
                    <a:pt x="948" y="0"/>
                    <a:pt x="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59"/>
            <p:cNvSpPr/>
            <p:nvPr/>
          </p:nvSpPr>
          <p:spPr>
            <a:xfrm rot="5400000">
              <a:off x="206125" y="3306438"/>
              <a:ext cx="283681" cy="259569"/>
            </a:xfrm>
            <a:custGeom>
              <a:avLst/>
              <a:gdLst/>
              <a:ahLst/>
              <a:cxnLst/>
              <a:rect l="l" t="t" r="r" b="b"/>
              <a:pathLst>
                <a:path w="4565" h="4177" extrusionOk="0">
                  <a:moveTo>
                    <a:pt x="2298" y="0"/>
                  </a:moveTo>
                  <a:lnTo>
                    <a:pt x="1" y="3981"/>
                  </a:lnTo>
                  <a:lnTo>
                    <a:pt x="342" y="4177"/>
                  </a:lnTo>
                  <a:lnTo>
                    <a:pt x="2298" y="793"/>
                  </a:lnTo>
                  <a:lnTo>
                    <a:pt x="4223" y="4146"/>
                  </a:lnTo>
                  <a:lnTo>
                    <a:pt x="4565" y="3950"/>
                  </a:lnTo>
                  <a:lnTo>
                    <a:pt x="22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59"/>
            <p:cNvSpPr/>
            <p:nvPr/>
          </p:nvSpPr>
          <p:spPr>
            <a:xfrm rot="5400000">
              <a:off x="269945" y="3398906"/>
              <a:ext cx="75627" cy="75627"/>
            </a:xfrm>
            <a:custGeom>
              <a:avLst/>
              <a:gdLst/>
              <a:ahLst/>
              <a:cxnLst/>
              <a:rect l="l" t="t" r="r" b="b"/>
              <a:pathLst>
                <a:path w="1217" h="1217" extrusionOk="0">
                  <a:moveTo>
                    <a:pt x="606" y="1"/>
                  </a:moveTo>
                  <a:cubicBezTo>
                    <a:pt x="270" y="1"/>
                    <a:pt x="0" y="270"/>
                    <a:pt x="0" y="606"/>
                  </a:cubicBezTo>
                  <a:cubicBezTo>
                    <a:pt x="0" y="942"/>
                    <a:pt x="270" y="1217"/>
                    <a:pt x="606" y="1217"/>
                  </a:cubicBezTo>
                  <a:cubicBezTo>
                    <a:pt x="943" y="1217"/>
                    <a:pt x="1216" y="942"/>
                    <a:pt x="1216" y="606"/>
                  </a:cubicBezTo>
                  <a:cubicBezTo>
                    <a:pt x="1216" y="270"/>
                    <a:pt x="943" y="1"/>
                    <a:pt x="6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59"/>
            <p:cNvSpPr/>
            <p:nvPr/>
          </p:nvSpPr>
          <p:spPr>
            <a:xfrm rot="5400000">
              <a:off x="187451" y="4283725"/>
              <a:ext cx="283991" cy="259942"/>
            </a:xfrm>
            <a:custGeom>
              <a:avLst/>
              <a:gdLst/>
              <a:ahLst/>
              <a:cxnLst/>
              <a:rect l="l" t="t" r="r" b="b"/>
              <a:pathLst>
                <a:path w="4570" h="4183" extrusionOk="0">
                  <a:moveTo>
                    <a:pt x="4223" y="1"/>
                  </a:moveTo>
                  <a:lnTo>
                    <a:pt x="2267" y="3385"/>
                  </a:lnTo>
                  <a:lnTo>
                    <a:pt x="347" y="37"/>
                  </a:lnTo>
                  <a:lnTo>
                    <a:pt x="0" y="233"/>
                  </a:lnTo>
                  <a:lnTo>
                    <a:pt x="2267" y="4182"/>
                  </a:lnTo>
                  <a:lnTo>
                    <a:pt x="4570" y="202"/>
                  </a:lnTo>
                  <a:lnTo>
                    <a:pt x="42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59"/>
            <p:cNvSpPr/>
            <p:nvPr/>
          </p:nvSpPr>
          <p:spPr>
            <a:xfrm rot="5400000">
              <a:off x="333641" y="4378461"/>
              <a:ext cx="75565" cy="75565"/>
            </a:xfrm>
            <a:custGeom>
              <a:avLst/>
              <a:gdLst/>
              <a:ahLst/>
              <a:cxnLst/>
              <a:rect l="l" t="t" r="r" b="b"/>
              <a:pathLst>
                <a:path w="1216" h="1216" extrusionOk="0">
                  <a:moveTo>
                    <a:pt x="605" y="0"/>
                  </a:moveTo>
                  <a:cubicBezTo>
                    <a:pt x="270" y="0"/>
                    <a:pt x="0" y="270"/>
                    <a:pt x="0" y="605"/>
                  </a:cubicBezTo>
                  <a:cubicBezTo>
                    <a:pt x="0" y="941"/>
                    <a:pt x="270" y="1216"/>
                    <a:pt x="605" y="1216"/>
                  </a:cubicBezTo>
                  <a:cubicBezTo>
                    <a:pt x="941" y="1216"/>
                    <a:pt x="1216" y="941"/>
                    <a:pt x="1216" y="605"/>
                  </a:cubicBezTo>
                  <a:cubicBezTo>
                    <a:pt x="1216" y="270"/>
                    <a:pt x="941" y="0"/>
                    <a:pt x="6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59"/>
            <p:cNvSpPr/>
            <p:nvPr/>
          </p:nvSpPr>
          <p:spPr>
            <a:xfrm rot="5400000">
              <a:off x="205939" y="4084837"/>
              <a:ext cx="284053" cy="259569"/>
            </a:xfrm>
            <a:custGeom>
              <a:avLst/>
              <a:gdLst/>
              <a:ahLst/>
              <a:cxnLst/>
              <a:rect l="l" t="t" r="r" b="b"/>
              <a:pathLst>
                <a:path w="4571" h="4177" extrusionOk="0">
                  <a:moveTo>
                    <a:pt x="2304" y="0"/>
                  </a:moveTo>
                  <a:lnTo>
                    <a:pt x="0" y="3981"/>
                  </a:lnTo>
                  <a:lnTo>
                    <a:pt x="342" y="4177"/>
                  </a:lnTo>
                  <a:lnTo>
                    <a:pt x="2298" y="793"/>
                  </a:lnTo>
                  <a:lnTo>
                    <a:pt x="4223" y="4146"/>
                  </a:lnTo>
                  <a:lnTo>
                    <a:pt x="4571" y="3950"/>
                  </a:lnTo>
                  <a:lnTo>
                    <a:pt x="23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59"/>
            <p:cNvSpPr/>
            <p:nvPr/>
          </p:nvSpPr>
          <p:spPr>
            <a:xfrm rot="5400000">
              <a:off x="269976" y="4177150"/>
              <a:ext cx="75565" cy="75627"/>
            </a:xfrm>
            <a:custGeom>
              <a:avLst/>
              <a:gdLst/>
              <a:ahLst/>
              <a:cxnLst/>
              <a:rect l="l" t="t" r="r" b="b"/>
              <a:pathLst>
                <a:path w="1216" h="1217" extrusionOk="0">
                  <a:moveTo>
                    <a:pt x="605" y="1"/>
                  </a:moveTo>
                  <a:cubicBezTo>
                    <a:pt x="268" y="1"/>
                    <a:pt x="0" y="270"/>
                    <a:pt x="0" y="606"/>
                  </a:cubicBezTo>
                  <a:cubicBezTo>
                    <a:pt x="0" y="942"/>
                    <a:pt x="268" y="1217"/>
                    <a:pt x="605" y="1217"/>
                  </a:cubicBezTo>
                  <a:cubicBezTo>
                    <a:pt x="941" y="1217"/>
                    <a:pt x="1216" y="942"/>
                    <a:pt x="1216" y="606"/>
                  </a:cubicBezTo>
                  <a:cubicBezTo>
                    <a:pt x="1216" y="270"/>
                    <a:pt x="941" y="1"/>
                    <a:pt x="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59"/>
            <p:cNvSpPr/>
            <p:nvPr/>
          </p:nvSpPr>
          <p:spPr>
            <a:xfrm rot="5400000">
              <a:off x="205970" y="4871719"/>
              <a:ext cx="283991" cy="259569"/>
            </a:xfrm>
            <a:custGeom>
              <a:avLst/>
              <a:gdLst/>
              <a:ahLst/>
              <a:cxnLst/>
              <a:rect l="l" t="t" r="r" b="b"/>
              <a:pathLst>
                <a:path w="4570" h="4177" extrusionOk="0">
                  <a:moveTo>
                    <a:pt x="2303" y="0"/>
                  </a:moveTo>
                  <a:lnTo>
                    <a:pt x="0" y="3981"/>
                  </a:lnTo>
                  <a:lnTo>
                    <a:pt x="347" y="4177"/>
                  </a:lnTo>
                  <a:lnTo>
                    <a:pt x="2303" y="793"/>
                  </a:lnTo>
                  <a:lnTo>
                    <a:pt x="4223" y="4146"/>
                  </a:lnTo>
                  <a:lnTo>
                    <a:pt x="4569" y="3950"/>
                  </a:lnTo>
                  <a:lnTo>
                    <a:pt x="23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59"/>
            <p:cNvSpPr/>
            <p:nvPr/>
          </p:nvSpPr>
          <p:spPr>
            <a:xfrm rot="5400000">
              <a:off x="269914" y="4964001"/>
              <a:ext cx="75690" cy="75627"/>
            </a:xfrm>
            <a:custGeom>
              <a:avLst/>
              <a:gdLst/>
              <a:ahLst/>
              <a:cxnLst/>
              <a:rect l="l" t="t" r="r" b="b"/>
              <a:pathLst>
                <a:path w="1218" h="1217" extrusionOk="0">
                  <a:moveTo>
                    <a:pt x="612" y="1"/>
                  </a:moveTo>
                  <a:cubicBezTo>
                    <a:pt x="275" y="1"/>
                    <a:pt x="1" y="270"/>
                    <a:pt x="1" y="606"/>
                  </a:cubicBezTo>
                  <a:cubicBezTo>
                    <a:pt x="1" y="942"/>
                    <a:pt x="275" y="1217"/>
                    <a:pt x="612" y="1217"/>
                  </a:cubicBezTo>
                  <a:cubicBezTo>
                    <a:pt x="948" y="1217"/>
                    <a:pt x="1218" y="942"/>
                    <a:pt x="1218" y="606"/>
                  </a:cubicBezTo>
                  <a:cubicBezTo>
                    <a:pt x="1218" y="270"/>
                    <a:pt x="948" y="1"/>
                    <a:pt x="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59"/>
            <p:cNvSpPr/>
            <p:nvPr/>
          </p:nvSpPr>
          <p:spPr>
            <a:xfrm rot="5400000">
              <a:off x="187451" y="4684359"/>
              <a:ext cx="283991" cy="259942"/>
            </a:xfrm>
            <a:custGeom>
              <a:avLst/>
              <a:gdLst/>
              <a:ahLst/>
              <a:cxnLst/>
              <a:rect l="l" t="t" r="r" b="b"/>
              <a:pathLst>
                <a:path w="4570" h="4183" extrusionOk="0">
                  <a:moveTo>
                    <a:pt x="4223" y="1"/>
                  </a:moveTo>
                  <a:lnTo>
                    <a:pt x="2267" y="3385"/>
                  </a:lnTo>
                  <a:lnTo>
                    <a:pt x="347" y="37"/>
                  </a:lnTo>
                  <a:lnTo>
                    <a:pt x="0" y="233"/>
                  </a:lnTo>
                  <a:lnTo>
                    <a:pt x="2267" y="4182"/>
                  </a:lnTo>
                  <a:lnTo>
                    <a:pt x="4569" y="202"/>
                  </a:lnTo>
                  <a:lnTo>
                    <a:pt x="42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59"/>
            <p:cNvSpPr/>
            <p:nvPr/>
          </p:nvSpPr>
          <p:spPr>
            <a:xfrm rot="5400000">
              <a:off x="333610" y="4779188"/>
              <a:ext cx="75627" cy="75565"/>
            </a:xfrm>
            <a:custGeom>
              <a:avLst/>
              <a:gdLst/>
              <a:ahLst/>
              <a:cxnLst/>
              <a:rect l="l" t="t" r="r" b="b"/>
              <a:pathLst>
                <a:path w="1217" h="1216" extrusionOk="0">
                  <a:moveTo>
                    <a:pt x="605" y="0"/>
                  </a:moveTo>
                  <a:cubicBezTo>
                    <a:pt x="268" y="0"/>
                    <a:pt x="0" y="270"/>
                    <a:pt x="0" y="605"/>
                  </a:cubicBezTo>
                  <a:cubicBezTo>
                    <a:pt x="0" y="941"/>
                    <a:pt x="268" y="1216"/>
                    <a:pt x="605" y="1216"/>
                  </a:cubicBezTo>
                  <a:cubicBezTo>
                    <a:pt x="942" y="1216"/>
                    <a:pt x="1216" y="941"/>
                    <a:pt x="1216" y="605"/>
                  </a:cubicBezTo>
                  <a:cubicBezTo>
                    <a:pt x="1216" y="270"/>
                    <a:pt x="942" y="0"/>
                    <a:pt x="6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2" name="Google Shape;7142;p59"/>
            <p:cNvSpPr/>
            <p:nvPr/>
          </p:nvSpPr>
          <p:spPr>
            <a:xfrm rot="5400000">
              <a:off x="205970" y="4485502"/>
              <a:ext cx="283991" cy="259569"/>
            </a:xfrm>
            <a:custGeom>
              <a:avLst/>
              <a:gdLst/>
              <a:ahLst/>
              <a:cxnLst/>
              <a:rect l="l" t="t" r="r" b="b"/>
              <a:pathLst>
                <a:path w="4570" h="4177" extrusionOk="0">
                  <a:moveTo>
                    <a:pt x="2303" y="0"/>
                  </a:moveTo>
                  <a:lnTo>
                    <a:pt x="0" y="3981"/>
                  </a:lnTo>
                  <a:lnTo>
                    <a:pt x="342" y="4177"/>
                  </a:lnTo>
                  <a:lnTo>
                    <a:pt x="2298" y="793"/>
                  </a:lnTo>
                  <a:lnTo>
                    <a:pt x="4223" y="4146"/>
                  </a:lnTo>
                  <a:lnTo>
                    <a:pt x="4570" y="3950"/>
                  </a:lnTo>
                  <a:lnTo>
                    <a:pt x="23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3" name="Google Shape;7143;p59"/>
            <p:cNvSpPr/>
            <p:nvPr/>
          </p:nvSpPr>
          <p:spPr>
            <a:xfrm rot="5400000">
              <a:off x="269945" y="4577753"/>
              <a:ext cx="75627" cy="75627"/>
            </a:xfrm>
            <a:custGeom>
              <a:avLst/>
              <a:gdLst/>
              <a:ahLst/>
              <a:cxnLst/>
              <a:rect l="l" t="t" r="r" b="b"/>
              <a:pathLst>
                <a:path w="1217" h="1217" extrusionOk="0">
                  <a:moveTo>
                    <a:pt x="607" y="1"/>
                  </a:moveTo>
                  <a:cubicBezTo>
                    <a:pt x="271" y="1"/>
                    <a:pt x="1" y="270"/>
                    <a:pt x="1" y="606"/>
                  </a:cubicBezTo>
                  <a:cubicBezTo>
                    <a:pt x="1" y="942"/>
                    <a:pt x="271" y="1217"/>
                    <a:pt x="607" y="1217"/>
                  </a:cubicBezTo>
                  <a:cubicBezTo>
                    <a:pt x="944" y="1217"/>
                    <a:pt x="1217" y="942"/>
                    <a:pt x="1217" y="606"/>
                  </a:cubicBezTo>
                  <a:cubicBezTo>
                    <a:pt x="1217" y="270"/>
                    <a:pt x="944" y="1"/>
                    <a:pt x="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only 15">
  <p:cSld name="CUSTOM_7_1_1_1_1_1_1_1_1_1_1_1_1_1_1">
    <p:spTree>
      <p:nvGrpSpPr>
        <p:cNvPr id="1" name="Shape 7144"/>
        <p:cNvGrpSpPr/>
        <p:nvPr/>
      </p:nvGrpSpPr>
      <p:grpSpPr>
        <a:xfrm>
          <a:off x="0" y="0"/>
          <a:ext cx="0" cy="0"/>
          <a:chOff x="0" y="0"/>
          <a:chExt cx="0" cy="0"/>
        </a:xfrm>
      </p:grpSpPr>
      <p:pic>
        <p:nvPicPr>
          <p:cNvPr id="7145" name="Google Shape;7145;p60"/>
          <p:cNvPicPr preferRelativeResize="0"/>
          <p:nvPr/>
        </p:nvPicPr>
        <p:blipFill>
          <a:blip r:embed="rId2">
            <a:alphaModFix/>
          </a:blip>
          <a:stretch>
            <a:fillRect/>
          </a:stretch>
        </p:blipFill>
        <p:spPr>
          <a:xfrm>
            <a:off x="0" y="0"/>
            <a:ext cx="9144000" cy="5143500"/>
          </a:xfrm>
          <a:prstGeom prst="rect">
            <a:avLst/>
          </a:prstGeom>
          <a:noFill/>
          <a:ln>
            <a:noFill/>
          </a:ln>
        </p:spPr>
      </p:pic>
      <p:sp>
        <p:nvSpPr>
          <p:cNvPr id="7146" name="Google Shape;7146;p60"/>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7147" name="Google Shape;7147;p60"/>
          <p:cNvGrpSpPr/>
          <p:nvPr/>
        </p:nvGrpSpPr>
        <p:grpSpPr>
          <a:xfrm rot="5400000">
            <a:off x="1211326" y="3545832"/>
            <a:ext cx="242878" cy="2665523"/>
            <a:chOff x="199476" y="2487273"/>
            <a:chExt cx="278274" cy="2656227"/>
          </a:xfrm>
        </p:grpSpPr>
        <p:sp>
          <p:nvSpPr>
            <p:cNvPr id="7148" name="Google Shape;7148;p60"/>
            <p:cNvSpPr/>
            <p:nvPr/>
          </p:nvSpPr>
          <p:spPr>
            <a:xfrm rot="5400000">
              <a:off x="205970" y="2499484"/>
              <a:ext cx="283991" cy="259569"/>
            </a:xfrm>
            <a:custGeom>
              <a:avLst/>
              <a:gdLst/>
              <a:ahLst/>
              <a:cxnLst/>
              <a:rect l="l" t="t" r="r" b="b"/>
              <a:pathLst>
                <a:path w="4570" h="4177" extrusionOk="0">
                  <a:moveTo>
                    <a:pt x="2303" y="0"/>
                  </a:moveTo>
                  <a:lnTo>
                    <a:pt x="1" y="3981"/>
                  </a:lnTo>
                  <a:lnTo>
                    <a:pt x="342" y="4177"/>
                  </a:lnTo>
                  <a:lnTo>
                    <a:pt x="2303" y="793"/>
                  </a:lnTo>
                  <a:lnTo>
                    <a:pt x="4223" y="4146"/>
                  </a:lnTo>
                  <a:lnTo>
                    <a:pt x="4570" y="3950"/>
                  </a:lnTo>
                  <a:lnTo>
                    <a:pt x="23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9" name="Google Shape;7149;p60"/>
            <p:cNvSpPr/>
            <p:nvPr/>
          </p:nvSpPr>
          <p:spPr>
            <a:xfrm rot="5400000">
              <a:off x="269945" y="2591797"/>
              <a:ext cx="75627" cy="75627"/>
            </a:xfrm>
            <a:custGeom>
              <a:avLst/>
              <a:gdLst/>
              <a:ahLst/>
              <a:cxnLst/>
              <a:rect l="l" t="t" r="r" b="b"/>
              <a:pathLst>
                <a:path w="1217" h="1217" extrusionOk="0">
                  <a:moveTo>
                    <a:pt x="605" y="1"/>
                  </a:moveTo>
                  <a:cubicBezTo>
                    <a:pt x="275" y="1"/>
                    <a:pt x="0" y="270"/>
                    <a:pt x="0" y="606"/>
                  </a:cubicBezTo>
                  <a:cubicBezTo>
                    <a:pt x="0" y="942"/>
                    <a:pt x="275" y="1217"/>
                    <a:pt x="605" y="1217"/>
                  </a:cubicBezTo>
                  <a:cubicBezTo>
                    <a:pt x="942" y="1217"/>
                    <a:pt x="1216" y="942"/>
                    <a:pt x="1216" y="606"/>
                  </a:cubicBezTo>
                  <a:cubicBezTo>
                    <a:pt x="1216" y="270"/>
                    <a:pt x="942" y="1"/>
                    <a:pt x="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0" name="Google Shape;7150;p60"/>
            <p:cNvSpPr/>
            <p:nvPr/>
          </p:nvSpPr>
          <p:spPr>
            <a:xfrm rot="5400000">
              <a:off x="187451" y="2697719"/>
              <a:ext cx="283991" cy="259942"/>
            </a:xfrm>
            <a:custGeom>
              <a:avLst/>
              <a:gdLst/>
              <a:ahLst/>
              <a:cxnLst/>
              <a:rect l="l" t="t" r="r" b="b"/>
              <a:pathLst>
                <a:path w="4570" h="4183" extrusionOk="0">
                  <a:moveTo>
                    <a:pt x="4228" y="1"/>
                  </a:moveTo>
                  <a:lnTo>
                    <a:pt x="2272" y="3385"/>
                  </a:lnTo>
                  <a:lnTo>
                    <a:pt x="347" y="37"/>
                  </a:lnTo>
                  <a:lnTo>
                    <a:pt x="1" y="233"/>
                  </a:lnTo>
                  <a:lnTo>
                    <a:pt x="2267" y="4182"/>
                  </a:lnTo>
                  <a:lnTo>
                    <a:pt x="4570" y="202"/>
                  </a:lnTo>
                  <a:lnTo>
                    <a:pt x="42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1" name="Google Shape;7151;p60"/>
            <p:cNvSpPr/>
            <p:nvPr/>
          </p:nvSpPr>
          <p:spPr>
            <a:xfrm rot="5400000">
              <a:off x="333610" y="2792486"/>
              <a:ext cx="75627" cy="75565"/>
            </a:xfrm>
            <a:custGeom>
              <a:avLst/>
              <a:gdLst/>
              <a:ahLst/>
              <a:cxnLst/>
              <a:rect l="l" t="t" r="r" b="b"/>
              <a:pathLst>
                <a:path w="1217" h="1216" extrusionOk="0">
                  <a:moveTo>
                    <a:pt x="605" y="0"/>
                  </a:moveTo>
                  <a:cubicBezTo>
                    <a:pt x="270" y="0"/>
                    <a:pt x="0" y="270"/>
                    <a:pt x="0" y="605"/>
                  </a:cubicBezTo>
                  <a:cubicBezTo>
                    <a:pt x="0" y="941"/>
                    <a:pt x="270" y="1216"/>
                    <a:pt x="605" y="1216"/>
                  </a:cubicBezTo>
                  <a:cubicBezTo>
                    <a:pt x="942" y="1216"/>
                    <a:pt x="1216" y="941"/>
                    <a:pt x="1216" y="605"/>
                  </a:cubicBezTo>
                  <a:cubicBezTo>
                    <a:pt x="1216" y="270"/>
                    <a:pt x="942" y="0"/>
                    <a:pt x="6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2" name="Google Shape;7152;p60"/>
            <p:cNvSpPr/>
            <p:nvPr/>
          </p:nvSpPr>
          <p:spPr>
            <a:xfrm rot="5400000">
              <a:off x="187451" y="3104816"/>
              <a:ext cx="283991" cy="259942"/>
            </a:xfrm>
            <a:custGeom>
              <a:avLst/>
              <a:gdLst/>
              <a:ahLst/>
              <a:cxnLst/>
              <a:rect l="l" t="t" r="r" b="b"/>
              <a:pathLst>
                <a:path w="4570" h="4183" extrusionOk="0">
                  <a:moveTo>
                    <a:pt x="4223" y="1"/>
                  </a:moveTo>
                  <a:lnTo>
                    <a:pt x="2267" y="3385"/>
                  </a:lnTo>
                  <a:lnTo>
                    <a:pt x="342" y="37"/>
                  </a:lnTo>
                  <a:lnTo>
                    <a:pt x="1" y="233"/>
                  </a:lnTo>
                  <a:lnTo>
                    <a:pt x="2267" y="4182"/>
                  </a:lnTo>
                  <a:lnTo>
                    <a:pt x="4570" y="202"/>
                  </a:lnTo>
                  <a:lnTo>
                    <a:pt x="42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3" name="Google Shape;7153;p60"/>
            <p:cNvSpPr/>
            <p:nvPr/>
          </p:nvSpPr>
          <p:spPr>
            <a:xfrm rot="5400000">
              <a:off x="333610" y="3199272"/>
              <a:ext cx="75627" cy="75565"/>
            </a:xfrm>
            <a:custGeom>
              <a:avLst/>
              <a:gdLst/>
              <a:ahLst/>
              <a:cxnLst/>
              <a:rect l="l" t="t" r="r" b="b"/>
              <a:pathLst>
                <a:path w="1217" h="1216" extrusionOk="0">
                  <a:moveTo>
                    <a:pt x="610" y="0"/>
                  </a:moveTo>
                  <a:cubicBezTo>
                    <a:pt x="275" y="0"/>
                    <a:pt x="1" y="270"/>
                    <a:pt x="1" y="605"/>
                  </a:cubicBezTo>
                  <a:cubicBezTo>
                    <a:pt x="1" y="941"/>
                    <a:pt x="275" y="1216"/>
                    <a:pt x="610" y="1216"/>
                  </a:cubicBezTo>
                  <a:cubicBezTo>
                    <a:pt x="947" y="1216"/>
                    <a:pt x="1216" y="941"/>
                    <a:pt x="1216" y="605"/>
                  </a:cubicBezTo>
                  <a:cubicBezTo>
                    <a:pt x="1216" y="270"/>
                    <a:pt x="947" y="0"/>
                    <a:pt x="6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4" name="Google Shape;7154;p60"/>
            <p:cNvSpPr/>
            <p:nvPr/>
          </p:nvSpPr>
          <p:spPr>
            <a:xfrm rot="5400000">
              <a:off x="206125" y="2905741"/>
              <a:ext cx="283681" cy="259569"/>
            </a:xfrm>
            <a:custGeom>
              <a:avLst/>
              <a:gdLst/>
              <a:ahLst/>
              <a:cxnLst/>
              <a:rect l="l" t="t" r="r" b="b"/>
              <a:pathLst>
                <a:path w="4565" h="4177" extrusionOk="0">
                  <a:moveTo>
                    <a:pt x="2298" y="0"/>
                  </a:moveTo>
                  <a:lnTo>
                    <a:pt x="1" y="3981"/>
                  </a:lnTo>
                  <a:lnTo>
                    <a:pt x="342" y="4177"/>
                  </a:lnTo>
                  <a:lnTo>
                    <a:pt x="2298" y="793"/>
                  </a:lnTo>
                  <a:lnTo>
                    <a:pt x="4223" y="4146"/>
                  </a:lnTo>
                  <a:lnTo>
                    <a:pt x="4565" y="3950"/>
                  </a:lnTo>
                  <a:lnTo>
                    <a:pt x="22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60"/>
            <p:cNvSpPr/>
            <p:nvPr/>
          </p:nvSpPr>
          <p:spPr>
            <a:xfrm rot="5400000">
              <a:off x="269945" y="2998272"/>
              <a:ext cx="75627" cy="75627"/>
            </a:xfrm>
            <a:custGeom>
              <a:avLst/>
              <a:gdLst/>
              <a:ahLst/>
              <a:cxnLst/>
              <a:rect l="l" t="t" r="r" b="b"/>
              <a:pathLst>
                <a:path w="1217" h="1217" extrusionOk="0">
                  <a:moveTo>
                    <a:pt x="605" y="1"/>
                  </a:moveTo>
                  <a:cubicBezTo>
                    <a:pt x="269" y="1"/>
                    <a:pt x="1" y="270"/>
                    <a:pt x="1" y="606"/>
                  </a:cubicBezTo>
                  <a:cubicBezTo>
                    <a:pt x="1" y="942"/>
                    <a:pt x="269" y="1217"/>
                    <a:pt x="605" y="1217"/>
                  </a:cubicBezTo>
                  <a:cubicBezTo>
                    <a:pt x="942" y="1217"/>
                    <a:pt x="1216" y="942"/>
                    <a:pt x="1216" y="606"/>
                  </a:cubicBezTo>
                  <a:cubicBezTo>
                    <a:pt x="1216" y="270"/>
                    <a:pt x="942" y="1"/>
                    <a:pt x="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60"/>
            <p:cNvSpPr/>
            <p:nvPr/>
          </p:nvSpPr>
          <p:spPr>
            <a:xfrm rot="5400000">
              <a:off x="187420" y="3891697"/>
              <a:ext cx="284053" cy="259942"/>
            </a:xfrm>
            <a:custGeom>
              <a:avLst/>
              <a:gdLst/>
              <a:ahLst/>
              <a:cxnLst/>
              <a:rect l="l" t="t" r="r" b="b"/>
              <a:pathLst>
                <a:path w="4571" h="4183" extrusionOk="0">
                  <a:moveTo>
                    <a:pt x="4229" y="1"/>
                  </a:moveTo>
                  <a:lnTo>
                    <a:pt x="2273" y="3385"/>
                  </a:lnTo>
                  <a:lnTo>
                    <a:pt x="348" y="37"/>
                  </a:lnTo>
                  <a:lnTo>
                    <a:pt x="0" y="233"/>
                  </a:lnTo>
                  <a:lnTo>
                    <a:pt x="2267" y="4182"/>
                  </a:lnTo>
                  <a:lnTo>
                    <a:pt x="4571" y="202"/>
                  </a:lnTo>
                  <a:lnTo>
                    <a:pt x="42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60"/>
            <p:cNvSpPr/>
            <p:nvPr/>
          </p:nvSpPr>
          <p:spPr>
            <a:xfrm rot="5400000">
              <a:off x="333610" y="3986496"/>
              <a:ext cx="75627" cy="75565"/>
            </a:xfrm>
            <a:custGeom>
              <a:avLst/>
              <a:gdLst/>
              <a:ahLst/>
              <a:cxnLst/>
              <a:rect l="l" t="t" r="r" b="b"/>
              <a:pathLst>
                <a:path w="1217" h="1216" extrusionOk="0">
                  <a:moveTo>
                    <a:pt x="605" y="0"/>
                  </a:moveTo>
                  <a:cubicBezTo>
                    <a:pt x="269" y="0"/>
                    <a:pt x="0" y="270"/>
                    <a:pt x="0" y="605"/>
                  </a:cubicBezTo>
                  <a:cubicBezTo>
                    <a:pt x="0" y="941"/>
                    <a:pt x="269" y="1216"/>
                    <a:pt x="605" y="1216"/>
                  </a:cubicBezTo>
                  <a:cubicBezTo>
                    <a:pt x="942" y="1216"/>
                    <a:pt x="1216" y="941"/>
                    <a:pt x="1216" y="605"/>
                  </a:cubicBezTo>
                  <a:cubicBezTo>
                    <a:pt x="1216" y="270"/>
                    <a:pt x="942" y="0"/>
                    <a:pt x="6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60"/>
            <p:cNvSpPr/>
            <p:nvPr/>
          </p:nvSpPr>
          <p:spPr>
            <a:xfrm rot="5400000">
              <a:off x="205970" y="3692810"/>
              <a:ext cx="283991" cy="259569"/>
            </a:xfrm>
            <a:custGeom>
              <a:avLst/>
              <a:gdLst/>
              <a:ahLst/>
              <a:cxnLst/>
              <a:rect l="l" t="t" r="r" b="b"/>
              <a:pathLst>
                <a:path w="4570" h="4177" extrusionOk="0">
                  <a:moveTo>
                    <a:pt x="2303" y="0"/>
                  </a:moveTo>
                  <a:lnTo>
                    <a:pt x="0" y="3981"/>
                  </a:lnTo>
                  <a:lnTo>
                    <a:pt x="347" y="4177"/>
                  </a:lnTo>
                  <a:lnTo>
                    <a:pt x="2303" y="793"/>
                  </a:lnTo>
                  <a:lnTo>
                    <a:pt x="4223" y="4146"/>
                  </a:lnTo>
                  <a:lnTo>
                    <a:pt x="4570" y="3950"/>
                  </a:lnTo>
                  <a:lnTo>
                    <a:pt x="23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9" name="Google Shape;7159;p60"/>
            <p:cNvSpPr/>
            <p:nvPr/>
          </p:nvSpPr>
          <p:spPr>
            <a:xfrm rot="5400000">
              <a:off x="269914" y="3785154"/>
              <a:ext cx="75690" cy="75627"/>
            </a:xfrm>
            <a:custGeom>
              <a:avLst/>
              <a:gdLst/>
              <a:ahLst/>
              <a:cxnLst/>
              <a:rect l="l" t="t" r="r" b="b"/>
              <a:pathLst>
                <a:path w="1218" h="1217" extrusionOk="0">
                  <a:moveTo>
                    <a:pt x="611" y="1"/>
                  </a:moveTo>
                  <a:cubicBezTo>
                    <a:pt x="275" y="1"/>
                    <a:pt x="0" y="270"/>
                    <a:pt x="0" y="606"/>
                  </a:cubicBezTo>
                  <a:cubicBezTo>
                    <a:pt x="0" y="942"/>
                    <a:pt x="275" y="1217"/>
                    <a:pt x="611" y="1217"/>
                  </a:cubicBezTo>
                  <a:cubicBezTo>
                    <a:pt x="943" y="1217"/>
                    <a:pt x="1217" y="942"/>
                    <a:pt x="1217" y="606"/>
                  </a:cubicBezTo>
                  <a:cubicBezTo>
                    <a:pt x="1217" y="270"/>
                    <a:pt x="943" y="1"/>
                    <a:pt x="6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60"/>
            <p:cNvSpPr/>
            <p:nvPr/>
          </p:nvSpPr>
          <p:spPr>
            <a:xfrm rot="5400000">
              <a:off x="187451" y="3505450"/>
              <a:ext cx="283991" cy="259942"/>
            </a:xfrm>
            <a:custGeom>
              <a:avLst/>
              <a:gdLst/>
              <a:ahLst/>
              <a:cxnLst/>
              <a:rect l="l" t="t" r="r" b="b"/>
              <a:pathLst>
                <a:path w="4570" h="4183" extrusionOk="0">
                  <a:moveTo>
                    <a:pt x="4223" y="1"/>
                  </a:moveTo>
                  <a:lnTo>
                    <a:pt x="2267" y="3385"/>
                  </a:lnTo>
                  <a:lnTo>
                    <a:pt x="342" y="37"/>
                  </a:lnTo>
                  <a:lnTo>
                    <a:pt x="1" y="233"/>
                  </a:lnTo>
                  <a:lnTo>
                    <a:pt x="2267" y="4182"/>
                  </a:lnTo>
                  <a:lnTo>
                    <a:pt x="4570" y="202"/>
                  </a:lnTo>
                  <a:lnTo>
                    <a:pt x="42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60"/>
            <p:cNvSpPr/>
            <p:nvPr/>
          </p:nvSpPr>
          <p:spPr>
            <a:xfrm rot="5400000">
              <a:off x="333579" y="3599938"/>
              <a:ext cx="75690" cy="75565"/>
            </a:xfrm>
            <a:custGeom>
              <a:avLst/>
              <a:gdLst/>
              <a:ahLst/>
              <a:cxnLst/>
              <a:rect l="l" t="t" r="r" b="b"/>
              <a:pathLst>
                <a:path w="1218" h="1216" extrusionOk="0">
                  <a:moveTo>
                    <a:pt x="611" y="0"/>
                  </a:moveTo>
                  <a:cubicBezTo>
                    <a:pt x="275" y="0"/>
                    <a:pt x="0" y="270"/>
                    <a:pt x="0" y="605"/>
                  </a:cubicBezTo>
                  <a:cubicBezTo>
                    <a:pt x="0" y="941"/>
                    <a:pt x="275" y="1216"/>
                    <a:pt x="611" y="1216"/>
                  </a:cubicBezTo>
                  <a:cubicBezTo>
                    <a:pt x="948" y="1216"/>
                    <a:pt x="1218" y="941"/>
                    <a:pt x="1218" y="605"/>
                  </a:cubicBezTo>
                  <a:cubicBezTo>
                    <a:pt x="1218" y="270"/>
                    <a:pt x="948" y="0"/>
                    <a:pt x="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2" name="Google Shape;7162;p60"/>
            <p:cNvSpPr/>
            <p:nvPr/>
          </p:nvSpPr>
          <p:spPr>
            <a:xfrm rot="5400000">
              <a:off x="206125" y="3306438"/>
              <a:ext cx="283681" cy="259569"/>
            </a:xfrm>
            <a:custGeom>
              <a:avLst/>
              <a:gdLst/>
              <a:ahLst/>
              <a:cxnLst/>
              <a:rect l="l" t="t" r="r" b="b"/>
              <a:pathLst>
                <a:path w="4565" h="4177" extrusionOk="0">
                  <a:moveTo>
                    <a:pt x="2298" y="0"/>
                  </a:moveTo>
                  <a:lnTo>
                    <a:pt x="1" y="3981"/>
                  </a:lnTo>
                  <a:lnTo>
                    <a:pt x="342" y="4177"/>
                  </a:lnTo>
                  <a:lnTo>
                    <a:pt x="2298" y="793"/>
                  </a:lnTo>
                  <a:lnTo>
                    <a:pt x="4223" y="4146"/>
                  </a:lnTo>
                  <a:lnTo>
                    <a:pt x="4565" y="3950"/>
                  </a:lnTo>
                  <a:lnTo>
                    <a:pt x="22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3" name="Google Shape;7163;p60"/>
            <p:cNvSpPr/>
            <p:nvPr/>
          </p:nvSpPr>
          <p:spPr>
            <a:xfrm rot="5400000">
              <a:off x="269945" y="3398906"/>
              <a:ext cx="75627" cy="75627"/>
            </a:xfrm>
            <a:custGeom>
              <a:avLst/>
              <a:gdLst/>
              <a:ahLst/>
              <a:cxnLst/>
              <a:rect l="l" t="t" r="r" b="b"/>
              <a:pathLst>
                <a:path w="1217" h="1217" extrusionOk="0">
                  <a:moveTo>
                    <a:pt x="606" y="1"/>
                  </a:moveTo>
                  <a:cubicBezTo>
                    <a:pt x="270" y="1"/>
                    <a:pt x="0" y="270"/>
                    <a:pt x="0" y="606"/>
                  </a:cubicBezTo>
                  <a:cubicBezTo>
                    <a:pt x="0" y="942"/>
                    <a:pt x="270" y="1217"/>
                    <a:pt x="606" y="1217"/>
                  </a:cubicBezTo>
                  <a:cubicBezTo>
                    <a:pt x="943" y="1217"/>
                    <a:pt x="1216" y="942"/>
                    <a:pt x="1216" y="606"/>
                  </a:cubicBezTo>
                  <a:cubicBezTo>
                    <a:pt x="1216" y="270"/>
                    <a:pt x="943" y="1"/>
                    <a:pt x="6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60"/>
            <p:cNvSpPr/>
            <p:nvPr/>
          </p:nvSpPr>
          <p:spPr>
            <a:xfrm rot="5400000">
              <a:off x="187451" y="4283725"/>
              <a:ext cx="283991" cy="259942"/>
            </a:xfrm>
            <a:custGeom>
              <a:avLst/>
              <a:gdLst/>
              <a:ahLst/>
              <a:cxnLst/>
              <a:rect l="l" t="t" r="r" b="b"/>
              <a:pathLst>
                <a:path w="4570" h="4183" extrusionOk="0">
                  <a:moveTo>
                    <a:pt x="4223" y="1"/>
                  </a:moveTo>
                  <a:lnTo>
                    <a:pt x="2267" y="3385"/>
                  </a:lnTo>
                  <a:lnTo>
                    <a:pt x="347" y="37"/>
                  </a:lnTo>
                  <a:lnTo>
                    <a:pt x="0" y="233"/>
                  </a:lnTo>
                  <a:lnTo>
                    <a:pt x="2267" y="4182"/>
                  </a:lnTo>
                  <a:lnTo>
                    <a:pt x="4570" y="202"/>
                  </a:lnTo>
                  <a:lnTo>
                    <a:pt x="42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60"/>
            <p:cNvSpPr/>
            <p:nvPr/>
          </p:nvSpPr>
          <p:spPr>
            <a:xfrm rot="5400000">
              <a:off x="333641" y="4378461"/>
              <a:ext cx="75565" cy="75565"/>
            </a:xfrm>
            <a:custGeom>
              <a:avLst/>
              <a:gdLst/>
              <a:ahLst/>
              <a:cxnLst/>
              <a:rect l="l" t="t" r="r" b="b"/>
              <a:pathLst>
                <a:path w="1216" h="1216" extrusionOk="0">
                  <a:moveTo>
                    <a:pt x="605" y="0"/>
                  </a:moveTo>
                  <a:cubicBezTo>
                    <a:pt x="270" y="0"/>
                    <a:pt x="0" y="270"/>
                    <a:pt x="0" y="605"/>
                  </a:cubicBezTo>
                  <a:cubicBezTo>
                    <a:pt x="0" y="941"/>
                    <a:pt x="270" y="1216"/>
                    <a:pt x="605" y="1216"/>
                  </a:cubicBezTo>
                  <a:cubicBezTo>
                    <a:pt x="941" y="1216"/>
                    <a:pt x="1216" y="941"/>
                    <a:pt x="1216" y="605"/>
                  </a:cubicBezTo>
                  <a:cubicBezTo>
                    <a:pt x="1216" y="270"/>
                    <a:pt x="941" y="0"/>
                    <a:pt x="6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60"/>
            <p:cNvSpPr/>
            <p:nvPr/>
          </p:nvSpPr>
          <p:spPr>
            <a:xfrm rot="5400000">
              <a:off x="205939" y="4084837"/>
              <a:ext cx="284053" cy="259569"/>
            </a:xfrm>
            <a:custGeom>
              <a:avLst/>
              <a:gdLst/>
              <a:ahLst/>
              <a:cxnLst/>
              <a:rect l="l" t="t" r="r" b="b"/>
              <a:pathLst>
                <a:path w="4571" h="4177" extrusionOk="0">
                  <a:moveTo>
                    <a:pt x="2304" y="0"/>
                  </a:moveTo>
                  <a:lnTo>
                    <a:pt x="0" y="3981"/>
                  </a:lnTo>
                  <a:lnTo>
                    <a:pt x="342" y="4177"/>
                  </a:lnTo>
                  <a:lnTo>
                    <a:pt x="2298" y="793"/>
                  </a:lnTo>
                  <a:lnTo>
                    <a:pt x="4223" y="4146"/>
                  </a:lnTo>
                  <a:lnTo>
                    <a:pt x="4571" y="3950"/>
                  </a:lnTo>
                  <a:lnTo>
                    <a:pt x="23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60"/>
            <p:cNvSpPr/>
            <p:nvPr/>
          </p:nvSpPr>
          <p:spPr>
            <a:xfrm rot="5400000">
              <a:off x="269976" y="4177150"/>
              <a:ext cx="75565" cy="75627"/>
            </a:xfrm>
            <a:custGeom>
              <a:avLst/>
              <a:gdLst/>
              <a:ahLst/>
              <a:cxnLst/>
              <a:rect l="l" t="t" r="r" b="b"/>
              <a:pathLst>
                <a:path w="1216" h="1217" extrusionOk="0">
                  <a:moveTo>
                    <a:pt x="605" y="1"/>
                  </a:moveTo>
                  <a:cubicBezTo>
                    <a:pt x="268" y="1"/>
                    <a:pt x="0" y="270"/>
                    <a:pt x="0" y="606"/>
                  </a:cubicBezTo>
                  <a:cubicBezTo>
                    <a:pt x="0" y="942"/>
                    <a:pt x="268" y="1217"/>
                    <a:pt x="605" y="1217"/>
                  </a:cubicBezTo>
                  <a:cubicBezTo>
                    <a:pt x="941" y="1217"/>
                    <a:pt x="1216" y="942"/>
                    <a:pt x="1216" y="606"/>
                  </a:cubicBezTo>
                  <a:cubicBezTo>
                    <a:pt x="1216" y="270"/>
                    <a:pt x="941" y="1"/>
                    <a:pt x="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8" name="Google Shape;7168;p60"/>
            <p:cNvSpPr/>
            <p:nvPr/>
          </p:nvSpPr>
          <p:spPr>
            <a:xfrm rot="5400000">
              <a:off x="205970" y="4871719"/>
              <a:ext cx="283991" cy="259569"/>
            </a:xfrm>
            <a:custGeom>
              <a:avLst/>
              <a:gdLst/>
              <a:ahLst/>
              <a:cxnLst/>
              <a:rect l="l" t="t" r="r" b="b"/>
              <a:pathLst>
                <a:path w="4570" h="4177" extrusionOk="0">
                  <a:moveTo>
                    <a:pt x="2303" y="0"/>
                  </a:moveTo>
                  <a:lnTo>
                    <a:pt x="0" y="3981"/>
                  </a:lnTo>
                  <a:lnTo>
                    <a:pt x="347" y="4177"/>
                  </a:lnTo>
                  <a:lnTo>
                    <a:pt x="2303" y="793"/>
                  </a:lnTo>
                  <a:lnTo>
                    <a:pt x="4223" y="4146"/>
                  </a:lnTo>
                  <a:lnTo>
                    <a:pt x="4569" y="3950"/>
                  </a:lnTo>
                  <a:lnTo>
                    <a:pt x="23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60"/>
            <p:cNvSpPr/>
            <p:nvPr/>
          </p:nvSpPr>
          <p:spPr>
            <a:xfrm rot="5400000">
              <a:off x="269914" y="4964001"/>
              <a:ext cx="75690" cy="75627"/>
            </a:xfrm>
            <a:custGeom>
              <a:avLst/>
              <a:gdLst/>
              <a:ahLst/>
              <a:cxnLst/>
              <a:rect l="l" t="t" r="r" b="b"/>
              <a:pathLst>
                <a:path w="1218" h="1217" extrusionOk="0">
                  <a:moveTo>
                    <a:pt x="612" y="1"/>
                  </a:moveTo>
                  <a:cubicBezTo>
                    <a:pt x="275" y="1"/>
                    <a:pt x="1" y="270"/>
                    <a:pt x="1" y="606"/>
                  </a:cubicBezTo>
                  <a:cubicBezTo>
                    <a:pt x="1" y="942"/>
                    <a:pt x="275" y="1217"/>
                    <a:pt x="612" y="1217"/>
                  </a:cubicBezTo>
                  <a:cubicBezTo>
                    <a:pt x="948" y="1217"/>
                    <a:pt x="1218" y="942"/>
                    <a:pt x="1218" y="606"/>
                  </a:cubicBezTo>
                  <a:cubicBezTo>
                    <a:pt x="1218" y="270"/>
                    <a:pt x="948" y="1"/>
                    <a:pt x="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0" name="Google Shape;7170;p60"/>
            <p:cNvSpPr/>
            <p:nvPr/>
          </p:nvSpPr>
          <p:spPr>
            <a:xfrm rot="5400000">
              <a:off x="187451" y="4684359"/>
              <a:ext cx="283991" cy="259942"/>
            </a:xfrm>
            <a:custGeom>
              <a:avLst/>
              <a:gdLst/>
              <a:ahLst/>
              <a:cxnLst/>
              <a:rect l="l" t="t" r="r" b="b"/>
              <a:pathLst>
                <a:path w="4570" h="4183" extrusionOk="0">
                  <a:moveTo>
                    <a:pt x="4223" y="1"/>
                  </a:moveTo>
                  <a:lnTo>
                    <a:pt x="2267" y="3385"/>
                  </a:lnTo>
                  <a:lnTo>
                    <a:pt x="347" y="37"/>
                  </a:lnTo>
                  <a:lnTo>
                    <a:pt x="0" y="233"/>
                  </a:lnTo>
                  <a:lnTo>
                    <a:pt x="2267" y="4182"/>
                  </a:lnTo>
                  <a:lnTo>
                    <a:pt x="4569" y="202"/>
                  </a:lnTo>
                  <a:lnTo>
                    <a:pt x="42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1" name="Google Shape;7171;p60"/>
            <p:cNvSpPr/>
            <p:nvPr/>
          </p:nvSpPr>
          <p:spPr>
            <a:xfrm rot="5400000">
              <a:off x="333610" y="4779188"/>
              <a:ext cx="75627" cy="75565"/>
            </a:xfrm>
            <a:custGeom>
              <a:avLst/>
              <a:gdLst/>
              <a:ahLst/>
              <a:cxnLst/>
              <a:rect l="l" t="t" r="r" b="b"/>
              <a:pathLst>
                <a:path w="1217" h="1216" extrusionOk="0">
                  <a:moveTo>
                    <a:pt x="605" y="0"/>
                  </a:moveTo>
                  <a:cubicBezTo>
                    <a:pt x="268" y="0"/>
                    <a:pt x="0" y="270"/>
                    <a:pt x="0" y="605"/>
                  </a:cubicBezTo>
                  <a:cubicBezTo>
                    <a:pt x="0" y="941"/>
                    <a:pt x="268" y="1216"/>
                    <a:pt x="605" y="1216"/>
                  </a:cubicBezTo>
                  <a:cubicBezTo>
                    <a:pt x="942" y="1216"/>
                    <a:pt x="1216" y="941"/>
                    <a:pt x="1216" y="605"/>
                  </a:cubicBezTo>
                  <a:cubicBezTo>
                    <a:pt x="1216" y="270"/>
                    <a:pt x="942" y="0"/>
                    <a:pt x="6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60"/>
            <p:cNvSpPr/>
            <p:nvPr/>
          </p:nvSpPr>
          <p:spPr>
            <a:xfrm rot="5400000">
              <a:off x="205970" y="4485502"/>
              <a:ext cx="283991" cy="259569"/>
            </a:xfrm>
            <a:custGeom>
              <a:avLst/>
              <a:gdLst/>
              <a:ahLst/>
              <a:cxnLst/>
              <a:rect l="l" t="t" r="r" b="b"/>
              <a:pathLst>
                <a:path w="4570" h="4177" extrusionOk="0">
                  <a:moveTo>
                    <a:pt x="2303" y="0"/>
                  </a:moveTo>
                  <a:lnTo>
                    <a:pt x="0" y="3981"/>
                  </a:lnTo>
                  <a:lnTo>
                    <a:pt x="342" y="4177"/>
                  </a:lnTo>
                  <a:lnTo>
                    <a:pt x="2298" y="793"/>
                  </a:lnTo>
                  <a:lnTo>
                    <a:pt x="4223" y="4146"/>
                  </a:lnTo>
                  <a:lnTo>
                    <a:pt x="4570" y="3950"/>
                  </a:lnTo>
                  <a:lnTo>
                    <a:pt x="23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60"/>
            <p:cNvSpPr/>
            <p:nvPr/>
          </p:nvSpPr>
          <p:spPr>
            <a:xfrm rot="5400000">
              <a:off x="269945" y="4577753"/>
              <a:ext cx="75627" cy="75627"/>
            </a:xfrm>
            <a:custGeom>
              <a:avLst/>
              <a:gdLst/>
              <a:ahLst/>
              <a:cxnLst/>
              <a:rect l="l" t="t" r="r" b="b"/>
              <a:pathLst>
                <a:path w="1217" h="1217" extrusionOk="0">
                  <a:moveTo>
                    <a:pt x="607" y="1"/>
                  </a:moveTo>
                  <a:cubicBezTo>
                    <a:pt x="271" y="1"/>
                    <a:pt x="1" y="270"/>
                    <a:pt x="1" y="606"/>
                  </a:cubicBezTo>
                  <a:cubicBezTo>
                    <a:pt x="1" y="942"/>
                    <a:pt x="271" y="1217"/>
                    <a:pt x="607" y="1217"/>
                  </a:cubicBezTo>
                  <a:cubicBezTo>
                    <a:pt x="944" y="1217"/>
                    <a:pt x="1217" y="942"/>
                    <a:pt x="1217" y="606"/>
                  </a:cubicBezTo>
                  <a:cubicBezTo>
                    <a:pt x="1217" y="270"/>
                    <a:pt x="944" y="1"/>
                    <a:pt x="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only 16">
  <p:cSld name="CUSTOM_7_1_1_1_1_1_1_1_1_1_1_1_1_1_1_1">
    <p:spTree>
      <p:nvGrpSpPr>
        <p:cNvPr id="1" name="Shape 7174"/>
        <p:cNvGrpSpPr/>
        <p:nvPr/>
      </p:nvGrpSpPr>
      <p:grpSpPr>
        <a:xfrm>
          <a:off x="0" y="0"/>
          <a:ext cx="0" cy="0"/>
          <a:chOff x="0" y="0"/>
          <a:chExt cx="0" cy="0"/>
        </a:xfrm>
      </p:grpSpPr>
      <p:pic>
        <p:nvPicPr>
          <p:cNvPr id="7175" name="Google Shape;7175;p61"/>
          <p:cNvPicPr preferRelativeResize="0"/>
          <p:nvPr/>
        </p:nvPicPr>
        <p:blipFill>
          <a:blip r:embed="rId2">
            <a:alphaModFix/>
          </a:blip>
          <a:stretch>
            <a:fillRect/>
          </a:stretch>
        </p:blipFill>
        <p:spPr>
          <a:xfrm>
            <a:off x="0" y="0"/>
            <a:ext cx="9144000" cy="5143500"/>
          </a:xfrm>
          <a:prstGeom prst="rect">
            <a:avLst/>
          </a:prstGeom>
          <a:noFill/>
          <a:ln>
            <a:noFill/>
          </a:ln>
        </p:spPr>
      </p:pic>
      <p:sp>
        <p:nvSpPr>
          <p:cNvPr id="7176" name="Google Shape;7176;p61"/>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7177" name="Google Shape;7177;p61"/>
          <p:cNvGrpSpPr/>
          <p:nvPr/>
        </p:nvGrpSpPr>
        <p:grpSpPr>
          <a:xfrm rot="-5400000">
            <a:off x="4460521" y="-4300227"/>
            <a:ext cx="222948" cy="9138076"/>
            <a:chOff x="-1276373" y="57045"/>
            <a:chExt cx="208168" cy="5058162"/>
          </a:xfrm>
        </p:grpSpPr>
        <p:sp>
          <p:nvSpPr>
            <p:cNvPr id="7178" name="Google Shape;7178;p61"/>
            <p:cNvSpPr/>
            <p:nvPr/>
          </p:nvSpPr>
          <p:spPr>
            <a:xfrm>
              <a:off x="-1276373" y="5003398"/>
              <a:ext cx="104247" cy="111809"/>
            </a:xfrm>
            <a:custGeom>
              <a:avLst/>
              <a:gdLst/>
              <a:ahLst/>
              <a:cxnLst/>
              <a:rect l="l" t="t" r="r" b="b"/>
              <a:pathLst>
                <a:path w="1599" h="1715" extrusionOk="0">
                  <a:moveTo>
                    <a:pt x="0" y="0"/>
                  </a:moveTo>
                  <a:lnTo>
                    <a:pt x="0" y="1714"/>
                  </a:lnTo>
                  <a:lnTo>
                    <a:pt x="801" y="1285"/>
                  </a:lnTo>
                  <a:lnTo>
                    <a:pt x="1599" y="860"/>
                  </a:lnTo>
                  <a:lnTo>
                    <a:pt x="801" y="43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61"/>
            <p:cNvSpPr/>
            <p:nvPr/>
          </p:nvSpPr>
          <p:spPr>
            <a:xfrm>
              <a:off x="-1276373" y="4901564"/>
              <a:ext cx="208168" cy="111679"/>
            </a:xfrm>
            <a:custGeom>
              <a:avLst/>
              <a:gdLst/>
              <a:ahLst/>
              <a:cxnLst/>
              <a:rect l="l" t="t" r="r" b="b"/>
              <a:pathLst>
                <a:path w="3193" h="1713" extrusionOk="0">
                  <a:moveTo>
                    <a:pt x="1599" y="0"/>
                  </a:moveTo>
                  <a:lnTo>
                    <a:pt x="801" y="430"/>
                  </a:lnTo>
                  <a:lnTo>
                    <a:pt x="0" y="860"/>
                  </a:lnTo>
                  <a:lnTo>
                    <a:pt x="801" y="1283"/>
                  </a:lnTo>
                  <a:lnTo>
                    <a:pt x="1599" y="1713"/>
                  </a:lnTo>
                  <a:lnTo>
                    <a:pt x="2396" y="1283"/>
                  </a:lnTo>
                  <a:lnTo>
                    <a:pt x="3192" y="860"/>
                  </a:lnTo>
                  <a:lnTo>
                    <a:pt x="2396" y="430"/>
                  </a:lnTo>
                  <a:lnTo>
                    <a:pt x="15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61"/>
            <p:cNvSpPr/>
            <p:nvPr/>
          </p:nvSpPr>
          <p:spPr>
            <a:xfrm>
              <a:off x="-1276373" y="4802013"/>
              <a:ext cx="104247" cy="112070"/>
            </a:xfrm>
            <a:custGeom>
              <a:avLst/>
              <a:gdLst/>
              <a:ahLst/>
              <a:cxnLst/>
              <a:rect l="l" t="t" r="r" b="b"/>
              <a:pathLst>
                <a:path w="1599" h="1719" extrusionOk="0">
                  <a:moveTo>
                    <a:pt x="0" y="1"/>
                  </a:moveTo>
                  <a:lnTo>
                    <a:pt x="0" y="1718"/>
                  </a:lnTo>
                  <a:lnTo>
                    <a:pt x="801" y="1289"/>
                  </a:lnTo>
                  <a:lnTo>
                    <a:pt x="1599" y="860"/>
                  </a:lnTo>
                  <a:lnTo>
                    <a:pt x="801" y="430"/>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61"/>
            <p:cNvSpPr/>
            <p:nvPr/>
          </p:nvSpPr>
          <p:spPr>
            <a:xfrm>
              <a:off x="-1276373" y="4700179"/>
              <a:ext cx="208168" cy="111744"/>
            </a:xfrm>
            <a:custGeom>
              <a:avLst/>
              <a:gdLst/>
              <a:ahLst/>
              <a:cxnLst/>
              <a:rect l="l" t="t" r="r" b="b"/>
              <a:pathLst>
                <a:path w="3193" h="1714" extrusionOk="0">
                  <a:moveTo>
                    <a:pt x="1599" y="0"/>
                  </a:moveTo>
                  <a:lnTo>
                    <a:pt x="801" y="429"/>
                  </a:lnTo>
                  <a:lnTo>
                    <a:pt x="0" y="859"/>
                  </a:lnTo>
                  <a:lnTo>
                    <a:pt x="801" y="1283"/>
                  </a:lnTo>
                  <a:lnTo>
                    <a:pt x="1599" y="1713"/>
                  </a:lnTo>
                  <a:lnTo>
                    <a:pt x="2396" y="1283"/>
                  </a:lnTo>
                  <a:lnTo>
                    <a:pt x="3192" y="859"/>
                  </a:lnTo>
                  <a:lnTo>
                    <a:pt x="2396" y="429"/>
                  </a:lnTo>
                  <a:lnTo>
                    <a:pt x="15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61"/>
            <p:cNvSpPr/>
            <p:nvPr/>
          </p:nvSpPr>
          <p:spPr>
            <a:xfrm>
              <a:off x="-1276373" y="4600562"/>
              <a:ext cx="104247" cy="112135"/>
            </a:xfrm>
            <a:custGeom>
              <a:avLst/>
              <a:gdLst/>
              <a:ahLst/>
              <a:cxnLst/>
              <a:rect l="l" t="t" r="r" b="b"/>
              <a:pathLst>
                <a:path w="1599" h="1720" extrusionOk="0">
                  <a:moveTo>
                    <a:pt x="0" y="1"/>
                  </a:moveTo>
                  <a:lnTo>
                    <a:pt x="0" y="1720"/>
                  </a:lnTo>
                  <a:lnTo>
                    <a:pt x="801" y="1290"/>
                  </a:lnTo>
                  <a:lnTo>
                    <a:pt x="1599" y="860"/>
                  </a:lnTo>
                  <a:lnTo>
                    <a:pt x="801" y="431"/>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61"/>
            <p:cNvSpPr/>
            <p:nvPr/>
          </p:nvSpPr>
          <p:spPr>
            <a:xfrm>
              <a:off x="-1276373" y="4498729"/>
              <a:ext cx="208168" cy="112070"/>
            </a:xfrm>
            <a:custGeom>
              <a:avLst/>
              <a:gdLst/>
              <a:ahLst/>
              <a:cxnLst/>
              <a:rect l="l" t="t" r="r" b="b"/>
              <a:pathLst>
                <a:path w="3193" h="1719" extrusionOk="0">
                  <a:moveTo>
                    <a:pt x="1599" y="0"/>
                  </a:moveTo>
                  <a:lnTo>
                    <a:pt x="801" y="430"/>
                  </a:lnTo>
                  <a:lnTo>
                    <a:pt x="0" y="860"/>
                  </a:lnTo>
                  <a:lnTo>
                    <a:pt x="801" y="1290"/>
                  </a:lnTo>
                  <a:lnTo>
                    <a:pt x="1599" y="1718"/>
                  </a:lnTo>
                  <a:lnTo>
                    <a:pt x="2396" y="1290"/>
                  </a:lnTo>
                  <a:lnTo>
                    <a:pt x="3192" y="860"/>
                  </a:lnTo>
                  <a:lnTo>
                    <a:pt x="2396" y="430"/>
                  </a:lnTo>
                  <a:lnTo>
                    <a:pt x="15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61"/>
            <p:cNvSpPr/>
            <p:nvPr/>
          </p:nvSpPr>
          <p:spPr>
            <a:xfrm>
              <a:off x="-1276373" y="4399568"/>
              <a:ext cx="104247" cy="111679"/>
            </a:xfrm>
            <a:custGeom>
              <a:avLst/>
              <a:gdLst/>
              <a:ahLst/>
              <a:cxnLst/>
              <a:rect l="l" t="t" r="r" b="b"/>
              <a:pathLst>
                <a:path w="1599" h="1713" extrusionOk="0">
                  <a:moveTo>
                    <a:pt x="0" y="0"/>
                  </a:moveTo>
                  <a:lnTo>
                    <a:pt x="0" y="1713"/>
                  </a:lnTo>
                  <a:lnTo>
                    <a:pt x="801" y="1283"/>
                  </a:lnTo>
                  <a:lnTo>
                    <a:pt x="1599" y="855"/>
                  </a:lnTo>
                  <a:lnTo>
                    <a:pt x="801" y="425"/>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61"/>
            <p:cNvSpPr/>
            <p:nvPr/>
          </p:nvSpPr>
          <p:spPr>
            <a:xfrm>
              <a:off x="-1276373" y="4297344"/>
              <a:ext cx="208168" cy="112070"/>
            </a:xfrm>
            <a:custGeom>
              <a:avLst/>
              <a:gdLst/>
              <a:ahLst/>
              <a:cxnLst/>
              <a:rect l="l" t="t" r="r" b="b"/>
              <a:pathLst>
                <a:path w="3193" h="1719" extrusionOk="0">
                  <a:moveTo>
                    <a:pt x="1599" y="1"/>
                  </a:moveTo>
                  <a:lnTo>
                    <a:pt x="801" y="429"/>
                  </a:lnTo>
                  <a:lnTo>
                    <a:pt x="0" y="859"/>
                  </a:lnTo>
                  <a:lnTo>
                    <a:pt x="801" y="1289"/>
                  </a:lnTo>
                  <a:lnTo>
                    <a:pt x="1599" y="1718"/>
                  </a:lnTo>
                  <a:lnTo>
                    <a:pt x="2396" y="1289"/>
                  </a:lnTo>
                  <a:lnTo>
                    <a:pt x="3192" y="859"/>
                  </a:lnTo>
                  <a:lnTo>
                    <a:pt x="2396" y="429"/>
                  </a:lnTo>
                  <a:lnTo>
                    <a:pt x="15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61"/>
            <p:cNvSpPr/>
            <p:nvPr/>
          </p:nvSpPr>
          <p:spPr>
            <a:xfrm>
              <a:off x="-1276373" y="4198183"/>
              <a:ext cx="104247" cy="111744"/>
            </a:xfrm>
            <a:custGeom>
              <a:avLst/>
              <a:gdLst/>
              <a:ahLst/>
              <a:cxnLst/>
              <a:rect l="l" t="t" r="r" b="b"/>
              <a:pathLst>
                <a:path w="1599" h="1714" extrusionOk="0">
                  <a:moveTo>
                    <a:pt x="0" y="0"/>
                  </a:moveTo>
                  <a:lnTo>
                    <a:pt x="0" y="1713"/>
                  </a:lnTo>
                  <a:lnTo>
                    <a:pt x="801" y="1283"/>
                  </a:lnTo>
                  <a:lnTo>
                    <a:pt x="1599" y="859"/>
                  </a:lnTo>
                  <a:lnTo>
                    <a:pt x="801" y="424"/>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61"/>
            <p:cNvSpPr/>
            <p:nvPr/>
          </p:nvSpPr>
          <p:spPr>
            <a:xfrm>
              <a:off x="-1276373" y="4096220"/>
              <a:ext cx="208168" cy="111744"/>
            </a:xfrm>
            <a:custGeom>
              <a:avLst/>
              <a:gdLst/>
              <a:ahLst/>
              <a:cxnLst/>
              <a:rect l="l" t="t" r="r" b="b"/>
              <a:pathLst>
                <a:path w="3193" h="1714" extrusionOk="0">
                  <a:moveTo>
                    <a:pt x="1599" y="1"/>
                  </a:moveTo>
                  <a:lnTo>
                    <a:pt x="801" y="426"/>
                  </a:lnTo>
                  <a:lnTo>
                    <a:pt x="0" y="855"/>
                  </a:lnTo>
                  <a:lnTo>
                    <a:pt x="801" y="1285"/>
                  </a:lnTo>
                  <a:lnTo>
                    <a:pt x="1599" y="1713"/>
                  </a:lnTo>
                  <a:lnTo>
                    <a:pt x="2396" y="1285"/>
                  </a:lnTo>
                  <a:lnTo>
                    <a:pt x="3192" y="855"/>
                  </a:lnTo>
                  <a:lnTo>
                    <a:pt x="2396" y="426"/>
                  </a:lnTo>
                  <a:lnTo>
                    <a:pt x="15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61"/>
            <p:cNvSpPr/>
            <p:nvPr/>
          </p:nvSpPr>
          <p:spPr>
            <a:xfrm>
              <a:off x="-1276373" y="3996733"/>
              <a:ext cx="104247" cy="111744"/>
            </a:xfrm>
            <a:custGeom>
              <a:avLst/>
              <a:gdLst/>
              <a:ahLst/>
              <a:cxnLst/>
              <a:rect l="l" t="t" r="r" b="b"/>
              <a:pathLst>
                <a:path w="1599" h="1714" extrusionOk="0">
                  <a:moveTo>
                    <a:pt x="0" y="0"/>
                  </a:moveTo>
                  <a:lnTo>
                    <a:pt x="0" y="1713"/>
                  </a:lnTo>
                  <a:lnTo>
                    <a:pt x="801" y="1283"/>
                  </a:lnTo>
                  <a:lnTo>
                    <a:pt x="1599" y="860"/>
                  </a:lnTo>
                  <a:lnTo>
                    <a:pt x="801" y="43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61"/>
            <p:cNvSpPr/>
            <p:nvPr/>
          </p:nvSpPr>
          <p:spPr>
            <a:xfrm>
              <a:off x="-1276373" y="3894900"/>
              <a:ext cx="208168" cy="111679"/>
            </a:xfrm>
            <a:custGeom>
              <a:avLst/>
              <a:gdLst/>
              <a:ahLst/>
              <a:cxnLst/>
              <a:rect l="l" t="t" r="r" b="b"/>
              <a:pathLst>
                <a:path w="3193" h="1713" extrusionOk="0">
                  <a:moveTo>
                    <a:pt x="1599" y="0"/>
                  </a:moveTo>
                  <a:lnTo>
                    <a:pt x="801" y="430"/>
                  </a:lnTo>
                  <a:lnTo>
                    <a:pt x="0" y="858"/>
                  </a:lnTo>
                  <a:lnTo>
                    <a:pt x="801" y="1283"/>
                  </a:lnTo>
                  <a:lnTo>
                    <a:pt x="1599" y="1713"/>
                  </a:lnTo>
                  <a:lnTo>
                    <a:pt x="2396" y="1283"/>
                  </a:lnTo>
                  <a:lnTo>
                    <a:pt x="3192" y="858"/>
                  </a:lnTo>
                  <a:lnTo>
                    <a:pt x="2396" y="430"/>
                  </a:lnTo>
                  <a:lnTo>
                    <a:pt x="15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61"/>
            <p:cNvSpPr/>
            <p:nvPr/>
          </p:nvSpPr>
          <p:spPr>
            <a:xfrm>
              <a:off x="-1276373" y="3795348"/>
              <a:ext cx="104247" cy="112070"/>
            </a:xfrm>
            <a:custGeom>
              <a:avLst/>
              <a:gdLst/>
              <a:ahLst/>
              <a:cxnLst/>
              <a:rect l="l" t="t" r="r" b="b"/>
              <a:pathLst>
                <a:path w="1599" h="1719" extrusionOk="0">
                  <a:moveTo>
                    <a:pt x="0" y="1"/>
                  </a:moveTo>
                  <a:lnTo>
                    <a:pt x="0" y="1718"/>
                  </a:lnTo>
                  <a:lnTo>
                    <a:pt x="801" y="1289"/>
                  </a:lnTo>
                  <a:lnTo>
                    <a:pt x="1599" y="859"/>
                  </a:lnTo>
                  <a:lnTo>
                    <a:pt x="801" y="429"/>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1" name="Google Shape;7191;p61"/>
            <p:cNvSpPr/>
            <p:nvPr/>
          </p:nvSpPr>
          <p:spPr>
            <a:xfrm>
              <a:off x="-1276373" y="3693450"/>
              <a:ext cx="208168" cy="111679"/>
            </a:xfrm>
            <a:custGeom>
              <a:avLst/>
              <a:gdLst/>
              <a:ahLst/>
              <a:cxnLst/>
              <a:rect l="l" t="t" r="r" b="b"/>
              <a:pathLst>
                <a:path w="3193" h="1713" extrusionOk="0">
                  <a:moveTo>
                    <a:pt x="1599" y="0"/>
                  </a:moveTo>
                  <a:lnTo>
                    <a:pt x="801" y="430"/>
                  </a:lnTo>
                  <a:lnTo>
                    <a:pt x="0" y="860"/>
                  </a:lnTo>
                  <a:lnTo>
                    <a:pt x="801" y="1284"/>
                  </a:lnTo>
                  <a:lnTo>
                    <a:pt x="1599" y="1713"/>
                  </a:lnTo>
                  <a:lnTo>
                    <a:pt x="2396" y="1284"/>
                  </a:lnTo>
                  <a:lnTo>
                    <a:pt x="3192" y="860"/>
                  </a:lnTo>
                  <a:lnTo>
                    <a:pt x="2396" y="430"/>
                  </a:lnTo>
                  <a:lnTo>
                    <a:pt x="15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2" name="Google Shape;7192;p61"/>
            <p:cNvSpPr/>
            <p:nvPr/>
          </p:nvSpPr>
          <p:spPr>
            <a:xfrm>
              <a:off x="-1276373" y="3593898"/>
              <a:ext cx="104247" cy="112070"/>
            </a:xfrm>
            <a:custGeom>
              <a:avLst/>
              <a:gdLst/>
              <a:ahLst/>
              <a:cxnLst/>
              <a:rect l="l" t="t" r="r" b="b"/>
              <a:pathLst>
                <a:path w="1599" h="1719" extrusionOk="0">
                  <a:moveTo>
                    <a:pt x="0" y="1"/>
                  </a:moveTo>
                  <a:lnTo>
                    <a:pt x="0" y="1718"/>
                  </a:lnTo>
                  <a:lnTo>
                    <a:pt x="801" y="1290"/>
                  </a:lnTo>
                  <a:lnTo>
                    <a:pt x="1599" y="860"/>
                  </a:lnTo>
                  <a:lnTo>
                    <a:pt x="801" y="431"/>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61"/>
            <p:cNvSpPr/>
            <p:nvPr/>
          </p:nvSpPr>
          <p:spPr>
            <a:xfrm>
              <a:off x="-1276373" y="3492065"/>
              <a:ext cx="208168" cy="112070"/>
            </a:xfrm>
            <a:custGeom>
              <a:avLst/>
              <a:gdLst/>
              <a:ahLst/>
              <a:cxnLst/>
              <a:rect l="l" t="t" r="r" b="b"/>
              <a:pathLst>
                <a:path w="3193" h="1719" extrusionOk="0">
                  <a:moveTo>
                    <a:pt x="1599" y="0"/>
                  </a:moveTo>
                  <a:lnTo>
                    <a:pt x="801" y="430"/>
                  </a:lnTo>
                  <a:lnTo>
                    <a:pt x="0" y="859"/>
                  </a:lnTo>
                  <a:lnTo>
                    <a:pt x="801" y="1288"/>
                  </a:lnTo>
                  <a:lnTo>
                    <a:pt x="1599" y="1718"/>
                  </a:lnTo>
                  <a:lnTo>
                    <a:pt x="2396" y="1288"/>
                  </a:lnTo>
                  <a:lnTo>
                    <a:pt x="3192" y="859"/>
                  </a:lnTo>
                  <a:lnTo>
                    <a:pt x="2396" y="430"/>
                  </a:lnTo>
                  <a:lnTo>
                    <a:pt x="15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61"/>
            <p:cNvSpPr/>
            <p:nvPr/>
          </p:nvSpPr>
          <p:spPr>
            <a:xfrm>
              <a:off x="-1276373" y="3392904"/>
              <a:ext cx="104247" cy="111679"/>
            </a:xfrm>
            <a:custGeom>
              <a:avLst/>
              <a:gdLst/>
              <a:ahLst/>
              <a:cxnLst/>
              <a:rect l="l" t="t" r="r" b="b"/>
              <a:pathLst>
                <a:path w="1599" h="1713" extrusionOk="0">
                  <a:moveTo>
                    <a:pt x="0" y="0"/>
                  </a:moveTo>
                  <a:lnTo>
                    <a:pt x="0" y="1713"/>
                  </a:lnTo>
                  <a:lnTo>
                    <a:pt x="801" y="1283"/>
                  </a:lnTo>
                  <a:lnTo>
                    <a:pt x="1599" y="853"/>
                  </a:lnTo>
                  <a:lnTo>
                    <a:pt x="801" y="424"/>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61"/>
            <p:cNvSpPr/>
            <p:nvPr/>
          </p:nvSpPr>
          <p:spPr>
            <a:xfrm>
              <a:off x="-1276373" y="3290614"/>
              <a:ext cx="208168" cy="112135"/>
            </a:xfrm>
            <a:custGeom>
              <a:avLst/>
              <a:gdLst/>
              <a:ahLst/>
              <a:cxnLst/>
              <a:rect l="l" t="t" r="r" b="b"/>
              <a:pathLst>
                <a:path w="3193" h="1720" extrusionOk="0">
                  <a:moveTo>
                    <a:pt x="1599" y="1"/>
                  </a:moveTo>
                  <a:lnTo>
                    <a:pt x="801" y="430"/>
                  </a:lnTo>
                  <a:lnTo>
                    <a:pt x="0" y="860"/>
                  </a:lnTo>
                  <a:lnTo>
                    <a:pt x="801" y="1290"/>
                  </a:lnTo>
                  <a:lnTo>
                    <a:pt x="1599" y="1719"/>
                  </a:lnTo>
                  <a:lnTo>
                    <a:pt x="2396" y="1290"/>
                  </a:lnTo>
                  <a:lnTo>
                    <a:pt x="3192" y="860"/>
                  </a:lnTo>
                  <a:lnTo>
                    <a:pt x="2396" y="430"/>
                  </a:lnTo>
                  <a:lnTo>
                    <a:pt x="15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6" name="Google Shape;7196;p61"/>
            <p:cNvSpPr/>
            <p:nvPr/>
          </p:nvSpPr>
          <p:spPr>
            <a:xfrm>
              <a:off x="-1276373" y="3191454"/>
              <a:ext cx="104247" cy="111679"/>
            </a:xfrm>
            <a:custGeom>
              <a:avLst/>
              <a:gdLst/>
              <a:ahLst/>
              <a:cxnLst/>
              <a:rect l="l" t="t" r="r" b="b"/>
              <a:pathLst>
                <a:path w="1599" h="1713" extrusionOk="0">
                  <a:moveTo>
                    <a:pt x="0" y="0"/>
                  </a:moveTo>
                  <a:lnTo>
                    <a:pt x="0" y="1713"/>
                  </a:lnTo>
                  <a:lnTo>
                    <a:pt x="801" y="1284"/>
                  </a:lnTo>
                  <a:lnTo>
                    <a:pt x="1599" y="860"/>
                  </a:lnTo>
                  <a:lnTo>
                    <a:pt x="801" y="43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61"/>
            <p:cNvSpPr/>
            <p:nvPr/>
          </p:nvSpPr>
          <p:spPr>
            <a:xfrm>
              <a:off x="-1276373" y="3089555"/>
              <a:ext cx="208168" cy="111744"/>
            </a:xfrm>
            <a:custGeom>
              <a:avLst/>
              <a:gdLst/>
              <a:ahLst/>
              <a:cxnLst/>
              <a:rect l="l" t="t" r="r" b="b"/>
              <a:pathLst>
                <a:path w="3193" h="1714" extrusionOk="0">
                  <a:moveTo>
                    <a:pt x="1599" y="1"/>
                  </a:moveTo>
                  <a:lnTo>
                    <a:pt x="801" y="426"/>
                  </a:lnTo>
                  <a:lnTo>
                    <a:pt x="0" y="854"/>
                  </a:lnTo>
                  <a:lnTo>
                    <a:pt x="801" y="1284"/>
                  </a:lnTo>
                  <a:lnTo>
                    <a:pt x="1599" y="1713"/>
                  </a:lnTo>
                  <a:lnTo>
                    <a:pt x="2396" y="1284"/>
                  </a:lnTo>
                  <a:lnTo>
                    <a:pt x="3192" y="854"/>
                  </a:lnTo>
                  <a:lnTo>
                    <a:pt x="2396" y="426"/>
                  </a:lnTo>
                  <a:lnTo>
                    <a:pt x="15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61"/>
            <p:cNvSpPr/>
            <p:nvPr/>
          </p:nvSpPr>
          <p:spPr>
            <a:xfrm>
              <a:off x="-1276373" y="2990069"/>
              <a:ext cx="104247" cy="111744"/>
            </a:xfrm>
            <a:custGeom>
              <a:avLst/>
              <a:gdLst/>
              <a:ahLst/>
              <a:cxnLst/>
              <a:rect l="l" t="t" r="r" b="b"/>
              <a:pathLst>
                <a:path w="1599" h="1714" extrusionOk="0">
                  <a:moveTo>
                    <a:pt x="0" y="0"/>
                  </a:moveTo>
                  <a:lnTo>
                    <a:pt x="0" y="1713"/>
                  </a:lnTo>
                  <a:lnTo>
                    <a:pt x="801" y="1283"/>
                  </a:lnTo>
                  <a:lnTo>
                    <a:pt x="1599" y="859"/>
                  </a:lnTo>
                  <a:lnTo>
                    <a:pt x="801" y="43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61"/>
            <p:cNvSpPr/>
            <p:nvPr/>
          </p:nvSpPr>
          <p:spPr>
            <a:xfrm>
              <a:off x="-1276373" y="2888105"/>
              <a:ext cx="208168" cy="111809"/>
            </a:xfrm>
            <a:custGeom>
              <a:avLst/>
              <a:gdLst/>
              <a:ahLst/>
              <a:cxnLst/>
              <a:rect l="l" t="t" r="r" b="b"/>
              <a:pathLst>
                <a:path w="3193" h="1715" extrusionOk="0">
                  <a:moveTo>
                    <a:pt x="1599" y="1"/>
                  </a:moveTo>
                  <a:lnTo>
                    <a:pt x="801" y="431"/>
                  </a:lnTo>
                  <a:lnTo>
                    <a:pt x="0" y="860"/>
                  </a:lnTo>
                  <a:lnTo>
                    <a:pt x="801" y="1285"/>
                  </a:lnTo>
                  <a:lnTo>
                    <a:pt x="1599" y="1715"/>
                  </a:lnTo>
                  <a:lnTo>
                    <a:pt x="2396" y="1285"/>
                  </a:lnTo>
                  <a:lnTo>
                    <a:pt x="3192" y="860"/>
                  </a:lnTo>
                  <a:lnTo>
                    <a:pt x="2396" y="431"/>
                  </a:lnTo>
                  <a:lnTo>
                    <a:pt x="15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61"/>
            <p:cNvSpPr/>
            <p:nvPr/>
          </p:nvSpPr>
          <p:spPr>
            <a:xfrm>
              <a:off x="-1276373" y="2788619"/>
              <a:ext cx="104247" cy="112135"/>
            </a:xfrm>
            <a:custGeom>
              <a:avLst/>
              <a:gdLst/>
              <a:ahLst/>
              <a:cxnLst/>
              <a:rect l="l" t="t" r="r" b="b"/>
              <a:pathLst>
                <a:path w="1599" h="1720" extrusionOk="0">
                  <a:moveTo>
                    <a:pt x="0" y="1"/>
                  </a:moveTo>
                  <a:lnTo>
                    <a:pt x="0" y="1719"/>
                  </a:lnTo>
                  <a:lnTo>
                    <a:pt x="801" y="1290"/>
                  </a:lnTo>
                  <a:lnTo>
                    <a:pt x="1599" y="860"/>
                  </a:lnTo>
                  <a:lnTo>
                    <a:pt x="801" y="430"/>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1" name="Google Shape;7201;p61"/>
            <p:cNvSpPr/>
            <p:nvPr/>
          </p:nvSpPr>
          <p:spPr>
            <a:xfrm>
              <a:off x="-1276373" y="2686785"/>
              <a:ext cx="208168" cy="111679"/>
            </a:xfrm>
            <a:custGeom>
              <a:avLst/>
              <a:gdLst/>
              <a:ahLst/>
              <a:cxnLst/>
              <a:rect l="l" t="t" r="r" b="b"/>
              <a:pathLst>
                <a:path w="3193" h="1713" extrusionOk="0">
                  <a:moveTo>
                    <a:pt x="1599" y="0"/>
                  </a:moveTo>
                  <a:lnTo>
                    <a:pt x="801" y="430"/>
                  </a:lnTo>
                  <a:lnTo>
                    <a:pt x="0" y="860"/>
                  </a:lnTo>
                  <a:lnTo>
                    <a:pt x="801" y="1288"/>
                  </a:lnTo>
                  <a:lnTo>
                    <a:pt x="1599" y="1713"/>
                  </a:lnTo>
                  <a:lnTo>
                    <a:pt x="2396" y="1288"/>
                  </a:lnTo>
                  <a:lnTo>
                    <a:pt x="3192" y="860"/>
                  </a:lnTo>
                  <a:lnTo>
                    <a:pt x="2396" y="430"/>
                  </a:lnTo>
                  <a:lnTo>
                    <a:pt x="15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2" name="Google Shape;7202;p61"/>
            <p:cNvSpPr/>
            <p:nvPr/>
          </p:nvSpPr>
          <p:spPr>
            <a:xfrm>
              <a:off x="-1276373" y="2587234"/>
              <a:ext cx="104247" cy="112070"/>
            </a:xfrm>
            <a:custGeom>
              <a:avLst/>
              <a:gdLst/>
              <a:ahLst/>
              <a:cxnLst/>
              <a:rect l="l" t="t" r="r" b="b"/>
              <a:pathLst>
                <a:path w="1599" h="1719" extrusionOk="0">
                  <a:moveTo>
                    <a:pt x="0" y="1"/>
                  </a:moveTo>
                  <a:lnTo>
                    <a:pt x="0" y="1718"/>
                  </a:lnTo>
                  <a:lnTo>
                    <a:pt x="801" y="1289"/>
                  </a:lnTo>
                  <a:lnTo>
                    <a:pt x="1599" y="859"/>
                  </a:lnTo>
                  <a:lnTo>
                    <a:pt x="801" y="431"/>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61"/>
            <p:cNvSpPr/>
            <p:nvPr/>
          </p:nvSpPr>
          <p:spPr>
            <a:xfrm>
              <a:off x="-1276373" y="2485335"/>
              <a:ext cx="208168" cy="112135"/>
            </a:xfrm>
            <a:custGeom>
              <a:avLst/>
              <a:gdLst/>
              <a:ahLst/>
              <a:cxnLst/>
              <a:rect l="l" t="t" r="r" b="b"/>
              <a:pathLst>
                <a:path w="3193" h="1720" extrusionOk="0">
                  <a:moveTo>
                    <a:pt x="1599" y="0"/>
                  </a:moveTo>
                  <a:lnTo>
                    <a:pt x="801" y="430"/>
                  </a:lnTo>
                  <a:lnTo>
                    <a:pt x="0" y="860"/>
                  </a:lnTo>
                  <a:lnTo>
                    <a:pt x="801" y="1289"/>
                  </a:lnTo>
                  <a:lnTo>
                    <a:pt x="1599" y="1719"/>
                  </a:lnTo>
                  <a:lnTo>
                    <a:pt x="2396" y="1289"/>
                  </a:lnTo>
                  <a:lnTo>
                    <a:pt x="3192" y="860"/>
                  </a:lnTo>
                  <a:lnTo>
                    <a:pt x="2396" y="430"/>
                  </a:lnTo>
                  <a:lnTo>
                    <a:pt x="15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4" name="Google Shape;7204;p61"/>
            <p:cNvSpPr/>
            <p:nvPr/>
          </p:nvSpPr>
          <p:spPr>
            <a:xfrm>
              <a:off x="-1276373" y="2386109"/>
              <a:ext cx="104247" cy="111809"/>
            </a:xfrm>
            <a:custGeom>
              <a:avLst/>
              <a:gdLst/>
              <a:ahLst/>
              <a:cxnLst/>
              <a:rect l="l" t="t" r="r" b="b"/>
              <a:pathLst>
                <a:path w="1599" h="1715" extrusionOk="0">
                  <a:moveTo>
                    <a:pt x="0" y="1"/>
                  </a:moveTo>
                  <a:lnTo>
                    <a:pt x="0" y="1715"/>
                  </a:lnTo>
                  <a:lnTo>
                    <a:pt x="801" y="1285"/>
                  </a:lnTo>
                  <a:lnTo>
                    <a:pt x="1599" y="855"/>
                  </a:lnTo>
                  <a:lnTo>
                    <a:pt x="801" y="426"/>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5" name="Google Shape;7205;p61"/>
            <p:cNvSpPr/>
            <p:nvPr/>
          </p:nvSpPr>
          <p:spPr>
            <a:xfrm>
              <a:off x="-1276373" y="2283950"/>
              <a:ext cx="208168" cy="112070"/>
            </a:xfrm>
            <a:custGeom>
              <a:avLst/>
              <a:gdLst/>
              <a:ahLst/>
              <a:cxnLst/>
              <a:rect l="l" t="t" r="r" b="b"/>
              <a:pathLst>
                <a:path w="3193" h="1719" extrusionOk="0">
                  <a:moveTo>
                    <a:pt x="1599" y="1"/>
                  </a:moveTo>
                  <a:lnTo>
                    <a:pt x="801" y="430"/>
                  </a:lnTo>
                  <a:lnTo>
                    <a:pt x="0" y="860"/>
                  </a:lnTo>
                  <a:lnTo>
                    <a:pt x="801" y="1288"/>
                  </a:lnTo>
                  <a:lnTo>
                    <a:pt x="1599" y="1718"/>
                  </a:lnTo>
                  <a:lnTo>
                    <a:pt x="2396" y="1288"/>
                  </a:lnTo>
                  <a:lnTo>
                    <a:pt x="3192" y="860"/>
                  </a:lnTo>
                  <a:lnTo>
                    <a:pt x="2396" y="430"/>
                  </a:lnTo>
                  <a:lnTo>
                    <a:pt x="15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6" name="Google Shape;7206;p61"/>
            <p:cNvSpPr/>
            <p:nvPr/>
          </p:nvSpPr>
          <p:spPr>
            <a:xfrm>
              <a:off x="-1276373" y="2184790"/>
              <a:ext cx="104247" cy="111679"/>
            </a:xfrm>
            <a:custGeom>
              <a:avLst/>
              <a:gdLst/>
              <a:ahLst/>
              <a:cxnLst/>
              <a:rect l="l" t="t" r="r" b="b"/>
              <a:pathLst>
                <a:path w="1599" h="1713" extrusionOk="0">
                  <a:moveTo>
                    <a:pt x="0" y="0"/>
                  </a:moveTo>
                  <a:lnTo>
                    <a:pt x="0" y="1713"/>
                  </a:lnTo>
                  <a:lnTo>
                    <a:pt x="801" y="1283"/>
                  </a:lnTo>
                  <a:lnTo>
                    <a:pt x="1599" y="860"/>
                  </a:lnTo>
                  <a:lnTo>
                    <a:pt x="801" y="43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7" name="Google Shape;7207;p61"/>
            <p:cNvSpPr/>
            <p:nvPr/>
          </p:nvSpPr>
          <p:spPr>
            <a:xfrm>
              <a:off x="-1276373" y="2082891"/>
              <a:ext cx="208168" cy="111744"/>
            </a:xfrm>
            <a:custGeom>
              <a:avLst/>
              <a:gdLst/>
              <a:ahLst/>
              <a:cxnLst/>
              <a:rect l="l" t="t" r="r" b="b"/>
              <a:pathLst>
                <a:path w="3193" h="1714" extrusionOk="0">
                  <a:moveTo>
                    <a:pt x="1599" y="1"/>
                  </a:moveTo>
                  <a:lnTo>
                    <a:pt x="801" y="424"/>
                  </a:lnTo>
                  <a:lnTo>
                    <a:pt x="0" y="854"/>
                  </a:lnTo>
                  <a:lnTo>
                    <a:pt x="801" y="1284"/>
                  </a:lnTo>
                  <a:lnTo>
                    <a:pt x="1599" y="1713"/>
                  </a:lnTo>
                  <a:lnTo>
                    <a:pt x="2396" y="1284"/>
                  </a:lnTo>
                  <a:lnTo>
                    <a:pt x="3192" y="854"/>
                  </a:lnTo>
                  <a:lnTo>
                    <a:pt x="2396" y="424"/>
                  </a:lnTo>
                  <a:lnTo>
                    <a:pt x="15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8" name="Google Shape;7208;p61"/>
            <p:cNvSpPr/>
            <p:nvPr/>
          </p:nvSpPr>
          <p:spPr>
            <a:xfrm>
              <a:off x="-1276373" y="1983339"/>
              <a:ext cx="104247" cy="111809"/>
            </a:xfrm>
            <a:custGeom>
              <a:avLst/>
              <a:gdLst/>
              <a:ahLst/>
              <a:cxnLst/>
              <a:rect l="l" t="t" r="r" b="b"/>
              <a:pathLst>
                <a:path w="1599" h="1715" extrusionOk="0">
                  <a:moveTo>
                    <a:pt x="0" y="0"/>
                  </a:moveTo>
                  <a:lnTo>
                    <a:pt x="0" y="1714"/>
                  </a:lnTo>
                  <a:lnTo>
                    <a:pt x="801" y="1289"/>
                  </a:lnTo>
                  <a:lnTo>
                    <a:pt x="1599" y="860"/>
                  </a:lnTo>
                  <a:lnTo>
                    <a:pt x="801" y="43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9" name="Google Shape;7209;p61"/>
            <p:cNvSpPr/>
            <p:nvPr/>
          </p:nvSpPr>
          <p:spPr>
            <a:xfrm>
              <a:off x="-1276373" y="1881441"/>
              <a:ext cx="208168" cy="111744"/>
            </a:xfrm>
            <a:custGeom>
              <a:avLst/>
              <a:gdLst/>
              <a:ahLst/>
              <a:cxnLst/>
              <a:rect l="l" t="t" r="r" b="b"/>
              <a:pathLst>
                <a:path w="3193" h="1714" extrusionOk="0">
                  <a:moveTo>
                    <a:pt x="1599" y="1"/>
                  </a:moveTo>
                  <a:lnTo>
                    <a:pt x="801" y="431"/>
                  </a:lnTo>
                  <a:lnTo>
                    <a:pt x="0" y="860"/>
                  </a:lnTo>
                  <a:lnTo>
                    <a:pt x="801" y="1284"/>
                  </a:lnTo>
                  <a:lnTo>
                    <a:pt x="1599" y="1714"/>
                  </a:lnTo>
                  <a:lnTo>
                    <a:pt x="2396" y="1284"/>
                  </a:lnTo>
                  <a:lnTo>
                    <a:pt x="3192" y="860"/>
                  </a:lnTo>
                  <a:lnTo>
                    <a:pt x="2396" y="431"/>
                  </a:lnTo>
                  <a:lnTo>
                    <a:pt x="15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0" name="Google Shape;7210;p61"/>
            <p:cNvSpPr/>
            <p:nvPr/>
          </p:nvSpPr>
          <p:spPr>
            <a:xfrm>
              <a:off x="-1276373" y="1781954"/>
              <a:ext cx="104247" cy="112070"/>
            </a:xfrm>
            <a:custGeom>
              <a:avLst/>
              <a:gdLst/>
              <a:ahLst/>
              <a:cxnLst/>
              <a:rect l="l" t="t" r="r" b="b"/>
              <a:pathLst>
                <a:path w="1599" h="1719" extrusionOk="0">
                  <a:moveTo>
                    <a:pt x="0" y="1"/>
                  </a:moveTo>
                  <a:lnTo>
                    <a:pt x="0" y="1718"/>
                  </a:lnTo>
                  <a:lnTo>
                    <a:pt x="801" y="1288"/>
                  </a:lnTo>
                  <a:lnTo>
                    <a:pt x="1599" y="860"/>
                  </a:lnTo>
                  <a:lnTo>
                    <a:pt x="801" y="430"/>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1" name="Google Shape;7211;p61"/>
            <p:cNvSpPr/>
            <p:nvPr/>
          </p:nvSpPr>
          <p:spPr>
            <a:xfrm>
              <a:off x="-1276373" y="1680121"/>
              <a:ext cx="208168" cy="111679"/>
            </a:xfrm>
            <a:custGeom>
              <a:avLst/>
              <a:gdLst/>
              <a:ahLst/>
              <a:cxnLst/>
              <a:rect l="l" t="t" r="r" b="b"/>
              <a:pathLst>
                <a:path w="3193" h="1713" extrusionOk="0">
                  <a:moveTo>
                    <a:pt x="1599" y="0"/>
                  </a:moveTo>
                  <a:lnTo>
                    <a:pt x="801" y="429"/>
                  </a:lnTo>
                  <a:lnTo>
                    <a:pt x="0" y="858"/>
                  </a:lnTo>
                  <a:lnTo>
                    <a:pt x="801" y="1288"/>
                  </a:lnTo>
                  <a:lnTo>
                    <a:pt x="1599" y="1713"/>
                  </a:lnTo>
                  <a:lnTo>
                    <a:pt x="2396" y="1288"/>
                  </a:lnTo>
                  <a:lnTo>
                    <a:pt x="3192" y="858"/>
                  </a:lnTo>
                  <a:lnTo>
                    <a:pt x="2396" y="429"/>
                  </a:lnTo>
                  <a:lnTo>
                    <a:pt x="15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2" name="Google Shape;7212;p61"/>
            <p:cNvSpPr/>
            <p:nvPr/>
          </p:nvSpPr>
          <p:spPr>
            <a:xfrm>
              <a:off x="-1276373" y="1568052"/>
              <a:ext cx="104247" cy="112135"/>
            </a:xfrm>
            <a:custGeom>
              <a:avLst/>
              <a:gdLst/>
              <a:ahLst/>
              <a:cxnLst/>
              <a:rect l="l" t="t" r="r" b="b"/>
              <a:pathLst>
                <a:path w="1599" h="1720" extrusionOk="0">
                  <a:moveTo>
                    <a:pt x="0" y="0"/>
                  </a:moveTo>
                  <a:lnTo>
                    <a:pt x="0" y="1719"/>
                  </a:lnTo>
                  <a:lnTo>
                    <a:pt x="801" y="1289"/>
                  </a:lnTo>
                  <a:lnTo>
                    <a:pt x="1599" y="860"/>
                  </a:lnTo>
                  <a:lnTo>
                    <a:pt x="801" y="43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61"/>
            <p:cNvSpPr/>
            <p:nvPr/>
          </p:nvSpPr>
          <p:spPr>
            <a:xfrm>
              <a:off x="-1276373" y="1466153"/>
              <a:ext cx="208168" cy="112070"/>
            </a:xfrm>
            <a:custGeom>
              <a:avLst/>
              <a:gdLst/>
              <a:ahLst/>
              <a:cxnLst/>
              <a:rect l="l" t="t" r="r" b="b"/>
              <a:pathLst>
                <a:path w="3193" h="1719" extrusionOk="0">
                  <a:moveTo>
                    <a:pt x="1599" y="1"/>
                  </a:moveTo>
                  <a:lnTo>
                    <a:pt x="801" y="431"/>
                  </a:lnTo>
                  <a:lnTo>
                    <a:pt x="0" y="860"/>
                  </a:lnTo>
                  <a:lnTo>
                    <a:pt x="801" y="1289"/>
                  </a:lnTo>
                  <a:lnTo>
                    <a:pt x="1599" y="1719"/>
                  </a:lnTo>
                  <a:lnTo>
                    <a:pt x="2396" y="1289"/>
                  </a:lnTo>
                  <a:lnTo>
                    <a:pt x="3192" y="860"/>
                  </a:lnTo>
                  <a:lnTo>
                    <a:pt x="2396" y="431"/>
                  </a:lnTo>
                  <a:lnTo>
                    <a:pt x="15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4" name="Google Shape;7214;p61"/>
            <p:cNvSpPr/>
            <p:nvPr/>
          </p:nvSpPr>
          <p:spPr>
            <a:xfrm>
              <a:off x="-1276373" y="1366667"/>
              <a:ext cx="104247" cy="112070"/>
            </a:xfrm>
            <a:custGeom>
              <a:avLst/>
              <a:gdLst/>
              <a:ahLst/>
              <a:cxnLst/>
              <a:rect l="l" t="t" r="r" b="b"/>
              <a:pathLst>
                <a:path w="1599" h="1719" extrusionOk="0">
                  <a:moveTo>
                    <a:pt x="0" y="1"/>
                  </a:moveTo>
                  <a:lnTo>
                    <a:pt x="0" y="1718"/>
                  </a:lnTo>
                  <a:lnTo>
                    <a:pt x="801" y="1289"/>
                  </a:lnTo>
                  <a:lnTo>
                    <a:pt x="1599" y="859"/>
                  </a:lnTo>
                  <a:lnTo>
                    <a:pt x="801" y="430"/>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61"/>
            <p:cNvSpPr/>
            <p:nvPr/>
          </p:nvSpPr>
          <p:spPr>
            <a:xfrm>
              <a:off x="-1276373" y="1264768"/>
              <a:ext cx="208168" cy="112070"/>
            </a:xfrm>
            <a:custGeom>
              <a:avLst/>
              <a:gdLst/>
              <a:ahLst/>
              <a:cxnLst/>
              <a:rect l="l" t="t" r="r" b="b"/>
              <a:pathLst>
                <a:path w="3193" h="1719" extrusionOk="0">
                  <a:moveTo>
                    <a:pt x="1599" y="0"/>
                  </a:moveTo>
                  <a:lnTo>
                    <a:pt x="801" y="430"/>
                  </a:lnTo>
                  <a:lnTo>
                    <a:pt x="0" y="859"/>
                  </a:lnTo>
                  <a:lnTo>
                    <a:pt x="801" y="1289"/>
                  </a:lnTo>
                  <a:lnTo>
                    <a:pt x="1599" y="1719"/>
                  </a:lnTo>
                  <a:lnTo>
                    <a:pt x="2396" y="1289"/>
                  </a:lnTo>
                  <a:lnTo>
                    <a:pt x="3192" y="859"/>
                  </a:lnTo>
                  <a:lnTo>
                    <a:pt x="2396" y="430"/>
                  </a:lnTo>
                  <a:lnTo>
                    <a:pt x="15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61"/>
            <p:cNvSpPr/>
            <p:nvPr/>
          </p:nvSpPr>
          <p:spPr>
            <a:xfrm>
              <a:off x="-1276373" y="1165543"/>
              <a:ext cx="104247" cy="111809"/>
            </a:xfrm>
            <a:custGeom>
              <a:avLst/>
              <a:gdLst/>
              <a:ahLst/>
              <a:cxnLst/>
              <a:rect l="l" t="t" r="r" b="b"/>
              <a:pathLst>
                <a:path w="1599" h="1715" extrusionOk="0">
                  <a:moveTo>
                    <a:pt x="0" y="1"/>
                  </a:moveTo>
                  <a:lnTo>
                    <a:pt x="0" y="1715"/>
                  </a:lnTo>
                  <a:lnTo>
                    <a:pt x="801" y="1285"/>
                  </a:lnTo>
                  <a:lnTo>
                    <a:pt x="1599" y="860"/>
                  </a:lnTo>
                  <a:lnTo>
                    <a:pt x="801" y="430"/>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61"/>
            <p:cNvSpPr/>
            <p:nvPr/>
          </p:nvSpPr>
          <p:spPr>
            <a:xfrm>
              <a:off x="-1276373" y="1063709"/>
              <a:ext cx="208168" cy="111679"/>
            </a:xfrm>
            <a:custGeom>
              <a:avLst/>
              <a:gdLst/>
              <a:ahLst/>
              <a:cxnLst/>
              <a:rect l="l" t="t" r="r" b="b"/>
              <a:pathLst>
                <a:path w="3193" h="1713" extrusionOk="0">
                  <a:moveTo>
                    <a:pt x="1599" y="0"/>
                  </a:moveTo>
                  <a:lnTo>
                    <a:pt x="801" y="425"/>
                  </a:lnTo>
                  <a:lnTo>
                    <a:pt x="0" y="855"/>
                  </a:lnTo>
                  <a:lnTo>
                    <a:pt x="801" y="1283"/>
                  </a:lnTo>
                  <a:lnTo>
                    <a:pt x="1599" y="1713"/>
                  </a:lnTo>
                  <a:lnTo>
                    <a:pt x="2396" y="1283"/>
                  </a:lnTo>
                  <a:lnTo>
                    <a:pt x="3192" y="855"/>
                  </a:lnTo>
                  <a:lnTo>
                    <a:pt x="2396" y="425"/>
                  </a:lnTo>
                  <a:lnTo>
                    <a:pt x="15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61"/>
            <p:cNvSpPr/>
            <p:nvPr/>
          </p:nvSpPr>
          <p:spPr>
            <a:xfrm>
              <a:off x="-1276373" y="964158"/>
              <a:ext cx="104247" cy="111744"/>
            </a:xfrm>
            <a:custGeom>
              <a:avLst/>
              <a:gdLst/>
              <a:ahLst/>
              <a:cxnLst/>
              <a:rect l="l" t="t" r="r" b="b"/>
              <a:pathLst>
                <a:path w="1599" h="1714" extrusionOk="0">
                  <a:moveTo>
                    <a:pt x="0" y="1"/>
                  </a:moveTo>
                  <a:lnTo>
                    <a:pt x="0" y="1714"/>
                  </a:lnTo>
                  <a:lnTo>
                    <a:pt x="801" y="1284"/>
                  </a:lnTo>
                  <a:lnTo>
                    <a:pt x="1599" y="860"/>
                  </a:lnTo>
                  <a:lnTo>
                    <a:pt x="801" y="431"/>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61"/>
            <p:cNvSpPr/>
            <p:nvPr/>
          </p:nvSpPr>
          <p:spPr>
            <a:xfrm>
              <a:off x="-1276373" y="862324"/>
              <a:ext cx="208168" cy="111744"/>
            </a:xfrm>
            <a:custGeom>
              <a:avLst/>
              <a:gdLst/>
              <a:ahLst/>
              <a:cxnLst/>
              <a:rect l="l" t="t" r="r" b="b"/>
              <a:pathLst>
                <a:path w="3193" h="1714" extrusionOk="0">
                  <a:moveTo>
                    <a:pt x="1599" y="1"/>
                  </a:moveTo>
                  <a:lnTo>
                    <a:pt x="801" y="429"/>
                  </a:lnTo>
                  <a:lnTo>
                    <a:pt x="0" y="859"/>
                  </a:lnTo>
                  <a:lnTo>
                    <a:pt x="801" y="1284"/>
                  </a:lnTo>
                  <a:lnTo>
                    <a:pt x="1599" y="1713"/>
                  </a:lnTo>
                  <a:lnTo>
                    <a:pt x="2396" y="1284"/>
                  </a:lnTo>
                  <a:lnTo>
                    <a:pt x="3192" y="859"/>
                  </a:lnTo>
                  <a:lnTo>
                    <a:pt x="2396" y="429"/>
                  </a:lnTo>
                  <a:lnTo>
                    <a:pt x="15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61"/>
            <p:cNvSpPr/>
            <p:nvPr/>
          </p:nvSpPr>
          <p:spPr>
            <a:xfrm>
              <a:off x="-1276373" y="762773"/>
              <a:ext cx="104247" cy="112070"/>
            </a:xfrm>
            <a:custGeom>
              <a:avLst/>
              <a:gdLst/>
              <a:ahLst/>
              <a:cxnLst/>
              <a:rect l="l" t="t" r="r" b="b"/>
              <a:pathLst>
                <a:path w="1599" h="1719" extrusionOk="0">
                  <a:moveTo>
                    <a:pt x="0" y="0"/>
                  </a:moveTo>
                  <a:lnTo>
                    <a:pt x="0" y="1719"/>
                  </a:lnTo>
                  <a:lnTo>
                    <a:pt x="801" y="1289"/>
                  </a:lnTo>
                  <a:lnTo>
                    <a:pt x="1599" y="859"/>
                  </a:lnTo>
                  <a:lnTo>
                    <a:pt x="801" y="43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61"/>
            <p:cNvSpPr/>
            <p:nvPr/>
          </p:nvSpPr>
          <p:spPr>
            <a:xfrm>
              <a:off x="-1276373" y="660874"/>
              <a:ext cx="208168" cy="112070"/>
            </a:xfrm>
            <a:custGeom>
              <a:avLst/>
              <a:gdLst/>
              <a:ahLst/>
              <a:cxnLst/>
              <a:rect l="l" t="t" r="r" b="b"/>
              <a:pathLst>
                <a:path w="3193" h="1719" extrusionOk="0">
                  <a:moveTo>
                    <a:pt x="1599" y="1"/>
                  </a:moveTo>
                  <a:lnTo>
                    <a:pt x="801" y="430"/>
                  </a:lnTo>
                  <a:lnTo>
                    <a:pt x="0" y="860"/>
                  </a:lnTo>
                  <a:lnTo>
                    <a:pt x="801" y="1284"/>
                  </a:lnTo>
                  <a:lnTo>
                    <a:pt x="1599" y="1718"/>
                  </a:lnTo>
                  <a:lnTo>
                    <a:pt x="2396" y="1284"/>
                  </a:lnTo>
                  <a:lnTo>
                    <a:pt x="3192" y="860"/>
                  </a:lnTo>
                  <a:lnTo>
                    <a:pt x="2396" y="430"/>
                  </a:lnTo>
                  <a:lnTo>
                    <a:pt x="15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61"/>
            <p:cNvSpPr/>
            <p:nvPr/>
          </p:nvSpPr>
          <p:spPr>
            <a:xfrm>
              <a:off x="-1276373" y="561388"/>
              <a:ext cx="104247" cy="112005"/>
            </a:xfrm>
            <a:custGeom>
              <a:avLst/>
              <a:gdLst/>
              <a:ahLst/>
              <a:cxnLst/>
              <a:rect l="l" t="t" r="r" b="b"/>
              <a:pathLst>
                <a:path w="1599" h="1718" extrusionOk="0">
                  <a:moveTo>
                    <a:pt x="0" y="0"/>
                  </a:moveTo>
                  <a:lnTo>
                    <a:pt x="0" y="1718"/>
                  </a:lnTo>
                  <a:lnTo>
                    <a:pt x="801" y="1288"/>
                  </a:lnTo>
                  <a:lnTo>
                    <a:pt x="1599" y="860"/>
                  </a:lnTo>
                  <a:lnTo>
                    <a:pt x="801" y="43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61"/>
            <p:cNvSpPr/>
            <p:nvPr/>
          </p:nvSpPr>
          <p:spPr>
            <a:xfrm>
              <a:off x="-1276373" y="459489"/>
              <a:ext cx="208168" cy="112070"/>
            </a:xfrm>
            <a:custGeom>
              <a:avLst/>
              <a:gdLst/>
              <a:ahLst/>
              <a:cxnLst/>
              <a:rect l="l" t="t" r="r" b="b"/>
              <a:pathLst>
                <a:path w="3193" h="1719" extrusionOk="0">
                  <a:moveTo>
                    <a:pt x="1599" y="1"/>
                  </a:moveTo>
                  <a:lnTo>
                    <a:pt x="801" y="429"/>
                  </a:lnTo>
                  <a:lnTo>
                    <a:pt x="0" y="859"/>
                  </a:lnTo>
                  <a:lnTo>
                    <a:pt x="801" y="1289"/>
                  </a:lnTo>
                  <a:lnTo>
                    <a:pt x="1599" y="1719"/>
                  </a:lnTo>
                  <a:lnTo>
                    <a:pt x="2396" y="1289"/>
                  </a:lnTo>
                  <a:lnTo>
                    <a:pt x="3192" y="859"/>
                  </a:lnTo>
                  <a:lnTo>
                    <a:pt x="2396" y="429"/>
                  </a:lnTo>
                  <a:lnTo>
                    <a:pt x="15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61"/>
            <p:cNvSpPr/>
            <p:nvPr/>
          </p:nvSpPr>
          <p:spPr>
            <a:xfrm>
              <a:off x="-1276373" y="360329"/>
              <a:ext cx="104247" cy="111744"/>
            </a:xfrm>
            <a:custGeom>
              <a:avLst/>
              <a:gdLst/>
              <a:ahLst/>
              <a:cxnLst/>
              <a:rect l="l" t="t" r="r" b="b"/>
              <a:pathLst>
                <a:path w="1599" h="1714" extrusionOk="0">
                  <a:moveTo>
                    <a:pt x="0" y="1"/>
                  </a:moveTo>
                  <a:lnTo>
                    <a:pt x="0" y="1713"/>
                  </a:lnTo>
                  <a:lnTo>
                    <a:pt x="801" y="1284"/>
                  </a:lnTo>
                  <a:lnTo>
                    <a:pt x="1599" y="854"/>
                  </a:lnTo>
                  <a:lnTo>
                    <a:pt x="801" y="42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61"/>
            <p:cNvSpPr/>
            <p:nvPr/>
          </p:nvSpPr>
          <p:spPr>
            <a:xfrm>
              <a:off x="-1276373" y="258104"/>
              <a:ext cx="208168" cy="112005"/>
            </a:xfrm>
            <a:custGeom>
              <a:avLst/>
              <a:gdLst/>
              <a:ahLst/>
              <a:cxnLst/>
              <a:rect l="l" t="t" r="r" b="b"/>
              <a:pathLst>
                <a:path w="3193" h="1718" extrusionOk="0">
                  <a:moveTo>
                    <a:pt x="1599" y="0"/>
                  </a:moveTo>
                  <a:lnTo>
                    <a:pt x="801" y="430"/>
                  </a:lnTo>
                  <a:lnTo>
                    <a:pt x="0" y="859"/>
                  </a:lnTo>
                  <a:lnTo>
                    <a:pt x="801" y="1289"/>
                  </a:lnTo>
                  <a:lnTo>
                    <a:pt x="1599" y="1718"/>
                  </a:lnTo>
                  <a:lnTo>
                    <a:pt x="2396" y="1289"/>
                  </a:lnTo>
                  <a:lnTo>
                    <a:pt x="3192" y="859"/>
                  </a:lnTo>
                  <a:lnTo>
                    <a:pt x="2396" y="430"/>
                  </a:lnTo>
                  <a:lnTo>
                    <a:pt x="15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61"/>
            <p:cNvSpPr/>
            <p:nvPr/>
          </p:nvSpPr>
          <p:spPr>
            <a:xfrm>
              <a:off x="-1276373" y="158878"/>
              <a:ext cx="104247" cy="111744"/>
            </a:xfrm>
            <a:custGeom>
              <a:avLst/>
              <a:gdLst/>
              <a:ahLst/>
              <a:cxnLst/>
              <a:rect l="l" t="t" r="r" b="b"/>
              <a:pathLst>
                <a:path w="1599" h="1714" extrusionOk="0">
                  <a:moveTo>
                    <a:pt x="0" y="1"/>
                  </a:moveTo>
                  <a:lnTo>
                    <a:pt x="0" y="1713"/>
                  </a:lnTo>
                  <a:lnTo>
                    <a:pt x="801" y="1284"/>
                  </a:lnTo>
                  <a:lnTo>
                    <a:pt x="1599" y="860"/>
                  </a:lnTo>
                  <a:lnTo>
                    <a:pt x="801" y="430"/>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61"/>
            <p:cNvSpPr/>
            <p:nvPr/>
          </p:nvSpPr>
          <p:spPr>
            <a:xfrm>
              <a:off x="-1276373" y="57045"/>
              <a:ext cx="208168" cy="111679"/>
            </a:xfrm>
            <a:custGeom>
              <a:avLst/>
              <a:gdLst/>
              <a:ahLst/>
              <a:cxnLst/>
              <a:rect l="l" t="t" r="r" b="b"/>
              <a:pathLst>
                <a:path w="3193" h="1713" extrusionOk="0">
                  <a:moveTo>
                    <a:pt x="1599" y="0"/>
                  </a:moveTo>
                  <a:lnTo>
                    <a:pt x="801" y="424"/>
                  </a:lnTo>
                  <a:lnTo>
                    <a:pt x="0" y="854"/>
                  </a:lnTo>
                  <a:lnTo>
                    <a:pt x="801" y="1283"/>
                  </a:lnTo>
                  <a:lnTo>
                    <a:pt x="1599" y="1713"/>
                  </a:lnTo>
                  <a:lnTo>
                    <a:pt x="2396" y="1283"/>
                  </a:lnTo>
                  <a:lnTo>
                    <a:pt x="3192" y="854"/>
                  </a:lnTo>
                  <a:lnTo>
                    <a:pt x="2396" y="424"/>
                  </a:lnTo>
                  <a:lnTo>
                    <a:pt x="15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61"/>
            <p:cNvSpPr/>
            <p:nvPr/>
          </p:nvSpPr>
          <p:spPr>
            <a:xfrm>
              <a:off x="-1172192" y="5003398"/>
              <a:ext cx="103986" cy="111809"/>
            </a:xfrm>
            <a:custGeom>
              <a:avLst/>
              <a:gdLst/>
              <a:ahLst/>
              <a:cxnLst/>
              <a:rect l="l" t="t" r="r" b="b"/>
              <a:pathLst>
                <a:path w="1595" h="1715" extrusionOk="0">
                  <a:moveTo>
                    <a:pt x="1594" y="0"/>
                  </a:moveTo>
                  <a:lnTo>
                    <a:pt x="798" y="430"/>
                  </a:lnTo>
                  <a:lnTo>
                    <a:pt x="1" y="860"/>
                  </a:lnTo>
                  <a:lnTo>
                    <a:pt x="798" y="1285"/>
                  </a:lnTo>
                  <a:lnTo>
                    <a:pt x="1594" y="1714"/>
                  </a:lnTo>
                  <a:lnTo>
                    <a:pt x="15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61"/>
            <p:cNvSpPr/>
            <p:nvPr/>
          </p:nvSpPr>
          <p:spPr>
            <a:xfrm>
              <a:off x="-1172192" y="4802013"/>
              <a:ext cx="103986" cy="112070"/>
            </a:xfrm>
            <a:custGeom>
              <a:avLst/>
              <a:gdLst/>
              <a:ahLst/>
              <a:cxnLst/>
              <a:rect l="l" t="t" r="r" b="b"/>
              <a:pathLst>
                <a:path w="1595" h="1719" extrusionOk="0">
                  <a:moveTo>
                    <a:pt x="1594" y="1"/>
                  </a:moveTo>
                  <a:lnTo>
                    <a:pt x="798" y="430"/>
                  </a:lnTo>
                  <a:lnTo>
                    <a:pt x="1" y="860"/>
                  </a:lnTo>
                  <a:lnTo>
                    <a:pt x="798" y="1289"/>
                  </a:lnTo>
                  <a:lnTo>
                    <a:pt x="1594" y="1718"/>
                  </a:lnTo>
                  <a:lnTo>
                    <a:pt x="15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61"/>
            <p:cNvSpPr/>
            <p:nvPr/>
          </p:nvSpPr>
          <p:spPr>
            <a:xfrm>
              <a:off x="-1172192" y="4600562"/>
              <a:ext cx="103986" cy="112135"/>
            </a:xfrm>
            <a:custGeom>
              <a:avLst/>
              <a:gdLst/>
              <a:ahLst/>
              <a:cxnLst/>
              <a:rect l="l" t="t" r="r" b="b"/>
              <a:pathLst>
                <a:path w="1595" h="1720" extrusionOk="0">
                  <a:moveTo>
                    <a:pt x="1594" y="1"/>
                  </a:moveTo>
                  <a:lnTo>
                    <a:pt x="798" y="431"/>
                  </a:lnTo>
                  <a:lnTo>
                    <a:pt x="1" y="860"/>
                  </a:lnTo>
                  <a:lnTo>
                    <a:pt x="798" y="1290"/>
                  </a:lnTo>
                  <a:lnTo>
                    <a:pt x="1594" y="1720"/>
                  </a:lnTo>
                  <a:lnTo>
                    <a:pt x="15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61"/>
            <p:cNvSpPr/>
            <p:nvPr/>
          </p:nvSpPr>
          <p:spPr>
            <a:xfrm>
              <a:off x="-1172192" y="4399568"/>
              <a:ext cx="103986" cy="111679"/>
            </a:xfrm>
            <a:custGeom>
              <a:avLst/>
              <a:gdLst/>
              <a:ahLst/>
              <a:cxnLst/>
              <a:rect l="l" t="t" r="r" b="b"/>
              <a:pathLst>
                <a:path w="1595" h="1713" extrusionOk="0">
                  <a:moveTo>
                    <a:pt x="1594" y="0"/>
                  </a:moveTo>
                  <a:lnTo>
                    <a:pt x="798" y="425"/>
                  </a:lnTo>
                  <a:lnTo>
                    <a:pt x="1" y="855"/>
                  </a:lnTo>
                  <a:lnTo>
                    <a:pt x="798" y="1283"/>
                  </a:lnTo>
                  <a:lnTo>
                    <a:pt x="1594" y="1713"/>
                  </a:lnTo>
                  <a:lnTo>
                    <a:pt x="15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61"/>
            <p:cNvSpPr/>
            <p:nvPr/>
          </p:nvSpPr>
          <p:spPr>
            <a:xfrm>
              <a:off x="-1172192" y="4198183"/>
              <a:ext cx="103986" cy="111744"/>
            </a:xfrm>
            <a:custGeom>
              <a:avLst/>
              <a:gdLst/>
              <a:ahLst/>
              <a:cxnLst/>
              <a:rect l="l" t="t" r="r" b="b"/>
              <a:pathLst>
                <a:path w="1595" h="1714" extrusionOk="0">
                  <a:moveTo>
                    <a:pt x="1594" y="0"/>
                  </a:moveTo>
                  <a:lnTo>
                    <a:pt x="798" y="424"/>
                  </a:lnTo>
                  <a:lnTo>
                    <a:pt x="1" y="859"/>
                  </a:lnTo>
                  <a:lnTo>
                    <a:pt x="798" y="1283"/>
                  </a:lnTo>
                  <a:lnTo>
                    <a:pt x="1594" y="1713"/>
                  </a:lnTo>
                  <a:lnTo>
                    <a:pt x="15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61"/>
            <p:cNvSpPr/>
            <p:nvPr/>
          </p:nvSpPr>
          <p:spPr>
            <a:xfrm>
              <a:off x="-1172192" y="3996733"/>
              <a:ext cx="103986" cy="111744"/>
            </a:xfrm>
            <a:custGeom>
              <a:avLst/>
              <a:gdLst/>
              <a:ahLst/>
              <a:cxnLst/>
              <a:rect l="l" t="t" r="r" b="b"/>
              <a:pathLst>
                <a:path w="1595" h="1714" extrusionOk="0">
                  <a:moveTo>
                    <a:pt x="1594" y="0"/>
                  </a:moveTo>
                  <a:lnTo>
                    <a:pt x="798" y="430"/>
                  </a:lnTo>
                  <a:lnTo>
                    <a:pt x="1" y="860"/>
                  </a:lnTo>
                  <a:lnTo>
                    <a:pt x="798" y="1283"/>
                  </a:lnTo>
                  <a:lnTo>
                    <a:pt x="1594" y="1713"/>
                  </a:lnTo>
                  <a:lnTo>
                    <a:pt x="15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61"/>
            <p:cNvSpPr/>
            <p:nvPr/>
          </p:nvSpPr>
          <p:spPr>
            <a:xfrm>
              <a:off x="-1172192" y="3795348"/>
              <a:ext cx="103986" cy="112070"/>
            </a:xfrm>
            <a:custGeom>
              <a:avLst/>
              <a:gdLst/>
              <a:ahLst/>
              <a:cxnLst/>
              <a:rect l="l" t="t" r="r" b="b"/>
              <a:pathLst>
                <a:path w="1595" h="1719" extrusionOk="0">
                  <a:moveTo>
                    <a:pt x="1594" y="1"/>
                  </a:moveTo>
                  <a:lnTo>
                    <a:pt x="798" y="429"/>
                  </a:lnTo>
                  <a:lnTo>
                    <a:pt x="1" y="859"/>
                  </a:lnTo>
                  <a:lnTo>
                    <a:pt x="798" y="1289"/>
                  </a:lnTo>
                  <a:lnTo>
                    <a:pt x="1594" y="1718"/>
                  </a:lnTo>
                  <a:lnTo>
                    <a:pt x="15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61"/>
            <p:cNvSpPr/>
            <p:nvPr/>
          </p:nvSpPr>
          <p:spPr>
            <a:xfrm>
              <a:off x="-1172192" y="3593898"/>
              <a:ext cx="103986" cy="112070"/>
            </a:xfrm>
            <a:custGeom>
              <a:avLst/>
              <a:gdLst/>
              <a:ahLst/>
              <a:cxnLst/>
              <a:rect l="l" t="t" r="r" b="b"/>
              <a:pathLst>
                <a:path w="1595" h="1719" extrusionOk="0">
                  <a:moveTo>
                    <a:pt x="1594" y="1"/>
                  </a:moveTo>
                  <a:lnTo>
                    <a:pt x="798" y="431"/>
                  </a:lnTo>
                  <a:lnTo>
                    <a:pt x="1" y="860"/>
                  </a:lnTo>
                  <a:lnTo>
                    <a:pt x="798" y="1290"/>
                  </a:lnTo>
                  <a:lnTo>
                    <a:pt x="1594" y="1718"/>
                  </a:lnTo>
                  <a:lnTo>
                    <a:pt x="15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61"/>
            <p:cNvSpPr/>
            <p:nvPr/>
          </p:nvSpPr>
          <p:spPr>
            <a:xfrm>
              <a:off x="-1172192" y="3392904"/>
              <a:ext cx="103986" cy="111679"/>
            </a:xfrm>
            <a:custGeom>
              <a:avLst/>
              <a:gdLst/>
              <a:ahLst/>
              <a:cxnLst/>
              <a:rect l="l" t="t" r="r" b="b"/>
              <a:pathLst>
                <a:path w="1595" h="1713" extrusionOk="0">
                  <a:moveTo>
                    <a:pt x="1594" y="0"/>
                  </a:moveTo>
                  <a:lnTo>
                    <a:pt x="798" y="424"/>
                  </a:lnTo>
                  <a:lnTo>
                    <a:pt x="1" y="853"/>
                  </a:lnTo>
                  <a:lnTo>
                    <a:pt x="798" y="1283"/>
                  </a:lnTo>
                  <a:lnTo>
                    <a:pt x="1594" y="1713"/>
                  </a:lnTo>
                  <a:lnTo>
                    <a:pt x="15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61"/>
            <p:cNvSpPr/>
            <p:nvPr/>
          </p:nvSpPr>
          <p:spPr>
            <a:xfrm>
              <a:off x="-1172192" y="3191454"/>
              <a:ext cx="103986" cy="111679"/>
            </a:xfrm>
            <a:custGeom>
              <a:avLst/>
              <a:gdLst/>
              <a:ahLst/>
              <a:cxnLst/>
              <a:rect l="l" t="t" r="r" b="b"/>
              <a:pathLst>
                <a:path w="1595" h="1713" extrusionOk="0">
                  <a:moveTo>
                    <a:pt x="1594" y="0"/>
                  </a:moveTo>
                  <a:lnTo>
                    <a:pt x="798" y="430"/>
                  </a:lnTo>
                  <a:lnTo>
                    <a:pt x="1" y="860"/>
                  </a:lnTo>
                  <a:lnTo>
                    <a:pt x="798" y="1284"/>
                  </a:lnTo>
                  <a:lnTo>
                    <a:pt x="1594" y="1713"/>
                  </a:lnTo>
                  <a:lnTo>
                    <a:pt x="15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8" name="Google Shape;7238;p61"/>
            <p:cNvSpPr/>
            <p:nvPr/>
          </p:nvSpPr>
          <p:spPr>
            <a:xfrm>
              <a:off x="-1172192" y="2990069"/>
              <a:ext cx="103986" cy="111744"/>
            </a:xfrm>
            <a:custGeom>
              <a:avLst/>
              <a:gdLst/>
              <a:ahLst/>
              <a:cxnLst/>
              <a:rect l="l" t="t" r="r" b="b"/>
              <a:pathLst>
                <a:path w="1595" h="1714" extrusionOk="0">
                  <a:moveTo>
                    <a:pt x="1594" y="0"/>
                  </a:moveTo>
                  <a:lnTo>
                    <a:pt x="798" y="430"/>
                  </a:lnTo>
                  <a:lnTo>
                    <a:pt x="1" y="859"/>
                  </a:lnTo>
                  <a:lnTo>
                    <a:pt x="798" y="1283"/>
                  </a:lnTo>
                  <a:lnTo>
                    <a:pt x="1594" y="1713"/>
                  </a:lnTo>
                  <a:lnTo>
                    <a:pt x="15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9" name="Google Shape;7239;p61"/>
            <p:cNvSpPr/>
            <p:nvPr/>
          </p:nvSpPr>
          <p:spPr>
            <a:xfrm>
              <a:off x="-1172192" y="2788619"/>
              <a:ext cx="103986" cy="112135"/>
            </a:xfrm>
            <a:custGeom>
              <a:avLst/>
              <a:gdLst/>
              <a:ahLst/>
              <a:cxnLst/>
              <a:rect l="l" t="t" r="r" b="b"/>
              <a:pathLst>
                <a:path w="1595" h="1720" extrusionOk="0">
                  <a:moveTo>
                    <a:pt x="1594" y="1"/>
                  </a:moveTo>
                  <a:lnTo>
                    <a:pt x="798" y="430"/>
                  </a:lnTo>
                  <a:lnTo>
                    <a:pt x="1" y="860"/>
                  </a:lnTo>
                  <a:lnTo>
                    <a:pt x="798" y="1290"/>
                  </a:lnTo>
                  <a:lnTo>
                    <a:pt x="1594" y="1719"/>
                  </a:lnTo>
                  <a:lnTo>
                    <a:pt x="15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61"/>
            <p:cNvSpPr/>
            <p:nvPr/>
          </p:nvSpPr>
          <p:spPr>
            <a:xfrm>
              <a:off x="-1172192" y="2587234"/>
              <a:ext cx="103986" cy="112070"/>
            </a:xfrm>
            <a:custGeom>
              <a:avLst/>
              <a:gdLst/>
              <a:ahLst/>
              <a:cxnLst/>
              <a:rect l="l" t="t" r="r" b="b"/>
              <a:pathLst>
                <a:path w="1595" h="1719" extrusionOk="0">
                  <a:moveTo>
                    <a:pt x="1594" y="1"/>
                  </a:moveTo>
                  <a:lnTo>
                    <a:pt x="798" y="431"/>
                  </a:lnTo>
                  <a:lnTo>
                    <a:pt x="1" y="859"/>
                  </a:lnTo>
                  <a:lnTo>
                    <a:pt x="798" y="1289"/>
                  </a:lnTo>
                  <a:lnTo>
                    <a:pt x="1594" y="1718"/>
                  </a:lnTo>
                  <a:lnTo>
                    <a:pt x="15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61"/>
            <p:cNvSpPr/>
            <p:nvPr/>
          </p:nvSpPr>
          <p:spPr>
            <a:xfrm>
              <a:off x="-1172192" y="2386109"/>
              <a:ext cx="103986" cy="111809"/>
            </a:xfrm>
            <a:custGeom>
              <a:avLst/>
              <a:gdLst/>
              <a:ahLst/>
              <a:cxnLst/>
              <a:rect l="l" t="t" r="r" b="b"/>
              <a:pathLst>
                <a:path w="1595" h="1715" extrusionOk="0">
                  <a:moveTo>
                    <a:pt x="1594" y="1"/>
                  </a:moveTo>
                  <a:lnTo>
                    <a:pt x="798" y="426"/>
                  </a:lnTo>
                  <a:lnTo>
                    <a:pt x="1" y="855"/>
                  </a:lnTo>
                  <a:lnTo>
                    <a:pt x="798" y="1285"/>
                  </a:lnTo>
                  <a:lnTo>
                    <a:pt x="1594" y="1715"/>
                  </a:lnTo>
                  <a:lnTo>
                    <a:pt x="15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61"/>
            <p:cNvSpPr/>
            <p:nvPr/>
          </p:nvSpPr>
          <p:spPr>
            <a:xfrm>
              <a:off x="-1172192" y="2184790"/>
              <a:ext cx="103986" cy="111679"/>
            </a:xfrm>
            <a:custGeom>
              <a:avLst/>
              <a:gdLst/>
              <a:ahLst/>
              <a:cxnLst/>
              <a:rect l="l" t="t" r="r" b="b"/>
              <a:pathLst>
                <a:path w="1595" h="1713" extrusionOk="0">
                  <a:moveTo>
                    <a:pt x="1594" y="0"/>
                  </a:moveTo>
                  <a:lnTo>
                    <a:pt x="798" y="430"/>
                  </a:lnTo>
                  <a:lnTo>
                    <a:pt x="1" y="860"/>
                  </a:lnTo>
                  <a:lnTo>
                    <a:pt x="798" y="1283"/>
                  </a:lnTo>
                  <a:lnTo>
                    <a:pt x="1594" y="1713"/>
                  </a:lnTo>
                  <a:lnTo>
                    <a:pt x="15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61"/>
            <p:cNvSpPr/>
            <p:nvPr/>
          </p:nvSpPr>
          <p:spPr>
            <a:xfrm>
              <a:off x="-1172192" y="1983339"/>
              <a:ext cx="103986" cy="111809"/>
            </a:xfrm>
            <a:custGeom>
              <a:avLst/>
              <a:gdLst/>
              <a:ahLst/>
              <a:cxnLst/>
              <a:rect l="l" t="t" r="r" b="b"/>
              <a:pathLst>
                <a:path w="1595" h="1715" extrusionOk="0">
                  <a:moveTo>
                    <a:pt x="1594" y="0"/>
                  </a:moveTo>
                  <a:lnTo>
                    <a:pt x="798" y="430"/>
                  </a:lnTo>
                  <a:lnTo>
                    <a:pt x="1" y="860"/>
                  </a:lnTo>
                  <a:lnTo>
                    <a:pt x="798" y="1289"/>
                  </a:lnTo>
                  <a:lnTo>
                    <a:pt x="1594" y="1714"/>
                  </a:lnTo>
                  <a:lnTo>
                    <a:pt x="15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4" name="Google Shape;7244;p61"/>
            <p:cNvSpPr/>
            <p:nvPr/>
          </p:nvSpPr>
          <p:spPr>
            <a:xfrm>
              <a:off x="-1172192" y="1781954"/>
              <a:ext cx="103986" cy="112070"/>
            </a:xfrm>
            <a:custGeom>
              <a:avLst/>
              <a:gdLst/>
              <a:ahLst/>
              <a:cxnLst/>
              <a:rect l="l" t="t" r="r" b="b"/>
              <a:pathLst>
                <a:path w="1595" h="1719" extrusionOk="0">
                  <a:moveTo>
                    <a:pt x="1594" y="1"/>
                  </a:moveTo>
                  <a:lnTo>
                    <a:pt x="798" y="430"/>
                  </a:lnTo>
                  <a:lnTo>
                    <a:pt x="1" y="860"/>
                  </a:lnTo>
                  <a:lnTo>
                    <a:pt x="798" y="1288"/>
                  </a:lnTo>
                  <a:lnTo>
                    <a:pt x="1594" y="1718"/>
                  </a:lnTo>
                  <a:lnTo>
                    <a:pt x="15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61"/>
            <p:cNvSpPr/>
            <p:nvPr/>
          </p:nvSpPr>
          <p:spPr>
            <a:xfrm>
              <a:off x="-1172192" y="1568052"/>
              <a:ext cx="103986" cy="112135"/>
            </a:xfrm>
            <a:custGeom>
              <a:avLst/>
              <a:gdLst/>
              <a:ahLst/>
              <a:cxnLst/>
              <a:rect l="l" t="t" r="r" b="b"/>
              <a:pathLst>
                <a:path w="1595" h="1720" extrusionOk="0">
                  <a:moveTo>
                    <a:pt x="1594" y="0"/>
                  </a:moveTo>
                  <a:lnTo>
                    <a:pt x="798" y="430"/>
                  </a:lnTo>
                  <a:lnTo>
                    <a:pt x="1" y="860"/>
                  </a:lnTo>
                  <a:lnTo>
                    <a:pt x="798" y="1289"/>
                  </a:lnTo>
                  <a:lnTo>
                    <a:pt x="1594" y="1719"/>
                  </a:lnTo>
                  <a:lnTo>
                    <a:pt x="15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61"/>
            <p:cNvSpPr/>
            <p:nvPr/>
          </p:nvSpPr>
          <p:spPr>
            <a:xfrm>
              <a:off x="-1172192" y="1366667"/>
              <a:ext cx="103986" cy="112070"/>
            </a:xfrm>
            <a:custGeom>
              <a:avLst/>
              <a:gdLst/>
              <a:ahLst/>
              <a:cxnLst/>
              <a:rect l="l" t="t" r="r" b="b"/>
              <a:pathLst>
                <a:path w="1595" h="1719" extrusionOk="0">
                  <a:moveTo>
                    <a:pt x="1594" y="1"/>
                  </a:moveTo>
                  <a:lnTo>
                    <a:pt x="798" y="430"/>
                  </a:lnTo>
                  <a:lnTo>
                    <a:pt x="1" y="859"/>
                  </a:lnTo>
                  <a:lnTo>
                    <a:pt x="798" y="1289"/>
                  </a:lnTo>
                  <a:lnTo>
                    <a:pt x="1594" y="1718"/>
                  </a:lnTo>
                  <a:lnTo>
                    <a:pt x="15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61"/>
            <p:cNvSpPr/>
            <p:nvPr/>
          </p:nvSpPr>
          <p:spPr>
            <a:xfrm>
              <a:off x="-1172192" y="1165543"/>
              <a:ext cx="103986" cy="111809"/>
            </a:xfrm>
            <a:custGeom>
              <a:avLst/>
              <a:gdLst/>
              <a:ahLst/>
              <a:cxnLst/>
              <a:rect l="l" t="t" r="r" b="b"/>
              <a:pathLst>
                <a:path w="1595" h="1715" extrusionOk="0">
                  <a:moveTo>
                    <a:pt x="1594" y="1"/>
                  </a:moveTo>
                  <a:lnTo>
                    <a:pt x="798" y="430"/>
                  </a:lnTo>
                  <a:lnTo>
                    <a:pt x="1" y="860"/>
                  </a:lnTo>
                  <a:lnTo>
                    <a:pt x="798" y="1285"/>
                  </a:lnTo>
                  <a:lnTo>
                    <a:pt x="1594" y="1715"/>
                  </a:lnTo>
                  <a:lnTo>
                    <a:pt x="15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61"/>
            <p:cNvSpPr/>
            <p:nvPr/>
          </p:nvSpPr>
          <p:spPr>
            <a:xfrm>
              <a:off x="-1172192" y="964158"/>
              <a:ext cx="103986" cy="111744"/>
            </a:xfrm>
            <a:custGeom>
              <a:avLst/>
              <a:gdLst/>
              <a:ahLst/>
              <a:cxnLst/>
              <a:rect l="l" t="t" r="r" b="b"/>
              <a:pathLst>
                <a:path w="1595" h="1714" extrusionOk="0">
                  <a:moveTo>
                    <a:pt x="1594" y="1"/>
                  </a:moveTo>
                  <a:lnTo>
                    <a:pt x="798" y="431"/>
                  </a:lnTo>
                  <a:lnTo>
                    <a:pt x="1" y="860"/>
                  </a:lnTo>
                  <a:lnTo>
                    <a:pt x="798" y="1284"/>
                  </a:lnTo>
                  <a:lnTo>
                    <a:pt x="1594" y="1714"/>
                  </a:lnTo>
                  <a:lnTo>
                    <a:pt x="15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9" name="Google Shape;7249;p61"/>
            <p:cNvSpPr/>
            <p:nvPr/>
          </p:nvSpPr>
          <p:spPr>
            <a:xfrm>
              <a:off x="-1172192" y="762773"/>
              <a:ext cx="103986" cy="112070"/>
            </a:xfrm>
            <a:custGeom>
              <a:avLst/>
              <a:gdLst/>
              <a:ahLst/>
              <a:cxnLst/>
              <a:rect l="l" t="t" r="r" b="b"/>
              <a:pathLst>
                <a:path w="1595" h="1719" extrusionOk="0">
                  <a:moveTo>
                    <a:pt x="1594" y="0"/>
                  </a:moveTo>
                  <a:lnTo>
                    <a:pt x="798" y="430"/>
                  </a:lnTo>
                  <a:lnTo>
                    <a:pt x="1" y="859"/>
                  </a:lnTo>
                  <a:lnTo>
                    <a:pt x="798" y="1289"/>
                  </a:lnTo>
                  <a:lnTo>
                    <a:pt x="1594" y="1719"/>
                  </a:lnTo>
                  <a:lnTo>
                    <a:pt x="15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61"/>
            <p:cNvSpPr/>
            <p:nvPr/>
          </p:nvSpPr>
          <p:spPr>
            <a:xfrm>
              <a:off x="-1172192" y="561388"/>
              <a:ext cx="103986" cy="112005"/>
            </a:xfrm>
            <a:custGeom>
              <a:avLst/>
              <a:gdLst/>
              <a:ahLst/>
              <a:cxnLst/>
              <a:rect l="l" t="t" r="r" b="b"/>
              <a:pathLst>
                <a:path w="1595" h="1718" extrusionOk="0">
                  <a:moveTo>
                    <a:pt x="1594" y="0"/>
                  </a:moveTo>
                  <a:lnTo>
                    <a:pt x="798" y="430"/>
                  </a:lnTo>
                  <a:lnTo>
                    <a:pt x="1" y="860"/>
                  </a:lnTo>
                  <a:lnTo>
                    <a:pt x="798" y="1288"/>
                  </a:lnTo>
                  <a:lnTo>
                    <a:pt x="1594" y="1718"/>
                  </a:lnTo>
                  <a:lnTo>
                    <a:pt x="15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61"/>
            <p:cNvSpPr/>
            <p:nvPr/>
          </p:nvSpPr>
          <p:spPr>
            <a:xfrm>
              <a:off x="-1172192" y="360329"/>
              <a:ext cx="103986" cy="111744"/>
            </a:xfrm>
            <a:custGeom>
              <a:avLst/>
              <a:gdLst/>
              <a:ahLst/>
              <a:cxnLst/>
              <a:rect l="l" t="t" r="r" b="b"/>
              <a:pathLst>
                <a:path w="1595" h="1714" extrusionOk="0">
                  <a:moveTo>
                    <a:pt x="1594" y="1"/>
                  </a:moveTo>
                  <a:lnTo>
                    <a:pt x="798" y="424"/>
                  </a:lnTo>
                  <a:lnTo>
                    <a:pt x="1" y="854"/>
                  </a:lnTo>
                  <a:lnTo>
                    <a:pt x="798" y="1284"/>
                  </a:lnTo>
                  <a:lnTo>
                    <a:pt x="1594" y="1713"/>
                  </a:lnTo>
                  <a:lnTo>
                    <a:pt x="15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61"/>
            <p:cNvSpPr/>
            <p:nvPr/>
          </p:nvSpPr>
          <p:spPr>
            <a:xfrm>
              <a:off x="-1172192" y="158878"/>
              <a:ext cx="103986" cy="111744"/>
            </a:xfrm>
            <a:custGeom>
              <a:avLst/>
              <a:gdLst/>
              <a:ahLst/>
              <a:cxnLst/>
              <a:rect l="l" t="t" r="r" b="b"/>
              <a:pathLst>
                <a:path w="1595" h="1714" extrusionOk="0">
                  <a:moveTo>
                    <a:pt x="1594" y="1"/>
                  </a:moveTo>
                  <a:lnTo>
                    <a:pt x="798" y="430"/>
                  </a:lnTo>
                  <a:lnTo>
                    <a:pt x="1" y="860"/>
                  </a:lnTo>
                  <a:lnTo>
                    <a:pt x="798" y="1284"/>
                  </a:lnTo>
                  <a:lnTo>
                    <a:pt x="1594" y="1713"/>
                  </a:lnTo>
                  <a:lnTo>
                    <a:pt x="15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53" name="Google Shape;7253;p61"/>
          <p:cNvGrpSpPr/>
          <p:nvPr/>
        </p:nvGrpSpPr>
        <p:grpSpPr>
          <a:xfrm>
            <a:off x="4389905" y="4619709"/>
            <a:ext cx="4751129" cy="222951"/>
            <a:chOff x="4389905" y="4619709"/>
            <a:chExt cx="4751129" cy="222951"/>
          </a:xfrm>
        </p:grpSpPr>
        <p:sp>
          <p:nvSpPr>
            <p:cNvPr id="7254" name="Google Shape;7254;p61"/>
            <p:cNvSpPr/>
            <p:nvPr/>
          </p:nvSpPr>
          <p:spPr>
            <a:xfrm rot="-5400000">
              <a:off x="8984211" y="4685836"/>
              <a:ext cx="111650" cy="201997"/>
            </a:xfrm>
            <a:custGeom>
              <a:avLst/>
              <a:gdLst/>
              <a:ahLst/>
              <a:cxnLst/>
              <a:rect l="l" t="t" r="r" b="b"/>
              <a:pathLst>
                <a:path w="1599" h="1715" extrusionOk="0">
                  <a:moveTo>
                    <a:pt x="0" y="0"/>
                  </a:moveTo>
                  <a:lnTo>
                    <a:pt x="0" y="1714"/>
                  </a:lnTo>
                  <a:lnTo>
                    <a:pt x="801" y="1285"/>
                  </a:lnTo>
                  <a:lnTo>
                    <a:pt x="1599" y="860"/>
                  </a:lnTo>
                  <a:lnTo>
                    <a:pt x="801" y="43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61"/>
            <p:cNvSpPr/>
            <p:nvPr/>
          </p:nvSpPr>
          <p:spPr>
            <a:xfrm rot="-5400000">
              <a:off x="8744470" y="4630304"/>
              <a:ext cx="222951" cy="201761"/>
            </a:xfrm>
            <a:custGeom>
              <a:avLst/>
              <a:gdLst/>
              <a:ahLst/>
              <a:cxnLst/>
              <a:rect l="l" t="t" r="r" b="b"/>
              <a:pathLst>
                <a:path w="3193" h="1713" extrusionOk="0">
                  <a:moveTo>
                    <a:pt x="1599" y="0"/>
                  </a:moveTo>
                  <a:lnTo>
                    <a:pt x="801" y="430"/>
                  </a:lnTo>
                  <a:lnTo>
                    <a:pt x="0" y="860"/>
                  </a:lnTo>
                  <a:lnTo>
                    <a:pt x="801" y="1283"/>
                  </a:lnTo>
                  <a:lnTo>
                    <a:pt x="1599" y="1713"/>
                  </a:lnTo>
                  <a:lnTo>
                    <a:pt x="2396" y="1283"/>
                  </a:lnTo>
                  <a:lnTo>
                    <a:pt x="3192" y="860"/>
                  </a:lnTo>
                  <a:lnTo>
                    <a:pt x="2396" y="430"/>
                  </a:lnTo>
                  <a:lnTo>
                    <a:pt x="15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61"/>
            <p:cNvSpPr/>
            <p:nvPr/>
          </p:nvSpPr>
          <p:spPr>
            <a:xfrm rot="-5400000">
              <a:off x="8620624" y="4685601"/>
              <a:ext cx="111650" cy="202468"/>
            </a:xfrm>
            <a:custGeom>
              <a:avLst/>
              <a:gdLst/>
              <a:ahLst/>
              <a:cxnLst/>
              <a:rect l="l" t="t" r="r" b="b"/>
              <a:pathLst>
                <a:path w="1599" h="1719" extrusionOk="0">
                  <a:moveTo>
                    <a:pt x="0" y="1"/>
                  </a:moveTo>
                  <a:lnTo>
                    <a:pt x="0" y="1718"/>
                  </a:lnTo>
                  <a:lnTo>
                    <a:pt x="801" y="1289"/>
                  </a:lnTo>
                  <a:lnTo>
                    <a:pt x="1599" y="860"/>
                  </a:lnTo>
                  <a:lnTo>
                    <a:pt x="801" y="430"/>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61"/>
            <p:cNvSpPr/>
            <p:nvPr/>
          </p:nvSpPr>
          <p:spPr>
            <a:xfrm rot="-5400000">
              <a:off x="8380707" y="4630245"/>
              <a:ext cx="222951" cy="201879"/>
            </a:xfrm>
            <a:custGeom>
              <a:avLst/>
              <a:gdLst/>
              <a:ahLst/>
              <a:cxnLst/>
              <a:rect l="l" t="t" r="r" b="b"/>
              <a:pathLst>
                <a:path w="3193" h="1714" extrusionOk="0">
                  <a:moveTo>
                    <a:pt x="1599" y="0"/>
                  </a:moveTo>
                  <a:lnTo>
                    <a:pt x="801" y="429"/>
                  </a:lnTo>
                  <a:lnTo>
                    <a:pt x="0" y="859"/>
                  </a:lnTo>
                  <a:lnTo>
                    <a:pt x="801" y="1283"/>
                  </a:lnTo>
                  <a:lnTo>
                    <a:pt x="1599" y="1713"/>
                  </a:lnTo>
                  <a:lnTo>
                    <a:pt x="2396" y="1283"/>
                  </a:lnTo>
                  <a:lnTo>
                    <a:pt x="3192" y="859"/>
                  </a:lnTo>
                  <a:lnTo>
                    <a:pt x="2396" y="429"/>
                  </a:lnTo>
                  <a:lnTo>
                    <a:pt x="15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61"/>
            <p:cNvSpPr/>
            <p:nvPr/>
          </p:nvSpPr>
          <p:spPr>
            <a:xfrm rot="-5400000">
              <a:off x="8256743" y="4685542"/>
              <a:ext cx="111650" cy="202586"/>
            </a:xfrm>
            <a:custGeom>
              <a:avLst/>
              <a:gdLst/>
              <a:ahLst/>
              <a:cxnLst/>
              <a:rect l="l" t="t" r="r" b="b"/>
              <a:pathLst>
                <a:path w="1599" h="1720" extrusionOk="0">
                  <a:moveTo>
                    <a:pt x="0" y="1"/>
                  </a:moveTo>
                  <a:lnTo>
                    <a:pt x="0" y="1720"/>
                  </a:lnTo>
                  <a:lnTo>
                    <a:pt x="801" y="1290"/>
                  </a:lnTo>
                  <a:lnTo>
                    <a:pt x="1599" y="860"/>
                  </a:lnTo>
                  <a:lnTo>
                    <a:pt x="801" y="43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61"/>
            <p:cNvSpPr/>
            <p:nvPr/>
          </p:nvSpPr>
          <p:spPr>
            <a:xfrm rot="-5400000">
              <a:off x="8017061" y="4629950"/>
              <a:ext cx="222951" cy="202468"/>
            </a:xfrm>
            <a:custGeom>
              <a:avLst/>
              <a:gdLst/>
              <a:ahLst/>
              <a:cxnLst/>
              <a:rect l="l" t="t" r="r" b="b"/>
              <a:pathLst>
                <a:path w="3193" h="1719" extrusionOk="0">
                  <a:moveTo>
                    <a:pt x="1599" y="0"/>
                  </a:moveTo>
                  <a:lnTo>
                    <a:pt x="801" y="430"/>
                  </a:lnTo>
                  <a:lnTo>
                    <a:pt x="0" y="860"/>
                  </a:lnTo>
                  <a:lnTo>
                    <a:pt x="801" y="1290"/>
                  </a:lnTo>
                  <a:lnTo>
                    <a:pt x="1599" y="1718"/>
                  </a:lnTo>
                  <a:lnTo>
                    <a:pt x="2396" y="1290"/>
                  </a:lnTo>
                  <a:lnTo>
                    <a:pt x="3192" y="860"/>
                  </a:lnTo>
                  <a:lnTo>
                    <a:pt x="2396" y="430"/>
                  </a:lnTo>
                  <a:lnTo>
                    <a:pt x="15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61"/>
            <p:cNvSpPr/>
            <p:nvPr/>
          </p:nvSpPr>
          <p:spPr>
            <a:xfrm rot="-5400000">
              <a:off x="7893215" y="4685954"/>
              <a:ext cx="111650" cy="201761"/>
            </a:xfrm>
            <a:custGeom>
              <a:avLst/>
              <a:gdLst/>
              <a:ahLst/>
              <a:cxnLst/>
              <a:rect l="l" t="t" r="r" b="b"/>
              <a:pathLst>
                <a:path w="1599" h="1713" extrusionOk="0">
                  <a:moveTo>
                    <a:pt x="0" y="0"/>
                  </a:moveTo>
                  <a:lnTo>
                    <a:pt x="0" y="1713"/>
                  </a:lnTo>
                  <a:lnTo>
                    <a:pt x="801" y="1283"/>
                  </a:lnTo>
                  <a:lnTo>
                    <a:pt x="1599" y="855"/>
                  </a:lnTo>
                  <a:lnTo>
                    <a:pt x="801" y="425"/>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61"/>
            <p:cNvSpPr/>
            <p:nvPr/>
          </p:nvSpPr>
          <p:spPr>
            <a:xfrm rot="-5400000">
              <a:off x="7653239" y="4629950"/>
              <a:ext cx="222951" cy="202468"/>
            </a:xfrm>
            <a:custGeom>
              <a:avLst/>
              <a:gdLst/>
              <a:ahLst/>
              <a:cxnLst/>
              <a:rect l="l" t="t" r="r" b="b"/>
              <a:pathLst>
                <a:path w="3193" h="1719" extrusionOk="0">
                  <a:moveTo>
                    <a:pt x="1599" y="1"/>
                  </a:moveTo>
                  <a:lnTo>
                    <a:pt x="801" y="429"/>
                  </a:lnTo>
                  <a:lnTo>
                    <a:pt x="0" y="859"/>
                  </a:lnTo>
                  <a:lnTo>
                    <a:pt x="801" y="1289"/>
                  </a:lnTo>
                  <a:lnTo>
                    <a:pt x="1599" y="1718"/>
                  </a:lnTo>
                  <a:lnTo>
                    <a:pt x="2396" y="1289"/>
                  </a:lnTo>
                  <a:lnTo>
                    <a:pt x="3192" y="859"/>
                  </a:lnTo>
                  <a:lnTo>
                    <a:pt x="2396" y="429"/>
                  </a:lnTo>
                  <a:lnTo>
                    <a:pt x="15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61"/>
            <p:cNvSpPr/>
            <p:nvPr/>
          </p:nvSpPr>
          <p:spPr>
            <a:xfrm rot="-5400000">
              <a:off x="7529452" y="4685895"/>
              <a:ext cx="111650" cy="201879"/>
            </a:xfrm>
            <a:custGeom>
              <a:avLst/>
              <a:gdLst/>
              <a:ahLst/>
              <a:cxnLst/>
              <a:rect l="l" t="t" r="r" b="b"/>
              <a:pathLst>
                <a:path w="1599" h="1714" extrusionOk="0">
                  <a:moveTo>
                    <a:pt x="0" y="0"/>
                  </a:moveTo>
                  <a:lnTo>
                    <a:pt x="0" y="1713"/>
                  </a:lnTo>
                  <a:lnTo>
                    <a:pt x="801" y="1283"/>
                  </a:lnTo>
                  <a:lnTo>
                    <a:pt x="1599" y="859"/>
                  </a:lnTo>
                  <a:lnTo>
                    <a:pt x="801" y="424"/>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61"/>
            <p:cNvSpPr/>
            <p:nvPr/>
          </p:nvSpPr>
          <p:spPr>
            <a:xfrm rot="-5400000">
              <a:off x="7289594" y="4630245"/>
              <a:ext cx="222951" cy="201879"/>
            </a:xfrm>
            <a:custGeom>
              <a:avLst/>
              <a:gdLst/>
              <a:ahLst/>
              <a:cxnLst/>
              <a:rect l="l" t="t" r="r" b="b"/>
              <a:pathLst>
                <a:path w="3193" h="1714" extrusionOk="0">
                  <a:moveTo>
                    <a:pt x="1599" y="1"/>
                  </a:moveTo>
                  <a:lnTo>
                    <a:pt x="801" y="426"/>
                  </a:lnTo>
                  <a:lnTo>
                    <a:pt x="0" y="855"/>
                  </a:lnTo>
                  <a:lnTo>
                    <a:pt x="801" y="1285"/>
                  </a:lnTo>
                  <a:lnTo>
                    <a:pt x="1599" y="1713"/>
                  </a:lnTo>
                  <a:lnTo>
                    <a:pt x="2396" y="1285"/>
                  </a:lnTo>
                  <a:lnTo>
                    <a:pt x="3192" y="855"/>
                  </a:lnTo>
                  <a:lnTo>
                    <a:pt x="2396" y="426"/>
                  </a:lnTo>
                  <a:lnTo>
                    <a:pt x="15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61"/>
            <p:cNvSpPr/>
            <p:nvPr/>
          </p:nvSpPr>
          <p:spPr>
            <a:xfrm rot="-5400000">
              <a:off x="7165512" y="4685895"/>
              <a:ext cx="111650" cy="201879"/>
            </a:xfrm>
            <a:custGeom>
              <a:avLst/>
              <a:gdLst/>
              <a:ahLst/>
              <a:cxnLst/>
              <a:rect l="l" t="t" r="r" b="b"/>
              <a:pathLst>
                <a:path w="1599" h="1714" extrusionOk="0">
                  <a:moveTo>
                    <a:pt x="0" y="0"/>
                  </a:moveTo>
                  <a:lnTo>
                    <a:pt x="0" y="1713"/>
                  </a:lnTo>
                  <a:lnTo>
                    <a:pt x="801" y="1283"/>
                  </a:lnTo>
                  <a:lnTo>
                    <a:pt x="1599" y="860"/>
                  </a:lnTo>
                  <a:lnTo>
                    <a:pt x="801" y="43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61"/>
            <p:cNvSpPr/>
            <p:nvPr/>
          </p:nvSpPr>
          <p:spPr>
            <a:xfrm rot="-5400000">
              <a:off x="6925830" y="4630304"/>
              <a:ext cx="222951" cy="201761"/>
            </a:xfrm>
            <a:custGeom>
              <a:avLst/>
              <a:gdLst/>
              <a:ahLst/>
              <a:cxnLst/>
              <a:rect l="l" t="t" r="r" b="b"/>
              <a:pathLst>
                <a:path w="3193" h="1713" extrusionOk="0">
                  <a:moveTo>
                    <a:pt x="1599" y="0"/>
                  </a:moveTo>
                  <a:lnTo>
                    <a:pt x="801" y="430"/>
                  </a:lnTo>
                  <a:lnTo>
                    <a:pt x="0" y="858"/>
                  </a:lnTo>
                  <a:lnTo>
                    <a:pt x="801" y="1283"/>
                  </a:lnTo>
                  <a:lnTo>
                    <a:pt x="1599" y="1713"/>
                  </a:lnTo>
                  <a:lnTo>
                    <a:pt x="2396" y="1283"/>
                  </a:lnTo>
                  <a:lnTo>
                    <a:pt x="3192" y="858"/>
                  </a:lnTo>
                  <a:lnTo>
                    <a:pt x="2396" y="430"/>
                  </a:lnTo>
                  <a:lnTo>
                    <a:pt x="15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61"/>
            <p:cNvSpPr/>
            <p:nvPr/>
          </p:nvSpPr>
          <p:spPr>
            <a:xfrm rot="-5400000">
              <a:off x="6801984" y="4685601"/>
              <a:ext cx="111650" cy="202468"/>
            </a:xfrm>
            <a:custGeom>
              <a:avLst/>
              <a:gdLst/>
              <a:ahLst/>
              <a:cxnLst/>
              <a:rect l="l" t="t" r="r" b="b"/>
              <a:pathLst>
                <a:path w="1599" h="1719" extrusionOk="0">
                  <a:moveTo>
                    <a:pt x="0" y="1"/>
                  </a:moveTo>
                  <a:lnTo>
                    <a:pt x="0" y="1718"/>
                  </a:lnTo>
                  <a:lnTo>
                    <a:pt x="801" y="1289"/>
                  </a:lnTo>
                  <a:lnTo>
                    <a:pt x="1599" y="859"/>
                  </a:lnTo>
                  <a:lnTo>
                    <a:pt x="801" y="429"/>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61"/>
            <p:cNvSpPr/>
            <p:nvPr/>
          </p:nvSpPr>
          <p:spPr>
            <a:xfrm rot="-5400000">
              <a:off x="6561890" y="4630304"/>
              <a:ext cx="222951" cy="201761"/>
            </a:xfrm>
            <a:custGeom>
              <a:avLst/>
              <a:gdLst/>
              <a:ahLst/>
              <a:cxnLst/>
              <a:rect l="l" t="t" r="r" b="b"/>
              <a:pathLst>
                <a:path w="3193" h="1713" extrusionOk="0">
                  <a:moveTo>
                    <a:pt x="1599" y="0"/>
                  </a:moveTo>
                  <a:lnTo>
                    <a:pt x="801" y="430"/>
                  </a:lnTo>
                  <a:lnTo>
                    <a:pt x="0" y="860"/>
                  </a:lnTo>
                  <a:lnTo>
                    <a:pt x="801" y="1284"/>
                  </a:lnTo>
                  <a:lnTo>
                    <a:pt x="1599" y="1713"/>
                  </a:lnTo>
                  <a:lnTo>
                    <a:pt x="2396" y="1284"/>
                  </a:lnTo>
                  <a:lnTo>
                    <a:pt x="3192" y="860"/>
                  </a:lnTo>
                  <a:lnTo>
                    <a:pt x="2396" y="430"/>
                  </a:lnTo>
                  <a:lnTo>
                    <a:pt x="15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61"/>
            <p:cNvSpPr/>
            <p:nvPr/>
          </p:nvSpPr>
          <p:spPr>
            <a:xfrm rot="-5400000">
              <a:off x="6438044" y="4685601"/>
              <a:ext cx="111650" cy="202468"/>
            </a:xfrm>
            <a:custGeom>
              <a:avLst/>
              <a:gdLst/>
              <a:ahLst/>
              <a:cxnLst/>
              <a:rect l="l" t="t" r="r" b="b"/>
              <a:pathLst>
                <a:path w="1599" h="1719" extrusionOk="0">
                  <a:moveTo>
                    <a:pt x="0" y="1"/>
                  </a:moveTo>
                  <a:lnTo>
                    <a:pt x="0" y="1718"/>
                  </a:lnTo>
                  <a:lnTo>
                    <a:pt x="801" y="1290"/>
                  </a:lnTo>
                  <a:lnTo>
                    <a:pt x="1599" y="860"/>
                  </a:lnTo>
                  <a:lnTo>
                    <a:pt x="801" y="43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61"/>
            <p:cNvSpPr/>
            <p:nvPr/>
          </p:nvSpPr>
          <p:spPr>
            <a:xfrm rot="-5400000">
              <a:off x="6198421" y="4629950"/>
              <a:ext cx="222951" cy="202468"/>
            </a:xfrm>
            <a:custGeom>
              <a:avLst/>
              <a:gdLst/>
              <a:ahLst/>
              <a:cxnLst/>
              <a:rect l="l" t="t" r="r" b="b"/>
              <a:pathLst>
                <a:path w="3193" h="1719" extrusionOk="0">
                  <a:moveTo>
                    <a:pt x="1599" y="0"/>
                  </a:moveTo>
                  <a:lnTo>
                    <a:pt x="801" y="430"/>
                  </a:lnTo>
                  <a:lnTo>
                    <a:pt x="0" y="859"/>
                  </a:lnTo>
                  <a:lnTo>
                    <a:pt x="801" y="1288"/>
                  </a:lnTo>
                  <a:lnTo>
                    <a:pt x="1599" y="1718"/>
                  </a:lnTo>
                  <a:lnTo>
                    <a:pt x="2396" y="1288"/>
                  </a:lnTo>
                  <a:lnTo>
                    <a:pt x="3192" y="859"/>
                  </a:lnTo>
                  <a:lnTo>
                    <a:pt x="2396" y="430"/>
                  </a:lnTo>
                  <a:lnTo>
                    <a:pt x="15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61"/>
            <p:cNvSpPr/>
            <p:nvPr/>
          </p:nvSpPr>
          <p:spPr>
            <a:xfrm rot="-5400000">
              <a:off x="6074575" y="4685954"/>
              <a:ext cx="111650" cy="201761"/>
            </a:xfrm>
            <a:custGeom>
              <a:avLst/>
              <a:gdLst/>
              <a:ahLst/>
              <a:cxnLst/>
              <a:rect l="l" t="t" r="r" b="b"/>
              <a:pathLst>
                <a:path w="1599" h="1713" extrusionOk="0">
                  <a:moveTo>
                    <a:pt x="0" y="0"/>
                  </a:moveTo>
                  <a:lnTo>
                    <a:pt x="0" y="1713"/>
                  </a:lnTo>
                  <a:lnTo>
                    <a:pt x="801" y="1283"/>
                  </a:lnTo>
                  <a:lnTo>
                    <a:pt x="1599" y="853"/>
                  </a:lnTo>
                  <a:lnTo>
                    <a:pt x="801" y="424"/>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61"/>
            <p:cNvSpPr/>
            <p:nvPr/>
          </p:nvSpPr>
          <p:spPr>
            <a:xfrm rot="-5400000">
              <a:off x="5834540" y="4629891"/>
              <a:ext cx="222951" cy="202586"/>
            </a:xfrm>
            <a:custGeom>
              <a:avLst/>
              <a:gdLst/>
              <a:ahLst/>
              <a:cxnLst/>
              <a:rect l="l" t="t" r="r" b="b"/>
              <a:pathLst>
                <a:path w="3193" h="1720" extrusionOk="0">
                  <a:moveTo>
                    <a:pt x="1599" y="1"/>
                  </a:moveTo>
                  <a:lnTo>
                    <a:pt x="801" y="430"/>
                  </a:lnTo>
                  <a:lnTo>
                    <a:pt x="0" y="860"/>
                  </a:lnTo>
                  <a:lnTo>
                    <a:pt x="801" y="1290"/>
                  </a:lnTo>
                  <a:lnTo>
                    <a:pt x="1599" y="1719"/>
                  </a:lnTo>
                  <a:lnTo>
                    <a:pt x="2396" y="1290"/>
                  </a:lnTo>
                  <a:lnTo>
                    <a:pt x="3192" y="860"/>
                  </a:lnTo>
                  <a:lnTo>
                    <a:pt x="2396" y="430"/>
                  </a:lnTo>
                  <a:lnTo>
                    <a:pt x="15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61"/>
            <p:cNvSpPr/>
            <p:nvPr/>
          </p:nvSpPr>
          <p:spPr>
            <a:xfrm rot="-5400000">
              <a:off x="5710635" y="4685954"/>
              <a:ext cx="111650" cy="201761"/>
            </a:xfrm>
            <a:custGeom>
              <a:avLst/>
              <a:gdLst/>
              <a:ahLst/>
              <a:cxnLst/>
              <a:rect l="l" t="t" r="r" b="b"/>
              <a:pathLst>
                <a:path w="1599" h="1713" extrusionOk="0">
                  <a:moveTo>
                    <a:pt x="0" y="0"/>
                  </a:moveTo>
                  <a:lnTo>
                    <a:pt x="0" y="1713"/>
                  </a:lnTo>
                  <a:lnTo>
                    <a:pt x="801" y="1284"/>
                  </a:lnTo>
                  <a:lnTo>
                    <a:pt x="1599" y="860"/>
                  </a:lnTo>
                  <a:lnTo>
                    <a:pt x="801" y="43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61"/>
            <p:cNvSpPr/>
            <p:nvPr/>
          </p:nvSpPr>
          <p:spPr>
            <a:xfrm rot="-5400000">
              <a:off x="5470954" y="4630245"/>
              <a:ext cx="222951" cy="201879"/>
            </a:xfrm>
            <a:custGeom>
              <a:avLst/>
              <a:gdLst/>
              <a:ahLst/>
              <a:cxnLst/>
              <a:rect l="l" t="t" r="r" b="b"/>
              <a:pathLst>
                <a:path w="3193" h="1714" extrusionOk="0">
                  <a:moveTo>
                    <a:pt x="1599" y="1"/>
                  </a:moveTo>
                  <a:lnTo>
                    <a:pt x="801" y="426"/>
                  </a:lnTo>
                  <a:lnTo>
                    <a:pt x="0" y="854"/>
                  </a:lnTo>
                  <a:lnTo>
                    <a:pt x="801" y="1284"/>
                  </a:lnTo>
                  <a:lnTo>
                    <a:pt x="1599" y="1713"/>
                  </a:lnTo>
                  <a:lnTo>
                    <a:pt x="2396" y="1284"/>
                  </a:lnTo>
                  <a:lnTo>
                    <a:pt x="3192" y="854"/>
                  </a:lnTo>
                  <a:lnTo>
                    <a:pt x="2396" y="426"/>
                  </a:lnTo>
                  <a:lnTo>
                    <a:pt x="15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61"/>
            <p:cNvSpPr/>
            <p:nvPr/>
          </p:nvSpPr>
          <p:spPr>
            <a:xfrm rot="-5400000">
              <a:off x="5346872" y="4685895"/>
              <a:ext cx="111650" cy="201879"/>
            </a:xfrm>
            <a:custGeom>
              <a:avLst/>
              <a:gdLst/>
              <a:ahLst/>
              <a:cxnLst/>
              <a:rect l="l" t="t" r="r" b="b"/>
              <a:pathLst>
                <a:path w="1599" h="1714" extrusionOk="0">
                  <a:moveTo>
                    <a:pt x="0" y="0"/>
                  </a:moveTo>
                  <a:lnTo>
                    <a:pt x="0" y="1713"/>
                  </a:lnTo>
                  <a:lnTo>
                    <a:pt x="801" y="1283"/>
                  </a:lnTo>
                  <a:lnTo>
                    <a:pt x="1599" y="859"/>
                  </a:lnTo>
                  <a:lnTo>
                    <a:pt x="801" y="43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61"/>
            <p:cNvSpPr/>
            <p:nvPr/>
          </p:nvSpPr>
          <p:spPr>
            <a:xfrm rot="-5400000">
              <a:off x="5107073" y="4630186"/>
              <a:ext cx="222951" cy="201997"/>
            </a:xfrm>
            <a:custGeom>
              <a:avLst/>
              <a:gdLst/>
              <a:ahLst/>
              <a:cxnLst/>
              <a:rect l="l" t="t" r="r" b="b"/>
              <a:pathLst>
                <a:path w="3193" h="1715" extrusionOk="0">
                  <a:moveTo>
                    <a:pt x="1599" y="1"/>
                  </a:moveTo>
                  <a:lnTo>
                    <a:pt x="801" y="431"/>
                  </a:lnTo>
                  <a:lnTo>
                    <a:pt x="0" y="860"/>
                  </a:lnTo>
                  <a:lnTo>
                    <a:pt x="801" y="1285"/>
                  </a:lnTo>
                  <a:lnTo>
                    <a:pt x="1599" y="1715"/>
                  </a:lnTo>
                  <a:lnTo>
                    <a:pt x="2396" y="1285"/>
                  </a:lnTo>
                  <a:lnTo>
                    <a:pt x="3192" y="860"/>
                  </a:lnTo>
                  <a:lnTo>
                    <a:pt x="2396" y="431"/>
                  </a:lnTo>
                  <a:lnTo>
                    <a:pt x="15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6" name="Google Shape;7276;p61"/>
            <p:cNvSpPr/>
            <p:nvPr/>
          </p:nvSpPr>
          <p:spPr>
            <a:xfrm rot="-5400000">
              <a:off x="4983286" y="4685542"/>
              <a:ext cx="111650" cy="202586"/>
            </a:xfrm>
            <a:custGeom>
              <a:avLst/>
              <a:gdLst/>
              <a:ahLst/>
              <a:cxnLst/>
              <a:rect l="l" t="t" r="r" b="b"/>
              <a:pathLst>
                <a:path w="1599" h="1720" extrusionOk="0">
                  <a:moveTo>
                    <a:pt x="0" y="1"/>
                  </a:moveTo>
                  <a:lnTo>
                    <a:pt x="0" y="1719"/>
                  </a:lnTo>
                  <a:lnTo>
                    <a:pt x="801" y="1290"/>
                  </a:lnTo>
                  <a:lnTo>
                    <a:pt x="1599" y="860"/>
                  </a:lnTo>
                  <a:lnTo>
                    <a:pt x="801" y="430"/>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61"/>
            <p:cNvSpPr/>
            <p:nvPr/>
          </p:nvSpPr>
          <p:spPr>
            <a:xfrm rot="-5400000">
              <a:off x="4743251" y="4630304"/>
              <a:ext cx="222951" cy="201761"/>
            </a:xfrm>
            <a:custGeom>
              <a:avLst/>
              <a:gdLst/>
              <a:ahLst/>
              <a:cxnLst/>
              <a:rect l="l" t="t" r="r" b="b"/>
              <a:pathLst>
                <a:path w="3193" h="1713" extrusionOk="0">
                  <a:moveTo>
                    <a:pt x="1599" y="0"/>
                  </a:moveTo>
                  <a:lnTo>
                    <a:pt x="801" y="430"/>
                  </a:lnTo>
                  <a:lnTo>
                    <a:pt x="0" y="860"/>
                  </a:lnTo>
                  <a:lnTo>
                    <a:pt x="801" y="1288"/>
                  </a:lnTo>
                  <a:lnTo>
                    <a:pt x="1599" y="1713"/>
                  </a:lnTo>
                  <a:lnTo>
                    <a:pt x="2396" y="1288"/>
                  </a:lnTo>
                  <a:lnTo>
                    <a:pt x="3192" y="860"/>
                  </a:lnTo>
                  <a:lnTo>
                    <a:pt x="2396" y="430"/>
                  </a:lnTo>
                  <a:lnTo>
                    <a:pt x="15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61"/>
            <p:cNvSpPr/>
            <p:nvPr/>
          </p:nvSpPr>
          <p:spPr>
            <a:xfrm rot="-5400000">
              <a:off x="4619404" y="4685601"/>
              <a:ext cx="111650" cy="202468"/>
            </a:xfrm>
            <a:custGeom>
              <a:avLst/>
              <a:gdLst/>
              <a:ahLst/>
              <a:cxnLst/>
              <a:rect l="l" t="t" r="r" b="b"/>
              <a:pathLst>
                <a:path w="1599" h="1719" extrusionOk="0">
                  <a:moveTo>
                    <a:pt x="0" y="1"/>
                  </a:moveTo>
                  <a:lnTo>
                    <a:pt x="0" y="1718"/>
                  </a:lnTo>
                  <a:lnTo>
                    <a:pt x="801" y="1289"/>
                  </a:lnTo>
                  <a:lnTo>
                    <a:pt x="1599" y="859"/>
                  </a:lnTo>
                  <a:lnTo>
                    <a:pt x="801" y="43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61"/>
            <p:cNvSpPr/>
            <p:nvPr/>
          </p:nvSpPr>
          <p:spPr>
            <a:xfrm rot="-5400000">
              <a:off x="4379723" y="4629891"/>
              <a:ext cx="222951" cy="202586"/>
            </a:xfrm>
            <a:custGeom>
              <a:avLst/>
              <a:gdLst/>
              <a:ahLst/>
              <a:cxnLst/>
              <a:rect l="l" t="t" r="r" b="b"/>
              <a:pathLst>
                <a:path w="3193" h="1720" extrusionOk="0">
                  <a:moveTo>
                    <a:pt x="1599" y="0"/>
                  </a:moveTo>
                  <a:lnTo>
                    <a:pt x="801" y="430"/>
                  </a:lnTo>
                  <a:lnTo>
                    <a:pt x="0" y="860"/>
                  </a:lnTo>
                  <a:lnTo>
                    <a:pt x="801" y="1289"/>
                  </a:lnTo>
                  <a:lnTo>
                    <a:pt x="1599" y="1719"/>
                  </a:lnTo>
                  <a:lnTo>
                    <a:pt x="2396" y="1289"/>
                  </a:lnTo>
                  <a:lnTo>
                    <a:pt x="3192" y="860"/>
                  </a:lnTo>
                  <a:lnTo>
                    <a:pt x="2396" y="430"/>
                  </a:lnTo>
                  <a:lnTo>
                    <a:pt x="15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61"/>
            <p:cNvSpPr/>
            <p:nvPr/>
          </p:nvSpPr>
          <p:spPr>
            <a:xfrm rot="-5400000">
              <a:off x="8984350" y="4574399"/>
              <a:ext cx="111371" cy="201997"/>
            </a:xfrm>
            <a:custGeom>
              <a:avLst/>
              <a:gdLst/>
              <a:ahLst/>
              <a:cxnLst/>
              <a:rect l="l" t="t" r="r" b="b"/>
              <a:pathLst>
                <a:path w="1595" h="1715" extrusionOk="0">
                  <a:moveTo>
                    <a:pt x="1594" y="0"/>
                  </a:moveTo>
                  <a:lnTo>
                    <a:pt x="798" y="430"/>
                  </a:lnTo>
                  <a:lnTo>
                    <a:pt x="1" y="860"/>
                  </a:lnTo>
                  <a:lnTo>
                    <a:pt x="798" y="1285"/>
                  </a:lnTo>
                  <a:lnTo>
                    <a:pt x="1594" y="1714"/>
                  </a:lnTo>
                  <a:lnTo>
                    <a:pt x="15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61"/>
            <p:cNvSpPr/>
            <p:nvPr/>
          </p:nvSpPr>
          <p:spPr>
            <a:xfrm rot="-5400000">
              <a:off x="8620764" y="4574163"/>
              <a:ext cx="111371" cy="202468"/>
            </a:xfrm>
            <a:custGeom>
              <a:avLst/>
              <a:gdLst/>
              <a:ahLst/>
              <a:cxnLst/>
              <a:rect l="l" t="t" r="r" b="b"/>
              <a:pathLst>
                <a:path w="1595" h="1719" extrusionOk="0">
                  <a:moveTo>
                    <a:pt x="1594" y="1"/>
                  </a:moveTo>
                  <a:lnTo>
                    <a:pt x="798" y="430"/>
                  </a:lnTo>
                  <a:lnTo>
                    <a:pt x="1" y="860"/>
                  </a:lnTo>
                  <a:lnTo>
                    <a:pt x="798" y="1289"/>
                  </a:lnTo>
                  <a:lnTo>
                    <a:pt x="1594" y="1718"/>
                  </a:lnTo>
                  <a:lnTo>
                    <a:pt x="1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61"/>
            <p:cNvSpPr/>
            <p:nvPr/>
          </p:nvSpPr>
          <p:spPr>
            <a:xfrm rot="-5400000">
              <a:off x="8256883" y="4574104"/>
              <a:ext cx="111371" cy="202586"/>
            </a:xfrm>
            <a:custGeom>
              <a:avLst/>
              <a:gdLst/>
              <a:ahLst/>
              <a:cxnLst/>
              <a:rect l="l" t="t" r="r" b="b"/>
              <a:pathLst>
                <a:path w="1595" h="1720" extrusionOk="0">
                  <a:moveTo>
                    <a:pt x="1594" y="1"/>
                  </a:moveTo>
                  <a:lnTo>
                    <a:pt x="798" y="431"/>
                  </a:lnTo>
                  <a:lnTo>
                    <a:pt x="1" y="860"/>
                  </a:lnTo>
                  <a:lnTo>
                    <a:pt x="798" y="1290"/>
                  </a:lnTo>
                  <a:lnTo>
                    <a:pt x="1594" y="1720"/>
                  </a:lnTo>
                  <a:lnTo>
                    <a:pt x="1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61"/>
            <p:cNvSpPr/>
            <p:nvPr/>
          </p:nvSpPr>
          <p:spPr>
            <a:xfrm rot="-5400000">
              <a:off x="7893355" y="4574517"/>
              <a:ext cx="111371" cy="201761"/>
            </a:xfrm>
            <a:custGeom>
              <a:avLst/>
              <a:gdLst/>
              <a:ahLst/>
              <a:cxnLst/>
              <a:rect l="l" t="t" r="r" b="b"/>
              <a:pathLst>
                <a:path w="1595" h="1713" extrusionOk="0">
                  <a:moveTo>
                    <a:pt x="1594" y="0"/>
                  </a:moveTo>
                  <a:lnTo>
                    <a:pt x="798" y="425"/>
                  </a:lnTo>
                  <a:lnTo>
                    <a:pt x="1" y="855"/>
                  </a:lnTo>
                  <a:lnTo>
                    <a:pt x="798" y="1283"/>
                  </a:lnTo>
                  <a:lnTo>
                    <a:pt x="1594" y="1713"/>
                  </a:lnTo>
                  <a:lnTo>
                    <a:pt x="15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61"/>
            <p:cNvSpPr/>
            <p:nvPr/>
          </p:nvSpPr>
          <p:spPr>
            <a:xfrm rot="-5400000">
              <a:off x="7529592" y="4574458"/>
              <a:ext cx="111371" cy="201879"/>
            </a:xfrm>
            <a:custGeom>
              <a:avLst/>
              <a:gdLst/>
              <a:ahLst/>
              <a:cxnLst/>
              <a:rect l="l" t="t" r="r" b="b"/>
              <a:pathLst>
                <a:path w="1595" h="1714" extrusionOk="0">
                  <a:moveTo>
                    <a:pt x="1594" y="0"/>
                  </a:moveTo>
                  <a:lnTo>
                    <a:pt x="798" y="424"/>
                  </a:lnTo>
                  <a:lnTo>
                    <a:pt x="1" y="859"/>
                  </a:lnTo>
                  <a:lnTo>
                    <a:pt x="798" y="1283"/>
                  </a:lnTo>
                  <a:lnTo>
                    <a:pt x="1594" y="1713"/>
                  </a:lnTo>
                  <a:lnTo>
                    <a:pt x="15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61"/>
            <p:cNvSpPr/>
            <p:nvPr/>
          </p:nvSpPr>
          <p:spPr>
            <a:xfrm rot="-5400000">
              <a:off x="7165652" y="4574458"/>
              <a:ext cx="111371" cy="201879"/>
            </a:xfrm>
            <a:custGeom>
              <a:avLst/>
              <a:gdLst/>
              <a:ahLst/>
              <a:cxnLst/>
              <a:rect l="l" t="t" r="r" b="b"/>
              <a:pathLst>
                <a:path w="1595" h="1714" extrusionOk="0">
                  <a:moveTo>
                    <a:pt x="1594" y="0"/>
                  </a:moveTo>
                  <a:lnTo>
                    <a:pt x="798" y="430"/>
                  </a:lnTo>
                  <a:lnTo>
                    <a:pt x="1" y="860"/>
                  </a:lnTo>
                  <a:lnTo>
                    <a:pt x="798" y="1283"/>
                  </a:lnTo>
                  <a:lnTo>
                    <a:pt x="1594" y="1713"/>
                  </a:lnTo>
                  <a:lnTo>
                    <a:pt x="15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61"/>
            <p:cNvSpPr/>
            <p:nvPr/>
          </p:nvSpPr>
          <p:spPr>
            <a:xfrm rot="-5400000">
              <a:off x="6802124" y="4574163"/>
              <a:ext cx="111371" cy="202468"/>
            </a:xfrm>
            <a:custGeom>
              <a:avLst/>
              <a:gdLst/>
              <a:ahLst/>
              <a:cxnLst/>
              <a:rect l="l" t="t" r="r" b="b"/>
              <a:pathLst>
                <a:path w="1595" h="1719" extrusionOk="0">
                  <a:moveTo>
                    <a:pt x="1594" y="1"/>
                  </a:moveTo>
                  <a:lnTo>
                    <a:pt x="798" y="429"/>
                  </a:lnTo>
                  <a:lnTo>
                    <a:pt x="1" y="859"/>
                  </a:lnTo>
                  <a:lnTo>
                    <a:pt x="798" y="1289"/>
                  </a:lnTo>
                  <a:lnTo>
                    <a:pt x="1594" y="1718"/>
                  </a:lnTo>
                  <a:lnTo>
                    <a:pt x="1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61"/>
            <p:cNvSpPr/>
            <p:nvPr/>
          </p:nvSpPr>
          <p:spPr>
            <a:xfrm rot="-5400000">
              <a:off x="6438184" y="4574163"/>
              <a:ext cx="111371" cy="202468"/>
            </a:xfrm>
            <a:custGeom>
              <a:avLst/>
              <a:gdLst/>
              <a:ahLst/>
              <a:cxnLst/>
              <a:rect l="l" t="t" r="r" b="b"/>
              <a:pathLst>
                <a:path w="1595" h="1719" extrusionOk="0">
                  <a:moveTo>
                    <a:pt x="1594" y="1"/>
                  </a:moveTo>
                  <a:lnTo>
                    <a:pt x="798" y="431"/>
                  </a:lnTo>
                  <a:lnTo>
                    <a:pt x="1" y="860"/>
                  </a:lnTo>
                  <a:lnTo>
                    <a:pt x="798" y="1290"/>
                  </a:lnTo>
                  <a:lnTo>
                    <a:pt x="1594" y="1718"/>
                  </a:lnTo>
                  <a:lnTo>
                    <a:pt x="1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61"/>
            <p:cNvSpPr/>
            <p:nvPr/>
          </p:nvSpPr>
          <p:spPr>
            <a:xfrm rot="-5400000">
              <a:off x="6074715" y="4574517"/>
              <a:ext cx="111371" cy="201761"/>
            </a:xfrm>
            <a:custGeom>
              <a:avLst/>
              <a:gdLst/>
              <a:ahLst/>
              <a:cxnLst/>
              <a:rect l="l" t="t" r="r" b="b"/>
              <a:pathLst>
                <a:path w="1595" h="1713" extrusionOk="0">
                  <a:moveTo>
                    <a:pt x="1594" y="0"/>
                  </a:moveTo>
                  <a:lnTo>
                    <a:pt x="798" y="424"/>
                  </a:lnTo>
                  <a:lnTo>
                    <a:pt x="1" y="853"/>
                  </a:lnTo>
                  <a:lnTo>
                    <a:pt x="798" y="1283"/>
                  </a:lnTo>
                  <a:lnTo>
                    <a:pt x="1594" y="1713"/>
                  </a:lnTo>
                  <a:lnTo>
                    <a:pt x="15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9" name="Google Shape;7289;p61"/>
            <p:cNvSpPr/>
            <p:nvPr/>
          </p:nvSpPr>
          <p:spPr>
            <a:xfrm rot="-5400000">
              <a:off x="5710775" y="4574517"/>
              <a:ext cx="111371" cy="201761"/>
            </a:xfrm>
            <a:custGeom>
              <a:avLst/>
              <a:gdLst/>
              <a:ahLst/>
              <a:cxnLst/>
              <a:rect l="l" t="t" r="r" b="b"/>
              <a:pathLst>
                <a:path w="1595" h="1713" extrusionOk="0">
                  <a:moveTo>
                    <a:pt x="1594" y="0"/>
                  </a:moveTo>
                  <a:lnTo>
                    <a:pt x="798" y="430"/>
                  </a:lnTo>
                  <a:lnTo>
                    <a:pt x="1" y="860"/>
                  </a:lnTo>
                  <a:lnTo>
                    <a:pt x="798" y="1284"/>
                  </a:lnTo>
                  <a:lnTo>
                    <a:pt x="1594" y="1713"/>
                  </a:lnTo>
                  <a:lnTo>
                    <a:pt x="15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0" name="Google Shape;7290;p61"/>
            <p:cNvSpPr/>
            <p:nvPr/>
          </p:nvSpPr>
          <p:spPr>
            <a:xfrm rot="-5400000">
              <a:off x="5347012" y="4574458"/>
              <a:ext cx="111371" cy="201879"/>
            </a:xfrm>
            <a:custGeom>
              <a:avLst/>
              <a:gdLst/>
              <a:ahLst/>
              <a:cxnLst/>
              <a:rect l="l" t="t" r="r" b="b"/>
              <a:pathLst>
                <a:path w="1595" h="1714" extrusionOk="0">
                  <a:moveTo>
                    <a:pt x="1594" y="0"/>
                  </a:moveTo>
                  <a:lnTo>
                    <a:pt x="798" y="430"/>
                  </a:lnTo>
                  <a:lnTo>
                    <a:pt x="1" y="859"/>
                  </a:lnTo>
                  <a:lnTo>
                    <a:pt x="798" y="1283"/>
                  </a:lnTo>
                  <a:lnTo>
                    <a:pt x="1594" y="1713"/>
                  </a:lnTo>
                  <a:lnTo>
                    <a:pt x="15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1" name="Google Shape;7291;p61"/>
            <p:cNvSpPr/>
            <p:nvPr/>
          </p:nvSpPr>
          <p:spPr>
            <a:xfrm rot="-5400000">
              <a:off x="4983425" y="4574104"/>
              <a:ext cx="111371" cy="202586"/>
            </a:xfrm>
            <a:custGeom>
              <a:avLst/>
              <a:gdLst/>
              <a:ahLst/>
              <a:cxnLst/>
              <a:rect l="l" t="t" r="r" b="b"/>
              <a:pathLst>
                <a:path w="1595" h="1720" extrusionOk="0">
                  <a:moveTo>
                    <a:pt x="1594" y="1"/>
                  </a:moveTo>
                  <a:lnTo>
                    <a:pt x="798" y="430"/>
                  </a:lnTo>
                  <a:lnTo>
                    <a:pt x="1" y="860"/>
                  </a:lnTo>
                  <a:lnTo>
                    <a:pt x="798" y="1290"/>
                  </a:lnTo>
                  <a:lnTo>
                    <a:pt x="1594" y="1719"/>
                  </a:lnTo>
                  <a:lnTo>
                    <a:pt x="1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2" name="Google Shape;7292;p61"/>
            <p:cNvSpPr/>
            <p:nvPr/>
          </p:nvSpPr>
          <p:spPr>
            <a:xfrm rot="-5400000">
              <a:off x="4619544" y="4574163"/>
              <a:ext cx="111371" cy="202468"/>
            </a:xfrm>
            <a:custGeom>
              <a:avLst/>
              <a:gdLst/>
              <a:ahLst/>
              <a:cxnLst/>
              <a:rect l="l" t="t" r="r" b="b"/>
              <a:pathLst>
                <a:path w="1595" h="1719" extrusionOk="0">
                  <a:moveTo>
                    <a:pt x="1594" y="1"/>
                  </a:moveTo>
                  <a:lnTo>
                    <a:pt x="798" y="431"/>
                  </a:lnTo>
                  <a:lnTo>
                    <a:pt x="1" y="859"/>
                  </a:lnTo>
                  <a:lnTo>
                    <a:pt x="798" y="1289"/>
                  </a:lnTo>
                  <a:lnTo>
                    <a:pt x="1594" y="1718"/>
                  </a:lnTo>
                  <a:lnTo>
                    <a:pt x="1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05"/>
        <p:cNvGrpSpPr/>
        <p:nvPr/>
      </p:nvGrpSpPr>
      <p:grpSpPr>
        <a:xfrm>
          <a:off x="0" y="0"/>
          <a:ext cx="0" cy="0"/>
          <a:chOff x="0" y="0"/>
          <a:chExt cx="0" cy="0"/>
        </a:xfrm>
      </p:grpSpPr>
      <p:pic>
        <p:nvPicPr>
          <p:cNvPr id="806" name="Google Shape;806;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807" name="Google Shape;807;p8"/>
          <p:cNvSpPr txBox="1">
            <a:spLocks noGrp="1"/>
          </p:cNvSpPr>
          <p:nvPr>
            <p:ph type="title"/>
          </p:nvPr>
        </p:nvSpPr>
        <p:spPr>
          <a:xfrm>
            <a:off x="1388100" y="523800"/>
            <a:ext cx="6367800" cy="135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500">
                <a:solidFill>
                  <a:schemeClr val="accent4"/>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grpSp>
        <p:nvGrpSpPr>
          <p:cNvPr id="808" name="Google Shape;808;p8"/>
          <p:cNvGrpSpPr/>
          <p:nvPr/>
        </p:nvGrpSpPr>
        <p:grpSpPr>
          <a:xfrm>
            <a:off x="204449" y="36"/>
            <a:ext cx="309407" cy="5143415"/>
            <a:chOff x="204449" y="36"/>
            <a:chExt cx="309407" cy="5143415"/>
          </a:xfrm>
        </p:grpSpPr>
        <p:sp>
          <p:nvSpPr>
            <p:cNvPr id="809" name="Google Shape;809;p8"/>
            <p:cNvSpPr/>
            <p:nvPr/>
          </p:nvSpPr>
          <p:spPr>
            <a:xfrm rot="-5400000">
              <a:off x="317166" y="4834044"/>
              <a:ext cx="196690" cy="196690"/>
            </a:xfrm>
            <a:custGeom>
              <a:avLst/>
              <a:gdLst/>
              <a:ahLst/>
              <a:cxnLst/>
              <a:rect l="l" t="t" r="r" b="b"/>
              <a:pathLst>
                <a:path w="2717" h="2717" extrusionOk="0">
                  <a:moveTo>
                    <a:pt x="1357" y="1"/>
                  </a:moveTo>
                  <a:lnTo>
                    <a:pt x="0" y="1362"/>
                  </a:lnTo>
                  <a:lnTo>
                    <a:pt x="1357" y="2717"/>
                  </a:lnTo>
                  <a:lnTo>
                    <a:pt x="2717" y="1362"/>
                  </a:lnTo>
                  <a:lnTo>
                    <a:pt x="13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8"/>
            <p:cNvSpPr/>
            <p:nvPr/>
          </p:nvSpPr>
          <p:spPr>
            <a:xfrm rot="-5400000">
              <a:off x="317130" y="4440693"/>
              <a:ext cx="196763" cy="196690"/>
            </a:xfrm>
            <a:custGeom>
              <a:avLst/>
              <a:gdLst/>
              <a:ahLst/>
              <a:cxnLst/>
              <a:rect l="l" t="t" r="r" b="b"/>
              <a:pathLst>
                <a:path w="2718" h="2717" extrusionOk="0">
                  <a:moveTo>
                    <a:pt x="1357" y="1"/>
                  </a:moveTo>
                  <a:lnTo>
                    <a:pt x="1" y="1362"/>
                  </a:lnTo>
                  <a:lnTo>
                    <a:pt x="1357" y="2717"/>
                  </a:lnTo>
                  <a:lnTo>
                    <a:pt x="2717" y="1362"/>
                  </a:lnTo>
                  <a:lnTo>
                    <a:pt x="13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8"/>
            <p:cNvSpPr/>
            <p:nvPr/>
          </p:nvSpPr>
          <p:spPr>
            <a:xfrm rot="-5400000">
              <a:off x="317166" y="4047341"/>
              <a:ext cx="196690" cy="196690"/>
            </a:xfrm>
            <a:custGeom>
              <a:avLst/>
              <a:gdLst/>
              <a:ahLst/>
              <a:cxnLst/>
              <a:rect l="l" t="t" r="r" b="b"/>
              <a:pathLst>
                <a:path w="2717" h="2717" extrusionOk="0">
                  <a:moveTo>
                    <a:pt x="1362" y="1"/>
                  </a:moveTo>
                  <a:lnTo>
                    <a:pt x="0" y="1362"/>
                  </a:lnTo>
                  <a:lnTo>
                    <a:pt x="1362" y="2717"/>
                  </a:lnTo>
                  <a:lnTo>
                    <a:pt x="2717" y="1362"/>
                  </a:lnTo>
                  <a:lnTo>
                    <a:pt x="13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8"/>
            <p:cNvSpPr/>
            <p:nvPr/>
          </p:nvSpPr>
          <p:spPr>
            <a:xfrm rot="-5400000">
              <a:off x="317093" y="3653592"/>
              <a:ext cx="196835" cy="196690"/>
            </a:xfrm>
            <a:custGeom>
              <a:avLst/>
              <a:gdLst/>
              <a:ahLst/>
              <a:cxnLst/>
              <a:rect l="l" t="t" r="r" b="b"/>
              <a:pathLst>
                <a:path w="2719" h="2717" extrusionOk="0">
                  <a:moveTo>
                    <a:pt x="1357" y="1"/>
                  </a:moveTo>
                  <a:lnTo>
                    <a:pt x="1" y="1362"/>
                  </a:lnTo>
                  <a:lnTo>
                    <a:pt x="1357" y="2717"/>
                  </a:lnTo>
                  <a:lnTo>
                    <a:pt x="2718" y="1362"/>
                  </a:lnTo>
                  <a:lnTo>
                    <a:pt x="13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8"/>
            <p:cNvSpPr/>
            <p:nvPr/>
          </p:nvSpPr>
          <p:spPr>
            <a:xfrm rot="-5400000">
              <a:off x="317130" y="3260241"/>
              <a:ext cx="196763" cy="196690"/>
            </a:xfrm>
            <a:custGeom>
              <a:avLst/>
              <a:gdLst/>
              <a:ahLst/>
              <a:cxnLst/>
              <a:rect l="l" t="t" r="r" b="b"/>
              <a:pathLst>
                <a:path w="2718" h="2717" extrusionOk="0">
                  <a:moveTo>
                    <a:pt x="1357" y="1"/>
                  </a:moveTo>
                  <a:lnTo>
                    <a:pt x="0" y="1362"/>
                  </a:lnTo>
                  <a:lnTo>
                    <a:pt x="1357" y="2717"/>
                  </a:lnTo>
                  <a:lnTo>
                    <a:pt x="2718" y="1362"/>
                  </a:lnTo>
                  <a:lnTo>
                    <a:pt x="13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8"/>
            <p:cNvSpPr/>
            <p:nvPr/>
          </p:nvSpPr>
          <p:spPr>
            <a:xfrm rot="-5400000">
              <a:off x="317093" y="2866890"/>
              <a:ext cx="196835" cy="196690"/>
            </a:xfrm>
            <a:custGeom>
              <a:avLst/>
              <a:gdLst/>
              <a:ahLst/>
              <a:cxnLst/>
              <a:rect l="l" t="t" r="r" b="b"/>
              <a:pathLst>
                <a:path w="2719" h="2717" extrusionOk="0">
                  <a:moveTo>
                    <a:pt x="1362" y="1"/>
                  </a:moveTo>
                  <a:lnTo>
                    <a:pt x="1" y="1362"/>
                  </a:lnTo>
                  <a:lnTo>
                    <a:pt x="1362" y="2717"/>
                  </a:lnTo>
                  <a:lnTo>
                    <a:pt x="2718" y="1362"/>
                  </a:lnTo>
                  <a:lnTo>
                    <a:pt x="13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8"/>
            <p:cNvSpPr/>
            <p:nvPr/>
          </p:nvSpPr>
          <p:spPr>
            <a:xfrm rot="-5400000">
              <a:off x="317130" y="2473177"/>
              <a:ext cx="196763" cy="196690"/>
            </a:xfrm>
            <a:custGeom>
              <a:avLst/>
              <a:gdLst/>
              <a:ahLst/>
              <a:cxnLst/>
              <a:rect l="l" t="t" r="r" b="b"/>
              <a:pathLst>
                <a:path w="2718" h="2717" extrusionOk="0">
                  <a:moveTo>
                    <a:pt x="1356" y="1"/>
                  </a:moveTo>
                  <a:lnTo>
                    <a:pt x="0" y="1362"/>
                  </a:lnTo>
                  <a:lnTo>
                    <a:pt x="1356" y="2717"/>
                  </a:lnTo>
                  <a:lnTo>
                    <a:pt x="2718" y="1362"/>
                  </a:lnTo>
                  <a:lnTo>
                    <a:pt x="13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8"/>
            <p:cNvSpPr/>
            <p:nvPr/>
          </p:nvSpPr>
          <p:spPr>
            <a:xfrm rot="-5400000">
              <a:off x="317093" y="2079825"/>
              <a:ext cx="196835" cy="196690"/>
            </a:xfrm>
            <a:custGeom>
              <a:avLst/>
              <a:gdLst/>
              <a:ahLst/>
              <a:cxnLst/>
              <a:rect l="l" t="t" r="r" b="b"/>
              <a:pathLst>
                <a:path w="2719" h="2717" extrusionOk="0">
                  <a:moveTo>
                    <a:pt x="1357" y="1"/>
                  </a:moveTo>
                  <a:lnTo>
                    <a:pt x="1" y="1362"/>
                  </a:lnTo>
                  <a:lnTo>
                    <a:pt x="1357" y="2717"/>
                  </a:lnTo>
                  <a:lnTo>
                    <a:pt x="2718" y="1362"/>
                  </a:lnTo>
                  <a:lnTo>
                    <a:pt x="13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8"/>
            <p:cNvSpPr/>
            <p:nvPr/>
          </p:nvSpPr>
          <p:spPr>
            <a:xfrm rot="-5400000">
              <a:off x="317130" y="1686474"/>
              <a:ext cx="196763" cy="196690"/>
            </a:xfrm>
            <a:custGeom>
              <a:avLst/>
              <a:gdLst/>
              <a:ahLst/>
              <a:cxnLst/>
              <a:rect l="l" t="t" r="r" b="b"/>
              <a:pathLst>
                <a:path w="2718" h="2717" extrusionOk="0">
                  <a:moveTo>
                    <a:pt x="1361" y="1"/>
                  </a:moveTo>
                  <a:lnTo>
                    <a:pt x="0" y="1362"/>
                  </a:lnTo>
                  <a:lnTo>
                    <a:pt x="1361" y="2717"/>
                  </a:lnTo>
                  <a:lnTo>
                    <a:pt x="2718" y="1362"/>
                  </a:lnTo>
                  <a:lnTo>
                    <a:pt x="13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8"/>
            <p:cNvSpPr/>
            <p:nvPr/>
          </p:nvSpPr>
          <p:spPr>
            <a:xfrm rot="-5400000">
              <a:off x="316912" y="1292942"/>
              <a:ext cx="197197" cy="196690"/>
            </a:xfrm>
            <a:custGeom>
              <a:avLst/>
              <a:gdLst/>
              <a:ahLst/>
              <a:cxnLst/>
              <a:rect l="l" t="t" r="r" b="b"/>
              <a:pathLst>
                <a:path w="2724" h="2717" extrusionOk="0">
                  <a:moveTo>
                    <a:pt x="1362" y="1"/>
                  </a:moveTo>
                  <a:lnTo>
                    <a:pt x="1" y="1362"/>
                  </a:lnTo>
                  <a:lnTo>
                    <a:pt x="1362" y="2717"/>
                  </a:lnTo>
                  <a:lnTo>
                    <a:pt x="2723" y="1362"/>
                  </a:lnTo>
                  <a:lnTo>
                    <a:pt x="13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8"/>
            <p:cNvSpPr/>
            <p:nvPr/>
          </p:nvSpPr>
          <p:spPr>
            <a:xfrm rot="-5400000">
              <a:off x="317130" y="899410"/>
              <a:ext cx="196763" cy="196690"/>
            </a:xfrm>
            <a:custGeom>
              <a:avLst/>
              <a:gdLst/>
              <a:ahLst/>
              <a:cxnLst/>
              <a:rect l="l" t="t" r="r" b="b"/>
              <a:pathLst>
                <a:path w="2718" h="2717" extrusionOk="0">
                  <a:moveTo>
                    <a:pt x="1356" y="1"/>
                  </a:moveTo>
                  <a:lnTo>
                    <a:pt x="0" y="1362"/>
                  </a:lnTo>
                  <a:lnTo>
                    <a:pt x="1356" y="2717"/>
                  </a:lnTo>
                  <a:lnTo>
                    <a:pt x="2718" y="1362"/>
                  </a:lnTo>
                  <a:lnTo>
                    <a:pt x="13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8"/>
            <p:cNvSpPr/>
            <p:nvPr/>
          </p:nvSpPr>
          <p:spPr>
            <a:xfrm rot="-5400000">
              <a:off x="317130" y="506095"/>
              <a:ext cx="196763" cy="196690"/>
            </a:xfrm>
            <a:custGeom>
              <a:avLst/>
              <a:gdLst/>
              <a:ahLst/>
              <a:cxnLst/>
              <a:rect l="l" t="t" r="r" b="b"/>
              <a:pathLst>
                <a:path w="2718" h="2717" extrusionOk="0">
                  <a:moveTo>
                    <a:pt x="1362" y="1"/>
                  </a:moveTo>
                  <a:lnTo>
                    <a:pt x="1" y="1362"/>
                  </a:lnTo>
                  <a:lnTo>
                    <a:pt x="1362" y="2717"/>
                  </a:lnTo>
                  <a:lnTo>
                    <a:pt x="2718" y="1362"/>
                  </a:lnTo>
                  <a:lnTo>
                    <a:pt x="13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8"/>
            <p:cNvSpPr/>
            <p:nvPr/>
          </p:nvSpPr>
          <p:spPr>
            <a:xfrm rot="-5400000">
              <a:off x="316949" y="112527"/>
              <a:ext cx="197125" cy="196690"/>
            </a:xfrm>
            <a:custGeom>
              <a:avLst/>
              <a:gdLst/>
              <a:ahLst/>
              <a:cxnLst/>
              <a:rect l="l" t="t" r="r" b="b"/>
              <a:pathLst>
                <a:path w="2723" h="2717" extrusionOk="0">
                  <a:moveTo>
                    <a:pt x="1361" y="1"/>
                  </a:moveTo>
                  <a:lnTo>
                    <a:pt x="0" y="1362"/>
                  </a:lnTo>
                  <a:lnTo>
                    <a:pt x="1361" y="2717"/>
                  </a:lnTo>
                  <a:lnTo>
                    <a:pt x="2722" y="1362"/>
                  </a:lnTo>
                  <a:lnTo>
                    <a:pt x="13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8"/>
            <p:cNvSpPr/>
            <p:nvPr/>
          </p:nvSpPr>
          <p:spPr>
            <a:xfrm rot="-5400000">
              <a:off x="-2254507" y="2458993"/>
              <a:ext cx="5143415" cy="225503"/>
            </a:xfrm>
            <a:custGeom>
              <a:avLst/>
              <a:gdLst/>
              <a:ahLst/>
              <a:cxnLst/>
              <a:rect l="l" t="t" r="r" b="b"/>
              <a:pathLst>
                <a:path w="71049" h="3115" extrusionOk="0">
                  <a:moveTo>
                    <a:pt x="2914" y="0"/>
                  </a:moveTo>
                  <a:lnTo>
                    <a:pt x="0" y="2919"/>
                  </a:lnTo>
                  <a:lnTo>
                    <a:pt x="196" y="3115"/>
                  </a:lnTo>
                  <a:lnTo>
                    <a:pt x="2914" y="398"/>
                  </a:lnTo>
                  <a:lnTo>
                    <a:pt x="5630" y="3115"/>
                  </a:lnTo>
                  <a:lnTo>
                    <a:pt x="5826" y="2919"/>
                  </a:lnTo>
                  <a:lnTo>
                    <a:pt x="8347" y="398"/>
                  </a:lnTo>
                  <a:lnTo>
                    <a:pt x="10872" y="2919"/>
                  </a:lnTo>
                  <a:lnTo>
                    <a:pt x="11068" y="3115"/>
                  </a:lnTo>
                  <a:lnTo>
                    <a:pt x="13786" y="398"/>
                  </a:lnTo>
                  <a:lnTo>
                    <a:pt x="16502" y="3115"/>
                  </a:lnTo>
                  <a:lnTo>
                    <a:pt x="19219" y="398"/>
                  </a:lnTo>
                  <a:lnTo>
                    <a:pt x="21935" y="3115"/>
                  </a:lnTo>
                  <a:lnTo>
                    <a:pt x="24653" y="398"/>
                  </a:lnTo>
                  <a:lnTo>
                    <a:pt x="27374" y="3115"/>
                  </a:lnTo>
                  <a:lnTo>
                    <a:pt x="30091" y="398"/>
                  </a:lnTo>
                  <a:lnTo>
                    <a:pt x="32807" y="3115"/>
                  </a:lnTo>
                  <a:lnTo>
                    <a:pt x="35524" y="398"/>
                  </a:lnTo>
                  <a:lnTo>
                    <a:pt x="38241" y="3115"/>
                  </a:lnTo>
                  <a:lnTo>
                    <a:pt x="40958" y="398"/>
                  </a:lnTo>
                  <a:lnTo>
                    <a:pt x="43680" y="3115"/>
                  </a:lnTo>
                  <a:lnTo>
                    <a:pt x="46396" y="398"/>
                  </a:lnTo>
                  <a:lnTo>
                    <a:pt x="49114" y="3115"/>
                  </a:lnTo>
                  <a:lnTo>
                    <a:pt x="51830" y="398"/>
                  </a:lnTo>
                  <a:lnTo>
                    <a:pt x="54547" y="3115"/>
                  </a:lnTo>
                  <a:lnTo>
                    <a:pt x="57263" y="398"/>
                  </a:lnTo>
                  <a:lnTo>
                    <a:pt x="59986" y="3115"/>
                  </a:lnTo>
                  <a:lnTo>
                    <a:pt x="62702" y="398"/>
                  </a:lnTo>
                  <a:lnTo>
                    <a:pt x="65419" y="3115"/>
                  </a:lnTo>
                  <a:lnTo>
                    <a:pt x="68135" y="398"/>
                  </a:lnTo>
                  <a:lnTo>
                    <a:pt x="70853" y="3115"/>
                  </a:lnTo>
                  <a:lnTo>
                    <a:pt x="71049" y="2919"/>
                  </a:lnTo>
                  <a:lnTo>
                    <a:pt x="68135" y="0"/>
                  </a:lnTo>
                  <a:lnTo>
                    <a:pt x="65419" y="2721"/>
                  </a:lnTo>
                  <a:lnTo>
                    <a:pt x="62702" y="0"/>
                  </a:lnTo>
                  <a:lnTo>
                    <a:pt x="59986" y="2721"/>
                  </a:lnTo>
                  <a:lnTo>
                    <a:pt x="57263" y="0"/>
                  </a:lnTo>
                  <a:lnTo>
                    <a:pt x="54547" y="2721"/>
                  </a:lnTo>
                  <a:lnTo>
                    <a:pt x="51830" y="0"/>
                  </a:lnTo>
                  <a:lnTo>
                    <a:pt x="49114" y="2721"/>
                  </a:lnTo>
                  <a:lnTo>
                    <a:pt x="46396" y="0"/>
                  </a:lnTo>
                  <a:lnTo>
                    <a:pt x="43680" y="2721"/>
                  </a:lnTo>
                  <a:lnTo>
                    <a:pt x="40958" y="0"/>
                  </a:lnTo>
                  <a:lnTo>
                    <a:pt x="38241" y="2721"/>
                  </a:lnTo>
                  <a:lnTo>
                    <a:pt x="35524" y="0"/>
                  </a:lnTo>
                  <a:lnTo>
                    <a:pt x="32807" y="2721"/>
                  </a:lnTo>
                  <a:lnTo>
                    <a:pt x="30091" y="0"/>
                  </a:lnTo>
                  <a:lnTo>
                    <a:pt x="27374" y="2721"/>
                  </a:lnTo>
                  <a:lnTo>
                    <a:pt x="24653" y="0"/>
                  </a:lnTo>
                  <a:lnTo>
                    <a:pt x="21935" y="2721"/>
                  </a:lnTo>
                  <a:lnTo>
                    <a:pt x="19219" y="0"/>
                  </a:lnTo>
                  <a:lnTo>
                    <a:pt x="16502" y="2721"/>
                  </a:lnTo>
                  <a:lnTo>
                    <a:pt x="13786" y="0"/>
                  </a:lnTo>
                  <a:lnTo>
                    <a:pt x="11068" y="2721"/>
                  </a:lnTo>
                  <a:lnTo>
                    <a:pt x="8347" y="0"/>
                  </a:lnTo>
                  <a:lnTo>
                    <a:pt x="5630" y="2721"/>
                  </a:lnTo>
                  <a:lnTo>
                    <a:pt x="29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3" name="Google Shape;823;p8"/>
          <p:cNvGrpSpPr/>
          <p:nvPr/>
        </p:nvGrpSpPr>
        <p:grpSpPr>
          <a:xfrm flipH="1">
            <a:off x="8621549" y="36"/>
            <a:ext cx="309407" cy="5143415"/>
            <a:chOff x="204449" y="36"/>
            <a:chExt cx="309407" cy="5143415"/>
          </a:xfrm>
        </p:grpSpPr>
        <p:sp>
          <p:nvSpPr>
            <p:cNvPr id="824" name="Google Shape;824;p8"/>
            <p:cNvSpPr/>
            <p:nvPr/>
          </p:nvSpPr>
          <p:spPr>
            <a:xfrm rot="-5400000">
              <a:off x="317166" y="4834044"/>
              <a:ext cx="196690" cy="196690"/>
            </a:xfrm>
            <a:custGeom>
              <a:avLst/>
              <a:gdLst/>
              <a:ahLst/>
              <a:cxnLst/>
              <a:rect l="l" t="t" r="r" b="b"/>
              <a:pathLst>
                <a:path w="2717" h="2717" extrusionOk="0">
                  <a:moveTo>
                    <a:pt x="1357" y="1"/>
                  </a:moveTo>
                  <a:lnTo>
                    <a:pt x="0" y="1362"/>
                  </a:lnTo>
                  <a:lnTo>
                    <a:pt x="1357" y="2717"/>
                  </a:lnTo>
                  <a:lnTo>
                    <a:pt x="2717" y="1362"/>
                  </a:lnTo>
                  <a:lnTo>
                    <a:pt x="13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8"/>
            <p:cNvSpPr/>
            <p:nvPr/>
          </p:nvSpPr>
          <p:spPr>
            <a:xfrm rot="-5400000">
              <a:off x="317130" y="4440693"/>
              <a:ext cx="196763" cy="196690"/>
            </a:xfrm>
            <a:custGeom>
              <a:avLst/>
              <a:gdLst/>
              <a:ahLst/>
              <a:cxnLst/>
              <a:rect l="l" t="t" r="r" b="b"/>
              <a:pathLst>
                <a:path w="2718" h="2717" extrusionOk="0">
                  <a:moveTo>
                    <a:pt x="1357" y="1"/>
                  </a:moveTo>
                  <a:lnTo>
                    <a:pt x="1" y="1362"/>
                  </a:lnTo>
                  <a:lnTo>
                    <a:pt x="1357" y="2717"/>
                  </a:lnTo>
                  <a:lnTo>
                    <a:pt x="2717" y="1362"/>
                  </a:lnTo>
                  <a:lnTo>
                    <a:pt x="13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8"/>
            <p:cNvSpPr/>
            <p:nvPr/>
          </p:nvSpPr>
          <p:spPr>
            <a:xfrm rot="-5400000">
              <a:off x="317166" y="4047341"/>
              <a:ext cx="196690" cy="196690"/>
            </a:xfrm>
            <a:custGeom>
              <a:avLst/>
              <a:gdLst/>
              <a:ahLst/>
              <a:cxnLst/>
              <a:rect l="l" t="t" r="r" b="b"/>
              <a:pathLst>
                <a:path w="2717" h="2717" extrusionOk="0">
                  <a:moveTo>
                    <a:pt x="1362" y="1"/>
                  </a:moveTo>
                  <a:lnTo>
                    <a:pt x="0" y="1362"/>
                  </a:lnTo>
                  <a:lnTo>
                    <a:pt x="1362" y="2717"/>
                  </a:lnTo>
                  <a:lnTo>
                    <a:pt x="2717" y="1362"/>
                  </a:lnTo>
                  <a:lnTo>
                    <a:pt x="13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8"/>
            <p:cNvSpPr/>
            <p:nvPr/>
          </p:nvSpPr>
          <p:spPr>
            <a:xfrm rot="-5400000">
              <a:off x="317093" y="3653592"/>
              <a:ext cx="196835" cy="196690"/>
            </a:xfrm>
            <a:custGeom>
              <a:avLst/>
              <a:gdLst/>
              <a:ahLst/>
              <a:cxnLst/>
              <a:rect l="l" t="t" r="r" b="b"/>
              <a:pathLst>
                <a:path w="2719" h="2717" extrusionOk="0">
                  <a:moveTo>
                    <a:pt x="1357" y="1"/>
                  </a:moveTo>
                  <a:lnTo>
                    <a:pt x="1" y="1362"/>
                  </a:lnTo>
                  <a:lnTo>
                    <a:pt x="1357" y="2717"/>
                  </a:lnTo>
                  <a:lnTo>
                    <a:pt x="2718" y="1362"/>
                  </a:lnTo>
                  <a:lnTo>
                    <a:pt x="13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8"/>
            <p:cNvSpPr/>
            <p:nvPr/>
          </p:nvSpPr>
          <p:spPr>
            <a:xfrm rot="-5400000">
              <a:off x="317130" y="3260241"/>
              <a:ext cx="196763" cy="196690"/>
            </a:xfrm>
            <a:custGeom>
              <a:avLst/>
              <a:gdLst/>
              <a:ahLst/>
              <a:cxnLst/>
              <a:rect l="l" t="t" r="r" b="b"/>
              <a:pathLst>
                <a:path w="2718" h="2717" extrusionOk="0">
                  <a:moveTo>
                    <a:pt x="1357" y="1"/>
                  </a:moveTo>
                  <a:lnTo>
                    <a:pt x="0" y="1362"/>
                  </a:lnTo>
                  <a:lnTo>
                    <a:pt x="1357" y="2717"/>
                  </a:lnTo>
                  <a:lnTo>
                    <a:pt x="2718" y="1362"/>
                  </a:lnTo>
                  <a:lnTo>
                    <a:pt x="13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8"/>
            <p:cNvSpPr/>
            <p:nvPr/>
          </p:nvSpPr>
          <p:spPr>
            <a:xfrm rot="-5400000">
              <a:off x="317093" y="2866890"/>
              <a:ext cx="196835" cy="196690"/>
            </a:xfrm>
            <a:custGeom>
              <a:avLst/>
              <a:gdLst/>
              <a:ahLst/>
              <a:cxnLst/>
              <a:rect l="l" t="t" r="r" b="b"/>
              <a:pathLst>
                <a:path w="2719" h="2717" extrusionOk="0">
                  <a:moveTo>
                    <a:pt x="1362" y="1"/>
                  </a:moveTo>
                  <a:lnTo>
                    <a:pt x="1" y="1362"/>
                  </a:lnTo>
                  <a:lnTo>
                    <a:pt x="1362" y="2717"/>
                  </a:lnTo>
                  <a:lnTo>
                    <a:pt x="2718" y="1362"/>
                  </a:lnTo>
                  <a:lnTo>
                    <a:pt x="13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8"/>
            <p:cNvSpPr/>
            <p:nvPr/>
          </p:nvSpPr>
          <p:spPr>
            <a:xfrm rot="-5400000">
              <a:off x="317130" y="2473177"/>
              <a:ext cx="196763" cy="196690"/>
            </a:xfrm>
            <a:custGeom>
              <a:avLst/>
              <a:gdLst/>
              <a:ahLst/>
              <a:cxnLst/>
              <a:rect l="l" t="t" r="r" b="b"/>
              <a:pathLst>
                <a:path w="2718" h="2717" extrusionOk="0">
                  <a:moveTo>
                    <a:pt x="1356" y="1"/>
                  </a:moveTo>
                  <a:lnTo>
                    <a:pt x="0" y="1362"/>
                  </a:lnTo>
                  <a:lnTo>
                    <a:pt x="1356" y="2717"/>
                  </a:lnTo>
                  <a:lnTo>
                    <a:pt x="2718" y="1362"/>
                  </a:lnTo>
                  <a:lnTo>
                    <a:pt x="13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8"/>
            <p:cNvSpPr/>
            <p:nvPr/>
          </p:nvSpPr>
          <p:spPr>
            <a:xfrm rot="-5400000">
              <a:off x="317093" y="2079825"/>
              <a:ext cx="196835" cy="196690"/>
            </a:xfrm>
            <a:custGeom>
              <a:avLst/>
              <a:gdLst/>
              <a:ahLst/>
              <a:cxnLst/>
              <a:rect l="l" t="t" r="r" b="b"/>
              <a:pathLst>
                <a:path w="2719" h="2717" extrusionOk="0">
                  <a:moveTo>
                    <a:pt x="1357" y="1"/>
                  </a:moveTo>
                  <a:lnTo>
                    <a:pt x="1" y="1362"/>
                  </a:lnTo>
                  <a:lnTo>
                    <a:pt x="1357" y="2717"/>
                  </a:lnTo>
                  <a:lnTo>
                    <a:pt x="2718" y="1362"/>
                  </a:lnTo>
                  <a:lnTo>
                    <a:pt x="13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8"/>
            <p:cNvSpPr/>
            <p:nvPr/>
          </p:nvSpPr>
          <p:spPr>
            <a:xfrm rot="-5400000">
              <a:off x="317130" y="1686474"/>
              <a:ext cx="196763" cy="196690"/>
            </a:xfrm>
            <a:custGeom>
              <a:avLst/>
              <a:gdLst/>
              <a:ahLst/>
              <a:cxnLst/>
              <a:rect l="l" t="t" r="r" b="b"/>
              <a:pathLst>
                <a:path w="2718" h="2717" extrusionOk="0">
                  <a:moveTo>
                    <a:pt x="1361" y="1"/>
                  </a:moveTo>
                  <a:lnTo>
                    <a:pt x="0" y="1362"/>
                  </a:lnTo>
                  <a:lnTo>
                    <a:pt x="1361" y="2717"/>
                  </a:lnTo>
                  <a:lnTo>
                    <a:pt x="2718" y="1362"/>
                  </a:lnTo>
                  <a:lnTo>
                    <a:pt x="13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8"/>
            <p:cNvSpPr/>
            <p:nvPr/>
          </p:nvSpPr>
          <p:spPr>
            <a:xfrm rot="-5400000">
              <a:off x="316912" y="1292942"/>
              <a:ext cx="197197" cy="196690"/>
            </a:xfrm>
            <a:custGeom>
              <a:avLst/>
              <a:gdLst/>
              <a:ahLst/>
              <a:cxnLst/>
              <a:rect l="l" t="t" r="r" b="b"/>
              <a:pathLst>
                <a:path w="2724" h="2717" extrusionOk="0">
                  <a:moveTo>
                    <a:pt x="1362" y="1"/>
                  </a:moveTo>
                  <a:lnTo>
                    <a:pt x="1" y="1362"/>
                  </a:lnTo>
                  <a:lnTo>
                    <a:pt x="1362" y="2717"/>
                  </a:lnTo>
                  <a:lnTo>
                    <a:pt x="2723" y="1362"/>
                  </a:lnTo>
                  <a:lnTo>
                    <a:pt x="13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8"/>
            <p:cNvSpPr/>
            <p:nvPr/>
          </p:nvSpPr>
          <p:spPr>
            <a:xfrm rot="-5400000">
              <a:off x="317130" y="899410"/>
              <a:ext cx="196763" cy="196690"/>
            </a:xfrm>
            <a:custGeom>
              <a:avLst/>
              <a:gdLst/>
              <a:ahLst/>
              <a:cxnLst/>
              <a:rect l="l" t="t" r="r" b="b"/>
              <a:pathLst>
                <a:path w="2718" h="2717" extrusionOk="0">
                  <a:moveTo>
                    <a:pt x="1356" y="1"/>
                  </a:moveTo>
                  <a:lnTo>
                    <a:pt x="0" y="1362"/>
                  </a:lnTo>
                  <a:lnTo>
                    <a:pt x="1356" y="2717"/>
                  </a:lnTo>
                  <a:lnTo>
                    <a:pt x="2718" y="1362"/>
                  </a:lnTo>
                  <a:lnTo>
                    <a:pt x="13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8"/>
            <p:cNvSpPr/>
            <p:nvPr/>
          </p:nvSpPr>
          <p:spPr>
            <a:xfrm rot="-5400000">
              <a:off x="317130" y="506095"/>
              <a:ext cx="196763" cy="196690"/>
            </a:xfrm>
            <a:custGeom>
              <a:avLst/>
              <a:gdLst/>
              <a:ahLst/>
              <a:cxnLst/>
              <a:rect l="l" t="t" r="r" b="b"/>
              <a:pathLst>
                <a:path w="2718" h="2717" extrusionOk="0">
                  <a:moveTo>
                    <a:pt x="1362" y="1"/>
                  </a:moveTo>
                  <a:lnTo>
                    <a:pt x="1" y="1362"/>
                  </a:lnTo>
                  <a:lnTo>
                    <a:pt x="1362" y="2717"/>
                  </a:lnTo>
                  <a:lnTo>
                    <a:pt x="2718" y="1362"/>
                  </a:lnTo>
                  <a:lnTo>
                    <a:pt x="13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8"/>
            <p:cNvSpPr/>
            <p:nvPr/>
          </p:nvSpPr>
          <p:spPr>
            <a:xfrm rot="-5400000">
              <a:off x="316949" y="112527"/>
              <a:ext cx="197125" cy="196690"/>
            </a:xfrm>
            <a:custGeom>
              <a:avLst/>
              <a:gdLst/>
              <a:ahLst/>
              <a:cxnLst/>
              <a:rect l="l" t="t" r="r" b="b"/>
              <a:pathLst>
                <a:path w="2723" h="2717" extrusionOk="0">
                  <a:moveTo>
                    <a:pt x="1361" y="1"/>
                  </a:moveTo>
                  <a:lnTo>
                    <a:pt x="0" y="1362"/>
                  </a:lnTo>
                  <a:lnTo>
                    <a:pt x="1361" y="2717"/>
                  </a:lnTo>
                  <a:lnTo>
                    <a:pt x="2722" y="1362"/>
                  </a:lnTo>
                  <a:lnTo>
                    <a:pt x="13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8"/>
            <p:cNvSpPr/>
            <p:nvPr/>
          </p:nvSpPr>
          <p:spPr>
            <a:xfrm rot="-5400000">
              <a:off x="-2254507" y="2458993"/>
              <a:ext cx="5143415" cy="225503"/>
            </a:xfrm>
            <a:custGeom>
              <a:avLst/>
              <a:gdLst/>
              <a:ahLst/>
              <a:cxnLst/>
              <a:rect l="l" t="t" r="r" b="b"/>
              <a:pathLst>
                <a:path w="71049" h="3115" extrusionOk="0">
                  <a:moveTo>
                    <a:pt x="2914" y="0"/>
                  </a:moveTo>
                  <a:lnTo>
                    <a:pt x="0" y="2919"/>
                  </a:lnTo>
                  <a:lnTo>
                    <a:pt x="196" y="3115"/>
                  </a:lnTo>
                  <a:lnTo>
                    <a:pt x="2914" y="398"/>
                  </a:lnTo>
                  <a:lnTo>
                    <a:pt x="5630" y="3115"/>
                  </a:lnTo>
                  <a:lnTo>
                    <a:pt x="5826" y="2919"/>
                  </a:lnTo>
                  <a:lnTo>
                    <a:pt x="8347" y="398"/>
                  </a:lnTo>
                  <a:lnTo>
                    <a:pt x="10872" y="2919"/>
                  </a:lnTo>
                  <a:lnTo>
                    <a:pt x="11068" y="3115"/>
                  </a:lnTo>
                  <a:lnTo>
                    <a:pt x="13786" y="398"/>
                  </a:lnTo>
                  <a:lnTo>
                    <a:pt x="16502" y="3115"/>
                  </a:lnTo>
                  <a:lnTo>
                    <a:pt x="19219" y="398"/>
                  </a:lnTo>
                  <a:lnTo>
                    <a:pt x="21935" y="3115"/>
                  </a:lnTo>
                  <a:lnTo>
                    <a:pt x="24653" y="398"/>
                  </a:lnTo>
                  <a:lnTo>
                    <a:pt x="27374" y="3115"/>
                  </a:lnTo>
                  <a:lnTo>
                    <a:pt x="30091" y="398"/>
                  </a:lnTo>
                  <a:lnTo>
                    <a:pt x="32807" y="3115"/>
                  </a:lnTo>
                  <a:lnTo>
                    <a:pt x="35524" y="398"/>
                  </a:lnTo>
                  <a:lnTo>
                    <a:pt x="38241" y="3115"/>
                  </a:lnTo>
                  <a:lnTo>
                    <a:pt x="40958" y="398"/>
                  </a:lnTo>
                  <a:lnTo>
                    <a:pt x="43680" y="3115"/>
                  </a:lnTo>
                  <a:lnTo>
                    <a:pt x="46396" y="398"/>
                  </a:lnTo>
                  <a:lnTo>
                    <a:pt x="49114" y="3115"/>
                  </a:lnTo>
                  <a:lnTo>
                    <a:pt x="51830" y="398"/>
                  </a:lnTo>
                  <a:lnTo>
                    <a:pt x="54547" y="3115"/>
                  </a:lnTo>
                  <a:lnTo>
                    <a:pt x="57263" y="398"/>
                  </a:lnTo>
                  <a:lnTo>
                    <a:pt x="59986" y="3115"/>
                  </a:lnTo>
                  <a:lnTo>
                    <a:pt x="62702" y="398"/>
                  </a:lnTo>
                  <a:lnTo>
                    <a:pt x="65419" y="3115"/>
                  </a:lnTo>
                  <a:lnTo>
                    <a:pt x="68135" y="398"/>
                  </a:lnTo>
                  <a:lnTo>
                    <a:pt x="70853" y="3115"/>
                  </a:lnTo>
                  <a:lnTo>
                    <a:pt x="71049" y="2919"/>
                  </a:lnTo>
                  <a:lnTo>
                    <a:pt x="68135" y="0"/>
                  </a:lnTo>
                  <a:lnTo>
                    <a:pt x="65419" y="2721"/>
                  </a:lnTo>
                  <a:lnTo>
                    <a:pt x="62702" y="0"/>
                  </a:lnTo>
                  <a:lnTo>
                    <a:pt x="59986" y="2721"/>
                  </a:lnTo>
                  <a:lnTo>
                    <a:pt x="57263" y="0"/>
                  </a:lnTo>
                  <a:lnTo>
                    <a:pt x="54547" y="2721"/>
                  </a:lnTo>
                  <a:lnTo>
                    <a:pt x="51830" y="0"/>
                  </a:lnTo>
                  <a:lnTo>
                    <a:pt x="49114" y="2721"/>
                  </a:lnTo>
                  <a:lnTo>
                    <a:pt x="46396" y="0"/>
                  </a:lnTo>
                  <a:lnTo>
                    <a:pt x="43680" y="2721"/>
                  </a:lnTo>
                  <a:lnTo>
                    <a:pt x="40958" y="0"/>
                  </a:lnTo>
                  <a:lnTo>
                    <a:pt x="38241" y="2721"/>
                  </a:lnTo>
                  <a:lnTo>
                    <a:pt x="35524" y="0"/>
                  </a:lnTo>
                  <a:lnTo>
                    <a:pt x="32807" y="2721"/>
                  </a:lnTo>
                  <a:lnTo>
                    <a:pt x="30091" y="0"/>
                  </a:lnTo>
                  <a:lnTo>
                    <a:pt x="27374" y="2721"/>
                  </a:lnTo>
                  <a:lnTo>
                    <a:pt x="24653" y="0"/>
                  </a:lnTo>
                  <a:lnTo>
                    <a:pt x="21935" y="2721"/>
                  </a:lnTo>
                  <a:lnTo>
                    <a:pt x="19219" y="0"/>
                  </a:lnTo>
                  <a:lnTo>
                    <a:pt x="16502" y="2721"/>
                  </a:lnTo>
                  <a:lnTo>
                    <a:pt x="13786" y="0"/>
                  </a:lnTo>
                  <a:lnTo>
                    <a:pt x="11068" y="2721"/>
                  </a:lnTo>
                  <a:lnTo>
                    <a:pt x="8347" y="0"/>
                  </a:lnTo>
                  <a:lnTo>
                    <a:pt x="5630" y="2721"/>
                  </a:lnTo>
                  <a:lnTo>
                    <a:pt x="29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only 17">
  <p:cSld name="CUSTOM_7_1_1_1_1_1_1_1_1_1_1_1_1_1_1_1_1">
    <p:spTree>
      <p:nvGrpSpPr>
        <p:cNvPr id="1" name="Shape 7293"/>
        <p:cNvGrpSpPr/>
        <p:nvPr/>
      </p:nvGrpSpPr>
      <p:grpSpPr>
        <a:xfrm>
          <a:off x="0" y="0"/>
          <a:ext cx="0" cy="0"/>
          <a:chOff x="0" y="0"/>
          <a:chExt cx="0" cy="0"/>
        </a:xfrm>
      </p:grpSpPr>
      <p:pic>
        <p:nvPicPr>
          <p:cNvPr id="7294" name="Google Shape;7294;p62"/>
          <p:cNvPicPr preferRelativeResize="0"/>
          <p:nvPr/>
        </p:nvPicPr>
        <p:blipFill>
          <a:blip r:embed="rId2">
            <a:alphaModFix/>
          </a:blip>
          <a:stretch>
            <a:fillRect/>
          </a:stretch>
        </p:blipFill>
        <p:spPr>
          <a:xfrm>
            <a:off x="0" y="0"/>
            <a:ext cx="9144000" cy="5143500"/>
          </a:xfrm>
          <a:prstGeom prst="rect">
            <a:avLst/>
          </a:prstGeom>
          <a:noFill/>
          <a:ln>
            <a:noFill/>
          </a:ln>
        </p:spPr>
      </p:pic>
      <p:sp>
        <p:nvSpPr>
          <p:cNvPr id="7295" name="Google Shape;7295;p62"/>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7296" name="Google Shape;7296;p62"/>
          <p:cNvGrpSpPr/>
          <p:nvPr/>
        </p:nvGrpSpPr>
        <p:grpSpPr>
          <a:xfrm>
            <a:off x="192910" y="-31"/>
            <a:ext cx="314525" cy="5143461"/>
            <a:chOff x="6309625" y="841600"/>
            <a:chExt cx="104175" cy="1977950"/>
          </a:xfrm>
        </p:grpSpPr>
        <p:sp>
          <p:nvSpPr>
            <p:cNvPr id="7297" name="Google Shape;7297;p62"/>
            <p:cNvSpPr/>
            <p:nvPr/>
          </p:nvSpPr>
          <p:spPr>
            <a:xfrm>
              <a:off x="6309625" y="2759875"/>
              <a:ext cx="104175" cy="59675"/>
            </a:xfrm>
            <a:custGeom>
              <a:avLst/>
              <a:gdLst/>
              <a:ahLst/>
              <a:cxnLst/>
              <a:rect l="l" t="t" r="r" b="b"/>
              <a:pathLst>
                <a:path w="4167" h="2387" extrusionOk="0">
                  <a:moveTo>
                    <a:pt x="252" y="0"/>
                  </a:moveTo>
                  <a:cubicBezTo>
                    <a:pt x="195" y="0"/>
                    <a:pt x="139" y="21"/>
                    <a:pt x="94" y="63"/>
                  </a:cubicBezTo>
                  <a:cubicBezTo>
                    <a:pt x="1" y="151"/>
                    <a:pt x="1" y="297"/>
                    <a:pt x="89" y="390"/>
                  </a:cubicBezTo>
                  <a:lnTo>
                    <a:pt x="1931" y="2315"/>
                  </a:lnTo>
                  <a:cubicBezTo>
                    <a:pt x="1973" y="2361"/>
                    <a:pt x="2035" y="2387"/>
                    <a:pt x="2097" y="2387"/>
                  </a:cubicBezTo>
                  <a:cubicBezTo>
                    <a:pt x="2159" y="2387"/>
                    <a:pt x="2215" y="2361"/>
                    <a:pt x="2262" y="2315"/>
                  </a:cubicBezTo>
                  <a:lnTo>
                    <a:pt x="4104" y="390"/>
                  </a:lnTo>
                  <a:cubicBezTo>
                    <a:pt x="4147" y="343"/>
                    <a:pt x="4166" y="286"/>
                    <a:pt x="4166" y="228"/>
                  </a:cubicBezTo>
                  <a:cubicBezTo>
                    <a:pt x="4166" y="166"/>
                    <a:pt x="4140" y="110"/>
                    <a:pt x="4094" y="63"/>
                  </a:cubicBezTo>
                  <a:cubicBezTo>
                    <a:pt x="4052" y="21"/>
                    <a:pt x="3996" y="0"/>
                    <a:pt x="3939" y="0"/>
                  </a:cubicBezTo>
                  <a:cubicBezTo>
                    <a:pt x="3878" y="0"/>
                    <a:pt x="3817" y="25"/>
                    <a:pt x="3774" y="73"/>
                  </a:cubicBezTo>
                  <a:lnTo>
                    <a:pt x="2097" y="1823"/>
                  </a:lnTo>
                  <a:lnTo>
                    <a:pt x="421" y="73"/>
                  </a:lnTo>
                  <a:cubicBezTo>
                    <a:pt x="375" y="25"/>
                    <a:pt x="313"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8" name="Google Shape;7298;p62"/>
            <p:cNvSpPr/>
            <p:nvPr/>
          </p:nvSpPr>
          <p:spPr>
            <a:xfrm>
              <a:off x="6309625" y="2718975"/>
              <a:ext cx="104175" cy="59575"/>
            </a:xfrm>
            <a:custGeom>
              <a:avLst/>
              <a:gdLst/>
              <a:ahLst/>
              <a:cxnLst/>
              <a:rect l="l" t="t" r="r" b="b"/>
              <a:pathLst>
                <a:path w="4167" h="2383" extrusionOk="0">
                  <a:moveTo>
                    <a:pt x="254" y="1"/>
                  </a:moveTo>
                  <a:cubicBezTo>
                    <a:pt x="196" y="1"/>
                    <a:pt x="139" y="21"/>
                    <a:pt x="94" y="64"/>
                  </a:cubicBezTo>
                  <a:cubicBezTo>
                    <a:pt x="1" y="152"/>
                    <a:pt x="1" y="297"/>
                    <a:pt x="89" y="385"/>
                  </a:cubicBezTo>
                  <a:lnTo>
                    <a:pt x="1931" y="2315"/>
                  </a:lnTo>
                  <a:cubicBezTo>
                    <a:pt x="1973" y="2356"/>
                    <a:pt x="2035" y="2382"/>
                    <a:pt x="2097" y="2382"/>
                  </a:cubicBezTo>
                  <a:cubicBezTo>
                    <a:pt x="2159" y="2382"/>
                    <a:pt x="2215" y="2356"/>
                    <a:pt x="2262" y="2315"/>
                  </a:cubicBezTo>
                  <a:lnTo>
                    <a:pt x="4104" y="385"/>
                  </a:lnTo>
                  <a:cubicBezTo>
                    <a:pt x="4147" y="343"/>
                    <a:pt x="4166" y="287"/>
                    <a:pt x="4166" y="230"/>
                  </a:cubicBezTo>
                  <a:cubicBezTo>
                    <a:pt x="4166" y="168"/>
                    <a:pt x="4140" y="106"/>
                    <a:pt x="4094" y="64"/>
                  </a:cubicBezTo>
                  <a:cubicBezTo>
                    <a:pt x="4052" y="21"/>
                    <a:pt x="3994" y="1"/>
                    <a:pt x="3937" y="1"/>
                  </a:cubicBezTo>
                  <a:cubicBezTo>
                    <a:pt x="3877" y="1"/>
                    <a:pt x="3816" y="24"/>
                    <a:pt x="3774" y="70"/>
                  </a:cubicBezTo>
                  <a:lnTo>
                    <a:pt x="2097" y="1823"/>
                  </a:lnTo>
                  <a:lnTo>
                    <a:pt x="421" y="70"/>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9" name="Google Shape;7299;p62"/>
            <p:cNvSpPr/>
            <p:nvPr/>
          </p:nvSpPr>
          <p:spPr>
            <a:xfrm>
              <a:off x="6309625" y="2678025"/>
              <a:ext cx="104175" cy="59625"/>
            </a:xfrm>
            <a:custGeom>
              <a:avLst/>
              <a:gdLst/>
              <a:ahLst/>
              <a:cxnLst/>
              <a:rect l="l" t="t" r="r" b="b"/>
              <a:pathLst>
                <a:path w="4167" h="2385" extrusionOk="0">
                  <a:moveTo>
                    <a:pt x="254" y="1"/>
                  </a:moveTo>
                  <a:cubicBezTo>
                    <a:pt x="197" y="1"/>
                    <a:pt x="139" y="22"/>
                    <a:pt x="94" y="62"/>
                  </a:cubicBezTo>
                  <a:cubicBezTo>
                    <a:pt x="1" y="149"/>
                    <a:pt x="1" y="294"/>
                    <a:pt x="89" y="388"/>
                  </a:cubicBezTo>
                  <a:lnTo>
                    <a:pt x="1931" y="2313"/>
                  </a:lnTo>
                  <a:cubicBezTo>
                    <a:pt x="1973" y="2360"/>
                    <a:pt x="2035" y="2385"/>
                    <a:pt x="2097" y="2385"/>
                  </a:cubicBezTo>
                  <a:cubicBezTo>
                    <a:pt x="2159" y="2385"/>
                    <a:pt x="2215" y="2360"/>
                    <a:pt x="2262" y="2313"/>
                  </a:cubicBezTo>
                  <a:lnTo>
                    <a:pt x="4104" y="388"/>
                  </a:lnTo>
                  <a:cubicBezTo>
                    <a:pt x="4147" y="342"/>
                    <a:pt x="4166" y="285"/>
                    <a:pt x="4166" y="227"/>
                  </a:cubicBezTo>
                  <a:cubicBezTo>
                    <a:pt x="4166" y="170"/>
                    <a:pt x="4140" y="108"/>
                    <a:pt x="4094" y="62"/>
                  </a:cubicBezTo>
                  <a:cubicBezTo>
                    <a:pt x="4052" y="22"/>
                    <a:pt x="3994" y="1"/>
                    <a:pt x="3937" y="1"/>
                  </a:cubicBezTo>
                  <a:cubicBezTo>
                    <a:pt x="3876" y="1"/>
                    <a:pt x="3816" y="24"/>
                    <a:pt x="3774" y="72"/>
                  </a:cubicBezTo>
                  <a:lnTo>
                    <a:pt x="2097" y="1826"/>
                  </a:lnTo>
                  <a:lnTo>
                    <a:pt x="421" y="72"/>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0" name="Google Shape;7300;p62"/>
            <p:cNvSpPr/>
            <p:nvPr/>
          </p:nvSpPr>
          <p:spPr>
            <a:xfrm>
              <a:off x="6309625" y="2637100"/>
              <a:ext cx="104175" cy="59700"/>
            </a:xfrm>
            <a:custGeom>
              <a:avLst/>
              <a:gdLst/>
              <a:ahLst/>
              <a:cxnLst/>
              <a:rect l="l" t="t" r="r" b="b"/>
              <a:pathLst>
                <a:path w="4167" h="2388" extrusionOk="0">
                  <a:moveTo>
                    <a:pt x="252" y="0"/>
                  </a:moveTo>
                  <a:cubicBezTo>
                    <a:pt x="195" y="0"/>
                    <a:pt x="139" y="21"/>
                    <a:pt x="94" y="64"/>
                  </a:cubicBezTo>
                  <a:cubicBezTo>
                    <a:pt x="1" y="152"/>
                    <a:pt x="1" y="296"/>
                    <a:pt x="89" y="389"/>
                  </a:cubicBezTo>
                  <a:lnTo>
                    <a:pt x="1931" y="2314"/>
                  </a:lnTo>
                  <a:cubicBezTo>
                    <a:pt x="1973" y="2361"/>
                    <a:pt x="2035" y="2387"/>
                    <a:pt x="2097" y="2387"/>
                  </a:cubicBezTo>
                  <a:cubicBezTo>
                    <a:pt x="2159" y="2387"/>
                    <a:pt x="2215" y="2361"/>
                    <a:pt x="2262" y="2314"/>
                  </a:cubicBezTo>
                  <a:lnTo>
                    <a:pt x="4104" y="389"/>
                  </a:lnTo>
                  <a:cubicBezTo>
                    <a:pt x="4147" y="343"/>
                    <a:pt x="4166" y="286"/>
                    <a:pt x="4166" y="229"/>
                  </a:cubicBezTo>
                  <a:cubicBezTo>
                    <a:pt x="4166" y="167"/>
                    <a:pt x="4140" y="110"/>
                    <a:pt x="4094" y="64"/>
                  </a:cubicBezTo>
                  <a:cubicBezTo>
                    <a:pt x="4052" y="21"/>
                    <a:pt x="3996" y="0"/>
                    <a:pt x="3939" y="0"/>
                  </a:cubicBezTo>
                  <a:cubicBezTo>
                    <a:pt x="3878" y="0"/>
                    <a:pt x="3817" y="25"/>
                    <a:pt x="3774" y="74"/>
                  </a:cubicBezTo>
                  <a:lnTo>
                    <a:pt x="2097" y="1823"/>
                  </a:lnTo>
                  <a:lnTo>
                    <a:pt x="421" y="74"/>
                  </a:lnTo>
                  <a:cubicBezTo>
                    <a:pt x="375" y="25"/>
                    <a:pt x="313"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1" name="Google Shape;7301;p62"/>
            <p:cNvSpPr/>
            <p:nvPr/>
          </p:nvSpPr>
          <p:spPr>
            <a:xfrm>
              <a:off x="6309625" y="2596200"/>
              <a:ext cx="104175" cy="59575"/>
            </a:xfrm>
            <a:custGeom>
              <a:avLst/>
              <a:gdLst/>
              <a:ahLst/>
              <a:cxnLst/>
              <a:rect l="l" t="t" r="r" b="b"/>
              <a:pathLst>
                <a:path w="4167" h="2383" extrusionOk="0">
                  <a:moveTo>
                    <a:pt x="254" y="1"/>
                  </a:moveTo>
                  <a:cubicBezTo>
                    <a:pt x="196" y="1"/>
                    <a:pt x="139" y="21"/>
                    <a:pt x="94" y="64"/>
                  </a:cubicBezTo>
                  <a:cubicBezTo>
                    <a:pt x="1" y="152"/>
                    <a:pt x="1" y="297"/>
                    <a:pt x="89" y="386"/>
                  </a:cubicBezTo>
                  <a:lnTo>
                    <a:pt x="1931" y="2316"/>
                  </a:lnTo>
                  <a:cubicBezTo>
                    <a:pt x="1973" y="2357"/>
                    <a:pt x="2035" y="2383"/>
                    <a:pt x="2097" y="2383"/>
                  </a:cubicBezTo>
                  <a:cubicBezTo>
                    <a:pt x="2159" y="2383"/>
                    <a:pt x="2215" y="2357"/>
                    <a:pt x="2262" y="2316"/>
                  </a:cubicBezTo>
                  <a:lnTo>
                    <a:pt x="4104" y="386"/>
                  </a:lnTo>
                  <a:cubicBezTo>
                    <a:pt x="4147" y="343"/>
                    <a:pt x="4166" y="286"/>
                    <a:pt x="4166" y="230"/>
                  </a:cubicBezTo>
                  <a:cubicBezTo>
                    <a:pt x="4166" y="168"/>
                    <a:pt x="4140" y="106"/>
                    <a:pt x="4094" y="64"/>
                  </a:cubicBezTo>
                  <a:cubicBezTo>
                    <a:pt x="4052" y="21"/>
                    <a:pt x="3994" y="1"/>
                    <a:pt x="3937" y="1"/>
                  </a:cubicBezTo>
                  <a:cubicBezTo>
                    <a:pt x="3877" y="1"/>
                    <a:pt x="3816" y="24"/>
                    <a:pt x="3774" y="69"/>
                  </a:cubicBezTo>
                  <a:lnTo>
                    <a:pt x="2097" y="1824"/>
                  </a:lnTo>
                  <a:lnTo>
                    <a:pt x="421" y="69"/>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2" name="Google Shape;7302;p62"/>
            <p:cNvSpPr/>
            <p:nvPr/>
          </p:nvSpPr>
          <p:spPr>
            <a:xfrm>
              <a:off x="6309625" y="2555275"/>
              <a:ext cx="104175" cy="59625"/>
            </a:xfrm>
            <a:custGeom>
              <a:avLst/>
              <a:gdLst/>
              <a:ahLst/>
              <a:cxnLst/>
              <a:rect l="l" t="t" r="r" b="b"/>
              <a:pathLst>
                <a:path w="4167" h="2385" extrusionOk="0">
                  <a:moveTo>
                    <a:pt x="254" y="0"/>
                  </a:moveTo>
                  <a:cubicBezTo>
                    <a:pt x="196" y="0"/>
                    <a:pt x="139" y="21"/>
                    <a:pt x="94" y="60"/>
                  </a:cubicBezTo>
                  <a:cubicBezTo>
                    <a:pt x="1" y="149"/>
                    <a:pt x="1" y="294"/>
                    <a:pt x="89" y="387"/>
                  </a:cubicBezTo>
                  <a:lnTo>
                    <a:pt x="1931" y="2312"/>
                  </a:lnTo>
                  <a:cubicBezTo>
                    <a:pt x="1973" y="2358"/>
                    <a:pt x="2035" y="2384"/>
                    <a:pt x="2097" y="2384"/>
                  </a:cubicBezTo>
                  <a:cubicBezTo>
                    <a:pt x="2159" y="2384"/>
                    <a:pt x="2215" y="2358"/>
                    <a:pt x="2262" y="2312"/>
                  </a:cubicBezTo>
                  <a:lnTo>
                    <a:pt x="4104" y="387"/>
                  </a:lnTo>
                  <a:cubicBezTo>
                    <a:pt x="4147" y="340"/>
                    <a:pt x="4166" y="284"/>
                    <a:pt x="4166" y="227"/>
                  </a:cubicBezTo>
                  <a:cubicBezTo>
                    <a:pt x="4166" y="170"/>
                    <a:pt x="4140" y="108"/>
                    <a:pt x="4094" y="60"/>
                  </a:cubicBezTo>
                  <a:cubicBezTo>
                    <a:pt x="4052" y="21"/>
                    <a:pt x="3994" y="0"/>
                    <a:pt x="3937" y="0"/>
                  </a:cubicBezTo>
                  <a:cubicBezTo>
                    <a:pt x="3877" y="0"/>
                    <a:pt x="3816" y="23"/>
                    <a:pt x="3774" y="72"/>
                  </a:cubicBezTo>
                  <a:lnTo>
                    <a:pt x="2097" y="1825"/>
                  </a:lnTo>
                  <a:lnTo>
                    <a:pt x="421" y="72"/>
                  </a:lnTo>
                  <a:cubicBezTo>
                    <a:pt x="375" y="23"/>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3" name="Google Shape;7303;p62"/>
            <p:cNvSpPr/>
            <p:nvPr/>
          </p:nvSpPr>
          <p:spPr>
            <a:xfrm>
              <a:off x="6309625" y="2514325"/>
              <a:ext cx="104175" cy="59700"/>
            </a:xfrm>
            <a:custGeom>
              <a:avLst/>
              <a:gdLst/>
              <a:ahLst/>
              <a:cxnLst/>
              <a:rect l="l" t="t" r="r" b="b"/>
              <a:pathLst>
                <a:path w="4167" h="2388" extrusionOk="0">
                  <a:moveTo>
                    <a:pt x="252" y="1"/>
                  </a:moveTo>
                  <a:cubicBezTo>
                    <a:pt x="195" y="1"/>
                    <a:pt x="139" y="22"/>
                    <a:pt x="94" y="64"/>
                  </a:cubicBezTo>
                  <a:cubicBezTo>
                    <a:pt x="1" y="152"/>
                    <a:pt x="1" y="296"/>
                    <a:pt x="89" y="389"/>
                  </a:cubicBezTo>
                  <a:lnTo>
                    <a:pt x="1931" y="2314"/>
                  </a:lnTo>
                  <a:cubicBezTo>
                    <a:pt x="1973" y="2362"/>
                    <a:pt x="2035" y="2388"/>
                    <a:pt x="2097" y="2388"/>
                  </a:cubicBezTo>
                  <a:cubicBezTo>
                    <a:pt x="2159" y="2388"/>
                    <a:pt x="2215" y="2362"/>
                    <a:pt x="2262" y="2314"/>
                  </a:cubicBezTo>
                  <a:lnTo>
                    <a:pt x="4104" y="389"/>
                  </a:lnTo>
                  <a:cubicBezTo>
                    <a:pt x="4147" y="343"/>
                    <a:pt x="4166" y="286"/>
                    <a:pt x="4166" y="229"/>
                  </a:cubicBezTo>
                  <a:cubicBezTo>
                    <a:pt x="4166" y="167"/>
                    <a:pt x="4140" y="110"/>
                    <a:pt x="4094" y="64"/>
                  </a:cubicBezTo>
                  <a:cubicBezTo>
                    <a:pt x="4052" y="22"/>
                    <a:pt x="3996" y="1"/>
                    <a:pt x="3939" y="1"/>
                  </a:cubicBezTo>
                  <a:cubicBezTo>
                    <a:pt x="3878" y="1"/>
                    <a:pt x="3817" y="25"/>
                    <a:pt x="3774" y="74"/>
                  </a:cubicBezTo>
                  <a:lnTo>
                    <a:pt x="2097" y="1823"/>
                  </a:lnTo>
                  <a:lnTo>
                    <a:pt x="421" y="74"/>
                  </a:lnTo>
                  <a:cubicBezTo>
                    <a:pt x="375" y="25"/>
                    <a:pt x="313" y="1"/>
                    <a:pt x="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4" name="Google Shape;7304;p62"/>
            <p:cNvSpPr/>
            <p:nvPr/>
          </p:nvSpPr>
          <p:spPr>
            <a:xfrm>
              <a:off x="6309625" y="2473425"/>
              <a:ext cx="104175" cy="59600"/>
            </a:xfrm>
            <a:custGeom>
              <a:avLst/>
              <a:gdLst/>
              <a:ahLst/>
              <a:cxnLst/>
              <a:rect l="l" t="t" r="r" b="b"/>
              <a:pathLst>
                <a:path w="4167" h="2384" extrusionOk="0">
                  <a:moveTo>
                    <a:pt x="254" y="1"/>
                  </a:moveTo>
                  <a:cubicBezTo>
                    <a:pt x="197" y="1"/>
                    <a:pt x="139" y="21"/>
                    <a:pt x="94" y="64"/>
                  </a:cubicBezTo>
                  <a:cubicBezTo>
                    <a:pt x="1" y="153"/>
                    <a:pt x="1" y="298"/>
                    <a:pt x="89" y="385"/>
                  </a:cubicBezTo>
                  <a:lnTo>
                    <a:pt x="1931" y="2316"/>
                  </a:lnTo>
                  <a:cubicBezTo>
                    <a:pt x="1973" y="2357"/>
                    <a:pt x="2035" y="2383"/>
                    <a:pt x="2097" y="2383"/>
                  </a:cubicBezTo>
                  <a:cubicBezTo>
                    <a:pt x="2159" y="2383"/>
                    <a:pt x="2215" y="2357"/>
                    <a:pt x="2262" y="2316"/>
                  </a:cubicBezTo>
                  <a:lnTo>
                    <a:pt x="4104" y="385"/>
                  </a:lnTo>
                  <a:cubicBezTo>
                    <a:pt x="4147" y="344"/>
                    <a:pt x="4166" y="287"/>
                    <a:pt x="4166" y="230"/>
                  </a:cubicBezTo>
                  <a:cubicBezTo>
                    <a:pt x="4166" y="167"/>
                    <a:pt x="4140" y="105"/>
                    <a:pt x="4094" y="64"/>
                  </a:cubicBezTo>
                  <a:cubicBezTo>
                    <a:pt x="4052" y="21"/>
                    <a:pt x="3994" y="1"/>
                    <a:pt x="3937" y="1"/>
                  </a:cubicBezTo>
                  <a:cubicBezTo>
                    <a:pt x="3876" y="1"/>
                    <a:pt x="3816" y="24"/>
                    <a:pt x="3774" y="69"/>
                  </a:cubicBezTo>
                  <a:lnTo>
                    <a:pt x="2097" y="1824"/>
                  </a:lnTo>
                  <a:lnTo>
                    <a:pt x="421" y="69"/>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5" name="Google Shape;7305;p62"/>
            <p:cNvSpPr/>
            <p:nvPr/>
          </p:nvSpPr>
          <p:spPr>
            <a:xfrm>
              <a:off x="6309625" y="2432500"/>
              <a:ext cx="104175" cy="59625"/>
            </a:xfrm>
            <a:custGeom>
              <a:avLst/>
              <a:gdLst/>
              <a:ahLst/>
              <a:cxnLst/>
              <a:rect l="l" t="t" r="r" b="b"/>
              <a:pathLst>
                <a:path w="4167" h="2385" extrusionOk="0">
                  <a:moveTo>
                    <a:pt x="254" y="1"/>
                  </a:moveTo>
                  <a:cubicBezTo>
                    <a:pt x="196" y="1"/>
                    <a:pt x="139" y="21"/>
                    <a:pt x="94" y="61"/>
                  </a:cubicBezTo>
                  <a:cubicBezTo>
                    <a:pt x="1" y="149"/>
                    <a:pt x="1" y="294"/>
                    <a:pt x="89" y="387"/>
                  </a:cubicBezTo>
                  <a:lnTo>
                    <a:pt x="1931" y="2312"/>
                  </a:lnTo>
                  <a:cubicBezTo>
                    <a:pt x="1973" y="2358"/>
                    <a:pt x="2035" y="2384"/>
                    <a:pt x="2097" y="2384"/>
                  </a:cubicBezTo>
                  <a:cubicBezTo>
                    <a:pt x="2159" y="2384"/>
                    <a:pt x="2215" y="2358"/>
                    <a:pt x="2262" y="2312"/>
                  </a:cubicBezTo>
                  <a:lnTo>
                    <a:pt x="4104" y="387"/>
                  </a:lnTo>
                  <a:cubicBezTo>
                    <a:pt x="4147" y="340"/>
                    <a:pt x="4166" y="283"/>
                    <a:pt x="4166" y="227"/>
                  </a:cubicBezTo>
                  <a:cubicBezTo>
                    <a:pt x="4166" y="170"/>
                    <a:pt x="4140" y="108"/>
                    <a:pt x="4094" y="61"/>
                  </a:cubicBezTo>
                  <a:cubicBezTo>
                    <a:pt x="4052" y="21"/>
                    <a:pt x="3994" y="1"/>
                    <a:pt x="3937" y="1"/>
                  </a:cubicBezTo>
                  <a:cubicBezTo>
                    <a:pt x="3877" y="1"/>
                    <a:pt x="3816" y="24"/>
                    <a:pt x="3774" y="72"/>
                  </a:cubicBezTo>
                  <a:lnTo>
                    <a:pt x="2097" y="1826"/>
                  </a:lnTo>
                  <a:lnTo>
                    <a:pt x="421" y="72"/>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6" name="Google Shape;7306;p62"/>
            <p:cNvSpPr/>
            <p:nvPr/>
          </p:nvSpPr>
          <p:spPr>
            <a:xfrm>
              <a:off x="6309625" y="2391575"/>
              <a:ext cx="104175" cy="59650"/>
            </a:xfrm>
            <a:custGeom>
              <a:avLst/>
              <a:gdLst/>
              <a:ahLst/>
              <a:cxnLst/>
              <a:rect l="l" t="t" r="r" b="b"/>
              <a:pathLst>
                <a:path w="4167" h="2386" extrusionOk="0">
                  <a:moveTo>
                    <a:pt x="252" y="0"/>
                  </a:moveTo>
                  <a:cubicBezTo>
                    <a:pt x="195" y="0"/>
                    <a:pt x="139" y="21"/>
                    <a:pt x="94" y="63"/>
                  </a:cubicBezTo>
                  <a:cubicBezTo>
                    <a:pt x="1" y="150"/>
                    <a:pt x="1" y="296"/>
                    <a:pt x="89" y="389"/>
                  </a:cubicBezTo>
                  <a:lnTo>
                    <a:pt x="1931" y="2314"/>
                  </a:lnTo>
                  <a:cubicBezTo>
                    <a:pt x="1973" y="2361"/>
                    <a:pt x="2035" y="2386"/>
                    <a:pt x="2097" y="2386"/>
                  </a:cubicBezTo>
                  <a:cubicBezTo>
                    <a:pt x="2159" y="2386"/>
                    <a:pt x="2215" y="2361"/>
                    <a:pt x="2262" y="2314"/>
                  </a:cubicBezTo>
                  <a:lnTo>
                    <a:pt x="4104" y="389"/>
                  </a:lnTo>
                  <a:cubicBezTo>
                    <a:pt x="4147" y="343"/>
                    <a:pt x="4166" y="286"/>
                    <a:pt x="4166" y="229"/>
                  </a:cubicBezTo>
                  <a:cubicBezTo>
                    <a:pt x="4166" y="166"/>
                    <a:pt x="4140" y="109"/>
                    <a:pt x="4094" y="63"/>
                  </a:cubicBezTo>
                  <a:cubicBezTo>
                    <a:pt x="4052" y="21"/>
                    <a:pt x="3996" y="0"/>
                    <a:pt x="3939" y="0"/>
                  </a:cubicBezTo>
                  <a:cubicBezTo>
                    <a:pt x="3878" y="0"/>
                    <a:pt x="3817" y="25"/>
                    <a:pt x="3774" y="73"/>
                  </a:cubicBezTo>
                  <a:lnTo>
                    <a:pt x="2097" y="1822"/>
                  </a:lnTo>
                  <a:lnTo>
                    <a:pt x="421" y="73"/>
                  </a:lnTo>
                  <a:cubicBezTo>
                    <a:pt x="375" y="25"/>
                    <a:pt x="313"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7" name="Google Shape;7307;p62"/>
            <p:cNvSpPr/>
            <p:nvPr/>
          </p:nvSpPr>
          <p:spPr>
            <a:xfrm>
              <a:off x="6309625" y="2350675"/>
              <a:ext cx="104175" cy="59575"/>
            </a:xfrm>
            <a:custGeom>
              <a:avLst/>
              <a:gdLst/>
              <a:ahLst/>
              <a:cxnLst/>
              <a:rect l="l" t="t" r="r" b="b"/>
              <a:pathLst>
                <a:path w="4167" h="2383" extrusionOk="0">
                  <a:moveTo>
                    <a:pt x="254" y="0"/>
                  </a:moveTo>
                  <a:cubicBezTo>
                    <a:pt x="197" y="0"/>
                    <a:pt x="139" y="21"/>
                    <a:pt x="94" y="64"/>
                  </a:cubicBezTo>
                  <a:cubicBezTo>
                    <a:pt x="1" y="152"/>
                    <a:pt x="1" y="296"/>
                    <a:pt x="89" y="384"/>
                  </a:cubicBezTo>
                  <a:lnTo>
                    <a:pt x="1931" y="2314"/>
                  </a:lnTo>
                  <a:cubicBezTo>
                    <a:pt x="1973" y="2356"/>
                    <a:pt x="2035" y="2382"/>
                    <a:pt x="2097" y="2382"/>
                  </a:cubicBezTo>
                  <a:cubicBezTo>
                    <a:pt x="2159" y="2382"/>
                    <a:pt x="2215" y="2356"/>
                    <a:pt x="2262" y="2314"/>
                  </a:cubicBezTo>
                  <a:lnTo>
                    <a:pt x="4104" y="384"/>
                  </a:lnTo>
                  <a:cubicBezTo>
                    <a:pt x="4147" y="343"/>
                    <a:pt x="4166" y="286"/>
                    <a:pt x="4166" y="229"/>
                  </a:cubicBezTo>
                  <a:cubicBezTo>
                    <a:pt x="4166" y="167"/>
                    <a:pt x="4140" y="105"/>
                    <a:pt x="4094" y="64"/>
                  </a:cubicBezTo>
                  <a:cubicBezTo>
                    <a:pt x="4052" y="21"/>
                    <a:pt x="3994" y="0"/>
                    <a:pt x="3937" y="0"/>
                  </a:cubicBezTo>
                  <a:cubicBezTo>
                    <a:pt x="3876" y="0"/>
                    <a:pt x="3816" y="23"/>
                    <a:pt x="3774" y="69"/>
                  </a:cubicBezTo>
                  <a:lnTo>
                    <a:pt x="2097" y="1824"/>
                  </a:lnTo>
                  <a:lnTo>
                    <a:pt x="421" y="69"/>
                  </a:lnTo>
                  <a:cubicBezTo>
                    <a:pt x="375" y="23"/>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8" name="Google Shape;7308;p62"/>
            <p:cNvSpPr/>
            <p:nvPr/>
          </p:nvSpPr>
          <p:spPr>
            <a:xfrm>
              <a:off x="6309625" y="2309700"/>
              <a:ext cx="104175" cy="59650"/>
            </a:xfrm>
            <a:custGeom>
              <a:avLst/>
              <a:gdLst/>
              <a:ahLst/>
              <a:cxnLst/>
              <a:rect l="l" t="t" r="r" b="b"/>
              <a:pathLst>
                <a:path w="4167" h="2386" extrusionOk="0">
                  <a:moveTo>
                    <a:pt x="254" y="1"/>
                  </a:moveTo>
                  <a:cubicBezTo>
                    <a:pt x="197" y="1"/>
                    <a:pt x="139" y="22"/>
                    <a:pt x="94" y="62"/>
                  </a:cubicBezTo>
                  <a:cubicBezTo>
                    <a:pt x="1" y="150"/>
                    <a:pt x="1" y="296"/>
                    <a:pt x="89" y="389"/>
                  </a:cubicBezTo>
                  <a:lnTo>
                    <a:pt x="1931" y="2314"/>
                  </a:lnTo>
                  <a:cubicBezTo>
                    <a:pt x="1973" y="2360"/>
                    <a:pt x="2035" y="2386"/>
                    <a:pt x="2097" y="2386"/>
                  </a:cubicBezTo>
                  <a:cubicBezTo>
                    <a:pt x="2159" y="2386"/>
                    <a:pt x="2215" y="2360"/>
                    <a:pt x="2262" y="2314"/>
                  </a:cubicBezTo>
                  <a:lnTo>
                    <a:pt x="4104" y="389"/>
                  </a:lnTo>
                  <a:cubicBezTo>
                    <a:pt x="4147" y="342"/>
                    <a:pt x="4166" y="284"/>
                    <a:pt x="4166" y="227"/>
                  </a:cubicBezTo>
                  <a:cubicBezTo>
                    <a:pt x="4166" y="171"/>
                    <a:pt x="4140" y="109"/>
                    <a:pt x="4094" y="62"/>
                  </a:cubicBezTo>
                  <a:cubicBezTo>
                    <a:pt x="4052" y="22"/>
                    <a:pt x="3994" y="1"/>
                    <a:pt x="3937" y="1"/>
                  </a:cubicBezTo>
                  <a:cubicBezTo>
                    <a:pt x="3876" y="1"/>
                    <a:pt x="3816" y="24"/>
                    <a:pt x="3774" y="72"/>
                  </a:cubicBezTo>
                  <a:lnTo>
                    <a:pt x="2097" y="1827"/>
                  </a:lnTo>
                  <a:lnTo>
                    <a:pt x="421" y="72"/>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9" name="Google Shape;7309;p62"/>
            <p:cNvSpPr/>
            <p:nvPr/>
          </p:nvSpPr>
          <p:spPr>
            <a:xfrm>
              <a:off x="6309625" y="2268800"/>
              <a:ext cx="104175" cy="59675"/>
            </a:xfrm>
            <a:custGeom>
              <a:avLst/>
              <a:gdLst/>
              <a:ahLst/>
              <a:cxnLst/>
              <a:rect l="l" t="t" r="r" b="b"/>
              <a:pathLst>
                <a:path w="4167" h="2387" extrusionOk="0">
                  <a:moveTo>
                    <a:pt x="251" y="0"/>
                  </a:moveTo>
                  <a:cubicBezTo>
                    <a:pt x="195" y="0"/>
                    <a:pt x="139" y="21"/>
                    <a:pt x="94" y="62"/>
                  </a:cubicBezTo>
                  <a:cubicBezTo>
                    <a:pt x="1" y="151"/>
                    <a:pt x="1" y="296"/>
                    <a:pt x="89" y="389"/>
                  </a:cubicBezTo>
                  <a:lnTo>
                    <a:pt x="1931" y="2314"/>
                  </a:lnTo>
                  <a:cubicBezTo>
                    <a:pt x="1973" y="2360"/>
                    <a:pt x="2035" y="2386"/>
                    <a:pt x="2097" y="2386"/>
                  </a:cubicBezTo>
                  <a:cubicBezTo>
                    <a:pt x="2159" y="2386"/>
                    <a:pt x="2215" y="2360"/>
                    <a:pt x="2262" y="2314"/>
                  </a:cubicBezTo>
                  <a:lnTo>
                    <a:pt x="4104" y="389"/>
                  </a:lnTo>
                  <a:cubicBezTo>
                    <a:pt x="4147" y="342"/>
                    <a:pt x="4166" y="286"/>
                    <a:pt x="4166" y="229"/>
                  </a:cubicBezTo>
                  <a:cubicBezTo>
                    <a:pt x="4166" y="167"/>
                    <a:pt x="4140" y="110"/>
                    <a:pt x="4094" y="62"/>
                  </a:cubicBezTo>
                  <a:cubicBezTo>
                    <a:pt x="4052" y="21"/>
                    <a:pt x="3996" y="0"/>
                    <a:pt x="3940" y="0"/>
                  </a:cubicBezTo>
                  <a:cubicBezTo>
                    <a:pt x="3878" y="0"/>
                    <a:pt x="3817" y="25"/>
                    <a:pt x="3774" y="74"/>
                  </a:cubicBezTo>
                  <a:lnTo>
                    <a:pt x="2097" y="1822"/>
                  </a:lnTo>
                  <a:lnTo>
                    <a:pt x="421" y="74"/>
                  </a:lnTo>
                  <a:cubicBezTo>
                    <a:pt x="375" y="25"/>
                    <a:pt x="313" y="0"/>
                    <a:pt x="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0" name="Google Shape;7310;p62"/>
            <p:cNvSpPr/>
            <p:nvPr/>
          </p:nvSpPr>
          <p:spPr>
            <a:xfrm>
              <a:off x="6309625" y="2227900"/>
              <a:ext cx="104175" cy="59550"/>
            </a:xfrm>
            <a:custGeom>
              <a:avLst/>
              <a:gdLst/>
              <a:ahLst/>
              <a:cxnLst/>
              <a:rect l="l" t="t" r="r" b="b"/>
              <a:pathLst>
                <a:path w="4167" h="2382" extrusionOk="0">
                  <a:moveTo>
                    <a:pt x="254" y="0"/>
                  </a:moveTo>
                  <a:cubicBezTo>
                    <a:pt x="197" y="0"/>
                    <a:pt x="139" y="21"/>
                    <a:pt x="94" y="64"/>
                  </a:cubicBezTo>
                  <a:cubicBezTo>
                    <a:pt x="1" y="152"/>
                    <a:pt x="1" y="296"/>
                    <a:pt x="89" y="385"/>
                  </a:cubicBezTo>
                  <a:lnTo>
                    <a:pt x="1931" y="2314"/>
                  </a:lnTo>
                  <a:cubicBezTo>
                    <a:pt x="1973" y="2357"/>
                    <a:pt x="2035" y="2382"/>
                    <a:pt x="2097" y="2382"/>
                  </a:cubicBezTo>
                  <a:cubicBezTo>
                    <a:pt x="2159" y="2382"/>
                    <a:pt x="2215" y="2357"/>
                    <a:pt x="2262" y="2314"/>
                  </a:cubicBezTo>
                  <a:lnTo>
                    <a:pt x="4104" y="385"/>
                  </a:lnTo>
                  <a:cubicBezTo>
                    <a:pt x="4147" y="344"/>
                    <a:pt x="4166" y="286"/>
                    <a:pt x="4166" y="229"/>
                  </a:cubicBezTo>
                  <a:cubicBezTo>
                    <a:pt x="4166" y="167"/>
                    <a:pt x="4140" y="105"/>
                    <a:pt x="4094" y="64"/>
                  </a:cubicBezTo>
                  <a:cubicBezTo>
                    <a:pt x="4052" y="21"/>
                    <a:pt x="3994" y="0"/>
                    <a:pt x="3937" y="0"/>
                  </a:cubicBezTo>
                  <a:cubicBezTo>
                    <a:pt x="3876" y="0"/>
                    <a:pt x="3816" y="24"/>
                    <a:pt x="3774" y="69"/>
                  </a:cubicBezTo>
                  <a:lnTo>
                    <a:pt x="2097" y="1823"/>
                  </a:lnTo>
                  <a:lnTo>
                    <a:pt x="421" y="69"/>
                  </a:lnTo>
                  <a:cubicBezTo>
                    <a:pt x="375" y="24"/>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1" name="Google Shape;7311;p62"/>
            <p:cNvSpPr/>
            <p:nvPr/>
          </p:nvSpPr>
          <p:spPr>
            <a:xfrm>
              <a:off x="6309625" y="2186950"/>
              <a:ext cx="104175" cy="59650"/>
            </a:xfrm>
            <a:custGeom>
              <a:avLst/>
              <a:gdLst/>
              <a:ahLst/>
              <a:cxnLst/>
              <a:rect l="l" t="t" r="r" b="b"/>
              <a:pathLst>
                <a:path w="4167" h="2386" extrusionOk="0">
                  <a:moveTo>
                    <a:pt x="254" y="0"/>
                  </a:moveTo>
                  <a:cubicBezTo>
                    <a:pt x="197" y="0"/>
                    <a:pt x="139" y="21"/>
                    <a:pt x="94" y="62"/>
                  </a:cubicBezTo>
                  <a:cubicBezTo>
                    <a:pt x="1" y="150"/>
                    <a:pt x="1" y="294"/>
                    <a:pt x="89" y="387"/>
                  </a:cubicBezTo>
                  <a:lnTo>
                    <a:pt x="1931" y="2312"/>
                  </a:lnTo>
                  <a:cubicBezTo>
                    <a:pt x="1973" y="2359"/>
                    <a:pt x="2035" y="2385"/>
                    <a:pt x="2097" y="2385"/>
                  </a:cubicBezTo>
                  <a:cubicBezTo>
                    <a:pt x="2159" y="2385"/>
                    <a:pt x="2215" y="2359"/>
                    <a:pt x="2262" y="2312"/>
                  </a:cubicBezTo>
                  <a:lnTo>
                    <a:pt x="4104" y="387"/>
                  </a:lnTo>
                  <a:cubicBezTo>
                    <a:pt x="4147" y="341"/>
                    <a:pt x="4166" y="284"/>
                    <a:pt x="4166" y="227"/>
                  </a:cubicBezTo>
                  <a:cubicBezTo>
                    <a:pt x="4166" y="170"/>
                    <a:pt x="4140" y="107"/>
                    <a:pt x="4094" y="62"/>
                  </a:cubicBezTo>
                  <a:cubicBezTo>
                    <a:pt x="4052" y="21"/>
                    <a:pt x="3994" y="0"/>
                    <a:pt x="3937" y="0"/>
                  </a:cubicBezTo>
                  <a:cubicBezTo>
                    <a:pt x="3876" y="0"/>
                    <a:pt x="3816" y="24"/>
                    <a:pt x="3774" y="71"/>
                  </a:cubicBezTo>
                  <a:lnTo>
                    <a:pt x="2097" y="1826"/>
                  </a:lnTo>
                  <a:lnTo>
                    <a:pt x="421" y="71"/>
                  </a:lnTo>
                  <a:cubicBezTo>
                    <a:pt x="375" y="24"/>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2" name="Google Shape;7312;p62"/>
            <p:cNvSpPr/>
            <p:nvPr/>
          </p:nvSpPr>
          <p:spPr>
            <a:xfrm>
              <a:off x="6309625" y="2146025"/>
              <a:ext cx="104175" cy="59675"/>
            </a:xfrm>
            <a:custGeom>
              <a:avLst/>
              <a:gdLst/>
              <a:ahLst/>
              <a:cxnLst/>
              <a:rect l="l" t="t" r="r" b="b"/>
              <a:pathLst>
                <a:path w="4167" h="2387" extrusionOk="0">
                  <a:moveTo>
                    <a:pt x="251" y="0"/>
                  </a:moveTo>
                  <a:cubicBezTo>
                    <a:pt x="195" y="0"/>
                    <a:pt x="138" y="21"/>
                    <a:pt x="94" y="63"/>
                  </a:cubicBezTo>
                  <a:cubicBezTo>
                    <a:pt x="1" y="151"/>
                    <a:pt x="1" y="296"/>
                    <a:pt x="89" y="390"/>
                  </a:cubicBezTo>
                  <a:lnTo>
                    <a:pt x="1931" y="2315"/>
                  </a:lnTo>
                  <a:cubicBezTo>
                    <a:pt x="1973" y="2360"/>
                    <a:pt x="2035" y="2387"/>
                    <a:pt x="2097" y="2387"/>
                  </a:cubicBezTo>
                  <a:cubicBezTo>
                    <a:pt x="2159" y="2387"/>
                    <a:pt x="2215" y="2360"/>
                    <a:pt x="2262" y="2315"/>
                  </a:cubicBezTo>
                  <a:lnTo>
                    <a:pt x="4104" y="390"/>
                  </a:lnTo>
                  <a:cubicBezTo>
                    <a:pt x="4147" y="342"/>
                    <a:pt x="4166" y="285"/>
                    <a:pt x="4166" y="229"/>
                  </a:cubicBezTo>
                  <a:cubicBezTo>
                    <a:pt x="4166" y="167"/>
                    <a:pt x="4140" y="110"/>
                    <a:pt x="4094" y="63"/>
                  </a:cubicBezTo>
                  <a:cubicBezTo>
                    <a:pt x="4052" y="21"/>
                    <a:pt x="3996" y="0"/>
                    <a:pt x="3940" y="0"/>
                  </a:cubicBezTo>
                  <a:cubicBezTo>
                    <a:pt x="3879" y="0"/>
                    <a:pt x="3817" y="25"/>
                    <a:pt x="3774" y="74"/>
                  </a:cubicBezTo>
                  <a:lnTo>
                    <a:pt x="2097" y="1823"/>
                  </a:lnTo>
                  <a:lnTo>
                    <a:pt x="421" y="74"/>
                  </a:lnTo>
                  <a:cubicBezTo>
                    <a:pt x="375" y="25"/>
                    <a:pt x="313" y="0"/>
                    <a:pt x="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3" name="Google Shape;7313;p62"/>
            <p:cNvSpPr/>
            <p:nvPr/>
          </p:nvSpPr>
          <p:spPr>
            <a:xfrm>
              <a:off x="6309625" y="2105125"/>
              <a:ext cx="104175" cy="59550"/>
            </a:xfrm>
            <a:custGeom>
              <a:avLst/>
              <a:gdLst/>
              <a:ahLst/>
              <a:cxnLst/>
              <a:rect l="l" t="t" r="r" b="b"/>
              <a:pathLst>
                <a:path w="4167" h="2382" extrusionOk="0">
                  <a:moveTo>
                    <a:pt x="254" y="1"/>
                  </a:moveTo>
                  <a:cubicBezTo>
                    <a:pt x="197" y="1"/>
                    <a:pt x="139" y="22"/>
                    <a:pt x="94" y="64"/>
                  </a:cubicBezTo>
                  <a:cubicBezTo>
                    <a:pt x="1" y="151"/>
                    <a:pt x="1" y="297"/>
                    <a:pt x="89" y="385"/>
                  </a:cubicBezTo>
                  <a:lnTo>
                    <a:pt x="1931" y="2315"/>
                  </a:lnTo>
                  <a:cubicBezTo>
                    <a:pt x="1973" y="2356"/>
                    <a:pt x="2035" y="2382"/>
                    <a:pt x="2097" y="2382"/>
                  </a:cubicBezTo>
                  <a:cubicBezTo>
                    <a:pt x="2159" y="2382"/>
                    <a:pt x="2215" y="2356"/>
                    <a:pt x="2262" y="2315"/>
                  </a:cubicBezTo>
                  <a:lnTo>
                    <a:pt x="4104" y="385"/>
                  </a:lnTo>
                  <a:cubicBezTo>
                    <a:pt x="4147" y="344"/>
                    <a:pt x="4166" y="287"/>
                    <a:pt x="4166" y="230"/>
                  </a:cubicBezTo>
                  <a:cubicBezTo>
                    <a:pt x="4166" y="168"/>
                    <a:pt x="4140" y="110"/>
                    <a:pt x="4094" y="64"/>
                  </a:cubicBezTo>
                  <a:cubicBezTo>
                    <a:pt x="4052" y="22"/>
                    <a:pt x="3994" y="1"/>
                    <a:pt x="3937" y="1"/>
                  </a:cubicBezTo>
                  <a:cubicBezTo>
                    <a:pt x="3876" y="1"/>
                    <a:pt x="3816" y="24"/>
                    <a:pt x="3774" y="69"/>
                  </a:cubicBezTo>
                  <a:lnTo>
                    <a:pt x="2097" y="1823"/>
                  </a:lnTo>
                  <a:lnTo>
                    <a:pt x="421" y="69"/>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4" name="Google Shape;7314;p62"/>
            <p:cNvSpPr/>
            <p:nvPr/>
          </p:nvSpPr>
          <p:spPr>
            <a:xfrm>
              <a:off x="6309625" y="2064175"/>
              <a:ext cx="104175" cy="59650"/>
            </a:xfrm>
            <a:custGeom>
              <a:avLst/>
              <a:gdLst/>
              <a:ahLst/>
              <a:cxnLst/>
              <a:rect l="l" t="t" r="r" b="b"/>
              <a:pathLst>
                <a:path w="4167" h="2386" extrusionOk="0">
                  <a:moveTo>
                    <a:pt x="254" y="1"/>
                  </a:moveTo>
                  <a:cubicBezTo>
                    <a:pt x="197" y="1"/>
                    <a:pt x="139" y="21"/>
                    <a:pt x="94" y="62"/>
                  </a:cubicBezTo>
                  <a:cubicBezTo>
                    <a:pt x="1" y="150"/>
                    <a:pt x="1" y="294"/>
                    <a:pt x="89" y="387"/>
                  </a:cubicBezTo>
                  <a:lnTo>
                    <a:pt x="1931" y="2312"/>
                  </a:lnTo>
                  <a:cubicBezTo>
                    <a:pt x="1973" y="2359"/>
                    <a:pt x="2035" y="2386"/>
                    <a:pt x="2097" y="2386"/>
                  </a:cubicBezTo>
                  <a:cubicBezTo>
                    <a:pt x="2159" y="2386"/>
                    <a:pt x="2215" y="2359"/>
                    <a:pt x="2262" y="2312"/>
                  </a:cubicBezTo>
                  <a:lnTo>
                    <a:pt x="4104" y="387"/>
                  </a:lnTo>
                  <a:cubicBezTo>
                    <a:pt x="4147" y="341"/>
                    <a:pt x="4166" y="284"/>
                    <a:pt x="4166" y="227"/>
                  </a:cubicBezTo>
                  <a:cubicBezTo>
                    <a:pt x="4166" y="170"/>
                    <a:pt x="4140" y="108"/>
                    <a:pt x="4094" y="62"/>
                  </a:cubicBezTo>
                  <a:cubicBezTo>
                    <a:pt x="4052" y="21"/>
                    <a:pt x="3994" y="1"/>
                    <a:pt x="3937" y="1"/>
                  </a:cubicBezTo>
                  <a:cubicBezTo>
                    <a:pt x="3876" y="1"/>
                    <a:pt x="3816" y="24"/>
                    <a:pt x="3774" y="72"/>
                  </a:cubicBezTo>
                  <a:lnTo>
                    <a:pt x="2097" y="1827"/>
                  </a:lnTo>
                  <a:lnTo>
                    <a:pt x="421" y="72"/>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5" name="Google Shape;7315;p62"/>
            <p:cNvSpPr/>
            <p:nvPr/>
          </p:nvSpPr>
          <p:spPr>
            <a:xfrm>
              <a:off x="6309625" y="2023250"/>
              <a:ext cx="104175" cy="59675"/>
            </a:xfrm>
            <a:custGeom>
              <a:avLst/>
              <a:gdLst/>
              <a:ahLst/>
              <a:cxnLst/>
              <a:rect l="l" t="t" r="r" b="b"/>
              <a:pathLst>
                <a:path w="4167" h="2387" extrusionOk="0">
                  <a:moveTo>
                    <a:pt x="252" y="0"/>
                  </a:moveTo>
                  <a:cubicBezTo>
                    <a:pt x="195" y="0"/>
                    <a:pt x="139" y="21"/>
                    <a:pt x="94" y="63"/>
                  </a:cubicBezTo>
                  <a:cubicBezTo>
                    <a:pt x="1" y="151"/>
                    <a:pt x="1" y="297"/>
                    <a:pt x="89" y="390"/>
                  </a:cubicBezTo>
                  <a:lnTo>
                    <a:pt x="1931" y="2315"/>
                  </a:lnTo>
                  <a:cubicBezTo>
                    <a:pt x="1973" y="2361"/>
                    <a:pt x="2035" y="2387"/>
                    <a:pt x="2097" y="2387"/>
                  </a:cubicBezTo>
                  <a:cubicBezTo>
                    <a:pt x="2159" y="2387"/>
                    <a:pt x="2215" y="2361"/>
                    <a:pt x="2262" y="2315"/>
                  </a:cubicBezTo>
                  <a:lnTo>
                    <a:pt x="4104" y="390"/>
                  </a:lnTo>
                  <a:cubicBezTo>
                    <a:pt x="4147" y="343"/>
                    <a:pt x="4166" y="286"/>
                    <a:pt x="4166" y="228"/>
                  </a:cubicBezTo>
                  <a:cubicBezTo>
                    <a:pt x="4166" y="166"/>
                    <a:pt x="4140" y="110"/>
                    <a:pt x="4094" y="63"/>
                  </a:cubicBezTo>
                  <a:cubicBezTo>
                    <a:pt x="4052" y="21"/>
                    <a:pt x="3996" y="0"/>
                    <a:pt x="3939" y="0"/>
                  </a:cubicBezTo>
                  <a:cubicBezTo>
                    <a:pt x="3878" y="0"/>
                    <a:pt x="3817" y="25"/>
                    <a:pt x="3774" y="73"/>
                  </a:cubicBezTo>
                  <a:lnTo>
                    <a:pt x="2097" y="1823"/>
                  </a:lnTo>
                  <a:lnTo>
                    <a:pt x="421" y="73"/>
                  </a:lnTo>
                  <a:cubicBezTo>
                    <a:pt x="375" y="25"/>
                    <a:pt x="313"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6" name="Google Shape;7316;p62"/>
            <p:cNvSpPr/>
            <p:nvPr/>
          </p:nvSpPr>
          <p:spPr>
            <a:xfrm>
              <a:off x="6309625" y="1982350"/>
              <a:ext cx="104175" cy="59575"/>
            </a:xfrm>
            <a:custGeom>
              <a:avLst/>
              <a:gdLst/>
              <a:ahLst/>
              <a:cxnLst/>
              <a:rect l="l" t="t" r="r" b="b"/>
              <a:pathLst>
                <a:path w="4167" h="2383" extrusionOk="0">
                  <a:moveTo>
                    <a:pt x="254" y="1"/>
                  </a:moveTo>
                  <a:cubicBezTo>
                    <a:pt x="196" y="1"/>
                    <a:pt x="139" y="22"/>
                    <a:pt x="94" y="64"/>
                  </a:cubicBezTo>
                  <a:cubicBezTo>
                    <a:pt x="1" y="152"/>
                    <a:pt x="1" y="297"/>
                    <a:pt x="89" y="385"/>
                  </a:cubicBezTo>
                  <a:lnTo>
                    <a:pt x="1931" y="2315"/>
                  </a:lnTo>
                  <a:cubicBezTo>
                    <a:pt x="1973" y="2356"/>
                    <a:pt x="2035" y="2382"/>
                    <a:pt x="2097" y="2382"/>
                  </a:cubicBezTo>
                  <a:cubicBezTo>
                    <a:pt x="2159" y="2382"/>
                    <a:pt x="2215" y="2356"/>
                    <a:pt x="2262" y="2315"/>
                  </a:cubicBezTo>
                  <a:lnTo>
                    <a:pt x="4104" y="385"/>
                  </a:lnTo>
                  <a:cubicBezTo>
                    <a:pt x="4147" y="343"/>
                    <a:pt x="4166" y="287"/>
                    <a:pt x="4166" y="230"/>
                  </a:cubicBezTo>
                  <a:cubicBezTo>
                    <a:pt x="4166" y="168"/>
                    <a:pt x="4140" y="106"/>
                    <a:pt x="4094" y="64"/>
                  </a:cubicBezTo>
                  <a:cubicBezTo>
                    <a:pt x="4052" y="22"/>
                    <a:pt x="3994" y="1"/>
                    <a:pt x="3937" y="1"/>
                  </a:cubicBezTo>
                  <a:cubicBezTo>
                    <a:pt x="3877" y="1"/>
                    <a:pt x="3816" y="24"/>
                    <a:pt x="3774" y="70"/>
                  </a:cubicBezTo>
                  <a:lnTo>
                    <a:pt x="2097" y="1823"/>
                  </a:lnTo>
                  <a:lnTo>
                    <a:pt x="421" y="70"/>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7" name="Google Shape;7317;p62"/>
            <p:cNvSpPr/>
            <p:nvPr/>
          </p:nvSpPr>
          <p:spPr>
            <a:xfrm>
              <a:off x="6309625" y="1941425"/>
              <a:ext cx="104175" cy="59600"/>
            </a:xfrm>
            <a:custGeom>
              <a:avLst/>
              <a:gdLst/>
              <a:ahLst/>
              <a:cxnLst/>
              <a:rect l="l" t="t" r="r" b="b"/>
              <a:pathLst>
                <a:path w="4167" h="2384" extrusionOk="0">
                  <a:moveTo>
                    <a:pt x="254" y="0"/>
                  </a:moveTo>
                  <a:cubicBezTo>
                    <a:pt x="197" y="0"/>
                    <a:pt x="139" y="21"/>
                    <a:pt x="94" y="61"/>
                  </a:cubicBezTo>
                  <a:cubicBezTo>
                    <a:pt x="1" y="148"/>
                    <a:pt x="1" y="294"/>
                    <a:pt x="89" y="387"/>
                  </a:cubicBezTo>
                  <a:lnTo>
                    <a:pt x="1931" y="2312"/>
                  </a:lnTo>
                  <a:cubicBezTo>
                    <a:pt x="1973" y="2359"/>
                    <a:pt x="2035" y="2384"/>
                    <a:pt x="2097" y="2384"/>
                  </a:cubicBezTo>
                  <a:cubicBezTo>
                    <a:pt x="2159" y="2384"/>
                    <a:pt x="2215" y="2359"/>
                    <a:pt x="2262" y="2312"/>
                  </a:cubicBezTo>
                  <a:lnTo>
                    <a:pt x="4104" y="387"/>
                  </a:lnTo>
                  <a:cubicBezTo>
                    <a:pt x="4147" y="341"/>
                    <a:pt x="4166" y="284"/>
                    <a:pt x="4166" y="226"/>
                  </a:cubicBezTo>
                  <a:cubicBezTo>
                    <a:pt x="4166" y="169"/>
                    <a:pt x="4140" y="107"/>
                    <a:pt x="4094" y="61"/>
                  </a:cubicBezTo>
                  <a:cubicBezTo>
                    <a:pt x="4052" y="21"/>
                    <a:pt x="3994" y="0"/>
                    <a:pt x="3937" y="0"/>
                  </a:cubicBezTo>
                  <a:cubicBezTo>
                    <a:pt x="3876" y="0"/>
                    <a:pt x="3816" y="23"/>
                    <a:pt x="3774" y="71"/>
                  </a:cubicBezTo>
                  <a:lnTo>
                    <a:pt x="2097" y="1825"/>
                  </a:lnTo>
                  <a:lnTo>
                    <a:pt x="421" y="71"/>
                  </a:lnTo>
                  <a:cubicBezTo>
                    <a:pt x="375" y="23"/>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8" name="Google Shape;7318;p62"/>
            <p:cNvSpPr/>
            <p:nvPr/>
          </p:nvSpPr>
          <p:spPr>
            <a:xfrm>
              <a:off x="6309625" y="1900475"/>
              <a:ext cx="104175" cy="59700"/>
            </a:xfrm>
            <a:custGeom>
              <a:avLst/>
              <a:gdLst/>
              <a:ahLst/>
              <a:cxnLst/>
              <a:rect l="l" t="t" r="r" b="b"/>
              <a:pathLst>
                <a:path w="4167" h="2388" extrusionOk="0">
                  <a:moveTo>
                    <a:pt x="252" y="0"/>
                  </a:moveTo>
                  <a:cubicBezTo>
                    <a:pt x="195" y="0"/>
                    <a:pt x="139" y="21"/>
                    <a:pt x="94" y="64"/>
                  </a:cubicBezTo>
                  <a:cubicBezTo>
                    <a:pt x="1" y="152"/>
                    <a:pt x="1" y="296"/>
                    <a:pt x="89" y="389"/>
                  </a:cubicBezTo>
                  <a:lnTo>
                    <a:pt x="1931" y="2314"/>
                  </a:lnTo>
                  <a:cubicBezTo>
                    <a:pt x="1973" y="2361"/>
                    <a:pt x="2035" y="2387"/>
                    <a:pt x="2097" y="2387"/>
                  </a:cubicBezTo>
                  <a:cubicBezTo>
                    <a:pt x="2159" y="2387"/>
                    <a:pt x="2215" y="2361"/>
                    <a:pt x="2262" y="2314"/>
                  </a:cubicBezTo>
                  <a:lnTo>
                    <a:pt x="4104" y="389"/>
                  </a:lnTo>
                  <a:cubicBezTo>
                    <a:pt x="4147" y="343"/>
                    <a:pt x="4166" y="286"/>
                    <a:pt x="4166" y="229"/>
                  </a:cubicBezTo>
                  <a:cubicBezTo>
                    <a:pt x="4166" y="167"/>
                    <a:pt x="4140" y="110"/>
                    <a:pt x="4094" y="64"/>
                  </a:cubicBezTo>
                  <a:cubicBezTo>
                    <a:pt x="4052" y="21"/>
                    <a:pt x="3996" y="0"/>
                    <a:pt x="3939" y="0"/>
                  </a:cubicBezTo>
                  <a:cubicBezTo>
                    <a:pt x="3878" y="0"/>
                    <a:pt x="3817" y="25"/>
                    <a:pt x="3774" y="74"/>
                  </a:cubicBezTo>
                  <a:lnTo>
                    <a:pt x="2097" y="1823"/>
                  </a:lnTo>
                  <a:lnTo>
                    <a:pt x="421" y="74"/>
                  </a:lnTo>
                  <a:cubicBezTo>
                    <a:pt x="375" y="25"/>
                    <a:pt x="313"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9" name="Google Shape;7319;p62"/>
            <p:cNvSpPr/>
            <p:nvPr/>
          </p:nvSpPr>
          <p:spPr>
            <a:xfrm>
              <a:off x="6309625" y="1859575"/>
              <a:ext cx="104175" cy="59575"/>
            </a:xfrm>
            <a:custGeom>
              <a:avLst/>
              <a:gdLst/>
              <a:ahLst/>
              <a:cxnLst/>
              <a:rect l="l" t="t" r="r" b="b"/>
              <a:pathLst>
                <a:path w="4167" h="2383" extrusionOk="0">
                  <a:moveTo>
                    <a:pt x="254" y="1"/>
                  </a:moveTo>
                  <a:cubicBezTo>
                    <a:pt x="196" y="1"/>
                    <a:pt x="139" y="21"/>
                    <a:pt x="94" y="64"/>
                  </a:cubicBezTo>
                  <a:cubicBezTo>
                    <a:pt x="1" y="152"/>
                    <a:pt x="1" y="297"/>
                    <a:pt x="89" y="386"/>
                  </a:cubicBezTo>
                  <a:lnTo>
                    <a:pt x="1931" y="2316"/>
                  </a:lnTo>
                  <a:cubicBezTo>
                    <a:pt x="1973" y="2357"/>
                    <a:pt x="2035" y="2383"/>
                    <a:pt x="2097" y="2383"/>
                  </a:cubicBezTo>
                  <a:cubicBezTo>
                    <a:pt x="2159" y="2383"/>
                    <a:pt x="2215" y="2357"/>
                    <a:pt x="2262" y="2316"/>
                  </a:cubicBezTo>
                  <a:lnTo>
                    <a:pt x="4104" y="386"/>
                  </a:lnTo>
                  <a:cubicBezTo>
                    <a:pt x="4147" y="343"/>
                    <a:pt x="4166" y="286"/>
                    <a:pt x="4166" y="230"/>
                  </a:cubicBezTo>
                  <a:cubicBezTo>
                    <a:pt x="4166" y="168"/>
                    <a:pt x="4140" y="111"/>
                    <a:pt x="4094" y="64"/>
                  </a:cubicBezTo>
                  <a:cubicBezTo>
                    <a:pt x="4052" y="21"/>
                    <a:pt x="3994" y="1"/>
                    <a:pt x="3937" y="1"/>
                  </a:cubicBezTo>
                  <a:cubicBezTo>
                    <a:pt x="3877" y="1"/>
                    <a:pt x="3816" y="24"/>
                    <a:pt x="3774" y="69"/>
                  </a:cubicBezTo>
                  <a:lnTo>
                    <a:pt x="2097" y="1824"/>
                  </a:lnTo>
                  <a:lnTo>
                    <a:pt x="421" y="69"/>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0" name="Google Shape;7320;p62"/>
            <p:cNvSpPr/>
            <p:nvPr/>
          </p:nvSpPr>
          <p:spPr>
            <a:xfrm>
              <a:off x="6309625" y="1818650"/>
              <a:ext cx="104175" cy="59625"/>
            </a:xfrm>
            <a:custGeom>
              <a:avLst/>
              <a:gdLst/>
              <a:ahLst/>
              <a:cxnLst/>
              <a:rect l="l" t="t" r="r" b="b"/>
              <a:pathLst>
                <a:path w="4167" h="2385" extrusionOk="0">
                  <a:moveTo>
                    <a:pt x="254" y="0"/>
                  </a:moveTo>
                  <a:cubicBezTo>
                    <a:pt x="196" y="0"/>
                    <a:pt x="139" y="21"/>
                    <a:pt x="94" y="60"/>
                  </a:cubicBezTo>
                  <a:cubicBezTo>
                    <a:pt x="1" y="149"/>
                    <a:pt x="1" y="294"/>
                    <a:pt x="89" y="387"/>
                  </a:cubicBezTo>
                  <a:lnTo>
                    <a:pt x="1931" y="2312"/>
                  </a:lnTo>
                  <a:cubicBezTo>
                    <a:pt x="1973" y="2358"/>
                    <a:pt x="2035" y="2384"/>
                    <a:pt x="2097" y="2384"/>
                  </a:cubicBezTo>
                  <a:cubicBezTo>
                    <a:pt x="2159" y="2384"/>
                    <a:pt x="2215" y="2358"/>
                    <a:pt x="2262" y="2312"/>
                  </a:cubicBezTo>
                  <a:lnTo>
                    <a:pt x="4104" y="387"/>
                  </a:lnTo>
                  <a:cubicBezTo>
                    <a:pt x="4147" y="340"/>
                    <a:pt x="4166" y="284"/>
                    <a:pt x="4166" y="227"/>
                  </a:cubicBezTo>
                  <a:cubicBezTo>
                    <a:pt x="4166" y="170"/>
                    <a:pt x="4140" y="108"/>
                    <a:pt x="4094" y="60"/>
                  </a:cubicBezTo>
                  <a:cubicBezTo>
                    <a:pt x="4052" y="21"/>
                    <a:pt x="3994" y="0"/>
                    <a:pt x="3937" y="0"/>
                  </a:cubicBezTo>
                  <a:cubicBezTo>
                    <a:pt x="3877" y="0"/>
                    <a:pt x="3816" y="24"/>
                    <a:pt x="3774" y="72"/>
                  </a:cubicBezTo>
                  <a:lnTo>
                    <a:pt x="2097" y="1825"/>
                  </a:lnTo>
                  <a:lnTo>
                    <a:pt x="421" y="72"/>
                  </a:lnTo>
                  <a:cubicBezTo>
                    <a:pt x="375" y="24"/>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1" name="Google Shape;7321;p62"/>
            <p:cNvSpPr/>
            <p:nvPr/>
          </p:nvSpPr>
          <p:spPr>
            <a:xfrm>
              <a:off x="6309625" y="1777700"/>
              <a:ext cx="104175" cy="59700"/>
            </a:xfrm>
            <a:custGeom>
              <a:avLst/>
              <a:gdLst/>
              <a:ahLst/>
              <a:cxnLst/>
              <a:rect l="l" t="t" r="r" b="b"/>
              <a:pathLst>
                <a:path w="4167" h="2388" extrusionOk="0">
                  <a:moveTo>
                    <a:pt x="252" y="1"/>
                  </a:moveTo>
                  <a:cubicBezTo>
                    <a:pt x="195" y="1"/>
                    <a:pt x="139" y="22"/>
                    <a:pt x="94" y="64"/>
                  </a:cubicBezTo>
                  <a:cubicBezTo>
                    <a:pt x="1" y="152"/>
                    <a:pt x="1" y="296"/>
                    <a:pt x="89" y="389"/>
                  </a:cubicBezTo>
                  <a:lnTo>
                    <a:pt x="1931" y="2314"/>
                  </a:lnTo>
                  <a:cubicBezTo>
                    <a:pt x="1973" y="2362"/>
                    <a:pt x="2035" y="2388"/>
                    <a:pt x="2097" y="2388"/>
                  </a:cubicBezTo>
                  <a:cubicBezTo>
                    <a:pt x="2159" y="2388"/>
                    <a:pt x="2215" y="2362"/>
                    <a:pt x="2262" y="2314"/>
                  </a:cubicBezTo>
                  <a:lnTo>
                    <a:pt x="4104" y="389"/>
                  </a:lnTo>
                  <a:cubicBezTo>
                    <a:pt x="4147" y="343"/>
                    <a:pt x="4166" y="286"/>
                    <a:pt x="4166" y="229"/>
                  </a:cubicBezTo>
                  <a:cubicBezTo>
                    <a:pt x="4166" y="167"/>
                    <a:pt x="4140" y="110"/>
                    <a:pt x="4094" y="64"/>
                  </a:cubicBezTo>
                  <a:cubicBezTo>
                    <a:pt x="4052" y="22"/>
                    <a:pt x="3996" y="1"/>
                    <a:pt x="3939" y="1"/>
                  </a:cubicBezTo>
                  <a:cubicBezTo>
                    <a:pt x="3878" y="1"/>
                    <a:pt x="3817" y="25"/>
                    <a:pt x="3774" y="74"/>
                  </a:cubicBezTo>
                  <a:lnTo>
                    <a:pt x="2097" y="1823"/>
                  </a:lnTo>
                  <a:lnTo>
                    <a:pt x="421" y="74"/>
                  </a:lnTo>
                  <a:cubicBezTo>
                    <a:pt x="375" y="25"/>
                    <a:pt x="313" y="1"/>
                    <a:pt x="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2" name="Google Shape;7322;p62"/>
            <p:cNvSpPr/>
            <p:nvPr/>
          </p:nvSpPr>
          <p:spPr>
            <a:xfrm>
              <a:off x="6309625" y="1736800"/>
              <a:ext cx="104175" cy="59600"/>
            </a:xfrm>
            <a:custGeom>
              <a:avLst/>
              <a:gdLst/>
              <a:ahLst/>
              <a:cxnLst/>
              <a:rect l="l" t="t" r="r" b="b"/>
              <a:pathLst>
                <a:path w="4167" h="2384" extrusionOk="0">
                  <a:moveTo>
                    <a:pt x="254" y="1"/>
                  </a:moveTo>
                  <a:cubicBezTo>
                    <a:pt x="197" y="1"/>
                    <a:pt x="139" y="22"/>
                    <a:pt x="94" y="64"/>
                  </a:cubicBezTo>
                  <a:cubicBezTo>
                    <a:pt x="1" y="153"/>
                    <a:pt x="1" y="298"/>
                    <a:pt x="89" y="385"/>
                  </a:cubicBezTo>
                  <a:lnTo>
                    <a:pt x="1931" y="2316"/>
                  </a:lnTo>
                  <a:cubicBezTo>
                    <a:pt x="1973" y="2357"/>
                    <a:pt x="2035" y="2383"/>
                    <a:pt x="2097" y="2383"/>
                  </a:cubicBezTo>
                  <a:cubicBezTo>
                    <a:pt x="2159" y="2383"/>
                    <a:pt x="2215" y="2357"/>
                    <a:pt x="2262" y="2316"/>
                  </a:cubicBezTo>
                  <a:lnTo>
                    <a:pt x="4104" y="385"/>
                  </a:lnTo>
                  <a:cubicBezTo>
                    <a:pt x="4147" y="344"/>
                    <a:pt x="4166" y="287"/>
                    <a:pt x="4166" y="230"/>
                  </a:cubicBezTo>
                  <a:cubicBezTo>
                    <a:pt x="4166" y="167"/>
                    <a:pt x="4140" y="112"/>
                    <a:pt x="4094" y="64"/>
                  </a:cubicBezTo>
                  <a:cubicBezTo>
                    <a:pt x="4052" y="22"/>
                    <a:pt x="3994" y="1"/>
                    <a:pt x="3937" y="1"/>
                  </a:cubicBezTo>
                  <a:cubicBezTo>
                    <a:pt x="3876" y="1"/>
                    <a:pt x="3816" y="24"/>
                    <a:pt x="3774" y="69"/>
                  </a:cubicBezTo>
                  <a:lnTo>
                    <a:pt x="2097" y="1824"/>
                  </a:lnTo>
                  <a:lnTo>
                    <a:pt x="421" y="69"/>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3" name="Google Shape;7323;p62"/>
            <p:cNvSpPr/>
            <p:nvPr/>
          </p:nvSpPr>
          <p:spPr>
            <a:xfrm>
              <a:off x="6309625" y="1695875"/>
              <a:ext cx="104175" cy="59625"/>
            </a:xfrm>
            <a:custGeom>
              <a:avLst/>
              <a:gdLst/>
              <a:ahLst/>
              <a:cxnLst/>
              <a:rect l="l" t="t" r="r" b="b"/>
              <a:pathLst>
                <a:path w="4167" h="2385" extrusionOk="0">
                  <a:moveTo>
                    <a:pt x="254" y="1"/>
                  </a:moveTo>
                  <a:cubicBezTo>
                    <a:pt x="196" y="1"/>
                    <a:pt x="139" y="21"/>
                    <a:pt x="94" y="61"/>
                  </a:cubicBezTo>
                  <a:cubicBezTo>
                    <a:pt x="1" y="149"/>
                    <a:pt x="1" y="294"/>
                    <a:pt x="89" y="387"/>
                  </a:cubicBezTo>
                  <a:lnTo>
                    <a:pt x="1931" y="2312"/>
                  </a:lnTo>
                  <a:cubicBezTo>
                    <a:pt x="1973" y="2358"/>
                    <a:pt x="2035" y="2384"/>
                    <a:pt x="2097" y="2384"/>
                  </a:cubicBezTo>
                  <a:cubicBezTo>
                    <a:pt x="2159" y="2384"/>
                    <a:pt x="2215" y="2358"/>
                    <a:pt x="2262" y="2312"/>
                  </a:cubicBezTo>
                  <a:lnTo>
                    <a:pt x="4104" y="387"/>
                  </a:lnTo>
                  <a:cubicBezTo>
                    <a:pt x="4147" y="340"/>
                    <a:pt x="4166" y="283"/>
                    <a:pt x="4166" y="227"/>
                  </a:cubicBezTo>
                  <a:cubicBezTo>
                    <a:pt x="4166" y="170"/>
                    <a:pt x="4140" y="108"/>
                    <a:pt x="4094" y="61"/>
                  </a:cubicBezTo>
                  <a:cubicBezTo>
                    <a:pt x="4052" y="21"/>
                    <a:pt x="3994" y="1"/>
                    <a:pt x="3937" y="1"/>
                  </a:cubicBezTo>
                  <a:cubicBezTo>
                    <a:pt x="3877" y="1"/>
                    <a:pt x="3816" y="24"/>
                    <a:pt x="3774" y="72"/>
                  </a:cubicBezTo>
                  <a:lnTo>
                    <a:pt x="2097" y="1826"/>
                  </a:lnTo>
                  <a:lnTo>
                    <a:pt x="421" y="72"/>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4" name="Google Shape;7324;p62"/>
            <p:cNvSpPr/>
            <p:nvPr/>
          </p:nvSpPr>
          <p:spPr>
            <a:xfrm>
              <a:off x="6309625" y="1654950"/>
              <a:ext cx="104175" cy="59650"/>
            </a:xfrm>
            <a:custGeom>
              <a:avLst/>
              <a:gdLst/>
              <a:ahLst/>
              <a:cxnLst/>
              <a:rect l="l" t="t" r="r" b="b"/>
              <a:pathLst>
                <a:path w="4167" h="2386" extrusionOk="0">
                  <a:moveTo>
                    <a:pt x="252" y="0"/>
                  </a:moveTo>
                  <a:cubicBezTo>
                    <a:pt x="195" y="0"/>
                    <a:pt x="139" y="21"/>
                    <a:pt x="94" y="63"/>
                  </a:cubicBezTo>
                  <a:cubicBezTo>
                    <a:pt x="1" y="150"/>
                    <a:pt x="1" y="296"/>
                    <a:pt x="89" y="389"/>
                  </a:cubicBezTo>
                  <a:lnTo>
                    <a:pt x="1931" y="2314"/>
                  </a:lnTo>
                  <a:cubicBezTo>
                    <a:pt x="1973" y="2361"/>
                    <a:pt x="2035" y="2386"/>
                    <a:pt x="2097" y="2386"/>
                  </a:cubicBezTo>
                  <a:cubicBezTo>
                    <a:pt x="2159" y="2386"/>
                    <a:pt x="2215" y="2361"/>
                    <a:pt x="2262" y="2314"/>
                  </a:cubicBezTo>
                  <a:lnTo>
                    <a:pt x="4104" y="389"/>
                  </a:lnTo>
                  <a:cubicBezTo>
                    <a:pt x="4147" y="343"/>
                    <a:pt x="4166" y="286"/>
                    <a:pt x="4166" y="229"/>
                  </a:cubicBezTo>
                  <a:cubicBezTo>
                    <a:pt x="4166" y="166"/>
                    <a:pt x="4140" y="109"/>
                    <a:pt x="4094" y="63"/>
                  </a:cubicBezTo>
                  <a:cubicBezTo>
                    <a:pt x="4052" y="21"/>
                    <a:pt x="3996" y="0"/>
                    <a:pt x="3939" y="0"/>
                  </a:cubicBezTo>
                  <a:cubicBezTo>
                    <a:pt x="3878" y="0"/>
                    <a:pt x="3817" y="25"/>
                    <a:pt x="3774" y="73"/>
                  </a:cubicBezTo>
                  <a:lnTo>
                    <a:pt x="2097" y="1822"/>
                  </a:lnTo>
                  <a:lnTo>
                    <a:pt x="421" y="73"/>
                  </a:lnTo>
                  <a:cubicBezTo>
                    <a:pt x="375" y="25"/>
                    <a:pt x="313"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5" name="Google Shape;7325;p62"/>
            <p:cNvSpPr/>
            <p:nvPr/>
          </p:nvSpPr>
          <p:spPr>
            <a:xfrm>
              <a:off x="6309625" y="1614050"/>
              <a:ext cx="104175" cy="59575"/>
            </a:xfrm>
            <a:custGeom>
              <a:avLst/>
              <a:gdLst/>
              <a:ahLst/>
              <a:cxnLst/>
              <a:rect l="l" t="t" r="r" b="b"/>
              <a:pathLst>
                <a:path w="4167" h="2383" extrusionOk="0">
                  <a:moveTo>
                    <a:pt x="254" y="0"/>
                  </a:moveTo>
                  <a:cubicBezTo>
                    <a:pt x="197" y="0"/>
                    <a:pt x="139" y="21"/>
                    <a:pt x="94" y="64"/>
                  </a:cubicBezTo>
                  <a:cubicBezTo>
                    <a:pt x="1" y="152"/>
                    <a:pt x="1" y="296"/>
                    <a:pt x="89" y="384"/>
                  </a:cubicBezTo>
                  <a:lnTo>
                    <a:pt x="1931" y="2314"/>
                  </a:lnTo>
                  <a:cubicBezTo>
                    <a:pt x="1973" y="2356"/>
                    <a:pt x="2035" y="2382"/>
                    <a:pt x="2097" y="2382"/>
                  </a:cubicBezTo>
                  <a:cubicBezTo>
                    <a:pt x="2159" y="2382"/>
                    <a:pt x="2215" y="2356"/>
                    <a:pt x="2262" y="2314"/>
                  </a:cubicBezTo>
                  <a:lnTo>
                    <a:pt x="4104" y="384"/>
                  </a:lnTo>
                  <a:cubicBezTo>
                    <a:pt x="4147" y="343"/>
                    <a:pt x="4166" y="286"/>
                    <a:pt x="4166" y="229"/>
                  </a:cubicBezTo>
                  <a:cubicBezTo>
                    <a:pt x="4166" y="167"/>
                    <a:pt x="4140" y="105"/>
                    <a:pt x="4094" y="64"/>
                  </a:cubicBezTo>
                  <a:cubicBezTo>
                    <a:pt x="4052" y="21"/>
                    <a:pt x="3994" y="0"/>
                    <a:pt x="3937" y="0"/>
                  </a:cubicBezTo>
                  <a:cubicBezTo>
                    <a:pt x="3876" y="0"/>
                    <a:pt x="3816" y="23"/>
                    <a:pt x="3774" y="69"/>
                  </a:cubicBezTo>
                  <a:lnTo>
                    <a:pt x="2097" y="1824"/>
                  </a:lnTo>
                  <a:lnTo>
                    <a:pt x="421" y="69"/>
                  </a:lnTo>
                  <a:cubicBezTo>
                    <a:pt x="375" y="23"/>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6" name="Google Shape;7326;p62"/>
            <p:cNvSpPr/>
            <p:nvPr/>
          </p:nvSpPr>
          <p:spPr>
            <a:xfrm>
              <a:off x="6309625" y="1573075"/>
              <a:ext cx="104175" cy="59650"/>
            </a:xfrm>
            <a:custGeom>
              <a:avLst/>
              <a:gdLst/>
              <a:ahLst/>
              <a:cxnLst/>
              <a:rect l="l" t="t" r="r" b="b"/>
              <a:pathLst>
                <a:path w="4167" h="2386" extrusionOk="0">
                  <a:moveTo>
                    <a:pt x="254" y="1"/>
                  </a:moveTo>
                  <a:cubicBezTo>
                    <a:pt x="197" y="1"/>
                    <a:pt x="139" y="22"/>
                    <a:pt x="94" y="62"/>
                  </a:cubicBezTo>
                  <a:cubicBezTo>
                    <a:pt x="1" y="150"/>
                    <a:pt x="1" y="296"/>
                    <a:pt x="89" y="389"/>
                  </a:cubicBezTo>
                  <a:lnTo>
                    <a:pt x="1931" y="2314"/>
                  </a:lnTo>
                  <a:cubicBezTo>
                    <a:pt x="1973" y="2360"/>
                    <a:pt x="2035" y="2386"/>
                    <a:pt x="2097" y="2386"/>
                  </a:cubicBezTo>
                  <a:cubicBezTo>
                    <a:pt x="2159" y="2386"/>
                    <a:pt x="2215" y="2360"/>
                    <a:pt x="2262" y="2314"/>
                  </a:cubicBezTo>
                  <a:lnTo>
                    <a:pt x="4104" y="389"/>
                  </a:lnTo>
                  <a:cubicBezTo>
                    <a:pt x="4147" y="342"/>
                    <a:pt x="4166" y="284"/>
                    <a:pt x="4166" y="227"/>
                  </a:cubicBezTo>
                  <a:cubicBezTo>
                    <a:pt x="4166" y="171"/>
                    <a:pt x="4140" y="109"/>
                    <a:pt x="4094" y="62"/>
                  </a:cubicBezTo>
                  <a:cubicBezTo>
                    <a:pt x="4052" y="22"/>
                    <a:pt x="3994" y="1"/>
                    <a:pt x="3937" y="1"/>
                  </a:cubicBezTo>
                  <a:cubicBezTo>
                    <a:pt x="3876" y="1"/>
                    <a:pt x="3816" y="24"/>
                    <a:pt x="3774" y="72"/>
                  </a:cubicBezTo>
                  <a:lnTo>
                    <a:pt x="2097" y="1827"/>
                  </a:lnTo>
                  <a:lnTo>
                    <a:pt x="421" y="72"/>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7" name="Google Shape;7327;p62"/>
            <p:cNvSpPr/>
            <p:nvPr/>
          </p:nvSpPr>
          <p:spPr>
            <a:xfrm>
              <a:off x="6309625" y="1451300"/>
              <a:ext cx="104175" cy="59575"/>
            </a:xfrm>
            <a:custGeom>
              <a:avLst/>
              <a:gdLst/>
              <a:ahLst/>
              <a:cxnLst/>
              <a:rect l="l" t="t" r="r" b="b"/>
              <a:pathLst>
                <a:path w="4167" h="2383" extrusionOk="0">
                  <a:moveTo>
                    <a:pt x="254" y="0"/>
                  </a:moveTo>
                  <a:cubicBezTo>
                    <a:pt x="196" y="0"/>
                    <a:pt x="139" y="21"/>
                    <a:pt x="94" y="64"/>
                  </a:cubicBezTo>
                  <a:cubicBezTo>
                    <a:pt x="1" y="152"/>
                    <a:pt x="1" y="297"/>
                    <a:pt x="89" y="385"/>
                  </a:cubicBezTo>
                  <a:lnTo>
                    <a:pt x="1931" y="2315"/>
                  </a:lnTo>
                  <a:cubicBezTo>
                    <a:pt x="1973" y="2356"/>
                    <a:pt x="2035" y="2382"/>
                    <a:pt x="2097" y="2382"/>
                  </a:cubicBezTo>
                  <a:cubicBezTo>
                    <a:pt x="2159" y="2382"/>
                    <a:pt x="2215" y="2356"/>
                    <a:pt x="2262" y="2315"/>
                  </a:cubicBezTo>
                  <a:lnTo>
                    <a:pt x="4104" y="385"/>
                  </a:lnTo>
                  <a:cubicBezTo>
                    <a:pt x="4147" y="343"/>
                    <a:pt x="4166" y="286"/>
                    <a:pt x="4166" y="230"/>
                  </a:cubicBezTo>
                  <a:cubicBezTo>
                    <a:pt x="4166" y="168"/>
                    <a:pt x="4140" y="111"/>
                    <a:pt x="4094" y="64"/>
                  </a:cubicBezTo>
                  <a:cubicBezTo>
                    <a:pt x="4052" y="21"/>
                    <a:pt x="3994" y="0"/>
                    <a:pt x="3937" y="0"/>
                  </a:cubicBezTo>
                  <a:cubicBezTo>
                    <a:pt x="3877" y="0"/>
                    <a:pt x="3816" y="24"/>
                    <a:pt x="3774" y="69"/>
                  </a:cubicBezTo>
                  <a:lnTo>
                    <a:pt x="2097" y="1823"/>
                  </a:lnTo>
                  <a:lnTo>
                    <a:pt x="421" y="69"/>
                  </a:lnTo>
                  <a:cubicBezTo>
                    <a:pt x="375" y="24"/>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8" name="Google Shape;7328;p62"/>
            <p:cNvSpPr/>
            <p:nvPr/>
          </p:nvSpPr>
          <p:spPr>
            <a:xfrm>
              <a:off x="6309625" y="1532175"/>
              <a:ext cx="104175" cy="59675"/>
            </a:xfrm>
            <a:custGeom>
              <a:avLst/>
              <a:gdLst/>
              <a:ahLst/>
              <a:cxnLst/>
              <a:rect l="l" t="t" r="r" b="b"/>
              <a:pathLst>
                <a:path w="4167" h="2387" extrusionOk="0">
                  <a:moveTo>
                    <a:pt x="251" y="0"/>
                  </a:moveTo>
                  <a:cubicBezTo>
                    <a:pt x="195" y="0"/>
                    <a:pt x="139" y="21"/>
                    <a:pt x="94" y="63"/>
                  </a:cubicBezTo>
                  <a:cubicBezTo>
                    <a:pt x="1" y="151"/>
                    <a:pt x="1" y="296"/>
                    <a:pt x="89" y="389"/>
                  </a:cubicBezTo>
                  <a:lnTo>
                    <a:pt x="1931" y="2314"/>
                  </a:lnTo>
                  <a:cubicBezTo>
                    <a:pt x="1973" y="2360"/>
                    <a:pt x="2035" y="2386"/>
                    <a:pt x="2097" y="2386"/>
                  </a:cubicBezTo>
                  <a:cubicBezTo>
                    <a:pt x="2159" y="2386"/>
                    <a:pt x="2215" y="2360"/>
                    <a:pt x="2262" y="2314"/>
                  </a:cubicBezTo>
                  <a:lnTo>
                    <a:pt x="4104" y="389"/>
                  </a:lnTo>
                  <a:cubicBezTo>
                    <a:pt x="4147" y="342"/>
                    <a:pt x="4166" y="286"/>
                    <a:pt x="4166" y="229"/>
                  </a:cubicBezTo>
                  <a:cubicBezTo>
                    <a:pt x="4166" y="167"/>
                    <a:pt x="4140" y="110"/>
                    <a:pt x="4094" y="63"/>
                  </a:cubicBezTo>
                  <a:cubicBezTo>
                    <a:pt x="4052" y="21"/>
                    <a:pt x="3996" y="0"/>
                    <a:pt x="3940" y="0"/>
                  </a:cubicBezTo>
                  <a:cubicBezTo>
                    <a:pt x="3878" y="0"/>
                    <a:pt x="3817" y="25"/>
                    <a:pt x="3774" y="74"/>
                  </a:cubicBezTo>
                  <a:lnTo>
                    <a:pt x="2097" y="1822"/>
                  </a:lnTo>
                  <a:lnTo>
                    <a:pt x="421" y="74"/>
                  </a:lnTo>
                  <a:cubicBezTo>
                    <a:pt x="375" y="25"/>
                    <a:pt x="313" y="0"/>
                    <a:pt x="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9" name="Google Shape;7329;p62"/>
            <p:cNvSpPr/>
            <p:nvPr/>
          </p:nvSpPr>
          <p:spPr>
            <a:xfrm>
              <a:off x="6309625" y="1491275"/>
              <a:ext cx="104175" cy="59550"/>
            </a:xfrm>
            <a:custGeom>
              <a:avLst/>
              <a:gdLst/>
              <a:ahLst/>
              <a:cxnLst/>
              <a:rect l="l" t="t" r="r" b="b"/>
              <a:pathLst>
                <a:path w="4167" h="2382" extrusionOk="0">
                  <a:moveTo>
                    <a:pt x="254" y="0"/>
                  </a:moveTo>
                  <a:cubicBezTo>
                    <a:pt x="197" y="0"/>
                    <a:pt x="139" y="21"/>
                    <a:pt x="94" y="64"/>
                  </a:cubicBezTo>
                  <a:cubicBezTo>
                    <a:pt x="1" y="152"/>
                    <a:pt x="1" y="296"/>
                    <a:pt x="89" y="385"/>
                  </a:cubicBezTo>
                  <a:lnTo>
                    <a:pt x="1931" y="2315"/>
                  </a:lnTo>
                  <a:cubicBezTo>
                    <a:pt x="1973" y="2357"/>
                    <a:pt x="2035" y="2382"/>
                    <a:pt x="2097" y="2382"/>
                  </a:cubicBezTo>
                  <a:cubicBezTo>
                    <a:pt x="2159" y="2382"/>
                    <a:pt x="2215" y="2357"/>
                    <a:pt x="2262" y="2315"/>
                  </a:cubicBezTo>
                  <a:lnTo>
                    <a:pt x="4104" y="385"/>
                  </a:lnTo>
                  <a:cubicBezTo>
                    <a:pt x="4147" y="344"/>
                    <a:pt x="4166" y="286"/>
                    <a:pt x="4166" y="229"/>
                  </a:cubicBezTo>
                  <a:cubicBezTo>
                    <a:pt x="4166" y="167"/>
                    <a:pt x="4140" y="110"/>
                    <a:pt x="4094" y="64"/>
                  </a:cubicBezTo>
                  <a:cubicBezTo>
                    <a:pt x="4052" y="21"/>
                    <a:pt x="3994" y="0"/>
                    <a:pt x="3937" y="0"/>
                  </a:cubicBezTo>
                  <a:cubicBezTo>
                    <a:pt x="3876" y="0"/>
                    <a:pt x="3816" y="24"/>
                    <a:pt x="3774" y="69"/>
                  </a:cubicBezTo>
                  <a:lnTo>
                    <a:pt x="2097" y="1823"/>
                  </a:lnTo>
                  <a:lnTo>
                    <a:pt x="421" y="69"/>
                  </a:lnTo>
                  <a:cubicBezTo>
                    <a:pt x="375" y="24"/>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0" name="Google Shape;7330;p62"/>
            <p:cNvSpPr/>
            <p:nvPr/>
          </p:nvSpPr>
          <p:spPr>
            <a:xfrm>
              <a:off x="6309625" y="1413550"/>
              <a:ext cx="104175" cy="59650"/>
            </a:xfrm>
            <a:custGeom>
              <a:avLst/>
              <a:gdLst/>
              <a:ahLst/>
              <a:cxnLst/>
              <a:rect l="l" t="t" r="r" b="b"/>
              <a:pathLst>
                <a:path w="4167" h="2386" extrusionOk="0">
                  <a:moveTo>
                    <a:pt x="252" y="0"/>
                  </a:moveTo>
                  <a:cubicBezTo>
                    <a:pt x="195" y="0"/>
                    <a:pt x="139" y="21"/>
                    <a:pt x="94" y="63"/>
                  </a:cubicBezTo>
                  <a:cubicBezTo>
                    <a:pt x="1" y="150"/>
                    <a:pt x="1" y="296"/>
                    <a:pt x="89" y="389"/>
                  </a:cubicBezTo>
                  <a:lnTo>
                    <a:pt x="1931" y="2314"/>
                  </a:lnTo>
                  <a:cubicBezTo>
                    <a:pt x="1973" y="2361"/>
                    <a:pt x="2035" y="2386"/>
                    <a:pt x="2097" y="2386"/>
                  </a:cubicBezTo>
                  <a:cubicBezTo>
                    <a:pt x="2159" y="2386"/>
                    <a:pt x="2215" y="2361"/>
                    <a:pt x="2262" y="2314"/>
                  </a:cubicBezTo>
                  <a:lnTo>
                    <a:pt x="4104" y="389"/>
                  </a:lnTo>
                  <a:cubicBezTo>
                    <a:pt x="4147" y="343"/>
                    <a:pt x="4166" y="286"/>
                    <a:pt x="4166" y="229"/>
                  </a:cubicBezTo>
                  <a:cubicBezTo>
                    <a:pt x="4166" y="171"/>
                    <a:pt x="4140" y="109"/>
                    <a:pt x="4094" y="63"/>
                  </a:cubicBezTo>
                  <a:cubicBezTo>
                    <a:pt x="4052" y="21"/>
                    <a:pt x="3996" y="0"/>
                    <a:pt x="3939" y="0"/>
                  </a:cubicBezTo>
                  <a:cubicBezTo>
                    <a:pt x="3878" y="0"/>
                    <a:pt x="3817" y="25"/>
                    <a:pt x="3774" y="73"/>
                  </a:cubicBezTo>
                  <a:lnTo>
                    <a:pt x="2097" y="1827"/>
                  </a:lnTo>
                  <a:lnTo>
                    <a:pt x="421" y="73"/>
                  </a:lnTo>
                  <a:cubicBezTo>
                    <a:pt x="375" y="25"/>
                    <a:pt x="313"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1" name="Google Shape;7331;p62"/>
            <p:cNvSpPr/>
            <p:nvPr/>
          </p:nvSpPr>
          <p:spPr>
            <a:xfrm>
              <a:off x="6309625" y="1372650"/>
              <a:ext cx="104175" cy="59700"/>
            </a:xfrm>
            <a:custGeom>
              <a:avLst/>
              <a:gdLst/>
              <a:ahLst/>
              <a:cxnLst/>
              <a:rect l="l" t="t" r="r" b="b"/>
              <a:pathLst>
                <a:path w="4167" h="2388" extrusionOk="0">
                  <a:moveTo>
                    <a:pt x="254" y="0"/>
                  </a:moveTo>
                  <a:cubicBezTo>
                    <a:pt x="197" y="0"/>
                    <a:pt x="139" y="21"/>
                    <a:pt x="94" y="64"/>
                  </a:cubicBezTo>
                  <a:cubicBezTo>
                    <a:pt x="1" y="152"/>
                    <a:pt x="1" y="296"/>
                    <a:pt x="89" y="389"/>
                  </a:cubicBezTo>
                  <a:lnTo>
                    <a:pt x="1931" y="2314"/>
                  </a:lnTo>
                  <a:cubicBezTo>
                    <a:pt x="1973" y="2361"/>
                    <a:pt x="2035" y="2387"/>
                    <a:pt x="2097" y="2387"/>
                  </a:cubicBezTo>
                  <a:cubicBezTo>
                    <a:pt x="2159" y="2387"/>
                    <a:pt x="2215" y="2361"/>
                    <a:pt x="2262" y="2314"/>
                  </a:cubicBezTo>
                  <a:lnTo>
                    <a:pt x="4104" y="389"/>
                  </a:lnTo>
                  <a:cubicBezTo>
                    <a:pt x="4147" y="343"/>
                    <a:pt x="4166" y="286"/>
                    <a:pt x="4166" y="229"/>
                  </a:cubicBezTo>
                  <a:cubicBezTo>
                    <a:pt x="4166" y="167"/>
                    <a:pt x="4140" y="110"/>
                    <a:pt x="4094" y="64"/>
                  </a:cubicBezTo>
                  <a:cubicBezTo>
                    <a:pt x="4052" y="21"/>
                    <a:pt x="3994" y="0"/>
                    <a:pt x="3937" y="0"/>
                  </a:cubicBezTo>
                  <a:cubicBezTo>
                    <a:pt x="3876" y="0"/>
                    <a:pt x="3816" y="23"/>
                    <a:pt x="3774" y="69"/>
                  </a:cubicBezTo>
                  <a:lnTo>
                    <a:pt x="2097" y="1824"/>
                  </a:lnTo>
                  <a:lnTo>
                    <a:pt x="421" y="69"/>
                  </a:lnTo>
                  <a:cubicBezTo>
                    <a:pt x="375" y="23"/>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2" name="Google Shape;7332;p62"/>
            <p:cNvSpPr/>
            <p:nvPr/>
          </p:nvSpPr>
          <p:spPr>
            <a:xfrm>
              <a:off x="6309625" y="1331700"/>
              <a:ext cx="104175" cy="59625"/>
            </a:xfrm>
            <a:custGeom>
              <a:avLst/>
              <a:gdLst/>
              <a:ahLst/>
              <a:cxnLst/>
              <a:rect l="l" t="t" r="r" b="b"/>
              <a:pathLst>
                <a:path w="4167" h="2385" extrusionOk="0">
                  <a:moveTo>
                    <a:pt x="257" y="1"/>
                  </a:moveTo>
                  <a:cubicBezTo>
                    <a:pt x="199" y="1"/>
                    <a:pt x="140" y="23"/>
                    <a:pt x="94" y="66"/>
                  </a:cubicBezTo>
                  <a:cubicBezTo>
                    <a:pt x="1" y="154"/>
                    <a:pt x="1" y="300"/>
                    <a:pt x="89" y="388"/>
                  </a:cubicBezTo>
                  <a:lnTo>
                    <a:pt x="1931" y="2318"/>
                  </a:lnTo>
                  <a:cubicBezTo>
                    <a:pt x="1973" y="2359"/>
                    <a:pt x="2035" y="2385"/>
                    <a:pt x="2097" y="2385"/>
                  </a:cubicBezTo>
                  <a:cubicBezTo>
                    <a:pt x="2159" y="2385"/>
                    <a:pt x="2215" y="2359"/>
                    <a:pt x="2262" y="2318"/>
                  </a:cubicBezTo>
                  <a:lnTo>
                    <a:pt x="4104" y="388"/>
                  </a:lnTo>
                  <a:cubicBezTo>
                    <a:pt x="4147" y="346"/>
                    <a:pt x="4166" y="288"/>
                    <a:pt x="4166" y="233"/>
                  </a:cubicBezTo>
                  <a:cubicBezTo>
                    <a:pt x="4166" y="170"/>
                    <a:pt x="4140" y="108"/>
                    <a:pt x="4094" y="66"/>
                  </a:cubicBezTo>
                  <a:cubicBezTo>
                    <a:pt x="4051" y="23"/>
                    <a:pt x="3992" y="1"/>
                    <a:pt x="3934" y="1"/>
                  </a:cubicBezTo>
                  <a:cubicBezTo>
                    <a:pt x="3875" y="1"/>
                    <a:pt x="3815" y="24"/>
                    <a:pt x="3774" y="71"/>
                  </a:cubicBezTo>
                  <a:lnTo>
                    <a:pt x="2097" y="1826"/>
                  </a:lnTo>
                  <a:lnTo>
                    <a:pt x="421" y="71"/>
                  </a:lnTo>
                  <a:cubicBezTo>
                    <a:pt x="376" y="24"/>
                    <a:pt x="317" y="1"/>
                    <a:pt x="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3" name="Google Shape;7333;p62"/>
            <p:cNvSpPr/>
            <p:nvPr/>
          </p:nvSpPr>
          <p:spPr>
            <a:xfrm>
              <a:off x="6309625" y="1290775"/>
              <a:ext cx="104175" cy="59675"/>
            </a:xfrm>
            <a:custGeom>
              <a:avLst/>
              <a:gdLst/>
              <a:ahLst/>
              <a:cxnLst/>
              <a:rect l="l" t="t" r="r" b="b"/>
              <a:pathLst>
                <a:path w="4167" h="2387" extrusionOk="0">
                  <a:moveTo>
                    <a:pt x="251" y="0"/>
                  </a:moveTo>
                  <a:cubicBezTo>
                    <a:pt x="195" y="0"/>
                    <a:pt x="139" y="21"/>
                    <a:pt x="94" y="62"/>
                  </a:cubicBezTo>
                  <a:cubicBezTo>
                    <a:pt x="1" y="151"/>
                    <a:pt x="1" y="296"/>
                    <a:pt x="89" y="389"/>
                  </a:cubicBezTo>
                  <a:lnTo>
                    <a:pt x="1931" y="2314"/>
                  </a:lnTo>
                  <a:cubicBezTo>
                    <a:pt x="1973" y="2360"/>
                    <a:pt x="2035" y="2386"/>
                    <a:pt x="2097" y="2386"/>
                  </a:cubicBezTo>
                  <a:cubicBezTo>
                    <a:pt x="2159" y="2386"/>
                    <a:pt x="2215" y="2360"/>
                    <a:pt x="2262" y="2314"/>
                  </a:cubicBezTo>
                  <a:lnTo>
                    <a:pt x="4104" y="389"/>
                  </a:lnTo>
                  <a:cubicBezTo>
                    <a:pt x="4147" y="342"/>
                    <a:pt x="4166" y="286"/>
                    <a:pt x="4166" y="229"/>
                  </a:cubicBezTo>
                  <a:cubicBezTo>
                    <a:pt x="4166" y="172"/>
                    <a:pt x="4140" y="110"/>
                    <a:pt x="4094" y="62"/>
                  </a:cubicBezTo>
                  <a:cubicBezTo>
                    <a:pt x="4052" y="21"/>
                    <a:pt x="3996" y="0"/>
                    <a:pt x="3940" y="0"/>
                  </a:cubicBezTo>
                  <a:cubicBezTo>
                    <a:pt x="3878" y="0"/>
                    <a:pt x="3817" y="25"/>
                    <a:pt x="3774" y="74"/>
                  </a:cubicBezTo>
                  <a:lnTo>
                    <a:pt x="2097" y="1827"/>
                  </a:lnTo>
                  <a:lnTo>
                    <a:pt x="421" y="74"/>
                  </a:lnTo>
                  <a:cubicBezTo>
                    <a:pt x="375" y="25"/>
                    <a:pt x="313" y="0"/>
                    <a:pt x="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4" name="Google Shape;7334;p62"/>
            <p:cNvSpPr/>
            <p:nvPr/>
          </p:nvSpPr>
          <p:spPr>
            <a:xfrm>
              <a:off x="6309625" y="1249875"/>
              <a:ext cx="104175" cy="59700"/>
            </a:xfrm>
            <a:custGeom>
              <a:avLst/>
              <a:gdLst/>
              <a:ahLst/>
              <a:cxnLst/>
              <a:rect l="l" t="t" r="r" b="b"/>
              <a:pathLst>
                <a:path w="4167" h="2388" extrusionOk="0">
                  <a:moveTo>
                    <a:pt x="254" y="0"/>
                  </a:moveTo>
                  <a:cubicBezTo>
                    <a:pt x="197" y="0"/>
                    <a:pt x="139" y="21"/>
                    <a:pt x="94" y="64"/>
                  </a:cubicBezTo>
                  <a:cubicBezTo>
                    <a:pt x="1" y="152"/>
                    <a:pt x="1" y="296"/>
                    <a:pt x="89" y="389"/>
                  </a:cubicBezTo>
                  <a:lnTo>
                    <a:pt x="1931" y="2314"/>
                  </a:lnTo>
                  <a:cubicBezTo>
                    <a:pt x="1973" y="2362"/>
                    <a:pt x="2035" y="2388"/>
                    <a:pt x="2097" y="2388"/>
                  </a:cubicBezTo>
                  <a:cubicBezTo>
                    <a:pt x="2159" y="2388"/>
                    <a:pt x="2215" y="2362"/>
                    <a:pt x="2262" y="2314"/>
                  </a:cubicBezTo>
                  <a:lnTo>
                    <a:pt x="4104" y="389"/>
                  </a:lnTo>
                  <a:cubicBezTo>
                    <a:pt x="4147" y="344"/>
                    <a:pt x="4166" y="286"/>
                    <a:pt x="4166" y="229"/>
                  </a:cubicBezTo>
                  <a:cubicBezTo>
                    <a:pt x="4166" y="167"/>
                    <a:pt x="4140" y="110"/>
                    <a:pt x="4094" y="64"/>
                  </a:cubicBezTo>
                  <a:cubicBezTo>
                    <a:pt x="4052" y="21"/>
                    <a:pt x="3994" y="0"/>
                    <a:pt x="3937" y="0"/>
                  </a:cubicBezTo>
                  <a:cubicBezTo>
                    <a:pt x="3876" y="0"/>
                    <a:pt x="3816" y="24"/>
                    <a:pt x="3774" y="69"/>
                  </a:cubicBezTo>
                  <a:lnTo>
                    <a:pt x="2097" y="1823"/>
                  </a:lnTo>
                  <a:lnTo>
                    <a:pt x="421" y="69"/>
                  </a:lnTo>
                  <a:cubicBezTo>
                    <a:pt x="375" y="24"/>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5" name="Google Shape;7335;p62"/>
            <p:cNvSpPr/>
            <p:nvPr/>
          </p:nvSpPr>
          <p:spPr>
            <a:xfrm>
              <a:off x="6309625" y="1208925"/>
              <a:ext cx="104175" cy="59650"/>
            </a:xfrm>
            <a:custGeom>
              <a:avLst/>
              <a:gdLst/>
              <a:ahLst/>
              <a:cxnLst/>
              <a:rect l="l" t="t" r="r" b="b"/>
              <a:pathLst>
                <a:path w="4167" h="2386" extrusionOk="0">
                  <a:moveTo>
                    <a:pt x="257" y="1"/>
                  </a:moveTo>
                  <a:cubicBezTo>
                    <a:pt x="199" y="1"/>
                    <a:pt x="140" y="23"/>
                    <a:pt x="94" y="66"/>
                  </a:cubicBezTo>
                  <a:cubicBezTo>
                    <a:pt x="1" y="155"/>
                    <a:pt x="1" y="300"/>
                    <a:pt x="89" y="387"/>
                  </a:cubicBezTo>
                  <a:lnTo>
                    <a:pt x="1931" y="2318"/>
                  </a:lnTo>
                  <a:cubicBezTo>
                    <a:pt x="1973" y="2359"/>
                    <a:pt x="2035" y="2385"/>
                    <a:pt x="2097" y="2385"/>
                  </a:cubicBezTo>
                  <a:cubicBezTo>
                    <a:pt x="2159" y="2385"/>
                    <a:pt x="2215" y="2359"/>
                    <a:pt x="2262" y="2318"/>
                  </a:cubicBezTo>
                  <a:lnTo>
                    <a:pt x="4104" y="387"/>
                  </a:lnTo>
                  <a:cubicBezTo>
                    <a:pt x="4147" y="346"/>
                    <a:pt x="4166" y="289"/>
                    <a:pt x="4166" y="232"/>
                  </a:cubicBezTo>
                  <a:cubicBezTo>
                    <a:pt x="4166" y="170"/>
                    <a:pt x="4140" y="107"/>
                    <a:pt x="4094" y="66"/>
                  </a:cubicBezTo>
                  <a:cubicBezTo>
                    <a:pt x="4051" y="23"/>
                    <a:pt x="3992" y="1"/>
                    <a:pt x="3934" y="1"/>
                  </a:cubicBezTo>
                  <a:cubicBezTo>
                    <a:pt x="3875" y="1"/>
                    <a:pt x="3815" y="24"/>
                    <a:pt x="3774" y="71"/>
                  </a:cubicBezTo>
                  <a:lnTo>
                    <a:pt x="2097" y="1826"/>
                  </a:lnTo>
                  <a:lnTo>
                    <a:pt x="421" y="71"/>
                  </a:lnTo>
                  <a:cubicBezTo>
                    <a:pt x="376" y="24"/>
                    <a:pt x="317" y="1"/>
                    <a:pt x="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6" name="Google Shape;7336;p62"/>
            <p:cNvSpPr/>
            <p:nvPr/>
          </p:nvSpPr>
          <p:spPr>
            <a:xfrm>
              <a:off x="6309625" y="1168000"/>
              <a:ext cx="104175" cy="59675"/>
            </a:xfrm>
            <a:custGeom>
              <a:avLst/>
              <a:gdLst/>
              <a:ahLst/>
              <a:cxnLst/>
              <a:rect l="l" t="t" r="r" b="b"/>
              <a:pathLst>
                <a:path w="4167" h="2387" extrusionOk="0">
                  <a:moveTo>
                    <a:pt x="251" y="0"/>
                  </a:moveTo>
                  <a:cubicBezTo>
                    <a:pt x="195" y="0"/>
                    <a:pt x="138" y="21"/>
                    <a:pt x="94" y="63"/>
                  </a:cubicBezTo>
                  <a:cubicBezTo>
                    <a:pt x="1" y="151"/>
                    <a:pt x="1" y="296"/>
                    <a:pt x="89" y="390"/>
                  </a:cubicBezTo>
                  <a:lnTo>
                    <a:pt x="1931" y="2315"/>
                  </a:lnTo>
                  <a:cubicBezTo>
                    <a:pt x="1973" y="2360"/>
                    <a:pt x="2035" y="2387"/>
                    <a:pt x="2097" y="2387"/>
                  </a:cubicBezTo>
                  <a:cubicBezTo>
                    <a:pt x="2159" y="2387"/>
                    <a:pt x="2215" y="2360"/>
                    <a:pt x="2262" y="2315"/>
                  </a:cubicBezTo>
                  <a:lnTo>
                    <a:pt x="4104" y="390"/>
                  </a:lnTo>
                  <a:cubicBezTo>
                    <a:pt x="4147" y="342"/>
                    <a:pt x="4166" y="285"/>
                    <a:pt x="4166" y="229"/>
                  </a:cubicBezTo>
                  <a:cubicBezTo>
                    <a:pt x="4166" y="172"/>
                    <a:pt x="4140" y="110"/>
                    <a:pt x="4094" y="63"/>
                  </a:cubicBezTo>
                  <a:cubicBezTo>
                    <a:pt x="4052" y="21"/>
                    <a:pt x="3996" y="0"/>
                    <a:pt x="3940" y="0"/>
                  </a:cubicBezTo>
                  <a:cubicBezTo>
                    <a:pt x="3879" y="0"/>
                    <a:pt x="3817" y="25"/>
                    <a:pt x="3774" y="74"/>
                  </a:cubicBezTo>
                  <a:lnTo>
                    <a:pt x="2097" y="1828"/>
                  </a:lnTo>
                  <a:lnTo>
                    <a:pt x="421" y="74"/>
                  </a:lnTo>
                  <a:cubicBezTo>
                    <a:pt x="375" y="25"/>
                    <a:pt x="313" y="0"/>
                    <a:pt x="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7" name="Google Shape;7337;p62"/>
            <p:cNvSpPr/>
            <p:nvPr/>
          </p:nvSpPr>
          <p:spPr>
            <a:xfrm>
              <a:off x="6309625" y="1127100"/>
              <a:ext cx="104175" cy="59675"/>
            </a:xfrm>
            <a:custGeom>
              <a:avLst/>
              <a:gdLst/>
              <a:ahLst/>
              <a:cxnLst/>
              <a:rect l="l" t="t" r="r" b="b"/>
              <a:pathLst>
                <a:path w="4167" h="2387" extrusionOk="0">
                  <a:moveTo>
                    <a:pt x="254" y="1"/>
                  </a:moveTo>
                  <a:cubicBezTo>
                    <a:pt x="197" y="1"/>
                    <a:pt x="139" y="22"/>
                    <a:pt x="94" y="64"/>
                  </a:cubicBezTo>
                  <a:cubicBezTo>
                    <a:pt x="1" y="151"/>
                    <a:pt x="1" y="297"/>
                    <a:pt x="89" y="390"/>
                  </a:cubicBezTo>
                  <a:lnTo>
                    <a:pt x="1931" y="2315"/>
                  </a:lnTo>
                  <a:cubicBezTo>
                    <a:pt x="1973" y="2362"/>
                    <a:pt x="2035" y="2387"/>
                    <a:pt x="2097" y="2387"/>
                  </a:cubicBezTo>
                  <a:cubicBezTo>
                    <a:pt x="2159" y="2387"/>
                    <a:pt x="2215" y="2362"/>
                    <a:pt x="2262" y="2315"/>
                  </a:cubicBezTo>
                  <a:lnTo>
                    <a:pt x="4104" y="390"/>
                  </a:lnTo>
                  <a:cubicBezTo>
                    <a:pt x="4147" y="344"/>
                    <a:pt x="4166" y="287"/>
                    <a:pt x="4166" y="230"/>
                  </a:cubicBezTo>
                  <a:cubicBezTo>
                    <a:pt x="4166" y="168"/>
                    <a:pt x="4140" y="110"/>
                    <a:pt x="4094" y="64"/>
                  </a:cubicBezTo>
                  <a:cubicBezTo>
                    <a:pt x="4052" y="22"/>
                    <a:pt x="3994" y="1"/>
                    <a:pt x="3937" y="1"/>
                  </a:cubicBezTo>
                  <a:cubicBezTo>
                    <a:pt x="3876" y="1"/>
                    <a:pt x="3816" y="24"/>
                    <a:pt x="3774" y="69"/>
                  </a:cubicBezTo>
                  <a:lnTo>
                    <a:pt x="2097" y="1823"/>
                  </a:lnTo>
                  <a:lnTo>
                    <a:pt x="421" y="69"/>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8" name="Google Shape;7338;p62"/>
            <p:cNvSpPr/>
            <p:nvPr/>
          </p:nvSpPr>
          <p:spPr>
            <a:xfrm>
              <a:off x="6309625" y="1086175"/>
              <a:ext cx="104175" cy="59625"/>
            </a:xfrm>
            <a:custGeom>
              <a:avLst/>
              <a:gdLst/>
              <a:ahLst/>
              <a:cxnLst/>
              <a:rect l="l" t="t" r="r" b="b"/>
              <a:pathLst>
                <a:path w="4167" h="2385" extrusionOk="0">
                  <a:moveTo>
                    <a:pt x="257" y="0"/>
                  </a:moveTo>
                  <a:cubicBezTo>
                    <a:pt x="199" y="0"/>
                    <a:pt x="140" y="22"/>
                    <a:pt x="94" y="66"/>
                  </a:cubicBezTo>
                  <a:cubicBezTo>
                    <a:pt x="1" y="154"/>
                    <a:pt x="1" y="298"/>
                    <a:pt x="89" y="386"/>
                  </a:cubicBezTo>
                  <a:lnTo>
                    <a:pt x="1931" y="2316"/>
                  </a:lnTo>
                  <a:cubicBezTo>
                    <a:pt x="1973" y="2358"/>
                    <a:pt x="2035" y="2385"/>
                    <a:pt x="2097" y="2385"/>
                  </a:cubicBezTo>
                  <a:cubicBezTo>
                    <a:pt x="2159" y="2385"/>
                    <a:pt x="2215" y="2358"/>
                    <a:pt x="2262" y="2316"/>
                  </a:cubicBezTo>
                  <a:lnTo>
                    <a:pt x="4104" y="386"/>
                  </a:lnTo>
                  <a:cubicBezTo>
                    <a:pt x="4147" y="345"/>
                    <a:pt x="4166" y="288"/>
                    <a:pt x="4166" y="231"/>
                  </a:cubicBezTo>
                  <a:cubicBezTo>
                    <a:pt x="4166" y="169"/>
                    <a:pt x="4140" y="107"/>
                    <a:pt x="4094" y="66"/>
                  </a:cubicBezTo>
                  <a:cubicBezTo>
                    <a:pt x="4051" y="22"/>
                    <a:pt x="3992" y="0"/>
                    <a:pt x="3934" y="0"/>
                  </a:cubicBezTo>
                  <a:cubicBezTo>
                    <a:pt x="3875" y="0"/>
                    <a:pt x="3815" y="24"/>
                    <a:pt x="3774" y="71"/>
                  </a:cubicBezTo>
                  <a:lnTo>
                    <a:pt x="2097" y="1826"/>
                  </a:lnTo>
                  <a:lnTo>
                    <a:pt x="421" y="71"/>
                  </a:lnTo>
                  <a:cubicBezTo>
                    <a:pt x="376" y="24"/>
                    <a:pt x="317" y="0"/>
                    <a:pt x="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9" name="Google Shape;7339;p62"/>
            <p:cNvSpPr/>
            <p:nvPr/>
          </p:nvSpPr>
          <p:spPr>
            <a:xfrm>
              <a:off x="6309625" y="1045225"/>
              <a:ext cx="104175" cy="59675"/>
            </a:xfrm>
            <a:custGeom>
              <a:avLst/>
              <a:gdLst/>
              <a:ahLst/>
              <a:cxnLst/>
              <a:rect l="l" t="t" r="r" b="b"/>
              <a:pathLst>
                <a:path w="4167" h="2387" extrusionOk="0">
                  <a:moveTo>
                    <a:pt x="252" y="0"/>
                  </a:moveTo>
                  <a:cubicBezTo>
                    <a:pt x="195" y="0"/>
                    <a:pt x="139" y="21"/>
                    <a:pt x="94" y="63"/>
                  </a:cubicBezTo>
                  <a:cubicBezTo>
                    <a:pt x="1" y="151"/>
                    <a:pt x="1" y="297"/>
                    <a:pt x="89" y="390"/>
                  </a:cubicBezTo>
                  <a:lnTo>
                    <a:pt x="1931" y="2315"/>
                  </a:lnTo>
                  <a:cubicBezTo>
                    <a:pt x="1973" y="2361"/>
                    <a:pt x="2035" y="2387"/>
                    <a:pt x="2097" y="2387"/>
                  </a:cubicBezTo>
                  <a:cubicBezTo>
                    <a:pt x="2159" y="2387"/>
                    <a:pt x="2215" y="2361"/>
                    <a:pt x="2262" y="2315"/>
                  </a:cubicBezTo>
                  <a:lnTo>
                    <a:pt x="4104" y="390"/>
                  </a:lnTo>
                  <a:cubicBezTo>
                    <a:pt x="4147" y="343"/>
                    <a:pt x="4166" y="286"/>
                    <a:pt x="4166" y="228"/>
                  </a:cubicBezTo>
                  <a:cubicBezTo>
                    <a:pt x="4166" y="173"/>
                    <a:pt x="4140" y="110"/>
                    <a:pt x="4094" y="63"/>
                  </a:cubicBezTo>
                  <a:cubicBezTo>
                    <a:pt x="4052" y="21"/>
                    <a:pt x="3996" y="0"/>
                    <a:pt x="3939" y="0"/>
                  </a:cubicBezTo>
                  <a:cubicBezTo>
                    <a:pt x="3878" y="0"/>
                    <a:pt x="3817" y="25"/>
                    <a:pt x="3774" y="73"/>
                  </a:cubicBezTo>
                  <a:lnTo>
                    <a:pt x="2097" y="1828"/>
                  </a:lnTo>
                  <a:lnTo>
                    <a:pt x="421" y="73"/>
                  </a:lnTo>
                  <a:cubicBezTo>
                    <a:pt x="375" y="25"/>
                    <a:pt x="313"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0" name="Google Shape;7340;p62"/>
            <p:cNvSpPr/>
            <p:nvPr/>
          </p:nvSpPr>
          <p:spPr>
            <a:xfrm>
              <a:off x="6309625" y="1004350"/>
              <a:ext cx="104175" cy="59675"/>
            </a:xfrm>
            <a:custGeom>
              <a:avLst/>
              <a:gdLst/>
              <a:ahLst/>
              <a:cxnLst/>
              <a:rect l="l" t="t" r="r" b="b"/>
              <a:pathLst>
                <a:path w="4167" h="2387" extrusionOk="0">
                  <a:moveTo>
                    <a:pt x="254" y="0"/>
                  </a:moveTo>
                  <a:cubicBezTo>
                    <a:pt x="196" y="0"/>
                    <a:pt x="139" y="21"/>
                    <a:pt x="94" y="63"/>
                  </a:cubicBezTo>
                  <a:cubicBezTo>
                    <a:pt x="1" y="151"/>
                    <a:pt x="1" y="296"/>
                    <a:pt x="89" y="389"/>
                  </a:cubicBezTo>
                  <a:lnTo>
                    <a:pt x="1931" y="2314"/>
                  </a:lnTo>
                  <a:cubicBezTo>
                    <a:pt x="1973" y="2360"/>
                    <a:pt x="2035" y="2386"/>
                    <a:pt x="2097" y="2386"/>
                  </a:cubicBezTo>
                  <a:cubicBezTo>
                    <a:pt x="2159" y="2386"/>
                    <a:pt x="2215" y="2360"/>
                    <a:pt x="2262" y="2314"/>
                  </a:cubicBezTo>
                  <a:lnTo>
                    <a:pt x="4104" y="389"/>
                  </a:lnTo>
                  <a:cubicBezTo>
                    <a:pt x="4147" y="342"/>
                    <a:pt x="4166" y="286"/>
                    <a:pt x="4166" y="229"/>
                  </a:cubicBezTo>
                  <a:cubicBezTo>
                    <a:pt x="4166" y="167"/>
                    <a:pt x="4140" y="110"/>
                    <a:pt x="4094" y="63"/>
                  </a:cubicBezTo>
                  <a:cubicBezTo>
                    <a:pt x="4052" y="21"/>
                    <a:pt x="3994" y="0"/>
                    <a:pt x="3937" y="0"/>
                  </a:cubicBezTo>
                  <a:cubicBezTo>
                    <a:pt x="3877" y="0"/>
                    <a:pt x="3816" y="23"/>
                    <a:pt x="3774" y="69"/>
                  </a:cubicBezTo>
                  <a:lnTo>
                    <a:pt x="2097" y="1822"/>
                  </a:lnTo>
                  <a:lnTo>
                    <a:pt x="421" y="69"/>
                  </a:lnTo>
                  <a:cubicBezTo>
                    <a:pt x="375" y="23"/>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1" name="Google Shape;7341;p62"/>
            <p:cNvSpPr/>
            <p:nvPr/>
          </p:nvSpPr>
          <p:spPr>
            <a:xfrm>
              <a:off x="6309625" y="963400"/>
              <a:ext cx="104175" cy="59600"/>
            </a:xfrm>
            <a:custGeom>
              <a:avLst/>
              <a:gdLst/>
              <a:ahLst/>
              <a:cxnLst/>
              <a:rect l="l" t="t" r="r" b="b"/>
              <a:pathLst>
                <a:path w="4167" h="2384" extrusionOk="0">
                  <a:moveTo>
                    <a:pt x="257" y="1"/>
                  </a:moveTo>
                  <a:cubicBezTo>
                    <a:pt x="199" y="1"/>
                    <a:pt x="140" y="23"/>
                    <a:pt x="94" y="66"/>
                  </a:cubicBezTo>
                  <a:cubicBezTo>
                    <a:pt x="1" y="154"/>
                    <a:pt x="1" y="298"/>
                    <a:pt x="89" y="387"/>
                  </a:cubicBezTo>
                  <a:lnTo>
                    <a:pt x="1931" y="2317"/>
                  </a:lnTo>
                  <a:cubicBezTo>
                    <a:pt x="1973" y="2359"/>
                    <a:pt x="2035" y="2384"/>
                    <a:pt x="2097" y="2384"/>
                  </a:cubicBezTo>
                  <a:cubicBezTo>
                    <a:pt x="2159" y="2384"/>
                    <a:pt x="2215" y="2359"/>
                    <a:pt x="2262" y="2317"/>
                  </a:cubicBezTo>
                  <a:lnTo>
                    <a:pt x="4104" y="387"/>
                  </a:lnTo>
                  <a:cubicBezTo>
                    <a:pt x="4147" y="346"/>
                    <a:pt x="4166" y="289"/>
                    <a:pt x="4166" y="231"/>
                  </a:cubicBezTo>
                  <a:cubicBezTo>
                    <a:pt x="4166" y="169"/>
                    <a:pt x="4140" y="107"/>
                    <a:pt x="4094" y="66"/>
                  </a:cubicBezTo>
                  <a:cubicBezTo>
                    <a:pt x="4051" y="23"/>
                    <a:pt x="3992" y="1"/>
                    <a:pt x="3934" y="1"/>
                  </a:cubicBezTo>
                  <a:cubicBezTo>
                    <a:pt x="3875" y="1"/>
                    <a:pt x="3815" y="24"/>
                    <a:pt x="3774" y="71"/>
                  </a:cubicBezTo>
                  <a:lnTo>
                    <a:pt x="2097" y="1825"/>
                  </a:lnTo>
                  <a:lnTo>
                    <a:pt x="421" y="71"/>
                  </a:lnTo>
                  <a:cubicBezTo>
                    <a:pt x="376" y="24"/>
                    <a:pt x="317" y="1"/>
                    <a:pt x="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2" name="Google Shape;7342;p62"/>
            <p:cNvSpPr/>
            <p:nvPr/>
          </p:nvSpPr>
          <p:spPr>
            <a:xfrm>
              <a:off x="6309625" y="841600"/>
              <a:ext cx="104175" cy="59700"/>
            </a:xfrm>
            <a:custGeom>
              <a:avLst/>
              <a:gdLst/>
              <a:ahLst/>
              <a:cxnLst/>
              <a:rect l="l" t="t" r="r" b="b"/>
              <a:pathLst>
                <a:path w="4167" h="2388" extrusionOk="0">
                  <a:moveTo>
                    <a:pt x="252" y="1"/>
                  </a:moveTo>
                  <a:cubicBezTo>
                    <a:pt x="195" y="1"/>
                    <a:pt x="139" y="21"/>
                    <a:pt x="94" y="64"/>
                  </a:cubicBezTo>
                  <a:cubicBezTo>
                    <a:pt x="1" y="152"/>
                    <a:pt x="1" y="296"/>
                    <a:pt x="89" y="389"/>
                  </a:cubicBezTo>
                  <a:lnTo>
                    <a:pt x="1931" y="2314"/>
                  </a:lnTo>
                  <a:cubicBezTo>
                    <a:pt x="1973" y="2361"/>
                    <a:pt x="2035" y="2387"/>
                    <a:pt x="2097" y="2387"/>
                  </a:cubicBezTo>
                  <a:cubicBezTo>
                    <a:pt x="2159" y="2387"/>
                    <a:pt x="2215" y="2361"/>
                    <a:pt x="2262" y="2314"/>
                  </a:cubicBezTo>
                  <a:lnTo>
                    <a:pt x="4104" y="389"/>
                  </a:lnTo>
                  <a:cubicBezTo>
                    <a:pt x="4147" y="343"/>
                    <a:pt x="4166" y="286"/>
                    <a:pt x="4166" y="229"/>
                  </a:cubicBezTo>
                  <a:cubicBezTo>
                    <a:pt x="4166" y="167"/>
                    <a:pt x="4140" y="110"/>
                    <a:pt x="4094" y="64"/>
                  </a:cubicBezTo>
                  <a:cubicBezTo>
                    <a:pt x="4052" y="21"/>
                    <a:pt x="3996" y="1"/>
                    <a:pt x="3939" y="1"/>
                  </a:cubicBezTo>
                  <a:cubicBezTo>
                    <a:pt x="3878" y="1"/>
                    <a:pt x="3817" y="25"/>
                    <a:pt x="3774" y="74"/>
                  </a:cubicBezTo>
                  <a:lnTo>
                    <a:pt x="2097" y="1822"/>
                  </a:lnTo>
                  <a:lnTo>
                    <a:pt x="421" y="74"/>
                  </a:lnTo>
                  <a:cubicBezTo>
                    <a:pt x="375" y="25"/>
                    <a:pt x="313" y="1"/>
                    <a:pt x="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3" name="Google Shape;7343;p62"/>
            <p:cNvSpPr/>
            <p:nvPr/>
          </p:nvSpPr>
          <p:spPr>
            <a:xfrm>
              <a:off x="6309625" y="922450"/>
              <a:ext cx="104175" cy="59700"/>
            </a:xfrm>
            <a:custGeom>
              <a:avLst/>
              <a:gdLst/>
              <a:ahLst/>
              <a:cxnLst/>
              <a:rect l="l" t="t" r="r" b="b"/>
              <a:pathLst>
                <a:path w="4167" h="2388" extrusionOk="0">
                  <a:moveTo>
                    <a:pt x="252" y="1"/>
                  </a:moveTo>
                  <a:cubicBezTo>
                    <a:pt x="195" y="1"/>
                    <a:pt x="139" y="21"/>
                    <a:pt x="94" y="64"/>
                  </a:cubicBezTo>
                  <a:cubicBezTo>
                    <a:pt x="1" y="152"/>
                    <a:pt x="1" y="296"/>
                    <a:pt x="89" y="389"/>
                  </a:cubicBezTo>
                  <a:lnTo>
                    <a:pt x="1931" y="2314"/>
                  </a:lnTo>
                  <a:cubicBezTo>
                    <a:pt x="1973" y="2361"/>
                    <a:pt x="2035" y="2387"/>
                    <a:pt x="2097" y="2387"/>
                  </a:cubicBezTo>
                  <a:cubicBezTo>
                    <a:pt x="2159" y="2387"/>
                    <a:pt x="2215" y="2361"/>
                    <a:pt x="2262" y="2314"/>
                  </a:cubicBezTo>
                  <a:lnTo>
                    <a:pt x="4104" y="389"/>
                  </a:lnTo>
                  <a:cubicBezTo>
                    <a:pt x="4147" y="343"/>
                    <a:pt x="4166" y="286"/>
                    <a:pt x="4166" y="229"/>
                  </a:cubicBezTo>
                  <a:cubicBezTo>
                    <a:pt x="4166" y="172"/>
                    <a:pt x="4140" y="110"/>
                    <a:pt x="4094" y="64"/>
                  </a:cubicBezTo>
                  <a:cubicBezTo>
                    <a:pt x="4052" y="21"/>
                    <a:pt x="3996" y="1"/>
                    <a:pt x="3939" y="1"/>
                  </a:cubicBezTo>
                  <a:cubicBezTo>
                    <a:pt x="3878" y="1"/>
                    <a:pt x="3817" y="25"/>
                    <a:pt x="3774" y="74"/>
                  </a:cubicBezTo>
                  <a:lnTo>
                    <a:pt x="2097" y="1828"/>
                  </a:lnTo>
                  <a:lnTo>
                    <a:pt x="421" y="74"/>
                  </a:lnTo>
                  <a:cubicBezTo>
                    <a:pt x="375" y="25"/>
                    <a:pt x="313" y="1"/>
                    <a:pt x="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4" name="Google Shape;7344;p62"/>
            <p:cNvSpPr/>
            <p:nvPr/>
          </p:nvSpPr>
          <p:spPr>
            <a:xfrm>
              <a:off x="6309625" y="881550"/>
              <a:ext cx="104175" cy="59700"/>
            </a:xfrm>
            <a:custGeom>
              <a:avLst/>
              <a:gdLst/>
              <a:ahLst/>
              <a:cxnLst/>
              <a:rect l="l" t="t" r="r" b="b"/>
              <a:pathLst>
                <a:path w="4167" h="2388" extrusionOk="0">
                  <a:moveTo>
                    <a:pt x="254" y="1"/>
                  </a:moveTo>
                  <a:cubicBezTo>
                    <a:pt x="196" y="1"/>
                    <a:pt x="139" y="21"/>
                    <a:pt x="94" y="64"/>
                  </a:cubicBezTo>
                  <a:cubicBezTo>
                    <a:pt x="1" y="152"/>
                    <a:pt x="1" y="298"/>
                    <a:pt x="89" y="391"/>
                  </a:cubicBezTo>
                  <a:lnTo>
                    <a:pt x="1931" y="2316"/>
                  </a:lnTo>
                  <a:cubicBezTo>
                    <a:pt x="1973" y="2362"/>
                    <a:pt x="2035" y="2388"/>
                    <a:pt x="2097" y="2388"/>
                  </a:cubicBezTo>
                  <a:cubicBezTo>
                    <a:pt x="2159" y="2388"/>
                    <a:pt x="2215" y="2362"/>
                    <a:pt x="2262" y="2316"/>
                  </a:cubicBezTo>
                  <a:lnTo>
                    <a:pt x="4104" y="391"/>
                  </a:lnTo>
                  <a:cubicBezTo>
                    <a:pt x="4147" y="343"/>
                    <a:pt x="4166" y="286"/>
                    <a:pt x="4166" y="230"/>
                  </a:cubicBezTo>
                  <a:cubicBezTo>
                    <a:pt x="4166" y="168"/>
                    <a:pt x="4140" y="111"/>
                    <a:pt x="4094" y="64"/>
                  </a:cubicBezTo>
                  <a:cubicBezTo>
                    <a:pt x="4052" y="21"/>
                    <a:pt x="3994" y="1"/>
                    <a:pt x="3937" y="1"/>
                  </a:cubicBezTo>
                  <a:cubicBezTo>
                    <a:pt x="3877" y="1"/>
                    <a:pt x="3816" y="24"/>
                    <a:pt x="3774" y="69"/>
                  </a:cubicBezTo>
                  <a:lnTo>
                    <a:pt x="2097" y="1824"/>
                  </a:lnTo>
                  <a:lnTo>
                    <a:pt x="421" y="69"/>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45" name="Google Shape;7345;p62"/>
          <p:cNvGrpSpPr/>
          <p:nvPr/>
        </p:nvGrpSpPr>
        <p:grpSpPr>
          <a:xfrm rot="10800000" flipH="1">
            <a:off x="8658337" y="-5"/>
            <a:ext cx="314504" cy="5143461"/>
            <a:chOff x="6309625" y="841600"/>
            <a:chExt cx="104175" cy="1977950"/>
          </a:xfrm>
        </p:grpSpPr>
        <p:sp>
          <p:nvSpPr>
            <p:cNvPr id="7346" name="Google Shape;7346;p62"/>
            <p:cNvSpPr/>
            <p:nvPr/>
          </p:nvSpPr>
          <p:spPr>
            <a:xfrm>
              <a:off x="6309625" y="2759875"/>
              <a:ext cx="104175" cy="59675"/>
            </a:xfrm>
            <a:custGeom>
              <a:avLst/>
              <a:gdLst/>
              <a:ahLst/>
              <a:cxnLst/>
              <a:rect l="l" t="t" r="r" b="b"/>
              <a:pathLst>
                <a:path w="4167" h="2387" extrusionOk="0">
                  <a:moveTo>
                    <a:pt x="252" y="0"/>
                  </a:moveTo>
                  <a:cubicBezTo>
                    <a:pt x="195" y="0"/>
                    <a:pt x="139" y="21"/>
                    <a:pt x="94" y="63"/>
                  </a:cubicBezTo>
                  <a:cubicBezTo>
                    <a:pt x="1" y="151"/>
                    <a:pt x="1" y="297"/>
                    <a:pt x="89" y="390"/>
                  </a:cubicBezTo>
                  <a:lnTo>
                    <a:pt x="1931" y="2315"/>
                  </a:lnTo>
                  <a:cubicBezTo>
                    <a:pt x="1973" y="2361"/>
                    <a:pt x="2035" y="2387"/>
                    <a:pt x="2097" y="2387"/>
                  </a:cubicBezTo>
                  <a:cubicBezTo>
                    <a:pt x="2159" y="2387"/>
                    <a:pt x="2215" y="2361"/>
                    <a:pt x="2262" y="2315"/>
                  </a:cubicBezTo>
                  <a:lnTo>
                    <a:pt x="4104" y="390"/>
                  </a:lnTo>
                  <a:cubicBezTo>
                    <a:pt x="4147" y="343"/>
                    <a:pt x="4166" y="286"/>
                    <a:pt x="4166" y="228"/>
                  </a:cubicBezTo>
                  <a:cubicBezTo>
                    <a:pt x="4166" y="166"/>
                    <a:pt x="4140" y="110"/>
                    <a:pt x="4094" y="63"/>
                  </a:cubicBezTo>
                  <a:cubicBezTo>
                    <a:pt x="4052" y="21"/>
                    <a:pt x="3996" y="0"/>
                    <a:pt x="3939" y="0"/>
                  </a:cubicBezTo>
                  <a:cubicBezTo>
                    <a:pt x="3878" y="0"/>
                    <a:pt x="3817" y="25"/>
                    <a:pt x="3774" y="73"/>
                  </a:cubicBezTo>
                  <a:lnTo>
                    <a:pt x="2097" y="1823"/>
                  </a:lnTo>
                  <a:lnTo>
                    <a:pt x="421" y="73"/>
                  </a:lnTo>
                  <a:cubicBezTo>
                    <a:pt x="375" y="25"/>
                    <a:pt x="313"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7" name="Google Shape;7347;p62"/>
            <p:cNvSpPr/>
            <p:nvPr/>
          </p:nvSpPr>
          <p:spPr>
            <a:xfrm>
              <a:off x="6309625" y="2718975"/>
              <a:ext cx="104175" cy="59575"/>
            </a:xfrm>
            <a:custGeom>
              <a:avLst/>
              <a:gdLst/>
              <a:ahLst/>
              <a:cxnLst/>
              <a:rect l="l" t="t" r="r" b="b"/>
              <a:pathLst>
                <a:path w="4167" h="2383" extrusionOk="0">
                  <a:moveTo>
                    <a:pt x="254" y="1"/>
                  </a:moveTo>
                  <a:cubicBezTo>
                    <a:pt x="196" y="1"/>
                    <a:pt x="139" y="21"/>
                    <a:pt x="94" y="64"/>
                  </a:cubicBezTo>
                  <a:cubicBezTo>
                    <a:pt x="1" y="152"/>
                    <a:pt x="1" y="297"/>
                    <a:pt x="89" y="385"/>
                  </a:cubicBezTo>
                  <a:lnTo>
                    <a:pt x="1931" y="2315"/>
                  </a:lnTo>
                  <a:cubicBezTo>
                    <a:pt x="1973" y="2356"/>
                    <a:pt x="2035" y="2382"/>
                    <a:pt x="2097" y="2382"/>
                  </a:cubicBezTo>
                  <a:cubicBezTo>
                    <a:pt x="2159" y="2382"/>
                    <a:pt x="2215" y="2356"/>
                    <a:pt x="2262" y="2315"/>
                  </a:cubicBezTo>
                  <a:lnTo>
                    <a:pt x="4104" y="385"/>
                  </a:lnTo>
                  <a:cubicBezTo>
                    <a:pt x="4147" y="343"/>
                    <a:pt x="4166" y="287"/>
                    <a:pt x="4166" y="230"/>
                  </a:cubicBezTo>
                  <a:cubicBezTo>
                    <a:pt x="4166" y="168"/>
                    <a:pt x="4140" y="106"/>
                    <a:pt x="4094" y="64"/>
                  </a:cubicBezTo>
                  <a:cubicBezTo>
                    <a:pt x="4052" y="21"/>
                    <a:pt x="3994" y="1"/>
                    <a:pt x="3937" y="1"/>
                  </a:cubicBezTo>
                  <a:cubicBezTo>
                    <a:pt x="3877" y="1"/>
                    <a:pt x="3816" y="24"/>
                    <a:pt x="3774" y="70"/>
                  </a:cubicBezTo>
                  <a:lnTo>
                    <a:pt x="2097" y="1823"/>
                  </a:lnTo>
                  <a:lnTo>
                    <a:pt x="421" y="70"/>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8" name="Google Shape;7348;p62"/>
            <p:cNvSpPr/>
            <p:nvPr/>
          </p:nvSpPr>
          <p:spPr>
            <a:xfrm>
              <a:off x="6309625" y="2678025"/>
              <a:ext cx="104175" cy="59625"/>
            </a:xfrm>
            <a:custGeom>
              <a:avLst/>
              <a:gdLst/>
              <a:ahLst/>
              <a:cxnLst/>
              <a:rect l="l" t="t" r="r" b="b"/>
              <a:pathLst>
                <a:path w="4167" h="2385" extrusionOk="0">
                  <a:moveTo>
                    <a:pt x="254" y="1"/>
                  </a:moveTo>
                  <a:cubicBezTo>
                    <a:pt x="197" y="1"/>
                    <a:pt x="139" y="22"/>
                    <a:pt x="94" y="62"/>
                  </a:cubicBezTo>
                  <a:cubicBezTo>
                    <a:pt x="1" y="149"/>
                    <a:pt x="1" y="294"/>
                    <a:pt x="89" y="388"/>
                  </a:cubicBezTo>
                  <a:lnTo>
                    <a:pt x="1931" y="2313"/>
                  </a:lnTo>
                  <a:cubicBezTo>
                    <a:pt x="1973" y="2360"/>
                    <a:pt x="2035" y="2385"/>
                    <a:pt x="2097" y="2385"/>
                  </a:cubicBezTo>
                  <a:cubicBezTo>
                    <a:pt x="2159" y="2385"/>
                    <a:pt x="2215" y="2360"/>
                    <a:pt x="2262" y="2313"/>
                  </a:cubicBezTo>
                  <a:lnTo>
                    <a:pt x="4104" y="388"/>
                  </a:lnTo>
                  <a:cubicBezTo>
                    <a:pt x="4147" y="342"/>
                    <a:pt x="4166" y="285"/>
                    <a:pt x="4166" y="227"/>
                  </a:cubicBezTo>
                  <a:cubicBezTo>
                    <a:pt x="4166" y="170"/>
                    <a:pt x="4140" y="108"/>
                    <a:pt x="4094" y="62"/>
                  </a:cubicBezTo>
                  <a:cubicBezTo>
                    <a:pt x="4052" y="22"/>
                    <a:pt x="3994" y="1"/>
                    <a:pt x="3937" y="1"/>
                  </a:cubicBezTo>
                  <a:cubicBezTo>
                    <a:pt x="3876" y="1"/>
                    <a:pt x="3816" y="24"/>
                    <a:pt x="3774" y="72"/>
                  </a:cubicBezTo>
                  <a:lnTo>
                    <a:pt x="2097" y="1826"/>
                  </a:lnTo>
                  <a:lnTo>
                    <a:pt x="421" y="72"/>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9" name="Google Shape;7349;p62"/>
            <p:cNvSpPr/>
            <p:nvPr/>
          </p:nvSpPr>
          <p:spPr>
            <a:xfrm>
              <a:off x="6309625" y="2637100"/>
              <a:ext cx="104175" cy="59700"/>
            </a:xfrm>
            <a:custGeom>
              <a:avLst/>
              <a:gdLst/>
              <a:ahLst/>
              <a:cxnLst/>
              <a:rect l="l" t="t" r="r" b="b"/>
              <a:pathLst>
                <a:path w="4167" h="2388" extrusionOk="0">
                  <a:moveTo>
                    <a:pt x="252" y="0"/>
                  </a:moveTo>
                  <a:cubicBezTo>
                    <a:pt x="195" y="0"/>
                    <a:pt x="139" y="21"/>
                    <a:pt x="94" y="64"/>
                  </a:cubicBezTo>
                  <a:cubicBezTo>
                    <a:pt x="1" y="152"/>
                    <a:pt x="1" y="296"/>
                    <a:pt x="89" y="389"/>
                  </a:cubicBezTo>
                  <a:lnTo>
                    <a:pt x="1931" y="2314"/>
                  </a:lnTo>
                  <a:cubicBezTo>
                    <a:pt x="1973" y="2361"/>
                    <a:pt x="2035" y="2387"/>
                    <a:pt x="2097" y="2387"/>
                  </a:cubicBezTo>
                  <a:cubicBezTo>
                    <a:pt x="2159" y="2387"/>
                    <a:pt x="2215" y="2361"/>
                    <a:pt x="2262" y="2314"/>
                  </a:cubicBezTo>
                  <a:lnTo>
                    <a:pt x="4104" y="389"/>
                  </a:lnTo>
                  <a:cubicBezTo>
                    <a:pt x="4147" y="343"/>
                    <a:pt x="4166" y="286"/>
                    <a:pt x="4166" y="229"/>
                  </a:cubicBezTo>
                  <a:cubicBezTo>
                    <a:pt x="4166" y="167"/>
                    <a:pt x="4140" y="110"/>
                    <a:pt x="4094" y="64"/>
                  </a:cubicBezTo>
                  <a:cubicBezTo>
                    <a:pt x="4052" y="21"/>
                    <a:pt x="3996" y="0"/>
                    <a:pt x="3939" y="0"/>
                  </a:cubicBezTo>
                  <a:cubicBezTo>
                    <a:pt x="3878" y="0"/>
                    <a:pt x="3817" y="25"/>
                    <a:pt x="3774" y="74"/>
                  </a:cubicBezTo>
                  <a:lnTo>
                    <a:pt x="2097" y="1823"/>
                  </a:lnTo>
                  <a:lnTo>
                    <a:pt x="421" y="74"/>
                  </a:lnTo>
                  <a:cubicBezTo>
                    <a:pt x="375" y="25"/>
                    <a:pt x="313"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0" name="Google Shape;7350;p62"/>
            <p:cNvSpPr/>
            <p:nvPr/>
          </p:nvSpPr>
          <p:spPr>
            <a:xfrm>
              <a:off x="6309625" y="2596200"/>
              <a:ext cx="104175" cy="59575"/>
            </a:xfrm>
            <a:custGeom>
              <a:avLst/>
              <a:gdLst/>
              <a:ahLst/>
              <a:cxnLst/>
              <a:rect l="l" t="t" r="r" b="b"/>
              <a:pathLst>
                <a:path w="4167" h="2383" extrusionOk="0">
                  <a:moveTo>
                    <a:pt x="254" y="1"/>
                  </a:moveTo>
                  <a:cubicBezTo>
                    <a:pt x="196" y="1"/>
                    <a:pt x="139" y="21"/>
                    <a:pt x="94" y="64"/>
                  </a:cubicBezTo>
                  <a:cubicBezTo>
                    <a:pt x="1" y="152"/>
                    <a:pt x="1" y="297"/>
                    <a:pt x="89" y="386"/>
                  </a:cubicBezTo>
                  <a:lnTo>
                    <a:pt x="1931" y="2316"/>
                  </a:lnTo>
                  <a:cubicBezTo>
                    <a:pt x="1973" y="2357"/>
                    <a:pt x="2035" y="2383"/>
                    <a:pt x="2097" y="2383"/>
                  </a:cubicBezTo>
                  <a:cubicBezTo>
                    <a:pt x="2159" y="2383"/>
                    <a:pt x="2215" y="2357"/>
                    <a:pt x="2262" y="2316"/>
                  </a:cubicBezTo>
                  <a:lnTo>
                    <a:pt x="4104" y="386"/>
                  </a:lnTo>
                  <a:cubicBezTo>
                    <a:pt x="4147" y="343"/>
                    <a:pt x="4166" y="286"/>
                    <a:pt x="4166" y="230"/>
                  </a:cubicBezTo>
                  <a:cubicBezTo>
                    <a:pt x="4166" y="168"/>
                    <a:pt x="4140" y="106"/>
                    <a:pt x="4094" y="64"/>
                  </a:cubicBezTo>
                  <a:cubicBezTo>
                    <a:pt x="4052" y="21"/>
                    <a:pt x="3994" y="1"/>
                    <a:pt x="3937" y="1"/>
                  </a:cubicBezTo>
                  <a:cubicBezTo>
                    <a:pt x="3877" y="1"/>
                    <a:pt x="3816" y="24"/>
                    <a:pt x="3774" y="69"/>
                  </a:cubicBezTo>
                  <a:lnTo>
                    <a:pt x="2097" y="1824"/>
                  </a:lnTo>
                  <a:lnTo>
                    <a:pt x="421" y="69"/>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1" name="Google Shape;7351;p62"/>
            <p:cNvSpPr/>
            <p:nvPr/>
          </p:nvSpPr>
          <p:spPr>
            <a:xfrm>
              <a:off x="6309625" y="2555275"/>
              <a:ext cx="104175" cy="59625"/>
            </a:xfrm>
            <a:custGeom>
              <a:avLst/>
              <a:gdLst/>
              <a:ahLst/>
              <a:cxnLst/>
              <a:rect l="l" t="t" r="r" b="b"/>
              <a:pathLst>
                <a:path w="4167" h="2385" extrusionOk="0">
                  <a:moveTo>
                    <a:pt x="254" y="0"/>
                  </a:moveTo>
                  <a:cubicBezTo>
                    <a:pt x="196" y="0"/>
                    <a:pt x="139" y="21"/>
                    <a:pt x="94" y="60"/>
                  </a:cubicBezTo>
                  <a:cubicBezTo>
                    <a:pt x="1" y="149"/>
                    <a:pt x="1" y="294"/>
                    <a:pt x="89" y="387"/>
                  </a:cubicBezTo>
                  <a:lnTo>
                    <a:pt x="1931" y="2312"/>
                  </a:lnTo>
                  <a:cubicBezTo>
                    <a:pt x="1973" y="2358"/>
                    <a:pt x="2035" y="2384"/>
                    <a:pt x="2097" y="2384"/>
                  </a:cubicBezTo>
                  <a:cubicBezTo>
                    <a:pt x="2159" y="2384"/>
                    <a:pt x="2215" y="2358"/>
                    <a:pt x="2262" y="2312"/>
                  </a:cubicBezTo>
                  <a:lnTo>
                    <a:pt x="4104" y="387"/>
                  </a:lnTo>
                  <a:cubicBezTo>
                    <a:pt x="4147" y="340"/>
                    <a:pt x="4166" y="284"/>
                    <a:pt x="4166" y="227"/>
                  </a:cubicBezTo>
                  <a:cubicBezTo>
                    <a:pt x="4166" y="170"/>
                    <a:pt x="4140" y="108"/>
                    <a:pt x="4094" y="60"/>
                  </a:cubicBezTo>
                  <a:cubicBezTo>
                    <a:pt x="4052" y="21"/>
                    <a:pt x="3994" y="0"/>
                    <a:pt x="3937" y="0"/>
                  </a:cubicBezTo>
                  <a:cubicBezTo>
                    <a:pt x="3877" y="0"/>
                    <a:pt x="3816" y="23"/>
                    <a:pt x="3774" y="72"/>
                  </a:cubicBezTo>
                  <a:lnTo>
                    <a:pt x="2097" y="1825"/>
                  </a:lnTo>
                  <a:lnTo>
                    <a:pt x="421" y="72"/>
                  </a:lnTo>
                  <a:cubicBezTo>
                    <a:pt x="375" y="23"/>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2" name="Google Shape;7352;p62"/>
            <p:cNvSpPr/>
            <p:nvPr/>
          </p:nvSpPr>
          <p:spPr>
            <a:xfrm>
              <a:off x="6309625" y="2514325"/>
              <a:ext cx="104175" cy="59700"/>
            </a:xfrm>
            <a:custGeom>
              <a:avLst/>
              <a:gdLst/>
              <a:ahLst/>
              <a:cxnLst/>
              <a:rect l="l" t="t" r="r" b="b"/>
              <a:pathLst>
                <a:path w="4167" h="2388" extrusionOk="0">
                  <a:moveTo>
                    <a:pt x="252" y="1"/>
                  </a:moveTo>
                  <a:cubicBezTo>
                    <a:pt x="195" y="1"/>
                    <a:pt x="139" y="22"/>
                    <a:pt x="94" y="64"/>
                  </a:cubicBezTo>
                  <a:cubicBezTo>
                    <a:pt x="1" y="152"/>
                    <a:pt x="1" y="296"/>
                    <a:pt x="89" y="389"/>
                  </a:cubicBezTo>
                  <a:lnTo>
                    <a:pt x="1931" y="2314"/>
                  </a:lnTo>
                  <a:cubicBezTo>
                    <a:pt x="1973" y="2362"/>
                    <a:pt x="2035" y="2388"/>
                    <a:pt x="2097" y="2388"/>
                  </a:cubicBezTo>
                  <a:cubicBezTo>
                    <a:pt x="2159" y="2388"/>
                    <a:pt x="2215" y="2362"/>
                    <a:pt x="2262" y="2314"/>
                  </a:cubicBezTo>
                  <a:lnTo>
                    <a:pt x="4104" y="389"/>
                  </a:lnTo>
                  <a:cubicBezTo>
                    <a:pt x="4147" y="343"/>
                    <a:pt x="4166" y="286"/>
                    <a:pt x="4166" y="229"/>
                  </a:cubicBezTo>
                  <a:cubicBezTo>
                    <a:pt x="4166" y="167"/>
                    <a:pt x="4140" y="110"/>
                    <a:pt x="4094" y="64"/>
                  </a:cubicBezTo>
                  <a:cubicBezTo>
                    <a:pt x="4052" y="22"/>
                    <a:pt x="3996" y="1"/>
                    <a:pt x="3939" y="1"/>
                  </a:cubicBezTo>
                  <a:cubicBezTo>
                    <a:pt x="3878" y="1"/>
                    <a:pt x="3817" y="25"/>
                    <a:pt x="3774" y="74"/>
                  </a:cubicBezTo>
                  <a:lnTo>
                    <a:pt x="2097" y="1823"/>
                  </a:lnTo>
                  <a:lnTo>
                    <a:pt x="421" y="74"/>
                  </a:lnTo>
                  <a:cubicBezTo>
                    <a:pt x="375" y="25"/>
                    <a:pt x="313" y="1"/>
                    <a:pt x="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3" name="Google Shape;7353;p62"/>
            <p:cNvSpPr/>
            <p:nvPr/>
          </p:nvSpPr>
          <p:spPr>
            <a:xfrm>
              <a:off x="6309625" y="2473425"/>
              <a:ext cx="104175" cy="59600"/>
            </a:xfrm>
            <a:custGeom>
              <a:avLst/>
              <a:gdLst/>
              <a:ahLst/>
              <a:cxnLst/>
              <a:rect l="l" t="t" r="r" b="b"/>
              <a:pathLst>
                <a:path w="4167" h="2384" extrusionOk="0">
                  <a:moveTo>
                    <a:pt x="254" y="1"/>
                  </a:moveTo>
                  <a:cubicBezTo>
                    <a:pt x="197" y="1"/>
                    <a:pt x="139" y="21"/>
                    <a:pt x="94" y="64"/>
                  </a:cubicBezTo>
                  <a:cubicBezTo>
                    <a:pt x="1" y="153"/>
                    <a:pt x="1" y="298"/>
                    <a:pt x="89" y="385"/>
                  </a:cubicBezTo>
                  <a:lnTo>
                    <a:pt x="1931" y="2316"/>
                  </a:lnTo>
                  <a:cubicBezTo>
                    <a:pt x="1973" y="2357"/>
                    <a:pt x="2035" y="2383"/>
                    <a:pt x="2097" y="2383"/>
                  </a:cubicBezTo>
                  <a:cubicBezTo>
                    <a:pt x="2159" y="2383"/>
                    <a:pt x="2215" y="2357"/>
                    <a:pt x="2262" y="2316"/>
                  </a:cubicBezTo>
                  <a:lnTo>
                    <a:pt x="4104" y="385"/>
                  </a:lnTo>
                  <a:cubicBezTo>
                    <a:pt x="4147" y="344"/>
                    <a:pt x="4166" y="287"/>
                    <a:pt x="4166" y="230"/>
                  </a:cubicBezTo>
                  <a:cubicBezTo>
                    <a:pt x="4166" y="167"/>
                    <a:pt x="4140" y="105"/>
                    <a:pt x="4094" y="64"/>
                  </a:cubicBezTo>
                  <a:cubicBezTo>
                    <a:pt x="4052" y="21"/>
                    <a:pt x="3994" y="1"/>
                    <a:pt x="3937" y="1"/>
                  </a:cubicBezTo>
                  <a:cubicBezTo>
                    <a:pt x="3876" y="1"/>
                    <a:pt x="3816" y="24"/>
                    <a:pt x="3774" y="69"/>
                  </a:cubicBezTo>
                  <a:lnTo>
                    <a:pt x="2097" y="1824"/>
                  </a:lnTo>
                  <a:lnTo>
                    <a:pt x="421" y="69"/>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4" name="Google Shape;7354;p62"/>
            <p:cNvSpPr/>
            <p:nvPr/>
          </p:nvSpPr>
          <p:spPr>
            <a:xfrm>
              <a:off x="6309625" y="2432500"/>
              <a:ext cx="104175" cy="59625"/>
            </a:xfrm>
            <a:custGeom>
              <a:avLst/>
              <a:gdLst/>
              <a:ahLst/>
              <a:cxnLst/>
              <a:rect l="l" t="t" r="r" b="b"/>
              <a:pathLst>
                <a:path w="4167" h="2385" extrusionOk="0">
                  <a:moveTo>
                    <a:pt x="254" y="1"/>
                  </a:moveTo>
                  <a:cubicBezTo>
                    <a:pt x="196" y="1"/>
                    <a:pt x="139" y="21"/>
                    <a:pt x="94" y="61"/>
                  </a:cubicBezTo>
                  <a:cubicBezTo>
                    <a:pt x="1" y="149"/>
                    <a:pt x="1" y="294"/>
                    <a:pt x="89" y="387"/>
                  </a:cubicBezTo>
                  <a:lnTo>
                    <a:pt x="1931" y="2312"/>
                  </a:lnTo>
                  <a:cubicBezTo>
                    <a:pt x="1973" y="2358"/>
                    <a:pt x="2035" y="2384"/>
                    <a:pt x="2097" y="2384"/>
                  </a:cubicBezTo>
                  <a:cubicBezTo>
                    <a:pt x="2159" y="2384"/>
                    <a:pt x="2215" y="2358"/>
                    <a:pt x="2262" y="2312"/>
                  </a:cubicBezTo>
                  <a:lnTo>
                    <a:pt x="4104" y="387"/>
                  </a:lnTo>
                  <a:cubicBezTo>
                    <a:pt x="4147" y="340"/>
                    <a:pt x="4166" y="283"/>
                    <a:pt x="4166" y="227"/>
                  </a:cubicBezTo>
                  <a:cubicBezTo>
                    <a:pt x="4166" y="170"/>
                    <a:pt x="4140" y="108"/>
                    <a:pt x="4094" y="61"/>
                  </a:cubicBezTo>
                  <a:cubicBezTo>
                    <a:pt x="4052" y="21"/>
                    <a:pt x="3994" y="1"/>
                    <a:pt x="3937" y="1"/>
                  </a:cubicBezTo>
                  <a:cubicBezTo>
                    <a:pt x="3877" y="1"/>
                    <a:pt x="3816" y="24"/>
                    <a:pt x="3774" y="72"/>
                  </a:cubicBezTo>
                  <a:lnTo>
                    <a:pt x="2097" y="1826"/>
                  </a:lnTo>
                  <a:lnTo>
                    <a:pt x="421" y="72"/>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5" name="Google Shape;7355;p62"/>
            <p:cNvSpPr/>
            <p:nvPr/>
          </p:nvSpPr>
          <p:spPr>
            <a:xfrm>
              <a:off x="6309625" y="2391575"/>
              <a:ext cx="104175" cy="59650"/>
            </a:xfrm>
            <a:custGeom>
              <a:avLst/>
              <a:gdLst/>
              <a:ahLst/>
              <a:cxnLst/>
              <a:rect l="l" t="t" r="r" b="b"/>
              <a:pathLst>
                <a:path w="4167" h="2386" extrusionOk="0">
                  <a:moveTo>
                    <a:pt x="252" y="0"/>
                  </a:moveTo>
                  <a:cubicBezTo>
                    <a:pt x="195" y="0"/>
                    <a:pt x="139" y="21"/>
                    <a:pt x="94" y="63"/>
                  </a:cubicBezTo>
                  <a:cubicBezTo>
                    <a:pt x="1" y="150"/>
                    <a:pt x="1" y="296"/>
                    <a:pt x="89" y="389"/>
                  </a:cubicBezTo>
                  <a:lnTo>
                    <a:pt x="1931" y="2314"/>
                  </a:lnTo>
                  <a:cubicBezTo>
                    <a:pt x="1973" y="2361"/>
                    <a:pt x="2035" y="2386"/>
                    <a:pt x="2097" y="2386"/>
                  </a:cubicBezTo>
                  <a:cubicBezTo>
                    <a:pt x="2159" y="2386"/>
                    <a:pt x="2215" y="2361"/>
                    <a:pt x="2262" y="2314"/>
                  </a:cubicBezTo>
                  <a:lnTo>
                    <a:pt x="4104" y="389"/>
                  </a:lnTo>
                  <a:cubicBezTo>
                    <a:pt x="4147" y="343"/>
                    <a:pt x="4166" y="286"/>
                    <a:pt x="4166" y="229"/>
                  </a:cubicBezTo>
                  <a:cubicBezTo>
                    <a:pt x="4166" y="166"/>
                    <a:pt x="4140" y="109"/>
                    <a:pt x="4094" y="63"/>
                  </a:cubicBezTo>
                  <a:cubicBezTo>
                    <a:pt x="4052" y="21"/>
                    <a:pt x="3996" y="0"/>
                    <a:pt x="3939" y="0"/>
                  </a:cubicBezTo>
                  <a:cubicBezTo>
                    <a:pt x="3878" y="0"/>
                    <a:pt x="3817" y="25"/>
                    <a:pt x="3774" y="73"/>
                  </a:cubicBezTo>
                  <a:lnTo>
                    <a:pt x="2097" y="1822"/>
                  </a:lnTo>
                  <a:lnTo>
                    <a:pt x="421" y="73"/>
                  </a:lnTo>
                  <a:cubicBezTo>
                    <a:pt x="375" y="25"/>
                    <a:pt x="313"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6" name="Google Shape;7356;p62"/>
            <p:cNvSpPr/>
            <p:nvPr/>
          </p:nvSpPr>
          <p:spPr>
            <a:xfrm>
              <a:off x="6309625" y="2350675"/>
              <a:ext cx="104175" cy="59575"/>
            </a:xfrm>
            <a:custGeom>
              <a:avLst/>
              <a:gdLst/>
              <a:ahLst/>
              <a:cxnLst/>
              <a:rect l="l" t="t" r="r" b="b"/>
              <a:pathLst>
                <a:path w="4167" h="2383" extrusionOk="0">
                  <a:moveTo>
                    <a:pt x="254" y="0"/>
                  </a:moveTo>
                  <a:cubicBezTo>
                    <a:pt x="197" y="0"/>
                    <a:pt x="139" y="21"/>
                    <a:pt x="94" y="64"/>
                  </a:cubicBezTo>
                  <a:cubicBezTo>
                    <a:pt x="1" y="152"/>
                    <a:pt x="1" y="296"/>
                    <a:pt x="89" y="384"/>
                  </a:cubicBezTo>
                  <a:lnTo>
                    <a:pt x="1931" y="2314"/>
                  </a:lnTo>
                  <a:cubicBezTo>
                    <a:pt x="1973" y="2356"/>
                    <a:pt x="2035" y="2382"/>
                    <a:pt x="2097" y="2382"/>
                  </a:cubicBezTo>
                  <a:cubicBezTo>
                    <a:pt x="2159" y="2382"/>
                    <a:pt x="2215" y="2356"/>
                    <a:pt x="2262" y="2314"/>
                  </a:cubicBezTo>
                  <a:lnTo>
                    <a:pt x="4104" y="384"/>
                  </a:lnTo>
                  <a:cubicBezTo>
                    <a:pt x="4147" y="343"/>
                    <a:pt x="4166" y="286"/>
                    <a:pt x="4166" y="229"/>
                  </a:cubicBezTo>
                  <a:cubicBezTo>
                    <a:pt x="4166" y="167"/>
                    <a:pt x="4140" y="105"/>
                    <a:pt x="4094" y="64"/>
                  </a:cubicBezTo>
                  <a:cubicBezTo>
                    <a:pt x="4052" y="21"/>
                    <a:pt x="3994" y="0"/>
                    <a:pt x="3937" y="0"/>
                  </a:cubicBezTo>
                  <a:cubicBezTo>
                    <a:pt x="3876" y="0"/>
                    <a:pt x="3816" y="23"/>
                    <a:pt x="3774" y="69"/>
                  </a:cubicBezTo>
                  <a:lnTo>
                    <a:pt x="2097" y="1824"/>
                  </a:lnTo>
                  <a:lnTo>
                    <a:pt x="421" y="69"/>
                  </a:lnTo>
                  <a:cubicBezTo>
                    <a:pt x="375" y="23"/>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7" name="Google Shape;7357;p62"/>
            <p:cNvSpPr/>
            <p:nvPr/>
          </p:nvSpPr>
          <p:spPr>
            <a:xfrm>
              <a:off x="6309625" y="2309700"/>
              <a:ext cx="104175" cy="59650"/>
            </a:xfrm>
            <a:custGeom>
              <a:avLst/>
              <a:gdLst/>
              <a:ahLst/>
              <a:cxnLst/>
              <a:rect l="l" t="t" r="r" b="b"/>
              <a:pathLst>
                <a:path w="4167" h="2386" extrusionOk="0">
                  <a:moveTo>
                    <a:pt x="254" y="1"/>
                  </a:moveTo>
                  <a:cubicBezTo>
                    <a:pt x="197" y="1"/>
                    <a:pt x="139" y="22"/>
                    <a:pt x="94" y="62"/>
                  </a:cubicBezTo>
                  <a:cubicBezTo>
                    <a:pt x="1" y="150"/>
                    <a:pt x="1" y="296"/>
                    <a:pt x="89" y="389"/>
                  </a:cubicBezTo>
                  <a:lnTo>
                    <a:pt x="1931" y="2314"/>
                  </a:lnTo>
                  <a:cubicBezTo>
                    <a:pt x="1973" y="2360"/>
                    <a:pt x="2035" y="2386"/>
                    <a:pt x="2097" y="2386"/>
                  </a:cubicBezTo>
                  <a:cubicBezTo>
                    <a:pt x="2159" y="2386"/>
                    <a:pt x="2215" y="2360"/>
                    <a:pt x="2262" y="2314"/>
                  </a:cubicBezTo>
                  <a:lnTo>
                    <a:pt x="4104" y="389"/>
                  </a:lnTo>
                  <a:cubicBezTo>
                    <a:pt x="4147" y="342"/>
                    <a:pt x="4166" y="284"/>
                    <a:pt x="4166" y="227"/>
                  </a:cubicBezTo>
                  <a:cubicBezTo>
                    <a:pt x="4166" y="171"/>
                    <a:pt x="4140" y="109"/>
                    <a:pt x="4094" y="62"/>
                  </a:cubicBezTo>
                  <a:cubicBezTo>
                    <a:pt x="4052" y="22"/>
                    <a:pt x="3994" y="1"/>
                    <a:pt x="3937" y="1"/>
                  </a:cubicBezTo>
                  <a:cubicBezTo>
                    <a:pt x="3876" y="1"/>
                    <a:pt x="3816" y="24"/>
                    <a:pt x="3774" y="72"/>
                  </a:cubicBezTo>
                  <a:lnTo>
                    <a:pt x="2097" y="1827"/>
                  </a:lnTo>
                  <a:lnTo>
                    <a:pt x="421" y="72"/>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8" name="Google Shape;7358;p62"/>
            <p:cNvSpPr/>
            <p:nvPr/>
          </p:nvSpPr>
          <p:spPr>
            <a:xfrm>
              <a:off x="6309625" y="2268800"/>
              <a:ext cx="104175" cy="59675"/>
            </a:xfrm>
            <a:custGeom>
              <a:avLst/>
              <a:gdLst/>
              <a:ahLst/>
              <a:cxnLst/>
              <a:rect l="l" t="t" r="r" b="b"/>
              <a:pathLst>
                <a:path w="4167" h="2387" extrusionOk="0">
                  <a:moveTo>
                    <a:pt x="251" y="0"/>
                  </a:moveTo>
                  <a:cubicBezTo>
                    <a:pt x="195" y="0"/>
                    <a:pt x="139" y="21"/>
                    <a:pt x="94" y="62"/>
                  </a:cubicBezTo>
                  <a:cubicBezTo>
                    <a:pt x="1" y="151"/>
                    <a:pt x="1" y="296"/>
                    <a:pt x="89" y="389"/>
                  </a:cubicBezTo>
                  <a:lnTo>
                    <a:pt x="1931" y="2314"/>
                  </a:lnTo>
                  <a:cubicBezTo>
                    <a:pt x="1973" y="2360"/>
                    <a:pt x="2035" y="2386"/>
                    <a:pt x="2097" y="2386"/>
                  </a:cubicBezTo>
                  <a:cubicBezTo>
                    <a:pt x="2159" y="2386"/>
                    <a:pt x="2215" y="2360"/>
                    <a:pt x="2262" y="2314"/>
                  </a:cubicBezTo>
                  <a:lnTo>
                    <a:pt x="4104" y="389"/>
                  </a:lnTo>
                  <a:cubicBezTo>
                    <a:pt x="4147" y="342"/>
                    <a:pt x="4166" y="286"/>
                    <a:pt x="4166" y="229"/>
                  </a:cubicBezTo>
                  <a:cubicBezTo>
                    <a:pt x="4166" y="167"/>
                    <a:pt x="4140" y="110"/>
                    <a:pt x="4094" y="62"/>
                  </a:cubicBezTo>
                  <a:cubicBezTo>
                    <a:pt x="4052" y="21"/>
                    <a:pt x="3996" y="0"/>
                    <a:pt x="3940" y="0"/>
                  </a:cubicBezTo>
                  <a:cubicBezTo>
                    <a:pt x="3878" y="0"/>
                    <a:pt x="3817" y="25"/>
                    <a:pt x="3774" y="74"/>
                  </a:cubicBezTo>
                  <a:lnTo>
                    <a:pt x="2097" y="1822"/>
                  </a:lnTo>
                  <a:lnTo>
                    <a:pt x="421" y="74"/>
                  </a:lnTo>
                  <a:cubicBezTo>
                    <a:pt x="375" y="25"/>
                    <a:pt x="313" y="0"/>
                    <a:pt x="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9" name="Google Shape;7359;p62"/>
            <p:cNvSpPr/>
            <p:nvPr/>
          </p:nvSpPr>
          <p:spPr>
            <a:xfrm>
              <a:off x="6309625" y="2227900"/>
              <a:ext cx="104175" cy="59550"/>
            </a:xfrm>
            <a:custGeom>
              <a:avLst/>
              <a:gdLst/>
              <a:ahLst/>
              <a:cxnLst/>
              <a:rect l="l" t="t" r="r" b="b"/>
              <a:pathLst>
                <a:path w="4167" h="2382" extrusionOk="0">
                  <a:moveTo>
                    <a:pt x="254" y="0"/>
                  </a:moveTo>
                  <a:cubicBezTo>
                    <a:pt x="197" y="0"/>
                    <a:pt x="139" y="21"/>
                    <a:pt x="94" y="64"/>
                  </a:cubicBezTo>
                  <a:cubicBezTo>
                    <a:pt x="1" y="152"/>
                    <a:pt x="1" y="296"/>
                    <a:pt x="89" y="385"/>
                  </a:cubicBezTo>
                  <a:lnTo>
                    <a:pt x="1931" y="2314"/>
                  </a:lnTo>
                  <a:cubicBezTo>
                    <a:pt x="1973" y="2357"/>
                    <a:pt x="2035" y="2382"/>
                    <a:pt x="2097" y="2382"/>
                  </a:cubicBezTo>
                  <a:cubicBezTo>
                    <a:pt x="2159" y="2382"/>
                    <a:pt x="2215" y="2357"/>
                    <a:pt x="2262" y="2314"/>
                  </a:cubicBezTo>
                  <a:lnTo>
                    <a:pt x="4104" y="385"/>
                  </a:lnTo>
                  <a:cubicBezTo>
                    <a:pt x="4147" y="344"/>
                    <a:pt x="4166" y="286"/>
                    <a:pt x="4166" y="229"/>
                  </a:cubicBezTo>
                  <a:cubicBezTo>
                    <a:pt x="4166" y="167"/>
                    <a:pt x="4140" y="105"/>
                    <a:pt x="4094" y="64"/>
                  </a:cubicBezTo>
                  <a:cubicBezTo>
                    <a:pt x="4052" y="21"/>
                    <a:pt x="3994" y="0"/>
                    <a:pt x="3937" y="0"/>
                  </a:cubicBezTo>
                  <a:cubicBezTo>
                    <a:pt x="3876" y="0"/>
                    <a:pt x="3816" y="24"/>
                    <a:pt x="3774" y="69"/>
                  </a:cubicBezTo>
                  <a:lnTo>
                    <a:pt x="2097" y="1823"/>
                  </a:lnTo>
                  <a:lnTo>
                    <a:pt x="421" y="69"/>
                  </a:lnTo>
                  <a:cubicBezTo>
                    <a:pt x="375" y="24"/>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62"/>
            <p:cNvSpPr/>
            <p:nvPr/>
          </p:nvSpPr>
          <p:spPr>
            <a:xfrm>
              <a:off x="6309625" y="2186950"/>
              <a:ext cx="104175" cy="59650"/>
            </a:xfrm>
            <a:custGeom>
              <a:avLst/>
              <a:gdLst/>
              <a:ahLst/>
              <a:cxnLst/>
              <a:rect l="l" t="t" r="r" b="b"/>
              <a:pathLst>
                <a:path w="4167" h="2386" extrusionOk="0">
                  <a:moveTo>
                    <a:pt x="254" y="0"/>
                  </a:moveTo>
                  <a:cubicBezTo>
                    <a:pt x="197" y="0"/>
                    <a:pt x="139" y="21"/>
                    <a:pt x="94" y="62"/>
                  </a:cubicBezTo>
                  <a:cubicBezTo>
                    <a:pt x="1" y="150"/>
                    <a:pt x="1" y="294"/>
                    <a:pt x="89" y="387"/>
                  </a:cubicBezTo>
                  <a:lnTo>
                    <a:pt x="1931" y="2312"/>
                  </a:lnTo>
                  <a:cubicBezTo>
                    <a:pt x="1973" y="2359"/>
                    <a:pt x="2035" y="2385"/>
                    <a:pt x="2097" y="2385"/>
                  </a:cubicBezTo>
                  <a:cubicBezTo>
                    <a:pt x="2159" y="2385"/>
                    <a:pt x="2215" y="2359"/>
                    <a:pt x="2262" y="2312"/>
                  </a:cubicBezTo>
                  <a:lnTo>
                    <a:pt x="4104" y="387"/>
                  </a:lnTo>
                  <a:cubicBezTo>
                    <a:pt x="4147" y="341"/>
                    <a:pt x="4166" y="284"/>
                    <a:pt x="4166" y="227"/>
                  </a:cubicBezTo>
                  <a:cubicBezTo>
                    <a:pt x="4166" y="170"/>
                    <a:pt x="4140" y="107"/>
                    <a:pt x="4094" y="62"/>
                  </a:cubicBezTo>
                  <a:cubicBezTo>
                    <a:pt x="4052" y="21"/>
                    <a:pt x="3994" y="0"/>
                    <a:pt x="3937" y="0"/>
                  </a:cubicBezTo>
                  <a:cubicBezTo>
                    <a:pt x="3876" y="0"/>
                    <a:pt x="3816" y="24"/>
                    <a:pt x="3774" y="71"/>
                  </a:cubicBezTo>
                  <a:lnTo>
                    <a:pt x="2097" y="1826"/>
                  </a:lnTo>
                  <a:lnTo>
                    <a:pt x="421" y="71"/>
                  </a:lnTo>
                  <a:cubicBezTo>
                    <a:pt x="375" y="24"/>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62"/>
            <p:cNvSpPr/>
            <p:nvPr/>
          </p:nvSpPr>
          <p:spPr>
            <a:xfrm>
              <a:off x="6309625" y="2146025"/>
              <a:ext cx="104175" cy="59675"/>
            </a:xfrm>
            <a:custGeom>
              <a:avLst/>
              <a:gdLst/>
              <a:ahLst/>
              <a:cxnLst/>
              <a:rect l="l" t="t" r="r" b="b"/>
              <a:pathLst>
                <a:path w="4167" h="2387" extrusionOk="0">
                  <a:moveTo>
                    <a:pt x="251" y="0"/>
                  </a:moveTo>
                  <a:cubicBezTo>
                    <a:pt x="195" y="0"/>
                    <a:pt x="138" y="21"/>
                    <a:pt x="94" y="63"/>
                  </a:cubicBezTo>
                  <a:cubicBezTo>
                    <a:pt x="1" y="151"/>
                    <a:pt x="1" y="296"/>
                    <a:pt x="89" y="390"/>
                  </a:cubicBezTo>
                  <a:lnTo>
                    <a:pt x="1931" y="2315"/>
                  </a:lnTo>
                  <a:cubicBezTo>
                    <a:pt x="1973" y="2360"/>
                    <a:pt x="2035" y="2387"/>
                    <a:pt x="2097" y="2387"/>
                  </a:cubicBezTo>
                  <a:cubicBezTo>
                    <a:pt x="2159" y="2387"/>
                    <a:pt x="2215" y="2360"/>
                    <a:pt x="2262" y="2315"/>
                  </a:cubicBezTo>
                  <a:lnTo>
                    <a:pt x="4104" y="390"/>
                  </a:lnTo>
                  <a:cubicBezTo>
                    <a:pt x="4147" y="342"/>
                    <a:pt x="4166" y="285"/>
                    <a:pt x="4166" y="229"/>
                  </a:cubicBezTo>
                  <a:cubicBezTo>
                    <a:pt x="4166" y="167"/>
                    <a:pt x="4140" y="110"/>
                    <a:pt x="4094" y="63"/>
                  </a:cubicBezTo>
                  <a:cubicBezTo>
                    <a:pt x="4052" y="21"/>
                    <a:pt x="3996" y="0"/>
                    <a:pt x="3940" y="0"/>
                  </a:cubicBezTo>
                  <a:cubicBezTo>
                    <a:pt x="3879" y="0"/>
                    <a:pt x="3817" y="25"/>
                    <a:pt x="3774" y="74"/>
                  </a:cubicBezTo>
                  <a:lnTo>
                    <a:pt x="2097" y="1823"/>
                  </a:lnTo>
                  <a:lnTo>
                    <a:pt x="421" y="74"/>
                  </a:lnTo>
                  <a:cubicBezTo>
                    <a:pt x="375" y="25"/>
                    <a:pt x="313" y="0"/>
                    <a:pt x="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2" name="Google Shape;7362;p62"/>
            <p:cNvSpPr/>
            <p:nvPr/>
          </p:nvSpPr>
          <p:spPr>
            <a:xfrm>
              <a:off x="6309625" y="2105125"/>
              <a:ext cx="104175" cy="59550"/>
            </a:xfrm>
            <a:custGeom>
              <a:avLst/>
              <a:gdLst/>
              <a:ahLst/>
              <a:cxnLst/>
              <a:rect l="l" t="t" r="r" b="b"/>
              <a:pathLst>
                <a:path w="4167" h="2382" extrusionOk="0">
                  <a:moveTo>
                    <a:pt x="254" y="1"/>
                  </a:moveTo>
                  <a:cubicBezTo>
                    <a:pt x="197" y="1"/>
                    <a:pt x="139" y="22"/>
                    <a:pt x="94" y="64"/>
                  </a:cubicBezTo>
                  <a:cubicBezTo>
                    <a:pt x="1" y="151"/>
                    <a:pt x="1" y="297"/>
                    <a:pt x="89" y="385"/>
                  </a:cubicBezTo>
                  <a:lnTo>
                    <a:pt x="1931" y="2315"/>
                  </a:lnTo>
                  <a:cubicBezTo>
                    <a:pt x="1973" y="2356"/>
                    <a:pt x="2035" y="2382"/>
                    <a:pt x="2097" y="2382"/>
                  </a:cubicBezTo>
                  <a:cubicBezTo>
                    <a:pt x="2159" y="2382"/>
                    <a:pt x="2215" y="2356"/>
                    <a:pt x="2262" y="2315"/>
                  </a:cubicBezTo>
                  <a:lnTo>
                    <a:pt x="4104" y="385"/>
                  </a:lnTo>
                  <a:cubicBezTo>
                    <a:pt x="4147" y="344"/>
                    <a:pt x="4166" y="287"/>
                    <a:pt x="4166" y="230"/>
                  </a:cubicBezTo>
                  <a:cubicBezTo>
                    <a:pt x="4166" y="168"/>
                    <a:pt x="4140" y="110"/>
                    <a:pt x="4094" y="64"/>
                  </a:cubicBezTo>
                  <a:cubicBezTo>
                    <a:pt x="4052" y="22"/>
                    <a:pt x="3994" y="1"/>
                    <a:pt x="3937" y="1"/>
                  </a:cubicBezTo>
                  <a:cubicBezTo>
                    <a:pt x="3876" y="1"/>
                    <a:pt x="3816" y="24"/>
                    <a:pt x="3774" y="69"/>
                  </a:cubicBezTo>
                  <a:lnTo>
                    <a:pt x="2097" y="1823"/>
                  </a:lnTo>
                  <a:lnTo>
                    <a:pt x="421" y="69"/>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3" name="Google Shape;7363;p62"/>
            <p:cNvSpPr/>
            <p:nvPr/>
          </p:nvSpPr>
          <p:spPr>
            <a:xfrm>
              <a:off x="6309625" y="2064175"/>
              <a:ext cx="104175" cy="59650"/>
            </a:xfrm>
            <a:custGeom>
              <a:avLst/>
              <a:gdLst/>
              <a:ahLst/>
              <a:cxnLst/>
              <a:rect l="l" t="t" r="r" b="b"/>
              <a:pathLst>
                <a:path w="4167" h="2386" extrusionOk="0">
                  <a:moveTo>
                    <a:pt x="254" y="1"/>
                  </a:moveTo>
                  <a:cubicBezTo>
                    <a:pt x="197" y="1"/>
                    <a:pt x="139" y="21"/>
                    <a:pt x="94" y="62"/>
                  </a:cubicBezTo>
                  <a:cubicBezTo>
                    <a:pt x="1" y="150"/>
                    <a:pt x="1" y="294"/>
                    <a:pt x="89" y="387"/>
                  </a:cubicBezTo>
                  <a:lnTo>
                    <a:pt x="1931" y="2312"/>
                  </a:lnTo>
                  <a:cubicBezTo>
                    <a:pt x="1973" y="2359"/>
                    <a:pt x="2035" y="2386"/>
                    <a:pt x="2097" y="2386"/>
                  </a:cubicBezTo>
                  <a:cubicBezTo>
                    <a:pt x="2159" y="2386"/>
                    <a:pt x="2215" y="2359"/>
                    <a:pt x="2262" y="2312"/>
                  </a:cubicBezTo>
                  <a:lnTo>
                    <a:pt x="4104" y="387"/>
                  </a:lnTo>
                  <a:cubicBezTo>
                    <a:pt x="4147" y="341"/>
                    <a:pt x="4166" y="284"/>
                    <a:pt x="4166" y="227"/>
                  </a:cubicBezTo>
                  <a:cubicBezTo>
                    <a:pt x="4166" y="170"/>
                    <a:pt x="4140" y="108"/>
                    <a:pt x="4094" y="62"/>
                  </a:cubicBezTo>
                  <a:cubicBezTo>
                    <a:pt x="4052" y="21"/>
                    <a:pt x="3994" y="1"/>
                    <a:pt x="3937" y="1"/>
                  </a:cubicBezTo>
                  <a:cubicBezTo>
                    <a:pt x="3876" y="1"/>
                    <a:pt x="3816" y="24"/>
                    <a:pt x="3774" y="72"/>
                  </a:cubicBezTo>
                  <a:lnTo>
                    <a:pt x="2097" y="1827"/>
                  </a:lnTo>
                  <a:lnTo>
                    <a:pt x="421" y="72"/>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4" name="Google Shape;7364;p62"/>
            <p:cNvSpPr/>
            <p:nvPr/>
          </p:nvSpPr>
          <p:spPr>
            <a:xfrm>
              <a:off x="6309625" y="2023250"/>
              <a:ext cx="104175" cy="59675"/>
            </a:xfrm>
            <a:custGeom>
              <a:avLst/>
              <a:gdLst/>
              <a:ahLst/>
              <a:cxnLst/>
              <a:rect l="l" t="t" r="r" b="b"/>
              <a:pathLst>
                <a:path w="4167" h="2387" extrusionOk="0">
                  <a:moveTo>
                    <a:pt x="252" y="0"/>
                  </a:moveTo>
                  <a:cubicBezTo>
                    <a:pt x="195" y="0"/>
                    <a:pt x="139" y="21"/>
                    <a:pt x="94" y="63"/>
                  </a:cubicBezTo>
                  <a:cubicBezTo>
                    <a:pt x="1" y="151"/>
                    <a:pt x="1" y="297"/>
                    <a:pt x="89" y="390"/>
                  </a:cubicBezTo>
                  <a:lnTo>
                    <a:pt x="1931" y="2315"/>
                  </a:lnTo>
                  <a:cubicBezTo>
                    <a:pt x="1973" y="2361"/>
                    <a:pt x="2035" y="2387"/>
                    <a:pt x="2097" y="2387"/>
                  </a:cubicBezTo>
                  <a:cubicBezTo>
                    <a:pt x="2159" y="2387"/>
                    <a:pt x="2215" y="2361"/>
                    <a:pt x="2262" y="2315"/>
                  </a:cubicBezTo>
                  <a:lnTo>
                    <a:pt x="4104" y="390"/>
                  </a:lnTo>
                  <a:cubicBezTo>
                    <a:pt x="4147" y="343"/>
                    <a:pt x="4166" y="286"/>
                    <a:pt x="4166" y="228"/>
                  </a:cubicBezTo>
                  <a:cubicBezTo>
                    <a:pt x="4166" y="166"/>
                    <a:pt x="4140" y="110"/>
                    <a:pt x="4094" y="63"/>
                  </a:cubicBezTo>
                  <a:cubicBezTo>
                    <a:pt x="4052" y="21"/>
                    <a:pt x="3996" y="0"/>
                    <a:pt x="3939" y="0"/>
                  </a:cubicBezTo>
                  <a:cubicBezTo>
                    <a:pt x="3878" y="0"/>
                    <a:pt x="3817" y="25"/>
                    <a:pt x="3774" y="73"/>
                  </a:cubicBezTo>
                  <a:lnTo>
                    <a:pt x="2097" y="1823"/>
                  </a:lnTo>
                  <a:lnTo>
                    <a:pt x="421" y="73"/>
                  </a:lnTo>
                  <a:cubicBezTo>
                    <a:pt x="375" y="25"/>
                    <a:pt x="313"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62"/>
            <p:cNvSpPr/>
            <p:nvPr/>
          </p:nvSpPr>
          <p:spPr>
            <a:xfrm>
              <a:off x="6309625" y="1982350"/>
              <a:ext cx="104175" cy="59575"/>
            </a:xfrm>
            <a:custGeom>
              <a:avLst/>
              <a:gdLst/>
              <a:ahLst/>
              <a:cxnLst/>
              <a:rect l="l" t="t" r="r" b="b"/>
              <a:pathLst>
                <a:path w="4167" h="2383" extrusionOk="0">
                  <a:moveTo>
                    <a:pt x="254" y="1"/>
                  </a:moveTo>
                  <a:cubicBezTo>
                    <a:pt x="196" y="1"/>
                    <a:pt x="139" y="22"/>
                    <a:pt x="94" y="64"/>
                  </a:cubicBezTo>
                  <a:cubicBezTo>
                    <a:pt x="1" y="152"/>
                    <a:pt x="1" y="297"/>
                    <a:pt x="89" y="385"/>
                  </a:cubicBezTo>
                  <a:lnTo>
                    <a:pt x="1931" y="2315"/>
                  </a:lnTo>
                  <a:cubicBezTo>
                    <a:pt x="1973" y="2356"/>
                    <a:pt x="2035" y="2382"/>
                    <a:pt x="2097" y="2382"/>
                  </a:cubicBezTo>
                  <a:cubicBezTo>
                    <a:pt x="2159" y="2382"/>
                    <a:pt x="2215" y="2356"/>
                    <a:pt x="2262" y="2315"/>
                  </a:cubicBezTo>
                  <a:lnTo>
                    <a:pt x="4104" y="385"/>
                  </a:lnTo>
                  <a:cubicBezTo>
                    <a:pt x="4147" y="343"/>
                    <a:pt x="4166" y="287"/>
                    <a:pt x="4166" y="230"/>
                  </a:cubicBezTo>
                  <a:cubicBezTo>
                    <a:pt x="4166" y="168"/>
                    <a:pt x="4140" y="106"/>
                    <a:pt x="4094" y="64"/>
                  </a:cubicBezTo>
                  <a:cubicBezTo>
                    <a:pt x="4052" y="22"/>
                    <a:pt x="3994" y="1"/>
                    <a:pt x="3937" y="1"/>
                  </a:cubicBezTo>
                  <a:cubicBezTo>
                    <a:pt x="3877" y="1"/>
                    <a:pt x="3816" y="24"/>
                    <a:pt x="3774" y="70"/>
                  </a:cubicBezTo>
                  <a:lnTo>
                    <a:pt x="2097" y="1823"/>
                  </a:lnTo>
                  <a:lnTo>
                    <a:pt x="421" y="70"/>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6" name="Google Shape;7366;p62"/>
            <p:cNvSpPr/>
            <p:nvPr/>
          </p:nvSpPr>
          <p:spPr>
            <a:xfrm>
              <a:off x="6309625" y="1941425"/>
              <a:ext cx="104175" cy="59600"/>
            </a:xfrm>
            <a:custGeom>
              <a:avLst/>
              <a:gdLst/>
              <a:ahLst/>
              <a:cxnLst/>
              <a:rect l="l" t="t" r="r" b="b"/>
              <a:pathLst>
                <a:path w="4167" h="2384" extrusionOk="0">
                  <a:moveTo>
                    <a:pt x="254" y="0"/>
                  </a:moveTo>
                  <a:cubicBezTo>
                    <a:pt x="197" y="0"/>
                    <a:pt x="139" y="21"/>
                    <a:pt x="94" y="61"/>
                  </a:cubicBezTo>
                  <a:cubicBezTo>
                    <a:pt x="1" y="148"/>
                    <a:pt x="1" y="294"/>
                    <a:pt x="89" y="387"/>
                  </a:cubicBezTo>
                  <a:lnTo>
                    <a:pt x="1931" y="2312"/>
                  </a:lnTo>
                  <a:cubicBezTo>
                    <a:pt x="1973" y="2359"/>
                    <a:pt x="2035" y="2384"/>
                    <a:pt x="2097" y="2384"/>
                  </a:cubicBezTo>
                  <a:cubicBezTo>
                    <a:pt x="2159" y="2384"/>
                    <a:pt x="2215" y="2359"/>
                    <a:pt x="2262" y="2312"/>
                  </a:cubicBezTo>
                  <a:lnTo>
                    <a:pt x="4104" y="387"/>
                  </a:lnTo>
                  <a:cubicBezTo>
                    <a:pt x="4147" y="341"/>
                    <a:pt x="4166" y="284"/>
                    <a:pt x="4166" y="226"/>
                  </a:cubicBezTo>
                  <a:cubicBezTo>
                    <a:pt x="4166" y="169"/>
                    <a:pt x="4140" y="107"/>
                    <a:pt x="4094" y="61"/>
                  </a:cubicBezTo>
                  <a:cubicBezTo>
                    <a:pt x="4052" y="21"/>
                    <a:pt x="3994" y="0"/>
                    <a:pt x="3937" y="0"/>
                  </a:cubicBezTo>
                  <a:cubicBezTo>
                    <a:pt x="3876" y="0"/>
                    <a:pt x="3816" y="23"/>
                    <a:pt x="3774" y="71"/>
                  </a:cubicBezTo>
                  <a:lnTo>
                    <a:pt x="2097" y="1825"/>
                  </a:lnTo>
                  <a:lnTo>
                    <a:pt x="421" y="71"/>
                  </a:lnTo>
                  <a:cubicBezTo>
                    <a:pt x="375" y="23"/>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7" name="Google Shape;7367;p62"/>
            <p:cNvSpPr/>
            <p:nvPr/>
          </p:nvSpPr>
          <p:spPr>
            <a:xfrm>
              <a:off x="6309625" y="1900475"/>
              <a:ext cx="104175" cy="59700"/>
            </a:xfrm>
            <a:custGeom>
              <a:avLst/>
              <a:gdLst/>
              <a:ahLst/>
              <a:cxnLst/>
              <a:rect l="l" t="t" r="r" b="b"/>
              <a:pathLst>
                <a:path w="4167" h="2388" extrusionOk="0">
                  <a:moveTo>
                    <a:pt x="252" y="0"/>
                  </a:moveTo>
                  <a:cubicBezTo>
                    <a:pt x="195" y="0"/>
                    <a:pt x="139" y="21"/>
                    <a:pt x="94" y="64"/>
                  </a:cubicBezTo>
                  <a:cubicBezTo>
                    <a:pt x="1" y="152"/>
                    <a:pt x="1" y="296"/>
                    <a:pt x="89" y="389"/>
                  </a:cubicBezTo>
                  <a:lnTo>
                    <a:pt x="1931" y="2314"/>
                  </a:lnTo>
                  <a:cubicBezTo>
                    <a:pt x="1973" y="2361"/>
                    <a:pt x="2035" y="2387"/>
                    <a:pt x="2097" y="2387"/>
                  </a:cubicBezTo>
                  <a:cubicBezTo>
                    <a:pt x="2159" y="2387"/>
                    <a:pt x="2215" y="2361"/>
                    <a:pt x="2262" y="2314"/>
                  </a:cubicBezTo>
                  <a:lnTo>
                    <a:pt x="4104" y="389"/>
                  </a:lnTo>
                  <a:cubicBezTo>
                    <a:pt x="4147" y="343"/>
                    <a:pt x="4166" y="286"/>
                    <a:pt x="4166" y="229"/>
                  </a:cubicBezTo>
                  <a:cubicBezTo>
                    <a:pt x="4166" y="167"/>
                    <a:pt x="4140" y="110"/>
                    <a:pt x="4094" y="64"/>
                  </a:cubicBezTo>
                  <a:cubicBezTo>
                    <a:pt x="4052" y="21"/>
                    <a:pt x="3996" y="0"/>
                    <a:pt x="3939" y="0"/>
                  </a:cubicBezTo>
                  <a:cubicBezTo>
                    <a:pt x="3878" y="0"/>
                    <a:pt x="3817" y="25"/>
                    <a:pt x="3774" y="74"/>
                  </a:cubicBezTo>
                  <a:lnTo>
                    <a:pt x="2097" y="1823"/>
                  </a:lnTo>
                  <a:lnTo>
                    <a:pt x="421" y="74"/>
                  </a:lnTo>
                  <a:cubicBezTo>
                    <a:pt x="375" y="25"/>
                    <a:pt x="313"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62"/>
            <p:cNvSpPr/>
            <p:nvPr/>
          </p:nvSpPr>
          <p:spPr>
            <a:xfrm>
              <a:off x="6309625" y="1859575"/>
              <a:ext cx="104175" cy="59575"/>
            </a:xfrm>
            <a:custGeom>
              <a:avLst/>
              <a:gdLst/>
              <a:ahLst/>
              <a:cxnLst/>
              <a:rect l="l" t="t" r="r" b="b"/>
              <a:pathLst>
                <a:path w="4167" h="2383" extrusionOk="0">
                  <a:moveTo>
                    <a:pt x="254" y="1"/>
                  </a:moveTo>
                  <a:cubicBezTo>
                    <a:pt x="196" y="1"/>
                    <a:pt x="139" y="21"/>
                    <a:pt x="94" y="64"/>
                  </a:cubicBezTo>
                  <a:cubicBezTo>
                    <a:pt x="1" y="152"/>
                    <a:pt x="1" y="297"/>
                    <a:pt x="89" y="386"/>
                  </a:cubicBezTo>
                  <a:lnTo>
                    <a:pt x="1931" y="2316"/>
                  </a:lnTo>
                  <a:cubicBezTo>
                    <a:pt x="1973" y="2357"/>
                    <a:pt x="2035" y="2383"/>
                    <a:pt x="2097" y="2383"/>
                  </a:cubicBezTo>
                  <a:cubicBezTo>
                    <a:pt x="2159" y="2383"/>
                    <a:pt x="2215" y="2357"/>
                    <a:pt x="2262" y="2316"/>
                  </a:cubicBezTo>
                  <a:lnTo>
                    <a:pt x="4104" y="386"/>
                  </a:lnTo>
                  <a:cubicBezTo>
                    <a:pt x="4147" y="343"/>
                    <a:pt x="4166" y="286"/>
                    <a:pt x="4166" y="230"/>
                  </a:cubicBezTo>
                  <a:cubicBezTo>
                    <a:pt x="4166" y="168"/>
                    <a:pt x="4140" y="111"/>
                    <a:pt x="4094" y="64"/>
                  </a:cubicBezTo>
                  <a:cubicBezTo>
                    <a:pt x="4052" y="21"/>
                    <a:pt x="3994" y="1"/>
                    <a:pt x="3937" y="1"/>
                  </a:cubicBezTo>
                  <a:cubicBezTo>
                    <a:pt x="3877" y="1"/>
                    <a:pt x="3816" y="24"/>
                    <a:pt x="3774" y="69"/>
                  </a:cubicBezTo>
                  <a:lnTo>
                    <a:pt x="2097" y="1824"/>
                  </a:lnTo>
                  <a:lnTo>
                    <a:pt x="421" y="69"/>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62"/>
            <p:cNvSpPr/>
            <p:nvPr/>
          </p:nvSpPr>
          <p:spPr>
            <a:xfrm>
              <a:off x="6309625" y="1818650"/>
              <a:ext cx="104175" cy="59625"/>
            </a:xfrm>
            <a:custGeom>
              <a:avLst/>
              <a:gdLst/>
              <a:ahLst/>
              <a:cxnLst/>
              <a:rect l="l" t="t" r="r" b="b"/>
              <a:pathLst>
                <a:path w="4167" h="2385" extrusionOk="0">
                  <a:moveTo>
                    <a:pt x="254" y="0"/>
                  </a:moveTo>
                  <a:cubicBezTo>
                    <a:pt x="196" y="0"/>
                    <a:pt x="139" y="21"/>
                    <a:pt x="94" y="60"/>
                  </a:cubicBezTo>
                  <a:cubicBezTo>
                    <a:pt x="1" y="149"/>
                    <a:pt x="1" y="294"/>
                    <a:pt x="89" y="387"/>
                  </a:cubicBezTo>
                  <a:lnTo>
                    <a:pt x="1931" y="2312"/>
                  </a:lnTo>
                  <a:cubicBezTo>
                    <a:pt x="1973" y="2358"/>
                    <a:pt x="2035" y="2384"/>
                    <a:pt x="2097" y="2384"/>
                  </a:cubicBezTo>
                  <a:cubicBezTo>
                    <a:pt x="2159" y="2384"/>
                    <a:pt x="2215" y="2358"/>
                    <a:pt x="2262" y="2312"/>
                  </a:cubicBezTo>
                  <a:lnTo>
                    <a:pt x="4104" y="387"/>
                  </a:lnTo>
                  <a:cubicBezTo>
                    <a:pt x="4147" y="340"/>
                    <a:pt x="4166" y="284"/>
                    <a:pt x="4166" y="227"/>
                  </a:cubicBezTo>
                  <a:cubicBezTo>
                    <a:pt x="4166" y="170"/>
                    <a:pt x="4140" y="108"/>
                    <a:pt x="4094" y="60"/>
                  </a:cubicBezTo>
                  <a:cubicBezTo>
                    <a:pt x="4052" y="21"/>
                    <a:pt x="3994" y="0"/>
                    <a:pt x="3937" y="0"/>
                  </a:cubicBezTo>
                  <a:cubicBezTo>
                    <a:pt x="3877" y="0"/>
                    <a:pt x="3816" y="24"/>
                    <a:pt x="3774" y="72"/>
                  </a:cubicBezTo>
                  <a:lnTo>
                    <a:pt x="2097" y="1825"/>
                  </a:lnTo>
                  <a:lnTo>
                    <a:pt x="421" y="72"/>
                  </a:lnTo>
                  <a:cubicBezTo>
                    <a:pt x="375" y="24"/>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62"/>
            <p:cNvSpPr/>
            <p:nvPr/>
          </p:nvSpPr>
          <p:spPr>
            <a:xfrm>
              <a:off x="6309625" y="1777700"/>
              <a:ext cx="104175" cy="59700"/>
            </a:xfrm>
            <a:custGeom>
              <a:avLst/>
              <a:gdLst/>
              <a:ahLst/>
              <a:cxnLst/>
              <a:rect l="l" t="t" r="r" b="b"/>
              <a:pathLst>
                <a:path w="4167" h="2388" extrusionOk="0">
                  <a:moveTo>
                    <a:pt x="252" y="1"/>
                  </a:moveTo>
                  <a:cubicBezTo>
                    <a:pt x="195" y="1"/>
                    <a:pt x="139" y="22"/>
                    <a:pt x="94" y="64"/>
                  </a:cubicBezTo>
                  <a:cubicBezTo>
                    <a:pt x="1" y="152"/>
                    <a:pt x="1" y="296"/>
                    <a:pt x="89" y="389"/>
                  </a:cubicBezTo>
                  <a:lnTo>
                    <a:pt x="1931" y="2314"/>
                  </a:lnTo>
                  <a:cubicBezTo>
                    <a:pt x="1973" y="2362"/>
                    <a:pt x="2035" y="2388"/>
                    <a:pt x="2097" y="2388"/>
                  </a:cubicBezTo>
                  <a:cubicBezTo>
                    <a:pt x="2159" y="2388"/>
                    <a:pt x="2215" y="2362"/>
                    <a:pt x="2262" y="2314"/>
                  </a:cubicBezTo>
                  <a:lnTo>
                    <a:pt x="4104" y="389"/>
                  </a:lnTo>
                  <a:cubicBezTo>
                    <a:pt x="4147" y="343"/>
                    <a:pt x="4166" y="286"/>
                    <a:pt x="4166" y="229"/>
                  </a:cubicBezTo>
                  <a:cubicBezTo>
                    <a:pt x="4166" y="167"/>
                    <a:pt x="4140" y="110"/>
                    <a:pt x="4094" y="64"/>
                  </a:cubicBezTo>
                  <a:cubicBezTo>
                    <a:pt x="4052" y="22"/>
                    <a:pt x="3996" y="1"/>
                    <a:pt x="3939" y="1"/>
                  </a:cubicBezTo>
                  <a:cubicBezTo>
                    <a:pt x="3878" y="1"/>
                    <a:pt x="3817" y="25"/>
                    <a:pt x="3774" y="74"/>
                  </a:cubicBezTo>
                  <a:lnTo>
                    <a:pt x="2097" y="1823"/>
                  </a:lnTo>
                  <a:lnTo>
                    <a:pt x="421" y="74"/>
                  </a:lnTo>
                  <a:cubicBezTo>
                    <a:pt x="375" y="25"/>
                    <a:pt x="313" y="1"/>
                    <a:pt x="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62"/>
            <p:cNvSpPr/>
            <p:nvPr/>
          </p:nvSpPr>
          <p:spPr>
            <a:xfrm>
              <a:off x="6309625" y="1736800"/>
              <a:ext cx="104175" cy="59600"/>
            </a:xfrm>
            <a:custGeom>
              <a:avLst/>
              <a:gdLst/>
              <a:ahLst/>
              <a:cxnLst/>
              <a:rect l="l" t="t" r="r" b="b"/>
              <a:pathLst>
                <a:path w="4167" h="2384" extrusionOk="0">
                  <a:moveTo>
                    <a:pt x="254" y="1"/>
                  </a:moveTo>
                  <a:cubicBezTo>
                    <a:pt x="197" y="1"/>
                    <a:pt x="139" y="22"/>
                    <a:pt x="94" y="64"/>
                  </a:cubicBezTo>
                  <a:cubicBezTo>
                    <a:pt x="1" y="153"/>
                    <a:pt x="1" y="298"/>
                    <a:pt x="89" y="385"/>
                  </a:cubicBezTo>
                  <a:lnTo>
                    <a:pt x="1931" y="2316"/>
                  </a:lnTo>
                  <a:cubicBezTo>
                    <a:pt x="1973" y="2357"/>
                    <a:pt x="2035" y="2383"/>
                    <a:pt x="2097" y="2383"/>
                  </a:cubicBezTo>
                  <a:cubicBezTo>
                    <a:pt x="2159" y="2383"/>
                    <a:pt x="2215" y="2357"/>
                    <a:pt x="2262" y="2316"/>
                  </a:cubicBezTo>
                  <a:lnTo>
                    <a:pt x="4104" y="385"/>
                  </a:lnTo>
                  <a:cubicBezTo>
                    <a:pt x="4147" y="344"/>
                    <a:pt x="4166" y="287"/>
                    <a:pt x="4166" y="230"/>
                  </a:cubicBezTo>
                  <a:cubicBezTo>
                    <a:pt x="4166" y="167"/>
                    <a:pt x="4140" y="112"/>
                    <a:pt x="4094" y="64"/>
                  </a:cubicBezTo>
                  <a:cubicBezTo>
                    <a:pt x="4052" y="22"/>
                    <a:pt x="3994" y="1"/>
                    <a:pt x="3937" y="1"/>
                  </a:cubicBezTo>
                  <a:cubicBezTo>
                    <a:pt x="3876" y="1"/>
                    <a:pt x="3816" y="24"/>
                    <a:pt x="3774" y="69"/>
                  </a:cubicBezTo>
                  <a:lnTo>
                    <a:pt x="2097" y="1824"/>
                  </a:lnTo>
                  <a:lnTo>
                    <a:pt x="421" y="69"/>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62"/>
            <p:cNvSpPr/>
            <p:nvPr/>
          </p:nvSpPr>
          <p:spPr>
            <a:xfrm>
              <a:off x="6309625" y="1695875"/>
              <a:ext cx="104175" cy="59625"/>
            </a:xfrm>
            <a:custGeom>
              <a:avLst/>
              <a:gdLst/>
              <a:ahLst/>
              <a:cxnLst/>
              <a:rect l="l" t="t" r="r" b="b"/>
              <a:pathLst>
                <a:path w="4167" h="2385" extrusionOk="0">
                  <a:moveTo>
                    <a:pt x="254" y="1"/>
                  </a:moveTo>
                  <a:cubicBezTo>
                    <a:pt x="196" y="1"/>
                    <a:pt x="139" y="21"/>
                    <a:pt x="94" y="61"/>
                  </a:cubicBezTo>
                  <a:cubicBezTo>
                    <a:pt x="1" y="149"/>
                    <a:pt x="1" y="294"/>
                    <a:pt x="89" y="387"/>
                  </a:cubicBezTo>
                  <a:lnTo>
                    <a:pt x="1931" y="2312"/>
                  </a:lnTo>
                  <a:cubicBezTo>
                    <a:pt x="1973" y="2358"/>
                    <a:pt x="2035" y="2384"/>
                    <a:pt x="2097" y="2384"/>
                  </a:cubicBezTo>
                  <a:cubicBezTo>
                    <a:pt x="2159" y="2384"/>
                    <a:pt x="2215" y="2358"/>
                    <a:pt x="2262" y="2312"/>
                  </a:cubicBezTo>
                  <a:lnTo>
                    <a:pt x="4104" y="387"/>
                  </a:lnTo>
                  <a:cubicBezTo>
                    <a:pt x="4147" y="340"/>
                    <a:pt x="4166" y="283"/>
                    <a:pt x="4166" y="227"/>
                  </a:cubicBezTo>
                  <a:cubicBezTo>
                    <a:pt x="4166" y="170"/>
                    <a:pt x="4140" y="108"/>
                    <a:pt x="4094" y="61"/>
                  </a:cubicBezTo>
                  <a:cubicBezTo>
                    <a:pt x="4052" y="21"/>
                    <a:pt x="3994" y="1"/>
                    <a:pt x="3937" y="1"/>
                  </a:cubicBezTo>
                  <a:cubicBezTo>
                    <a:pt x="3877" y="1"/>
                    <a:pt x="3816" y="24"/>
                    <a:pt x="3774" y="72"/>
                  </a:cubicBezTo>
                  <a:lnTo>
                    <a:pt x="2097" y="1826"/>
                  </a:lnTo>
                  <a:lnTo>
                    <a:pt x="421" y="72"/>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62"/>
            <p:cNvSpPr/>
            <p:nvPr/>
          </p:nvSpPr>
          <p:spPr>
            <a:xfrm>
              <a:off x="6309625" y="1654950"/>
              <a:ext cx="104175" cy="59650"/>
            </a:xfrm>
            <a:custGeom>
              <a:avLst/>
              <a:gdLst/>
              <a:ahLst/>
              <a:cxnLst/>
              <a:rect l="l" t="t" r="r" b="b"/>
              <a:pathLst>
                <a:path w="4167" h="2386" extrusionOk="0">
                  <a:moveTo>
                    <a:pt x="252" y="0"/>
                  </a:moveTo>
                  <a:cubicBezTo>
                    <a:pt x="195" y="0"/>
                    <a:pt x="139" y="21"/>
                    <a:pt x="94" y="63"/>
                  </a:cubicBezTo>
                  <a:cubicBezTo>
                    <a:pt x="1" y="150"/>
                    <a:pt x="1" y="296"/>
                    <a:pt x="89" y="389"/>
                  </a:cubicBezTo>
                  <a:lnTo>
                    <a:pt x="1931" y="2314"/>
                  </a:lnTo>
                  <a:cubicBezTo>
                    <a:pt x="1973" y="2361"/>
                    <a:pt x="2035" y="2386"/>
                    <a:pt x="2097" y="2386"/>
                  </a:cubicBezTo>
                  <a:cubicBezTo>
                    <a:pt x="2159" y="2386"/>
                    <a:pt x="2215" y="2361"/>
                    <a:pt x="2262" y="2314"/>
                  </a:cubicBezTo>
                  <a:lnTo>
                    <a:pt x="4104" y="389"/>
                  </a:lnTo>
                  <a:cubicBezTo>
                    <a:pt x="4147" y="343"/>
                    <a:pt x="4166" y="286"/>
                    <a:pt x="4166" y="229"/>
                  </a:cubicBezTo>
                  <a:cubicBezTo>
                    <a:pt x="4166" y="166"/>
                    <a:pt x="4140" y="109"/>
                    <a:pt x="4094" y="63"/>
                  </a:cubicBezTo>
                  <a:cubicBezTo>
                    <a:pt x="4052" y="21"/>
                    <a:pt x="3996" y="0"/>
                    <a:pt x="3939" y="0"/>
                  </a:cubicBezTo>
                  <a:cubicBezTo>
                    <a:pt x="3878" y="0"/>
                    <a:pt x="3817" y="25"/>
                    <a:pt x="3774" y="73"/>
                  </a:cubicBezTo>
                  <a:lnTo>
                    <a:pt x="2097" y="1822"/>
                  </a:lnTo>
                  <a:lnTo>
                    <a:pt x="421" y="73"/>
                  </a:lnTo>
                  <a:cubicBezTo>
                    <a:pt x="375" y="25"/>
                    <a:pt x="313"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62"/>
            <p:cNvSpPr/>
            <p:nvPr/>
          </p:nvSpPr>
          <p:spPr>
            <a:xfrm>
              <a:off x="6309625" y="1614050"/>
              <a:ext cx="104175" cy="59575"/>
            </a:xfrm>
            <a:custGeom>
              <a:avLst/>
              <a:gdLst/>
              <a:ahLst/>
              <a:cxnLst/>
              <a:rect l="l" t="t" r="r" b="b"/>
              <a:pathLst>
                <a:path w="4167" h="2383" extrusionOk="0">
                  <a:moveTo>
                    <a:pt x="254" y="0"/>
                  </a:moveTo>
                  <a:cubicBezTo>
                    <a:pt x="197" y="0"/>
                    <a:pt x="139" y="21"/>
                    <a:pt x="94" y="64"/>
                  </a:cubicBezTo>
                  <a:cubicBezTo>
                    <a:pt x="1" y="152"/>
                    <a:pt x="1" y="296"/>
                    <a:pt x="89" y="384"/>
                  </a:cubicBezTo>
                  <a:lnTo>
                    <a:pt x="1931" y="2314"/>
                  </a:lnTo>
                  <a:cubicBezTo>
                    <a:pt x="1973" y="2356"/>
                    <a:pt x="2035" y="2382"/>
                    <a:pt x="2097" y="2382"/>
                  </a:cubicBezTo>
                  <a:cubicBezTo>
                    <a:pt x="2159" y="2382"/>
                    <a:pt x="2215" y="2356"/>
                    <a:pt x="2262" y="2314"/>
                  </a:cubicBezTo>
                  <a:lnTo>
                    <a:pt x="4104" y="384"/>
                  </a:lnTo>
                  <a:cubicBezTo>
                    <a:pt x="4147" y="343"/>
                    <a:pt x="4166" y="286"/>
                    <a:pt x="4166" y="229"/>
                  </a:cubicBezTo>
                  <a:cubicBezTo>
                    <a:pt x="4166" y="167"/>
                    <a:pt x="4140" y="105"/>
                    <a:pt x="4094" y="64"/>
                  </a:cubicBezTo>
                  <a:cubicBezTo>
                    <a:pt x="4052" y="21"/>
                    <a:pt x="3994" y="0"/>
                    <a:pt x="3937" y="0"/>
                  </a:cubicBezTo>
                  <a:cubicBezTo>
                    <a:pt x="3876" y="0"/>
                    <a:pt x="3816" y="23"/>
                    <a:pt x="3774" y="69"/>
                  </a:cubicBezTo>
                  <a:lnTo>
                    <a:pt x="2097" y="1824"/>
                  </a:lnTo>
                  <a:lnTo>
                    <a:pt x="421" y="69"/>
                  </a:lnTo>
                  <a:cubicBezTo>
                    <a:pt x="375" y="23"/>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62"/>
            <p:cNvSpPr/>
            <p:nvPr/>
          </p:nvSpPr>
          <p:spPr>
            <a:xfrm>
              <a:off x="6309625" y="1573075"/>
              <a:ext cx="104175" cy="59650"/>
            </a:xfrm>
            <a:custGeom>
              <a:avLst/>
              <a:gdLst/>
              <a:ahLst/>
              <a:cxnLst/>
              <a:rect l="l" t="t" r="r" b="b"/>
              <a:pathLst>
                <a:path w="4167" h="2386" extrusionOk="0">
                  <a:moveTo>
                    <a:pt x="254" y="1"/>
                  </a:moveTo>
                  <a:cubicBezTo>
                    <a:pt x="197" y="1"/>
                    <a:pt x="139" y="22"/>
                    <a:pt x="94" y="62"/>
                  </a:cubicBezTo>
                  <a:cubicBezTo>
                    <a:pt x="1" y="150"/>
                    <a:pt x="1" y="296"/>
                    <a:pt x="89" y="389"/>
                  </a:cubicBezTo>
                  <a:lnTo>
                    <a:pt x="1931" y="2314"/>
                  </a:lnTo>
                  <a:cubicBezTo>
                    <a:pt x="1973" y="2360"/>
                    <a:pt x="2035" y="2386"/>
                    <a:pt x="2097" y="2386"/>
                  </a:cubicBezTo>
                  <a:cubicBezTo>
                    <a:pt x="2159" y="2386"/>
                    <a:pt x="2215" y="2360"/>
                    <a:pt x="2262" y="2314"/>
                  </a:cubicBezTo>
                  <a:lnTo>
                    <a:pt x="4104" y="389"/>
                  </a:lnTo>
                  <a:cubicBezTo>
                    <a:pt x="4147" y="342"/>
                    <a:pt x="4166" y="284"/>
                    <a:pt x="4166" y="227"/>
                  </a:cubicBezTo>
                  <a:cubicBezTo>
                    <a:pt x="4166" y="171"/>
                    <a:pt x="4140" y="109"/>
                    <a:pt x="4094" y="62"/>
                  </a:cubicBezTo>
                  <a:cubicBezTo>
                    <a:pt x="4052" y="22"/>
                    <a:pt x="3994" y="1"/>
                    <a:pt x="3937" y="1"/>
                  </a:cubicBezTo>
                  <a:cubicBezTo>
                    <a:pt x="3876" y="1"/>
                    <a:pt x="3816" y="24"/>
                    <a:pt x="3774" y="72"/>
                  </a:cubicBezTo>
                  <a:lnTo>
                    <a:pt x="2097" y="1827"/>
                  </a:lnTo>
                  <a:lnTo>
                    <a:pt x="421" y="72"/>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62"/>
            <p:cNvSpPr/>
            <p:nvPr/>
          </p:nvSpPr>
          <p:spPr>
            <a:xfrm>
              <a:off x="6309625" y="1451300"/>
              <a:ext cx="104175" cy="59575"/>
            </a:xfrm>
            <a:custGeom>
              <a:avLst/>
              <a:gdLst/>
              <a:ahLst/>
              <a:cxnLst/>
              <a:rect l="l" t="t" r="r" b="b"/>
              <a:pathLst>
                <a:path w="4167" h="2383" extrusionOk="0">
                  <a:moveTo>
                    <a:pt x="254" y="0"/>
                  </a:moveTo>
                  <a:cubicBezTo>
                    <a:pt x="196" y="0"/>
                    <a:pt x="139" y="21"/>
                    <a:pt x="94" y="64"/>
                  </a:cubicBezTo>
                  <a:cubicBezTo>
                    <a:pt x="1" y="152"/>
                    <a:pt x="1" y="297"/>
                    <a:pt x="89" y="385"/>
                  </a:cubicBezTo>
                  <a:lnTo>
                    <a:pt x="1931" y="2315"/>
                  </a:lnTo>
                  <a:cubicBezTo>
                    <a:pt x="1973" y="2356"/>
                    <a:pt x="2035" y="2382"/>
                    <a:pt x="2097" y="2382"/>
                  </a:cubicBezTo>
                  <a:cubicBezTo>
                    <a:pt x="2159" y="2382"/>
                    <a:pt x="2215" y="2356"/>
                    <a:pt x="2262" y="2315"/>
                  </a:cubicBezTo>
                  <a:lnTo>
                    <a:pt x="4104" y="385"/>
                  </a:lnTo>
                  <a:cubicBezTo>
                    <a:pt x="4147" y="343"/>
                    <a:pt x="4166" y="286"/>
                    <a:pt x="4166" y="230"/>
                  </a:cubicBezTo>
                  <a:cubicBezTo>
                    <a:pt x="4166" y="168"/>
                    <a:pt x="4140" y="111"/>
                    <a:pt x="4094" y="64"/>
                  </a:cubicBezTo>
                  <a:cubicBezTo>
                    <a:pt x="4052" y="21"/>
                    <a:pt x="3994" y="0"/>
                    <a:pt x="3937" y="0"/>
                  </a:cubicBezTo>
                  <a:cubicBezTo>
                    <a:pt x="3877" y="0"/>
                    <a:pt x="3816" y="24"/>
                    <a:pt x="3774" y="69"/>
                  </a:cubicBezTo>
                  <a:lnTo>
                    <a:pt x="2097" y="1823"/>
                  </a:lnTo>
                  <a:lnTo>
                    <a:pt x="421" y="69"/>
                  </a:lnTo>
                  <a:cubicBezTo>
                    <a:pt x="375" y="24"/>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62"/>
            <p:cNvSpPr/>
            <p:nvPr/>
          </p:nvSpPr>
          <p:spPr>
            <a:xfrm>
              <a:off x="6309625" y="1532175"/>
              <a:ext cx="104175" cy="59675"/>
            </a:xfrm>
            <a:custGeom>
              <a:avLst/>
              <a:gdLst/>
              <a:ahLst/>
              <a:cxnLst/>
              <a:rect l="l" t="t" r="r" b="b"/>
              <a:pathLst>
                <a:path w="4167" h="2387" extrusionOk="0">
                  <a:moveTo>
                    <a:pt x="251" y="0"/>
                  </a:moveTo>
                  <a:cubicBezTo>
                    <a:pt x="195" y="0"/>
                    <a:pt x="139" y="21"/>
                    <a:pt x="94" y="63"/>
                  </a:cubicBezTo>
                  <a:cubicBezTo>
                    <a:pt x="1" y="151"/>
                    <a:pt x="1" y="296"/>
                    <a:pt x="89" y="389"/>
                  </a:cubicBezTo>
                  <a:lnTo>
                    <a:pt x="1931" y="2314"/>
                  </a:lnTo>
                  <a:cubicBezTo>
                    <a:pt x="1973" y="2360"/>
                    <a:pt x="2035" y="2386"/>
                    <a:pt x="2097" y="2386"/>
                  </a:cubicBezTo>
                  <a:cubicBezTo>
                    <a:pt x="2159" y="2386"/>
                    <a:pt x="2215" y="2360"/>
                    <a:pt x="2262" y="2314"/>
                  </a:cubicBezTo>
                  <a:lnTo>
                    <a:pt x="4104" y="389"/>
                  </a:lnTo>
                  <a:cubicBezTo>
                    <a:pt x="4147" y="342"/>
                    <a:pt x="4166" y="286"/>
                    <a:pt x="4166" y="229"/>
                  </a:cubicBezTo>
                  <a:cubicBezTo>
                    <a:pt x="4166" y="167"/>
                    <a:pt x="4140" y="110"/>
                    <a:pt x="4094" y="63"/>
                  </a:cubicBezTo>
                  <a:cubicBezTo>
                    <a:pt x="4052" y="21"/>
                    <a:pt x="3996" y="0"/>
                    <a:pt x="3940" y="0"/>
                  </a:cubicBezTo>
                  <a:cubicBezTo>
                    <a:pt x="3878" y="0"/>
                    <a:pt x="3817" y="25"/>
                    <a:pt x="3774" y="74"/>
                  </a:cubicBezTo>
                  <a:lnTo>
                    <a:pt x="2097" y="1822"/>
                  </a:lnTo>
                  <a:lnTo>
                    <a:pt x="421" y="74"/>
                  </a:lnTo>
                  <a:cubicBezTo>
                    <a:pt x="375" y="25"/>
                    <a:pt x="313" y="0"/>
                    <a:pt x="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62"/>
            <p:cNvSpPr/>
            <p:nvPr/>
          </p:nvSpPr>
          <p:spPr>
            <a:xfrm>
              <a:off x="6309625" y="1491275"/>
              <a:ext cx="104175" cy="59550"/>
            </a:xfrm>
            <a:custGeom>
              <a:avLst/>
              <a:gdLst/>
              <a:ahLst/>
              <a:cxnLst/>
              <a:rect l="l" t="t" r="r" b="b"/>
              <a:pathLst>
                <a:path w="4167" h="2382" extrusionOk="0">
                  <a:moveTo>
                    <a:pt x="254" y="0"/>
                  </a:moveTo>
                  <a:cubicBezTo>
                    <a:pt x="197" y="0"/>
                    <a:pt x="139" y="21"/>
                    <a:pt x="94" y="64"/>
                  </a:cubicBezTo>
                  <a:cubicBezTo>
                    <a:pt x="1" y="152"/>
                    <a:pt x="1" y="296"/>
                    <a:pt x="89" y="385"/>
                  </a:cubicBezTo>
                  <a:lnTo>
                    <a:pt x="1931" y="2315"/>
                  </a:lnTo>
                  <a:cubicBezTo>
                    <a:pt x="1973" y="2357"/>
                    <a:pt x="2035" y="2382"/>
                    <a:pt x="2097" y="2382"/>
                  </a:cubicBezTo>
                  <a:cubicBezTo>
                    <a:pt x="2159" y="2382"/>
                    <a:pt x="2215" y="2357"/>
                    <a:pt x="2262" y="2315"/>
                  </a:cubicBezTo>
                  <a:lnTo>
                    <a:pt x="4104" y="385"/>
                  </a:lnTo>
                  <a:cubicBezTo>
                    <a:pt x="4147" y="344"/>
                    <a:pt x="4166" y="286"/>
                    <a:pt x="4166" y="229"/>
                  </a:cubicBezTo>
                  <a:cubicBezTo>
                    <a:pt x="4166" y="167"/>
                    <a:pt x="4140" y="110"/>
                    <a:pt x="4094" y="64"/>
                  </a:cubicBezTo>
                  <a:cubicBezTo>
                    <a:pt x="4052" y="21"/>
                    <a:pt x="3994" y="0"/>
                    <a:pt x="3937" y="0"/>
                  </a:cubicBezTo>
                  <a:cubicBezTo>
                    <a:pt x="3876" y="0"/>
                    <a:pt x="3816" y="24"/>
                    <a:pt x="3774" y="69"/>
                  </a:cubicBezTo>
                  <a:lnTo>
                    <a:pt x="2097" y="1823"/>
                  </a:lnTo>
                  <a:lnTo>
                    <a:pt x="421" y="69"/>
                  </a:lnTo>
                  <a:cubicBezTo>
                    <a:pt x="375" y="24"/>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62"/>
            <p:cNvSpPr/>
            <p:nvPr/>
          </p:nvSpPr>
          <p:spPr>
            <a:xfrm>
              <a:off x="6309625" y="1413550"/>
              <a:ext cx="104175" cy="59650"/>
            </a:xfrm>
            <a:custGeom>
              <a:avLst/>
              <a:gdLst/>
              <a:ahLst/>
              <a:cxnLst/>
              <a:rect l="l" t="t" r="r" b="b"/>
              <a:pathLst>
                <a:path w="4167" h="2386" extrusionOk="0">
                  <a:moveTo>
                    <a:pt x="252" y="0"/>
                  </a:moveTo>
                  <a:cubicBezTo>
                    <a:pt x="195" y="0"/>
                    <a:pt x="139" y="21"/>
                    <a:pt x="94" y="63"/>
                  </a:cubicBezTo>
                  <a:cubicBezTo>
                    <a:pt x="1" y="150"/>
                    <a:pt x="1" y="296"/>
                    <a:pt x="89" y="389"/>
                  </a:cubicBezTo>
                  <a:lnTo>
                    <a:pt x="1931" y="2314"/>
                  </a:lnTo>
                  <a:cubicBezTo>
                    <a:pt x="1973" y="2361"/>
                    <a:pt x="2035" y="2386"/>
                    <a:pt x="2097" y="2386"/>
                  </a:cubicBezTo>
                  <a:cubicBezTo>
                    <a:pt x="2159" y="2386"/>
                    <a:pt x="2215" y="2361"/>
                    <a:pt x="2262" y="2314"/>
                  </a:cubicBezTo>
                  <a:lnTo>
                    <a:pt x="4104" y="389"/>
                  </a:lnTo>
                  <a:cubicBezTo>
                    <a:pt x="4147" y="343"/>
                    <a:pt x="4166" y="286"/>
                    <a:pt x="4166" y="229"/>
                  </a:cubicBezTo>
                  <a:cubicBezTo>
                    <a:pt x="4166" y="171"/>
                    <a:pt x="4140" y="109"/>
                    <a:pt x="4094" y="63"/>
                  </a:cubicBezTo>
                  <a:cubicBezTo>
                    <a:pt x="4052" y="21"/>
                    <a:pt x="3996" y="0"/>
                    <a:pt x="3939" y="0"/>
                  </a:cubicBezTo>
                  <a:cubicBezTo>
                    <a:pt x="3878" y="0"/>
                    <a:pt x="3817" y="25"/>
                    <a:pt x="3774" y="73"/>
                  </a:cubicBezTo>
                  <a:lnTo>
                    <a:pt x="2097" y="1827"/>
                  </a:lnTo>
                  <a:lnTo>
                    <a:pt x="421" y="73"/>
                  </a:lnTo>
                  <a:cubicBezTo>
                    <a:pt x="375" y="25"/>
                    <a:pt x="313"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62"/>
            <p:cNvSpPr/>
            <p:nvPr/>
          </p:nvSpPr>
          <p:spPr>
            <a:xfrm>
              <a:off x="6309625" y="1372650"/>
              <a:ext cx="104175" cy="59700"/>
            </a:xfrm>
            <a:custGeom>
              <a:avLst/>
              <a:gdLst/>
              <a:ahLst/>
              <a:cxnLst/>
              <a:rect l="l" t="t" r="r" b="b"/>
              <a:pathLst>
                <a:path w="4167" h="2388" extrusionOk="0">
                  <a:moveTo>
                    <a:pt x="254" y="0"/>
                  </a:moveTo>
                  <a:cubicBezTo>
                    <a:pt x="197" y="0"/>
                    <a:pt x="139" y="21"/>
                    <a:pt x="94" y="64"/>
                  </a:cubicBezTo>
                  <a:cubicBezTo>
                    <a:pt x="1" y="152"/>
                    <a:pt x="1" y="296"/>
                    <a:pt x="89" y="389"/>
                  </a:cubicBezTo>
                  <a:lnTo>
                    <a:pt x="1931" y="2314"/>
                  </a:lnTo>
                  <a:cubicBezTo>
                    <a:pt x="1973" y="2361"/>
                    <a:pt x="2035" y="2387"/>
                    <a:pt x="2097" y="2387"/>
                  </a:cubicBezTo>
                  <a:cubicBezTo>
                    <a:pt x="2159" y="2387"/>
                    <a:pt x="2215" y="2361"/>
                    <a:pt x="2262" y="2314"/>
                  </a:cubicBezTo>
                  <a:lnTo>
                    <a:pt x="4104" y="389"/>
                  </a:lnTo>
                  <a:cubicBezTo>
                    <a:pt x="4147" y="343"/>
                    <a:pt x="4166" y="286"/>
                    <a:pt x="4166" y="229"/>
                  </a:cubicBezTo>
                  <a:cubicBezTo>
                    <a:pt x="4166" y="167"/>
                    <a:pt x="4140" y="110"/>
                    <a:pt x="4094" y="64"/>
                  </a:cubicBezTo>
                  <a:cubicBezTo>
                    <a:pt x="4052" y="21"/>
                    <a:pt x="3994" y="0"/>
                    <a:pt x="3937" y="0"/>
                  </a:cubicBezTo>
                  <a:cubicBezTo>
                    <a:pt x="3876" y="0"/>
                    <a:pt x="3816" y="23"/>
                    <a:pt x="3774" y="69"/>
                  </a:cubicBezTo>
                  <a:lnTo>
                    <a:pt x="2097" y="1824"/>
                  </a:lnTo>
                  <a:lnTo>
                    <a:pt x="421" y="69"/>
                  </a:lnTo>
                  <a:cubicBezTo>
                    <a:pt x="375" y="23"/>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62"/>
            <p:cNvSpPr/>
            <p:nvPr/>
          </p:nvSpPr>
          <p:spPr>
            <a:xfrm>
              <a:off x="6309625" y="1331700"/>
              <a:ext cx="104175" cy="59625"/>
            </a:xfrm>
            <a:custGeom>
              <a:avLst/>
              <a:gdLst/>
              <a:ahLst/>
              <a:cxnLst/>
              <a:rect l="l" t="t" r="r" b="b"/>
              <a:pathLst>
                <a:path w="4167" h="2385" extrusionOk="0">
                  <a:moveTo>
                    <a:pt x="257" y="1"/>
                  </a:moveTo>
                  <a:cubicBezTo>
                    <a:pt x="199" y="1"/>
                    <a:pt x="140" y="23"/>
                    <a:pt x="94" y="66"/>
                  </a:cubicBezTo>
                  <a:cubicBezTo>
                    <a:pt x="1" y="154"/>
                    <a:pt x="1" y="300"/>
                    <a:pt x="89" y="388"/>
                  </a:cubicBezTo>
                  <a:lnTo>
                    <a:pt x="1931" y="2318"/>
                  </a:lnTo>
                  <a:cubicBezTo>
                    <a:pt x="1973" y="2359"/>
                    <a:pt x="2035" y="2385"/>
                    <a:pt x="2097" y="2385"/>
                  </a:cubicBezTo>
                  <a:cubicBezTo>
                    <a:pt x="2159" y="2385"/>
                    <a:pt x="2215" y="2359"/>
                    <a:pt x="2262" y="2318"/>
                  </a:cubicBezTo>
                  <a:lnTo>
                    <a:pt x="4104" y="388"/>
                  </a:lnTo>
                  <a:cubicBezTo>
                    <a:pt x="4147" y="346"/>
                    <a:pt x="4166" y="288"/>
                    <a:pt x="4166" y="233"/>
                  </a:cubicBezTo>
                  <a:cubicBezTo>
                    <a:pt x="4166" y="170"/>
                    <a:pt x="4140" y="108"/>
                    <a:pt x="4094" y="66"/>
                  </a:cubicBezTo>
                  <a:cubicBezTo>
                    <a:pt x="4051" y="23"/>
                    <a:pt x="3992" y="1"/>
                    <a:pt x="3934" y="1"/>
                  </a:cubicBezTo>
                  <a:cubicBezTo>
                    <a:pt x="3875" y="1"/>
                    <a:pt x="3815" y="24"/>
                    <a:pt x="3774" y="71"/>
                  </a:cubicBezTo>
                  <a:lnTo>
                    <a:pt x="2097" y="1826"/>
                  </a:lnTo>
                  <a:lnTo>
                    <a:pt x="421" y="71"/>
                  </a:lnTo>
                  <a:cubicBezTo>
                    <a:pt x="376" y="24"/>
                    <a:pt x="317" y="1"/>
                    <a:pt x="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62"/>
            <p:cNvSpPr/>
            <p:nvPr/>
          </p:nvSpPr>
          <p:spPr>
            <a:xfrm>
              <a:off x="6309625" y="1290775"/>
              <a:ext cx="104175" cy="59675"/>
            </a:xfrm>
            <a:custGeom>
              <a:avLst/>
              <a:gdLst/>
              <a:ahLst/>
              <a:cxnLst/>
              <a:rect l="l" t="t" r="r" b="b"/>
              <a:pathLst>
                <a:path w="4167" h="2387" extrusionOk="0">
                  <a:moveTo>
                    <a:pt x="251" y="0"/>
                  </a:moveTo>
                  <a:cubicBezTo>
                    <a:pt x="195" y="0"/>
                    <a:pt x="139" y="21"/>
                    <a:pt x="94" y="62"/>
                  </a:cubicBezTo>
                  <a:cubicBezTo>
                    <a:pt x="1" y="151"/>
                    <a:pt x="1" y="296"/>
                    <a:pt x="89" y="389"/>
                  </a:cubicBezTo>
                  <a:lnTo>
                    <a:pt x="1931" y="2314"/>
                  </a:lnTo>
                  <a:cubicBezTo>
                    <a:pt x="1973" y="2360"/>
                    <a:pt x="2035" y="2386"/>
                    <a:pt x="2097" y="2386"/>
                  </a:cubicBezTo>
                  <a:cubicBezTo>
                    <a:pt x="2159" y="2386"/>
                    <a:pt x="2215" y="2360"/>
                    <a:pt x="2262" y="2314"/>
                  </a:cubicBezTo>
                  <a:lnTo>
                    <a:pt x="4104" y="389"/>
                  </a:lnTo>
                  <a:cubicBezTo>
                    <a:pt x="4147" y="342"/>
                    <a:pt x="4166" y="286"/>
                    <a:pt x="4166" y="229"/>
                  </a:cubicBezTo>
                  <a:cubicBezTo>
                    <a:pt x="4166" y="172"/>
                    <a:pt x="4140" y="110"/>
                    <a:pt x="4094" y="62"/>
                  </a:cubicBezTo>
                  <a:cubicBezTo>
                    <a:pt x="4052" y="21"/>
                    <a:pt x="3996" y="0"/>
                    <a:pt x="3940" y="0"/>
                  </a:cubicBezTo>
                  <a:cubicBezTo>
                    <a:pt x="3878" y="0"/>
                    <a:pt x="3817" y="25"/>
                    <a:pt x="3774" y="74"/>
                  </a:cubicBezTo>
                  <a:lnTo>
                    <a:pt x="2097" y="1827"/>
                  </a:lnTo>
                  <a:lnTo>
                    <a:pt x="421" y="74"/>
                  </a:lnTo>
                  <a:cubicBezTo>
                    <a:pt x="375" y="25"/>
                    <a:pt x="313" y="0"/>
                    <a:pt x="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62"/>
            <p:cNvSpPr/>
            <p:nvPr/>
          </p:nvSpPr>
          <p:spPr>
            <a:xfrm>
              <a:off x="6309625" y="1249875"/>
              <a:ext cx="104175" cy="59700"/>
            </a:xfrm>
            <a:custGeom>
              <a:avLst/>
              <a:gdLst/>
              <a:ahLst/>
              <a:cxnLst/>
              <a:rect l="l" t="t" r="r" b="b"/>
              <a:pathLst>
                <a:path w="4167" h="2388" extrusionOk="0">
                  <a:moveTo>
                    <a:pt x="254" y="0"/>
                  </a:moveTo>
                  <a:cubicBezTo>
                    <a:pt x="197" y="0"/>
                    <a:pt x="139" y="21"/>
                    <a:pt x="94" y="64"/>
                  </a:cubicBezTo>
                  <a:cubicBezTo>
                    <a:pt x="1" y="152"/>
                    <a:pt x="1" y="296"/>
                    <a:pt x="89" y="389"/>
                  </a:cubicBezTo>
                  <a:lnTo>
                    <a:pt x="1931" y="2314"/>
                  </a:lnTo>
                  <a:cubicBezTo>
                    <a:pt x="1973" y="2362"/>
                    <a:pt x="2035" y="2388"/>
                    <a:pt x="2097" y="2388"/>
                  </a:cubicBezTo>
                  <a:cubicBezTo>
                    <a:pt x="2159" y="2388"/>
                    <a:pt x="2215" y="2362"/>
                    <a:pt x="2262" y="2314"/>
                  </a:cubicBezTo>
                  <a:lnTo>
                    <a:pt x="4104" y="389"/>
                  </a:lnTo>
                  <a:cubicBezTo>
                    <a:pt x="4147" y="344"/>
                    <a:pt x="4166" y="286"/>
                    <a:pt x="4166" y="229"/>
                  </a:cubicBezTo>
                  <a:cubicBezTo>
                    <a:pt x="4166" y="167"/>
                    <a:pt x="4140" y="110"/>
                    <a:pt x="4094" y="64"/>
                  </a:cubicBezTo>
                  <a:cubicBezTo>
                    <a:pt x="4052" y="21"/>
                    <a:pt x="3994" y="0"/>
                    <a:pt x="3937" y="0"/>
                  </a:cubicBezTo>
                  <a:cubicBezTo>
                    <a:pt x="3876" y="0"/>
                    <a:pt x="3816" y="24"/>
                    <a:pt x="3774" y="69"/>
                  </a:cubicBezTo>
                  <a:lnTo>
                    <a:pt x="2097" y="1823"/>
                  </a:lnTo>
                  <a:lnTo>
                    <a:pt x="421" y="69"/>
                  </a:lnTo>
                  <a:cubicBezTo>
                    <a:pt x="375" y="24"/>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62"/>
            <p:cNvSpPr/>
            <p:nvPr/>
          </p:nvSpPr>
          <p:spPr>
            <a:xfrm>
              <a:off x="6309625" y="1208925"/>
              <a:ext cx="104175" cy="59650"/>
            </a:xfrm>
            <a:custGeom>
              <a:avLst/>
              <a:gdLst/>
              <a:ahLst/>
              <a:cxnLst/>
              <a:rect l="l" t="t" r="r" b="b"/>
              <a:pathLst>
                <a:path w="4167" h="2386" extrusionOk="0">
                  <a:moveTo>
                    <a:pt x="257" y="1"/>
                  </a:moveTo>
                  <a:cubicBezTo>
                    <a:pt x="199" y="1"/>
                    <a:pt x="140" y="23"/>
                    <a:pt x="94" y="66"/>
                  </a:cubicBezTo>
                  <a:cubicBezTo>
                    <a:pt x="1" y="155"/>
                    <a:pt x="1" y="300"/>
                    <a:pt x="89" y="387"/>
                  </a:cubicBezTo>
                  <a:lnTo>
                    <a:pt x="1931" y="2318"/>
                  </a:lnTo>
                  <a:cubicBezTo>
                    <a:pt x="1973" y="2359"/>
                    <a:pt x="2035" y="2385"/>
                    <a:pt x="2097" y="2385"/>
                  </a:cubicBezTo>
                  <a:cubicBezTo>
                    <a:pt x="2159" y="2385"/>
                    <a:pt x="2215" y="2359"/>
                    <a:pt x="2262" y="2318"/>
                  </a:cubicBezTo>
                  <a:lnTo>
                    <a:pt x="4104" y="387"/>
                  </a:lnTo>
                  <a:cubicBezTo>
                    <a:pt x="4147" y="346"/>
                    <a:pt x="4166" y="289"/>
                    <a:pt x="4166" y="232"/>
                  </a:cubicBezTo>
                  <a:cubicBezTo>
                    <a:pt x="4166" y="170"/>
                    <a:pt x="4140" y="107"/>
                    <a:pt x="4094" y="66"/>
                  </a:cubicBezTo>
                  <a:cubicBezTo>
                    <a:pt x="4051" y="23"/>
                    <a:pt x="3992" y="1"/>
                    <a:pt x="3934" y="1"/>
                  </a:cubicBezTo>
                  <a:cubicBezTo>
                    <a:pt x="3875" y="1"/>
                    <a:pt x="3815" y="24"/>
                    <a:pt x="3774" y="71"/>
                  </a:cubicBezTo>
                  <a:lnTo>
                    <a:pt x="2097" y="1826"/>
                  </a:lnTo>
                  <a:lnTo>
                    <a:pt x="421" y="71"/>
                  </a:lnTo>
                  <a:cubicBezTo>
                    <a:pt x="376" y="24"/>
                    <a:pt x="317" y="1"/>
                    <a:pt x="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62"/>
            <p:cNvSpPr/>
            <p:nvPr/>
          </p:nvSpPr>
          <p:spPr>
            <a:xfrm>
              <a:off x="6309625" y="1168000"/>
              <a:ext cx="104175" cy="59675"/>
            </a:xfrm>
            <a:custGeom>
              <a:avLst/>
              <a:gdLst/>
              <a:ahLst/>
              <a:cxnLst/>
              <a:rect l="l" t="t" r="r" b="b"/>
              <a:pathLst>
                <a:path w="4167" h="2387" extrusionOk="0">
                  <a:moveTo>
                    <a:pt x="251" y="0"/>
                  </a:moveTo>
                  <a:cubicBezTo>
                    <a:pt x="195" y="0"/>
                    <a:pt x="138" y="21"/>
                    <a:pt x="94" y="63"/>
                  </a:cubicBezTo>
                  <a:cubicBezTo>
                    <a:pt x="1" y="151"/>
                    <a:pt x="1" y="296"/>
                    <a:pt x="89" y="390"/>
                  </a:cubicBezTo>
                  <a:lnTo>
                    <a:pt x="1931" y="2315"/>
                  </a:lnTo>
                  <a:cubicBezTo>
                    <a:pt x="1973" y="2360"/>
                    <a:pt x="2035" y="2387"/>
                    <a:pt x="2097" y="2387"/>
                  </a:cubicBezTo>
                  <a:cubicBezTo>
                    <a:pt x="2159" y="2387"/>
                    <a:pt x="2215" y="2360"/>
                    <a:pt x="2262" y="2315"/>
                  </a:cubicBezTo>
                  <a:lnTo>
                    <a:pt x="4104" y="390"/>
                  </a:lnTo>
                  <a:cubicBezTo>
                    <a:pt x="4147" y="342"/>
                    <a:pt x="4166" y="285"/>
                    <a:pt x="4166" y="229"/>
                  </a:cubicBezTo>
                  <a:cubicBezTo>
                    <a:pt x="4166" y="172"/>
                    <a:pt x="4140" y="110"/>
                    <a:pt x="4094" y="63"/>
                  </a:cubicBezTo>
                  <a:cubicBezTo>
                    <a:pt x="4052" y="21"/>
                    <a:pt x="3996" y="0"/>
                    <a:pt x="3940" y="0"/>
                  </a:cubicBezTo>
                  <a:cubicBezTo>
                    <a:pt x="3879" y="0"/>
                    <a:pt x="3817" y="25"/>
                    <a:pt x="3774" y="74"/>
                  </a:cubicBezTo>
                  <a:lnTo>
                    <a:pt x="2097" y="1828"/>
                  </a:lnTo>
                  <a:lnTo>
                    <a:pt x="421" y="74"/>
                  </a:lnTo>
                  <a:cubicBezTo>
                    <a:pt x="375" y="25"/>
                    <a:pt x="313" y="0"/>
                    <a:pt x="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62"/>
            <p:cNvSpPr/>
            <p:nvPr/>
          </p:nvSpPr>
          <p:spPr>
            <a:xfrm>
              <a:off x="6309625" y="1127100"/>
              <a:ext cx="104175" cy="59675"/>
            </a:xfrm>
            <a:custGeom>
              <a:avLst/>
              <a:gdLst/>
              <a:ahLst/>
              <a:cxnLst/>
              <a:rect l="l" t="t" r="r" b="b"/>
              <a:pathLst>
                <a:path w="4167" h="2387" extrusionOk="0">
                  <a:moveTo>
                    <a:pt x="254" y="1"/>
                  </a:moveTo>
                  <a:cubicBezTo>
                    <a:pt x="197" y="1"/>
                    <a:pt x="139" y="22"/>
                    <a:pt x="94" y="64"/>
                  </a:cubicBezTo>
                  <a:cubicBezTo>
                    <a:pt x="1" y="151"/>
                    <a:pt x="1" y="297"/>
                    <a:pt x="89" y="390"/>
                  </a:cubicBezTo>
                  <a:lnTo>
                    <a:pt x="1931" y="2315"/>
                  </a:lnTo>
                  <a:cubicBezTo>
                    <a:pt x="1973" y="2362"/>
                    <a:pt x="2035" y="2387"/>
                    <a:pt x="2097" y="2387"/>
                  </a:cubicBezTo>
                  <a:cubicBezTo>
                    <a:pt x="2159" y="2387"/>
                    <a:pt x="2215" y="2362"/>
                    <a:pt x="2262" y="2315"/>
                  </a:cubicBezTo>
                  <a:lnTo>
                    <a:pt x="4104" y="390"/>
                  </a:lnTo>
                  <a:cubicBezTo>
                    <a:pt x="4147" y="344"/>
                    <a:pt x="4166" y="287"/>
                    <a:pt x="4166" y="230"/>
                  </a:cubicBezTo>
                  <a:cubicBezTo>
                    <a:pt x="4166" y="168"/>
                    <a:pt x="4140" y="110"/>
                    <a:pt x="4094" y="64"/>
                  </a:cubicBezTo>
                  <a:cubicBezTo>
                    <a:pt x="4052" y="22"/>
                    <a:pt x="3994" y="1"/>
                    <a:pt x="3937" y="1"/>
                  </a:cubicBezTo>
                  <a:cubicBezTo>
                    <a:pt x="3876" y="1"/>
                    <a:pt x="3816" y="24"/>
                    <a:pt x="3774" y="69"/>
                  </a:cubicBezTo>
                  <a:lnTo>
                    <a:pt x="2097" y="1823"/>
                  </a:lnTo>
                  <a:lnTo>
                    <a:pt x="421" y="69"/>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62"/>
            <p:cNvSpPr/>
            <p:nvPr/>
          </p:nvSpPr>
          <p:spPr>
            <a:xfrm>
              <a:off x="6309625" y="1086175"/>
              <a:ext cx="104175" cy="59625"/>
            </a:xfrm>
            <a:custGeom>
              <a:avLst/>
              <a:gdLst/>
              <a:ahLst/>
              <a:cxnLst/>
              <a:rect l="l" t="t" r="r" b="b"/>
              <a:pathLst>
                <a:path w="4167" h="2385" extrusionOk="0">
                  <a:moveTo>
                    <a:pt x="257" y="0"/>
                  </a:moveTo>
                  <a:cubicBezTo>
                    <a:pt x="199" y="0"/>
                    <a:pt x="140" y="22"/>
                    <a:pt x="94" y="66"/>
                  </a:cubicBezTo>
                  <a:cubicBezTo>
                    <a:pt x="1" y="154"/>
                    <a:pt x="1" y="298"/>
                    <a:pt x="89" y="386"/>
                  </a:cubicBezTo>
                  <a:lnTo>
                    <a:pt x="1931" y="2316"/>
                  </a:lnTo>
                  <a:cubicBezTo>
                    <a:pt x="1973" y="2358"/>
                    <a:pt x="2035" y="2385"/>
                    <a:pt x="2097" y="2385"/>
                  </a:cubicBezTo>
                  <a:cubicBezTo>
                    <a:pt x="2159" y="2385"/>
                    <a:pt x="2215" y="2358"/>
                    <a:pt x="2262" y="2316"/>
                  </a:cubicBezTo>
                  <a:lnTo>
                    <a:pt x="4104" y="386"/>
                  </a:lnTo>
                  <a:cubicBezTo>
                    <a:pt x="4147" y="345"/>
                    <a:pt x="4166" y="288"/>
                    <a:pt x="4166" y="231"/>
                  </a:cubicBezTo>
                  <a:cubicBezTo>
                    <a:pt x="4166" y="169"/>
                    <a:pt x="4140" y="107"/>
                    <a:pt x="4094" y="66"/>
                  </a:cubicBezTo>
                  <a:cubicBezTo>
                    <a:pt x="4051" y="22"/>
                    <a:pt x="3992" y="0"/>
                    <a:pt x="3934" y="0"/>
                  </a:cubicBezTo>
                  <a:cubicBezTo>
                    <a:pt x="3875" y="0"/>
                    <a:pt x="3815" y="24"/>
                    <a:pt x="3774" y="71"/>
                  </a:cubicBezTo>
                  <a:lnTo>
                    <a:pt x="2097" y="1826"/>
                  </a:lnTo>
                  <a:lnTo>
                    <a:pt x="421" y="71"/>
                  </a:lnTo>
                  <a:cubicBezTo>
                    <a:pt x="376" y="24"/>
                    <a:pt x="317" y="0"/>
                    <a:pt x="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62"/>
            <p:cNvSpPr/>
            <p:nvPr/>
          </p:nvSpPr>
          <p:spPr>
            <a:xfrm>
              <a:off x="6309625" y="1045225"/>
              <a:ext cx="104175" cy="59675"/>
            </a:xfrm>
            <a:custGeom>
              <a:avLst/>
              <a:gdLst/>
              <a:ahLst/>
              <a:cxnLst/>
              <a:rect l="l" t="t" r="r" b="b"/>
              <a:pathLst>
                <a:path w="4167" h="2387" extrusionOk="0">
                  <a:moveTo>
                    <a:pt x="252" y="0"/>
                  </a:moveTo>
                  <a:cubicBezTo>
                    <a:pt x="195" y="0"/>
                    <a:pt x="139" y="21"/>
                    <a:pt x="94" y="63"/>
                  </a:cubicBezTo>
                  <a:cubicBezTo>
                    <a:pt x="1" y="151"/>
                    <a:pt x="1" y="297"/>
                    <a:pt x="89" y="390"/>
                  </a:cubicBezTo>
                  <a:lnTo>
                    <a:pt x="1931" y="2315"/>
                  </a:lnTo>
                  <a:cubicBezTo>
                    <a:pt x="1973" y="2361"/>
                    <a:pt x="2035" y="2387"/>
                    <a:pt x="2097" y="2387"/>
                  </a:cubicBezTo>
                  <a:cubicBezTo>
                    <a:pt x="2159" y="2387"/>
                    <a:pt x="2215" y="2361"/>
                    <a:pt x="2262" y="2315"/>
                  </a:cubicBezTo>
                  <a:lnTo>
                    <a:pt x="4104" y="390"/>
                  </a:lnTo>
                  <a:cubicBezTo>
                    <a:pt x="4147" y="343"/>
                    <a:pt x="4166" y="286"/>
                    <a:pt x="4166" y="228"/>
                  </a:cubicBezTo>
                  <a:cubicBezTo>
                    <a:pt x="4166" y="173"/>
                    <a:pt x="4140" y="110"/>
                    <a:pt x="4094" y="63"/>
                  </a:cubicBezTo>
                  <a:cubicBezTo>
                    <a:pt x="4052" y="21"/>
                    <a:pt x="3996" y="0"/>
                    <a:pt x="3939" y="0"/>
                  </a:cubicBezTo>
                  <a:cubicBezTo>
                    <a:pt x="3878" y="0"/>
                    <a:pt x="3817" y="25"/>
                    <a:pt x="3774" y="73"/>
                  </a:cubicBezTo>
                  <a:lnTo>
                    <a:pt x="2097" y="1828"/>
                  </a:lnTo>
                  <a:lnTo>
                    <a:pt x="421" y="73"/>
                  </a:lnTo>
                  <a:cubicBezTo>
                    <a:pt x="375" y="25"/>
                    <a:pt x="313"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62"/>
            <p:cNvSpPr/>
            <p:nvPr/>
          </p:nvSpPr>
          <p:spPr>
            <a:xfrm>
              <a:off x="6309625" y="1004350"/>
              <a:ext cx="104175" cy="59675"/>
            </a:xfrm>
            <a:custGeom>
              <a:avLst/>
              <a:gdLst/>
              <a:ahLst/>
              <a:cxnLst/>
              <a:rect l="l" t="t" r="r" b="b"/>
              <a:pathLst>
                <a:path w="4167" h="2387" extrusionOk="0">
                  <a:moveTo>
                    <a:pt x="254" y="0"/>
                  </a:moveTo>
                  <a:cubicBezTo>
                    <a:pt x="196" y="0"/>
                    <a:pt x="139" y="21"/>
                    <a:pt x="94" y="63"/>
                  </a:cubicBezTo>
                  <a:cubicBezTo>
                    <a:pt x="1" y="151"/>
                    <a:pt x="1" y="296"/>
                    <a:pt x="89" y="389"/>
                  </a:cubicBezTo>
                  <a:lnTo>
                    <a:pt x="1931" y="2314"/>
                  </a:lnTo>
                  <a:cubicBezTo>
                    <a:pt x="1973" y="2360"/>
                    <a:pt x="2035" y="2386"/>
                    <a:pt x="2097" y="2386"/>
                  </a:cubicBezTo>
                  <a:cubicBezTo>
                    <a:pt x="2159" y="2386"/>
                    <a:pt x="2215" y="2360"/>
                    <a:pt x="2262" y="2314"/>
                  </a:cubicBezTo>
                  <a:lnTo>
                    <a:pt x="4104" y="389"/>
                  </a:lnTo>
                  <a:cubicBezTo>
                    <a:pt x="4147" y="342"/>
                    <a:pt x="4166" y="286"/>
                    <a:pt x="4166" y="229"/>
                  </a:cubicBezTo>
                  <a:cubicBezTo>
                    <a:pt x="4166" y="167"/>
                    <a:pt x="4140" y="110"/>
                    <a:pt x="4094" y="63"/>
                  </a:cubicBezTo>
                  <a:cubicBezTo>
                    <a:pt x="4052" y="21"/>
                    <a:pt x="3994" y="0"/>
                    <a:pt x="3937" y="0"/>
                  </a:cubicBezTo>
                  <a:cubicBezTo>
                    <a:pt x="3877" y="0"/>
                    <a:pt x="3816" y="23"/>
                    <a:pt x="3774" y="69"/>
                  </a:cubicBezTo>
                  <a:lnTo>
                    <a:pt x="2097" y="1822"/>
                  </a:lnTo>
                  <a:lnTo>
                    <a:pt x="421" y="69"/>
                  </a:lnTo>
                  <a:cubicBezTo>
                    <a:pt x="375" y="23"/>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62"/>
            <p:cNvSpPr/>
            <p:nvPr/>
          </p:nvSpPr>
          <p:spPr>
            <a:xfrm>
              <a:off x="6309625" y="963400"/>
              <a:ext cx="104175" cy="59600"/>
            </a:xfrm>
            <a:custGeom>
              <a:avLst/>
              <a:gdLst/>
              <a:ahLst/>
              <a:cxnLst/>
              <a:rect l="l" t="t" r="r" b="b"/>
              <a:pathLst>
                <a:path w="4167" h="2384" extrusionOk="0">
                  <a:moveTo>
                    <a:pt x="257" y="1"/>
                  </a:moveTo>
                  <a:cubicBezTo>
                    <a:pt x="199" y="1"/>
                    <a:pt x="140" y="23"/>
                    <a:pt x="94" y="66"/>
                  </a:cubicBezTo>
                  <a:cubicBezTo>
                    <a:pt x="1" y="154"/>
                    <a:pt x="1" y="298"/>
                    <a:pt x="89" y="387"/>
                  </a:cubicBezTo>
                  <a:lnTo>
                    <a:pt x="1931" y="2317"/>
                  </a:lnTo>
                  <a:cubicBezTo>
                    <a:pt x="1973" y="2359"/>
                    <a:pt x="2035" y="2384"/>
                    <a:pt x="2097" y="2384"/>
                  </a:cubicBezTo>
                  <a:cubicBezTo>
                    <a:pt x="2159" y="2384"/>
                    <a:pt x="2215" y="2359"/>
                    <a:pt x="2262" y="2317"/>
                  </a:cubicBezTo>
                  <a:lnTo>
                    <a:pt x="4104" y="387"/>
                  </a:lnTo>
                  <a:cubicBezTo>
                    <a:pt x="4147" y="346"/>
                    <a:pt x="4166" y="289"/>
                    <a:pt x="4166" y="231"/>
                  </a:cubicBezTo>
                  <a:cubicBezTo>
                    <a:pt x="4166" y="169"/>
                    <a:pt x="4140" y="107"/>
                    <a:pt x="4094" y="66"/>
                  </a:cubicBezTo>
                  <a:cubicBezTo>
                    <a:pt x="4051" y="23"/>
                    <a:pt x="3992" y="1"/>
                    <a:pt x="3934" y="1"/>
                  </a:cubicBezTo>
                  <a:cubicBezTo>
                    <a:pt x="3875" y="1"/>
                    <a:pt x="3815" y="24"/>
                    <a:pt x="3774" y="71"/>
                  </a:cubicBezTo>
                  <a:lnTo>
                    <a:pt x="2097" y="1825"/>
                  </a:lnTo>
                  <a:lnTo>
                    <a:pt x="421" y="71"/>
                  </a:lnTo>
                  <a:cubicBezTo>
                    <a:pt x="376" y="24"/>
                    <a:pt x="317" y="1"/>
                    <a:pt x="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62"/>
            <p:cNvSpPr/>
            <p:nvPr/>
          </p:nvSpPr>
          <p:spPr>
            <a:xfrm>
              <a:off x="6309625" y="841600"/>
              <a:ext cx="104175" cy="59700"/>
            </a:xfrm>
            <a:custGeom>
              <a:avLst/>
              <a:gdLst/>
              <a:ahLst/>
              <a:cxnLst/>
              <a:rect l="l" t="t" r="r" b="b"/>
              <a:pathLst>
                <a:path w="4167" h="2388" extrusionOk="0">
                  <a:moveTo>
                    <a:pt x="252" y="1"/>
                  </a:moveTo>
                  <a:cubicBezTo>
                    <a:pt x="195" y="1"/>
                    <a:pt x="139" y="21"/>
                    <a:pt x="94" y="64"/>
                  </a:cubicBezTo>
                  <a:cubicBezTo>
                    <a:pt x="1" y="152"/>
                    <a:pt x="1" y="296"/>
                    <a:pt x="89" y="389"/>
                  </a:cubicBezTo>
                  <a:lnTo>
                    <a:pt x="1931" y="2314"/>
                  </a:lnTo>
                  <a:cubicBezTo>
                    <a:pt x="1973" y="2361"/>
                    <a:pt x="2035" y="2387"/>
                    <a:pt x="2097" y="2387"/>
                  </a:cubicBezTo>
                  <a:cubicBezTo>
                    <a:pt x="2159" y="2387"/>
                    <a:pt x="2215" y="2361"/>
                    <a:pt x="2262" y="2314"/>
                  </a:cubicBezTo>
                  <a:lnTo>
                    <a:pt x="4104" y="389"/>
                  </a:lnTo>
                  <a:cubicBezTo>
                    <a:pt x="4147" y="343"/>
                    <a:pt x="4166" y="286"/>
                    <a:pt x="4166" y="229"/>
                  </a:cubicBezTo>
                  <a:cubicBezTo>
                    <a:pt x="4166" y="167"/>
                    <a:pt x="4140" y="110"/>
                    <a:pt x="4094" y="64"/>
                  </a:cubicBezTo>
                  <a:cubicBezTo>
                    <a:pt x="4052" y="21"/>
                    <a:pt x="3996" y="1"/>
                    <a:pt x="3939" y="1"/>
                  </a:cubicBezTo>
                  <a:cubicBezTo>
                    <a:pt x="3878" y="1"/>
                    <a:pt x="3817" y="25"/>
                    <a:pt x="3774" y="74"/>
                  </a:cubicBezTo>
                  <a:lnTo>
                    <a:pt x="2097" y="1822"/>
                  </a:lnTo>
                  <a:lnTo>
                    <a:pt x="421" y="74"/>
                  </a:lnTo>
                  <a:cubicBezTo>
                    <a:pt x="375" y="25"/>
                    <a:pt x="313" y="1"/>
                    <a:pt x="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62"/>
            <p:cNvSpPr/>
            <p:nvPr/>
          </p:nvSpPr>
          <p:spPr>
            <a:xfrm>
              <a:off x="6309625" y="922450"/>
              <a:ext cx="104175" cy="59700"/>
            </a:xfrm>
            <a:custGeom>
              <a:avLst/>
              <a:gdLst/>
              <a:ahLst/>
              <a:cxnLst/>
              <a:rect l="l" t="t" r="r" b="b"/>
              <a:pathLst>
                <a:path w="4167" h="2388" extrusionOk="0">
                  <a:moveTo>
                    <a:pt x="252" y="1"/>
                  </a:moveTo>
                  <a:cubicBezTo>
                    <a:pt x="195" y="1"/>
                    <a:pt x="139" y="21"/>
                    <a:pt x="94" y="64"/>
                  </a:cubicBezTo>
                  <a:cubicBezTo>
                    <a:pt x="1" y="152"/>
                    <a:pt x="1" y="296"/>
                    <a:pt x="89" y="389"/>
                  </a:cubicBezTo>
                  <a:lnTo>
                    <a:pt x="1931" y="2314"/>
                  </a:lnTo>
                  <a:cubicBezTo>
                    <a:pt x="1973" y="2361"/>
                    <a:pt x="2035" y="2387"/>
                    <a:pt x="2097" y="2387"/>
                  </a:cubicBezTo>
                  <a:cubicBezTo>
                    <a:pt x="2159" y="2387"/>
                    <a:pt x="2215" y="2361"/>
                    <a:pt x="2262" y="2314"/>
                  </a:cubicBezTo>
                  <a:lnTo>
                    <a:pt x="4104" y="389"/>
                  </a:lnTo>
                  <a:cubicBezTo>
                    <a:pt x="4147" y="343"/>
                    <a:pt x="4166" y="286"/>
                    <a:pt x="4166" y="229"/>
                  </a:cubicBezTo>
                  <a:cubicBezTo>
                    <a:pt x="4166" y="172"/>
                    <a:pt x="4140" y="110"/>
                    <a:pt x="4094" y="64"/>
                  </a:cubicBezTo>
                  <a:cubicBezTo>
                    <a:pt x="4052" y="21"/>
                    <a:pt x="3996" y="1"/>
                    <a:pt x="3939" y="1"/>
                  </a:cubicBezTo>
                  <a:cubicBezTo>
                    <a:pt x="3878" y="1"/>
                    <a:pt x="3817" y="25"/>
                    <a:pt x="3774" y="74"/>
                  </a:cubicBezTo>
                  <a:lnTo>
                    <a:pt x="2097" y="1828"/>
                  </a:lnTo>
                  <a:lnTo>
                    <a:pt x="421" y="74"/>
                  </a:lnTo>
                  <a:cubicBezTo>
                    <a:pt x="375" y="25"/>
                    <a:pt x="313" y="1"/>
                    <a:pt x="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62"/>
            <p:cNvSpPr/>
            <p:nvPr/>
          </p:nvSpPr>
          <p:spPr>
            <a:xfrm>
              <a:off x="6309625" y="881550"/>
              <a:ext cx="104175" cy="59700"/>
            </a:xfrm>
            <a:custGeom>
              <a:avLst/>
              <a:gdLst/>
              <a:ahLst/>
              <a:cxnLst/>
              <a:rect l="l" t="t" r="r" b="b"/>
              <a:pathLst>
                <a:path w="4167" h="2388" extrusionOk="0">
                  <a:moveTo>
                    <a:pt x="254" y="1"/>
                  </a:moveTo>
                  <a:cubicBezTo>
                    <a:pt x="196" y="1"/>
                    <a:pt x="139" y="21"/>
                    <a:pt x="94" y="64"/>
                  </a:cubicBezTo>
                  <a:cubicBezTo>
                    <a:pt x="1" y="152"/>
                    <a:pt x="1" y="298"/>
                    <a:pt x="89" y="391"/>
                  </a:cubicBezTo>
                  <a:lnTo>
                    <a:pt x="1931" y="2316"/>
                  </a:lnTo>
                  <a:cubicBezTo>
                    <a:pt x="1973" y="2362"/>
                    <a:pt x="2035" y="2388"/>
                    <a:pt x="2097" y="2388"/>
                  </a:cubicBezTo>
                  <a:cubicBezTo>
                    <a:pt x="2159" y="2388"/>
                    <a:pt x="2215" y="2362"/>
                    <a:pt x="2262" y="2316"/>
                  </a:cubicBezTo>
                  <a:lnTo>
                    <a:pt x="4104" y="391"/>
                  </a:lnTo>
                  <a:cubicBezTo>
                    <a:pt x="4147" y="343"/>
                    <a:pt x="4166" y="286"/>
                    <a:pt x="4166" y="230"/>
                  </a:cubicBezTo>
                  <a:cubicBezTo>
                    <a:pt x="4166" y="168"/>
                    <a:pt x="4140" y="111"/>
                    <a:pt x="4094" y="64"/>
                  </a:cubicBezTo>
                  <a:cubicBezTo>
                    <a:pt x="4052" y="21"/>
                    <a:pt x="3994" y="1"/>
                    <a:pt x="3937" y="1"/>
                  </a:cubicBezTo>
                  <a:cubicBezTo>
                    <a:pt x="3877" y="1"/>
                    <a:pt x="3816" y="24"/>
                    <a:pt x="3774" y="69"/>
                  </a:cubicBezTo>
                  <a:lnTo>
                    <a:pt x="2097" y="1824"/>
                  </a:lnTo>
                  <a:lnTo>
                    <a:pt x="421" y="69"/>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hanks">
  <p:cSld name="CUSTOM_8">
    <p:spTree>
      <p:nvGrpSpPr>
        <p:cNvPr id="1" name="Shape 7394"/>
        <p:cNvGrpSpPr/>
        <p:nvPr/>
      </p:nvGrpSpPr>
      <p:grpSpPr>
        <a:xfrm>
          <a:off x="0" y="0"/>
          <a:ext cx="0" cy="0"/>
          <a:chOff x="0" y="0"/>
          <a:chExt cx="0" cy="0"/>
        </a:xfrm>
      </p:grpSpPr>
      <p:pic>
        <p:nvPicPr>
          <p:cNvPr id="7395" name="Google Shape;7395;p63"/>
          <p:cNvPicPr preferRelativeResize="0"/>
          <p:nvPr/>
        </p:nvPicPr>
        <p:blipFill>
          <a:blip r:embed="rId2">
            <a:alphaModFix/>
          </a:blip>
          <a:stretch>
            <a:fillRect/>
          </a:stretch>
        </p:blipFill>
        <p:spPr>
          <a:xfrm>
            <a:off x="0" y="0"/>
            <a:ext cx="9144000" cy="5143500"/>
          </a:xfrm>
          <a:prstGeom prst="rect">
            <a:avLst/>
          </a:prstGeom>
          <a:noFill/>
          <a:ln>
            <a:noFill/>
          </a:ln>
        </p:spPr>
      </p:pic>
      <p:sp>
        <p:nvSpPr>
          <p:cNvPr id="7396" name="Google Shape;7396;p63"/>
          <p:cNvSpPr txBox="1">
            <a:spLocks noGrp="1"/>
          </p:cNvSpPr>
          <p:nvPr>
            <p:ph type="ctrTitle"/>
          </p:nvPr>
        </p:nvSpPr>
        <p:spPr>
          <a:xfrm>
            <a:off x="2429950" y="637557"/>
            <a:ext cx="4284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5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397" name="Google Shape;7397;p63"/>
          <p:cNvSpPr txBox="1">
            <a:spLocks noGrp="1"/>
          </p:cNvSpPr>
          <p:nvPr>
            <p:ph type="subTitle" idx="1"/>
          </p:nvPr>
        </p:nvSpPr>
        <p:spPr>
          <a:xfrm>
            <a:off x="2419809" y="1729500"/>
            <a:ext cx="4293900" cy="130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7398" name="Google Shape;7398;p63"/>
          <p:cNvSpPr txBox="1"/>
          <p:nvPr/>
        </p:nvSpPr>
        <p:spPr>
          <a:xfrm>
            <a:off x="2397325" y="3772200"/>
            <a:ext cx="4349400" cy="450300"/>
          </a:xfrm>
          <a:prstGeom prst="rect">
            <a:avLst/>
          </a:prstGeom>
          <a:noFill/>
          <a:ln>
            <a:noFill/>
          </a:ln>
        </p:spPr>
        <p:txBody>
          <a:bodyPr spcFirstLastPara="1" wrap="square" lIns="91425" tIns="0" rIns="91425" bIns="0" anchor="ctr" anchorCtr="0">
            <a:noAutofit/>
          </a:bodyPr>
          <a:lstStyle/>
          <a:p>
            <a:pPr marL="0" lvl="0" indent="0" algn="ctr" rtl="0">
              <a:lnSpc>
                <a:spcPct val="100000"/>
              </a:lnSpc>
              <a:spcBef>
                <a:spcPts val="300"/>
              </a:spcBef>
              <a:spcAft>
                <a:spcPts val="0"/>
              </a:spcAft>
              <a:buNone/>
            </a:pPr>
            <a:r>
              <a:rPr lang="en" sz="1000">
                <a:solidFill>
                  <a:schemeClr val="lt1"/>
                </a:solidFill>
                <a:latin typeface="Barlow"/>
                <a:ea typeface="Barlow"/>
                <a:cs typeface="Barlow"/>
                <a:sym typeface="Barlow"/>
              </a:rPr>
              <a:t>CREDITS: This presentation template was created by </a:t>
            </a:r>
            <a:r>
              <a:rPr lang="en" sz="1000" b="1">
                <a:solidFill>
                  <a:schemeClr val="lt1"/>
                </a:solidFill>
                <a:uFill>
                  <a:noFill/>
                </a:uFill>
                <a:latin typeface="Barlow"/>
                <a:ea typeface="Barlow"/>
                <a:cs typeface="Barlow"/>
                <a:sym typeface="Barlow"/>
                <a:hlinkClick r:id="rId3">
                  <a:extLst>
                    <a:ext uri="{A12FA001-AC4F-418D-AE19-62706E023703}">
                      <ahyp:hlinkClr xmlns:ahyp="http://schemas.microsoft.com/office/drawing/2018/hyperlinkcolor" val="tx"/>
                    </a:ext>
                  </a:extLst>
                </a:hlinkClick>
              </a:rPr>
              <a:t>Slidesgo</a:t>
            </a:r>
            <a:r>
              <a:rPr lang="en" sz="1000">
                <a:solidFill>
                  <a:schemeClr val="lt1"/>
                </a:solidFill>
                <a:latin typeface="Barlow"/>
                <a:ea typeface="Barlow"/>
                <a:cs typeface="Barlow"/>
                <a:sym typeface="Barlow"/>
              </a:rPr>
              <a:t>, and includes icons by </a:t>
            </a:r>
            <a:r>
              <a:rPr lang="en" sz="1000" b="1">
                <a:solidFill>
                  <a:schemeClr val="lt1"/>
                </a:solidFill>
                <a:uFill>
                  <a:noFill/>
                </a:uFill>
                <a:latin typeface="Barlow"/>
                <a:ea typeface="Barlow"/>
                <a:cs typeface="Barlow"/>
                <a:sym typeface="Barlow"/>
                <a:hlinkClick r:id="rId4">
                  <a:extLst>
                    <a:ext uri="{A12FA001-AC4F-418D-AE19-62706E023703}">
                      <ahyp:hlinkClr xmlns:ahyp="http://schemas.microsoft.com/office/drawing/2018/hyperlinkcolor" val="tx"/>
                    </a:ext>
                  </a:extLst>
                </a:hlinkClick>
              </a:rPr>
              <a:t>Flaticon</a:t>
            </a:r>
            <a:r>
              <a:rPr lang="en" sz="1000">
                <a:solidFill>
                  <a:schemeClr val="lt1"/>
                </a:solidFill>
                <a:latin typeface="Barlow"/>
                <a:ea typeface="Barlow"/>
                <a:cs typeface="Barlow"/>
                <a:sym typeface="Barlow"/>
              </a:rPr>
              <a:t> and infographics &amp; images by </a:t>
            </a:r>
            <a:r>
              <a:rPr lang="en" sz="1000" b="1">
                <a:solidFill>
                  <a:schemeClr val="lt1"/>
                </a:solidFill>
                <a:uFill>
                  <a:noFill/>
                </a:uFill>
                <a:latin typeface="Barlow"/>
                <a:ea typeface="Barlow"/>
                <a:cs typeface="Barlow"/>
                <a:sym typeface="Barlow"/>
                <a:hlinkClick r:id="rId5">
                  <a:extLst>
                    <a:ext uri="{A12FA001-AC4F-418D-AE19-62706E023703}">
                      <ahyp:hlinkClr xmlns:ahyp="http://schemas.microsoft.com/office/drawing/2018/hyperlinkcolor" val="tx"/>
                    </a:ext>
                  </a:extLst>
                </a:hlinkClick>
              </a:rPr>
              <a:t>Freepik</a:t>
            </a:r>
            <a:endParaRPr b="1">
              <a:solidFill>
                <a:schemeClr val="lt1"/>
              </a:solidFill>
              <a:latin typeface="Barlow"/>
              <a:ea typeface="Barlow"/>
              <a:cs typeface="Barlow"/>
              <a:sym typeface="Barlow"/>
            </a:endParaRPr>
          </a:p>
        </p:txBody>
      </p:sp>
      <p:sp>
        <p:nvSpPr>
          <p:cNvPr id="7399" name="Google Shape;7399;p63"/>
          <p:cNvSpPr txBox="1">
            <a:spLocks noGrp="1"/>
          </p:cNvSpPr>
          <p:nvPr>
            <p:ph type="subTitle" idx="2"/>
          </p:nvPr>
        </p:nvSpPr>
        <p:spPr>
          <a:xfrm>
            <a:off x="2399075" y="3435200"/>
            <a:ext cx="4349400" cy="304200"/>
          </a:xfrm>
          <a:prstGeom prst="rect">
            <a:avLst/>
          </a:prstGeom>
        </p:spPr>
        <p:txBody>
          <a:bodyPr spcFirstLastPara="1" wrap="square" lIns="91425" tIns="91425" rIns="91425" bIns="91425" anchor="ctr" anchorCtr="0">
            <a:noAutofit/>
          </a:bodyPr>
          <a:lstStyle>
            <a:lvl1pPr lvl="0" algn="ctr" rtl="0">
              <a:lnSpc>
                <a:spcPct val="100000"/>
              </a:lnSpc>
              <a:spcBef>
                <a:spcPts val="30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7400" name="Google Shape;7400;p63"/>
          <p:cNvGrpSpPr/>
          <p:nvPr/>
        </p:nvGrpSpPr>
        <p:grpSpPr>
          <a:xfrm>
            <a:off x="-1765471" y="4648806"/>
            <a:ext cx="12669514" cy="437105"/>
            <a:chOff x="8" y="-175987"/>
            <a:chExt cx="12669514" cy="437105"/>
          </a:xfrm>
        </p:grpSpPr>
        <p:grpSp>
          <p:nvGrpSpPr>
            <p:cNvPr id="7401" name="Google Shape;7401;p63"/>
            <p:cNvGrpSpPr/>
            <p:nvPr/>
          </p:nvGrpSpPr>
          <p:grpSpPr>
            <a:xfrm>
              <a:off x="8" y="-175987"/>
              <a:ext cx="4267653" cy="437105"/>
              <a:chOff x="1748800" y="4171325"/>
              <a:chExt cx="9570875" cy="980275"/>
            </a:xfrm>
          </p:grpSpPr>
          <p:sp>
            <p:nvSpPr>
              <p:cNvPr id="7402" name="Google Shape;7402;p63"/>
              <p:cNvSpPr/>
              <p:nvPr/>
            </p:nvSpPr>
            <p:spPr>
              <a:xfrm>
                <a:off x="1906100" y="4171325"/>
                <a:ext cx="307025" cy="348050"/>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63"/>
              <p:cNvSpPr/>
              <p:nvPr/>
            </p:nvSpPr>
            <p:spPr>
              <a:xfrm>
                <a:off x="1906100" y="4802800"/>
                <a:ext cx="307025" cy="348800"/>
              </a:xfrm>
              <a:custGeom>
                <a:avLst/>
                <a:gdLst/>
                <a:ahLst/>
                <a:cxnLst/>
                <a:rect l="l" t="t" r="r" b="b"/>
                <a:pathLst>
                  <a:path w="12281" h="13952" extrusionOk="0">
                    <a:moveTo>
                      <a:pt x="6141" y="0"/>
                    </a:moveTo>
                    <a:lnTo>
                      <a:pt x="1" y="13952"/>
                    </a:lnTo>
                    <a:lnTo>
                      <a:pt x="12281"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63"/>
              <p:cNvSpPr/>
              <p:nvPr/>
            </p:nvSpPr>
            <p:spPr>
              <a:xfrm>
                <a:off x="19843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63"/>
              <p:cNvSpPr/>
              <p:nvPr/>
            </p:nvSpPr>
            <p:spPr>
              <a:xfrm>
                <a:off x="2221475"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6" name="Google Shape;7406;p63"/>
              <p:cNvSpPr/>
              <p:nvPr/>
            </p:nvSpPr>
            <p:spPr>
              <a:xfrm>
                <a:off x="174880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7" name="Google Shape;7407;p63"/>
              <p:cNvSpPr/>
              <p:nvPr/>
            </p:nvSpPr>
            <p:spPr>
              <a:xfrm>
                <a:off x="2376475" y="4171325"/>
                <a:ext cx="307025" cy="348050"/>
              </a:xfrm>
              <a:custGeom>
                <a:avLst/>
                <a:gdLst/>
                <a:ahLst/>
                <a:cxnLst/>
                <a:rect l="l" t="t" r="r" b="b"/>
                <a:pathLst>
                  <a:path w="12281" h="13922" extrusionOk="0">
                    <a:moveTo>
                      <a:pt x="1" y="0"/>
                    </a:moveTo>
                    <a:lnTo>
                      <a:pt x="617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8" name="Google Shape;7408;p63"/>
              <p:cNvSpPr/>
              <p:nvPr/>
            </p:nvSpPr>
            <p:spPr>
              <a:xfrm>
                <a:off x="2376475" y="4802800"/>
                <a:ext cx="307025" cy="348800"/>
              </a:xfrm>
              <a:custGeom>
                <a:avLst/>
                <a:gdLst/>
                <a:ahLst/>
                <a:cxnLst/>
                <a:rect l="l" t="t" r="r" b="b"/>
                <a:pathLst>
                  <a:path w="12281" h="13952" extrusionOk="0">
                    <a:moveTo>
                      <a:pt x="6171" y="0"/>
                    </a:moveTo>
                    <a:lnTo>
                      <a:pt x="1" y="13952"/>
                    </a:lnTo>
                    <a:lnTo>
                      <a:pt x="12281" y="13952"/>
                    </a:lnTo>
                    <a:lnTo>
                      <a:pt x="6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63"/>
              <p:cNvSpPr/>
              <p:nvPr/>
            </p:nvSpPr>
            <p:spPr>
              <a:xfrm>
                <a:off x="24555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63"/>
              <p:cNvSpPr/>
              <p:nvPr/>
            </p:nvSpPr>
            <p:spPr>
              <a:xfrm>
                <a:off x="26933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63"/>
              <p:cNvSpPr/>
              <p:nvPr/>
            </p:nvSpPr>
            <p:spPr>
              <a:xfrm>
                <a:off x="2219950" y="4517075"/>
                <a:ext cx="150475" cy="288025"/>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63"/>
              <p:cNvSpPr/>
              <p:nvPr/>
            </p:nvSpPr>
            <p:spPr>
              <a:xfrm>
                <a:off x="2847625" y="4171325"/>
                <a:ext cx="307025" cy="348050"/>
              </a:xfrm>
              <a:custGeom>
                <a:avLst/>
                <a:gdLst/>
                <a:ahLst/>
                <a:cxnLst/>
                <a:rect l="l" t="t" r="r" b="b"/>
                <a:pathLst>
                  <a:path w="12281"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63"/>
              <p:cNvSpPr/>
              <p:nvPr/>
            </p:nvSpPr>
            <p:spPr>
              <a:xfrm>
                <a:off x="2847625" y="4802800"/>
                <a:ext cx="307025" cy="348800"/>
              </a:xfrm>
              <a:custGeom>
                <a:avLst/>
                <a:gdLst/>
                <a:ahLst/>
                <a:cxnLst/>
                <a:rect l="l" t="t" r="r" b="b"/>
                <a:pathLst>
                  <a:path w="12281" h="13952" extrusionOk="0">
                    <a:moveTo>
                      <a:pt x="6170" y="0"/>
                    </a:moveTo>
                    <a:lnTo>
                      <a:pt x="0" y="13952"/>
                    </a:lnTo>
                    <a:lnTo>
                      <a:pt x="12280" y="13952"/>
                    </a:lnTo>
                    <a:lnTo>
                      <a:pt x="61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63"/>
              <p:cNvSpPr/>
              <p:nvPr/>
            </p:nvSpPr>
            <p:spPr>
              <a:xfrm>
                <a:off x="2926650" y="4517075"/>
                <a:ext cx="150475" cy="288025"/>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63"/>
              <p:cNvSpPr/>
              <p:nvPr/>
            </p:nvSpPr>
            <p:spPr>
              <a:xfrm>
                <a:off x="3164500" y="4517075"/>
                <a:ext cx="148950" cy="288025"/>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63"/>
              <p:cNvSpPr/>
              <p:nvPr/>
            </p:nvSpPr>
            <p:spPr>
              <a:xfrm>
                <a:off x="2691075" y="4517075"/>
                <a:ext cx="148975" cy="288025"/>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63"/>
              <p:cNvSpPr/>
              <p:nvPr/>
            </p:nvSpPr>
            <p:spPr>
              <a:xfrm>
                <a:off x="3318750" y="4171325"/>
                <a:ext cx="307025" cy="348050"/>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63"/>
              <p:cNvSpPr/>
              <p:nvPr/>
            </p:nvSpPr>
            <p:spPr>
              <a:xfrm>
                <a:off x="3318750" y="4802800"/>
                <a:ext cx="307025" cy="348800"/>
              </a:xfrm>
              <a:custGeom>
                <a:avLst/>
                <a:gdLst/>
                <a:ahLst/>
                <a:cxnLst/>
                <a:rect l="l" t="t" r="r" b="b"/>
                <a:pathLst>
                  <a:path w="12281" h="13952" extrusionOk="0">
                    <a:moveTo>
                      <a:pt x="6140" y="0"/>
                    </a:moveTo>
                    <a:lnTo>
                      <a:pt x="0" y="13952"/>
                    </a:lnTo>
                    <a:lnTo>
                      <a:pt x="12280"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63"/>
              <p:cNvSpPr/>
              <p:nvPr/>
            </p:nvSpPr>
            <p:spPr>
              <a:xfrm>
                <a:off x="3397775" y="4517075"/>
                <a:ext cx="148975" cy="288025"/>
              </a:xfrm>
              <a:custGeom>
                <a:avLst/>
                <a:gdLst/>
                <a:ahLst/>
                <a:cxnLst/>
                <a:rect l="l" t="t" r="r" b="b"/>
                <a:pathLst>
                  <a:path w="5959" h="11521" extrusionOk="0">
                    <a:moveTo>
                      <a:pt x="2979" y="0"/>
                    </a:moveTo>
                    <a:lnTo>
                      <a:pt x="1"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0" name="Google Shape;7420;p63"/>
              <p:cNvSpPr/>
              <p:nvPr/>
            </p:nvSpPr>
            <p:spPr>
              <a:xfrm>
                <a:off x="36341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63"/>
              <p:cNvSpPr/>
              <p:nvPr/>
            </p:nvSpPr>
            <p:spPr>
              <a:xfrm>
                <a:off x="31614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63"/>
              <p:cNvSpPr/>
              <p:nvPr/>
            </p:nvSpPr>
            <p:spPr>
              <a:xfrm>
                <a:off x="3789875" y="4171325"/>
                <a:ext cx="307025" cy="348050"/>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3" name="Google Shape;7423;p63"/>
              <p:cNvSpPr/>
              <p:nvPr/>
            </p:nvSpPr>
            <p:spPr>
              <a:xfrm>
                <a:off x="3789875" y="4802800"/>
                <a:ext cx="307025" cy="348800"/>
              </a:xfrm>
              <a:custGeom>
                <a:avLst/>
                <a:gdLst/>
                <a:ahLst/>
                <a:cxnLst/>
                <a:rect l="l" t="t" r="r" b="b"/>
                <a:pathLst>
                  <a:path w="12281" h="13952" extrusionOk="0">
                    <a:moveTo>
                      <a:pt x="6141" y="0"/>
                    </a:moveTo>
                    <a:lnTo>
                      <a:pt x="1" y="13952"/>
                    </a:lnTo>
                    <a:lnTo>
                      <a:pt x="12281"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4" name="Google Shape;7424;p63"/>
              <p:cNvSpPr/>
              <p:nvPr/>
            </p:nvSpPr>
            <p:spPr>
              <a:xfrm>
                <a:off x="38681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63"/>
              <p:cNvSpPr/>
              <p:nvPr/>
            </p:nvSpPr>
            <p:spPr>
              <a:xfrm>
                <a:off x="4105250"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63"/>
              <p:cNvSpPr/>
              <p:nvPr/>
            </p:nvSpPr>
            <p:spPr>
              <a:xfrm>
                <a:off x="36325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63"/>
              <p:cNvSpPr/>
              <p:nvPr/>
            </p:nvSpPr>
            <p:spPr>
              <a:xfrm>
                <a:off x="4261025" y="4171325"/>
                <a:ext cx="307025" cy="348050"/>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63"/>
              <p:cNvSpPr/>
              <p:nvPr/>
            </p:nvSpPr>
            <p:spPr>
              <a:xfrm>
                <a:off x="4261025" y="4802800"/>
                <a:ext cx="307025" cy="348800"/>
              </a:xfrm>
              <a:custGeom>
                <a:avLst/>
                <a:gdLst/>
                <a:ahLst/>
                <a:cxnLst/>
                <a:rect l="l" t="t" r="r" b="b"/>
                <a:pathLst>
                  <a:path w="12281" h="13952" extrusionOk="0">
                    <a:moveTo>
                      <a:pt x="6140" y="0"/>
                    </a:moveTo>
                    <a:lnTo>
                      <a:pt x="0" y="13952"/>
                    </a:lnTo>
                    <a:lnTo>
                      <a:pt x="12280"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63"/>
              <p:cNvSpPr/>
              <p:nvPr/>
            </p:nvSpPr>
            <p:spPr>
              <a:xfrm>
                <a:off x="43392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63"/>
              <p:cNvSpPr/>
              <p:nvPr/>
            </p:nvSpPr>
            <p:spPr>
              <a:xfrm>
                <a:off x="4576375"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63"/>
              <p:cNvSpPr/>
              <p:nvPr/>
            </p:nvSpPr>
            <p:spPr>
              <a:xfrm>
                <a:off x="41037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2" name="Google Shape;7432;p63"/>
              <p:cNvSpPr/>
              <p:nvPr/>
            </p:nvSpPr>
            <p:spPr>
              <a:xfrm>
                <a:off x="4731400" y="4171325"/>
                <a:ext cx="307000" cy="348050"/>
              </a:xfrm>
              <a:custGeom>
                <a:avLst/>
                <a:gdLst/>
                <a:ahLst/>
                <a:cxnLst/>
                <a:rect l="l" t="t" r="r" b="b"/>
                <a:pathLst>
                  <a:path w="12280"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3" name="Google Shape;7433;p63"/>
              <p:cNvSpPr/>
              <p:nvPr/>
            </p:nvSpPr>
            <p:spPr>
              <a:xfrm>
                <a:off x="4731400" y="4802800"/>
                <a:ext cx="307000" cy="348800"/>
              </a:xfrm>
              <a:custGeom>
                <a:avLst/>
                <a:gdLst/>
                <a:ahLst/>
                <a:cxnLst/>
                <a:rect l="l" t="t" r="r" b="b"/>
                <a:pathLst>
                  <a:path w="12280" h="13952" extrusionOk="0">
                    <a:moveTo>
                      <a:pt x="6170" y="0"/>
                    </a:moveTo>
                    <a:lnTo>
                      <a:pt x="0" y="13952"/>
                    </a:lnTo>
                    <a:lnTo>
                      <a:pt x="12280" y="13952"/>
                    </a:lnTo>
                    <a:lnTo>
                      <a:pt x="61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63"/>
              <p:cNvSpPr/>
              <p:nvPr/>
            </p:nvSpPr>
            <p:spPr>
              <a:xfrm>
                <a:off x="48104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63"/>
              <p:cNvSpPr/>
              <p:nvPr/>
            </p:nvSpPr>
            <p:spPr>
              <a:xfrm>
                <a:off x="50475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63"/>
              <p:cNvSpPr/>
              <p:nvPr/>
            </p:nvSpPr>
            <p:spPr>
              <a:xfrm>
                <a:off x="45748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63"/>
              <p:cNvSpPr/>
              <p:nvPr/>
            </p:nvSpPr>
            <p:spPr>
              <a:xfrm>
                <a:off x="5202525" y="4171325"/>
                <a:ext cx="307025" cy="348050"/>
              </a:xfrm>
              <a:custGeom>
                <a:avLst/>
                <a:gdLst/>
                <a:ahLst/>
                <a:cxnLst/>
                <a:rect l="l" t="t" r="r" b="b"/>
                <a:pathLst>
                  <a:path w="12281" h="13922" extrusionOk="0">
                    <a:moveTo>
                      <a:pt x="0" y="0"/>
                    </a:moveTo>
                    <a:lnTo>
                      <a:pt x="6171"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63"/>
              <p:cNvSpPr/>
              <p:nvPr/>
            </p:nvSpPr>
            <p:spPr>
              <a:xfrm>
                <a:off x="5202525" y="4802800"/>
                <a:ext cx="307025" cy="348800"/>
              </a:xfrm>
              <a:custGeom>
                <a:avLst/>
                <a:gdLst/>
                <a:ahLst/>
                <a:cxnLst/>
                <a:rect l="l" t="t" r="r" b="b"/>
                <a:pathLst>
                  <a:path w="12281" h="13952" extrusionOk="0">
                    <a:moveTo>
                      <a:pt x="6171" y="0"/>
                    </a:moveTo>
                    <a:lnTo>
                      <a:pt x="0" y="13952"/>
                    </a:lnTo>
                    <a:lnTo>
                      <a:pt x="12280" y="13952"/>
                    </a:lnTo>
                    <a:lnTo>
                      <a:pt x="6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63"/>
              <p:cNvSpPr/>
              <p:nvPr/>
            </p:nvSpPr>
            <p:spPr>
              <a:xfrm>
                <a:off x="52815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63"/>
              <p:cNvSpPr/>
              <p:nvPr/>
            </p:nvSpPr>
            <p:spPr>
              <a:xfrm>
                <a:off x="5518650" y="4517075"/>
                <a:ext cx="149700" cy="288025"/>
              </a:xfrm>
              <a:custGeom>
                <a:avLst/>
                <a:gdLst/>
                <a:ahLst/>
                <a:cxnLst/>
                <a:rect l="l" t="t" r="r" b="b"/>
                <a:pathLst>
                  <a:path w="5988"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63"/>
              <p:cNvSpPr/>
              <p:nvPr/>
            </p:nvSpPr>
            <p:spPr>
              <a:xfrm>
                <a:off x="5045975" y="4517075"/>
                <a:ext cx="148975" cy="288025"/>
              </a:xfrm>
              <a:custGeom>
                <a:avLst/>
                <a:gdLst/>
                <a:ahLst/>
                <a:cxnLst/>
                <a:rect l="l" t="t" r="r" b="b"/>
                <a:pathLst>
                  <a:path w="5959" h="11521" extrusionOk="0">
                    <a:moveTo>
                      <a:pt x="2980" y="0"/>
                    </a:moveTo>
                    <a:lnTo>
                      <a:pt x="1" y="5776"/>
                    </a:lnTo>
                    <a:lnTo>
                      <a:pt x="2980" y="11520"/>
                    </a:lnTo>
                    <a:lnTo>
                      <a:pt x="5958"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63"/>
              <p:cNvSpPr/>
              <p:nvPr/>
            </p:nvSpPr>
            <p:spPr>
              <a:xfrm>
                <a:off x="5673650" y="4171325"/>
                <a:ext cx="307025" cy="348050"/>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63"/>
              <p:cNvSpPr/>
              <p:nvPr/>
            </p:nvSpPr>
            <p:spPr>
              <a:xfrm>
                <a:off x="5673650" y="4802800"/>
                <a:ext cx="307025" cy="348800"/>
              </a:xfrm>
              <a:custGeom>
                <a:avLst/>
                <a:gdLst/>
                <a:ahLst/>
                <a:cxnLst/>
                <a:rect l="l" t="t" r="r" b="b"/>
                <a:pathLst>
                  <a:path w="12281" h="13952" extrusionOk="0">
                    <a:moveTo>
                      <a:pt x="6110" y="0"/>
                    </a:moveTo>
                    <a:lnTo>
                      <a:pt x="1" y="13952"/>
                    </a:lnTo>
                    <a:lnTo>
                      <a:pt x="12281"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4" name="Google Shape;7444;p63"/>
              <p:cNvSpPr/>
              <p:nvPr/>
            </p:nvSpPr>
            <p:spPr>
              <a:xfrm>
                <a:off x="5752675" y="4517075"/>
                <a:ext cx="148975" cy="288025"/>
              </a:xfrm>
              <a:custGeom>
                <a:avLst/>
                <a:gdLst/>
                <a:ahLst/>
                <a:cxnLst/>
                <a:rect l="l" t="t" r="r" b="b"/>
                <a:pathLst>
                  <a:path w="5959" h="11521" extrusionOk="0">
                    <a:moveTo>
                      <a:pt x="2949" y="0"/>
                    </a:moveTo>
                    <a:lnTo>
                      <a:pt x="1" y="5776"/>
                    </a:lnTo>
                    <a:lnTo>
                      <a:pt x="2949" y="11520"/>
                    </a:lnTo>
                    <a:lnTo>
                      <a:pt x="5958" y="5776"/>
                    </a:lnTo>
                    <a:lnTo>
                      <a:pt x="29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5" name="Google Shape;7445;p63"/>
              <p:cNvSpPr/>
              <p:nvPr/>
            </p:nvSpPr>
            <p:spPr>
              <a:xfrm>
                <a:off x="59890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6" name="Google Shape;7446;p63"/>
              <p:cNvSpPr/>
              <p:nvPr/>
            </p:nvSpPr>
            <p:spPr>
              <a:xfrm>
                <a:off x="55163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7" name="Google Shape;7447;p63"/>
              <p:cNvSpPr/>
              <p:nvPr/>
            </p:nvSpPr>
            <p:spPr>
              <a:xfrm>
                <a:off x="6144800" y="4171325"/>
                <a:ext cx="307000" cy="348050"/>
              </a:xfrm>
              <a:custGeom>
                <a:avLst/>
                <a:gdLst/>
                <a:ahLst/>
                <a:cxnLst/>
                <a:rect l="l" t="t" r="r" b="b"/>
                <a:pathLst>
                  <a:path w="12280"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8" name="Google Shape;7448;p63"/>
              <p:cNvSpPr/>
              <p:nvPr/>
            </p:nvSpPr>
            <p:spPr>
              <a:xfrm>
                <a:off x="6144800" y="4802800"/>
                <a:ext cx="307000" cy="348800"/>
              </a:xfrm>
              <a:custGeom>
                <a:avLst/>
                <a:gdLst/>
                <a:ahLst/>
                <a:cxnLst/>
                <a:rect l="l" t="t" r="r" b="b"/>
                <a:pathLst>
                  <a:path w="12280" h="13952" extrusionOk="0">
                    <a:moveTo>
                      <a:pt x="6110" y="0"/>
                    </a:moveTo>
                    <a:lnTo>
                      <a:pt x="0" y="13952"/>
                    </a:lnTo>
                    <a:lnTo>
                      <a:pt x="1228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9" name="Google Shape;7449;p63"/>
              <p:cNvSpPr/>
              <p:nvPr/>
            </p:nvSpPr>
            <p:spPr>
              <a:xfrm>
                <a:off x="62230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0" name="Google Shape;7450;p63"/>
              <p:cNvSpPr/>
              <p:nvPr/>
            </p:nvSpPr>
            <p:spPr>
              <a:xfrm>
                <a:off x="6460150" y="4517075"/>
                <a:ext cx="150475" cy="288025"/>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1" name="Google Shape;7451;p63"/>
              <p:cNvSpPr/>
              <p:nvPr/>
            </p:nvSpPr>
            <p:spPr>
              <a:xfrm>
                <a:off x="5987500" y="4517075"/>
                <a:ext cx="149725" cy="288025"/>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2" name="Google Shape;7452;p63"/>
              <p:cNvSpPr/>
              <p:nvPr/>
            </p:nvSpPr>
            <p:spPr>
              <a:xfrm>
                <a:off x="6615925" y="4171325"/>
                <a:ext cx="307025" cy="348050"/>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3" name="Google Shape;7453;p63"/>
              <p:cNvSpPr/>
              <p:nvPr/>
            </p:nvSpPr>
            <p:spPr>
              <a:xfrm>
                <a:off x="6615925" y="4802800"/>
                <a:ext cx="307025" cy="348800"/>
              </a:xfrm>
              <a:custGeom>
                <a:avLst/>
                <a:gdLst/>
                <a:ahLst/>
                <a:cxnLst/>
                <a:rect l="l" t="t" r="r" b="b"/>
                <a:pathLst>
                  <a:path w="12281" h="13952" extrusionOk="0">
                    <a:moveTo>
                      <a:pt x="6110" y="0"/>
                    </a:moveTo>
                    <a:lnTo>
                      <a:pt x="0" y="13952"/>
                    </a:lnTo>
                    <a:lnTo>
                      <a:pt x="1228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4" name="Google Shape;7454;p63"/>
              <p:cNvSpPr/>
              <p:nvPr/>
            </p:nvSpPr>
            <p:spPr>
              <a:xfrm>
                <a:off x="6694200" y="4517075"/>
                <a:ext cx="149725" cy="288025"/>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5" name="Google Shape;7455;p63"/>
              <p:cNvSpPr/>
              <p:nvPr/>
            </p:nvSpPr>
            <p:spPr>
              <a:xfrm>
                <a:off x="6931275" y="4517075"/>
                <a:ext cx="150475" cy="288025"/>
              </a:xfrm>
              <a:custGeom>
                <a:avLst/>
                <a:gdLst/>
                <a:ahLst/>
                <a:cxnLst/>
                <a:rect l="l" t="t" r="r" b="b"/>
                <a:pathLst>
                  <a:path w="6019"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6" name="Google Shape;7456;p63"/>
              <p:cNvSpPr/>
              <p:nvPr/>
            </p:nvSpPr>
            <p:spPr>
              <a:xfrm>
                <a:off x="6458625" y="4517075"/>
                <a:ext cx="149725" cy="288025"/>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63"/>
              <p:cNvSpPr/>
              <p:nvPr/>
            </p:nvSpPr>
            <p:spPr>
              <a:xfrm>
                <a:off x="7086300" y="4171325"/>
                <a:ext cx="307025" cy="348050"/>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63"/>
              <p:cNvSpPr/>
              <p:nvPr/>
            </p:nvSpPr>
            <p:spPr>
              <a:xfrm>
                <a:off x="7086300" y="4802800"/>
                <a:ext cx="307025" cy="348800"/>
              </a:xfrm>
              <a:custGeom>
                <a:avLst/>
                <a:gdLst/>
                <a:ahLst/>
                <a:cxnLst/>
                <a:rect l="l" t="t" r="r" b="b"/>
                <a:pathLst>
                  <a:path w="12281" h="13952" extrusionOk="0">
                    <a:moveTo>
                      <a:pt x="6140" y="0"/>
                    </a:moveTo>
                    <a:lnTo>
                      <a:pt x="0" y="13952"/>
                    </a:lnTo>
                    <a:lnTo>
                      <a:pt x="12280"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9" name="Google Shape;7459;p63"/>
              <p:cNvSpPr/>
              <p:nvPr/>
            </p:nvSpPr>
            <p:spPr>
              <a:xfrm>
                <a:off x="7165325" y="4517075"/>
                <a:ext cx="149725" cy="288025"/>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63"/>
              <p:cNvSpPr/>
              <p:nvPr/>
            </p:nvSpPr>
            <p:spPr>
              <a:xfrm>
                <a:off x="74024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63"/>
              <p:cNvSpPr/>
              <p:nvPr/>
            </p:nvSpPr>
            <p:spPr>
              <a:xfrm>
                <a:off x="69297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63"/>
              <p:cNvSpPr/>
              <p:nvPr/>
            </p:nvSpPr>
            <p:spPr>
              <a:xfrm>
                <a:off x="7557425" y="4171325"/>
                <a:ext cx="307025" cy="348050"/>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63"/>
              <p:cNvSpPr/>
              <p:nvPr/>
            </p:nvSpPr>
            <p:spPr>
              <a:xfrm>
                <a:off x="7557425" y="4802800"/>
                <a:ext cx="307025" cy="348800"/>
              </a:xfrm>
              <a:custGeom>
                <a:avLst/>
                <a:gdLst/>
                <a:ahLst/>
                <a:cxnLst/>
                <a:rect l="l" t="t" r="r" b="b"/>
                <a:pathLst>
                  <a:path w="12281" h="13952" extrusionOk="0">
                    <a:moveTo>
                      <a:pt x="6141" y="0"/>
                    </a:moveTo>
                    <a:lnTo>
                      <a:pt x="1" y="13952"/>
                    </a:lnTo>
                    <a:lnTo>
                      <a:pt x="12281"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4" name="Google Shape;7464;p63"/>
              <p:cNvSpPr/>
              <p:nvPr/>
            </p:nvSpPr>
            <p:spPr>
              <a:xfrm>
                <a:off x="76364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63"/>
              <p:cNvSpPr/>
              <p:nvPr/>
            </p:nvSpPr>
            <p:spPr>
              <a:xfrm>
                <a:off x="7873550" y="4517075"/>
                <a:ext cx="148950" cy="288025"/>
              </a:xfrm>
              <a:custGeom>
                <a:avLst/>
                <a:gdLst/>
                <a:ahLst/>
                <a:cxnLst/>
                <a:rect l="l" t="t" r="r" b="b"/>
                <a:pathLst>
                  <a:path w="5958" h="11521" extrusionOk="0">
                    <a:moveTo>
                      <a:pt x="3009" y="0"/>
                    </a:moveTo>
                    <a:lnTo>
                      <a:pt x="0" y="5776"/>
                    </a:lnTo>
                    <a:lnTo>
                      <a:pt x="3009" y="11520"/>
                    </a:lnTo>
                    <a:lnTo>
                      <a:pt x="595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63"/>
              <p:cNvSpPr/>
              <p:nvPr/>
            </p:nvSpPr>
            <p:spPr>
              <a:xfrm>
                <a:off x="7400900" y="4517075"/>
                <a:ext cx="148950" cy="288025"/>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63"/>
              <p:cNvSpPr/>
              <p:nvPr/>
            </p:nvSpPr>
            <p:spPr>
              <a:xfrm>
                <a:off x="8028575" y="4171325"/>
                <a:ext cx="306250" cy="348050"/>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8" name="Google Shape;7468;p63"/>
              <p:cNvSpPr/>
              <p:nvPr/>
            </p:nvSpPr>
            <p:spPr>
              <a:xfrm>
                <a:off x="8028575" y="4802800"/>
                <a:ext cx="306250" cy="348800"/>
              </a:xfrm>
              <a:custGeom>
                <a:avLst/>
                <a:gdLst/>
                <a:ahLst/>
                <a:cxnLst/>
                <a:rect l="l" t="t" r="r" b="b"/>
                <a:pathLst>
                  <a:path w="12250" h="13952" extrusionOk="0">
                    <a:moveTo>
                      <a:pt x="6110" y="0"/>
                    </a:moveTo>
                    <a:lnTo>
                      <a:pt x="0" y="13952"/>
                    </a:lnTo>
                    <a:lnTo>
                      <a:pt x="1225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9" name="Google Shape;7469;p63"/>
              <p:cNvSpPr/>
              <p:nvPr/>
            </p:nvSpPr>
            <p:spPr>
              <a:xfrm>
                <a:off x="8106825"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63"/>
              <p:cNvSpPr/>
              <p:nvPr/>
            </p:nvSpPr>
            <p:spPr>
              <a:xfrm>
                <a:off x="83439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63"/>
              <p:cNvSpPr/>
              <p:nvPr/>
            </p:nvSpPr>
            <p:spPr>
              <a:xfrm>
                <a:off x="78705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63"/>
              <p:cNvSpPr/>
              <p:nvPr/>
            </p:nvSpPr>
            <p:spPr>
              <a:xfrm>
                <a:off x="8499700" y="4171325"/>
                <a:ext cx="307025" cy="348050"/>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3" name="Google Shape;7473;p63"/>
              <p:cNvSpPr/>
              <p:nvPr/>
            </p:nvSpPr>
            <p:spPr>
              <a:xfrm>
                <a:off x="8499700" y="4802800"/>
                <a:ext cx="307025" cy="348800"/>
              </a:xfrm>
              <a:custGeom>
                <a:avLst/>
                <a:gdLst/>
                <a:ahLst/>
                <a:cxnLst/>
                <a:rect l="l" t="t" r="r" b="b"/>
                <a:pathLst>
                  <a:path w="12281" h="13952" extrusionOk="0">
                    <a:moveTo>
                      <a:pt x="6110" y="0"/>
                    </a:moveTo>
                    <a:lnTo>
                      <a:pt x="0" y="13952"/>
                    </a:lnTo>
                    <a:lnTo>
                      <a:pt x="1228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63"/>
              <p:cNvSpPr/>
              <p:nvPr/>
            </p:nvSpPr>
            <p:spPr>
              <a:xfrm>
                <a:off x="85772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63"/>
              <p:cNvSpPr/>
              <p:nvPr/>
            </p:nvSpPr>
            <p:spPr>
              <a:xfrm>
                <a:off x="88150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63"/>
              <p:cNvSpPr/>
              <p:nvPr/>
            </p:nvSpPr>
            <p:spPr>
              <a:xfrm>
                <a:off x="8341650"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63"/>
              <p:cNvSpPr/>
              <p:nvPr/>
            </p:nvSpPr>
            <p:spPr>
              <a:xfrm>
                <a:off x="8970825" y="4171325"/>
                <a:ext cx="307025" cy="348050"/>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63"/>
              <p:cNvSpPr/>
              <p:nvPr/>
            </p:nvSpPr>
            <p:spPr>
              <a:xfrm>
                <a:off x="8970825" y="4802800"/>
                <a:ext cx="307025" cy="348800"/>
              </a:xfrm>
              <a:custGeom>
                <a:avLst/>
                <a:gdLst/>
                <a:ahLst/>
                <a:cxnLst/>
                <a:rect l="l" t="t" r="r" b="b"/>
                <a:pathLst>
                  <a:path w="12281" h="13952" extrusionOk="0">
                    <a:moveTo>
                      <a:pt x="6110" y="0"/>
                    </a:moveTo>
                    <a:lnTo>
                      <a:pt x="1" y="13952"/>
                    </a:lnTo>
                    <a:lnTo>
                      <a:pt x="12281"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63"/>
              <p:cNvSpPr/>
              <p:nvPr/>
            </p:nvSpPr>
            <p:spPr>
              <a:xfrm>
                <a:off x="9048350"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63"/>
              <p:cNvSpPr/>
              <p:nvPr/>
            </p:nvSpPr>
            <p:spPr>
              <a:xfrm>
                <a:off x="92861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63"/>
              <p:cNvSpPr/>
              <p:nvPr/>
            </p:nvSpPr>
            <p:spPr>
              <a:xfrm>
                <a:off x="8812775"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63"/>
              <p:cNvSpPr/>
              <p:nvPr/>
            </p:nvSpPr>
            <p:spPr>
              <a:xfrm>
                <a:off x="9441200" y="4171325"/>
                <a:ext cx="306275" cy="348050"/>
              </a:xfrm>
              <a:custGeom>
                <a:avLst/>
                <a:gdLst/>
                <a:ahLst/>
                <a:cxnLst/>
                <a:rect l="l" t="t" r="r" b="b"/>
                <a:pathLst>
                  <a:path w="12251" h="13922" extrusionOk="0">
                    <a:moveTo>
                      <a:pt x="1" y="0"/>
                    </a:moveTo>
                    <a:lnTo>
                      <a:pt x="6141"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63"/>
              <p:cNvSpPr/>
              <p:nvPr/>
            </p:nvSpPr>
            <p:spPr>
              <a:xfrm>
                <a:off x="9441200" y="4802800"/>
                <a:ext cx="306275" cy="348800"/>
              </a:xfrm>
              <a:custGeom>
                <a:avLst/>
                <a:gdLst/>
                <a:ahLst/>
                <a:cxnLst/>
                <a:rect l="l" t="t" r="r" b="b"/>
                <a:pathLst>
                  <a:path w="12251" h="13952" extrusionOk="0">
                    <a:moveTo>
                      <a:pt x="6141" y="0"/>
                    </a:moveTo>
                    <a:lnTo>
                      <a:pt x="1" y="13952"/>
                    </a:lnTo>
                    <a:lnTo>
                      <a:pt x="12250"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63"/>
              <p:cNvSpPr/>
              <p:nvPr/>
            </p:nvSpPr>
            <p:spPr>
              <a:xfrm>
                <a:off x="9519475"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63"/>
              <p:cNvSpPr/>
              <p:nvPr/>
            </p:nvSpPr>
            <p:spPr>
              <a:xfrm>
                <a:off x="97573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6" name="Google Shape;7486;p63"/>
              <p:cNvSpPr/>
              <p:nvPr/>
            </p:nvSpPr>
            <p:spPr>
              <a:xfrm>
                <a:off x="92839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7" name="Google Shape;7487;p63"/>
              <p:cNvSpPr/>
              <p:nvPr/>
            </p:nvSpPr>
            <p:spPr>
              <a:xfrm>
                <a:off x="9912350" y="4171325"/>
                <a:ext cx="306250" cy="348050"/>
              </a:xfrm>
              <a:custGeom>
                <a:avLst/>
                <a:gdLst/>
                <a:ahLst/>
                <a:cxnLst/>
                <a:rect l="l" t="t" r="r" b="b"/>
                <a:pathLst>
                  <a:path w="12250" h="13922" extrusionOk="0">
                    <a:moveTo>
                      <a:pt x="0" y="0"/>
                    </a:moveTo>
                    <a:lnTo>
                      <a:pt x="6140" y="13922"/>
                    </a:lnTo>
                    <a:lnTo>
                      <a:pt x="122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8" name="Google Shape;7488;p63"/>
              <p:cNvSpPr/>
              <p:nvPr/>
            </p:nvSpPr>
            <p:spPr>
              <a:xfrm>
                <a:off x="9912350" y="4802800"/>
                <a:ext cx="306250" cy="348800"/>
              </a:xfrm>
              <a:custGeom>
                <a:avLst/>
                <a:gdLst/>
                <a:ahLst/>
                <a:cxnLst/>
                <a:rect l="l" t="t" r="r" b="b"/>
                <a:pathLst>
                  <a:path w="12250" h="13952" extrusionOk="0">
                    <a:moveTo>
                      <a:pt x="6140" y="0"/>
                    </a:moveTo>
                    <a:lnTo>
                      <a:pt x="0" y="13952"/>
                    </a:lnTo>
                    <a:lnTo>
                      <a:pt x="12249"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9" name="Google Shape;7489;p63"/>
              <p:cNvSpPr/>
              <p:nvPr/>
            </p:nvSpPr>
            <p:spPr>
              <a:xfrm>
                <a:off x="99906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0" name="Google Shape;7490;p63"/>
              <p:cNvSpPr/>
              <p:nvPr/>
            </p:nvSpPr>
            <p:spPr>
              <a:xfrm>
                <a:off x="10228450" y="4517075"/>
                <a:ext cx="148975" cy="288025"/>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1" name="Google Shape;7491;p63"/>
              <p:cNvSpPr/>
              <p:nvPr/>
            </p:nvSpPr>
            <p:spPr>
              <a:xfrm>
                <a:off x="9755050"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2" name="Google Shape;7492;p63"/>
              <p:cNvSpPr/>
              <p:nvPr/>
            </p:nvSpPr>
            <p:spPr>
              <a:xfrm>
                <a:off x="10383475" y="4171325"/>
                <a:ext cx="306250" cy="348050"/>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3" name="Google Shape;7493;p63"/>
              <p:cNvSpPr/>
              <p:nvPr/>
            </p:nvSpPr>
            <p:spPr>
              <a:xfrm>
                <a:off x="10383475" y="4802800"/>
                <a:ext cx="306250" cy="348800"/>
              </a:xfrm>
              <a:custGeom>
                <a:avLst/>
                <a:gdLst/>
                <a:ahLst/>
                <a:cxnLst/>
                <a:rect l="l" t="t" r="r" b="b"/>
                <a:pathLst>
                  <a:path w="12250" h="13952" extrusionOk="0">
                    <a:moveTo>
                      <a:pt x="6110" y="0"/>
                    </a:moveTo>
                    <a:lnTo>
                      <a:pt x="0" y="13952"/>
                    </a:lnTo>
                    <a:lnTo>
                      <a:pt x="1225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4" name="Google Shape;7494;p63"/>
              <p:cNvSpPr/>
              <p:nvPr/>
            </p:nvSpPr>
            <p:spPr>
              <a:xfrm>
                <a:off x="10461750" y="4517075"/>
                <a:ext cx="149725" cy="288025"/>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5" name="Google Shape;7495;p63"/>
              <p:cNvSpPr/>
              <p:nvPr/>
            </p:nvSpPr>
            <p:spPr>
              <a:xfrm>
                <a:off x="10698825" y="4517075"/>
                <a:ext cx="149725" cy="288025"/>
              </a:xfrm>
              <a:custGeom>
                <a:avLst/>
                <a:gdLst/>
                <a:ahLst/>
                <a:cxnLst/>
                <a:rect l="l" t="t" r="r" b="b"/>
                <a:pathLst>
                  <a:path w="5989" h="11521" extrusionOk="0">
                    <a:moveTo>
                      <a:pt x="2979" y="0"/>
                    </a:moveTo>
                    <a:lnTo>
                      <a:pt x="1" y="5776"/>
                    </a:lnTo>
                    <a:lnTo>
                      <a:pt x="2979" y="11520"/>
                    </a:lnTo>
                    <a:lnTo>
                      <a:pt x="5989"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6" name="Google Shape;7496;p63"/>
              <p:cNvSpPr/>
              <p:nvPr/>
            </p:nvSpPr>
            <p:spPr>
              <a:xfrm>
                <a:off x="10225425"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7" name="Google Shape;7497;p63"/>
              <p:cNvSpPr/>
              <p:nvPr/>
            </p:nvSpPr>
            <p:spPr>
              <a:xfrm>
                <a:off x="10854600" y="4171325"/>
                <a:ext cx="306275" cy="348050"/>
              </a:xfrm>
              <a:custGeom>
                <a:avLst/>
                <a:gdLst/>
                <a:ahLst/>
                <a:cxnLst/>
                <a:rect l="l" t="t" r="r" b="b"/>
                <a:pathLst>
                  <a:path w="12251" h="13922" extrusionOk="0">
                    <a:moveTo>
                      <a:pt x="1"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8" name="Google Shape;7498;p63"/>
              <p:cNvSpPr/>
              <p:nvPr/>
            </p:nvSpPr>
            <p:spPr>
              <a:xfrm>
                <a:off x="10854600" y="4802800"/>
                <a:ext cx="306275" cy="348800"/>
              </a:xfrm>
              <a:custGeom>
                <a:avLst/>
                <a:gdLst/>
                <a:ahLst/>
                <a:cxnLst/>
                <a:rect l="l" t="t" r="r" b="b"/>
                <a:pathLst>
                  <a:path w="12251" h="13952" extrusionOk="0">
                    <a:moveTo>
                      <a:pt x="6110" y="0"/>
                    </a:moveTo>
                    <a:lnTo>
                      <a:pt x="1" y="13952"/>
                    </a:lnTo>
                    <a:lnTo>
                      <a:pt x="1225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9" name="Google Shape;7499;p63"/>
              <p:cNvSpPr/>
              <p:nvPr/>
            </p:nvSpPr>
            <p:spPr>
              <a:xfrm>
                <a:off x="10932125"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0" name="Google Shape;7500;p63"/>
              <p:cNvSpPr/>
              <p:nvPr/>
            </p:nvSpPr>
            <p:spPr>
              <a:xfrm>
                <a:off x="111699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63"/>
              <p:cNvSpPr/>
              <p:nvPr/>
            </p:nvSpPr>
            <p:spPr>
              <a:xfrm>
                <a:off x="10696550"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2" name="Google Shape;7502;p63"/>
              <p:cNvSpPr/>
              <p:nvPr/>
            </p:nvSpPr>
            <p:spPr>
              <a:xfrm>
                <a:off x="7185850" y="4507950"/>
                <a:ext cx="61575" cy="61575"/>
              </a:xfrm>
              <a:custGeom>
                <a:avLst/>
                <a:gdLst/>
                <a:ahLst/>
                <a:cxnLst/>
                <a:rect l="l" t="t" r="r" b="b"/>
                <a:pathLst>
                  <a:path w="2463" h="2463" extrusionOk="0">
                    <a:moveTo>
                      <a:pt x="0" y="1"/>
                    </a:moveTo>
                    <a:lnTo>
                      <a:pt x="0" y="2463"/>
                    </a:lnTo>
                    <a:lnTo>
                      <a:pt x="2462" y="2463"/>
                    </a:lnTo>
                    <a:lnTo>
                      <a:pt x="24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3" name="Google Shape;7503;p63"/>
              <p:cNvSpPr/>
              <p:nvPr/>
            </p:nvSpPr>
            <p:spPr>
              <a:xfrm>
                <a:off x="7026275" y="4894750"/>
                <a:ext cx="117800" cy="117800"/>
              </a:xfrm>
              <a:custGeom>
                <a:avLst/>
                <a:gdLst/>
                <a:ahLst/>
                <a:cxnLst/>
                <a:rect l="l" t="t" r="r" b="b"/>
                <a:pathLst>
                  <a:path w="4712" h="4712" extrusionOk="0">
                    <a:moveTo>
                      <a:pt x="0" y="0"/>
                    </a:moveTo>
                    <a:lnTo>
                      <a:pt x="0" y="4711"/>
                    </a:lnTo>
                    <a:lnTo>
                      <a:pt x="4711" y="4711"/>
                    </a:lnTo>
                    <a:lnTo>
                      <a:pt x="47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4" name="Google Shape;7504;p63"/>
              <p:cNvSpPr/>
              <p:nvPr/>
            </p:nvSpPr>
            <p:spPr>
              <a:xfrm>
                <a:off x="4851450" y="4602950"/>
                <a:ext cx="76025" cy="76000"/>
              </a:xfrm>
              <a:custGeom>
                <a:avLst/>
                <a:gdLst/>
                <a:ahLst/>
                <a:cxnLst/>
                <a:rect l="l" t="t" r="r" b="b"/>
                <a:pathLst>
                  <a:path w="3041" h="3040" extrusionOk="0">
                    <a:moveTo>
                      <a:pt x="1" y="0"/>
                    </a:moveTo>
                    <a:lnTo>
                      <a:pt x="1" y="3040"/>
                    </a:lnTo>
                    <a:lnTo>
                      <a:pt x="3040" y="3040"/>
                    </a:lnTo>
                    <a:lnTo>
                      <a:pt x="30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5" name="Google Shape;7505;p63"/>
              <p:cNvSpPr/>
              <p:nvPr/>
            </p:nvSpPr>
            <p:spPr>
              <a:xfrm>
                <a:off x="5782325" y="4467675"/>
                <a:ext cx="67650" cy="68425"/>
              </a:xfrm>
              <a:custGeom>
                <a:avLst/>
                <a:gdLst/>
                <a:ahLst/>
                <a:cxnLst/>
                <a:rect l="l" t="t" r="r" b="b"/>
                <a:pathLst>
                  <a:path w="2706" h="2737" extrusionOk="0">
                    <a:moveTo>
                      <a:pt x="0" y="1"/>
                    </a:moveTo>
                    <a:lnTo>
                      <a:pt x="0" y="2736"/>
                    </a:lnTo>
                    <a:lnTo>
                      <a:pt x="2706" y="2736"/>
                    </a:lnTo>
                    <a:lnTo>
                      <a:pt x="2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6" name="Google Shape;7506;p63"/>
              <p:cNvSpPr/>
              <p:nvPr/>
            </p:nvSpPr>
            <p:spPr>
              <a:xfrm>
                <a:off x="6694200" y="4552025"/>
                <a:ext cx="98050" cy="98825"/>
              </a:xfrm>
              <a:custGeom>
                <a:avLst/>
                <a:gdLst/>
                <a:ahLst/>
                <a:cxnLst/>
                <a:rect l="l" t="t" r="r" b="b"/>
                <a:pathLst>
                  <a:path w="3922" h="3953" extrusionOk="0">
                    <a:moveTo>
                      <a:pt x="0" y="1"/>
                    </a:moveTo>
                    <a:lnTo>
                      <a:pt x="0" y="3952"/>
                    </a:lnTo>
                    <a:lnTo>
                      <a:pt x="3921" y="3952"/>
                    </a:lnTo>
                    <a:lnTo>
                      <a:pt x="39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7" name="Google Shape;7507;p63"/>
              <p:cNvSpPr/>
              <p:nvPr/>
            </p:nvSpPr>
            <p:spPr>
              <a:xfrm>
                <a:off x="7629625" y="4227550"/>
                <a:ext cx="73725" cy="73750"/>
              </a:xfrm>
              <a:custGeom>
                <a:avLst/>
                <a:gdLst/>
                <a:ahLst/>
                <a:cxnLst/>
                <a:rect l="l" t="t" r="r" b="b"/>
                <a:pathLst>
                  <a:path w="2949" h="2950" extrusionOk="0">
                    <a:moveTo>
                      <a:pt x="0" y="1"/>
                    </a:moveTo>
                    <a:lnTo>
                      <a:pt x="0" y="2949"/>
                    </a:lnTo>
                    <a:lnTo>
                      <a:pt x="2949" y="2949"/>
                    </a:lnTo>
                    <a:lnTo>
                      <a:pt x="29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8" name="Google Shape;7508;p63"/>
              <p:cNvSpPr/>
              <p:nvPr/>
            </p:nvSpPr>
            <p:spPr>
              <a:xfrm>
                <a:off x="5991300" y="4928175"/>
                <a:ext cx="52450" cy="53225"/>
              </a:xfrm>
              <a:custGeom>
                <a:avLst/>
                <a:gdLst/>
                <a:ahLst/>
                <a:cxnLst/>
                <a:rect l="l" t="t" r="r" b="b"/>
                <a:pathLst>
                  <a:path w="2098" h="2129" extrusionOk="0">
                    <a:moveTo>
                      <a:pt x="0" y="0"/>
                    </a:moveTo>
                    <a:lnTo>
                      <a:pt x="0" y="2128"/>
                    </a:lnTo>
                    <a:lnTo>
                      <a:pt x="2097" y="2128"/>
                    </a:lnTo>
                    <a:lnTo>
                      <a:pt x="20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09" name="Google Shape;7509;p63"/>
            <p:cNvGrpSpPr/>
            <p:nvPr/>
          </p:nvGrpSpPr>
          <p:grpSpPr>
            <a:xfrm>
              <a:off x="4201283" y="-175987"/>
              <a:ext cx="4267653" cy="437105"/>
              <a:chOff x="1748800" y="4171325"/>
              <a:chExt cx="9570875" cy="980275"/>
            </a:xfrm>
          </p:grpSpPr>
          <p:sp>
            <p:nvSpPr>
              <p:cNvPr id="7510" name="Google Shape;7510;p63"/>
              <p:cNvSpPr/>
              <p:nvPr/>
            </p:nvSpPr>
            <p:spPr>
              <a:xfrm>
                <a:off x="1906100" y="4171325"/>
                <a:ext cx="307025" cy="348050"/>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1" name="Google Shape;7511;p63"/>
              <p:cNvSpPr/>
              <p:nvPr/>
            </p:nvSpPr>
            <p:spPr>
              <a:xfrm>
                <a:off x="1906100" y="4802800"/>
                <a:ext cx="307025" cy="348800"/>
              </a:xfrm>
              <a:custGeom>
                <a:avLst/>
                <a:gdLst/>
                <a:ahLst/>
                <a:cxnLst/>
                <a:rect l="l" t="t" r="r" b="b"/>
                <a:pathLst>
                  <a:path w="12281" h="13952" extrusionOk="0">
                    <a:moveTo>
                      <a:pt x="6141" y="0"/>
                    </a:moveTo>
                    <a:lnTo>
                      <a:pt x="1" y="13952"/>
                    </a:lnTo>
                    <a:lnTo>
                      <a:pt x="12281"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2" name="Google Shape;7512;p63"/>
              <p:cNvSpPr/>
              <p:nvPr/>
            </p:nvSpPr>
            <p:spPr>
              <a:xfrm>
                <a:off x="19843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3" name="Google Shape;7513;p63"/>
              <p:cNvSpPr/>
              <p:nvPr/>
            </p:nvSpPr>
            <p:spPr>
              <a:xfrm>
                <a:off x="2221475"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4" name="Google Shape;7514;p63"/>
              <p:cNvSpPr/>
              <p:nvPr/>
            </p:nvSpPr>
            <p:spPr>
              <a:xfrm>
                <a:off x="174880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5" name="Google Shape;7515;p63"/>
              <p:cNvSpPr/>
              <p:nvPr/>
            </p:nvSpPr>
            <p:spPr>
              <a:xfrm>
                <a:off x="2376475" y="4171325"/>
                <a:ext cx="307025" cy="348050"/>
              </a:xfrm>
              <a:custGeom>
                <a:avLst/>
                <a:gdLst/>
                <a:ahLst/>
                <a:cxnLst/>
                <a:rect l="l" t="t" r="r" b="b"/>
                <a:pathLst>
                  <a:path w="12281" h="13922" extrusionOk="0">
                    <a:moveTo>
                      <a:pt x="1" y="0"/>
                    </a:moveTo>
                    <a:lnTo>
                      <a:pt x="617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6" name="Google Shape;7516;p63"/>
              <p:cNvSpPr/>
              <p:nvPr/>
            </p:nvSpPr>
            <p:spPr>
              <a:xfrm>
                <a:off x="2376475" y="4802800"/>
                <a:ext cx="307025" cy="348800"/>
              </a:xfrm>
              <a:custGeom>
                <a:avLst/>
                <a:gdLst/>
                <a:ahLst/>
                <a:cxnLst/>
                <a:rect l="l" t="t" r="r" b="b"/>
                <a:pathLst>
                  <a:path w="12281" h="13952" extrusionOk="0">
                    <a:moveTo>
                      <a:pt x="6171" y="0"/>
                    </a:moveTo>
                    <a:lnTo>
                      <a:pt x="1" y="13952"/>
                    </a:lnTo>
                    <a:lnTo>
                      <a:pt x="12281" y="13952"/>
                    </a:lnTo>
                    <a:lnTo>
                      <a:pt x="6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7" name="Google Shape;7517;p63"/>
              <p:cNvSpPr/>
              <p:nvPr/>
            </p:nvSpPr>
            <p:spPr>
              <a:xfrm>
                <a:off x="24555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8" name="Google Shape;7518;p63"/>
              <p:cNvSpPr/>
              <p:nvPr/>
            </p:nvSpPr>
            <p:spPr>
              <a:xfrm>
                <a:off x="26933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9" name="Google Shape;7519;p63"/>
              <p:cNvSpPr/>
              <p:nvPr/>
            </p:nvSpPr>
            <p:spPr>
              <a:xfrm>
                <a:off x="2219950" y="4517075"/>
                <a:ext cx="150475" cy="288025"/>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0" name="Google Shape;7520;p63"/>
              <p:cNvSpPr/>
              <p:nvPr/>
            </p:nvSpPr>
            <p:spPr>
              <a:xfrm>
                <a:off x="2847625" y="4171325"/>
                <a:ext cx="307025" cy="348050"/>
              </a:xfrm>
              <a:custGeom>
                <a:avLst/>
                <a:gdLst/>
                <a:ahLst/>
                <a:cxnLst/>
                <a:rect l="l" t="t" r="r" b="b"/>
                <a:pathLst>
                  <a:path w="12281"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1" name="Google Shape;7521;p63"/>
              <p:cNvSpPr/>
              <p:nvPr/>
            </p:nvSpPr>
            <p:spPr>
              <a:xfrm>
                <a:off x="2847625" y="4802800"/>
                <a:ext cx="307025" cy="348800"/>
              </a:xfrm>
              <a:custGeom>
                <a:avLst/>
                <a:gdLst/>
                <a:ahLst/>
                <a:cxnLst/>
                <a:rect l="l" t="t" r="r" b="b"/>
                <a:pathLst>
                  <a:path w="12281" h="13952" extrusionOk="0">
                    <a:moveTo>
                      <a:pt x="6170" y="0"/>
                    </a:moveTo>
                    <a:lnTo>
                      <a:pt x="0" y="13952"/>
                    </a:lnTo>
                    <a:lnTo>
                      <a:pt x="12280" y="13952"/>
                    </a:lnTo>
                    <a:lnTo>
                      <a:pt x="61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2" name="Google Shape;7522;p63"/>
              <p:cNvSpPr/>
              <p:nvPr/>
            </p:nvSpPr>
            <p:spPr>
              <a:xfrm>
                <a:off x="2926650" y="4517075"/>
                <a:ext cx="150475" cy="288025"/>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3" name="Google Shape;7523;p63"/>
              <p:cNvSpPr/>
              <p:nvPr/>
            </p:nvSpPr>
            <p:spPr>
              <a:xfrm>
                <a:off x="3164500" y="4517075"/>
                <a:ext cx="148950" cy="288025"/>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4" name="Google Shape;7524;p63"/>
              <p:cNvSpPr/>
              <p:nvPr/>
            </p:nvSpPr>
            <p:spPr>
              <a:xfrm>
                <a:off x="2691075" y="4517075"/>
                <a:ext cx="148975" cy="288025"/>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5" name="Google Shape;7525;p63"/>
              <p:cNvSpPr/>
              <p:nvPr/>
            </p:nvSpPr>
            <p:spPr>
              <a:xfrm>
                <a:off x="3318750" y="4171325"/>
                <a:ext cx="307025" cy="348050"/>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6" name="Google Shape;7526;p63"/>
              <p:cNvSpPr/>
              <p:nvPr/>
            </p:nvSpPr>
            <p:spPr>
              <a:xfrm>
                <a:off x="3318750" y="4802800"/>
                <a:ext cx="307025" cy="348800"/>
              </a:xfrm>
              <a:custGeom>
                <a:avLst/>
                <a:gdLst/>
                <a:ahLst/>
                <a:cxnLst/>
                <a:rect l="l" t="t" r="r" b="b"/>
                <a:pathLst>
                  <a:path w="12281" h="13952" extrusionOk="0">
                    <a:moveTo>
                      <a:pt x="6140" y="0"/>
                    </a:moveTo>
                    <a:lnTo>
                      <a:pt x="0" y="13952"/>
                    </a:lnTo>
                    <a:lnTo>
                      <a:pt x="12280"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7" name="Google Shape;7527;p63"/>
              <p:cNvSpPr/>
              <p:nvPr/>
            </p:nvSpPr>
            <p:spPr>
              <a:xfrm>
                <a:off x="3397775" y="4517075"/>
                <a:ext cx="148975" cy="288025"/>
              </a:xfrm>
              <a:custGeom>
                <a:avLst/>
                <a:gdLst/>
                <a:ahLst/>
                <a:cxnLst/>
                <a:rect l="l" t="t" r="r" b="b"/>
                <a:pathLst>
                  <a:path w="5959" h="11521" extrusionOk="0">
                    <a:moveTo>
                      <a:pt x="2979" y="0"/>
                    </a:moveTo>
                    <a:lnTo>
                      <a:pt x="1"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8" name="Google Shape;7528;p63"/>
              <p:cNvSpPr/>
              <p:nvPr/>
            </p:nvSpPr>
            <p:spPr>
              <a:xfrm>
                <a:off x="36341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9" name="Google Shape;7529;p63"/>
              <p:cNvSpPr/>
              <p:nvPr/>
            </p:nvSpPr>
            <p:spPr>
              <a:xfrm>
                <a:off x="31614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0" name="Google Shape;7530;p63"/>
              <p:cNvSpPr/>
              <p:nvPr/>
            </p:nvSpPr>
            <p:spPr>
              <a:xfrm>
                <a:off x="3789875" y="4171325"/>
                <a:ext cx="307025" cy="348050"/>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1" name="Google Shape;7531;p63"/>
              <p:cNvSpPr/>
              <p:nvPr/>
            </p:nvSpPr>
            <p:spPr>
              <a:xfrm>
                <a:off x="3789875" y="4802800"/>
                <a:ext cx="307025" cy="348800"/>
              </a:xfrm>
              <a:custGeom>
                <a:avLst/>
                <a:gdLst/>
                <a:ahLst/>
                <a:cxnLst/>
                <a:rect l="l" t="t" r="r" b="b"/>
                <a:pathLst>
                  <a:path w="12281" h="13952" extrusionOk="0">
                    <a:moveTo>
                      <a:pt x="6141" y="0"/>
                    </a:moveTo>
                    <a:lnTo>
                      <a:pt x="1" y="13952"/>
                    </a:lnTo>
                    <a:lnTo>
                      <a:pt x="12281"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2" name="Google Shape;7532;p63"/>
              <p:cNvSpPr/>
              <p:nvPr/>
            </p:nvSpPr>
            <p:spPr>
              <a:xfrm>
                <a:off x="38681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3" name="Google Shape;7533;p63"/>
              <p:cNvSpPr/>
              <p:nvPr/>
            </p:nvSpPr>
            <p:spPr>
              <a:xfrm>
                <a:off x="4105250"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4" name="Google Shape;7534;p63"/>
              <p:cNvSpPr/>
              <p:nvPr/>
            </p:nvSpPr>
            <p:spPr>
              <a:xfrm>
                <a:off x="36325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5" name="Google Shape;7535;p63"/>
              <p:cNvSpPr/>
              <p:nvPr/>
            </p:nvSpPr>
            <p:spPr>
              <a:xfrm>
                <a:off x="4261025" y="4171325"/>
                <a:ext cx="307025" cy="348050"/>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6" name="Google Shape;7536;p63"/>
              <p:cNvSpPr/>
              <p:nvPr/>
            </p:nvSpPr>
            <p:spPr>
              <a:xfrm>
                <a:off x="4261025" y="4802800"/>
                <a:ext cx="307025" cy="348800"/>
              </a:xfrm>
              <a:custGeom>
                <a:avLst/>
                <a:gdLst/>
                <a:ahLst/>
                <a:cxnLst/>
                <a:rect l="l" t="t" r="r" b="b"/>
                <a:pathLst>
                  <a:path w="12281" h="13952" extrusionOk="0">
                    <a:moveTo>
                      <a:pt x="6140" y="0"/>
                    </a:moveTo>
                    <a:lnTo>
                      <a:pt x="0" y="13952"/>
                    </a:lnTo>
                    <a:lnTo>
                      <a:pt x="12280"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7" name="Google Shape;7537;p63"/>
              <p:cNvSpPr/>
              <p:nvPr/>
            </p:nvSpPr>
            <p:spPr>
              <a:xfrm>
                <a:off x="43392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8" name="Google Shape;7538;p63"/>
              <p:cNvSpPr/>
              <p:nvPr/>
            </p:nvSpPr>
            <p:spPr>
              <a:xfrm>
                <a:off x="4576375"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9" name="Google Shape;7539;p63"/>
              <p:cNvSpPr/>
              <p:nvPr/>
            </p:nvSpPr>
            <p:spPr>
              <a:xfrm>
                <a:off x="41037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0" name="Google Shape;7540;p63"/>
              <p:cNvSpPr/>
              <p:nvPr/>
            </p:nvSpPr>
            <p:spPr>
              <a:xfrm>
                <a:off x="4731400" y="4171325"/>
                <a:ext cx="307000" cy="348050"/>
              </a:xfrm>
              <a:custGeom>
                <a:avLst/>
                <a:gdLst/>
                <a:ahLst/>
                <a:cxnLst/>
                <a:rect l="l" t="t" r="r" b="b"/>
                <a:pathLst>
                  <a:path w="12280"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1" name="Google Shape;7541;p63"/>
              <p:cNvSpPr/>
              <p:nvPr/>
            </p:nvSpPr>
            <p:spPr>
              <a:xfrm>
                <a:off x="4731400" y="4802800"/>
                <a:ext cx="307000" cy="348800"/>
              </a:xfrm>
              <a:custGeom>
                <a:avLst/>
                <a:gdLst/>
                <a:ahLst/>
                <a:cxnLst/>
                <a:rect l="l" t="t" r="r" b="b"/>
                <a:pathLst>
                  <a:path w="12280" h="13952" extrusionOk="0">
                    <a:moveTo>
                      <a:pt x="6170" y="0"/>
                    </a:moveTo>
                    <a:lnTo>
                      <a:pt x="0" y="13952"/>
                    </a:lnTo>
                    <a:lnTo>
                      <a:pt x="12280" y="13952"/>
                    </a:lnTo>
                    <a:lnTo>
                      <a:pt x="61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2" name="Google Shape;7542;p63"/>
              <p:cNvSpPr/>
              <p:nvPr/>
            </p:nvSpPr>
            <p:spPr>
              <a:xfrm>
                <a:off x="48104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3" name="Google Shape;7543;p63"/>
              <p:cNvSpPr/>
              <p:nvPr/>
            </p:nvSpPr>
            <p:spPr>
              <a:xfrm>
                <a:off x="50475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4" name="Google Shape;7544;p63"/>
              <p:cNvSpPr/>
              <p:nvPr/>
            </p:nvSpPr>
            <p:spPr>
              <a:xfrm>
                <a:off x="45748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5" name="Google Shape;7545;p63"/>
              <p:cNvSpPr/>
              <p:nvPr/>
            </p:nvSpPr>
            <p:spPr>
              <a:xfrm>
                <a:off x="5202525" y="4171325"/>
                <a:ext cx="307025" cy="348050"/>
              </a:xfrm>
              <a:custGeom>
                <a:avLst/>
                <a:gdLst/>
                <a:ahLst/>
                <a:cxnLst/>
                <a:rect l="l" t="t" r="r" b="b"/>
                <a:pathLst>
                  <a:path w="12281" h="13922" extrusionOk="0">
                    <a:moveTo>
                      <a:pt x="0" y="0"/>
                    </a:moveTo>
                    <a:lnTo>
                      <a:pt x="6171"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6" name="Google Shape;7546;p63"/>
              <p:cNvSpPr/>
              <p:nvPr/>
            </p:nvSpPr>
            <p:spPr>
              <a:xfrm>
                <a:off x="5202525" y="4802800"/>
                <a:ext cx="307025" cy="348800"/>
              </a:xfrm>
              <a:custGeom>
                <a:avLst/>
                <a:gdLst/>
                <a:ahLst/>
                <a:cxnLst/>
                <a:rect l="l" t="t" r="r" b="b"/>
                <a:pathLst>
                  <a:path w="12281" h="13952" extrusionOk="0">
                    <a:moveTo>
                      <a:pt x="6171" y="0"/>
                    </a:moveTo>
                    <a:lnTo>
                      <a:pt x="0" y="13952"/>
                    </a:lnTo>
                    <a:lnTo>
                      <a:pt x="12280" y="13952"/>
                    </a:lnTo>
                    <a:lnTo>
                      <a:pt x="6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7" name="Google Shape;7547;p63"/>
              <p:cNvSpPr/>
              <p:nvPr/>
            </p:nvSpPr>
            <p:spPr>
              <a:xfrm>
                <a:off x="52815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8" name="Google Shape;7548;p63"/>
              <p:cNvSpPr/>
              <p:nvPr/>
            </p:nvSpPr>
            <p:spPr>
              <a:xfrm>
                <a:off x="5518650" y="4517075"/>
                <a:ext cx="149700" cy="288025"/>
              </a:xfrm>
              <a:custGeom>
                <a:avLst/>
                <a:gdLst/>
                <a:ahLst/>
                <a:cxnLst/>
                <a:rect l="l" t="t" r="r" b="b"/>
                <a:pathLst>
                  <a:path w="5988"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9" name="Google Shape;7549;p63"/>
              <p:cNvSpPr/>
              <p:nvPr/>
            </p:nvSpPr>
            <p:spPr>
              <a:xfrm>
                <a:off x="5045975" y="4517075"/>
                <a:ext cx="148975" cy="288025"/>
              </a:xfrm>
              <a:custGeom>
                <a:avLst/>
                <a:gdLst/>
                <a:ahLst/>
                <a:cxnLst/>
                <a:rect l="l" t="t" r="r" b="b"/>
                <a:pathLst>
                  <a:path w="5959" h="11521" extrusionOk="0">
                    <a:moveTo>
                      <a:pt x="2980" y="0"/>
                    </a:moveTo>
                    <a:lnTo>
                      <a:pt x="1" y="5776"/>
                    </a:lnTo>
                    <a:lnTo>
                      <a:pt x="2980" y="11520"/>
                    </a:lnTo>
                    <a:lnTo>
                      <a:pt x="5958"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0" name="Google Shape;7550;p63"/>
              <p:cNvSpPr/>
              <p:nvPr/>
            </p:nvSpPr>
            <p:spPr>
              <a:xfrm>
                <a:off x="5673650" y="4171325"/>
                <a:ext cx="307025" cy="348050"/>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1" name="Google Shape;7551;p63"/>
              <p:cNvSpPr/>
              <p:nvPr/>
            </p:nvSpPr>
            <p:spPr>
              <a:xfrm>
                <a:off x="5673650" y="4802800"/>
                <a:ext cx="307025" cy="348800"/>
              </a:xfrm>
              <a:custGeom>
                <a:avLst/>
                <a:gdLst/>
                <a:ahLst/>
                <a:cxnLst/>
                <a:rect l="l" t="t" r="r" b="b"/>
                <a:pathLst>
                  <a:path w="12281" h="13952" extrusionOk="0">
                    <a:moveTo>
                      <a:pt x="6110" y="0"/>
                    </a:moveTo>
                    <a:lnTo>
                      <a:pt x="1" y="13952"/>
                    </a:lnTo>
                    <a:lnTo>
                      <a:pt x="12281"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2" name="Google Shape;7552;p63"/>
              <p:cNvSpPr/>
              <p:nvPr/>
            </p:nvSpPr>
            <p:spPr>
              <a:xfrm>
                <a:off x="5752675" y="4517075"/>
                <a:ext cx="148975" cy="288025"/>
              </a:xfrm>
              <a:custGeom>
                <a:avLst/>
                <a:gdLst/>
                <a:ahLst/>
                <a:cxnLst/>
                <a:rect l="l" t="t" r="r" b="b"/>
                <a:pathLst>
                  <a:path w="5959" h="11521" extrusionOk="0">
                    <a:moveTo>
                      <a:pt x="2949" y="0"/>
                    </a:moveTo>
                    <a:lnTo>
                      <a:pt x="1" y="5776"/>
                    </a:lnTo>
                    <a:lnTo>
                      <a:pt x="2949" y="11520"/>
                    </a:lnTo>
                    <a:lnTo>
                      <a:pt x="5958" y="5776"/>
                    </a:lnTo>
                    <a:lnTo>
                      <a:pt x="29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3" name="Google Shape;7553;p63"/>
              <p:cNvSpPr/>
              <p:nvPr/>
            </p:nvSpPr>
            <p:spPr>
              <a:xfrm>
                <a:off x="59890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4" name="Google Shape;7554;p63"/>
              <p:cNvSpPr/>
              <p:nvPr/>
            </p:nvSpPr>
            <p:spPr>
              <a:xfrm>
                <a:off x="55163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5" name="Google Shape;7555;p63"/>
              <p:cNvSpPr/>
              <p:nvPr/>
            </p:nvSpPr>
            <p:spPr>
              <a:xfrm>
                <a:off x="6144800" y="4171325"/>
                <a:ext cx="307000" cy="348050"/>
              </a:xfrm>
              <a:custGeom>
                <a:avLst/>
                <a:gdLst/>
                <a:ahLst/>
                <a:cxnLst/>
                <a:rect l="l" t="t" r="r" b="b"/>
                <a:pathLst>
                  <a:path w="12280"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6" name="Google Shape;7556;p63"/>
              <p:cNvSpPr/>
              <p:nvPr/>
            </p:nvSpPr>
            <p:spPr>
              <a:xfrm>
                <a:off x="6144800" y="4802800"/>
                <a:ext cx="307000" cy="348800"/>
              </a:xfrm>
              <a:custGeom>
                <a:avLst/>
                <a:gdLst/>
                <a:ahLst/>
                <a:cxnLst/>
                <a:rect l="l" t="t" r="r" b="b"/>
                <a:pathLst>
                  <a:path w="12280" h="13952" extrusionOk="0">
                    <a:moveTo>
                      <a:pt x="6110" y="0"/>
                    </a:moveTo>
                    <a:lnTo>
                      <a:pt x="0" y="13952"/>
                    </a:lnTo>
                    <a:lnTo>
                      <a:pt x="1228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7" name="Google Shape;7557;p63"/>
              <p:cNvSpPr/>
              <p:nvPr/>
            </p:nvSpPr>
            <p:spPr>
              <a:xfrm>
                <a:off x="62230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8" name="Google Shape;7558;p63"/>
              <p:cNvSpPr/>
              <p:nvPr/>
            </p:nvSpPr>
            <p:spPr>
              <a:xfrm>
                <a:off x="6460150" y="4517075"/>
                <a:ext cx="150475" cy="288025"/>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9" name="Google Shape;7559;p63"/>
              <p:cNvSpPr/>
              <p:nvPr/>
            </p:nvSpPr>
            <p:spPr>
              <a:xfrm>
                <a:off x="5987500" y="4517075"/>
                <a:ext cx="149725" cy="288025"/>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0" name="Google Shape;7560;p63"/>
              <p:cNvSpPr/>
              <p:nvPr/>
            </p:nvSpPr>
            <p:spPr>
              <a:xfrm>
                <a:off x="6615925" y="4171325"/>
                <a:ext cx="307025" cy="348050"/>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1" name="Google Shape;7561;p63"/>
              <p:cNvSpPr/>
              <p:nvPr/>
            </p:nvSpPr>
            <p:spPr>
              <a:xfrm>
                <a:off x="6615925" y="4802800"/>
                <a:ext cx="307025" cy="348800"/>
              </a:xfrm>
              <a:custGeom>
                <a:avLst/>
                <a:gdLst/>
                <a:ahLst/>
                <a:cxnLst/>
                <a:rect l="l" t="t" r="r" b="b"/>
                <a:pathLst>
                  <a:path w="12281" h="13952" extrusionOk="0">
                    <a:moveTo>
                      <a:pt x="6110" y="0"/>
                    </a:moveTo>
                    <a:lnTo>
                      <a:pt x="0" y="13952"/>
                    </a:lnTo>
                    <a:lnTo>
                      <a:pt x="1228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2" name="Google Shape;7562;p63"/>
              <p:cNvSpPr/>
              <p:nvPr/>
            </p:nvSpPr>
            <p:spPr>
              <a:xfrm>
                <a:off x="6694200" y="4517075"/>
                <a:ext cx="149725" cy="288025"/>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3" name="Google Shape;7563;p63"/>
              <p:cNvSpPr/>
              <p:nvPr/>
            </p:nvSpPr>
            <p:spPr>
              <a:xfrm>
                <a:off x="6931275" y="4517075"/>
                <a:ext cx="150475" cy="288025"/>
              </a:xfrm>
              <a:custGeom>
                <a:avLst/>
                <a:gdLst/>
                <a:ahLst/>
                <a:cxnLst/>
                <a:rect l="l" t="t" r="r" b="b"/>
                <a:pathLst>
                  <a:path w="6019"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4" name="Google Shape;7564;p63"/>
              <p:cNvSpPr/>
              <p:nvPr/>
            </p:nvSpPr>
            <p:spPr>
              <a:xfrm>
                <a:off x="6458625" y="4517075"/>
                <a:ext cx="149725" cy="288025"/>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5" name="Google Shape;7565;p63"/>
              <p:cNvSpPr/>
              <p:nvPr/>
            </p:nvSpPr>
            <p:spPr>
              <a:xfrm>
                <a:off x="7086300" y="4171325"/>
                <a:ext cx="307025" cy="348050"/>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6" name="Google Shape;7566;p63"/>
              <p:cNvSpPr/>
              <p:nvPr/>
            </p:nvSpPr>
            <p:spPr>
              <a:xfrm>
                <a:off x="7086300" y="4802800"/>
                <a:ext cx="307025" cy="348800"/>
              </a:xfrm>
              <a:custGeom>
                <a:avLst/>
                <a:gdLst/>
                <a:ahLst/>
                <a:cxnLst/>
                <a:rect l="l" t="t" r="r" b="b"/>
                <a:pathLst>
                  <a:path w="12281" h="13952" extrusionOk="0">
                    <a:moveTo>
                      <a:pt x="6140" y="0"/>
                    </a:moveTo>
                    <a:lnTo>
                      <a:pt x="0" y="13952"/>
                    </a:lnTo>
                    <a:lnTo>
                      <a:pt x="12280"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7" name="Google Shape;7567;p63"/>
              <p:cNvSpPr/>
              <p:nvPr/>
            </p:nvSpPr>
            <p:spPr>
              <a:xfrm>
                <a:off x="7165325" y="4517075"/>
                <a:ext cx="149725" cy="288025"/>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8" name="Google Shape;7568;p63"/>
              <p:cNvSpPr/>
              <p:nvPr/>
            </p:nvSpPr>
            <p:spPr>
              <a:xfrm>
                <a:off x="74024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9" name="Google Shape;7569;p63"/>
              <p:cNvSpPr/>
              <p:nvPr/>
            </p:nvSpPr>
            <p:spPr>
              <a:xfrm>
                <a:off x="69297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0" name="Google Shape;7570;p63"/>
              <p:cNvSpPr/>
              <p:nvPr/>
            </p:nvSpPr>
            <p:spPr>
              <a:xfrm>
                <a:off x="7557425" y="4171325"/>
                <a:ext cx="307025" cy="348050"/>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1" name="Google Shape;7571;p63"/>
              <p:cNvSpPr/>
              <p:nvPr/>
            </p:nvSpPr>
            <p:spPr>
              <a:xfrm>
                <a:off x="7557425" y="4802800"/>
                <a:ext cx="307025" cy="348800"/>
              </a:xfrm>
              <a:custGeom>
                <a:avLst/>
                <a:gdLst/>
                <a:ahLst/>
                <a:cxnLst/>
                <a:rect l="l" t="t" r="r" b="b"/>
                <a:pathLst>
                  <a:path w="12281" h="13952" extrusionOk="0">
                    <a:moveTo>
                      <a:pt x="6141" y="0"/>
                    </a:moveTo>
                    <a:lnTo>
                      <a:pt x="1" y="13952"/>
                    </a:lnTo>
                    <a:lnTo>
                      <a:pt x="12281"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2" name="Google Shape;7572;p63"/>
              <p:cNvSpPr/>
              <p:nvPr/>
            </p:nvSpPr>
            <p:spPr>
              <a:xfrm>
                <a:off x="76364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3" name="Google Shape;7573;p63"/>
              <p:cNvSpPr/>
              <p:nvPr/>
            </p:nvSpPr>
            <p:spPr>
              <a:xfrm>
                <a:off x="7873550" y="4517075"/>
                <a:ext cx="148950" cy="288025"/>
              </a:xfrm>
              <a:custGeom>
                <a:avLst/>
                <a:gdLst/>
                <a:ahLst/>
                <a:cxnLst/>
                <a:rect l="l" t="t" r="r" b="b"/>
                <a:pathLst>
                  <a:path w="5958" h="11521" extrusionOk="0">
                    <a:moveTo>
                      <a:pt x="3009" y="0"/>
                    </a:moveTo>
                    <a:lnTo>
                      <a:pt x="0" y="5776"/>
                    </a:lnTo>
                    <a:lnTo>
                      <a:pt x="3009" y="11520"/>
                    </a:lnTo>
                    <a:lnTo>
                      <a:pt x="595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4" name="Google Shape;7574;p63"/>
              <p:cNvSpPr/>
              <p:nvPr/>
            </p:nvSpPr>
            <p:spPr>
              <a:xfrm>
                <a:off x="7400900" y="4517075"/>
                <a:ext cx="148950" cy="288025"/>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5" name="Google Shape;7575;p63"/>
              <p:cNvSpPr/>
              <p:nvPr/>
            </p:nvSpPr>
            <p:spPr>
              <a:xfrm>
                <a:off x="8028575" y="4171325"/>
                <a:ext cx="306250" cy="348050"/>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6" name="Google Shape;7576;p63"/>
              <p:cNvSpPr/>
              <p:nvPr/>
            </p:nvSpPr>
            <p:spPr>
              <a:xfrm>
                <a:off x="8028575" y="4802800"/>
                <a:ext cx="306250" cy="348800"/>
              </a:xfrm>
              <a:custGeom>
                <a:avLst/>
                <a:gdLst/>
                <a:ahLst/>
                <a:cxnLst/>
                <a:rect l="l" t="t" r="r" b="b"/>
                <a:pathLst>
                  <a:path w="12250" h="13952" extrusionOk="0">
                    <a:moveTo>
                      <a:pt x="6110" y="0"/>
                    </a:moveTo>
                    <a:lnTo>
                      <a:pt x="0" y="13952"/>
                    </a:lnTo>
                    <a:lnTo>
                      <a:pt x="1225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63"/>
              <p:cNvSpPr/>
              <p:nvPr/>
            </p:nvSpPr>
            <p:spPr>
              <a:xfrm>
                <a:off x="8106825"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63"/>
              <p:cNvSpPr/>
              <p:nvPr/>
            </p:nvSpPr>
            <p:spPr>
              <a:xfrm>
                <a:off x="83439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63"/>
              <p:cNvSpPr/>
              <p:nvPr/>
            </p:nvSpPr>
            <p:spPr>
              <a:xfrm>
                <a:off x="78705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0" name="Google Shape;7580;p63"/>
              <p:cNvSpPr/>
              <p:nvPr/>
            </p:nvSpPr>
            <p:spPr>
              <a:xfrm>
                <a:off x="8499700" y="4171325"/>
                <a:ext cx="307025" cy="348050"/>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1" name="Google Shape;7581;p63"/>
              <p:cNvSpPr/>
              <p:nvPr/>
            </p:nvSpPr>
            <p:spPr>
              <a:xfrm>
                <a:off x="8499700" y="4802800"/>
                <a:ext cx="307025" cy="348800"/>
              </a:xfrm>
              <a:custGeom>
                <a:avLst/>
                <a:gdLst/>
                <a:ahLst/>
                <a:cxnLst/>
                <a:rect l="l" t="t" r="r" b="b"/>
                <a:pathLst>
                  <a:path w="12281" h="13952" extrusionOk="0">
                    <a:moveTo>
                      <a:pt x="6110" y="0"/>
                    </a:moveTo>
                    <a:lnTo>
                      <a:pt x="0" y="13952"/>
                    </a:lnTo>
                    <a:lnTo>
                      <a:pt x="1228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63"/>
              <p:cNvSpPr/>
              <p:nvPr/>
            </p:nvSpPr>
            <p:spPr>
              <a:xfrm>
                <a:off x="85772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63"/>
              <p:cNvSpPr/>
              <p:nvPr/>
            </p:nvSpPr>
            <p:spPr>
              <a:xfrm>
                <a:off x="88150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63"/>
              <p:cNvSpPr/>
              <p:nvPr/>
            </p:nvSpPr>
            <p:spPr>
              <a:xfrm>
                <a:off x="8341650"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5" name="Google Shape;7585;p63"/>
              <p:cNvSpPr/>
              <p:nvPr/>
            </p:nvSpPr>
            <p:spPr>
              <a:xfrm>
                <a:off x="8970825" y="4171325"/>
                <a:ext cx="307025" cy="348050"/>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6" name="Google Shape;7586;p63"/>
              <p:cNvSpPr/>
              <p:nvPr/>
            </p:nvSpPr>
            <p:spPr>
              <a:xfrm>
                <a:off x="8970825" y="4802800"/>
                <a:ext cx="307025" cy="348800"/>
              </a:xfrm>
              <a:custGeom>
                <a:avLst/>
                <a:gdLst/>
                <a:ahLst/>
                <a:cxnLst/>
                <a:rect l="l" t="t" r="r" b="b"/>
                <a:pathLst>
                  <a:path w="12281" h="13952" extrusionOk="0">
                    <a:moveTo>
                      <a:pt x="6110" y="0"/>
                    </a:moveTo>
                    <a:lnTo>
                      <a:pt x="1" y="13952"/>
                    </a:lnTo>
                    <a:lnTo>
                      <a:pt x="12281"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63"/>
              <p:cNvSpPr/>
              <p:nvPr/>
            </p:nvSpPr>
            <p:spPr>
              <a:xfrm>
                <a:off x="9048350"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63"/>
              <p:cNvSpPr/>
              <p:nvPr/>
            </p:nvSpPr>
            <p:spPr>
              <a:xfrm>
                <a:off x="92861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63"/>
              <p:cNvSpPr/>
              <p:nvPr/>
            </p:nvSpPr>
            <p:spPr>
              <a:xfrm>
                <a:off x="8812775"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0" name="Google Shape;7590;p63"/>
              <p:cNvSpPr/>
              <p:nvPr/>
            </p:nvSpPr>
            <p:spPr>
              <a:xfrm>
                <a:off x="9441200" y="4171325"/>
                <a:ext cx="306275" cy="348050"/>
              </a:xfrm>
              <a:custGeom>
                <a:avLst/>
                <a:gdLst/>
                <a:ahLst/>
                <a:cxnLst/>
                <a:rect l="l" t="t" r="r" b="b"/>
                <a:pathLst>
                  <a:path w="12251" h="13922" extrusionOk="0">
                    <a:moveTo>
                      <a:pt x="1" y="0"/>
                    </a:moveTo>
                    <a:lnTo>
                      <a:pt x="6141"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1" name="Google Shape;7591;p63"/>
              <p:cNvSpPr/>
              <p:nvPr/>
            </p:nvSpPr>
            <p:spPr>
              <a:xfrm>
                <a:off x="9441200" y="4802800"/>
                <a:ext cx="306275" cy="348800"/>
              </a:xfrm>
              <a:custGeom>
                <a:avLst/>
                <a:gdLst/>
                <a:ahLst/>
                <a:cxnLst/>
                <a:rect l="l" t="t" r="r" b="b"/>
                <a:pathLst>
                  <a:path w="12251" h="13952" extrusionOk="0">
                    <a:moveTo>
                      <a:pt x="6141" y="0"/>
                    </a:moveTo>
                    <a:lnTo>
                      <a:pt x="1" y="13952"/>
                    </a:lnTo>
                    <a:lnTo>
                      <a:pt x="12250"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2" name="Google Shape;7592;p63"/>
              <p:cNvSpPr/>
              <p:nvPr/>
            </p:nvSpPr>
            <p:spPr>
              <a:xfrm>
                <a:off x="9519475"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3" name="Google Shape;7593;p63"/>
              <p:cNvSpPr/>
              <p:nvPr/>
            </p:nvSpPr>
            <p:spPr>
              <a:xfrm>
                <a:off x="97573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4" name="Google Shape;7594;p63"/>
              <p:cNvSpPr/>
              <p:nvPr/>
            </p:nvSpPr>
            <p:spPr>
              <a:xfrm>
                <a:off x="92839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5" name="Google Shape;7595;p63"/>
              <p:cNvSpPr/>
              <p:nvPr/>
            </p:nvSpPr>
            <p:spPr>
              <a:xfrm>
                <a:off x="9912350" y="4171325"/>
                <a:ext cx="306250" cy="348050"/>
              </a:xfrm>
              <a:custGeom>
                <a:avLst/>
                <a:gdLst/>
                <a:ahLst/>
                <a:cxnLst/>
                <a:rect l="l" t="t" r="r" b="b"/>
                <a:pathLst>
                  <a:path w="12250" h="13922" extrusionOk="0">
                    <a:moveTo>
                      <a:pt x="0" y="0"/>
                    </a:moveTo>
                    <a:lnTo>
                      <a:pt x="6140" y="13922"/>
                    </a:lnTo>
                    <a:lnTo>
                      <a:pt x="122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63"/>
              <p:cNvSpPr/>
              <p:nvPr/>
            </p:nvSpPr>
            <p:spPr>
              <a:xfrm>
                <a:off x="9912350" y="4802800"/>
                <a:ext cx="306250" cy="348800"/>
              </a:xfrm>
              <a:custGeom>
                <a:avLst/>
                <a:gdLst/>
                <a:ahLst/>
                <a:cxnLst/>
                <a:rect l="l" t="t" r="r" b="b"/>
                <a:pathLst>
                  <a:path w="12250" h="13952" extrusionOk="0">
                    <a:moveTo>
                      <a:pt x="6140" y="0"/>
                    </a:moveTo>
                    <a:lnTo>
                      <a:pt x="0" y="13952"/>
                    </a:lnTo>
                    <a:lnTo>
                      <a:pt x="12249"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63"/>
              <p:cNvSpPr/>
              <p:nvPr/>
            </p:nvSpPr>
            <p:spPr>
              <a:xfrm>
                <a:off x="99906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8" name="Google Shape;7598;p63"/>
              <p:cNvSpPr/>
              <p:nvPr/>
            </p:nvSpPr>
            <p:spPr>
              <a:xfrm>
                <a:off x="10228450" y="4517075"/>
                <a:ext cx="148975" cy="288025"/>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9" name="Google Shape;7599;p63"/>
              <p:cNvSpPr/>
              <p:nvPr/>
            </p:nvSpPr>
            <p:spPr>
              <a:xfrm>
                <a:off x="9755050"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0" name="Google Shape;7600;p63"/>
              <p:cNvSpPr/>
              <p:nvPr/>
            </p:nvSpPr>
            <p:spPr>
              <a:xfrm>
                <a:off x="10383475" y="4171325"/>
                <a:ext cx="306250" cy="348050"/>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1" name="Google Shape;7601;p63"/>
              <p:cNvSpPr/>
              <p:nvPr/>
            </p:nvSpPr>
            <p:spPr>
              <a:xfrm>
                <a:off x="10383475" y="4802800"/>
                <a:ext cx="306250" cy="348800"/>
              </a:xfrm>
              <a:custGeom>
                <a:avLst/>
                <a:gdLst/>
                <a:ahLst/>
                <a:cxnLst/>
                <a:rect l="l" t="t" r="r" b="b"/>
                <a:pathLst>
                  <a:path w="12250" h="13952" extrusionOk="0">
                    <a:moveTo>
                      <a:pt x="6110" y="0"/>
                    </a:moveTo>
                    <a:lnTo>
                      <a:pt x="0" y="13952"/>
                    </a:lnTo>
                    <a:lnTo>
                      <a:pt x="1225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2" name="Google Shape;7602;p63"/>
              <p:cNvSpPr/>
              <p:nvPr/>
            </p:nvSpPr>
            <p:spPr>
              <a:xfrm>
                <a:off x="10461750" y="4517075"/>
                <a:ext cx="149725" cy="288025"/>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3" name="Google Shape;7603;p63"/>
              <p:cNvSpPr/>
              <p:nvPr/>
            </p:nvSpPr>
            <p:spPr>
              <a:xfrm>
                <a:off x="10698825" y="4517075"/>
                <a:ext cx="149725" cy="288025"/>
              </a:xfrm>
              <a:custGeom>
                <a:avLst/>
                <a:gdLst/>
                <a:ahLst/>
                <a:cxnLst/>
                <a:rect l="l" t="t" r="r" b="b"/>
                <a:pathLst>
                  <a:path w="5989" h="11521" extrusionOk="0">
                    <a:moveTo>
                      <a:pt x="2979" y="0"/>
                    </a:moveTo>
                    <a:lnTo>
                      <a:pt x="1" y="5776"/>
                    </a:lnTo>
                    <a:lnTo>
                      <a:pt x="2979" y="11520"/>
                    </a:lnTo>
                    <a:lnTo>
                      <a:pt x="5989"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4" name="Google Shape;7604;p63"/>
              <p:cNvSpPr/>
              <p:nvPr/>
            </p:nvSpPr>
            <p:spPr>
              <a:xfrm>
                <a:off x="10225425"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5" name="Google Shape;7605;p63"/>
              <p:cNvSpPr/>
              <p:nvPr/>
            </p:nvSpPr>
            <p:spPr>
              <a:xfrm>
                <a:off x="10854600" y="4171325"/>
                <a:ext cx="306275" cy="348050"/>
              </a:xfrm>
              <a:custGeom>
                <a:avLst/>
                <a:gdLst/>
                <a:ahLst/>
                <a:cxnLst/>
                <a:rect l="l" t="t" r="r" b="b"/>
                <a:pathLst>
                  <a:path w="12251" h="13922" extrusionOk="0">
                    <a:moveTo>
                      <a:pt x="1"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6" name="Google Shape;7606;p63"/>
              <p:cNvSpPr/>
              <p:nvPr/>
            </p:nvSpPr>
            <p:spPr>
              <a:xfrm>
                <a:off x="10854600" y="4802800"/>
                <a:ext cx="306275" cy="348800"/>
              </a:xfrm>
              <a:custGeom>
                <a:avLst/>
                <a:gdLst/>
                <a:ahLst/>
                <a:cxnLst/>
                <a:rect l="l" t="t" r="r" b="b"/>
                <a:pathLst>
                  <a:path w="12251" h="13952" extrusionOk="0">
                    <a:moveTo>
                      <a:pt x="6110" y="0"/>
                    </a:moveTo>
                    <a:lnTo>
                      <a:pt x="1" y="13952"/>
                    </a:lnTo>
                    <a:lnTo>
                      <a:pt x="1225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7" name="Google Shape;7607;p63"/>
              <p:cNvSpPr/>
              <p:nvPr/>
            </p:nvSpPr>
            <p:spPr>
              <a:xfrm>
                <a:off x="10932125"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8" name="Google Shape;7608;p63"/>
              <p:cNvSpPr/>
              <p:nvPr/>
            </p:nvSpPr>
            <p:spPr>
              <a:xfrm>
                <a:off x="111699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9" name="Google Shape;7609;p63"/>
              <p:cNvSpPr/>
              <p:nvPr/>
            </p:nvSpPr>
            <p:spPr>
              <a:xfrm>
                <a:off x="10696550"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0" name="Google Shape;7610;p63"/>
              <p:cNvSpPr/>
              <p:nvPr/>
            </p:nvSpPr>
            <p:spPr>
              <a:xfrm>
                <a:off x="7185850" y="4507950"/>
                <a:ext cx="61575" cy="61575"/>
              </a:xfrm>
              <a:custGeom>
                <a:avLst/>
                <a:gdLst/>
                <a:ahLst/>
                <a:cxnLst/>
                <a:rect l="l" t="t" r="r" b="b"/>
                <a:pathLst>
                  <a:path w="2463" h="2463" extrusionOk="0">
                    <a:moveTo>
                      <a:pt x="0" y="1"/>
                    </a:moveTo>
                    <a:lnTo>
                      <a:pt x="0" y="2463"/>
                    </a:lnTo>
                    <a:lnTo>
                      <a:pt x="2462" y="2463"/>
                    </a:lnTo>
                    <a:lnTo>
                      <a:pt x="24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1" name="Google Shape;7611;p63"/>
              <p:cNvSpPr/>
              <p:nvPr/>
            </p:nvSpPr>
            <p:spPr>
              <a:xfrm>
                <a:off x="7026275" y="4894750"/>
                <a:ext cx="117800" cy="117800"/>
              </a:xfrm>
              <a:custGeom>
                <a:avLst/>
                <a:gdLst/>
                <a:ahLst/>
                <a:cxnLst/>
                <a:rect l="l" t="t" r="r" b="b"/>
                <a:pathLst>
                  <a:path w="4712" h="4712" extrusionOk="0">
                    <a:moveTo>
                      <a:pt x="0" y="0"/>
                    </a:moveTo>
                    <a:lnTo>
                      <a:pt x="0" y="4711"/>
                    </a:lnTo>
                    <a:lnTo>
                      <a:pt x="4711" y="4711"/>
                    </a:lnTo>
                    <a:lnTo>
                      <a:pt x="47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2" name="Google Shape;7612;p63"/>
              <p:cNvSpPr/>
              <p:nvPr/>
            </p:nvSpPr>
            <p:spPr>
              <a:xfrm>
                <a:off x="4851450" y="4602950"/>
                <a:ext cx="76025" cy="76000"/>
              </a:xfrm>
              <a:custGeom>
                <a:avLst/>
                <a:gdLst/>
                <a:ahLst/>
                <a:cxnLst/>
                <a:rect l="l" t="t" r="r" b="b"/>
                <a:pathLst>
                  <a:path w="3041" h="3040" extrusionOk="0">
                    <a:moveTo>
                      <a:pt x="1" y="0"/>
                    </a:moveTo>
                    <a:lnTo>
                      <a:pt x="1" y="3040"/>
                    </a:lnTo>
                    <a:lnTo>
                      <a:pt x="3040" y="3040"/>
                    </a:lnTo>
                    <a:lnTo>
                      <a:pt x="30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3" name="Google Shape;7613;p63"/>
              <p:cNvSpPr/>
              <p:nvPr/>
            </p:nvSpPr>
            <p:spPr>
              <a:xfrm>
                <a:off x="5782325" y="4467675"/>
                <a:ext cx="67650" cy="68425"/>
              </a:xfrm>
              <a:custGeom>
                <a:avLst/>
                <a:gdLst/>
                <a:ahLst/>
                <a:cxnLst/>
                <a:rect l="l" t="t" r="r" b="b"/>
                <a:pathLst>
                  <a:path w="2706" h="2737" extrusionOk="0">
                    <a:moveTo>
                      <a:pt x="0" y="1"/>
                    </a:moveTo>
                    <a:lnTo>
                      <a:pt x="0" y="2736"/>
                    </a:lnTo>
                    <a:lnTo>
                      <a:pt x="2706" y="2736"/>
                    </a:lnTo>
                    <a:lnTo>
                      <a:pt x="2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4" name="Google Shape;7614;p63"/>
              <p:cNvSpPr/>
              <p:nvPr/>
            </p:nvSpPr>
            <p:spPr>
              <a:xfrm>
                <a:off x="6694200" y="4552025"/>
                <a:ext cx="98050" cy="98825"/>
              </a:xfrm>
              <a:custGeom>
                <a:avLst/>
                <a:gdLst/>
                <a:ahLst/>
                <a:cxnLst/>
                <a:rect l="l" t="t" r="r" b="b"/>
                <a:pathLst>
                  <a:path w="3922" h="3953" extrusionOk="0">
                    <a:moveTo>
                      <a:pt x="0" y="1"/>
                    </a:moveTo>
                    <a:lnTo>
                      <a:pt x="0" y="3952"/>
                    </a:lnTo>
                    <a:lnTo>
                      <a:pt x="3921" y="3952"/>
                    </a:lnTo>
                    <a:lnTo>
                      <a:pt x="39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5" name="Google Shape;7615;p63"/>
              <p:cNvSpPr/>
              <p:nvPr/>
            </p:nvSpPr>
            <p:spPr>
              <a:xfrm>
                <a:off x="7629625" y="4227550"/>
                <a:ext cx="73725" cy="73750"/>
              </a:xfrm>
              <a:custGeom>
                <a:avLst/>
                <a:gdLst/>
                <a:ahLst/>
                <a:cxnLst/>
                <a:rect l="l" t="t" r="r" b="b"/>
                <a:pathLst>
                  <a:path w="2949" h="2950" extrusionOk="0">
                    <a:moveTo>
                      <a:pt x="0" y="1"/>
                    </a:moveTo>
                    <a:lnTo>
                      <a:pt x="0" y="2949"/>
                    </a:lnTo>
                    <a:lnTo>
                      <a:pt x="2949" y="2949"/>
                    </a:lnTo>
                    <a:lnTo>
                      <a:pt x="29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6" name="Google Shape;7616;p63"/>
              <p:cNvSpPr/>
              <p:nvPr/>
            </p:nvSpPr>
            <p:spPr>
              <a:xfrm>
                <a:off x="5991300" y="4928175"/>
                <a:ext cx="52450" cy="53225"/>
              </a:xfrm>
              <a:custGeom>
                <a:avLst/>
                <a:gdLst/>
                <a:ahLst/>
                <a:cxnLst/>
                <a:rect l="l" t="t" r="r" b="b"/>
                <a:pathLst>
                  <a:path w="2098" h="2129" extrusionOk="0">
                    <a:moveTo>
                      <a:pt x="0" y="0"/>
                    </a:moveTo>
                    <a:lnTo>
                      <a:pt x="0" y="2128"/>
                    </a:lnTo>
                    <a:lnTo>
                      <a:pt x="2097" y="2128"/>
                    </a:lnTo>
                    <a:lnTo>
                      <a:pt x="20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17" name="Google Shape;7617;p63"/>
            <p:cNvGrpSpPr/>
            <p:nvPr/>
          </p:nvGrpSpPr>
          <p:grpSpPr>
            <a:xfrm>
              <a:off x="8401869" y="-175987"/>
              <a:ext cx="4267653" cy="437105"/>
              <a:chOff x="1748800" y="4171325"/>
              <a:chExt cx="9570875" cy="980275"/>
            </a:xfrm>
          </p:grpSpPr>
          <p:sp>
            <p:nvSpPr>
              <p:cNvPr id="7618" name="Google Shape;7618;p63"/>
              <p:cNvSpPr/>
              <p:nvPr/>
            </p:nvSpPr>
            <p:spPr>
              <a:xfrm>
                <a:off x="1906100" y="4171325"/>
                <a:ext cx="307025" cy="348050"/>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9" name="Google Shape;7619;p63"/>
              <p:cNvSpPr/>
              <p:nvPr/>
            </p:nvSpPr>
            <p:spPr>
              <a:xfrm>
                <a:off x="1906100" y="4802800"/>
                <a:ext cx="307025" cy="348800"/>
              </a:xfrm>
              <a:custGeom>
                <a:avLst/>
                <a:gdLst/>
                <a:ahLst/>
                <a:cxnLst/>
                <a:rect l="l" t="t" r="r" b="b"/>
                <a:pathLst>
                  <a:path w="12281" h="13952" extrusionOk="0">
                    <a:moveTo>
                      <a:pt x="6141" y="0"/>
                    </a:moveTo>
                    <a:lnTo>
                      <a:pt x="1" y="13952"/>
                    </a:lnTo>
                    <a:lnTo>
                      <a:pt x="12281"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0" name="Google Shape;7620;p63"/>
              <p:cNvSpPr/>
              <p:nvPr/>
            </p:nvSpPr>
            <p:spPr>
              <a:xfrm>
                <a:off x="19843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1" name="Google Shape;7621;p63"/>
              <p:cNvSpPr/>
              <p:nvPr/>
            </p:nvSpPr>
            <p:spPr>
              <a:xfrm>
                <a:off x="2221475"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2" name="Google Shape;7622;p63"/>
              <p:cNvSpPr/>
              <p:nvPr/>
            </p:nvSpPr>
            <p:spPr>
              <a:xfrm>
                <a:off x="174880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3" name="Google Shape;7623;p63"/>
              <p:cNvSpPr/>
              <p:nvPr/>
            </p:nvSpPr>
            <p:spPr>
              <a:xfrm>
                <a:off x="2376475" y="4171325"/>
                <a:ext cx="307025" cy="348050"/>
              </a:xfrm>
              <a:custGeom>
                <a:avLst/>
                <a:gdLst/>
                <a:ahLst/>
                <a:cxnLst/>
                <a:rect l="l" t="t" r="r" b="b"/>
                <a:pathLst>
                  <a:path w="12281" h="13922" extrusionOk="0">
                    <a:moveTo>
                      <a:pt x="1" y="0"/>
                    </a:moveTo>
                    <a:lnTo>
                      <a:pt x="617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4" name="Google Shape;7624;p63"/>
              <p:cNvSpPr/>
              <p:nvPr/>
            </p:nvSpPr>
            <p:spPr>
              <a:xfrm>
                <a:off x="2376475" y="4802800"/>
                <a:ext cx="307025" cy="348800"/>
              </a:xfrm>
              <a:custGeom>
                <a:avLst/>
                <a:gdLst/>
                <a:ahLst/>
                <a:cxnLst/>
                <a:rect l="l" t="t" r="r" b="b"/>
                <a:pathLst>
                  <a:path w="12281" h="13952" extrusionOk="0">
                    <a:moveTo>
                      <a:pt x="6171" y="0"/>
                    </a:moveTo>
                    <a:lnTo>
                      <a:pt x="1" y="13952"/>
                    </a:lnTo>
                    <a:lnTo>
                      <a:pt x="12281" y="13952"/>
                    </a:lnTo>
                    <a:lnTo>
                      <a:pt x="6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5" name="Google Shape;7625;p63"/>
              <p:cNvSpPr/>
              <p:nvPr/>
            </p:nvSpPr>
            <p:spPr>
              <a:xfrm>
                <a:off x="24555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6" name="Google Shape;7626;p63"/>
              <p:cNvSpPr/>
              <p:nvPr/>
            </p:nvSpPr>
            <p:spPr>
              <a:xfrm>
                <a:off x="26933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7" name="Google Shape;7627;p63"/>
              <p:cNvSpPr/>
              <p:nvPr/>
            </p:nvSpPr>
            <p:spPr>
              <a:xfrm>
                <a:off x="2219950" y="4517075"/>
                <a:ext cx="150475" cy="288025"/>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8" name="Google Shape;7628;p63"/>
              <p:cNvSpPr/>
              <p:nvPr/>
            </p:nvSpPr>
            <p:spPr>
              <a:xfrm>
                <a:off x="2847625" y="4171325"/>
                <a:ext cx="307025" cy="348050"/>
              </a:xfrm>
              <a:custGeom>
                <a:avLst/>
                <a:gdLst/>
                <a:ahLst/>
                <a:cxnLst/>
                <a:rect l="l" t="t" r="r" b="b"/>
                <a:pathLst>
                  <a:path w="12281"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9" name="Google Shape;7629;p63"/>
              <p:cNvSpPr/>
              <p:nvPr/>
            </p:nvSpPr>
            <p:spPr>
              <a:xfrm>
                <a:off x="2847625" y="4802800"/>
                <a:ext cx="307025" cy="348800"/>
              </a:xfrm>
              <a:custGeom>
                <a:avLst/>
                <a:gdLst/>
                <a:ahLst/>
                <a:cxnLst/>
                <a:rect l="l" t="t" r="r" b="b"/>
                <a:pathLst>
                  <a:path w="12281" h="13952" extrusionOk="0">
                    <a:moveTo>
                      <a:pt x="6170" y="0"/>
                    </a:moveTo>
                    <a:lnTo>
                      <a:pt x="0" y="13952"/>
                    </a:lnTo>
                    <a:lnTo>
                      <a:pt x="12280" y="13952"/>
                    </a:lnTo>
                    <a:lnTo>
                      <a:pt x="61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0" name="Google Shape;7630;p63"/>
              <p:cNvSpPr/>
              <p:nvPr/>
            </p:nvSpPr>
            <p:spPr>
              <a:xfrm>
                <a:off x="2926650" y="4517075"/>
                <a:ext cx="150475" cy="288025"/>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1" name="Google Shape;7631;p63"/>
              <p:cNvSpPr/>
              <p:nvPr/>
            </p:nvSpPr>
            <p:spPr>
              <a:xfrm>
                <a:off x="3164500" y="4517075"/>
                <a:ext cx="148950" cy="288025"/>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2" name="Google Shape;7632;p63"/>
              <p:cNvSpPr/>
              <p:nvPr/>
            </p:nvSpPr>
            <p:spPr>
              <a:xfrm>
                <a:off x="2691075" y="4517075"/>
                <a:ext cx="148975" cy="288025"/>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3" name="Google Shape;7633;p63"/>
              <p:cNvSpPr/>
              <p:nvPr/>
            </p:nvSpPr>
            <p:spPr>
              <a:xfrm>
                <a:off x="3318750" y="4171325"/>
                <a:ext cx="307025" cy="348050"/>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4" name="Google Shape;7634;p63"/>
              <p:cNvSpPr/>
              <p:nvPr/>
            </p:nvSpPr>
            <p:spPr>
              <a:xfrm>
                <a:off x="3318750" y="4802800"/>
                <a:ext cx="307025" cy="348800"/>
              </a:xfrm>
              <a:custGeom>
                <a:avLst/>
                <a:gdLst/>
                <a:ahLst/>
                <a:cxnLst/>
                <a:rect l="l" t="t" r="r" b="b"/>
                <a:pathLst>
                  <a:path w="12281" h="13952" extrusionOk="0">
                    <a:moveTo>
                      <a:pt x="6140" y="0"/>
                    </a:moveTo>
                    <a:lnTo>
                      <a:pt x="0" y="13952"/>
                    </a:lnTo>
                    <a:lnTo>
                      <a:pt x="12280"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5" name="Google Shape;7635;p63"/>
              <p:cNvSpPr/>
              <p:nvPr/>
            </p:nvSpPr>
            <p:spPr>
              <a:xfrm>
                <a:off x="3397775" y="4517075"/>
                <a:ext cx="148975" cy="288025"/>
              </a:xfrm>
              <a:custGeom>
                <a:avLst/>
                <a:gdLst/>
                <a:ahLst/>
                <a:cxnLst/>
                <a:rect l="l" t="t" r="r" b="b"/>
                <a:pathLst>
                  <a:path w="5959" h="11521" extrusionOk="0">
                    <a:moveTo>
                      <a:pt x="2979" y="0"/>
                    </a:moveTo>
                    <a:lnTo>
                      <a:pt x="1"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6" name="Google Shape;7636;p63"/>
              <p:cNvSpPr/>
              <p:nvPr/>
            </p:nvSpPr>
            <p:spPr>
              <a:xfrm>
                <a:off x="36341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7" name="Google Shape;7637;p63"/>
              <p:cNvSpPr/>
              <p:nvPr/>
            </p:nvSpPr>
            <p:spPr>
              <a:xfrm>
                <a:off x="31614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8" name="Google Shape;7638;p63"/>
              <p:cNvSpPr/>
              <p:nvPr/>
            </p:nvSpPr>
            <p:spPr>
              <a:xfrm>
                <a:off x="3789875" y="4171325"/>
                <a:ext cx="307025" cy="348050"/>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9" name="Google Shape;7639;p63"/>
              <p:cNvSpPr/>
              <p:nvPr/>
            </p:nvSpPr>
            <p:spPr>
              <a:xfrm>
                <a:off x="3789875" y="4802800"/>
                <a:ext cx="307025" cy="348800"/>
              </a:xfrm>
              <a:custGeom>
                <a:avLst/>
                <a:gdLst/>
                <a:ahLst/>
                <a:cxnLst/>
                <a:rect l="l" t="t" r="r" b="b"/>
                <a:pathLst>
                  <a:path w="12281" h="13952" extrusionOk="0">
                    <a:moveTo>
                      <a:pt x="6141" y="0"/>
                    </a:moveTo>
                    <a:lnTo>
                      <a:pt x="1" y="13952"/>
                    </a:lnTo>
                    <a:lnTo>
                      <a:pt x="12281"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0" name="Google Shape;7640;p63"/>
              <p:cNvSpPr/>
              <p:nvPr/>
            </p:nvSpPr>
            <p:spPr>
              <a:xfrm>
                <a:off x="38681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1" name="Google Shape;7641;p63"/>
              <p:cNvSpPr/>
              <p:nvPr/>
            </p:nvSpPr>
            <p:spPr>
              <a:xfrm>
                <a:off x="4105250"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2" name="Google Shape;7642;p63"/>
              <p:cNvSpPr/>
              <p:nvPr/>
            </p:nvSpPr>
            <p:spPr>
              <a:xfrm>
                <a:off x="36325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3" name="Google Shape;7643;p63"/>
              <p:cNvSpPr/>
              <p:nvPr/>
            </p:nvSpPr>
            <p:spPr>
              <a:xfrm>
                <a:off x="4261025" y="4171325"/>
                <a:ext cx="307025" cy="348050"/>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4" name="Google Shape;7644;p63"/>
              <p:cNvSpPr/>
              <p:nvPr/>
            </p:nvSpPr>
            <p:spPr>
              <a:xfrm>
                <a:off x="4261025" y="4802800"/>
                <a:ext cx="307025" cy="348800"/>
              </a:xfrm>
              <a:custGeom>
                <a:avLst/>
                <a:gdLst/>
                <a:ahLst/>
                <a:cxnLst/>
                <a:rect l="l" t="t" r="r" b="b"/>
                <a:pathLst>
                  <a:path w="12281" h="13952" extrusionOk="0">
                    <a:moveTo>
                      <a:pt x="6140" y="0"/>
                    </a:moveTo>
                    <a:lnTo>
                      <a:pt x="0" y="13952"/>
                    </a:lnTo>
                    <a:lnTo>
                      <a:pt x="12280"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5" name="Google Shape;7645;p63"/>
              <p:cNvSpPr/>
              <p:nvPr/>
            </p:nvSpPr>
            <p:spPr>
              <a:xfrm>
                <a:off x="43392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6" name="Google Shape;7646;p63"/>
              <p:cNvSpPr/>
              <p:nvPr/>
            </p:nvSpPr>
            <p:spPr>
              <a:xfrm>
                <a:off x="4576375"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7" name="Google Shape;7647;p63"/>
              <p:cNvSpPr/>
              <p:nvPr/>
            </p:nvSpPr>
            <p:spPr>
              <a:xfrm>
                <a:off x="41037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8" name="Google Shape;7648;p63"/>
              <p:cNvSpPr/>
              <p:nvPr/>
            </p:nvSpPr>
            <p:spPr>
              <a:xfrm>
                <a:off x="4731400" y="4171325"/>
                <a:ext cx="307000" cy="348050"/>
              </a:xfrm>
              <a:custGeom>
                <a:avLst/>
                <a:gdLst/>
                <a:ahLst/>
                <a:cxnLst/>
                <a:rect l="l" t="t" r="r" b="b"/>
                <a:pathLst>
                  <a:path w="12280"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9" name="Google Shape;7649;p63"/>
              <p:cNvSpPr/>
              <p:nvPr/>
            </p:nvSpPr>
            <p:spPr>
              <a:xfrm>
                <a:off x="4731400" y="4802800"/>
                <a:ext cx="307000" cy="348800"/>
              </a:xfrm>
              <a:custGeom>
                <a:avLst/>
                <a:gdLst/>
                <a:ahLst/>
                <a:cxnLst/>
                <a:rect l="l" t="t" r="r" b="b"/>
                <a:pathLst>
                  <a:path w="12280" h="13952" extrusionOk="0">
                    <a:moveTo>
                      <a:pt x="6170" y="0"/>
                    </a:moveTo>
                    <a:lnTo>
                      <a:pt x="0" y="13952"/>
                    </a:lnTo>
                    <a:lnTo>
                      <a:pt x="12280" y="13952"/>
                    </a:lnTo>
                    <a:lnTo>
                      <a:pt x="61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0" name="Google Shape;7650;p63"/>
              <p:cNvSpPr/>
              <p:nvPr/>
            </p:nvSpPr>
            <p:spPr>
              <a:xfrm>
                <a:off x="48104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1" name="Google Shape;7651;p63"/>
              <p:cNvSpPr/>
              <p:nvPr/>
            </p:nvSpPr>
            <p:spPr>
              <a:xfrm>
                <a:off x="50475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2" name="Google Shape;7652;p63"/>
              <p:cNvSpPr/>
              <p:nvPr/>
            </p:nvSpPr>
            <p:spPr>
              <a:xfrm>
                <a:off x="45748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3" name="Google Shape;7653;p63"/>
              <p:cNvSpPr/>
              <p:nvPr/>
            </p:nvSpPr>
            <p:spPr>
              <a:xfrm>
                <a:off x="5202525" y="4171325"/>
                <a:ext cx="307025" cy="348050"/>
              </a:xfrm>
              <a:custGeom>
                <a:avLst/>
                <a:gdLst/>
                <a:ahLst/>
                <a:cxnLst/>
                <a:rect l="l" t="t" r="r" b="b"/>
                <a:pathLst>
                  <a:path w="12281" h="13922" extrusionOk="0">
                    <a:moveTo>
                      <a:pt x="0" y="0"/>
                    </a:moveTo>
                    <a:lnTo>
                      <a:pt x="6171"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4" name="Google Shape;7654;p63"/>
              <p:cNvSpPr/>
              <p:nvPr/>
            </p:nvSpPr>
            <p:spPr>
              <a:xfrm>
                <a:off x="5202525" y="4802800"/>
                <a:ext cx="307025" cy="348800"/>
              </a:xfrm>
              <a:custGeom>
                <a:avLst/>
                <a:gdLst/>
                <a:ahLst/>
                <a:cxnLst/>
                <a:rect l="l" t="t" r="r" b="b"/>
                <a:pathLst>
                  <a:path w="12281" h="13952" extrusionOk="0">
                    <a:moveTo>
                      <a:pt x="6171" y="0"/>
                    </a:moveTo>
                    <a:lnTo>
                      <a:pt x="0" y="13952"/>
                    </a:lnTo>
                    <a:lnTo>
                      <a:pt x="12280" y="13952"/>
                    </a:lnTo>
                    <a:lnTo>
                      <a:pt x="6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5" name="Google Shape;7655;p63"/>
              <p:cNvSpPr/>
              <p:nvPr/>
            </p:nvSpPr>
            <p:spPr>
              <a:xfrm>
                <a:off x="52815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6" name="Google Shape;7656;p63"/>
              <p:cNvSpPr/>
              <p:nvPr/>
            </p:nvSpPr>
            <p:spPr>
              <a:xfrm>
                <a:off x="5518650" y="4517075"/>
                <a:ext cx="149700" cy="288025"/>
              </a:xfrm>
              <a:custGeom>
                <a:avLst/>
                <a:gdLst/>
                <a:ahLst/>
                <a:cxnLst/>
                <a:rect l="l" t="t" r="r" b="b"/>
                <a:pathLst>
                  <a:path w="5988"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7" name="Google Shape;7657;p63"/>
              <p:cNvSpPr/>
              <p:nvPr/>
            </p:nvSpPr>
            <p:spPr>
              <a:xfrm>
                <a:off x="5045975" y="4517075"/>
                <a:ext cx="148975" cy="288025"/>
              </a:xfrm>
              <a:custGeom>
                <a:avLst/>
                <a:gdLst/>
                <a:ahLst/>
                <a:cxnLst/>
                <a:rect l="l" t="t" r="r" b="b"/>
                <a:pathLst>
                  <a:path w="5959" h="11521" extrusionOk="0">
                    <a:moveTo>
                      <a:pt x="2980" y="0"/>
                    </a:moveTo>
                    <a:lnTo>
                      <a:pt x="1" y="5776"/>
                    </a:lnTo>
                    <a:lnTo>
                      <a:pt x="2980" y="11520"/>
                    </a:lnTo>
                    <a:lnTo>
                      <a:pt x="5958"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8" name="Google Shape;7658;p63"/>
              <p:cNvSpPr/>
              <p:nvPr/>
            </p:nvSpPr>
            <p:spPr>
              <a:xfrm>
                <a:off x="5673650" y="4171325"/>
                <a:ext cx="307025" cy="348050"/>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9" name="Google Shape;7659;p63"/>
              <p:cNvSpPr/>
              <p:nvPr/>
            </p:nvSpPr>
            <p:spPr>
              <a:xfrm>
                <a:off x="5673650" y="4802800"/>
                <a:ext cx="307025" cy="348800"/>
              </a:xfrm>
              <a:custGeom>
                <a:avLst/>
                <a:gdLst/>
                <a:ahLst/>
                <a:cxnLst/>
                <a:rect l="l" t="t" r="r" b="b"/>
                <a:pathLst>
                  <a:path w="12281" h="13952" extrusionOk="0">
                    <a:moveTo>
                      <a:pt x="6110" y="0"/>
                    </a:moveTo>
                    <a:lnTo>
                      <a:pt x="1" y="13952"/>
                    </a:lnTo>
                    <a:lnTo>
                      <a:pt x="12281"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0" name="Google Shape;7660;p63"/>
              <p:cNvSpPr/>
              <p:nvPr/>
            </p:nvSpPr>
            <p:spPr>
              <a:xfrm>
                <a:off x="5752675" y="4517075"/>
                <a:ext cx="148975" cy="288025"/>
              </a:xfrm>
              <a:custGeom>
                <a:avLst/>
                <a:gdLst/>
                <a:ahLst/>
                <a:cxnLst/>
                <a:rect l="l" t="t" r="r" b="b"/>
                <a:pathLst>
                  <a:path w="5959" h="11521" extrusionOk="0">
                    <a:moveTo>
                      <a:pt x="2949" y="0"/>
                    </a:moveTo>
                    <a:lnTo>
                      <a:pt x="1" y="5776"/>
                    </a:lnTo>
                    <a:lnTo>
                      <a:pt x="2949" y="11520"/>
                    </a:lnTo>
                    <a:lnTo>
                      <a:pt x="5958" y="5776"/>
                    </a:lnTo>
                    <a:lnTo>
                      <a:pt x="29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1" name="Google Shape;7661;p63"/>
              <p:cNvSpPr/>
              <p:nvPr/>
            </p:nvSpPr>
            <p:spPr>
              <a:xfrm>
                <a:off x="59890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2" name="Google Shape;7662;p63"/>
              <p:cNvSpPr/>
              <p:nvPr/>
            </p:nvSpPr>
            <p:spPr>
              <a:xfrm>
                <a:off x="55163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3" name="Google Shape;7663;p63"/>
              <p:cNvSpPr/>
              <p:nvPr/>
            </p:nvSpPr>
            <p:spPr>
              <a:xfrm>
                <a:off x="6144800" y="4171325"/>
                <a:ext cx="307000" cy="348050"/>
              </a:xfrm>
              <a:custGeom>
                <a:avLst/>
                <a:gdLst/>
                <a:ahLst/>
                <a:cxnLst/>
                <a:rect l="l" t="t" r="r" b="b"/>
                <a:pathLst>
                  <a:path w="12280"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4" name="Google Shape;7664;p63"/>
              <p:cNvSpPr/>
              <p:nvPr/>
            </p:nvSpPr>
            <p:spPr>
              <a:xfrm>
                <a:off x="6144800" y="4802800"/>
                <a:ext cx="307000" cy="348800"/>
              </a:xfrm>
              <a:custGeom>
                <a:avLst/>
                <a:gdLst/>
                <a:ahLst/>
                <a:cxnLst/>
                <a:rect l="l" t="t" r="r" b="b"/>
                <a:pathLst>
                  <a:path w="12280" h="13952" extrusionOk="0">
                    <a:moveTo>
                      <a:pt x="6110" y="0"/>
                    </a:moveTo>
                    <a:lnTo>
                      <a:pt x="0" y="13952"/>
                    </a:lnTo>
                    <a:lnTo>
                      <a:pt x="1228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5" name="Google Shape;7665;p63"/>
              <p:cNvSpPr/>
              <p:nvPr/>
            </p:nvSpPr>
            <p:spPr>
              <a:xfrm>
                <a:off x="62230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6" name="Google Shape;7666;p63"/>
              <p:cNvSpPr/>
              <p:nvPr/>
            </p:nvSpPr>
            <p:spPr>
              <a:xfrm>
                <a:off x="6460150" y="4517075"/>
                <a:ext cx="150475" cy="288025"/>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7" name="Google Shape;7667;p63"/>
              <p:cNvSpPr/>
              <p:nvPr/>
            </p:nvSpPr>
            <p:spPr>
              <a:xfrm>
                <a:off x="5987500" y="4517075"/>
                <a:ext cx="149725" cy="288025"/>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8" name="Google Shape;7668;p63"/>
              <p:cNvSpPr/>
              <p:nvPr/>
            </p:nvSpPr>
            <p:spPr>
              <a:xfrm>
                <a:off x="6615925" y="4171325"/>
                <a:ext cx="307025" cy="348050"/>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9" name="Google Shape;7669;p63"/>
              <p:cNvSpPr/>
              <p:nvPr/>
            </p:nvSpPr>
            <p:spPr>
              <a:xfrm>
                <a:off x="6615925" y="4802800"/>
                <a:ext cx="307025" cy="348800"/>
              </a:xfrm>
              <a:custGeom>
                <a:avLst/>
                <a:gdLst/>
                <a:ahLst/>
                <a:cxnLst/>
                <a:rect l="l" t="t" r="r" b="b"/>
                <a:pathLst>
                  <a:path w="12281" h="13952" extrusionOk="0">
                    <a:moveTo>
                      <a:pt x="6110" y="0"/>
                    </a:moveTo>
                    <a:lnTo>
                      <a:pt x="0" y="13952"/>
                    </a:lnTo>
                    <a:lnTo>
                      <a:pt x="1228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0" name="Google Shape;7670;p63"/>
              <p:cNvSpPr/>
              <p:nvPr/>
            </p:nvSpPr>
            <p:spPr>
              <a:xfrm>
                <a:off x="6694200" y="4517075"/>
                <a:ext cx="149725" cy="288025"/>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1" name="Google Shape;7671;p63"/>
              <p:cNvSpPr/>
              <p:nvPr/>
            </p:nvSpPr>
            <p:spPr>
              <a:xfrm>
                <a:off x="6931275" y="4517075"/>
                <a:ext cx="150475" cy="288025"/>
              </a:xfrm>
              <a:custGeom>
                <a:avLst/>
                <a:gdLst/>
                <a:ahLst/>
                <a:cxnLst/>
                <a:rect l="l" t="t" r="r" b="b"/>
                <a:pathLst>
                  <a:path w="6019"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672;p63"/>
              <p:cNvSpPr/>
              <p:nvPr/>
            </p:nvSpPr>
            <p:spPr>
              <a:xfrm>
                <a:off x="6458625" y="4517075"/>
                <a:ext cx="149725" cy="288025"/>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3" name="Google Shape;7673;p63"/>
              <p:cNvSpPr/>
              <p:nvPr/>
            </p:nvSpPr>
            <p:spPr>
              <a:xfrm>
                <a:off x="7086300" y="4171325"/>
                <a:ext cx="307025" cy="348050"/>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4" name="Google Shape;7674;p63"/>
              <p:cNvSpPr/>
              <p:nvPr/>
            </p:nvSpPr>
            <p:spPr>
              <a:xfrm>
                <a:off x="7086300" y="4802800"/>
                <a:ext cx="307025" cy="348800"/>
              </a:xfrm>
              <a:custGeom>
                <a:avLst/>
                <a:gdLst/>
                <a:ahLst/>
                <a:cxnLst/>
                <a:rect l="l" t="t" r="r" b="b"/>
                <a:pathLst>
                  <a:path w="12281" h="13952" extrusionOk="0">
                    <a:moveTo>
                      <a:pt x="6140" y="0"/>
                    </a:moveTo>
                    <a:lnTo>
                      <a:pt x="0" y="13952"/>
                    </a:lnTo>
                    <a:lnTo>
                      <a:pt x="12280"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5" name="Google Shape;7675;p63"/>
              <p:cNvSpPr/>
              <p:nvPr/>
            </p:nvSpPr>
            <p:spPr>
              <a:xfrm>
                <a:off x="7165325" y="4517075"/>
                <a:ext cx="149725" cy="288025"/>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6" name="Google Shape;7676;p63"/>
              <p:cNvSpPr/>
              <p:nvPr/>
            </p:nvSpPr>
            <p:spPr>
              <a:xfrm>
                <a:off x="74024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7" name="Google Shape;7677;p63"/>
              <p:cNvSpPr/>
              <p:nvPr/>
            </p:nvSpPr>
            <p:spPr>
              <a:xfrm>
                <a:off x="69297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8" name="Google Shape;7678;p63"/>
              <p:cNvSpPr/>
              <p:nvPr/>
            </p:nvSpPr>
            <p:spPr>
              <a:xfrm>
                <a:off x="7557425" y="4171325"/>
                <a:ext cx="307025" cy="348050"/>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9" name="Google Shape;7679;p63"/>
              <p:cNvSpPr/>
              <p:nvPr/>
            </p:nvSpPr>
            <p:spPr>
              <a:xfrm>
                <a:off x="7557425" y="4802800"/>
                <a:ext cx="307025" cy="348800"/>
              </a:xfrm>
              <a:custGeom>
                <a:avLst/>
                <a:gdLst/>
                <a:ahLst/>
                <a:cxnLst/>
                <a:rect l="l" t="t" r="r" b="b"/>
                <a:pathLst>
                  <a:path w="12281" h="13952" extrusionOk="0">
                    <a:moveTo>
                      <a:pt x="6141" y="0"/>
                    </a:moveTo>
                    <a:lnTo>
                      <a:pt x="1" y="13952"/>
                    </a:lnTo>
                    <a:lnTo>
                      <a:pt x="12281"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0" name="Google Shape;7680;p63"/>
              <p:cNvSpPr/>
              <p:nvPr/>
            </p:nvSpPr>
            <p:spPr>
              <a:xfrm>
                <a:off x="76364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1" name="Google Shape;7681;p63"/>
              <p:cNvSpPr/>
              <p:nvPr/>
            </p:nvSpPr>
            <p:spPr>
              <a:xfrm>
                <a:off x="7873550" y="4517075"/>
                <a:ext cx="148950" cy="288025"/>
              </a:xfrm>
              <a:custGeom>
                <a:avLst/>
                <a:gdLst/>
                <a:ahLst/>
                <a:cxnLst/>
                <a:rect l="l" t="t" r="r" b="b"/>
                <a:pathLst>
                  <a:path w="5958" h="11521" extrusionOk="0">
                    <a:moveTo>
                      <a:pt x="3009" y="0"/>
                    </a:moveTo>
                    <a:lnTo>
                      <a:pt x="0" y="5776"/>
                    </a:lnTo>
                    <a:lnTo>
                      <a:pt x="3009" y="11520"/>
                    </a:lnTo>
                    <a:lnTo>
                      <a:pt x="595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2" name="Google Shape;7682;p63"/>
              <p:cNvSpPr/>
              <p:nvPr/>
            </p:nvSpPr>
            <p:spPr>
              <a:xfrm>
                <a:off x="7400900" y="4517075"/>
                <a:ext cx="148950" cy="288025"/>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63"/>
              <p:cNvSpPr/>
              <p:nvPr/>
            </p:nvSpPr>
            <p:spPr>
              <a:xfrm>
                <a:off x="8028575" y="4171325"/>
                <a:ext cx="306250" cy="348050"/>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684;p63"/>
              <p:cNvSpPr/>
              <p:nvPr/>
            </p:nvSpPr>
            <p:spPr>
              <a:xfrm>
                <a:off x="8028575" y="4802800"/>
                <a:ext cx="306250" cy="348800"/>
              </a:xfrm>
              <a:custGeom>
                <a:avLst/>
                <a:gdLst/>
                <a:ahLst/>
                <a:cxnLst/>
                <a:rect l="l" t="t" r="r" b="b"/>
                <a:pathLst>
                  <a:path w="12250" h="13952" extrusionOk="0">
                    <a:moveTo>
                      <a:pt x="6110" y="0"/>
                    </a:moveTo>
                    <a:lnTo>
                      <a:pt x="0" y="13952"/>
                    </a:lnTo>
                    <a:lnTo>
                      <a:pt x="1225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685;p63"/>
              <p:cNvSpPr/>
              <p:nvPr/>
            </p:nvSpPr>
            <p:spPr>
              <a:xfrm>
                <a:off x="8106825"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6" name="Google Shape;7686;p63"/>
              <p:cNvSpPr/>
              <p:nvPr/>
            </p:nvSpPr>
            <p:spPr>
              <a:xfrm>
                <a:off x="83439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7" name="Google Shape;7687;p63"/>
              <p:cNvSpPr/>
              <p:nvPr/>
            </p:nvSpPr>
            <p:spPr>
              <a:xfrm>
                <a:off x="78705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688;p63"/>
              <p:cNvSpPr/>
              <p:nvPr/>
            </p:nvSpPr>
            <p:spPr>
              <a:xfrm>
                <a:off x="8499700" y="4171325"/>
                <a:ext cx="307025" cy="348050"/>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689;p63"/>
              <p:cNvSpPr/>
              <p:nvPr/>
            </p:nvSpPr>
            <p:spPr>
              <a:xfrm>
                <a:off x="8499700" y="4802800"/>
                <a:ext cx="307025" cy="348800"/>
              </a:xfrm>
              <a:custGeom>
                <a:avLst/>
                <a:gdLst/>
                <a:ahLst/>
                <a:cxnLst/>
                <a:rect l="l" t="t" r="r" b="b"/>
                <a:pathLst>
                  <a:path w="12281" h="13952" extrusionOk="0">
                    <a:moveTo>
                      <a:pt x="6110" y="0"/>
                    </a:moveTo>
                    <a:lnTo>
                      <a:pt x="0" y="13952"/>
                    </a:lnTo>
                    <a:lnTo>
                      <a:pt x="1228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690;p63"/>
              <p:cNvSpPr/>
              <p:nvPr/>
            </p:nvSpPr>
            <p:spPr>
              <a:xfrm>
                <a:off x="85772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63"/>
              <p:cNvSpPr/>
              <p:nvPr/>
            </p:nvSpPr>
            <p:spPr>
              <a:xfrm>
                <a:off x="88150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2" name="Google Shape;7692;p63"/>
              <p:cNvSpPr/>
              <p:nvPr/>
            </p:nvSpPr>
            <p:spPr>
              <a:xfrm>
                <a:off x="8341650"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3" name="Google Shape;7693;p63"/>
              <p:cNvSpPr/>
              <p:nvPr/>
            </p:nvSpPr>
            <p:spPr>
              <a:xfrm>
                <a:off x="8970825" y="4171325"/>
                <a:ext cx="307025" cy="348050"/>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4" name="Google Shape;7694;p63"/>
              <p:cNvSpPr/>
              <p:nvPr/>
            </p:nvSpPr>
            <p:spPr>
              <a:xfrm>
                <a:off x="8970825" y="4802800"/>
                <a:ext cx="307025" cy="348800"/>
              </a:xfrm>
              <a:custGeom>
                <a:avLst/>
                <a:gdLst/>
                <a:ahLst/>
                <a:cxnLst/>
                <a:rect l="l" t="t" r="r" b="b"/>
                <a:pathLst>
                  <a:path w="12281" h="13952" extrusionOk="0">
                    <a:moveTo>
                      <a:pt x="6110" y="0"/>
                    </a:moveTo>
                    <a:lnTo>
                      <a:pt x="1" y="13952"/>
                    </a:lnTo>
                    <a:lnTo>
                      <a:pt x="12281"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5" name="Google Shape;7695;p63"/>
              <p:cNvSpPr/>
              <p:nvPr/>
            </p:nvSpPr>
            <p:spPr>
              <a:xfrm>
                <a:off x="9048350"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63"/>
              <p:cNvSpPr/>
              <p:nvPr/>
            </p:nvSpPr>
            <p:spPr>
              <a:xfrm>
                <a:off x="92861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7" name="Google Shape;7697;p63"/>
              <p:cNvSpPr/>
              <p:nvPr/>
            </p:nvSpPr>
            <p:spPr>
              <a:xfrm>
                <a:off x="8812775"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8" name="Google Shape;7698;p63"/>
              <p:cNvSpPr/>
              <p:nvPr/>
            </p:nvSpPr>
            <p:spPr>
              <a:xfrm>
                <a:off x="9441200" y="4171325"/>
                <a:ext cx="306275" cy="348050"/>
              </a:xfrm>
              <a:custGeom>
                <a:avLst/>
                <a:gdLst/>
                <a:ahLst/>
                <a:cxnLst/>
                <a:rect l="l" t="t" r="r" b="b"/>
                <a:pathLst>
                  <a:path w="12251" h="13922" extrusionOk="0">
                    <a:moveTo>
                      <a:pt x="1" y="0"/>
                    </a:moveTo>
                    <a:lnTo>
                      <a:pt x="6141"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699;p63"/>
              <p:cNvSpPr/>
              <p:nvPr/>
            </p:nvSpPr>
            <p:spPr>
              <a:xfrm>
                <a:off x="9441200" y="4802800"/>
                <a:ext cx="306275" cy="348800"/>
              </a:xfrm>
              <a:custGeom>
                <a:avLst/>
                <a:gdLst/>
                <a:ahLst/>
                <a:cxnLst/>
                <a:rect l="l" t="t" r="r" b="b"/>
                <a:pathLst>
                  <a:path w="12251" h="13952" extrusionOk="0">
                    <a:moveTo>
                      <a:pt x="6141" y="0"/>
                    </a:moveTo>
                    <a:lnTo>
                      <a:pt x="1" y="13952"/>
                    </a:lnTo>
                    <a:lnTo>
                      <a:pt x="12250"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0" name="Google Shape;7700;p63"/>
              <p:cNvSpPr/>
              <p:nvPr/>
            </p:nvSpPr>
            <p:spPr>
              <a:xfrm>
                <a:off x="9519475"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1" name="Google Shape;7701;p63"/>
              <p:cNvSpPr/>
              <p:nvPr/>
            </p:nvSpPr>
            <p:spPr>
              <a:xfrm>
                <a:off x="97573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63"/>
              <p:cNvSpPr/>
              <p:nvPr/>
            </p:nvSpPr>
            <p:spPr>
              <a:xfrm>
                <a:off x="92839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63"/>
              <p:cNvSpPr/>
              <p:nvPr/>
            </p:nvSpPr>
            <p:spPr>
              <a:xfrm>
                <a:off x="9912350" y="4171325"/>
                <a:ext cx="306250" cy="348050"/>
              </a:xfrm>
              <a:custGeom>
                <a:avLst/>
                <a:gdLst/>
                <a:ahLst/>
                <a:cxnLst/>
                <a:rect l="l" t="t" r="r" b="b"/>
                <a:pathLst>
                  <a:path w="12250" h="13922" extrusionOk="0">
                    <a:moveTo>
                      <a:pt x="0" y="0"/>
                    </a:moveTo>
                    <a:lnTo>
                      <a:pt x="6140" y="13922"/>
                    </a:lnTo>
                    <a:lnTo>
                      <a:pt x="122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63"/>
              <p:cNvSpPr/>
              <p:nvPr/>
            </p:nvSpPr>
            <p:spPr>
              <a:xfrm>
                <a:off x="9912350" y="4802800"/>
                <a:ext cx="306250" cy="348800"/>
              </a:xfrm>
              <a:custGeom>
                <a:avLst/>
                <a:gdLst/>
                <a:ahLst/>
                <a:cxnLst/>
                <a:rect l="l" t="t" r="r" b="b"/>
                <a:pathLst>
                  <a:path w="12250" h="13952" extrusionOk="0">
                    <a:moveTo>
                      <a:pt x="6140" y="0"/>
                    </a:moveTo>
                    <a:lnTo>
                      <a:pt x="0" y="13952"/>
                    </a:lnTo>
                    <a:lnTo>
                      <a:pt x="12249"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705;p63"/>
              <p:cNvSpPr/>
              <p:nvPr/>
            </p:nvSpPr>
            <p:spPr>
              <a:xfrm>
                <a:off x="99906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6" name="Google Shape;7706;p63"/>
              <p:cNvSpPr/>
              <p:nvPr/>
            </p:nvSpPr>
            <p:spPr>
              <a:xfrm>
                <a:off x="10228450" y="4517075"/>
                <a:ext cx="148975" cy="288025"/>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7" name="Google Shape;7707;p63"/>
              <p:cNvSpPr/>
              <p:nvPr/>
            </p:nvSpPr>
            <p:spPr>
              <a:xfrm>
                <a:off x="9755050"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63"/>
              <p:cNvSpPr/>
              <p:nvPr/>
            </p:nvSpPr>
            <p:spPr>
              <a:xfrm>
                <a:off x="10383475" y="4171325"/>
                <a:ext cx="306250" cy="348050"/>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63"/>
              <p:cNvSpPr/>
              <p:nvPr/>
            </p:nvSpPr>
            <p:spPr>
              <a:xfrm>
                <a:off x="10383475" y="4802800"/>
                <a:ext cx="306250" cy="348800"/>
              </a:xfrm>
              <a:custGeom>
                <a:avLst/>
                <a:gdLst/>
                <a:ahLst/>
                <a:cxnLst/>
                <a:rect l="l" t="t" r="r" b="b"/>
                <a:pathLst>
                  <a:path w="12250" h="13952" extrusionOk="0">
                    <a:moveTo>
                      <a:pt x="6110" y="0"/>
                    </a:moveTo>
                    <a:lnTo>
                      <a:pt x="0" y="13952"/>
                    </a:lnTo>
                    <a:lnTo>
                      <a:pt x="1225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63"/>
              <p:cNvSpPr/>
              <p:nvPr/>
            </p:nvSpPr>
            <p:spPr>
              <a:xfrm>
                <a:off x="10461750" y="4517075"/>
                <a:ext cx="149725" cy="288025"/>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63"/>
              <p:cNvSpPr/>
              <p:nvPr/>
            </p:nvSpPr>
            <p:spPr>
              <a:xfrm>
                <a:off x="10698825" y="4517075"/>
                <a:ext cx="149725" cy="288025"/>
              </a:xfrm>
              <a:custGeom>
                <a:avLst/>
                <a:gdLst/>
                <a:ahLst/>
                <a:cxnLst/>
                <a:rect l="l" t="t" r="r" b="b"/>
                <a:pathLst>
                  <a:path w="5989" h="11521" extrusionOk="0">
                    <a:moveTo>
                      <a:pt x="2979" y="0"/>
                    </a:moveTo>
                    <a:lnTo>
                      <a:pt x="1" y="5776"/>
                    </a:lnTo>
                    <a:lnTo>
                      <a:pt x="2979" y="11520"/>
                    </a:lnTo>
                    <a:lnTo>
                      <a:pt x="5989"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63"/>
              <p:cNvSpPr/>
              <p:nvPr/>
            </p:nvSpPr>
            <p:spPr>
              <a:xfrm>
                <a:off x="10225425"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3" name="Google Shape;7713;p63"/>
              <p:cNvSpPr/>
              <p:nvPr/>
            </p:nvSpPr>
            <p:spPr>
              <a:xfrm>
                <a:off x="10854600" y="4171325"/>
                <a:ext cx="306275" cy="348050"/>
              </a:xfrm>
              <a:custGeom>
                <a:avLst/>
                <a:gdLst/>
                <a:ahLst/>
                <a:cxnLst/>
                <a:rect l="l" t="t" r="r" b="b"/>
                <a:pathLst>
                  <a:path w="12251" h="13922" extrusionOk="0">
                    <a:moveTo>
                      <a:pt x="1"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4" name="Google Shape;7714;p63"/>
              <p:cNvSpPr/>
              <p:nvPr/>
            </p:nvSpPr>
            <p:spPr>
              <a:xfrm>
                <a:off x="10854600" y="4802800"/>
                <a:ext cx="306275" cy="348800"/>
              </a:xfrm>
              <a:custGeom>
                <a:avLst/>
                <a:gdLst/>
                <a:ahLst/>
                <a:cxnLst/>
                <a:rect l="l" t="t" r="r" b="b"/>
                <a:pathLst>
                  <a:path w="12251" h="13952" extrusionOk="0">
                    <a:moveTo>
                      <a:pt x="6110" y="0"/>
                    </a:moveTo>
                    <a:lnTo>
                      <a:pt x="1" y="13952"/>
                    </a:lnTo>
                    <a:lnTo>
                      <a:pt x="1225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63"/>
              <p:cNvSpPr/>
              <p:nvPr/>
            </p:nvSpPr>
            <p:spPr>
              <a:xfrm>
                <a:off x="10932125"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63"/>
              <p:cNvSpPr/>
              <p:nvPr/>
            </p:nvSpPr>
            <p:spPr>
              <a:xfrm>
                <a:off x="111699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717;p63"/>
              <p:cNvSpPr/>
              <p:nvPr/>
            </p:nvSpPr>
            <p:spPr>
              <a:xfrm>
                <a:off x="10696550"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718;p63"/>
              <p:cNvSpPr/>
              <p:nvPr/>
            </p:nvSpPr>
            <p:spPr>
              <a:xfrm>
                <a:off x="7185850" y="4507950"/>
                <a:ext cx="61575" cy="61575"/>
              </a:xfrm>
              <a:custGeom>
                <a:avLst/>
                <a:gdLst/>
                <a:ahLst/>
                <a:cxnLst/>
                <a:rect l="l" t="t" r="r" b="b"/>
                <a:pathLst>
                  <a:path w="2463" h="2463" extrusionOk="0">
                    <a:moveTo>
                      <a:pt x="0" y="1"/>
                    </a:moveTo>
                    <a:lnTo>
                      <a:pt x="0" y="2463"/>
                    </a:lnTo>
                    <a:lnTo>
                      <a:pt x="2462" y="2463"/>
                    </a:lnTo>
                    <a:lnTo>
                      <a:pt x="24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9" name="Google Shape;7719;p63"/>
              <p:cNvSpPr/>
              <p:nvPr/>
            </p:nvSpPr>
            <p:spPr>
              <a:xfrm>
                <a:off x="7026275" y="4894750"/>
                <a:ext cx="117800" cy="117800"/>
              </a:xfrm>
              <a:custGeom>
                <a:avLst/>
                <a:gdLst/>
                <a:ahLst/>
                <a:cxnLst/>
                <a:rect l="l" t="t" r="r" b="b"/>
                <a:pathLst>
                  <a:path w="4712" h="4712" extrusionOk="0">
                    <a:moveTo>
                      <a:pt x="0" y="0"/>
                    </a:moveTo>
                    <a:lnTo>
                      <a:pt x="0" y="4711"/>
                    </a:lnTo>
                    <a:lnTo>
                      <a:pt x="4711" y="4711"/>
                    </a:lnTo>
                    <a:lnTo>
                      <a:pt x="47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0" name="Google Shape;7720;p63"/>
              <p:cNvSpPr/>
              <p:nvPr/>
            </p:nvSpPr>
            <p:spPr>
              <a:xfrm>
                <a:off x="4851450" y="4602950"/>
                <a:ext cx="76025" cy="76000"/>
              </a:xfrm>
              <a:custGeom>
                <a:avLst/>
                <a:gdLst/>
                <a:ahLst/>
                <a:cxnLst/>
                <a:rect l="l" t="t" r="r" b="b"/>
                <a:pathLst>
                  <a:path w="3041" h="3040" extrusionOk="0">
                    <a:moveTo>
                      <a:pt x="1" y="0"/>
                    </a:moveTo>
                    <a:lnTo>
                      <a:pt x="1" y="3040"/>
                    </a:lnTo>
                    <a:lnTo>
                      <a:pt x="3040" y="3040"/>
                    </a:lnTo>
                    <a:lnTo>
                      <a:pt x="30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63"/>
              <p:cNvSpPr/>
              <p:nvPr/>
            </p:nvSpPr>
            <p:spPr>
              <a:xfrm>
                <a:off x="5782325" y="4467675"/>
                <a:ext cx="67650" cy="68425"/>
              </a:xfrm>
              <a:custGeom>
                <a:avLst/>
                <a:gdLst/>
                <a:ahLst/>
                <a:cxnLst/>
                <a:rect l="l" t="t" r="r" b="b"/>
                <a:pathLst>
                  <a:path w="2706" h="2737" extrusionOk="0">
                    <a:moveTo>
                      <a:pt x="0" y="1"/>
                    </a:moveTo>
                    <a:lnTo>
                      <a:pt x="0" y="2736"/>
                    </a:lnTo>
                    <a:lnTo>
                      <a:pt x="2706" y="2736"/>
                    </a:lnTo>
                    <a:lnTo>
                      <a:pt x="2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63"/>
              <p:cNvSpPr/>
              <p:nvPr/>
            </p:nvSpPr>
            <p:spPr>
              <a:xfrm>
                <a:off x="6694200" y="4552025"/>
                <a:ext cx="98050" cy="98825"/>
              </a:xfrm>
              <a:custGeom>
                <a:avLst/>
                <a:gdLst/>
                <a:ahLst/>
                <a:cxnLst/>
                <a:rect l="l" t="t" r="r" b="b"/>
                <a:pathLst>
                  <a:path w="3922" h="3953" extrusionOk="0">
                    <a:moveTo>
                      <a:pt x="0" y="1"/>
                    </a:moveTo>
                    <a:lnTo>
                      <a:pt x="0" y="3952"/>
                    </a:lnTo>
                    <a:lnTo>
                      <a:pt x="3921" y="3952"/>
                    </a:lnTo>
                    <a:lnTo>
                      <a:pt x="39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63"/>
              <p:cNvSpPr/>
              <p:nvPr/>
            </p:nvSpPr>
            <p:spPr>
              <a:xfrm>
                <a:off x="7629625" y="4227550"/>
                <a:ext cx="73725" cy="73750"/>
              </a:xfrm>
              <a:custGeom>
                <a:avLst/>
                <a:gdLst/>
                <a:ahLst/>
                <a:cxnLst/>
                <a:rect l="l" t="t" r="r" b="b"/>
                <a:pathLst>
                  <a:path w="2949" h="2950" extrusionOk="0">
                    <a:moveTo>
                      <a:pt x="0" y="1"/>
                    </a:moveTo>
                    <a:lnTo>
                      <a:pt x="0" y="2949"/>
                    </a:lnTo>
                    <a:lnTo>
                      <a:pt x="2949" y="2949"/>
                    </a:lnTo>
                    <a:lnTo>
                      <a:pt x="29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63"/>
              <p:cNvSpPr/>
              <p:nvPr/>
            </p:nvSpPr>
            <p:spPr>
              <a:xfrm>
                <a:off x="5991300" y="4928175"/>
                <a:ext cx="52450" cy="53225"/>
              </a:xfrm>
              <a:custGeom>
                <a:avLst/>
                <a:gdLst/>
                <a:ahLst/>
                <a:cxnLst/>
                <a:rect l="l" t="t" r="r" b="b"/>
                <a:pathLst>
                  <a:path w="2098" h="2129" extrusionOk="0">
                    <a:moveTo>
                      <a:pt x="0" y="0"/>
                    </a:moveTo>
                    <a:lnTo>
                      <a:pt x="0" y="2128"/>
                    </a:lnTo>
                    <a:lnTo>
                      <a:pt x="2097" y="2128"/>
                    </a:lnTo>
                    <a:lnTo>
                      <a:pt x="20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ackground">
  <p:cSld name="CUSTOM_13">
    <p:spTree>
      <p:nvGrpSpPr>
        <p:cNvPr id="1" name="Shape 7725"/>
        <p:cNvGrpSpPr/>
        <p:nvPr/>
      </p:nvGrpSpPr>
      <p:grpSpPr>
        <a:xfrm>
          <a:off x="0" y="0"/>
          <a:ext cx="0" cy="0"/>
          <a:chOff x="0" y="0"/>
          <a:chExt cx="0" cy="0"/>
        </a:xfrm>
      </p:grpSpPr>
      <p:pic>
        <p:nvPicPr>
          <p:cNvPr id="7726" name="Google Shape;7726;p64"/>
          <p:cNvPicPr preferRelativeResize="0"/>
          <p:nvPr/>
        </p:nvPicPr>
        <p:blipFill>
          <a:blip r:embed="rId2">
            <a:alphaModFix/>
          </a:blip>
          <a:stretch>
            <a:fillRect/>
          </a:stretch>
        </p:blipFill>
        <p:spPr>
          <a:xfrm>
            <a:off x="0" y="0"/>
            <a:ext cx="9144000" cy="5143500"/>
          </a:xfrm>
          <a:prstGeom prst="rect">
            <a:avLst/>
          </a:prstGeom>
          <a:noFill/>
          <a:ln>
            <a:noFill/>
          </a:ln>
        </p:spPr>
      </p:pic>
      <p:sp>
        <p:nvSpPr>
          <p:cNvPr id="7727" name="Google Shape;7727;p64"/>
          <p:cNvSpPr/>
          <p:nvPr/>
        </p:nvSpPr>
        <p:spPr>
          <a:xfrm>
            <a:off x="548350" y="197088"/>
            <a:ext cx="8047300" cy="4749325"/>
          </a:xfrm>
          <a:custGeom>
            <a:avLst/>
            <a:gdLst/>
            <a:ahLst/>
            <a:cxnLst/>
            <a:rect l="l" t="t" r="r" b="b"/>
            <a:pathLst>
              <a:path w="321892" h="189973" extrusionOk="0">
                <a:moveTo>
                  <a:pt x="9454" y="5471"/>
                </a:moveTo>
                <a:lnTo>
                  <a:pt x="10730" y="7720"/>
                </a:lnTo>
                <a:lnTo>
                  <a:pt x="12068" y="5471"/>
                </a:lnTo>
                <a:close/>
                <a:moveTo>
                  <a:pt x="38056" y="5471"/>
                </a:moveTo>
                <a:lnTo>
                  <a:pt x="39363" y="7720"/>
                </a:lnTo>
                <a:lnTo>
                  <a:pt x="40670" y="5471"/>
                </a:lnTo>
                <a:close/>
                <a:moveTo>
                  <a:pt x="66659" y="5471"/>
                </a:moveTo>
                <a:lnTo>
                  <a:pt x="67966" y="7720"/>
                </a:lnTo>
                <a:lnTo>
                  <a:pt x="69303" y="5471"/>
                </a:lnTo>
                <a:close/>
                <a:moveTo>
                  <a:pt x="95231" y="5471"/>
                </a:moveTo>
                <a:lnTo>
                  <a:pt x="96538" y="7720"/>
                </a:lnTo>
                <a:lnTo>
                  <a:pt x="97875" y="5471"/>
                </a:lnTo>
                <a:close/>
                <a:moveTo>
                  <a:pt x="123863" y="5471"/>
                </a:moveTo>
                <a:lnTo>
                  <a:pt x="125140" y="7720"/>
                </a:lnTo>
                <a:lnTo>
                  <a:pt x="126477" y="5471"/>
                </a:lnTo>
                <a:close/>
                <a:moveTo>
                  <a:pt x="152466" y="5471"/>
                </a:moveTo>
                <a:lnTo>
                  <a:pt x="153742" y="7720"/>
                </a:lnTo>
                <a:lnTo>
                  <a:pt x="155080" y="5471"/>
                </a:lnTo>
                <a:close/>
                <a:moveTo>
                  <a:pt x="181068" y="5471"/>
                </a:moveTo>
                <a:lnTo>
                  <a:pt x="182375" y="7720"/>
                </a:lnTo>
                <a:lnTo>
                  <a:pt x="183652" y="5471"/>
                </a:lnTo>
                <a:close/>
                <a:moveTo>
                  <a:pt x="209640" y="5471"/>
                </a:moveTo>
                <a:lnTo>
                  <a:pt x="210947" y="7720"/>
                </a:lnTo>
                <a:lnTo>
                  <a:pt x="212254" y="5471"/>
                </a:lnTo>
                <a:close/>
                <a:moveTo>
                  <a:pt x="238242" y="5471"/>
                </a:moveTo>
                <a:lnTo>
                  <a:pt x="239549" y="7720"/>
                </a:lnTo>
                <a:lnTo>
                  <a:pt x="240887" y="5471"/>
                </a:lnTo>
                <a:close/>
                <a:moveTo>
                  <a:pt x="266814" y="5471"/>
                </a:moveTo>
                <a:lnTo>
                  <a:pt x="268121" y="7720"/>
                </a:lnTo>
                <a:lnTo>
                  <a:pt x="269459" y="5471"/>
                </a:lnTo>
                <a:close/>
                <a:moveTo>
                  <a:pt x="295447" y="5471"/>
                </a:moveTo>
                <a:lnTo>
                  <a:pt x="296724" y="7720"/>
                </a:lnTo>
                <a:lnTo>
                  <a:pt x="298061" y="5471"/>
                </a:lnTo>
                <a:close/>
                <a:moveTo>
                  <a:pt x="44682" y="3192"/>
                </a:moveTo>
                <a:lnTo>
                  <a:pt x="39394" y="12310"/>
                </a:lnTo>
                <a:lnTo>
                  <a:pt x="34105" y="3192"/>
                </a:lnTo>
                <a:close/>
                <a:moveTo>
                  <a:pt x="16050" y="3192"/>
                </a:moveTo>
                <a:lnTo>
                  <a:pt x="10761" y="12341"/>
                </a:lnTo>
                <a:lnTo>
                  <a:pt x="5502" y="3192"/>
                </a:lnTo>
                <a:close/>
                <a:moveTo>
                  <a:pt x="73224" y="3192"/>
                </a:moveTo>
                <a:lnTo>
                  <a:pt x="67966" y="12341"/>
                </a:lnTo>
                <a:lnTo>
                  <a:pt x="62677" y="3192"/>
                </a:lnTo>
                <a:close/>
                <a:moveTo>
                  <a:pt x="101857" y="3192"/>
                </a:moveTo>
                <a:lnTo>
                  <a:pt x="96568" y="12341"/>
                </a:lnTo>
                <a:lnTo>
                  <a:pt x="91279" y="3192"/>
                </a:lnTo>
                <a:close/>
                <a:moveTo>
                  <a:pt x="130459" y="3192"/>
                </a:moveTo>
                <a:lnTo>
                  <a:pt x="125170" y="12341"/>
                </a:lnTo>
                <a:lnTo>
                  <a:pt x="119912" y="3192"/>
                </a:lnTo>
                <a:close/>
                <a:moveTo>
                  <a:pt x="159031" y="3192"/>
                </a:moveTo>
                <a:lnTo>
                  <a:pt x="153742" y="12341"/>
                </a:lnTo>
                <a:lnTo>
                  <a:pt x="148484" y="3192"/>
                </a:lnTo>
                <a:close/>
                <a:moveTo>
                  <a:pt x="187633" y="3192"/>
                </a:moveTo>
                <a:lnTo>
                  <a:pt x="182375" y="12341"/>
                </a:lnTo>
                <a:lnTo>
                  <a:pt x="177086" y="3192"/>
                </a:lnTo>
                <a:close/>
                <a:moveTo>
                  <a:pt x="216266" y="3192"/>
                </a:moveTo>
                <a:lnTo>
                  <a:pt x="210977" y="12341"/>
                </a:lnTo>
                <a:lnTo>
                  <a:pt x="205689" y="3192"/>
                </a:lnTo>
                <a:close/>
                <a:moveTo>
                  <a:pt x="244808" y="3192"/>
                </a:moveTo>
                <a:lnTo>
                  <a:pt x="239549" y="12341"/>
                </a:lnTo>
                <a:lnTo>
                  <a:pt x="234260" y="3192"/>
                </a:lnTo>
                <a:close/>
                <a:moveTo>
                  <a:pt x="273441" y="3192"/>
                </a:moveTo>
                <a:lnTo>
                  <a:pt x="268152" y="12341"/>
                </a:lnTo>
                <a:lnTo>
                  <a:pt x="262863" y="3192"/>
                </a:lnTo>
                <a:close/>
                <a:moveTo>
                  <a:pt x="302043" y="3192"/>
                </a:moveTo>
                <a:lnTo>
                  <a:pt x="296754" y="12341"/>
                </a:lnTo>
                <a:lnTo>
                  <a:pt x="291496" y="3192"/>
                </a:lnTo>
                <a:close/>
                <a:moveTo>
                  <a:pt x="25108" y="10942"/>
                </a:moveTo>
                <a:lnTo>
                  <a:pt x="23801" y="13192"/>
                </a:lnTo>
                <a:lnTo>
                  <a:pt x="26445" y="13192"/>
                </a:lnTo>
                <a:lnTo>
                  <a:pt x="25108" y="10942"/>
                </a:lnTo>
                <a:close/>
                <a:moveTo>
                  <a:pt x="53710" y="10942"/>
                </a:moveTo>
                <a:lnTo>
                  <a:pt x="52433" y="13192"/>
                </a:lnTo>
                <a:lnTo>
                  <a:pt x="55047" y="13192"/>
                </a:lnTo>
                <a:lnTo>
                  <a:pt x="53710" y="10942"/>
                </a:lnTo>
                <a:close/>
                <a:moveTo>
                  <a:pt x="82312" y="10942"/>
                </a:moveTo>
                <a:lnTo>
                  <a:pt x="81036" y="13192"/>
                </a:lnTo>
                <a:lnTo>
                  <a:pt x="83650" y="13192"/>
                </a:lnTo>
                <a:lnTo>
                  <a:pt x="82312" y="10942"/>
                </a:lnTo>
                <a:close/>
                <a:moveTo>
                  <a:pt x="110884" y="10942"/>
                </a:moveTo>
                <a:lnTo>
                  <a:pt x="109608" y="13192"/>
                </a:lnTo>
                <a:lnTo>
                  <a:pt x="112222" y="13192"/>
                </a:lnTo>
                <a:lnTo>
                  <a:pt x="110884" y="10942"/>
                </a:lnTo>
                <a:close/>
                <a:moveTo>
                  <a:pt x="139517" y="10942"/>
                </a:moveTo>
                <a:lnTo>
                  <a:pt x="138210" y="13192"/>
                </a:lnTo>
                <a:lnTo>
                  <a:pt x="140824" y="13192"/>
                </a:lnTo>
                <a:lnTo>
                  <a:pt x="139517" y="10942"/>
                </a:lnTo>
                <a:close/>
                <a:moveTo>
                  <a:pt x="168119" y="10942"/>
                </a:moveTo>
                <a:lnTo>
                  <a:pt x="166812" y="13192"/>
                </a:lnTo>
                <a:lnTo>
                  <a:pt x="169457" y="13192"/>
                </a:lnTo>
                <a:lnTo>
                  <a:pt x="168119" y="10942"/>
                </a:lnTo>
                <a:close/>
                <a:moveTo>
                  <a:pt x="196691" y="10942"/>
                </a:moveTo>
                <a:lnTo>
                  <a:pt x="195384" y="13192"/>
                </a:lnTo>
                <a:lnTo>
                  <a:pt x="198029" y="13192"/>
                </a:lnTo>
                <a:lnTo>
                  <a:pt x="196691" y="10942"/>
                </a:lnTo>
                <a:close/>
                <a:moveTo>
                  <a:pt x="225294" y="10942"/>
                </a:moveTo>
                <a:lnTo>
                  <a:pt x="224017" y="13192"/>
                </a:lnTo>
                <a:lnTo>
                  <a:pt x="226631" y="13192"/>
                </a:lnTo>
                <a:lnTo>
                  <a:pt x="225294" y="10942"/>
                </a:lnTo>
                <a:close/>
                <a:moveTo>
                  <a:pt x="253896" y="10942"/>
                </a:moveTo>
                <a:lnTo>
                  <a:pt x="252620" y="13192"/>
                </a:lnTo>
                <a:lnTo>
                  <a:pt x="255234" y="13192"/>
                </a:lnTo>
                <a:lnTo>
                  <a:pt x="253896" y="10942"/>
                </a:lnTo>
                <a:close/>
                <a:moveTo>
                  <a:pt x="282468" y="10942"/>
                </a:moveTo>
                <a:lnTo>
                  <a:pt x="281191" y="13192"/>
                </a:lnTo>
                <a:lnTo>
                  <a:pt x="283805" y="13192"/>
                </a:lnTo>
                <a:lnTo>
                  <a:pt x="282468" y="10942"/>
                </a:lnTo>
                <a:close/>
                <a:moveTo>
                  <a:pt x="311101" y="10942"/>
                </a:moveTo>
                <a:lnTo>
                  <a:pt x="309794" y="13192"/>
                </a:lnTo>
                <a:lnTo>
                  <a:pt x="312408" y="13192"/>
                </a:lnTo>
                <a:lnTo>
                  <a:pt x="311101" y="10942"/>
                </a:lnTo>
                <a:close/>
                <a:moveTo>
                  <a:pt x="3132" y="1793"/>
                </a:moveTo>
                <a:lnTo>
                  <a:pt x="4317" y="3830"/>
                </a:lnTo>
                <a:lnTo>
                  <a:pt x="9606" y="13009"/>
                </a:lnTo>
                <a:lnTo>
                  <a:pt x="10761" y="15046"/>
                </a:lnTo>
                <a:lnTo>
                  <a:pt x="11946" y="13009"/>
                </a:lnTo>
                <a:lnTo>
                  <a:pt x="17235" y="3830"/>
                </a:lnTo>
                <a:lnTo>
                  <a:pt x="18421" y="1793"/>
                </a:lnTo>
                <a:close/>
                <a:moveTo>
                  <a:pt x="31764" y="1793"/>
                </a:moveTo>
                <a:lnTo>
                  <a:pt x="32919" y="3830"/>
                </a:lnTo>
                <a:lnTo>
                  <a:pt x="38208" y="13009"/>
                </a:lnTo>
                <a:lnTo>
                  <a:pt x="39394" y="15046"/>
                </a:lnTo>
                <a:lnTo>
                  <a:pt x="40579" y="13009"/>
                </a:lnTo>
                <a:lnTo>
                  <a:pt x="45838" y="3830"/>
                </a:lnTo>
                <a:lnTo>
                  <a:pt x="47023" y="1793"/>
                </a:lnTo>
                <a:close/>
                <a:moveTo>
                  <a:pt x="60336" y="1793"/>
                </a:moveTo>
                <a:lnTo>
                  <a:pt x="61491" y="3830"/>
                </a:lnTo>
                <a:lnTo>
                  <a:pt x="66780" y="13009"/>
                </a:lnTo>
                <a:lnTo>
                  <a:pt x="67966" y="15046"/>
                </a:lnTo>
                <a:lnTo>
                  <a:pt x="69151" y="13009"/>
                </a:lnTo>
                <a:lnTo>
                  <a:pt x="74409" y="3830"/>
                </a:lnTo>
                <a:lnTo>
                  <a:pt x="75595" y="1793"/>
                </a:lnTo>
                <a:close/>
                <a:moveTo>
                  <a:pt x="88939" y="1793"/>
                </a:moveTo>
                <a:lnTo>
                  <a:pt x="90124" y="3830"/>
                </a:lnTo>
                <a:lnTo>
                  <a:pt x="95383" y="13009"/>
                </a:lnTo>
                <a:lnTo>
                  <a:pt x="96568" y="15046"/>
                </a:lnTo>
                <a:lnTo>
                  <a:pt x="97753" y="13009"/>
                </a:lnTo>
                <a:lnTo>
                  <a:pt x="103042" y="3830"/>
                </a:lnTo>
                <a:lnTo>
                  <a:pt x="104197" y="1793"/>
                </a:lnTo>
                <a:close/>
                <a:moveTo>
                  <a:pt x="117541" y="1793"/>
                </a:moveTo>
                <a:lnTo>
                  <a:pt x="118726" y="3830"/>
                </a:lnTo>
                <a:lnTo>
                  <a:pt x="124015" y="13009"/>
                </a:lnTo>
                <a:lnTo>
                  <a:pt x="125170" y="15046"/>
                </a:lnTo>
                <a:lnTo>
                  <a:pt x="126356" y="13009"/>
                </a:lnTo>
                <a:lnTo>
                  <a:pt x="131645" y="3830"/>
                </a:lnTo>
                <a:lnTo>
                  <a:pt x="132830" y="1793"/>
                </a:lnTo>
                <a:close/>
                <a:moveTo>
                  <a:pt x="146113" y="1793"/>
                </a:moveTo>
                <a:lnTo>
                  <a:pt x="147298" y="3830"/>
                </a:lnTo>
                <a:lnTo>
                  <a:pt x="152587" y="13009"/>
                </a:lnTo>
                <a:lnTo>
                  <a:pt x="153742" y="15046"/>
                </a:lnTo>
                <a:lnTo>
                  <a:pt x="154928" y="13009"/>
                </a:lnTo>
                <a:lnTo>
                  <a:pt x="160217" y="3830"/>
                </a:lnTo>
                <a:lnTo>
                  <a:pt x="161402" y="1793"/>
                </a:lnTo>
                <a:close/>
                <a:moveTo>
                  <a:pt x="174715" y="1793"/>
                </a:moveTo>
                <a:lnTo>
                  <a:pt x="175901" y="3830"/>
                </a:lnTo>
                <a:lnTo>
                  <a:pt x="181190" y="13009"/>
                </a:lnTo>
                <a:lnTo>
                  <a:pt x="182375" y="15046"/>
                </a:lnTo>
                <a:lnTo>
                  <a:pt x="183530" y="13009"/>
                </a:lnTo>
                <a:lnTo>
                  <a:pt x="188819" y="3830"/>
                </a:lnTo>
                <a:lnTo>
                  <a:pt x="190004" y="1793"/>
                </a:lnTo>
                <a:close/>
                <a:moveTo>
                  <a:pt x="203348" y="1793"/>
                </a:moveTo>
                <a:lnTo>
                  <a:pt x="204503" y="3830"/>
                </a:lnTo>
                <a:lnTo>
                  <a:pt x="209792" y="13009"/>
                </a:lnTo>
                <a:lnTo>
                  <a:pt x="210977" y="15046"/>
                </a:lnTo>
                <a:lnTo>
                  <a:pt x="212163" y="13009"/>
                </a:lnTo>
                <a:lnTo>
                  <a:pt x="217421" y="3830"/>
                </a:lnTo>
                <a:lnTo>
                  <a:pt x="218607" y="1793"/>
                </a:lnTo>
                <a:close/>
                <a:moveTo>
                  <a:pt x="231890" y="1793"/>
                </a:moveTo>
                <a:lnTo>
                  <a:pt x="233075" y="3830"/>
                </a:lnTo>
                <a:lnTo>
                  <a:pt x="238364" y="13009"/>
                </a:lnTo>
                <a:lnTo>
                  <a:pt x="239549" y="15046"/>
                </a:lnTo>
                <a:lnTo>
                  <a:pt x="240735" y="13009"/>
                </a:lnTo>
                <a:lnTo>
                  <a:pt x="245993" y="3830"/>
                </a:lnTo>
                <a:lnTo>
                  <a:pt x="247179" y="1793"/>
                </a:lnTo>
                <a:close/>
                <a:moveTo>
                  <a:pt x="260522" y="1793"/>
                </a:moveTo>
                <a:lnTo>
                  <a:pt x="261708" y="3830"/>
                </a:lnTo>
                <a:lnTo>
                  <a:pt x="266966" y="13009"/>
                </a:lnTo>
                <a:lnTo>
                  <a:pt x="268152" y="15046"/>
                </a:lnTo>
                <a:lnTo>
                  <a:pt x="269337" y="13009"/>
                </a:lnTo>
                <a:lnTo>
                  <a:pt x="274626" y="3830"/>
                </a:lnTo>
                <a:lnTo>
                  <a:pt x="275781" y="1793"/>
                </a:lnTo>
                <a:close/>
                <a:moveTo>
                  <a:pt x="289125" y="1793"/>
                </a:moveTo>
                <a:lnTo>
                  <a:pt x="290310" y="3830"/>
                </a:lnTo>
                <a:lnTo>
                  <a:pt x="295599" y="13009"/>
                </a:lnTo>
                <a:lnTo>
                  <a:pt x="296754" y="15046"/>
                </a:lnTo>
                <a:lnTo>
                  <a:pt x="297940" y="13009"/>
                </a:lnTo>
                <a:lnTo>
                  <a:pt x="303228" y="3830"/>
                </a:lnTo>
                <a:lnTo>
                  <a:pt x="304414" y="1793"/>
                </a:lnTo>
                <a:close/>
                <a:moveTo>
                  <a:pt x="25108" y="6353"/>
                </a:moveTo>
                <a:lnTo>
                  <a:pt x="30397" y="15502"/>
                </a:lnTo>
                <a:lnTo>
                  <a:pt x="19819" y="15502"/>
                </a:lnTo>
                <a:lnTo>
                  <a:pt x="25108" y="6353"/>
                </a:lnTo>
                <a:close/>
                <a:moveTo>
                  <a:pt x="53710" y="6353"/>
                </a:moveTo>
                <a:lnTo>
                  <a:pt x="58999" y="15502"/>
                </a:lnTo>
                <a:lnTo>
                  <a:pt x="48421" y="15502"/>
                </a:lnTo>
                <a:lnTo>
                  <a:pt x="53710" y="6353"/>
                </a:lnTo>
                <a:close/>
                <a:moveTo>
                  <a:pt x="82312" y="6353"/>
                </a:moveTo>
                <a:lnTo>
                  <a:pt x="87601" y="15502"/>
                </a:lnTo>
                <a:lnTo>
                  <a:pt x="77024" y="15502"/>
                </a:lnTo>
                <a:lnTo>
                  <a:pt x="82312" y="6353"/>
                </a:lnTo>
                <a:close/>
                <a:moveTo>
                  <a:pt x="110884" y="6353"/>
                </a:moveTo>
                <a:lnTo>
                  <a:pt x="116173" y="15502"/>
                </a:lnTo>
                <a:lnTo>
                  <a:pt x="105626" y="15502"/>
                </a:lnTo>
                <a:lnTo>
                  <a:pt x="110884" y="6353"/>
                </a:lnTo>
                <a:close/>
                <a:moveTo>
                  <a:pt x="139487" y="6353"/>
                </a:moveTo>
                <a:lnTo>
                  <a:pt x="144776" y="15502"/>
                </a:lnTo>
                <a:lnTo>
                  <a:pt x="134228" y="15502"/>
                </a:lnTo>
                <a:lnTo>
                  <a:pt x="139487" y="6353"/>
                </a:lnTo>
                <a:close/>
                <a:moveTo>
                  <a:pt x="168119" y="6353"/>
                </a:moveTo>
                <a:lnTo>
                  <a:pt x="173378" y="15502"/>
                </a:lnTo>
                <a:lnTo>
                  <a:pt x="162831" y="15502"/>
                </a:lnTo>
                <a:lnTo>
                  <a:pt x="168119" y="6353"/>
                </a:lnTo>
                <a:close/>
                <a:moveTo>
                  <a:pt x="196691" y="6353"/>
                </a:moveTo>
                <a:lnTo>
                  <a:pt x="201980" y="15502"/>
                </a:lnTo>
                <a:lnTo>
                  <a:pt x="191403" y="15502"/>
                </a:lnTo>
                <a:lnTo>
                  <a:pt x="196691" y="6353"/>
                </a:lnTo>
                <a:close/>
                <a:moveTo>
                  <a:pt x="225294" y="6353"/>
                </a:moveTo>
                <a:lnTo>
                  <a:pt x="230583" y="15502"/>
                </a:lnTo>
                <a:lnTo>
                  <a:pt x="220005" y="15502"/>
                </a:lnTo>
                <a:lnTo>
                  <a:pt x="225294" y="6353"/>
                </a:lnTo>
                <a:close/>
                <a:moveTo>
                  <a:pt x="253896" y="6353"/>
                </a:moveTo>
                <a:lnTo>
                  <a:pt x="259185" y="15502"/>
                </a:lnTo>
                <a:lnTo>
                  <a:pt x="248607" y="15502"/>
                </a:lnTo>
                <a:lnTo>
                  <a:pt x="253896" y="6353"/>
                </a:lnTo>
                <a:close/>
                <a:moveTo>
                  <a:pt x="282468" y="6353"/>
                </a:moveTo>
                <a:lnTo>
                  <a:pt x="287757" y="15502"/>
                </a:lnTo>
                <a:lnTo>
                  <a:pt x="277210" y="15502"/>
                </a:lnTo>
                <a:lnTo>
                  <a:pt x="282468" y="6353"/>
                </a:lnTo>
                <a:close/>
                <a:moveTo>
                  <a:pt x="311101" y="6353"/>
                </a:moveTo>
                <a:lnTo>
                  <a:pt x="316359" y="15502"/>
                </a:lnTo>
                <a:lnTo>
                  <a:pt x="305812" y="15502"/>
                </a:lnTo>
                <a:lnTo>
                  <a:pt x="311101" y="6353"/>
                </a:lnTo>
                <a:close/>
                <a:moveTo>
                  <a:pt x="19211" y="1368"/>
                </a:moveTo>
                <a:lnTo>
                  <a:pt x="10761" y="15958"/>
                </a:lnTo>
                <a:lnTo>
                  <a:pt x="2341" y="1368"/>
                </a:lnTo>
                <a:close/>
                <a:moveTo>
                  <a:pt x="47783" y="1368"/>
                </a:moveTo>
                <a:lnTo>
                  <a:pt x="39394" y="15958"/>
                </a:lnTo>
                <a:lnTo>
                  <a:pt x="30944" y="1368"/>
                </a:lnTo>
                <a:close/>
                <a:moveTo>
                  <a:pt x="76385" y="1368"/>
                </a:moveTo>
                <a:lnTo>
                  <a:pt x="67966" y="15958"/>
                </a:lnTo>
                <a:lnTo>
                  <a:pt x="59576" y="1368"/>
                </a:lnTo>
                <a:close/>
                <a:moveTo>
                  <a:pt x="105018" y="1368"/>
                </a:moveTo>
                <a:lnTo>
                  <a:pt x="96568" y="15958"/>
                </a:lnTo>
                <a:lnTo>
                  <a:pt x="88148" y="1368"/>
                </a:lnTo>
                <a:close/>
                <a:moveTo>
                  <a:pt x="133590" y="1368"/>
                </a:moveTo>
                <a:lnTo>
                  <a:pt x="125170" y="15958"/>
                </a:lnTo>
                <a:lnTo>
                  <a:pt x="116751" y="1368"/>
                </a:lnTo>
                <a:close/>
                <a:moveTo>
                  <a:pt x="162192" y="1368"/>
                </a:moveTo>
                <a:lnTo>
                  <a:pt x="153742" y="15958"/>
                </a:lnTo>
                <a:lnTo>
                  <a:pt x="145353" y="1368"/>
                </a:lnTo>
                <a:close/>
                <a:moveTo>
                  <a:pt x="190795" y="1368"/>
                </a:moveTo>
                <a:lnTo>
                  <a:pt x="182375" y="15958"/>
                </a:lnTo>
                <a:lnTo>
                  <a:pt x="173925" y="1368"/>
                </a:lnTo>
                <a:close/>
                <a:moveTo>
                  <a:pt x="219367" y="1368"/>
                </a:moveTo>
                <a:lnTo>
                  <a:pt x="210977" y="15958"/>
                </a:lnTo>
                <a:lnTo>
                  <a:pt x="202527" y="1368"/>
                </a:lnTo>
                <a:close/>
                <a:moveTo>
                  <a:pt x="247969" y="1368"/>
                </a:moveTo>
                <a:lnTo>
                  <a:pt x="239549" y="15958"/>
                </a:lnTo>
                <a:lnTo>
                  <a:pt x="231130" y="1368"/>
                </a:lnTo>
                <a:close/>
                <a:moveTo>
                  <a:pt x="276602" y="1368"/>
                </a:moveTo>
                <a:lnTo>
                  <a:pt x="268152" y="15958"/>
                </a:lnTo>
                <a:lnTo>
                  <a:pt x="259732" y="1368"/>
                </a:lnTo>
                <a:close/>
                <a:moveTo>
                  <a:pt x="305174" y="1368"/>
                </a:moveTo>
                <a:lnTo>
                  <a:pt x="296754" y="15958"/>
                </a:lnTo>
                <a:lnTo>
                  <a:pt x="288334" y="1368"/>
                </a:lnTo>
                <a:close/>
                <a:moveTo>
                  <a:pt x="25108" y="3617"/>
                </a:moveTo>
                <a:lnTo>
                  <a:pt x="23922" y="5654"/>
                </a:lnTo>
                <a:lnTo>
                  <a:pt x="18633" y="14833"/>
                </a:lnTo>
                <a:lnTo>
                  <a:pt x="17448" y="16870"/>
                </a:lnTo>
                <a:lnTo>
                  <a:pt x="32737" y="16870"/>
                </a:lnTo>
                <a:lnTo>
                  <a:pt x="31552" y="14833"/>
                </a:lnTo>
                <a:lnTo>
                  <a:pt x="26293" y="5654"/>
                </a:lnTo>
                <a:lnTo>
                  <a:pt x="25108" y="3617"/>
                </a:lnTo>
                <a:close/>
                <a:moveTo>
                  <a:pt x="53710" y="3617"/>
                </a:moveTo>
                <a:lnTo>
                  <a:pt x="52525" y="5654"/>
                </a:lnTo>
                <a:lnTo>
                  <a:pt x="47266" y="14833"/>
                </a:lnTo>
                <a:lnTo>
                  <a:pt x="46081" y="16870"/>
                </a:lnTo>
                <a:lnTo>
                  <a:pt x="61339" y="16870"/>
                </a:lnTo>
                <a:lnTo>
                  <a:pt x="60184" y="14833"/>
                </a:lnTo>
                <a:lnTo>
                  <a:pt x="54895" y="5654"/>
                </a:lnTo>
                <a:lnTo>
                  <a:pt x="53710" y="3617"/>
                </a:lnTo>
                <a:close/>
                <a:moveTo>
                  <a:pt x="82312" y="3617"/>
                </a:moveTo>
                <a:lnTo>
                  <a:pt x="81157" y="5654"/>
                </a:lnTo>
                <a:lnTo>
                  <a:pt x="75868" y="14833"/>
                </a:lnTo>
                <a:lnTo>
                  <a:pt x="74683" y="16870"/>
                </a:lnTo>
                <a:lnTo>
                  <a:pt x="89972" y="16870"/>
                </a:lnTo>
                <a:lnTo>
                  <a:pt x="88787" y="14833"/>
                </a:lnTo>
                <a:lnTo>
                  <a:pt x="83498" y="5654"/>
                </a:lnTo>
                <a:lnTo>
                  <a:pt x="82312" y="3617"/>
                </a:lnTo>
                <a:close/>
                <a:moveTo>
                  <a:pt x="110884" y="3617"/>
                </a:moveTo>
                <a:lnTo>
                  <a:pt x="109699" y="5654"/>
                </a:lnTo>
                <a:lnTo>
                  <a:pt x="104440" y="14833"/>
                </a:lnTo>
                <a:lnTo>
                  <a:pt x="103255" y="16870"/>
                </a:lnTo>
                <a:lnTo>
                  <a:pt x="118514" y="16870"/>
                </a:lnTo>
                <a:lnTo>
                  <a:pt x="117359" y="14833"/>
                </a:lnTo>
                <a:lnTo>
                  <a:pt x="112070" y="5654"/>
                </a:lnTo>
                <a:lnTo>
                  <a:pt x="110884" y="3617"/>
                </a:lnTo>
                <a:close/>
                <a:moveTo>
                  <a:pt x="139487" y="3617"/>
                </a:moveTo>
                <a:lnTo>
                  <a:pt x="138332" y="5654"/>
                </a:lnTo>
                <a:lnTo>
                  <a:pt x="133043" y="14833"/>
                </a:lnTo>
                <a:lnTo>
                  <a:pt x="131857" y="16870"/>
                </a:lnTo>
                <a:lnTo>
                  <a:pt x="147146" y="16870"/>
                </a:lnTo>
                <a:lnTo>
                  <a:pt x="145961" y="14833"/>
                </a:lnTo>
                <a:lnTo>
                  <a:pt x="140672" y="5654"/>
                </a:lnTo>
                <a:lnTo>
                  <a:pt x="139487" y="3617"/>
                </a:lnTo>
                <a:close/>
                <a:moveTo>
                  <a:pt x="168119" y="3617"/>
                </a:moveTo>
                <a:lnTo>
                  <a:pt x="166934" y="5654"/>
                </a:lnTo>
                <a:lnTo>
                  <a:pt x="161645" y="14833"/>
                </a:lnTo>
                <a:lnTo>
                  <a:pt x="160490" y="16870"/>
                </a:lnTo>
                <a:lnTo>
                  <a:pt x="175749" y="16870"/>
                </a:lnTo>
                <a:lnTo>
                  <a:pt x="174563" y="14833"/>
                </a:lnTo>
                <a:lnTo>
                  <a:pt x="169305" y="5654"/>
                </a:lnTo>
                <a:lnTo>
                  <a:pt x="168119" y="3617"/>
                </a:lnTo>
                <a:close/>
                <a:moveTo>
                  <a:pt x="196691" y="3617"/>
                </a:moveTo>
                <a:lnTo>
                  <a:pt x="195506" y="5654"/>
                </a:lnTo>
                <a:lnTo>
                  <a:pt x="190217" y="14833"/>
                </a:lnTo>
                <a:lnTo>
                  <a:pt x="189062" y="16870"/>
                </a:lnTo>
                <a:lnTo>
                  <a:pt x="204321" y="16870"/>
                </a:lnTo>
                <a:lnTo>
                  <a:pt x="203135" y="14833"/>
                </a:lnTo>
                <a:lnTo>
                  <a:pt x="197877" y="5654"/>
                </a:lnTo>
                <a:lnTo>
                  <a:pt x="196691" y="3617"/>
                </a:lnTo>
                <a:close/>
                <a:moveTo>
                  <a:pt x="225294" y="3617"/>
                </a:moveTo>
                <a:lnTo>
                  <a:pt x="224108" y="5654"/>
                </a:lnTo>
                <a:lnTo>
                  <a:pt x="218850" y="14833"/>
                </a:lnTo>
                <a:lnTo>
                  <a:pt x="217664" y="16870"/>
                </a:lnTo>
                <a:lnTo>
                  <a:pt x="232923" y="16870"/>
                </a:lnTo>
                <a:lnTo>
                  <a:pt x="231768" y="14833"/>
                </a:lnTo>
                <a:lnTo>
                  <a:pt x="226479" y="5654"/>
                </a:lnTo>
                <a:lnTo>
                  <a:pt x="225294" y="3617"/>
                </a:lnTo>
                <a:close/>
                <a:moveTo>
                  <a:pt x="253896" y="3617"/>
                </a:moveTo>
                <a:lnTo>
                  <a:pt x="252741" y="5654"/>
                </a:lnTo>
                <a:lnTo>
                  <a:pt x="247452" y="14833"/>
                </a:lnTo>
                <a:lnTo>
                  <a:pt x="246267" y="16870"/>
                </a:lnTo>
                <a:lnTo>
                  <a:pt x="261556" y="16870"/>
                </a:lnTo>
                <a:lnTo>
                  <a:pt x="260370" y="14833"/>
                </a:lnTo>
                <a:lnTo>
                  <a:pt x="255082" y="5654"/>
                </a:lnTo>
                <a:lnTo>
                  <a:pt x="253896" y="3617"/>
                </a:lnTo>
                <a:close/>
                <a:moveTo>
                  <a:pt x="282529" y="3617"/>
                </a:moveTo>
                <a:lnTo>
                  <a:pt x="281343" y="5654"/>
                </a:lnTo>
                <a:lnTo>
                  <a:pt x="276024" y="14833"/>
                </a:lnTo>
                <a:lnTo>
                  <a:pt x="274839" y="16870"/>
                </a:lnTo>
                <a:lnTo>
                  <a:pt x="290128" y="16870"/>
                </a:lnTo>
                <a:lnTo>
                  <a:pt x="288973" y="14833"/>
                </a:lnTo>
                <a:lnTo>
                  <a:pt x="283684" y="5654"/>
                </a:lnTo>
                <a:lnTo>
                  <a:pt x="282529" y="3617"/>
                </a:lnTo>
                <a:close/>
                <a:moveTo>
                  <a:pt x="311101" y="3617"/>
                </a:moveTo>
                <a:lnTo>
                  <a:pt x="309915" y="5654"/>
                </a:lnTo>
                <a:lnTo>
                  <a:pt x="304627" y="14833"/>
                </a:lnTo>
                <a:lnTo>
                  <a:pt x="303441" y="16870"/>
                </a:lnTo>
                <a:lnTo>
                  <a:pt x="318730" y="16870"/>
                </a:lnTo>
                <a:lnTo>
                  <a:pt x="317545" y="14833"/>
                </a:lnTo>
                <a:lnTo>
                  <a:pt x="312256" y="5654"/>
                </a:lnTo>
                <a:lnTo>
                  <a:pt x="311101" y="3617"/>
                </a:lnTo>
                <a:close/>
                <a:moveTo>
                  <a:pt x="25108" y="2736"/>
                </a:moveTo>
                <a:lnTo>
                  <a:pt x="33527" y="17325"/>
                </a:lnTo>
                <a:lnTo>
                  <a:pt x="16718" y="17325"/>
                </a:lnTo>
                <a:lnTo>
                  <a:pt x="25108" y="2736"/>
                </a:lnTo>
                <a:close/>
                <a:moveTo>
                  <a:pt x="53710" y="2736"/>
                </a:moveTo>
                <a:lnTo>
                  <a:pt x="62160" y="17325"/>
                </a:lnTo>
                <a:lnTo>
                  <a:pt x="45260" y="17325"/>
                </a:lnTo>
                <a:lnTo>
                  <a:pt x="53710" y="2736"/>
                </a:lnTo>
                <a:close/>
                <a:moveTo>
                  <a:pt x="82312" y="2736"/>
                </a:moveTo>
                <a:lnTo>
                  <a:pt x="90762" y="17325"/>
                </a:lnTo>
                <a:lnTo>
                  <a:pt x="73923" y="17325"/>
                </a:lnTo>
                <a:lnTo>
                  <a:pt x="82312" y="2736"/>
                </a:lnTo>
                <a:close/>
                <a:moveTo>
                  <a:pt x="110884" y="2736"/>
                </a:moveTo>
                <a:lnTo>
                  <a:pt x="119334" y="17325"/>
                </a:lnTo>
                <a:lnTo>
                  <a:pt x="102495" y="17325"/>
                </a:lnTo>
                <a:lnTo>
                  <a:pt x="110884" y="2736"/>
                </a:lnTo>
                <a:close/>
                <a:moveTo>
                  <a:pt x="139517" y="2736"/>
                </a:moveTo>
                <a:lnTo>
                  <a:pt x="147937" y="17325"/>
                </a:lnTo>
                <a:lnTo>
                  <a:pt x="131097" y="17325"/>
                </a:lnTo>
                <a:lnTo>
                  <a:pt x="139517" y="2736"/>
                </a:lnTo>
                <a:close/>
                <a:moveTo>
                  <a:pt x="168119" y="2736"/>
                </a:moveTo>
                <a:lnTo>
                  <a:pt x="176509" y="17325"/>
                </a:lnTo>
                <a:lnTo>
                  <a:pt x="159669" y="17325"/>
                </a:lnTo>
                <a:lnTo>
                  <a:pt x="168119" y="2736"/>
                </a:lnTo>
                <a:close/>
                <a:moveTo>
                  <a:pt x="196691" y="2736"/>
                </a:moveTo>
                <a:lnTo>
                  <a:pt x="205111" y="17325"/>
                </a:lnTo>
                <a:lnTo>
                  <a:pt x="188302" y="17325"/>
                </a:lnTo>
                <a:lnTo>
                  <a:pt x="196691" y="2736"/>
                </a:lnTo>
                <a:close/>
                <a:moveTo>
                  <a:pt x="225294" y="2736"/>
                </a:moveTo>
                <a:lnTo>
                  <a:pt x="233744" y="17325"/>
                </a:lnTo>
                <a:lnTo>
                  <a:pt x="216905" y="17325"/>
                </a:lnTo>
                <a:lnTo>
                  <a:pt x="225294" y="2736"/>
                </a:lnTo>
                <a:close/>
                <a:moveTo>
                  <a:pt x="253896" y="2736"/>
                </a:moveTo>
                <a:lnTo>
                  <a:pt x="262346" y="17325"/>
                </a:lnTo>
                <a:lnTo>
                  <a:pt x="245507" y="17325"/>
                </a:lnTo>
                <a:lnTo>
                  <a:pt x="253896" y="2736"/>
                </a:lnTo>
                <a:close/>
                <a:moveTo>
                  <a:pt x="282468" y="2736"/>
                </a:moveTo>
                <a:lnTo>
                  <a:pt x="290918" y="17325"/>
                </a:lnTo>
                <a:lnTo>
                  <a:pt x="274079" y="17325"/>
                </a:lnTo>
                <a:lnTo>
                  <a:pt x="282468" y="2736"/>
                </a:lnTo>
                <a:close/>
                <a:moveTo>
                  <a:pt x="311101" y="2736"/>
                </a:moveTo>
                <a:lnTo>
                  <a:pt x="319520" y="17325"/>
                </a:lnTo>
                <a:lnTo>
                  <a:pt x="302651" y="17325"/>
                </a:lnTo>
                <a:lnTo>
                  <a:pt x="311101" y="2736"/>
                </a:lnTo>
                <a:close/>
                <a:moveTo>
                  <a:pt x="1" y="0"/>
                </a:moveTo>
                <a:lnTo>
                  <a:pt x="10791" y="18693"/>
                </a:lnTo>
                <a:lnTo>
                  <a:pt x="21551" y="0"/>
                </a:lnTo>
                <a:close/>
                <a:moveTo>
                  <a:pt x="25108" y="0"/>
                </a:moveTo>
                <a:lnTo>
                  <a:pt x="14317" y="18693"/>
                </a:lnTo>
                <a:lnTo>
                  <a:pt x="35898" y="18693"/>
                </a:lnTo>
                <a:lnTo>
                  <a:pt x="25108" y="0"/>
                </a:lnTo>
                <a:close/>
                <a:moveTo>
                  <a:pt x="28603" y="0"/>
                </a:moveTo>
                <a:lnTo>
                  <a:pt x="39394" y="18693"/>
                </a:lnTo>
                <a:lnTo>
                  <a:pt x="50154" y="0"/>
                </a:lnTo>
                <a:close/>
                <a:moveTo>
                  <a:pt x="53710" y="0"/>
                </a:moveTo>
                <a:lnTo>
                  <a:pt x="42920" y="18693"/>
                </a:lnTo>
                <a:lnTo>
                  <a:pt x="64500" y="18693"/>
                </a:lnTo>
                <a:lnTo>
                  <a:pt x="53710" y="0"/>
                </a:lnTo>
                <a:close/>
                <a:moveTo>
                  <a:pt x="57175" y="0"/>
                </a:moveTo>
                <a:lnTo>
                  <a:pt x="67966" y="18693"/>
                </a:lnTo>
                <a:lnTo>
                  <a:pt x="78756" y="0"/>
                </a:lnTo>
                <a:close/>
                <a:moveTo>
                  <a:pt x="82312" y="0"/>
                </a:moveTo>
                <a:lnTo>
                  <a:pt x="71522" y="18693"/>
                </a:lnTo>
                <a:lnTo>
                  <a:pt x="93103" y="18693"/>
                </a:lnTo>
                <a:lnTo>
                  <a:pt x="82312" y="0"/>
                </a:lnTo>
                <a:close/>
                <a:moveTo>
                  <a:pt x="85777" y="0"/>
                </a:moveTo>
                <a:lnTo>
                  <a:pt x="96568" y="18693"/>
                </a:lnTo>
                <a:lnTo>
                  <a:pt x="107358" y="0"/>
                </a:lnTo>
                <a:close/>
                <a:moveTo>
                  <a:pt x="110884" y="0"/>
                </a:moveTo>
                <a:lnTo>
                  <a:pt x="100155" y="18693"/>
                </a:lnTo>
                <a:lnTo>
                  <a:pt x="121736" y="18693"/>
                </a:lnTo>
                <a:lnTo>
                  <a:pt x="110884" y="0"/>
                </a:lnTo>
                <a:close/>
                <a:moveTo>
                  <a:pt x="114349" y="0"/>
                </a:moveTo>
                <a:lnTo>
                  <a:pt x="125140" y="18693"/>
                </a:lnTo>
                <a:lnTo>
                  <a:pt x="135930" y="0"/>
                </a:lnTo>
                <a:close/>
                <a:moveTo>
                  <a:pt x="139517" y="0"/>
                </a:moveTo>
                <a:lnTo>
                  <a:pt x="128727" y="18693"/>
                </a:lnTo>
                <a:lnTo>
                  <a:pt x="150308" y="18693"/>
                </a:lnTo>
                <a:lnTo>
                  <a:pt x="139517" y="0"/>
                </a:lnTo>
                <a:close/>
                <a:moveTo>
                  <a:pt x="142952" y="0"/>
                </a:moveTo>
                <a:lnTo>
                  <a:pt x="153742" y="18693"/>
                </a:lnTo>
                <a:lnTo>
                  <a:pt x="164533" y="0"/>
                </a:lnTo>
                <a:close/>
                <a:moveTo>
                  <a:pt x="168119" y="0"/>
                </a:moveTo>
                <a:lnTo>
                  <a:pt x="157329" y="18693"/>
                </a:lnTo>
                <a:lnTo>
                  <a:pt x="178910" y="18693"/>
                </a:lnTo>
                <a:lnTo>
                  <a:pt x="168119" y="0"/>
                </a:lnTo>
                <a:close/>
                <a:moveTo>
                  <a:pt x="171585" y="0"/>
                </a:moveTo>
                <a:lnTo>
                  <a:pt x="182375" y="18693"/>
                </a:lnTo>
                <a:lnTo>
                  <a:pt x="193166" y="0"/>
                </a:lnTo>
                <a:close/>
                <a:moveTo>
                  <a:pt x="196691" y="0"/>
                </a:moveTo>
                <a:lnTo>
                  <a:pt x="185901" y="18693"/>
                </a:lnTo>
                <a:lnTo>
                  <a:pt x="207482" y="18693"/>
                </a:lnTo>
                <a:lnTo>
                  <a:pt x="196691" y="0"/>
                </a:lnTo>
                <a:close/>
                <a:moveTo>
                  <a:pt x="200157" y="0"/>
                </a:moveTo>
                <a:lnTo>
                  <a:pt x="210947" y="18693"/>
                </a:lnTo>
                <a:lnTo>
                  <a:pt x="221737" y="0"/>
                </a:lnTo>
                <a:close/>
                <a:moveTo>
                  <a:pt x="225294" y="0"/>
                </a:moveTo>
                <a:lnTo>
                  <a:pt x="214503" y="18693"/>
                </a:lnTo>
                <a:lnTo>
                  <a:pt x="236084" y="18693"/>
                </a:lnTo>
                <a:lnTo>
                  <a:pt x="225294" y="0"/>
                </a:lnTo>
                <a:close/>
                <a:moveTo>
                  <a:pt x="228759" y="0"/>
                </a:moveTo>
                <a:lnTo>
                  <a:pt x="239549" y="18693"/>
                </a:lnTo>
                <a:lnTo>
                  <a:pt x="250340" y="0"/>
                </a:lnTo>
                <a:close/>
                <a:moveTo>
                  <a:pt x="253896" y="0"/>
                </a:moveTo>
                <a:lnTo>
                  <a:pt x="243106" y="18693"/>
                </a:lnTo>
                <a:lnTo>
                  <a:pt x="264687" y="18693"/>
                </a:lnTo>
                <a:lnTo>
                  <a:pt x="253896" y="0"/>
                </a:lnTo>
                <a:close/>
                <a:moveTo>
                  <a:pt x="257361" y="0"/>
                </a:moveTo>
                <a:lnTo>
                  <a:pt x="268152" y="18693"/>
                </a:lnTo>
                <a:lnTo>
                  <a:pt x="278942" y="0"/>
                </a:lnTo>
                <a:close/>
                <a:moveTo>
                  <a:pt x="282468" y="0"/>
                </a:moveTo>
                <a:lnTo>
                  <a:pt x="271678" y="18693"/>
                </a:lnTo>
                <a:lnTo>
                  <a:pt x="293259" y="18693"/>
                </a:lnTo>
                <a:lnTo>
                  <a:pt x="282468" y="0"/>
                </a:lnTo>
                <a:close/>
                <a:moveTo>
                  <a:pt x="285964" y="0"/>
                </a:moveTo>
                <a:lnTo>
                  <a:pt x="296754" y="18693"/>
                </a:lnTo>
                <a:lnTo>
                  <a:pt x="307545" y="0"/>
                </a:lnTo>
                <a:close/>
                <a:moveTo>
                  <a:pt x="311101" y="0"/>
                </a:moveTo>
                <a:lnTo>
                  <a:pt x="300310" y="18693"/>
                </a:lnTo>
                <a:lnTo>
                  <a:pt x="321891" y="18693"/>
                </a:lnTo>
                <a:lnTo>
                  <a:pt x="311101" y="0"/>
                </a:lnTo>
                <a:close/>
                <a:moveTo>
                  <a:pt x="9454" y="26900"/>
                </a:moveTo>
                <a:lnTo>
                  <a:pt x="10730" y="29149"/>
                </a:lnTo>
                <a:lnTo>
                  <a:pt x="12068" y="26900"/>
                </a:lnTo>
                <a:close/>
                <a:moveTo>
                  <a:pt x="38056" y="26900"/>
                </a:moveTo>
                <a:lnTo>
                  <a:pt x="39363" y="29149"/>
                </a:lnTo>
                <a:lnTo>
                  <a:pt x="40670" y="26900"/>
                </a:lnTo>
                <a:close/>
                <a:moveTo>
                  <a:pt x="66659" y="26900"/>
                </a:moveTo>
                <a:lnTo>
                  <a:pt x="67966" y="29149"/>
                </a:lnTo>
                <a:lnTo>
                  <a:pt x="69303" y="26900"/>
                </a:lnTo>
                <a:close/>
                <a:moveTo>
                  <a:pt x="95231" y="26900"/>
                </a:moveTo>
                <a:lnTo>
                  <a:pt x="96538" y="29149"/>
                </a:lnTo>
                <a:lnTo>
                  <a:pt x="97875" y="26900"/>
                </a:lnTo>
                <a:close/>
                <a:moveTo>
                  <a:pt x="123863" y="26900"/>
                </a:moveTo>
                <a:lnTo>
                  <a:pt x="125140" y="29149"/>
                </a:lnTo>
                <a:lnTo>
                  <a:pt x="126477" y="26900"/>
                </a:lnTo>
                <a:close/>
                <a:moveTo>
                  <a:pt x="152466" y="26900"/>
                </a:moveTo>
                <a:lnTo>
                  <a:pt x="153742" y="29149"/>
                </a:lnTo>
                <a:lnTo>
                  <a:pt x="155080" y="26900"/>
                </a:lnTo>
                <a:close/>
                <a:moveTo>
                  <a:pt x="181068" y="26900"/>
                </a:moveTo>
                <a:lnTo>
                  <a:pt x="182375" y="29149"/>
                </a:lnTo>
                <a:lnTo>
                  <a:pt x="183652" y="26900"/>
                </a:lnTo>
                <a:close/>
                <a:moveTo>
                  <a:pt x="209640" y="26900"/>
                </a:moveTo>
                <a:lnTo>
                  <a:pt x="210947" y="29149"/>
                </a:lnTo>
                <a:lnTo>
                  <a:pt x="212254" y="26900"/>
                </a:lnTo>
                <a:close/>
                <a:moveTo>
                  <a:pt x="238242" y="26900"/>
                </a:moveTo>
                <a:lnTo>
                  <a:pt x="239549" y="29149"/>
                </a:lnTo>
                <a:lnTo>
                  <a:pt x="240887" y="26900"/>
                </a:lnTo>
                <a:close/>
                <a:moveTo>
                  <a:pt x="266814" y="26900"/>
                </a:moveTo>
                <a:lnTo>
                  <a:pt x="268121" y="29149"/>
                </a:lnTo>
                <a:lnTo>
                  <a:pt x="269459" y="26900"/>
                </a:lnTo>
                <a:close/>
                <a:moveTo>
                  <a:pt x="295447" y="26900"/>
                </a:moveTo>
                <a:lnTo>
                  <a:pt x="296724" y="29149"/>
                </a:lnTo>
                <a:lnTo>
                  <a:pt x="298061" y="26900"/>
                </a:lnTo>
                <a:close/>
                <a:moveTo>
                  <a:pt x="16050" y="24590"/>
                </a:moveTo>
                <a:lnTo>
                  <a:pt x="10761" y="33739"/>
                </a:lnTo>
                <a:lnTo>
                  <a:pt x="5502" y="24590"/>
                </a:lnTo>
                <a:close/>
                <a:moveTo>
                  <a:pt x="44682" y="24590"/>
                </a:moveTo>
                <a:lnTo>
                  <a:pt x="39394" y="33739"/>
                </a:lnTo>
                <a:lnTo>
                  <a:pt x="34105" y="24590"/>
                </a:lnTo>
                <a:close/>
                <a:moveTo>
                  <a:pt x="73224" y="24590"/>
                </a:moveTo>
                <a:lnTo>
                  <a:pt x="67966" y="33739"/>
                </a:lnTo>
                <a:lnTo>
                  <a:pt x="62677" y="24590"/>
                </a:lnTo>
                <a:close/>
                <a:moveTo>
                  <a:pt x="101857" y="24590"/>
                </a:moveTo>
                <a:lnTo>
                  <a:pt x="96568" y="33739"/>
                </a:lnTo>
                <a:lnTo>
                  <a:pt x="91279" y="24590"/>
                </a:lnTo>
                <a:close/>
                <a:moveTo>
                  <a:pt x="130459" y="24590"/>
                </a:moveTo>
                <a:lnTo>
                  <a:pt x="125170" y="33739"/>
                </a:lnTo>
                <a:lnTo>
                  <a:pt x="119912" y="24590"/>
                </a:lnTo>
                <a:close/>
                <a:moveTo>
                  <a:pt x="159031" y="24590"/>
                </a:moveTo>
                <a:lnTo>
                  <a:pt x="153742" y="33739"/>
                </a:lnTo>
                <a:lnTo>
                  <a:pt x="148484" y="24590"/>
                </a:lnTo>
                <a:close/>
                <a:moveTo>
                  <a:pt x="187633" y="24590"/>
                </a:moveTo>
                <a:lnTo>
                  <a:pt x="182375" y="33739"/>
                </a:lnTo>
                <a:lnTo>
                  <a:pt x="177086" y="24590"/>
                </a:lnTo>
                <a:close/>
                <a:moveTo>
                  <a:pt x="216266" y="24590"/>
                </a:moveTo>
                <a:lnTo>
                  <a:pt x="210977" y="33739"/>
                </a:lnTo>
                <a:lnTo>
                  <a:pt x="205689" y="24590"/>
                </a:lnTo>
                <a:close/>
                <a:moveTo>
                  <a:pt x="244808" y="24590"/>
                </a:moveTo>
                <a:lnTo>
                  <a:pt x="239549" y="33739"/>
                </a:lnTo>
                <a:lnTo>
                  <a:pt x="234260" y="24590"/>
                </a:lnTo>
                <a:close/>
                <a:moveTo>
                  <a:pt x="273441" y="24590"/>
                </a:moveTo>
                <a:lnTo>
                  <a:pt x="268152" y="33739"/>
                </a:lnTo>
                <a:lnTo>
                  <a:pt x="262863" y="24590"/>
                </a:lnTo>
                <a:close/>
                <a:moveTo>
                  <a:pt x="302043" y="24590"/>
                </a:moveTo>
                <a:lnTo>
                  <a:pt x="296754" y="33739"/>
                </a:lnTo>
                <a:lnTo>
                  <a:pt x="291496" y="24590"/>
                </a:lnTo>
                <a:close/>
                <a:moveTo>
                  <a:pt x="25108" y="32371"/>
                </a:moveTo>
                <a:lnTo>
                  <a:pt x="23801" y="34621"/>
                </a:lnTo>
                <a:lnTo>
                  <a:pt x="26445" y="34621"/>
                </a:lnTo>
                <a:lnTo>
                  <a:pt x="25108" y="32371"/>
                </a:lnTo>
                <a:close/>
                <a:moveTo>
                  <a:pt x="53710" y="32371"/>
                </a:moveTo>
                <a:lnTo>
                  <a:pt x="52433" y="34621"/>
                </a:lnTo>
                <a:lnTo>
                  <a:pt x="55047" y="34621"/>
                </a:lnTo>
                <a:lnTo>
                  <a:pt x="53710" y="32371"/>
                </a:lnTo>
                <a:close/>
                <a:moveTo>
                  <a:pt x="82312" y="32371"/>
                </a:moveTo>
                <a:lnTo>
                  <a:pt x="81036" y="34621"/>
                </a:lnTo>
                <a:lnTo>
                  <a:pt x="83650" y="34621"/>
                </a:lnTo>
                <a:lnTo>
                  <a:pt x="82312" y="32371"/>
                </a:lnTo>
                <a:close/>
                <a:moveTo>
                  <a:pt x="110884" y="32371"/>
                </a:moveTo>
                <a:lnTo>
                  <a:pt x="109608" y="34621"/>
                </a:lnTo>
                <a:lnTo>
                  <a:pt x="112222" y="34621"/>
                </a:lnTo>
                <a:lnTo>
                  <a:pt x="110884" y="32371"/>
                </a:lnTo>
                <a:close/>
                <a:moveTo>
                  <a:pt x="139517" y="32371"/>
                </a:moveTo>
                <a:lnTo>
                  <a:pt x="138210" y="34621"/>
                </a:lnTo>
                <a:lnTo>
                  <a:pt x="140824" y="34621"/>
                </a:lnTo>
                <a:lnTo>
                  <a:pt x="139517" y="32371"/>
                </a:lnTo>
                <a:close/>
                <a:moveTo>
                  <a:pt x="168119" y="32371"/>
                </a:moveTo>
                <a:lnTo>
                  <a:pt x="166812" y="34621"/>
                </a:lnTo>
                <a:lnTo>
                  <a:pt x="169457" y="34621"/>
                </a:lnTo>
                <a:lnTo>
                  <a:pt x="168119" y="32371"/>
                </a:lnTo>
                <a:close/>
                <a:moveTo>
                  <a:pt x="196691" y="32371"/>
                </a:moveTo>
                <a:lnTo>
                  <a:pt x="195384" y="34621"/>
                </a:lnTo>
                <a:lnTo>
                  <a:pt x="198029" y="34621"/>
                </a:lnTo>
                <a:lnTo>
                  <a:pt x="196691" y="32371"/>
                </a:lnTo>
                <a:close/>
                <a:moveTo>
                  <a:pt x="225294" y="32371"/>
                </a:moveTo>
                <a:lnTo>
                  <a:pt x="224017" y="34621"/>
                </a:lnTo>
                <a:lnTo>
                  <a:pt x="226631" y="34621"/>
                </a:lnTo>
                <a:lnTo>
                  <a:pt x="225294" y="32371"/>
                </a:lnTo>
                <a:close/>
                <a:moveTo>
                  <a:pt x="253896" y="32371"/>
                </a:moveTo>
                <a:lnTo>
                  <a:pt x="252620" y="34621"/>
                </a:lnTo>
                <a:lnTo>
                  <a:pt x="255234" y="34621"/>
                </a:lnTo>
                <a:lnTo>
                  <a:pt x="253896" y="32371"/>
                </a:lnTo>
                <a:close/>
                <a:moveTo>
                  <a:pt x="282468" y="32371"/>
                </a:moveTo>
                <a:lnTo>
                  <a:pt x="281191" y="34621"/>
                </a:lnTo>
                <a:lnTo>
                  <a:pt x="283805" y="34621"/>
                </a:lnTo>
                <a:lnTo>
                  <a:pt x="282468" y="32371"/>
                </a:lnTo>
                <a:close/>
                <a:moveTo>
                  <a:pt x="311101" y="32371"/>
                </a:moveTo>
                <a:lnTo>
                  <a:pt x="309794" y="34621"/>
                </a:lnTo>
                <a:lnTo>
                  <a:pt x="312408" y="34621"/>
                </a:lnTo>
                <a:lnTo>
                  <a:pt x="311101" y="32371"/>
                </a:lnTo>
                <a:close/>
                <a:moveTo>
                  <a:pt x="3132" y="23222"/>
                </a:moveTo>
                <a:lnTo>
                  <a:pt x="4317" y="25259"/>
                </a:lnTo>
                <a:lnTo>
                  <a:pt x="9606" y="34438"/>
                </a:lnTo>
                <a:lnTo>
                  <a:pt x="10761" y="36475"/>
                </a:lnTo>
                <a:lnTo>
                  <a:pt x="11946" y="34438"/>
                </a:lnTo>
                <a:lnTo>
                  <a:pt x="17235" y="25259"/>
                </a:lnTo>
                <a:lnTo>
                  <a:pt x="18421" y="23222"/>
                </a:lnTo>
                <a:close/>
                <a:moveTo>
                  <a:pt x="31764" y="23222"/>
                </a:moveTo>
                <a:lnTo>
                  <a:pt x="32919" y="25259"/>
                </a:lnTo>
                <a:lnTo>
                  <a:pt x="38208" y="34438"/>
                </a:lnTo>
                <a:lnTo>
                  <a:pt x="39394" y="36475"/>
                </a:lnTo>
                <a:lnTo>
                  <a:pt x="40579" y="34438"/>
                </a:lnTo>
                <a:lnTo>
                  <a:pt x="45838" y="25259"/>
                </a:lnTo>
                <a:lnTo>
                  <a:pt x="47023" y="23222"/>
                </a:lnTo>
                <a:close/>
                <a:moveTo>
                  <a:pt x="60336" y="23222"/>
                </a:moveTo>
                <a:lnTo>
                  <a:pt x="61491" y="25259"/>
                </a:lnTo>
                <a:lnTo>
                  <a:pt x="66780" y="34438"/>
                </a:lnTo>
                <a:lnTo>
                  <a:pt x="67966" y="36475"/>
                </a:lnTo>
                <a:lnTo>
                  <a:pt x="69151" y="34438"/>
                </a:lnTo>
                <a:lnTo>
                  <a:pt x="74409" y="25259"/>
                </a:lnTo>
                <a:lnTo>
                  <a:pt x="75595" y="23222"/>
                </a:lnTo>
                <a:close/>
                <a:moveTo>
                  <a:pt x="88939" y="23222"/>
                </a:moveTo>
                <a:lnTo>
                  <a:pt x="90124" y="25259"/>
                </a:lnTo>
                <a:lnTo>
                  <a:pt x="95383" y="34438"/>
                </a:lnTo>
                <a:lnTo>
                  <a:pt x="96568" y="36475"/>
                </a:lnTo>
                <a:lnTo>
                  <a:pt x="97753" y="34438"/>
                </a:lnTo>
                <a:lnTo>
                  <a:pt x="103042" y="25259"/>
                </a:lnTo>
                <a:lnTo>
                  <a:pt x="104197" y="23222"/>
                </a:lnTo>
                <a:close/>
                <a:moveTo>
                  <a:pt x="117541" y="23222"/>
                </a:moveTo>
                <a:lnTo>
                  <a:pt x="118726" y="25259"/>
                </a:lnTo>
                <a:lnTo>
                  <a:pt x="124015" y="34438"/>
                </a:lnTo>
                <a:lnTo>
                  <a:pt x="125170" y="36475"/>
                </a:lnTo>
                <a:lnTo>
                  <a:pt x="126356" y="34438"/>
                </a:lnTo>
                <a:lnTo>
                  <a:pt x="131645" y="25259"/>
                </a:lnTo>
                <a:lnTo>
                  <a:pt x="132830" y="23222"/>
                </a:lnTo>
                <a:close/>
                <a:moveTo>
                  <a:pt x="146113" y="23222"/>
                </a:moveTo>
                <a:lnTo>
                  <a:pt x="147298" y="25259"/>
                </a:lnTo>
                <a:lnTo>
                  <a:pt x="152587" y="34438"/>
                </a:lnTo>
                <a:lnTo>
                  <a:pt x="153742" y="36475"/>
                </a:lnTo>
                <a:lnTo>
                  <a:pt x="154928" y="34438"/>
                </a:lnTo>
                <a:lnTo>
                  <a:pt x="160217" y="25259"/>
                </a:lnTo>
                <a:lnTo>
                  <a:pt x="161402" y="23222"/>
                </a:lnTo>
                <a:close/>
                <a:moveTo>
                  <a:pt x="174715" y="23222"/>
                </a:moveTo>
                <a:lnTo>
                  <a:pt x="175901" y="25259"/>
                </a:lnTo>
                <a:lnTo>
                  <a:pt x="181190" y="34438"/>
                </a:lnTo>
                <a:lnTo>
                  <a:pt x="182375" y="36475"/>
                </a:lnTo>
                <a:lnTo>
                  <a:pt x="183530" y="34438"/>
                </a:lnTo>
                <a:lnTo>
                  <a:pt x="188819" y="25259"/>
                </a:lnTo>
                <a:lnTo>
                  <a:pt x="190004" y="23222"/>
                </a:lnTo>
                <a:close/>
                <a:moveTo>
                  <a:pt x="203348" y="23222"/>
                </a:moveTo>
                <a:lnTo>
                  <a:pt x="204503" y="25259"/>
                </a:lnTo>
                <a:lnTo>
                  <a:pt x="209792" y="34438"/>
                </a:lnTo>
                <a:lnTo>
                  <a:pt x="210977" y="36475"/>
                </a:lnTo>
                <a:lnTo>
                  <a:pt x="212163" y="34438"/>
                </a:lnTo>
                <a:lnTo>
                  <a:pt x="217421" y="25259"/>
                </a:lnTo>
                <a:lnTo>
                  <a:pt x="218607" y="23222"/>
                </a:lnTo>
                <a:close/>
                <a:moveTo>
                  <a:pt x="231890" y="23222"/>
                </a:moveTo>
                <a:lnTo>
                  <a:pt x="233075" y="25259"/>
                </a:lnTo>
                <a:lnTo>
                  <a:pt x="238364" y="34438"/>
                </a:lnTo>
                <a:lnTo>
                  <a:pt x="239549" y="36475"/>
                </a:lnTo>
                <a:lnTo>
                  <a:pt x="240735" y="34438"/>
                </a:lnTo>
                <a:lnTo>
                  <a:pt x="245993" y="25259"/>
                </a:lnTo>
                <a:lnTo>
                  <a:pt x="247179" y="23222"/>
                </a:lnTo>
                <a:close/>
                <a:moveTo>
                  <a:pt x="260522" y="23222"/>
                </a:moveTo>
                <a:lnTo>
                  <a:pt x="261708" y="25259"/>
                </a:lnTo>
                <a:lnTo>
                  <a:pt x="266966" y="34438"/>
                </a:lnTo>
                <a:lnTo>
                  <a:pt x="268152" y="36475"/>
                </a:lnTo>
                <a:lnTo>
                  <a:pt x="269337" y="34438"/>
                </a:lnTo>
                <a:lnTo>
                  <a:pt x="274626" y="25259"/>
                </a:lnTo>
                <a:lnTo>
                  <a:pt x="275781" y="23222"/>
                </a:lnTo>
                <a:close/>
                <a:moveTo>
                  <a:pt x="289125" y="23222"/>
                </a:moveTo>
                <a:lnTo>
                  <a:pt x="290310" y="25259"/>
                </a:lnTo>
                <a:lnTo>
                  <a:pt x="295599" y="34438"/>
                </a:lnTo>
                <a:lnTo>
                  <a:pt x="296754" y="36475"/>
                </a:lnTo>
                <a:lnTo>
                  <a:pt x="297940" y="34438"/>
                </a:lnTo>
                <a:lnTo>
                  <a:pt x="303228" y="25259"/>
                </a:lnTo>
                <a:lnTo>
                  <a:pt x="304414" y="23222"/>
                </a:lnTo>
                <a:close/>
                <a:moveTo>
                  <a:pt x="25108" y="27782"/>
                </a:moveTo>
                <a:lnTo>
                  <a:pt x="30397" y="36931"/>
                </a:lnTo>
                <a:lnTo>
                  <a:pt x="19819" y="36931"/>
                </a:lnTo>
                <a:lnTo>
                  <a:pt x="25108" y="27782"/>
                </a:lnTo>
                <a:close/>
                <a:moveTo>
                  <a:pt x="53710" y="27782"/>
                </a:moveTo>
                <a:lnTo>
                  <a:pt x="58999" y="36931"/>
                </a:lnTo>
                <a:lnTo>
                  <a:pt x="48421" y="36931"/>
                </a:lnTo>
                <a:lnTo>
                  <a:pt x="53710" y="27782"/>
                </a:lnTo>
                <a:close/>
                <a:moveTo>
                  <a:pt x="82312" y="27782"/>
                </a:moveTo>
                <a:lnTo>
                  <a:pt x="87601" y="36931"/>
                </a:lnTo>
                <a:lnTo>
                  <a:pt x="77024" y="36931"/>
                </a:lnTo>
                <a:lnTo>
                  <a:pt x="82312" y="27782"/>
                </a:lnTo>
                <a:close/>
                <a:moveTo>
                  <a:pt x="110884" y="27782"/>
                </a:moveTo>
                <a:lnTo>
                  <a:pt x="116173" y="36931"/>
                </a:lnTo>
                <a:lnTo>
                  <a:pt x="105626" y="36931"/>
                </a:lnTo>
                <a:lnTo>
                  <a:pt x="110884" y="27782"/>
                </a:lnTo>
                <a:close/>
                <a:moveTo>
                  <a:pt x="139487" y="27782"/>
                </a:moveTo>
                <a:lnTo>
                  <a:pt x="144776" y="36931"/>
                </a:lnTo>
                <a:lnTo>
                  <a:pt x="134228" y="36931"/>
                </a:lnTo>
                <a:lnTo>
                  <a:pt x="139487" y="27782"/>
                </a:lnTo>
                <a:close/>
                <a:moveTo>
                  <a:pt x="168119" y="27782"/>
                </a:moveTo>
                <a:lnTo>
                  <a:pt x="173378" y="36931"/>
                </a:lnTo>
                <a:lnTo>
                  <a:pt x="162831" y="36931"/>
                </a:lnTo>
                <a:lnTo>
                  <a:pt x="168119" y="27782"/>
                </a:lnTo>
                <a:close/>
                <a:moveTo>
                  <a:pt x="196691" y="27782"/>
                </a:moveTo>
                <a:lnTo>
                  <a:pt x="201980" y="36931"/>
                </a:lnTo>
                <a:lnTo>
                  <a:pt x="191403" y="36931"/>
                </a:lnTo>
                <a:lnTo>
                  <a:pt x="196691" y="27782"/>
                </a:lnTo>
                <a:close/>
                <a:moveTo>
                  <a:pt x="225294" y="27782"/>
                </a:moveTo>
                <a:lnTo>
                  <a:pt x="230583" y="36931"/>
                </a:lnTo>
                <a:lnTo>
                  <a:pt x="220005" y="36931"/>
                </a:lnTo>
                <a:lnTo>
                  <a:pt x="225294" y="27782"/>
                </a:lnTo>
                <a:close/>
                <a:moveTo>
                  <a:pt x="253896" y="27782"/>
                </a:moveTo>
                <a:lnTo>
                  <a:pt x="259185" y="36931"/>
                </a:lnTo>
                <a:lnTo>
                  <a:pt x="248607" y="36931"/>
                </a:lnTo>
                <a:lnTo>
                  <a:pt x="253896" y="27782"/>
                </a:lnTo>
                <a:close/>
                <a:moveTo>
                  <a:pt x="282468" y="27782"/>
                </a:moveTo>
                <a:lnTo>
                  <a:pt x="287757" y="36931"/>
                </a:lnTo>
                <a:lnTo>
                  <a:pt x="277210" y="36931"/>
                </a:lnTo>
                <a:lnTo>
                  <a:pt x="282468" y="27782"/>
                </a:lnTo>
                <a:close/>
                <a:moveTo>
                  <a:pt x="311101" y="27782"/>
                </a:moveTo>
                <a:lnTo>
                  <a:pt x="316359" y="36931"/>
                </a:lnTo>
                <a:lnTo>
                  <a:pt x="305812" y="36931"/>
                </a:lnTo>
                <a:lnTo>
                  <a:pt x="311101" y="27782"/>
                </a:lnTo>
                <a:close/>
                <a:moveTo>
                  <a:pt x="19211" y="22766"/>
                </a:moveTo>
                <a:lnTo>
                  <a:pt x="10761" y="37356"/>
                </a:lnTo>
                <a:lnTo>
                  <a:pt x="2341" y="22766"/>
                </a:lnTo>
                <a:close/>
                <a:moveTo>
                  <a:pt x="47783" y="22766"/>
                </a:moveTo>
                <a:lnTo>
                  <a:pt x="39394" y="37356"/>
                </a:lnTo>
                <a:lnTo>
                  <a:pt x="30944" y="22766"/>
                </a:lnTo>
                <a:close/>
                <a:moveTo>
                  <a:pt x="76385" y="22766"/>
                </a:moveTo>
                <a:lnTo>
                  <a:pt x="67966" y="37356"/>
                </a:lnTo>
                <a:lnTo>
                  <a:pt x="59516" y="22766"/>
                </a:lnTo>
                <a:close/>
                <a:moveTo>
                  <a:pt x="105018" y="22766"/>
                </a:moveTo>
                <a:lnTo>
                  <a:pt x="96568" y="37356"/>
                </a:lnTo>
                <a:lnTo>
                  <a:pt x="88148" y="22766"/>
                </a:lnTo>
                <a:close/>
                <a:moveTo>
                  <a:pt x="133590" y="22766"/>
                </a:moveTo>
                <a:lnTo>
                  <a:pt x="125140" y="37356"/>
                </a:lnTo>
                <a:lnTo>
                  <a:pt x="116720" y="22766"/>
                </a:lnTo>
                <a:close/>
                <a:moveTo>
                  <a:pt x="162192" y="22766"/>
                </a:moveTo>
                <a:lnTo>
                  <a:pt x="153742" y="37356"/>
                </a:lnTo>
                <a:lnTo>
                  <a:pt x="145353" y="22766"/>
                </a:lnTo>
                <a:close/>
                <a:moveTo>
                  <a:pt x="190795" y="22766"/>
                </a:moveTo>
                <a:lnTo>
                  <a:pt x="182375" y="37356"/>
                </a:lnTo>
                <a:lnTo>
                  <a:pt x="173925" y="22766"/>
                </a:lnTo>
                <a:close/>
                <a:moveTo>
                  <a:pt x="219367" y="22766"/>
                </a:moveTo>
                <a:lnTo>
                  <a:pt x="210947" y="37356"/>
                </a:lnTo>
                <a:lnTo>
                  <a:pt x="202497" y="22766"/>
                </a:lnTo>
                <a:close/>
                <a:moveTo>
                  <a:pt x="247969" y="22766"/>
                </a:moveTo>
                <a:lnTo>
                  <a:pt x="239549" y="37356"/>
                </a:lnTo>
                <a:lnTo>
                  <a:pt x="231099" y="22766"/>
                </a:lnTo>
                <a:close/>
                <a:moveTo>
                  <a:pt x="276602" y="22766"/>
                </a:moveTo>
                <a:lnTo>
                  <a:pt x="268152" y="37356"/>
                </a:lnTo>
                <a:lnTo>
                  <a:pt x="259732" y="22766"/>
                </a:lnTo>
                <a:close/>
                <a:moveTo>
                  <a:pt x="305174" y="22766"/>
                </a:moveTo>
                <a:lnTo>
                  <a:pt x="296724" y="37356"/>
                </a:lnTo>
                <a:lnTo>
                  <a:pt x="288304" y="22766"/>
                </a:lnTo>
                <a:close/>
                <a:moveTo>
                  <a:pt x="25108" y="25046"/>
                </a:moveTo>
                <a:lnTo>
                  <a:pt x="23922" y="27082"/>
                </a:lnTo>
                <a:lnTo>
                  <a:pt x="18633" y="36262"/>
                </a:lnTo>
                <a:lnTo>
                  <a:pt x="17448" y="38268"/>
                </a:lnTo>
                <a:lnTo>
                  <a:pt x="32737" y="38268"/>
                </a:lnTo>
                <a:lnTo>
                  <a:pt x="31552" y="36201"/>
                </a:lnTo>
                <a:lnTo>
                  <a:pt x="26293" y="27082"/>
                </a:lnTo>
                <a:lnTo>
                  <a:pt x="25108" y="25046"/>
                </a:lnTo>
                <a:close/>
                <a:moveTo>
                  <a:pt x="53710" y="25046"/>
                </a:moveTo>
                <a:lnTo>
                  <a:pt x="52525" y="27082"/>
                </a:lnTo>
                <a:lnTo>
                  <a:pt x="47266" y="36262"/>
                </a:lnTo>
                <a:lnTo>
                  <a:pt x="46081" y="38268"/>
                </a:lnTo>
                <a:lnTo>
                  <a:pt x="61339" y="38268"/>
                </a:lnTo>
                <a:lnTo>
                  <a:pt x="60184" y="36201"/>
                </a:lnTo>
                <a:lnTo>
                  <a:pt x="54895" y="27082"/>
                </a:lnTo>
                <a:lnTo>
                  <a:pt x="53710" y="25046"/>
                </a:lnTo>
                <a:close/>
                <a:moveTo>
                  <a:pt x="82312" y="24985"/>
                </a:moveTo>
                <a:lnTo>
                  <a:pt x="81157" y="27052"/>
                </a:lnTo>
                <a:lnTo>
                  <a:pt x="75868" y="36201"/>
                </a:lnTo>
                <a:lnTo>
                  <a:pt x="74683" y="38268"/>
                </a:lnTo>
                <a:lnTo>
                  <a:pt x="89972" y="38268"/>
                </a:lnTo>
                <a:lnTo>
                  <a:pt x="88787" y="36201"/>
                </a:lnTo>
                <a:lnTo>
                  <a:pt x="83498" y="27052"/>
                </a:lnTo>
                <a:lnTo>
                  <a:pt x="82312" y="24985"/>
                </a:lnTo>
                <a:close/>
                <a:moveTo>
                  <a:pt x="110884" y="24985"/>
                </a:moveTo>
                <a:lnTo>
                  <a:pt x="109699" y="27052"/>
                </a:lnTo>
                <a:lnTo>
                  <a:pt x="104440" y="36201"/>
                </a:lnTo>
                <a:lnTo>
                  <a:pt x="103255" y="38268"/>
                </a:lnTo>
                <a:lnTo>
                  <a:pt x="118514" y="38268"/>
                </a:lnTo>
                <a:lnTo>
                  <a:pt x="117359" y="36201"/>
                </a:lnTo>
                <a:lnTo>
                  <a:pt x="112070" y="27052"/>
                </a:lnTo>
                <a:lnTo>
                  <a:pt x="110884" y="24985"/>
                </a:lnTo>
                <a:close/>
                <a:moveTo>
                  <a:pt x="139487" y="24985"/>
                </a:moveTo>
                <a:lnTo>
                  <a:pt x="138332" y="27052"/>
                </a:lnTo>
                <a:lnTo>
                  <a:pt x="133043" y="36201"/>
                </a:lnTo>
                <a:lnTo>
                  <a:pt x="131857" y="38268"/>
                </a:lnTo>
                <a:lnTo>
                  <a:pt x="147146" y="38268"/>
                </a:lnTo>
                <a:lnTo>
                  <a:pt x="145961" y="36201"/>
                </a:lnTo>
                <a:lnTo>
                  <a:pt x="140672" y="27052"/>
                </a:lnTo>
                <a:lnTo>
                  <a:pt x="139487" y="24985"/>
                </a:lnTo>
                <a:close/>
                <a:moveTo>
                  <a:pt x="168119" y="25046"/>
                </a:moveTo>
                <a:lnTo>
                  <a:pt x="166934" y="27082"/>
                </a:lnTo>
                <a:lnTo>
                  <a:pt x="161645" y="36262"/>
                </a:lnTo>
                <a:lnTo>
                  <a:pt x="160490" y="38268"/>
                </a:lnTo>
                <a:lnTo>
                  <a:pt x="175749" y="38268"/>
                </a:lnTo>
                <a:lnTo>
                  <a:pt x="174563" y="36201"/>
                </a:lnTo>
                <a:lnTo>
                  <a:pt x="169305" y="27082"/>
                </a:lnTo>
                <a:lnTo>
                  <a:pt x="168119" y="25046"/>
                </a:lnTo>
                <a:close/>
                <a:moveTo>
                  <a:pt x="196691" y="24985"/>
                </a:moveTo>
                <a:lnTo>
                  <a:pt x="195506" y="27052"/>
                </a:lnTo>
                <a:lnTo>
                  <a:pt x="190217" y="36201"/>
                </a:lnTo>
                <a:lnTo>
                  <a:pt x="189062" y="38268"/>
                </a:lnTo>
                <a:lnTo>
                  <a:pt x="204321" y="38268"/>
                </a:lnTo>
                <a:lnTo>
                  <a:pt x="203135" y="36201"/>
                </a:lnTo>
                <a:lnTo>
                  <a:pt x="197877" y="27052"/>
                </a:lnTo>
                <a:lnTo>
                  <a:pt x="196691" y="24985"/>
                </a:lnTo>
                <a:close/>
                <a:moveTo>
                  <a:pt x="225294" y="24985"/>
                </a:moveTo>
                <a:lnTo>
                  <a:pt x="224108" y="27052"/>
                </a:lnTo>
                <a:lnTo>
                  <a:pt x="218850" y="36201"/>
                </a:lnTo>
                <a:lnTo>
                  <a:pt x="217664" y="38268"/>
                </a:lnTo>
                <a:lnTo>
                  <a:pt x="232923" y="38268"/>
                </a:lnTo>
                <a:lnTo>
                  <a:pt x="231768" y="36201"/>
                </a:lnTo>
                <a:lnTo>
                  <a:pt x="226479" y="27052"/>
                </a:lnTo>
                <a:lnTo>
                  <a:pt x="225294" y="24985"/>
                </a:lnTo>
                <a:close/>
                <a:moveTo>
                  <a:pt x="253896" y="24985"/>
                </a:moveTo>
                <a:lnTo>
                  <a:pt x="252741" y="27052"/>
                </a:lnTo>
                <a:lnTo>
                  <a:pt x="247452" y="36201"/>
                </a:lnTo>
                <a:lnTo>
                  <a:pt x="246267" y="38268"/>
                </a:lnTo>
                <a:lnTo>
                  <a:pt x="261556" y="38268"/>
                </a:lnTo>
                <a:lnTo>
                  <a:pt x="260370" y="36201"/>
                </a:lnTo>
                <a:lnTo>
                  <a:pt x="255082" y="27052"/>
                </a:lnTo>
                <a:lnTo>
                  <a:pt x="253896" y="24985"/>
                </a:lnTo>
                <a:close/>
                <a:moveTo>
                  <a:pt x="282468" y="24985"/>
                </a:moveTo>
                <a:lnTo>
                  <a:pt x="281313" y="27052"/>
                </a:lnTo>
                <a:lnTo>
                  <a:pt x="276024" y="36201"/>
                </a:lnTo>
                <a:lnTo>
                  <a:pt x="274839" y="38268"/>
                </a:lnTo>
                <a:lnTo>
                  <a:pt x="290128" y="38268"/>
                </a:lnTo>
                <a:lnTo>
                  <a:pt x="288942" y="36201"/>
                </a:lnTo>
                <a:lnTo>
                  <a:pt x="283654" y="27052"/>
                </a:lnTo>
                <a:lnTo>
                  <a:pt x="282468" y="24985"/>
                </a:lnTo>
                <a:close/>
                <a:moveTo>
                  <a:pt x="311101" y="24985"/>
                </a:moveTo>
                <a:lnTo>
                  <a:pt x="309915" y="27052"/>
                </a:lnTo>
                <a:lnTo>
                  <a:pt x="304627" y="36201"/>
                </a:lnTo>
                <a:lnTo>
                  <a:pt x="303441" y="38268"/>
                </a:lnTo>
                <a:lnTo>
                  <a:pt x="318730" y="38268"/>
                </a:lnTo>
                <a:lnTo>
                  <a:pt x="317545" y="36201"/>
                </a:lnTo>
                <a:lnTo>
                  <a:pt x="312256" y="27052"/>
                </a:lnTo>
                <a:lnTo>
                  <a:pt x="311101" y="24985"/>
                </a:lnTo>
                <a:close/>
                <a:moveTo>
                  <a:pt x="25108" y="24134"/>
                </a:moveTo>
                <a:lnTo>
                  <a:pt x="33527" y="38724"/>
                </a:lnTo>
                <a:lnTo>
                  <a:pt x="16718" y="38724"/>
                </a:lnTo>
                <a:lnTo>
                  <a:pt x="25108" y="24134"/>
                </a:lnTo>
                <a:close/>
                <a:moveTo>
                  <a:pt x="53710" y="24134"/>
                </a:moveTo>
                <a:lnTo>
                  <a:pt x="62160" y="38724"/>
                </a:lnTo>
                <a:lnTo>
                  <a:pt x="45260" y="38724"/>
                </a:lnTo>
                <a:lnTo>
                  <a:pt x="53710" y="24134"/>
                </a:lnTo>
                <a:close/>
                <a:moveTo>
                  <a:pt x="82312" y="24134"/>
                </a:moveTo>
                <a:lnTo>
                  <a:pt x="90762" y="38724"/>
                </a:lnTo>
                <a:lnTo>
                  <a:pt x="73923" y="38724"/>
                </a:lnTo>
                <a:lnTo>
                  <a:pt x="82312" y="24134"/>
                </a:lnTo>
                <a:close/>
                <a:moveTo>
                  <a:pt x="110884" y="24134"/>
                </a:moveTo>
                <a:lnTo>
                  <a:pt x="119334" y="38724"/>
                </a:lnTo>
                <a:lnTo>
                  <a:pt x="102495" y="38724"/>
                </a:lnTo>
                <a:lnTo>
                  <a:pt x="110884" y="24134"/>
                </a:lnTo>
                <a:close/>
                <a:moveTo>
                  <a:pt x="139517" y="24134"/>
                </a:moveTo>
                <a:lnTo>
                  <a:pt x="147937" y="38724"/>
                </a:lnTo>
                <a:lnTo>
                  <a:pt x="131097" y="38724"/>
                </a:lnTo>
                <a:lnTo>
                  <a:pt x="139517" y="24134"/>
                </a:lnTo>
                <a:close/>
                <a:moveTo>
                  <a:pt x="168119" y="24134"/>
                </a:moveTo>
                <a:lnTo>
                  <a:pt x="176539" y="38724"/>
                </a:lnTo>
                <a:lnTo>
                  <a:pt x="159700" y="38724"/>
                </a:lnTo>
                <a:lnTo>
                  <a:pt x="168119" y="24134"/>
                </a:lnTo>
                <a:close/>
                <a:moveTo>
                  <a:pt x="196691" y="24134"/>
                </a:moveTo>
                <a:lnTo>
                  <a:pt x="205111" y="38724"/>
                </a:lnTo>
                <a:lnTo>
                  <a:pt x="188302" y="38724"/>
                </a:lnTo>
                <a:lnTo>
                  <a:pt x="196691" y="24134"/>
                </a:lnTo>
                <a:close/>
                <a:moveTo>
                  <a:pt x="225294" y="24134"/>
                </a:moveTo>
                <a:lnTo>
                  <a:pt x="233744" y="38724"/>
                </a:lnTo>
                <a:lnTo>
                  <a:pt x="216905" y="38724"/>
                </a:lnTo>
                <a:lnTo>
                  <a:pt x="225294" y="24134"/>
                </a:lnTo>
                <a:close/>
                <a:moveTo>
                  <a:pt x="253896" y="24134"/>
                </a:moveTo>
                <a:lnTo>
                  <a:pt x="262346" y="38724"/>
                </a:lnTo>
                <a:lnTo>
                  <a:pt x="245507" y="38724"/>
                </a:lnTo>
                <a:lnTo>
                  <a:pt x="253896" y="24134"/>
                </a:lnTo>
                <a:close/>
                <a:moveTo>
                  <a:pt x="282468" y="24134"/>
                </a:moveTo>
                <a:lnTo>
                  <a:pt x="290918" y="38724"/>
                </a:lnTo>
                <a:lnTo>
                  <a:pt x="274079" y="38724"/>
                </a:lnTo>
                <a:lnTo>
                  <a:pt x="282468" y="24134"/>
                </a:lnTo>
                <a:close/>
                <a:moveTo>
                  <a:pt x="311101" y="24134"/>
                </a:moveTo>
                <a:lnTo>
                  <a:pt x="319520" y="38724"/>
                </a:lnTo>
                <a:lnTo>
                  <a:pt x="302651" y="38724"/>
                </a:lnTo>
                <a:lnTo>
                  <a:pt x="311101" y="24134"/>
                </a:lnTo>
                <a:close/>
                <a:moveTo>
                  <a:pt x="110884" y="21429"/>
                </a:moveTo>
                <a:lnTo>
                  <a:pt x="100155" y="40092"/>
                </a:lnTo>
                <a:lnTo>
                  <a:pt x="121736" y="40092"/>
                </a:lnTo>
                <a:lnTo>
                  <a:pt x="110884" y="21429"/>
                </a:lnTo>
                <a:close/>
                <a:moveTo>
                  <a:pt x="225294" y="21429"/>
                </a:moveTo>
                <a:lnTo>
                  <a:pt x="214503" y="40092"/>
                </a:lnTo>
                <a:lnTo>
                  <a:pt x="236084" y="40092"/>
                </a:lnTo>
                <a:lnTo>
                  <a:pt x="225294" y="21429"/>
                </a:lnTo>
                <a:close/>
                <a:moveTo>
                  <a:pt x="1" y="21429"/>
                </a:moveTo>
                <a:lnTo>
                  <a:pt x="10791" y="40122"/>
                </a:lnTo>
                <a:lnTo>
                  <a:pt x="21551" y="21429"/>
                </a:lnTo>
                <a:close/>
                <a:moveTo>
                  <a:pt x="25108" y="21429"/>
                </a:moveTo>
                <a:lnTo>
                  <a:pt x="14317" y="40122"/>
                </a:lnTo>
                <a:lnTo>
                  <a:pt x="35898" y="40122"/>
                </a:lnTo>
                <a:lnTo>
                  <a:pt x="25108" y="21429"/>
                </a:lnTo>
                <a:close/>
                <a:moveTo>
                  <a:pt x="28603" y="21429"/>
                </a:moveTo>
                <a:lnTo>
                  <a:pt x="39394" y="40122"/>
                </a:lnTo>
                <a:lnTo>
                  <a:pt x="50154" y="21429"/>
                </a:lnTo>
                <a:close/>
                <a:moveTo>
                  <a:pt x="53710" y="21429"/>
                </a:moveTo>
                <a:lnTo>
                  <a:pt x="42920" y="40122"/>
                </a:lnTo>
                <a:lnTo>
                  <a:pt x="64500" y="40122"/>
                </a:lnTo>
                <a:lnTo>
                  <a:pt x="53710" y="21429"/>
                </a:lnTo>
                <a:close/>
                <a:moveTo>
                  <a:pt x="57175" y="21429"/>
                </a:moveTo>
                <a:lnTo>
                  <a:pt x="67966" y="40122"/>
                </a:lnTo>
                <a:lnTo>
                  <a:pt x="78756" y="21429"/>
                </a:lnTo>
                <a:close/>
                <a:moveTo>
                  <a:pt x="82312" y="21429"/>
                </a:moveTo>
                <a:lnTo>
                  <a:pt x="71522" y="40122"/>
                </a:lnTo>
                <a:lnTo>
                  <a:pt x="93103" y="40122"/>
                </a:lnTo>
                <a:lnTo>
                  <a:pt x="82312" y="21429"/>
                </a:lnTo>
                <a:close/>
                <a:moveTo>
                  <a:pt x="85777" y="21429"/>
                </a:moveTo>
                <a:lnTo>
                  <a:pt x="96568" y="40122"/>
                </a:lnTo>
                <a:lnTo>
                  <a:pt x="107358" y="21429"/>
                </a:lnTo>
                <a:close/>
                <a:moveTo>
                  <a:pt x="114349" y="21429"/>
                </a:moveTo>
                <a:lnTo>
                  <a:pt x="125140" y="40122"/>
                </a:lnTo>
                <a:lnTo>
                  <a:pt x="135930" y="21429"/>
                </a:lnTo>
                <a:close/>
                <a:moveTo>
                  <a:pt x="139517" y="21429"/>
                </a:moveTo>
                <a:lnTo>
                  <a:pt x="128727" y="40122"/>
                </a:lnTo>
                <a:lnTo>
                  <a:pt x="150308" y="40122"/>
                </a:lnTo>
                <a:lnTo>
                  <a:pt x="139517" y="21429"/>
                </a:lnTo>
                <a:close/>
                <a:moveTo>
                  <a:pt x="142952" y="21429"/>
                </a:moveTo>
                <a:lnTo>
                  <a:pt x="153742" y="40122"/>
                </a:lnTo>
                <a:lnTo>
                  <a:pt x="164533" y="21429"/>
                </a:lnTo>
                <a:close/>
                <a:moveTo>
                  <a:pt x="168119" y="21429"/>
                </a:moveTo>
                <a:lnTo>
                  <a:pt x="157329" y="40122"/>
                </a:lnTo>
                <a:lnTo>
                  <a:pt x="178910" y="40122"/>
                </a:lnTo>
                <a:lnTo>
                  <a:pt x="168119" y="21429"/>
                </a:lnTo>
                <a:close/>
                <a:moveTo>
                  <a:pt x="171585" y="21429"/>
                </a:moveTo>
                <a:lnTo>
                  <a:pt x="182375" y="40122"/>
                </a:lnTo>
                <a:lnTo>
                  <a:pt x="193166" y="21429"/>
                </a:lnTo>
                <a:close/>
                <a:moveTo>
                  <a:pt x="196691" y="21429"/>
                </a:moveTo>
                <a:lnTo>
                  <a:pt x="185901" y="40122"/>
                </a:lnTo>
                <a:lnTo>
                  <a:pt x="207482" y="40122"/>
                </a:lnTo>
                <a:lnTo>
                  <a:pt x="196691" y="21429"/>
                </a:lnTo>
                <a:close/>
                <a:moveTo>
                  <a:pt x="200157" y="21429"/>
                </a:moveTo>
                <a:lnTo>
                  <a:pt x="210947" y="40122"/>
                </a:lnTo>
                <a:lnTo>
                  <a:pt x="221737" y="21429"/>
                </a:lnTo>
                <a:close/>
                <a:moveTo>
                  <a:pt x="228759" y="21429"/>
                </a:moveTo>
                <a:lnTo>
                  <a:pt x="239549" y="40122"/>
                </a:lnTo>
                <a:lnTo>
                  <a:pt x="250340" y="21429"/>
                </a:lnTo>
                <a:close/>
                <a:moveTo>
                  <a:pt x="253896" y="21429"/>
                </a:moveTo>
                <a:lnTo>
                  <a:pt x="243106" y="40122"/>
                </a:lnTo>
                <a:lnTo>
                  <a:pt x="264687" y="40122"/>
                </a:lnTo>
                <a:lnTo>
                  <a:pt x="253896" y="21429"/>
                </a:lnTo>
                <a:close/>
                <a:moveTo>
                  <a:pt x="257361" y="21429"/>
                </a:moveTo>
                <a:lnTo>
                  <a:pt x="268152" y="40122"/>
                </a:lnTo>
                <a:lnTo>
                  <a:pt x="278942" y="21429"/>
                </a:lnTo>
                <a:close/>
                <a:moveTo>
                  <a:pt x="282468" y="21429"/>
                </a:moveTo>
                <a:lnTo>
                  <a:pt x="271678" y="40122"/>
                </a:lnTo>
                <a:lnTo>
                  <a:pt x="293259" y="40122"/>
                </a:lnTo>
                <a:lnTo>
                  <a:pt x="282468" y="21429"/>
                </a:lnTo>
                <a:close/>
                <a:moveTo>
                  <a:pt x="285964" y="21429"/>
                </a:moveTo>
                <a:lnTo>
                  <a:pt x="296754" y="40122"/>
                </a:lnTo>
                <a:lnTo>
                  <a:pt x="307545" y="21429"/>
                </a:lnTo>
                <a:close/>
                <a:moveTo>
                  <a:pt x="311101" y="21429"/>
                </a:moveTo>
                <a:lnTo>
                  <a:pt x="300310" y="40122"/>
                </a:lnTo>
                <a:lnTo>
                  <a:pt x="321891" y="40122"/>
                </a:lnTo>
                <a:lnTo>
                  <a:pt x="311101" y="21429"/>
                </a:lnTo>
                <a:close/>
                <a:moveTo>
                  <a:pt x="9454" y="48299"/>
                </a:moveTo>
                <a:lnTo>
                  <a:pt x="10730" y="50548"/>
                </a:lnTo>
                <a:lnTo>
                  <a:pt x="12068" y="48299"/>
                </a:lnTo>
                <a:close/>
                <a:moveTo>
                  <a:pt x="38056" y="48299"/>
                </a:moveTo>
                <a:lnTo>
                  <a:pt x="39363" y="50548"/>
                </a:lnTo>
                <a:lnTo>
                  <a:pt x="40670" y="48299"/>
                </a:lnTo>
                <a:close/>
                <a:moveTo>
                  <a:pt x="66659" y="48299"/>
                </a:moveTo>
                <a:lnTo>
                  <a:pt x="67966" y="50548"/>
                </a:lnTo>
                <a:lnTo>
                  <a:pt x="69303" y="48299"/>
                </a:lnTo>
                <a:close/>
                <a:moveTo>
                  <a:pt x="95231" y="48299"/>
                </a:moveTo>
                <a:lnTo>
                  <a:pt x="96538" y="50548"/>
                </a:lnTo>
                <a:lnTo>
                  <a:pt x="97875" y="48299"/>
                </a:lnTo>
                <a:close/>
                <a:moveTo>
                  <a:pt x="123863" y="48299"/>
                </a:moveTo>
                <a:lnTo>
                  <a:pt x="125140" y="50548"/>
                </a:lnTo>
                <a:lnTo>
                  <a:pt x="126477" y="48299"/>
                </a:lnTo>
                <a:close/>
                <a:moveTo>
                  <a:pt x="152466" y="48299"/>
                </a:moveTo>
                <a:lnTo>
                  <a:pt x="153742" y="50548"/>
                </a:lnTo>
                <a:lnTo>
                  <a:pt x="155080" y="48299"/>
                </a:lnTo>
                <a:close/>
                <a:moveTo>
                  <a:pt x="181068" y="48299"/>
                </a:moveTo>
                <a:lnTo>
                  <a:pt x="182375" y="50548"/>
                </a:lnTo>
                <a:lnTo>
                  <a:pt x="183652" y="48299"/>
                </a:lnTo>
                <a:close/>
                <a:moveTo>
                  <a:pt x="209640" y="48299"/>
                </a:moveTo>
                <a:lnTo>
                  <a:pt x="210947" y="50548"/>
                </a:lnTo>
                <a:lnTo>
                  <a:pt x="212254" y="48299"/>
                </a:lnTo>
                <a:close/>
                <a:moveTo>
                  <a:pt x="238242" y="48299"/>
                </a:moveTo>
                <a:lnTo>
                  <a:pt x="239549" y="50548"/>
                </a:lnTo>
                <a:lnTo>
                  <a:pt x="240887" y="48299"/>
                </a:lnTo>
                <a:close/>
                <a:moveTo>
                  <a:pt x="266814" y="48299"/>
                </a:moveTo>
                <a:lnTo>
                  <a:pt x="268121" y="50548"/>
                </a:lnTo>
                <a:lnTo>
                  <a:pt x="269459" y="48299"/>
                </a:lnTo>
                <a:close/>
                <a:moveTo>
                  <a:pt x="295447" y="48299"/>
                </a:moveTo>
                <a:lnTo>
                  <a:pt x="296724" y="50548"/>
                </a:lnTo>
                <a:lnTo>
                  <a:pt x="298061" y="48299"/>
                </a:lnTo>
                <a:close/>
                <a:moveTo>
                  <a:pt x="16050" y="46019"/>
                </a:moveTo>
                <a:lnTo>
                  <a:pt x="10761" y="55168"/>
                </a:lnTo>
                <a:lnTo>
                  <a:pt x="5502" y="46019"/>
                </a:lnTo>
                <a:close/>
                <a:moveTo>
                  <a:pt x="44682" y="46019"/>
                </a:moveTo>
                <a:lnTo>
                  <a:pt x="39394" y="55168"/>
                </a:lnTo>
                <a:lnTo>
                  <a:pt x="34105" y="46019"/>
                </a:lnTo>
                <a:close/>
                <a:moveTo>
                  <a:pt x="73224" y="46019"/>
                </a:moveTo>
                <a:lnTo>
                  <a:pt x="67966" y="55168"/>
                </a:lnTo>
                <a:lnTo>
                  <a:pt x="62677" y="46019"/>
                </a:lnTo>
                <a:close/>
                <a:moveTo>
                  <a:pt x="101857" y="46019"/>
                </a:moveTo>
                <a:lnTo>
                  <a:pt x="96568" y="55168"/>
                </a:lnTo>
                <a:lnTo>
                  <a:pt x="91279" y="46019"/>
                </a:lnTo>
                <a:close/>
                <a:moveTo>
                  <a:pt x="130459" y="46019"/>
                </a:moveTo>
                <a:lnTo>
                  <a:pt x="125170" y="55168"/>
                </a:lnTo>
                <a:lnTo>
                  <a:pt x="119912" y="46019"/>
                </a:lnTo>
                <a:close/>
                <a:moveTo>
                  <a:pt x="159031" y="46019"/>
                </a:moveTo>
                <a:lnTo>
                  <a:pt x="153742" y="55168"/>
                </a:lnTo>
                <a:lnTo>
                  <a:pt x="148484" y="46019"/>
                </a:lnTo>
                <a:close/>
                <a:moveTo>
                  <a:pt x="187633" y="46019"/>
                </a:moveTo>
                <a:lnTo>
                  <a:pt x="182375" y="55168"/>
                </a:lnTo>
                <a:lnTo>
                  <a:pt x="177086" y="46019"/>
                </a:lnTo>
                <a:close/>
                <a:moveTo>
                  <a:pt x="216266" y="46019"/>
                </a:moveTo>
                <a:lnTo>
                  <a:pt x="210977" y="55168"/>
                </a:lnTo>
                <a:lnTo>
                  <a:pt x="205689" y="46019"/>
                </a:lnTo>
                <a:close/>
                <a:moveTo>
                  <a:pt x="244808" y="46019"/>
                </a:moveTo>
                <a:lnTo>
                  <a:pt x="239549" y="55168"/>
                </a:lnTo>
                <a:lnTo>
                  <a:pt x="234260" y="46019"/>
                </a:lnTo>
                <a:close/>
                <a:moveTo>
                  <a:pt x="273441" y="46019"/>
                </a:moveTo>
                <a:lnTo>
                  <a:pt x="268152" y="55168"/>
                </a:lnTo>
                <a:lnTo>
                  <a:pt x="262863" y="46019"/>
                </a:lnTo>
                <a:close/>
                <a:moveTo>
                  <a:pt x="302043" y="46019"/>
                </a:moveTo>
                <a:lnTo>
                  <a:pt x="296754" y="55168"/>
                </a:lnTo>
                <a:lnTo>
                  <a:pt x="291496" y="46019"/>
                </a:lnTo>
                <a:close/>
                <a:moveTo>
                  <a:pt x="25108" y="53770"/>
                </a:moveTo>
                <a:lnTo>
                  <a:pt x="23801" y="56019"/>
                </a:lnTo>
                <a:lnTo>
                  <a:pt x="26445" y="56019"/>
                </a:lnTo>
                <a:lnTo>
                  <a:pt x="25108" y="53770"/>
                </a:lnTo>
                <a:close/>
                <a:moveTo>
                  <a:pt x="53710" y="53770"/>
                </a:moveTo>
                <a:lnTo>
                  <a:pt x="52433" y="56019"/>
                </a:lnTo>
                <a:lnTo>
                  <a:pt x="55047" y="56019"/>
                </a:lnTo>
                <a:lnTo>
                  <a:pt x="53710" y="53770"/>
                </a:lnTo>
                <a:close/>
                <a:moveTo>
                  <a:pt x="82312" y="53770"/>
                </a:moveTo>
                <a:lnTo>
                  <a:pt x="81036" y="56019"/>
                </a:lnTo>
                <a:lnTo>
                  <a:pt x="83650" y="56019"/>
                </a:lnTo>
                <a:lnTo>
                  <a:pt x="82312" y="53770"/>
                </a:lnTo>
                <a:close/>
                <a:moveTo>
                  <a:pt x="110884" y="53770"/>
                </a:moveTo>
                <a:lnTo>
                  <a:pt x="109608" y="56019"/>
                </a:lnTo>
                <a:lnTo>
                  <a:pt x="112222" y="56019"/>
                </a:lnTo>
                <a:lnTo>
                  <a:pt x="110884" y="53770"/>
                </a:lnTo>
                <a:close/>
                <a:moveTo>
                  <a:pt x="139517" y="53770"/>
                </a:moveTo>
                <a:lnTo>
                  <a:pt x="138210" y="56019"/>
                </a:lnTo>
                <a:lnTo>
                  <a:pt x="140824" y="56019"/>
                </a:lnTo>
                <a:lnTo>
                  <a:pt x="139517" y="53770"/>
                </a:lnTo>
                <a:close/>
                <a:moveTo>
                  <a:pt x="168119" y="53770"/>
                </a:moveTo>
                <a:lnTo>
                  <a:pt x="166812" y="56019"/>
                </a:lnTo>
                <a:lnTo>
                  <a:pt x="169457" y="56019"/>
                </a:lnTo>
                <a:lnTo>
                  <a:pt x="168119" y="53770"/>
                </a:lnTo>
                <a:close/>
                <a:moveTo>
                  <a:pt x="196691" y="53770"/>
                </a:moveTo>
                <a:lnTo>
                  <a:pt x="195384" y="56019"/>
                </a:lnTo>
                <a:lnTo>
                  <a:pt x="198029" y="56019"/>
                </a:lnTo>
                <a:lnTo>
                  <a:pt x="196691" y="53770"/>
                </a:lnTo>
                <a:close/>
                <a:moveTo>
                  <a:pt x="225294" y="53770"/>
                </a:moveTo>
                <a:lnTo>
                  <a:pt x="224017" y="56019"/>
                </a:lnTo>
                <a:lnTo>
                  <a:pt x="226631" y="56019"/>
                </a:lnTo>
                <a:lnTo>
                  <a:pt x="225294" y="53770"/>
                </a:lnTo>
                <a:close/>
                <a:moveTo>
                  <a:pt x="253896" y="53770"/>
                </a:moveTo>
                <a:lnTo>
                  <a:pt x="252620" y="56019"/>
                </a:lnTo>
                <a:lnTo>
                  <a:pt x="255234" y="56019"/>
                </a:lnTo>
                <a:lnTo>
                  <a:pt x="253896" y="53770"/>
                </a:lnTo>
                <a:close/>
                <a:moveTo>
                  <a:pt x="282468" y="53770"/>
                </a:moveTo>
                <a:lnTo>
                  <a:pt x="281191" y="56019"/>
                </a:lnTo>
                <a:lnTo>
                  <a:pt x="283805" y="56019"/>
                </a:lnTo>
                <a:lnTo>
                  <a:pt x="282468" y="53770"/>
                </a:lnTo>
                <a:close/>
                <a:moveTo>
                  <a:pt x="311101" y="53770"/>
                </a:moveTo>
                <a:lnTo>
                  <a:pt x="309794" y="56019"/>
                </a:lnTo>
                <a:lnTo>
                  <a:pt x="312408" y="56019"/>
                </a:lnTo>
                <a:lnTo>
                  <a:pt x="311101" y="53770"/>
                </a:lnTo>
                <a:close/>
                <a:moveTo>
                  <a:pt x="3132" y="44621"/>
                </a:moveTo>
                <a:lnTo>
                  <a:pt x="4317" y="46657"/>
                </a:lnTo>
                <a:lnTo>
                  <a:pt x="9606" y="55806"/>
                </a:lnTo>
                <a:lnTo>
                  <a:pt x="10761" y="57873"/>
                </a:lnTo>
                <a:lnTo>
                  <a:pt x="11946" y="55806"/>
                </a:lnTo>
                <a:lnTo>
                  <a:pt x="17235" y="46657"/>
                </a:lnTo>
                <a:lnTo>
                  <a:pt x="18421" y="44621"/>
                </a:lnTo>
                <a:close/>
                <a:moveTo>
                  <a:pt x="31764" y="44621"/>
                </a:moveTo>
                <a:lnTo>
                  <a:pt x="32919" y="46657"/>
                </a:lnTo>
                <a:lnTo>
                  <a:pt x="38208" y="55806"/>
                </a:lnTo>
                <a:lnTo>
                  <a:pt x="39394" y="57873"/>
                </a:lnTo>
                <a:lnTo>
                  <a:pt x="40579" y="55806"/>
                </a:lnTo>
                <a:lnTo>
                  <a:pt x="45838" y="46657"/>
                </a:lnTo>
                <a:lnTo>
                  <a:pt x="47023" y="44621"/>
                </a:lnTo>
                <a:close/>
                <a:moveTo>
                  <a:pt x="60336" y="44621"/>
                </a:moveTo>
                <a:lnTo>
                  <a:pt x="61491" y="46657"/>
                </a:lnTo>
                <a:lnTo>
                  <a:pt x="66780" y="55806"/>
                </a:lnTo>
                <a:lnTo>
                  <a:pt x="67966" y="57873"/>
                </a:lnTo>
                <a:lnTo>
                  <a:pt x="69151" y="55806"/>
                </a:lnTo>
                <a:lnTo>
                  <a:pt x="74409" y="46657"/>
                </a:lnTo>
                <a:lnTo>
                  <a:pt x="75595" y="44621"/>
                </a:lnTo>
                <a:close/>
                <a:moveTo>
                  <a:pt x="88939" y="44621"/>
                </a:moveTo>
                <a:lnTo>
                  <a:pt x="90124" y="46657"/>
                </a:lnTo>
                <a:lnTo>
                  <a:pt x="95383" y="55806"/>
                </a:lnTo>
                <a:lnTo>
                  <a:pt x="96568" y="57873"/>
                </a:lnTo>
                <a:lnTo>
                  <a:pt x="97753" y="55806"/>
                </a:lnTo>
                <a:lnTo>
                  <a:pt x="103042" y="46657"/>
                </a:lnTo>
                <a:lnTo>
                  <a:pt x="104197" y="44621"/>
                </a:lnTo>
                <a:close/>
                <a:moveTo>
                  <a:pt x="117541" y="44621"/>
                </a:moveTo>
                <a:lnTo>
                  <a:pt x="118726" y="46657"/>
                </a:lnTo>
                <a:lnTo>
                  <a:pt x="124015" y="55806"/>
                </a:lnTo>
                <a:lnTo>
                  <a:pt x="125170" y="57873"/>
                </a:lnTo>
                <a:lnTo>
                  <a:pt x="126356" y="55806"/>
                </a:lnTo>
                <a:lnTo>
                  <a:pt x="131645" y="46657"/>
                </a:lnTo>
                <a:lnTo>
                  <a:pt x="132830" y="44621"/>
                </a:lnTo>
                <a:close/>
                <a:moveTo>
                  <a:pt x="146113" y="44621"/>
                </a:moveTo>
                <a:lnTo>
                  <a:pt x="147298" y="46657"/>
                </a:lnTo>
                <a:lnTo>
                  <a:pt x="152587" y="55806"/>
                </a:lnTo>
                <a:lnTo>
                  <a:pt x="153742" y="57873"/>
                </a:lnTo>
                <a:lnTo>
                  <a:pt x="154928" y="55806"/>
                </a:lnTo>
                <a:lnTo>
                  <a:pt x="160217" y="46657"/>
                </a:lnTo>
                <a:lnTo>
                  <a:pt x="161402" y="44621"/>
                </a:lnTo>
                <a:close/>
                <a:moveTo>
                  <a:pt x="174715" y="44621"/>
                </a:moveTo>
                <a:lnTo>
                  <a:pt x="175901" y="46657"/>
                </a:lnTo>
                <a:lnTo>
                  <a:pt x="181190" y="55806"/>
                </a:lnTo>
                <a:lnTo>
                  <a:pt x="182375" y="57873"/>
                </a:lnTo>
                <a:lnTo>
                  <a:pt x="183530" y="55806"/>
                </a:lnTo>
                <a:lnTo>
                  <a:pt x="188819" y="46657"/>
                </a:lnTo>
                <a:lnTo>
                  <a:pt x="190004" y="44621"/>
                </a:lnTo>
                <a:close/>
                <a:moveTo>
                  <a:pt x="203348" y="44621"/>
                </a:moveTo>
                <a:lnTo>
                  <a:pt x="204503" y="46657"/>
                </a:lnTo>
                <a:lnTo>
                  <a:pt x="209792" y="55806"/>
                </a:lnTo>
                <a:lnTo>
                  <a:pt x="210977" y="57873"/>
                </a:lnTo>
                <a:lnTo>
                  <a:pt x="212163" y="55806"/>
                </a:lnTo>
                <a:lnTo>
                  <a:pt x="217421" y="46657"/>
                </a:lnTo>
                <a:lnTo>
                  <a:pt x="218607" y="44621"/>
                </a:lnTo>
                <a:close/>
                <a:moveTo>
                  <a:pt x="231890" y="44621"/>
                </a:moveTo>
                <a:lnTo>
                  <a:pt x="233075" y="46657"/>
                </a:lnTo>
                <a:lnTo>
                  <a:pt x="238364" y="55806"/>
                </a:lnTo>
                <a:lnTo>
                  <a:pt x="239549" y="57873"/>
                </a:lnTo>
                <a:lnTo>
                  <a:pt x="240735" y="55806"/>
                </a:lnTo>
                <a:lnTo>
                  <a:pt x="245993" y="46657"/>
                </a:lnTo>
                <a:lnTo>
                  <a:pt x="247179" y="44621"/>
                </a:lnTo>
                <a:close/>
                <a:moveTo>
                  <a:pt x="260522" y="44621"/>
                </a:moveTo>
                <a:lnTo>
                  <a:pt x="261708" y="46657"/>
                </a:lnTo>
                <a:lnTo>
                  <a:pt x="266966" y="55806"/>
                </a:lnTo>
                <a:lnTo>
                  <a:pt x="268152" y="57873"/>
                </a:lnTo>
                <a:lnTo>
                  <a:pt x="269337" y="55806"/>
                </a:lnTo>
                <a:lnTo>
                  <a:pt x="274626" y="46657"/>
                </a:lnTo>
                <a:lnTo>
                  <a:pt x="275781" y="44621"/>
                </a:lnTo>
                <a:close/>
                <a:moveTo>
                  <a:pt x="289125" y="44621"/>
                </a:moveTo>
                <a:lnTo>
                  <a:pt x="290310" y="46657"/>
                </a:lnTo>
                <a:lnTo>
                  <a:pt x="295599" y="55806"/>
                </a:lnTo>
                <a:lnTo>
                  <a:pt x="296754" y="57873"/>
                </a:lnTo>
                <a:lnTo>
                  <a:pt x="297940" y="55806"/>
                </a:lnTo>
                <a:lnTo>
                  <a:pt x="303228" y="46657"/>
                </a:lnTo>
                <a:lnTo>
                  <a:pt x="304414" y="44621"/>
                </a:lnTo>
                <a:close/>
                <a:moveTo>
                  <a:pt x="25108" y="49180"/>
                </a:moveTo>
                <a:lnTo>
                  <a:pt x="30397" y="58329"/>
                </a:lnTo>
                <a:lnTo>
                  <a:pt x="19819" y="58329"/>
                </a:lnTo>
                <a:lnTo>
                  <a:pt x="25108" y="49180"/>
                </a:lnTo>
                <a:close/>
                <a:moveTo>
                  <a:pt x="53710" y="49180"/>
                </a:moveTo>
                <a:lnTo>
                  <a:pt x="58999" y="58329"/>
                </a:lnTo>
                <a:lnTo>
                  <a:pt x="48421" y="58329"/>
                </a:lnTo>
                <a:lnTo>
                  <a:pt x="53710" y="49180"/>
                </a:lnTo>
                <a:close/>
                <a:moveTo>
                  <a:pt x="82312" y="49180"/>
                </a:moveTo>
                <a:lnTo>
                  <a:pt x="87601" y="58329"/>
                </a:lnTo>
                <a:lnTo>
                  <a:pt x="77024" y="58329"/>
                </a:lnTo>
                <a:lnTo>
                  <a:pt x="82312" y="49180"/>
                </a:lnTo>
                <a:close/>
                <a:moveTo>
                  <a:pt x="110884" y="49180"/>
                </a:moveTo>
                <a:lnTo>
                  <a:pt x="116173" y="58329"/>
                </a:lnTo>
                <a:lnTo>
                  <a:pt x="105626" y="58329"/>
                </a:lnTo>
                <a:lnTo>
                  <a:pt x="110884" y="49180"/>
                </a:lnTo>
                <a:close/>
                <a:moveTo>
                  <a:pt x="139487" y="49180"/>
                </a:moveTo>
                <a:lnTo>
                  <a:pt x="144776" y="58329"/>
                </a:lnTo>
                <a:lnTo>
                  <a:pt x="134228" y="58329"/>
                </a:lnTo>
                <a:lnTo>
                  <a:pt x="139487" y="49180"/>
                </a:lnTo>
                <a:close/>
                <a:moveTo>
                  <a:pt x="168119" y="49180"/>
                </a:moveTo>
                <a:lnTo>
                  <a:pt x="173378" y="58329"/>
                </a:lnTo>
                <a:lnTo>
                  <a:pt x="162831" y="58329"/>
                </a:lnTo>
                <a:lnTo>
                  <a:pt x="168119" y="49180"/>
                </a:lnTo>
                <a:close/>
                <a:moveTo>
                  <a:pt x="196691" y="49180"/>
                </a:moveTo>
                <a:lnTo>
                  <a:pt x="201950" y="58329"/>
                </a:lnTo>
                <a:lnTo>
                  <a:pt x="191403" y="58329"/>
                </a:lnTo>
                <a:lnTo>
                  <a:pt x="196691" y="49180"/>
                </a:lnTo>
                <a:close/>
                <a:moveTo>
                  <a:pt x="225294" y="49180"/>
                </a:moveTo>
                <a:lnTo>
                  <a:pt x="230583" y="58329"/>
                </a:lnTo>
                <a:lnTo>
                  <a:pt x="220005" y="58329"/>
                </a:lnTo>
                <a:lnTo>
                  <a:pt x="225294" y="49180"/>
                </a:lnTo>
                <a:close/>
                <a:moveTo>
                  <a:pt x="253896" y="49180"/>
                </a:moveTo>
                <a:lnTo>
                  <a:pt x="259185" y="58329"/>
                </a:lnTo>
                <a:lnTo>
                  <a:pt x="248607" y="58329"/>
                </a:lnTo>
                <a:lnTo>
                  <a:pt x="253896" y="49180"/>
                </a:lnTo>
                <a:close/>
                <a:moveTo>
                  <a:pt x="282468" y="49180"/>
                </a:moveTo>
                <a:lnTo>
                  <a:pt x="287757" y="58329"/>
                </a:lnTo>
                <a:lnTo>
                  <a:pt x="277210" y="58329"/>
                </a:lnTo>
                <a:lnTo>
                  <a:pt x="282468" y="49180"/>
                </a:lnTo>
                <a:close/>
                <a:moveTo>
                  <a:pt x="311101" y="49180"/>
                </a:moveTo>
                <a:lnTo>
                  <a:pt x="316359" y="58329"/>
                </a:lnTo>
                <a:lnTo>
                  <a:pt x="305812" y="58329"/>
                </a:lnTo>
                <a:lnTo>
                  <a:pt x="311101" y="49180"/>
                </a:lnTo>
                <a:close/>
                <a:moveTo>
                  <a:pt x="19211" y="44195"/>
                </a:moveTo>
                <a:lnTo>
                  <a:pt x="10761" y="58785"/>
                </a:lnTo>
                <a:lnTo>
                  <a:pt x="2341" y="44195"/>
                </a:lnTo>
                <a:close/>
                <a:moveTo>
                  <a:pt x="47783" y="44195"/>
                </a:moveTo>
                <a:lnTo>
                  <a:pt x="39363" y="58785"/>
                </a:lnTo>
                <a:lnTo>
                  <a:pt x="30913" y="44195"/>
                </a:lnTo>
                <a:close/>
                <a:moveTo>
                  <a:pt x="76385" y="44195"/>
                </a:moveTo>
                <a:lnTo>
                  <a:pt x="67966" y="58785"/>
                </a:lnTo>
                <a:lnTo>
                  <a:pt x="59516" y="44195"/>
                </a:lnTo>
                <a:close/>
                <a:moveTo>
                  <a:pt x="105018" y="44195"/>
                </a:moveTo>
                <a:lnTo>
                  <a:pt x="96568" y="58785"/>
                </a:lnTo>
                <a:lnTo>
                  <a:pt x="88148" y="44195"/>
                </a:lnTo>
                <a:close/>
                <a:moveTo>
                  <a:pt x="133590" y="44195"/>
                </a:moveTo>
                <a:lnTo>
                  <a:pt x="125140" y="58785"/>
                </a:lnTo>
                <a:lnTo>
                  <a:pt x="116720" y="44195"/>
                </a:lnTo>
                <a:close/>
                <a:moveTo>
                  <a:pt x="162192" y="44195"/>
                </a:moveTo>
                <a:lnTo>
                  <a:pt x="153742" y="58785"/>
                </a:lnTo>
                <a:lnTo>
                  <a:pt x="145353" y="44195"/>
                </a:lnTo>
                <a:close/>
                <a:moveTo>
                  <a:pt x="190795" y="44195"/>
                </a:moveTo>
                <a:lnTo>
                  <a:pt x="182375" y="58785"/>
                </a:lnTo>
                <a:lnTo>
                  <a:pt x="173925" y="44195"/>
                </a:lnTo>
                <a:close/>
                <a:moveTo>
                  <a:pt x="219367" y="44195"/>
                </a:moveTo>
                <a:lnTo>
                  <a:pt x="210947" y="58785"/>
                </a:lnTo>
                <a:lnTo>
                  <a:pt x="202497" y="44195"/>
                </a:lnTo>
                <a:close/>
                <a:moveTo>
                  <a:pt x="247969" y="44195"/>
                </a:moveTo>
                <a:lnTo>
                  <a:pt x="239549" y="58785"/>
                </a:lnTo>
                <a:lnTo>
                  <a:pt x="231099" y="44195"/>
                </a:lnTo>
                <a:close/>
                <a:moveTo>
                  <a:pt x="276602" y="44195"/>
                </a:moveTo>
                <a:lnTo>
                  <a:pt x="268152" y="58785"/>
                </a:lnTo>
                <a:lnTo>
                  <a:pt x="259732" y="44195"/>
                </a:lnTo>
                <a:close/>
                <a:moveTo>
                  <a:pt x="305174" y="44195"/>
                </a:moveTo>
                <a:lnTo>
                  <a:pt x="296724" y="58785"/>
                </a:lnTo>
                <a:lnTo>
                  <a:pt x="288304" y="44195"/>
                </a:lnTo>
                <a:close/>
                <a:moveTo>
                  <a:pt x="25108" y="46414"/>
                </a:moveTo>
                <a:lnTo>
                  <a:pt x="23922" y="48481"/>
                </a:lnTo>
                <a:lnTo>
                  <a:pt x="18633" y="57630"/>
                </a:lnTo>
                <a:lnTo>
                  <a:pt x="17448" y="59697"/>
                </a:lnTo>
                <a:lnTo>
                  <a:pt x="32737" y="59697"/>
                </a:lnTo>
                <a:lnTo>
                  <a:pt x="31552" y="57630"/>
                </a:lnTo>
                <a:lnTo>
                  <a:pt x="26293" y="48481"/>
                </a:lnTo>
                <a:lnTo>
                  <a:pt x="25108" y="46414"/>
                </a:lnTo>
                <a:close/>
                <a:moveTo>
                  <a:pt x="53710" y="46414"/>
                </a:moveTo>
                <a:lnTo>
                  <a:pt x="52525" y="48481"/>
                </a:lnTo>
                <a:lnTo>
                  <a:pt x="47266" y="57630"/>
                </a:lnTo>
                <a:lnTo>
                  <a:pt x="46081" y="59697"/>
                </a:lnTo>
                <a:lnTo>
                  <a:pt x="61339" y="59697"/>
                </a:lnTo>
                <a:lnTo>
                  <a:pt x="60184" y="57630"/>
                </a:lnTo>
                <a:lnTo>
                  <a:pt x="54895" y="48481"/>
                </a:lnTo>
                <a:lnTo>
                  <a:pt x="53710" y="46414"/>
                </a:lnTo>
                <a:close/>
                <a:moveTo>
                  <a:pt x="82312" y="46414"/>
                </a:moveTo>
                <a:lnTo>
                  <a:pt x="81157" y="48481"/>
                </a:lnTo>
                <a:lnTo>
                  <a:pt x="75868" y="57630"/>
                </a:lnTo>
                <a:lnTo>
                  <a:pt x="74683" y="59697"/>
                </a:lnTo>
                <a:lnTo>
                  <a:pt x="89972" y="59697"/>
                </a:lnTo>
                <a:lnTo>
                  <a:pt x="88787" y="57630"/>
                </a:lnTo>
                <a:lnTo>
                  <a:pt x="83498" y="48481"/>
                </a:lnTo>
                <a:lnTo>
                  <a:pt x="82312" y="46414"/>
                </a:lnTo>
                <a:close/>
                <a:moveTo>
                  <a:pt x="110884" y="46414"/>
                </a:moveTo>
                <a:lnTo>
                  <a:pt x="109699" y="48481"/>
                </a:lnTo>
                <a:lnTo>
                  <a:pt x="104440" y="57630"/>
                </a:lnTo>
                <a:lnTo>
                  <a:pt x="103255" y="59697"/>
                </a:lnTo>
                <a:lnTo>
                  <a:pt x="118514" y="59697"/>
                </a:lnTo>
                <a:lnTo>
                  <a:pt x="117359" y="57630"/>
                </a:lnTo>
                <a:lnTo>
                  <a:pt x="112070" y="48481"/>
                </a:lnTo>
                <a:lnTo>
                  <a:pt x="110884" y="46414"/>
                </a:lnTo>
                <a:close/>
                <a:moveTo>
                  <a:pt x="139487" y="46414"/>
                </a:moveTo>
                <a:lnTo>
                  <a:pt x="138332" y="48481"/>
                </a:lnTo>
                <a:lnTo>
                  <a:pt x="133043" y="57630"/>
                </a:lnTo>
                <a:lnTo>
                  <a:pt x="131857" y="59697"/>
                </a:lnTo>
                <a:lnTo>
                  <a:pt x="147146" y="59697"/>
                </a:lnTo>
                <a:lnTo>
                  <a:pt x="145961" y="57630"/>
                </a:lnTo>
                <a:lnTo>
                  <a:pt x="140672" y="48481"/>
                </a:lnTo>
                <a:lnTo>
                  <a:pt x="139487" y="46414"/>
                </a:lnTo>
                <a:close/>
                <a:moveTo>
                  <a:pt x="168119" y="46414"/>
                </a:moveTo>
                <a:lnTo>
                  <a:pt x="166934" y="48481"/>
                </a:lnTo>
                <a:lnTo>
                  <a:pt x="161645" y="57630"/>
                </a:lnTo>
                <a:lnTo>
                  <a:pt x="160490" y="59697"/>
                </a:lnTo>
                <a:lnTo>
                  <a:pt x="175749" y="59697"/>
                </a:lnTo>
                <a:lnTo>
                  <a:pt x="174563" y="57630"/>
                </a:lnTo>
                <a:lnTo>
                  <a:pt x="169305" y="48481"/>
                </a:lnTo>
                <a:lnTo>
                  <a:pt x="168119" y="46414"/>
                </a:lnTo>
                <a:close/>
                <a:moveTo>
                  <a:pt x="196691" y="46414"/>
                </a:moveTo>
                <a:lnTo>
                  <a:pt x="195506" y="48481"/>
                </a:lnTo>
                <a:lnTo>
                  <a:pt x="190217" y="57630"/>
                </a:lnTo>
                <a:lnTo>
                  <a:pt x="189062" y="59697"/>
                </a:lnTo>
                <a:lnTo>
                  <a:pt x="204321" y="59697"/>
                </a:lnTo>
                <a:lnTo>
                  <a:pt x="203135" y="57630"/>
                </a:lnTo>
                <a:lnTo>
                  <a:pt x="197877" y="48481"/>
                </a:lnTo>
                <a:lnTo>
                  <a:pt x="196691" y="46414"/>
                </a:lnTo>
                <a:close/>
                <a:moveTo>
                  <a:pt x="225294" y="46414"/>
                </a:moveTo>
                <a:lnTo>
                  <a:pt x="224108" y="48481"/>
                </a:lnTo>
                <a:lnTo>
                  <a:pt x="218850" y="57630"/>
                </a:lnTo>
                <a:lnTo>
                  <a:pt x="217664" y="59697"/>
                </a:lnTo>
                <a:lnTo>
                  <a:pt x="232923" y="59697"/>
                </a:lnTo>
                <a:lnTo>
                  <a:pt x="231768" y="57630"/>
                </a:lnTo>
                <a:lnTo>
                  <a:pt x="226479" y="48481"/>
                </a:lnTo>
                <a:lnTo>
                  <a:pt x="225294" y="46414"/>
                </a:lnTo>
                <a:close/>
                <a:moveTo>
                  <a:pt x="253896" y="46414"/>
                </a:moveTo>
                <a:lnTo>
                  <a:pt x="252741" y="48481"/>
                </a:lnTo>
                <a:lnTo>
                  <a:pt x="247452" y="57630"/>
                </a:lnTo>
                <a:lnTo>
                  <a:pt x="246267" y="59697"/>
                </a:lnTo>
                <a:lnTo>
                  <a:pt x="261556" y="59697"/>
                </a:lnTo>
                <a:lnTo>
                  <a:pt x="260370" y="57630"/>
                </a:lnTo>
                <a:lnTo>
                  <a:pt x="255082" y="48481"/>
                </a:lnTo>
                <a:lnTo>
                  <a:pt x="253896" y="46414"/>
                </a:lnTo>
                <a:close/>
                <a:moveTo>
                  <a:pt x="282468" y="46414"/>
                </a:moveTo>
                <a:lnTo>
                  <a:pt x="281313" y="48481"/>
                </a:lnTo>
                <a:lnTo>
                  <a:pt x="276024" y="57630"/>
                </a:lnTo>
                <a:lnTo>
                  <a:pt x="274839" y="59697"/>
                </a:lnTo>
                <a:lnTo>
                  <a:pt x="290128" y="59697"/>
                </a:lnTo>
                <a:lnTo>
                  <a:pt x="288942" y="57630"/>
                </a:lnTo>
                <a:lnTo>
                  <a:pt x="283654" y="48481"/>
                </a:lnTo>
                <a:lnTo>
                  <a:pt x="282468" y="46414"/>
                </a:lnTo>
                <a:close/>
                <a:moveTo>
                  <a:pt x="311101" y="46414"/>
                </a:moveTo>
                <a:lnTo>
                  <a:pt x="309915" y="48481"/>
                </a:lnTo>
                <a:lnTo>
                  <a:pt x="304627" y="57630"/>
                </a:lnTo>
                <a:lnTo>
                  <a:pt x="303441" y="59697"/>
                </a:lnTo>
                <a:lnTo>
                  <a:pt x="318730" y="59697"/>
                </a:lnTo>
                <a:lnTo>
                  <a:pt x="317545" y="57630"/>
                </a:lnTo>
                <a:lnTo>
                  <a:pt x="312256" y="48481"/>
                </a:lnTo>
                <a:lnTo>
                  <a:pt x="311101" y="46414"/>
                </a:lnTo>
                <a:close/>
                <a:moveTo>
                  <a:pt x="25108" y="45563"/>
                </a:moveTo>
                <a:lnTo>
                  <a:pt x="33527" y="60153"/>
                </a:lnTo>
                <a:lnTo>
                  <a:pt x="16718" y="60153"/>
                </a:lnTo>
                <a:lnTo>
                  <a:pt x="25108" y="45563"/>
                </a:lnTo>
                <a:close/>
                <a:moveTo>
                  <a:pt x="53710" y="45563"/>
                </a:moveTo>
                <a:lnTo>
                  <a:pt x="62160" y="60153"/>
                </a:lnTo>
                <a:lnTo>
                  <a:pt x="45260" y="60153"/>
                </a:lnTo>
                <a:lnTo>
                  <a:pt x="53710" y="45563"/>
                </a:lnTo>
                <a:close/>
                <a:moveTo>
                  <a:pt x="82312" y="45563"/>
                </a:moveTo>
                <a:lnTo>
                  <a:pt x="90762" y="60153"/>
                </a:lnTo>
                <a:lnTo>
                  <a:pt x="73923" y="60153"/>
                </a:lnTo>
                <a:lnTo>
                  <a:pt x="82312" y="45563"/>
                </a:lnTo>
                <a:close/>
                <a:moveTo>
                  <a:pt x="110884" y="45563"/>
                </a:moveTo>
                <a:lnTo>
                  <a:pt x="119334" y="60153"/>
                </a:lnTo>
                <a:lnTo>
                  <a:pt x="102495" y="60153"/>
                </a:lnTo>
                <a:lnTo>
                  <a:pt x="110884" y="45563"/>
                </a:lnTo>
                <a:close/>
                <a:moveTo>
                  <a:pt x="139517" y="45563"/>
                </a:moveTo>
                <a:lnTo>
                  <a:pt x="147937" y="60153"/>
                </a:lnTo>
                <a:lnTo>
                  <a:pt x="131097" y="60153"/>
                </a:lnTo>
                <a:lnTo>
                  <a:pt x="139517" y="45563"/>
                </a:lnTo>
                <a:close/>
                <a:moveTo>
                  <a:pt x="168119" y="45563"/>
                </a:moveTo>
                <a:lnTo>
                  <a:pt x="176539" y="60153"/>
                </a:lnTo>
                <a:lnTo>
                  <a:pt x="159700" y="60153"/>
                </a:lnTo>
                <a:lnTo>
                  <a:pt x="168119" y="45563"/>
                </a:lnTo>
                <a:close/>
                <a:moveTo>
                  <a:pt x="196691" y="45563"/>
                </a:moveTo>
                <a:lnTo>
                  <a:pt x="205111" y="60153"/>
                </a:lnTo>
                <a:lnTo>
                  <a:pt x="188302" y="60153"/>
                </a:lnTo>
                <a:lnTo>
                  <a:pt x="196691" y="45563"/>
                </a:lnTo>
                <a:close/>
                <a:moveTo>
                  <a:pt x="225294" y="45563"/>
                </a:moveTo>
                <a:lnTo>
                  <a:pt x="233744" y="60153"/>
                </a:lnTo>
                <a:lnTo>
                  <a:pt x="216905" y="60153"/>
                </a:lnTo>
                <a:lnTo>
                  <a:pt x="225294" y="45563"/>
                </a:lnTo>
                <a:close/>
                <a:moveTo>
                  <a:pt x="253896" y="45563"/>
                </a:moveTo>
                <a:lnTo>
                  <a:pt x="262346" y="60153"/>
                </a:lnTo>
                <a:lnTo>
                  <a:pt x="245507" y="60153"/>
                </a:lnTo>
                <a:lnTo>
                  <a:pt x="253896" y="45563"/>
                </a:lnTo>
                <a:close/>
                <a:moveTo>
                  <a:pt x="282468" y="45563"/>
                </a:moveTo>
                <a:lnTo>
                  <a:pt x="290918" y="60153"/>
                </a:lnTo>
                <a:lnTo>
                  <a:pt x="274079" y="60153"/>
                </a:lnTo>
                <a:lnTo>
                  <a:pt x="282468" y="45563"/>
                </a:lnTo>
                <a:close/>
                <a:moveTo>
                  <a:pt x="311101" y="45563"/>
                </a:moveTo>
                <a:lnTo>
                  <a:pt x="319520" y="60153"/>
                </a:lnTo>
                <a:lnTo>
                  <a:pt x="302651" y="60153"/>
                </a:lnTo>
                <a:lnTo>
                  <a:pt x="311101" y="45563"/>
                </a:lnTo>
                <a:close/>
                <a:moveTo>
                  <a:pt x="1" y="42827"/>
                </a:moveTo>
                <a:lnTo>
                  <a:pt x="10791" y="61521"/>
                </a:lnTo>
                <a:lnTo>
                  <a:pt x="21551" y="42827"/>
                </a:lnTo>
                <a:close/>
                <a:moveTo>
                  <a:pt x="25108" y="42827"/>
                </a:moveTo>
                <a:lnTo>
                  <a:pt x="14317" y="61521"/>
                </a:lnTo>
                <a:lnTo>
                  <a:pt x="35898" y="61521"/>
                </a:lnTo>
                <a:lnTo>
                  <a:pt x="25108" y="42827"/>
                </a:lnTo>
                <a:close/>
                <a:moveTo>
                  <a:pt x="28603" y="42827"/>
                </a:moveTo>
                <a:lnTo>
                  <a:pt x="39394" y="61521"/>
                </a:lnTo>
                <a:lnTo>
                  <a:pt x="50154" y="42827"/>
                </a:lnTo>
                <a:close/>
                <a:moveTo>
                  <a:pt x="53710" y="42827"/>
                </a:moveTo>
                <a:lnTo>
                  <a:pt x="42920" y="61521"/>
                </a:lnTo>
                <a:lnTo>
                  <a:pt x="64500" y="61521"/>
                </a:lnTo>
                <a:lnTo>
                  <a:pt x="53710" y="42827"/>
                </a:lnTo>
                <a:close/>
                <a:moveTo>
                  <a:pt x="57175" y="42827"/>
                </a:moveTo>
                <a:lnTo>
                  <a:pt x="67966" y="61521"/>
                </a:lnTo>
                <a:lnTo>
                  <a:pt x="78756" y="42827"/>
                </a:lnTo>
                <a:close/>
                <a:moveTo>
                  <a:pt x="82312" y="42827"/>
                </a:moveTo>
                <a:lnTo>
                  <a:pt x="71522" y="61521"/>
                </a:lnTo>
                <a:lnTo>
                  <a:pt x="93103" y="61521"/>
                </a:lnTo>
                <a:lnTo>
                  <a:pt x="82312" y="42827"/>
                </a:lnTo>
                <a:close/>
                <a:moveTo>
                  <a:pt x="85777" y="42827"/>
                </a:moveTo>
                <a:lnTo>
                  <a:pt x="96568" y="61521"/>
                </a:lnTo>
                <a:lnTo>
                  <a:pt x="107358" y="42827"/>
                </a:lnTo>
                <a:close/>
                <a:moveTo>
                  <a:pt x="110884" y="42827"/>
                </a:moveTo>
                <a:lnTo>
                  <a:pt x="100155" y="61521"/>
                </a:lnTo>
                <a:lnTo>
                  <a:pt x="121736" y="61521"/>
                </a:lnTo>
                <a:lnTo>
                  <a:pt x="110884" y="42827"/>
                </a:lnTo>
                <a:close/>
                <a:moveTo>
                  <a:pt x="114349" y="42827"/>
                </a:moveTo>
                <a:lnTo>
                  <a:pt x="125140" y="61521"/>
                </a:lnTo>
                <a:lnTo>
                  <a:pt x="135930" y="42827"/>
                </a:lnTo>
                <a:close/>
                <a:moveTo>
                  <a:pt x="139517" y="42827"/>
                </a:moveTo>
                <a:lnTo>
                  <a:pt x="128727" y="61521"/>
                </a:lnTo>
                <a:lnTo>
                  <a:pt x="150308" y="61521"/>
                </a:lnTo>
                <a:lnTo>
                  <a:pt x="139517" y="42827"/>
                </a:lnTo>
                <a:close/>
                <a:moveTo>
                  <a:pt x="142952" y="42827"/>
                </a:moveTo>
                <a:lnTo>
                  <a:pt x="153742" y="61521"/>
                </a:lnTo>
                <a:lnTo>
                  <a:pt x="164533" y="42827"/>
                </a:lnTo>
                <a:close/>
                <a:moveTo>
                  <a:pt x="168119" y="42827"/>
                </a:moveTo>
                <a:lnTo>
                  <a:pt x="157329" y="61521"/>
                </a:lnTo>
                <a:lnTo>
                  <a:pt x="178910" y="61521"/>
                </a:lnTo>
                <a:lnTo>
                  <a:pt x="168119" y="42827"/>
                </a:lnTo>
                <a:close/>
                <a:moveTo>
                  <a:pt x="171585" y="42827"/>
                </a:moveTo>
                <a:lnTo>
                  <a:pt x="182375" y="61521"/>
                </a:lnTo>
                <a:lnTo>
                  <a:pt x="193166" y="42827"/>
                </a:lnTo>
                <a:close/>
                <a:moveTo>
                  <a:pt x="196691" y="42827"/>
                </a:moveTo>
                <a:lnTo>
                  <a:pt x="185901" y="61521"/>
                </a:lnTo>
                <a:lnTo>
                  <a:pt x="207482" y="61521"/>
                </a:lnTo>
                <a:lnTo>
                  <a:pt x="196691" y="42827"/>
                </a:lnTo>
                <a:close/>
                <a:moveTo>
                  <a:pt x="200157" y="42827"/>
                </a:moveTo>
                <a:lnTo>
                  <a:pt x="210947" y="61521"/>
                </a:lnTo>
                <a:lnTo>
                  <a:pt x="221737" y="42827"/>
                </a:lnTo>
                <a:close/>
                <a:moveTo>
                  <a:pt x="225294" y="42827"/>
                </a:moveTo>
                <a:lnTo>
                  <a:pt x="214503" y="61521"/>
                </a:lnTo>
                <a:lnTo>
                  <a:pt x="236084" y="61521"/>
                </a:lnTo>
                <a:lnTo>
                  <a:pt x="225294" y="42827"/>
                </a:lnTo>
                <a:close/>
                <a:moveTo>
                  <a:pt x="228759" y="42827"/>
                </a:moveTo>
                <a:lnTo>
                  <a:pt x="239549" y="61521"/>
                </a:lnTo>
                <a:lnTo>
                  <a:pt x="250340" y="42827"/>
                </a:lnTo>
                <a:close/>
                <a:moveTo>
                  <a:pt x="253896" y="42827"/>
                </a:moveTo>
                <a:lnTo>
                  <a:pt x="243106" y="61521"/>
                </a:lnTo>
                <a:lnTo>
                  <a:pt x="264687" y="61521"/>
                </a:lnTo>
                <a:lnTo>
                  <a:pt x="253896" y="42827"/>
                </a:lnTo>
                <a:close/>
                <a:moveTo>
                  <a:pt x="257361" y="42827"/>
                </a:moveTo>
                <a:lnTo>
                  <a:pt x="268152" y="61521"/>
                </a:lnTo>
                <a:lnTo>
                  <a:pt x="278942" y="42827"/>
                </a:lnTo>
                <a:close/>
                <a:moveTo>
                  <a:pt x="282468" y="42827"/>
                </a:moveTo>
                <a:lnTo>
                  <a:pt x="271678" y="61521"/>
                </a:lnTo>
                <a:lnTo>
                  <a:pt x="293259" y="61521"/>
                </a:lnTo>
                <a:lnTo>
                  <a:pt x="282468" y="42827"/>
                </a:lnTo>
                <a:close/>
                <a:moveTo>
                  <a:pt x="285964" y="42827"/>
                </a:moveTo>
                <a:lnTo>
                  <a:pt x="296754" y="61521"/>
                </a:lnTo>
                <a:lnTo>
                  <a:pt x="307545" y="42827"/>
                </a:lnTo>
                <a:close/>
                <a:moveTo>
                  <a:pt x="311101" y="42827"/>
                </a:moveTo>
                <a:lnTo>
                  <a:pt x="300310" y="61521"/>
                </a:lnTo>
                <a:lnTo>
                  <a:pt x="321891" y="61521"/>
                </a:lnTo>
                <a:lnTo>
                  <a:pt x="311101" y="42827"/>
                </a:lnTo>
                <a:close/>
                <a:moveTo>
                  <a:pt x="9454" y="69727"/>
                </a:moveTo>
                <a:lnTo>
                  <a:pt x="10730" y="71977"/>
                </a:lnTo>
                <a:lnTo>
                  <a:pt x="12068" y="69727"/>
                </a:lnTo>
                <a:close/>
                <a:moveTo>
                  <a:pt x="38056" y="69727"/>
                </a:moveTo>
                <a:lnTo>
                  <a:pt x="39363" y="71977"/>
                </a:lnTo>
                <a:lnTo>
                  <a:pt x="40670" y="69727"/>
                </a:lnTo>
                <a:close/>
                <a:moveTo>
                  <a:pt x="66659" y="69727"/>
                </a:moveTo>
                <a:lnTo>
                  <a:pt x="67966" y="71977"/>
                </a:lnTo>
                <a:lnTo>
                  <a:pt x="69303" y="69727"/>
                </a:lnTo>
                <a:close/>
                <a:moveTo>
                  <a:pt x="95231" y="69727"/>
                </a:moveTo>
                <a:lnTo>
                  <a:pt x="96538" y="71977"/>
                </a:lnTo>
                <a:lnTo>
                  <a:pt x="97875" y="69727"/>
                </a:lnTo>
                <a:close/>
                <a:moveTo>
                  <a:pt x="123863" y="69727"/>
                </a:moveTo>
                <a:lnTo>
                  <a:pt x="125140" y="71977"/>
                </a:lnTo>
                <a:lnTo>
                  <a:pt x="126477" y="69727"/>
                </a:lnTo>
                <a:close/>
                <a:moveTo>
                  <a:pt x="152466" y="69727"/>
                </a:moveTo>
                <a:lnTo>
                  <a:pt x="153742" y="71977"/>
                </a:lnTo>
                <a:lnTo>
                  <a:pt x="155080" y="69727"/>
                </a:lnTo>
                <a:close/>
                <a:moveTo>
                  <a:pt x="181068" y="69727"/>
                </a:moveTo>
                <a:lnTo>
                  <a:pt x="182375" y="71977"/>
                </a:lnTo>
                <a:lnTo>
                  <a:pt x="183652" y="69727"/>
                </a:lnTo>
                <a:close/>
                <a:moveTo>
                  <a:pt x="209640" y="69727"/>
                </a:moveTo>
                <a:lnTo>
                  <a:pt x="210947" y="71977"/>
                </a:lnTo>
                <a:lnTo>
                  <a:pt x="212254" y="69727"/>
                </a:lnTo>
                <a:close/>
                <a:moveTo>
                  <a:pt x="238242" y="69727"/>
                </a:moveTo>
                <a:lnTo>
                  <a:pt x="239549" y="71977"/>
                </a:lnTo>
                <a:lnTo>
                  <a:pt x="240887" y="69727"/>
                </a:lnTo>
                <a:close/>
                <a:moveTo>
                  <a:pt x="266814" y="69727"/>
                </a:moveTo>
                <a:lnTo>
                  <a:pt x="268121" y="71977"/>
                </a:lnTo>
                <a:lnTo>
                  <a:pt x="269459" y="69727"/>
                </a:lnTo>
                <a:close/>
                <a:moveTo>
                  <a:pt x="295447" y="69727"/>
                </a:moveTo>
                <a:lnTo>
                  <a:pt x="296724" y="71977"/>
                </a:lnTo>
                <a:lnTo>
                  <a:pt x="298061" y="69727"/>
                </a:lnTo>
                <a:close/>
                <a:moveTo>
                  <a:pt x="16050" y="67417"/>
                </a:moveTo>
                <a:lnTo>
                  <a:pt x="10761" y="76566"/>
                </a:lnTo>
                <a:lnTo>
                  <a:pt x="5502" y="67417"/>
                </a:lnTo>
                <a:close/>
                <a:moveTo>
                  <a:pt x="44682" y="67417"/>
                </a:moveTo>
                <a:lnTo>
                  <a:pt x="39394" y="76566"/>
                </a:lnTo>
                <a:lnTo>
                  <a:pt x="34105" y="67417"/>
                </a:lnTo>
                <a:close/>
                <a:moveTo>
                  <a:pt x="73224" y="67417"/>
                </a:moveTo>
                <a:lnTo>
                  <a:pt x="67966" y="76566"/>
                </a:lnTo>
                <a:lnTo>
                  <a:pt x="62677" y="67417"/>
                </a:lnTo>
                <a:close/>
                <a:moveTo>
                  <a:pt x="101857" y="67417"/>
                </a:moveTo>
                <a:lnTo>
                  <a:pt x="96568" y="76566"/>
                </a:lnTo>
                <a:lnTo>
                  <a:pt x="91279" y="67417"/>
                </a:lnTo>
                <a:close/>
                <a:moveTo>
                  <a:pt x="130459" y="67417"/>
                </a:moveTo>
                <a:lnTo>
                  <a:pt x="125170" y="76566"/>
                </a:lnTo>
                <a:lnTo>
                  <a:pt x="119912" y="67417"/>
                </a:lnTo>
                <a:close/>
                <a:moveTo>
                  <a:pt x="159031" y="67417"/>
                </a:moveTo>
                <a:lnTo>
                  <a:pt x="153742" y="76566"/>
                </a:lnTo>
                <a:lnTo>
                  <a:pt x="148484" y="67417"/>
                </a:lnTo>
                <a:close/>
                <a:moveTo>
                  <a:pt x="187633" y="67417"/>
                </a:moveTo>
                <a:lnTo>
                  <a:pt x="182375" y="76566"/>
                </a:lnTo>
                <a:lnTo>
                  <a:pt x="177086" y="67417"/>
                </a:lnTo>
                <a:close/>
                <a:moveTo>
                  <a:pt x="216266" y="67417"/>
                </a:moveTo>
                <a:lnTo>
                  <a:pt x="210977" y="76566"/>
                </a:lnTo>
                <a:lnTo>
                  <a:pt x="205689" y="67417"/>
                </a:lnTo>
                <a:close/>
                <a:moveTo>
                  <a:pt x="244808" y="67417"/>
                </a:moveTo>
                <a:lnTo>
                  <a:pt x="239549" y="76566"/>
                </a:lnTo>
                <a:lnTo>
                  <a:pt x="234260" y="67417"/>
                </a:lnTo>
                <a:close/>
                <a:moveTo>
                  <a:pt x="273441" y="67417"/>
                </a:moveTo>
                <a:lnTo>
                  <a:pt x="268152" y="76566"/>
                </a:lnTo>
                <a:lnTo>
                  <a:pt x="262863" y="67417"/>
                </a:lnTo>
                <a:close/>
                <a:moveTo>
                  <a:pt x="302043" y="67417"/>
                </a:moveTo>
                <a:lnTo>
                  <a:pt x="296754" y="76566"/>
                </a:lnTo>
                <a:lnTo>
                  <a:pt x="291496" y="67417"/>
                </a:lnTo>
                <a:close/>
                <a:moveTo>
                  <a:pt x="25108" y="75199"/>
                </a:moveTo>
                <a:lnTo>
                  <a:pt x="23801" y="77448"/>
                </a:lnTo>
                <a:lnTo>
                  <a:pt x="26445" y="77448"/>
                </a:lnTo>
                <a:lnTo>
                  <a:pt x="25108" y="75199"/>
                </a:lnTo>
                <a:close/>
                <a:moveTo>
                  <a:pt x="53710" y="75199"/>
                </a:moveTo>
                <a:lnTo>
                  <a:pt x="52433" y="77448"/>
                </a:lnTo>
                <a:lnTo>
                  <a:pt x="55047" y="77448"/>
                </a:lnTo>
                <a:lnTo>
                  <a:pt x="53710" y="75199"/>
                </a:lnTo>
                <a:close/>
                <a:moveTo>
                  <a:pt x="82312" y="75199"/>
                </a:moveTo>
                <a:lnTo>
                  <a:pt x="81036" y="77448"/>
                </a:lnTo>
                <a:lnTo>
                  <a:pt x="83650" y="77448"/>
                </a:lnTo>
                <a:lnTo>
                  <a:pt x="82312" y="75199"/>
                </a:lnTo>
                <a:close/>
                <a:moveTo>
                  <a:pt x="110884" y="75199"/>
                </a:moveTo>
                <a:lnTo>
                  <a:pt x="109608" y="77448"/>
                </a:lnTo>
                <a:lnTo>
                  <a:pt x="112222" y="77448"/>
                </a:lnTo>
                <a:lnTo>
                  <a:pt x="110884" y="75199"/>
                </a:lnTo>
                <a:close/>
                <a:moveTo>
                  <a:pt x="139517" y="75199"/>
                </a:moveTo>
                <a:lnTo>
                  <a:pt x="138210" y="77448"/>
                </a:lnTo>
                <a:lnTo>
                  <a:pt x="140824" y="77448"/>
                </a:lnTo>
                <a:lnTo>
                  <a:pt x="139517" y="75199"/>
                </a:lnTo>
                <a:close/>
                <a:moveTo>
                  <a:pt x="168119" y="75199"/>
                </a:moveTo>
                <a:lnTo>
                  <a:pt x="166812" y="77448"/>
                </a:lnTo>
                <a:lnTo>
                  <a:pt x="169457" y="77448"/>
                </a:lnTo>
                <a:lnTo>
                  <a:pt x="168119" y="75199"/>
                </a:lnTo>
                <a:close/>
                <a:moveTo>
                  <a:pt x="196691" y="75199"/>
                </a:moveTo>
                <a:lnTo>
                  <a:pt x="195384" y="77448"/>
                </a:lnTo>
                <a:lnTo>
                  <a:pt x="198029" y="77448"/>
                </a:lnTo>
                <a:lnTo>
                  <a:pt x="196691" y="75199"/>
                </a:lnTo>
                <a:close/>
                <a:moveTo>
                  <a:pt x="225294" y="75199"/>
                </a:moveTo>
                <a:lnTo>
                  <a:pt x="224017" y="77448"/>
                </a:lnTo>
                <a:lnTo>
                  <a:pt x="226631" y="77448"/>
                </a:lnTo>
                <a:lnTo>
                  <a:pt x="225294" y="75199"/>
                </a:lnTo>
                <a:close/>
                <a:moveTo>
                  <a:pt x="253896" y="75199"/>
                </a:moveTo>
                <a:lnTo>
                  <a:pt x="252620" y="77448"/>
                </a:lnTo>
                <a:lnTo>
                  <a:pt x="255234" y="77448"/>
                </a:lnTo>
                <a:lnTo>
                  <a:pt x="253896" y="75199"/>
                </a:lnTo>
                <a:close/>
                <a:moveTo>
                  <a:pt x="282468" y="75199"/>
                </a:moveTo>
                <a:lnTo>
                  <a:pt x="281191" y="77448"/>
                </a:lnTo>
                <a:lnTo>
                  <a:pt x="283805" y="77448"/>
                </a:lnTo>
                <a:lnTo>
                  <a:pt x="282468" y="75199"/>
                </a:lnTo>
                <a:close/>
                <a:moveTo>
                  <a:pt x="311101" y="75199"/>
                </a:moveTo>
                <a:lnTo>
                  <a:pt x="309794" y="77448"/>
                </a:lnTo>
                <a:lnTo>
                  <a:pt x="312408" y="77448"/>
                </a:lnTo>
                <a:lnTo>
                  <a:pt x="311101" y="75199"/>
                </a:lnTo>
                <a:close/>
                <a:moveTo>
                  <a:pt x="3132" y="66050"/>
                </a:moveTo>
                <a:lnTo>
                  <a:pt x="4317" y="68086"/>
                </a:lnTo>
                <a:lnTo>
                  <a:pt x="9606" y="77235"/>
                </a:lnTo>
                <a:lnTo>
                  <a:pt x="10761" y="79302"/>
                </a:lnTo>
                <a:lnTo>
                  <a:pt x="11946" y="77235"/>
                </a:lnTo>
                <a:lnTo>
                  <a:pt x="17235" y="68086"/>
                </a:lnTo>
                <a:lnTo>
                  <a:pt x="18421" y="66050"/>
                </a:lnTo>
                <a:close/>
                <a:moveTo>
                  <a:pt x="31764" y="66050"/>
                </a:moveTo>
                <a:lnTo>
                  <a:pt x="32919" y="68086"/>
                </a:lnTo>
                <a:lnTo>
                  <a:pt x="38208" y="77235"/>
                </a:lnTo>
                <a:lnTo>
                  <a:pt x="39394" y="79302"/>
                </a:lnTo>
                <a:lnTo>
                  <a:pt x="40579" y="77235"/>
                </a:lnTo>
                <a:lnTo>
                  <a:pt x="45838" y="68086"/>
                </a:lnTo>
                <a:lnTo>
                  <a:pt x="47023" y="66050"/>
                </a:lnTo>
                <a:close/>
                <a:moveTo>
                  <a:pt x="60336" y="66050"/>
                </a:moveTo>
                <a:lnTo>
                  <a:pt x="61491" y="68086"/>
                </a:lnTo>
                <a:lnTo>
                  <a:pt x="66780" y="77235"/>
                </a:lnTo>
                <a:lnTo>
                  <a:pt x="67966" y="79302"/>
                </a:lnTo>
                <a:lnTo>
                  <a:pt x="69151" y="77235"/>
                </a:lnTo>
                <a:lnTo>
                  <a:pt x="74409" y="68086"/>
                </a:lnTo>
                <a:lnTo>
                  <a:pt x="75595" y="66050"/>
                </a:lnTo>
                <a:close/>
                <a:moveTo>
                  <a:pt x="88939" y="66050"/>
                </a:moveTo>
                <a:lnTo>
                  <a:pt x="90124" y="68086"/>
                </a:lnTo>
                <a:lnTo>
                  <a:pt x="95383" y="77235"/>
                </a:lnTo>
                <a:lnTo>
                  <a:pt x="96568" y="79302"/>
                </a:lnTo>
                <a:lnTo>
                  <a:pt x="97753" y="77235"/>
                </a:lnTo>
                <a:lnTo>
                  <a:pt x="103042" y="68086"/>
                </a:lnTo>
                <a:lnTo>
                  <a:pt x="104197" y="66050"/>
                </a:lnTo>
                <a:close/>
                <a:moveTo>
                  <a:pt x="117541" y="66050"/>
                </a:moveTo>
                <a:lnTo>
                  <a:pt x="118726" y="68086"/>
                </a:lnTo>
                <a:lnTo>
                  <a:pt x="124015" y="77235"/>
                </a:lnTo>
                <a:lnTo>
                  <a:pt x="125170" y="79302"/>
                </a:lnTo>
                <a:lnTo>
                  <a:pt x="126356" y="77235"/>
                </a:lnTo>
                <a:lnTo>
                  <a:pt x="131645" y="68086"/>
                </a:lnTo>
                <a:lnTo>
                  <a:pt x="132830" y="66050"/>
                </a:lnTo>
                <a:close/>
                <a:moveTo>
                  <a:pt x="146113" y="66050"/>
                </a:moveTo>
                <a:lnTo>
                  <a:pt x="147298" y="68086"/>
                </a:lnTo>
                <a:lnTo>
                  <a:pt x="152587" y="77235"/>
                </a:lnTo>
                <a:lnTo>
                  <a:pt x="153742" y="79302"/>
                </a:lnTo>
                <a:lnTo>
                  <a:pt x="154928" y="77235"/>
                </a:lnTo>
                <a:lnTo>
                  <a:pt x="160217" y="68086"/>
                </a:lnTo>
                <a:lnTo>
                  <a:pt x="161402" y="66050"/>
                </a:lnTo>
                <a:close/>
                <a:moveTo>
                  <a:pt x="174715" y="66050"/>
                </a:moveTo>
                <a:lnTo>
                  <a:pt x="175901" y="68086"/>
                </a:lnTo>
                <a:lnTo>
                  <a:pt x="181190" y="77235"/>
                </a:lnTo>
                <a:lnTo>
                  <a:pt x="182375" y="79302"/>
                </a:lnTo>
                <a:lnTo>
                  <a:pt x="183530" y="77235"/>
                </a:lnTo>
                <a:lnTo>
                  <a:pt x="188819" y="68086"/>
                </a:lnTo>
                <a:lnTo>
                  <a:pt x="190004" y="66050"/>
                </a:lnTo>
                <a:close/>
                <a:moveTo>
                  <a:pt x="203348" y="66050"/>
                </a:moveTo>
                <a:lnTo>
                  <a:pt x="204503" y="68086"/>
                </a:lnTo>
                <a:lnTo>
                  <a:pt x="209792" y="77235"/>
                </a:lnTo>
                <a:lnTo>
                  <a:pt x="210977" y="79302"/>
                </a:lnTo>
                <a:lnTo>
                  <a:pt x="212163" y="77235"/>
                </a:lnTo>
                <a:lnTo>
                  <a:pt x="217421" y="68086"/>
                </a:lnTo>
                <a:lnTo>
                  <a:pt x="218607" y="66050"/>
                </a:lnTo>
                <a:close/>
                <a:moveTo>
                  <a:pt x="231890" y="66050"/>
                </a:moveTo>
                <a:lnTo>
                  <a:pt x="233075" y="68086"/>
                </a:lnTo>
                <a:lnTo>
                  <a:pt x="238364" y="77235"/>
                </a:lnTo>
                <a:lnTo>
                  <a:pt x="239549" y="79302"/>
                </a:lnTo>
                <a:lnTo>
                  <a:pt x="240735" y="77235"/>
                </a:lnTo>
                <a:lnTo>
                  <a:pt x="245993" y="68086"/>
                </a:lnTo>
                <a:lnTo>
                  <a:pt x="247179" y="66050"/>
                </a:lnTo>
                <a:close/>
                <a:moveTo>
                  <a:pt x="260522" y="66050"/>
                </a:moveTo>
                <a:lnTo>
                  <a:pt x="261708" y="68086"/>
                </a:lnTo>
                <a:lnTo>
                  <a:pt x="266966" y="77235"/>
                </a:lnTo>
                <a:lnTo>
                  <a:pt x="268152" y="79302"/>
                </a:lnTo>
                <a:lnTo>
                  <a:pt x="269337" y="77235"/>
                </a:lnTo>
                <a:lnTo>
                  <a:pt x="274626" y="68086"/>
                </a:lnTo>
                <a:lnTo>
                  <a:pt x="275781" y="66050"/>
                </a:lnTo>
                <a:close/>
                <a:moveTo>
                  <a:pt x="289125" y="66050"/>
                </a:moveTo>
                <a:lnTo>
                  <a:pt x="290310" y="68086"/>
                </a:lnTo>
                <a:lnTo>
                  <a:pt x="295599" y="77235"/>
                </a:lnTo>
                <a:lnTo>
                  <a:pt x="296754" y="79302"/>
                </a:lnTo>
                <a:lnTo>
                  <a:pt x="297940" y="77235"/>
                </a:lnTo>
                <a:lnTo>
                  <a:pt x="303228" y="68086"/>
                </a:lnTo>
                <a:lnTo>
                  <a:pt x="304414" y="66050"/>
                </a:lnTo>
                <a:close/>
                <a:moveTo>
                  <a:pt x="25108" y="70609"/>
                </a:moveTo>
                <a:lnTo>
                  <a:pt x="30397" y="79758"/>
                </a:lnTo>
                <a:lnTo>
                  <a:pt x="19819" y="79758"/>
                </a:lnTo>
                <a:lnTo>
                  <a:pt x="25108" y="70609"/>
                </a:lnTo>
                <a:close/>
                <a:moveTo>
                  <a:pt x="53710" y="70609"/>
                </a:moveTo>
                <a:lnTo>
                  <a:pt x="58999" y="79758"/>
                </a:lnTo>
                <a:lnTo>
                  <a:pt x="48421" y="79758"/>
                </a:lnTo>
                <a:lnTo>
                  <a:pt x="53710" y="70609"/>
                </a:lnTo>
                <a:close/>
                <a:moveTo>
                  <a:pt x="82312" y="70609"/>
                </a:moveTo>
                <a:lnTo>
                  <a:pt x="87601" y="79758"/>
                </a:lnTo>
                <a:lnTo>
                  <a:pt x="77024" y="79758"/>
                </a:lnTo>
                <a:lnTo>
                  <a:pt x="82312" y="70609"/>
                </a:lnTo>
                <a:close/>
                <a:moveTo>
                  <a:pt x="110884" y="70609"/>
                </a:moveTo>
                <a:lnTo>
                  <a:pt x="116173" y="79758"/>
                </a:lnTo>
                <a:lnTo>
                  <a:pt x="105626" y="79758"/>
                </a:lnTo>
                <a:lnTo>
                  <a:pt x="110884" y="70609"/>
                </a:lnTo>
                <a:close/>
                <a:moveTo>
                  <a:pt x="139487" y="70609"/>
                </a:moveTo>
                <a:lnTo>
                  <a:pt x="144776" y="79758"/>
                </a:lnTo>
                <a:lnTo>
                  <a:pt x="134228" y="79758"/>
                </a:lnTo>
                <a:lnTo>
                  <a:pt x="139487" y="70609"/>
                </a:lnTo>
                <a:close/>
                <a:moveTo>
                  <a:pt x="168119" y="70609"/>
                </a:moveTo>
                <a:lnTo>
                  <a:pt x="173378" y="79758"/>
                </a:lnTo>
                <a:lnTo>
                  <a:pt x="162831" y="79758"/>
                </a:lnTo>
                <a:lnTo>
                  <a:pt x="168119" y="70609"/>
                </a:lnTo>
                <a:close/>
                <a:moveTo>
                  <a:pt x="196691" y="70609"/>
                </a:moveTo>
                <a:lnTo>
                  <a:pt x="201950" y="79758"/>
                </a:lnTo>
                <a:lnTo>
                  <a:pt x="191403" y="79758"/>
                </a:lnTo>
                <a:lnTo>
                  <a:pt x="196691" y="70609"/>
                </a:lnTo>
                <a:close/>
                <a:moveTo>
                  <a:pt x="225294" y="70609"/>
                </a:moveTo>
                <a:lnTo>
                  <a:pt x="230583" y="79758"/>
                </a:lnTo>
                <a:lnTo>
                  <a:pt x="220005" y="79758"/>
                </a:lnTo>
                <a:lnTo>
                  <a:pt x="225294" y="70609"/>
                </a:lnTo>
                <a:close/>
                <a:moveTo>
                  <a:pt x="253896" y="70609"/>
                </a:moveTo>
                <a:lnTo>
                  <a:pt x="259185" y="79758"/>
                </a:lnTo>
                <a:lnTo>
                  <a:pt x="248607" y="79758"/>
                </a:lnTo>
                <a:lnTo>
                  <a:pt x="253896" y="70609"/>
                </a:lnTo>
                <a:close/>
                <a:moveTo>
                  <a:pt x="282468" y="70609"/>
                </a:moveTo>
                <a:lnTo>
                  <a:pt x="287757" y="79758"/>
                </a:lnTo>
                <a:lnTo>
                  <a:pt x="277210" y="79758"/>
                </a:lnTo>
                <a:lnTo>
                  <a:pt x="282468" y="70609"/>
                </a:lnTo>
                <a:close/>
                <a:moveTo>
                  <a:pt x="311101" y="70609"/>
                </a:moveTo>
                <a:lnTo>
                  <a:pt x="316359" y="79758"/>
                </a:lnTo>
                <a:lnTo>
                  <a:pt x="305812" y="79758"/>
                </a:lnTo>
                <a:lnTo>
                  <a:pt x="311101" y="70609"/>
                </a:lnTo>
                <a:close/>
                <a:moveTo>
                  <a:pt x="19211" y="65594"/>
                </a:moveTo>
                <a:lnTo>
                  <a:pt x="19211" y="65624"/>
                </a:lnTo>
                <a:lnTo>
                  <a:pt x="10761" y="80184"/>
                </a:lnTo>
                <a:lnTo>
                  <a:pt x="2341" y="65594"/>
                </a:lnTo>
                <a:close/>
                <a:moveTo>
                  <a:pt x="47783" y="65594"/>
                </a:moveTo>
                <a:lnTo>
                  <a:pt x="47783" y="65624"/>
                </a:lnTo>
                <a:lnTo>
                  <a:pt x="39394" y="80184"/>
                </a:lnTo>
                <a:lnTo>
                  <a:pt x="30944" y="65594"/>
                </a:lnTo>
                <a:close/>
                <a:moveTo>
                  <a:pt x="76385" y="65594"/>
                </a:moveTo>
                <a:lnTo>
                  <a:pt x="76385" y="65624"/>
                </a:lnTo>
                <a:lnTo>
                  <a:pt x="67966" y="80184"/>
                </a:lnTo>
                <a:lnTo>
                  <a:pt x="59516" y="65594"/>
                </a:lnTo>
                <a:close/>
                <a:moveTo>
                  <a:pt x="105018" y="65594"/>
                </a:moveTo>
                <a:lnTo>
                  <a:pt x="105018" y="65624"/>
                </a:lnTo>
                <a:lnTo>
                  <a:pt x="96568" y="80184"/>
                </a:lnTo>
                <a:lnTo>
                  <a:pt x="88148" y="65594"/>
                </a:lnTo>
                <a:close/>
                <a:moveTo>
                  <a:pt x="133590" y="65594"/>
                </a:moveTo>
                <a:lnTo>
                  <a:pt x="133590" y="65624"/>
                </a:lnTo>
                <a:lnTo>
                  <a:pt x="125170" y="80184"/>
                </a:lnTo>
                <a:lnTo>
                  <a:pt x="116751" y="65594"/>
                </a:lnTo>
                <a:close/>
                <a:moveTo>
                  <a:pt x="162192" y="65624"/>
                </a:moveTo>
                <a:lnTo>
                  <a:pt x="153742" y="80184"/>
                </a:lnTo>
                <a:lnTo>
                  <a:pt x="145353" y="65624"/>
                </a:lnTo>
                <a:close/>
                <a:moveTo>
                  <a:pt x="190795" y="65594"/>
                </a:moveTo>
                <a:lnTo>
                  <a:pt x="190795" y="65624"/>
                </a:lnTo>
                <a:lnTo>
                  <a:pt x="182375" y="80184"/>
                </a:lnTo>
                <a:lnTo>
                  <a:pt x="173925" y="65594"/>
                </a:lnTo>
                <a:close/>
                <a:moveTo>
                  <a:pt x="219367" y="65594"/>
                </a:moveTo>
                <a:lnTo>
                  <a:pt x="219367" y="65624"/>
                </a:lnTo>
                <a:lnTo>
                  <a:pt x="210977" y="80184"/>
                </a:lnTo>
                <a:lnTo>
                  <a:pt x="202527" y="65594"/>
                </a:lnTo>
                <a:close/>
                <a:moveTo>
                  <a:pt x="247969" y="65594"/>
                </a:moveTo>
                <a:lnTo>
                  <a:pt x="247969" y="65624"/>
                </a:lnTo>
                <a:lnTo>
                  <a:pt x="239549" y="80184"/>
                </a:lnTo>
                <a:lnTo>
                  <a:pt x="231099" y="65594"/>
                </a:lnTo>
                <a:close/>
                <a:moveTo>
                  <a:pt x="276602" y="65624"/>
                </a:moveTo>
                <a:lnTo>
                  <a:pt x="268152" y="80184"/>
                </a:lnTo>
                <a:lnTo>
                  <a:pt x="259732" y="65624"/>
                </a:lnTo>
                <a:close/>
                <a:moveTo>
                  <a:pt x="305174" y="65594"/>
                </a:moveTo>
                <a:lnTo>
                  <a:pt x="305174" y="65624"/>
                </a:lnTo>
                <a:lnTo>
                  <a:pt x="296754" y="80184"/>
                </a:lnTo>
                <a:lnTo>
                  <a:pt x="288334" y="65594"/>
                </a:lnTo>
                <a:close/>
                <a:moveTo>
                  <a:pt x="25108" y="67873"/>
                </a:moveTo>
                <a:lnTo>
                  <a:pt x="23922" y="69910"/>
                </a:lnTo>
                <a:lnTo>
                  <a:pt x="18633" y="79059"/>
                </a:lnTo>
                <a:lnTo>
                  <a:pt x="17448" y="81095"/>
                </a:lnTo>
                <a:lnTo>
                  <a:pt x="32737" y="81095"/>
                </a:lnTo>
                <a:lnTo>
                  <a:pt x="31552" y="79028"/>
                </a:lnTo>
                <a:lnTo>
                  <a:pt x="26293" y="69910"/>
                </a:lnTo>
                <a:lnTo>
                  <a:pt x="25108" y="67873"/>
                </a:lnTo>
                <a:close/>
                <a:moveTo>
                  <a:pt x="53710" y="67873"/>
                </a:moveTo>
                <a:lnTo>
                  <a:pt x="52525" y="69910"/>
                </a:lnTo>
                <a:lnTo>
                  <a:pt x="47266" y="79059"/>
                </a:lnTo>
                <a:lnTo>
                  <a:pt x="46081" y="81095"/>
                </a:lnTo>
                <a:lnTo>
                  <a:pt x="61339" y="81095"/>
                </a:lnTo>
                <a:lnTo>
                  <a:pt x="60184" y="79028"/>
                </a:lnTo>
                <a:lnTo>
                  <a:pt x="54895" y="69910"/>
                </a:lnTo>
                <a:lnTo>
                  <a:pt x="53710" y="67873"/>
                </a:lnTo>
                <a:close/>
                <a:moveTo>
                  <a:pt x="82312" y="67873"/>
                </a:moveTo>
                <a:lnTo>
                  <a:pt x="81157" y="69910"/>
                </a:lnTo>
                <a:lnTo>
                  <a:pt x="75868" y="79059"/>
                </a:lnTo>
                <a:lnTo>
                  <a:pt x="74683" y="81095"/>
                </a:lnTo>
                <a:lnTo>
                  <a:pt x="89972" y="81095"/>
                </a:lnTo>
                <a:lnTo>
                  <a:pt x="88787" y="79028"/>
                </a:lnTo>
                <a:lnTo>
                  <a:pt x="83498" y="69910"/>
                </a:lnTo>
                <a:lnTo>
                  <a:pt x="82312" y="67873"/>
                </a:lnTo>
                <a:close/>
                <a:moveTo>
                  <a:pt x="110884" y="67873"/>
                </a:moveTo>
                <a:lnTo>
                  <a:pt x="109729" y="69910"/>
                </a:lnTo>
                <a:lnTo>
                  <a:pt x="104440" y="79059"/>
                </a:lnTo>
                <a:lnTo>
                  <a:pt x="103255" y="81095"/>
                </a:lnTo>
                <a:lnTo>
                  <a:pt x="118514" y="81095"/>
                </a:lnTo>
                <a:lnTo>
                  <a:pt x="117359" y="79028"/>
                </a:lnTo>
                <a:lnTo>
                  <a:pt x="112070" y="69910"/>
                </a:lnTo>
                <a:lnTo>
                  <a:pt x="110884" y="67873"/>
                </a:lnTo>
                <a:close/>
                <a:moveTo>
                  <a:pt x="139487" y="67873"/>
                </a:moveTo>
                <a:lnTo>
                  <a:pt x="138332" y="69910"/>
                </a:lnTo>
                <a:lnTo>
                  <a:pt x="133043" y="79059"/>
                </a:lnTo>
                <a:lnTo>
                  <a:pt x="131857" y="81095"/>
                </a:lnTo>
                <a:lnTo>
                  <a:pt x="147146" y="81095"/>
                </a:lnTo>
                <a:lnTo>
                  <a:pt x="145961" y="79028"/>
                </a:lnTo>
                <a:lnTo>
                  <a:pt x="140672" y="69910"/>
                </a:lnTo>
                <a:lnTo>
                  <a:pt x="139487" y="67873"/>
                </a:lnTo>
                <a:close/>
                <a:moveTo>
                  <a:pt x="168119" y="67873"/>
                </a:moveTo>
                <a:lnTo>
                  <a:pt x="166934" y="69910"/>
                </a:lnTo>
                <a:lnTo>
                  <a:pt x="161645" y="79059"/>
                </a:lnTo>
                <a:lnTo>
                  <a:pt x="160490" y="81095"/>
                </a:lnTo>
                <a:lnTo>
                  <a:pt x="175749" y="81095"/>
                </a:lnTo>
                <a:lnTo>
                  <a:pt x="174563" y="79028"/>
                </a:lnTo>
                <a:lnTo>
                  <a:pt x="169305" y="69910"/>
                </a:lnTo>
                <a:lnTo>
                  <a:pt x="168119" y="67873"/>
                </a:lnTo>
                <a:close/>
                <a:moveTo>
                  <a:pt x="196691" y="67873"/>
                </a:moveTo>
                <a:lnTo>
                  <a:pt x="195506" y="69910"/>
                </a:lnTo>
                <a:lnTo>
                  <a:pt x="190217" y="79059"/>
                </a:lnTo>
                <a:lnTo>
                  <a:pt x="189062" y="81095"/>
                </a:lnTo>
                <a:lnTo>
                  <a:pt x="204321" y="81095"/>
                </a:lnTo>
                <a:lnTo>
                  <a:pt x="203135" y="79028"/>
                </a:lnTo>
                <a:lnTo>
                  <a:pt x="197877" y="69910"/>
                </a:lnTo>
                <a:lnTo>
                  <a:pt x="196691" y="67873"/>
                </a:lnTo>
                <a:close/>
                <a:moveTo>
                  <a:pt x="225294" y="67873"/>
                </a:moveTo>
                <a:lnTo>
                  <a:pt x="224108" y="69910"/>
                </a:lnTo>
                <a:lnTo>
                  <a:pt x="218850" y="79059"/>
                </a:lnTo>
                <a:lnTo>
                  <a:pt x="217664" y="81095"/>
                </a:lnTo>
                <a:lnTo>
                  <a:pt x="232923" y="81095"/>
                </a:lnTo>
                <a:lnTo>
                  <a:pt x="231768" y="79028"/>
                </a:lnTo>
                <a:lnTo>
                  <a:pt x="226479" y="69910"/>
                </a:lnTo>
                <a:lnTo>
                  <a:pt x="225294" y="67873"/>
                </a:lnTo>
                <a:close/>
                <a:moveTo>
                  <a:pt x="253896" y="67873"/>
                </a:moveTo>
                <a:lnTo>
                  <a:pt x="252711" y="69910"/>
                </a:lnTo>
                <a:lnTo>
                  <a:pt x="247452" y="79059"/>
                </a:lnTo>
                <a:lnTo>
                  <a:pt x="246267" y="81095"/>
                </a:lnTo>
                <a:lnTo>
                  <a:pt x="261556" y="81095"/>
                </a:lnTo>
                <a:lnTo>
                  <a:pt x="260370" y="79028"/>
                </a:lnTo>
                <a:lnTo>
                  <a:pt x="255082" y="69910"/>
                </a:lnTo>
                <a:lnTo>
                  <a:pt x="253896" y="67873"/>
                </a:lnTo>
                <a:close/>
                <a:moveTo>
                  <a:pt x="282529" y="67873"/>
                </a:moveTo>
                <a:lnTo>
                  <a:pt x="281343" y="69910"/>
                </a:lnTo>
                <a:lnTo>
                  <a:pt x="276055" y="79059"/>
                </a:lnTo>
                <a:lnTo>
                  <a:pt x="274839" y="81095"/>
                </a:lnTo>
                <a:lnTo>
                  <a:pt x="290128" y="81095"/>
                </a:lnTo>
                <a:lnTo>
                  <a:pt x="288942" y="79028"/>
                </a:lnTo>
                <a:lnTo>
                  <a:pt x="283684" y="69910"/>
                </a:lnTo>
                <a:lnTo>
                  <a:pt x="282529" y="67873"/>
                </a:lnTo>
                <a:close/>
                <a:moveTo>
                  <a:pt x="311101" y="67873"/>
                </a:moveTo>
                <a:lnTo>
                  <a:pt x="309915" y="69910"/>
                </a:lnTo>
                <a:lnTo>
                  <a:pt x="304627" y="79059"/>
                </a:lnTo>
                <a:lnTo>
                  <a:pt x="303441" y="81095"/>
                </a:lnTo>
                <a:lnTo>
                  <a:pt x="318730" y="81095"/>
                </a:lnTo>
                <a:lnTo>
                  <a:pt x="317545" y="79028"/>
                </a:lnTo>
                <a:lnTo>
                  <a:pt x="312256" y="69910"/>
                </a:lnTo>
                <a:lnTo>
                  <a:pt x="311101" y="67873"/>
                </a:lnTo>
                <a:close/>
                <a:moveTo>
                  <a:pt x="25108" y="66961"/>
                </a:moveTo>
                <a:lnTo>
                  <a:pt x="33527" y="81551"/>
                </a:lnTo>
                <a:lnTo>
                  <a:pt x="16718" y="81551"/>
                </a:lnTo>
                <a:lnTo>
                  <a:pt x="25108" y="66961"/>
                </a:lnTo>
                <a:close/>
                <a:moveTo>
                  <a:pt x="53710" y="66961"/>
                </a:moveTo>
                <a:lnTo>
                  <a:pt x="62160" y="81551"/>
                </a:lnTo>
                <a:lnTo>
                  <a:pt x="45260" y="81551"/>
                </a:lnTo>
                <a:lnTo>
                  <a:pt x="53710" y="66961"/>
                </a:lnTo>
                <a:close/>
                <a:moveTo>
                  <a:pt x="82312" y="66961"/>
                </a:moveTo>
                <a:lnTo>
                  <a:pt x="90762" y="81551"/>
                </a:lnTo>
                <a:lnTo>
                  <a:pt x="73923" y="81551"/>
                </a:lnTo>
                <a:lnTo>
                  <a:pt x="82312" y="66961"/>
                </a:lnTo>
                <a:close/>
                <a:moveTo>
                  <a:pt x="110884" y="66961"/>
                </a:moveTo>
                <a:lnTo>
                  <a:pt x="119334" y="81551"/>
                </a:lnTo>
                <a:lnTo>
                  <a:pt x="102495" y="81551"/>
                </a:lnTo>
                <a:lnTo>
                  <a:pt x="110884" y="66961"/>
                </a:lnTo>
                <a:close/>
                <a:moveTo>
                  <a:pt x="139517" y="66961"/>
                </a:moveTo>
                <a:lnTo>
                  <a:pt x="147937" y="81551"/>
                </a:lnTo>
                <a:lnTo>
                  <a:pt x="131097" y="81551"/>
                </a:lnTo>
                <a:lnTo>
                  <a:pt x="139517" y="66961"/>
                </a:lnTo>
                <a:close/>
                <a:moveTo>
                  <a:pt x="168119" y="66961"/>
                </a:moveTo>
                <a:lnTo>
                  <a:pt x="176539" y="81551"/>
                </a:lnTo>
                <a:lnTo>
                  <a:pt x="159700" y="81551"/>
                </a:lnTo>
                <a:lnTo>
                  <a:pt x="168119" y="66961"/>
                </a:lnTo>
                <a:close/>
                <a:moveTo>
                  <a:pt x="196691" y="66961"/>
                </a:moveTo>
                <a:lnTo>
                  <a:pt x="205111" y="81551"/>
                </a:lnTo>
                <a:lnTo>
                  <a:pt x="188302" y="81551"/>
                </a:lnTo>
                <a:lnTo>
                  <a:pt x="196691" y="66961"/>
                </a:lnTo>
                <a:close/>
                <a:moveTo>
                  <a:pt x="225294" y="66961"/>
                </a:moveTo>
                <a:lnTo>
                  <a:pt x="233744" y="81551"/>
                </a:lnTo>
                <a:lnTo>
                  <a:pt x="216905" y="81551"/>
                </a:lnTo>
                <a:lnTo>
                  <a:pt x="225294" y="66961"/>
                </a:lnTo>
                <a:close/>
                <a:moveTo>
                  <a:pt x="253896" y="66961"/>
                </a:moveTo>
                <a:lnTo>
                  <a:pt x="262346" y="81551"/>
                </a:lnTo>
                <a:lnTo>
                  <a:pt x="245507" y="81551"/>
                </a:lnTo>
                <a:lnTo>
                  <a:pt x="253896" y="66961"/>
                </a:lnTo>
                <a:close/>
                <a:moveTo>
                  <a:pt x="282468" y="66961"/>
                </a:moveTo>
                <a:lnTo>
                  <a:pt x="290918" y="81551"/>
                </a:lnTo>
                <a:lnTo>
                  <a:pt x="274079" y="81551"/>
                </a:lnTo>
                <a:lnTo>
                  <a:pt x="282468" y="66961"/>
                </a:lnTo>
                <a:close/>
                <a:moveTo>
                  <a:pt x="311101" y="66961"/>
                </a:moveTo>
                <a:lnTo>
                  <a:pt x="319520" y="81551"/>
                </a:lnTo>
                <a:lnTo>
                  <a:pt x="302651" y="81551"/>
                </a:lnTo>
                <a:lnTo>
                  <a:pt x="311101" y="66961"/>
                </a:lnTo>
                <a:close/>
                <a:moveTo>
                  <a:pt x="110884" y="64256"/>
                </a:moveTo>
                <a:lnTo>
                  <a:pt x="100155" y="82919"/>
                </a:lnTo>
                <a:lnTo>
                  <a:pt x="121736" y="82919"/>
                </a:lnTo>
                <a:lnTo>
                  <a:pt x="110884" y="64256"/>
                </a:lnTo>
                <a:close/>
                <a:moveTo>
                  <a:pt x="225294" y="64256"/>
                </a:moveTo>
                <a:lnTo>
                  <a:pt x="214503" y="82919"/>
                </a:lnTo>
                <a:lnTo>
                  <a:pt x="236084" y="82919"/>
                </a:lnTo>
                <a:lnTo>
                  <a:pt x="225294" y="64256"/>
                </a:lnTo>
                <a:close/>
                <a:moveTo>
                  <a:pt x="1" y="64256"/>
                </a:moveTo>
                <a:lnTo>
                  <a:pt x="10791" y="82950"/>
                </a:lnTo>
                <a:lnTo>
                  <a:pt x="21551" y="64256"/>
                </a:lnTo>
                <a:close/>
                <a:moveTo>
                  <a:pt x="25108" y="64256"/>
                </a:moveTo>
                <a:lnTo>
                  <a:pt x="14317" y="82950"/>
                </a:lnTo>
                <a:lnTo>
                  <a:pt x="35898" y="82950"/>
                </a:lnTo>
                <a:lnTo>
                  <a:pt x="25108" y="64256"/>
                </a:lnTo>
                <a:close/>
                <a:moveTo>
                  <a:pt x="28603" y="64256"/>
                </a:moveTo>
                <a:lnTo>
                  <a:pt x="39394" y="82950"/>
                </a:lnTo>
                <a:lnTo>
                  <a:pt x="50154" y="64256"/>
                </a:lnTo>
                <a:close/>
                <a:moveTo>
                  <a:pt x="53710" y="64256"/>
                </a:moveTo>
                <a:lnTo>
                  <a:pt x="42920" y="82950"/>
                </a:lnTo>
                <a:lnTo>
                  <a:pt x="64500" y="82950"/>
                </a:lnTo>
                <a:lnTo>
                  <a:pt x="53710" y="64256"/>
                </a:lnTo>
                <a:close/>
                <a:moveTo>
                  <a:pt x="57175" y="64256"/>
                </a:moveTo>
                <a:lnTo>
                  <a:pt x="67966" y="82950"/>
                </a:lnTo>
                <a:lnTo>
                  <a:pt x="78756" y="64256"/>
                </a:lnTo>
                <a:close/>
                <a:moveTo>
                  <a:pt x="82312" y="64256"/>
                </a:moveTo>
                <a:lnTo>
                  <a:pt x="71522" y="82950"/>
                </a:lnTo>
                <a:lnTo>
                  <a:pt x="93103" y="82950"/>
                </a:lnTo>
                <a:lnTo>
                  <a:pt x="82312" y="64256"/>
                </a:lnTo>
                <a:close/>
                <a:moveTo>
                  <a:pt x="85777" y="64256"/>
                </a:moveTo>
                <a:lnTo>
                  <a:pt x="96568" y="82950"/>
                </a:lnTo>
                <a:lnTo>
                  <a:pt x="107358" y="64256"/>
                </a:lnTo>
                <a:close/>
                <a:moveTo>
                  <a:pt x="114349" y="64256"/>
                </a:moveTo>
                <a:lnTo>
                  <a:pt x="125140" y="82950"/>
                </a:lnTo>
                <a:lnTo>
                  <a:pt x="135930" y="64256"/>
                </a:lnTo>
                <a:close/>
                <a:moveTo>
                  <a:pt x="139517" y="64256"/>
                </a:moveTo>
                <a:lnTo>
                  <a:pt x="128727" y="82950"/>
                </a:lnTo>
                <a:lnTo>
                  <a:pt x="150308" y="82950"/>
                </a:lnTo>
                <a:lnTo>
                  <a:pt x="139517" y="64256"/>
                </a:lnTo>
                <a:close/>
                <a:moveTo>
                  <a:pt x="142952" y="64256"/>
                </a:moveTo>
                <a:lnTo>
                  <a:pt x="153742" y="82950"/>
                </a:lnTo>
                <a:lnTo>
                  <a:pt x="164533" y="64256"/>
                </a:lnTo>
                <a:close/>
                <a:moveTo>
                  <a:pt x="168119" y="64256"/>
                </a:moveTo>
                <a:lnTo>
                  <a:pt x="157329" y="82950"/>
                </a:lnTo>
                <a:lnTo>
                  <a:pt x="178910" y="82950"/>
                </a:lnTo>
                <a:lnTo>
                  <a:pt x="168119" y="64256"/>
                </a:lnTo>
                <a:close/>
                <a:moveTo>
                  <a:pt x="171585" y="64256"/>
                </a:moveTo>
                <a:lnTo>
                  <a:pt x="182375" y="82950"/>
                </a:lnTo>
                <a:lnTo>
                  <a:pt x="193166" y="64256"/>
                </a:lnTo>
                <a:close/>
                <a:moveTo>
                  <a:pt x="196691" y="64256"/>
                </a:moveTo>
                <a:lnTo>
                  <a:pt x="185901" y="82950"/>
                </a:lnTo>
                <a:lnTo>
                  <a:pt x="207482" y="82950"/>
                </a:lnTo>
                <a:lnTo>
                  <a:pt x="196691" y="64256"/>
                </a:lnTo>
                <a:close/>
                <a:moveTo>
                  <a:pt x="200157" y="64256"/>
                </a:moveTo>
                <a:lnTo>
                  <a:pt x="210947" y="82950"/>
                </a:lnTo>
                <a:lnTo>
                  <a:pt x="221737" y="64256"/>
                </a:lnTo>
                <a:close/>
                <a:moveTo>
                  <a:pt x="228759" y="64256"/>
                </a:moveTo>
                <a:lnTo>
                  <a:pt x="239549" y="82950"/>
                </a:lnTo>
                <a:lnTo>
                  <a:pt x="250340" y="64256"/>
                </a:lnTo>
                <a:close/>
                <a:moveTo>
                  <a:pt x="253896" y="64256"/>
                </a:moveTo>
                <a:lnTo>
                  <a:pt x="243106" y="82950"/>
                </a:lnTo>
                <a:lnTo>
                  <a:pt x="264687" y="82950"/>
                </a:lnTo>
                <a:lnTo>
                  <a:pt x="253896" y="64256"/>
                </a:lnTo>
                <a:close/>
                <a:moveTo>
                  <a:pt x="257361" y="64256"/>
                </a:moveTo>
                <a:lnTo>
                  <a:pt x="268152" y="82950"/>
                </a:lnTo>
                <a:lnTo>
                  <a:pt x="278942" y="64256"/>
                </a:lnTo>
                <a:close/>
                <a:moveTo>
                  <a:pt x="282468" y="64256"/>
                </a:moveTo>
                <a:lnTo>
                  <a:pt x="271678" y="82950"/>
                </a:lnTo>
                <a:lnTo>
                  <a:pt x="293259" y="82950"/>
                </a:lnTo>
                <a:lnTo>
                  <a:pt x="282468" y="64256"/>
                </a:lnTo>
                <a:close/>
                <a:moveTo>
                  <a:pt x="285964" y="64256"/>
                </a:moveTo>
                <a:lnTo>
                  <a:pt x="296754" y="82950"/>
                </a:lnTo>
                <a:lnTo>
                  <a:pt x="307545" y="64256"/>
                </a:lnTo>
                <a:close/>
                <a:moveTo>
                  <a:pt x="311101" y="64256"/>
                </a:moveTo>
                <a:lnTo>
                  <a:pt x="300310" y="82950"/>
                </a:lnTo>
                <a:lnTo>
                  <a:pt x="321891" y="82950"/>
                </a:lnTo>
                <a:lnTo>
                  <a:pt x="311101" y="64256"/>
                </a:lnTo>
                <a:close/>
                <a:moveTo>
                  <a:pt x="9454" y="91126"/>
                </a:moveTo>
                <a:lnTo>
                  <a:pt x="10730" y="93345"/>
                </a:lnTo>
                <a:lnTo>
                  <a:pt x="12068" y="91126"/>
                </a:lnTo>
                <a:close/>
                <a:moveTo>
                  <a:pt x="38056" y="91126"/>
                </a:moveTo>
                <a:lnTo>
                  <a:pt x="39363" y="93345"/>
                </a:lnTo>
                <a:lnTo>
                  <a:pt x="40670" y="91126"/>
                </a:lnTo>
                <a:close/>
                <a:moveTo>
                  <a:pt x="66659" y="91126"/>
                </a:moveTo>
                <a:lnTo>
                  <a:pt x="67966" y="93345"/>
                </a:lnTo>
                <a:lnTo>
                  <a:pt x="69303" y="91126"/>
                </a:lnTo>
                <a:close/>
                <a:moveTo>
                  <a:pt x="95231" y="91126"/>
                </a:moveTo>
                <a:lnTo>
                  <a:pt x="96538" y="93345"/>
                </a:lnTo>
                <a:lnTo>
                  <a:pt x="97875" y="91126"/>
                </a:lnTo>
                <a:close/>
                <a:moveTo>
                  <a:pt x="123863" y="91126"/>
                </a:moveTo>
                <a:lnTo>
                  <a:pt x="125140" y="93345"/>
                </a:lnTo>
                <a:lnTo>
                  <a:pt x="126477" y="91126"/>
                </a:lnTo>
                <a:close/>
                <a:moveTo>
                  <a:pt x="152466" y="91126"/>
                </a:moveTo>
                <a:lnTo>
                  <a:pt x="153742" y="93345"/>
                </a:lnTo>
                <a:lnTo>
                  <a:pt x="155080" y="91126"/>
                </a:lnTo>
                <a:close/>
                <a:moveTo>
                  <a:pt x="181068" y="91126"/>
                </a:moveTo>
                <a:lnTo>
                  <a:pt x="182375" y="93345"/>
                </a:lnTo>
                <a:lnTo>
                  <a:pt x="183652" y="91126"/>
                </a:lnTo>
                <a:close/>
                <a:moveTo>
                  <a:pt x="209640" y="91126"/>
                </a:moveTo>
                <a:lnTo>
                  <a:pt x="210947" y="93345"/>
                </a:lnTo>
                <a:lnTo>
                  <a:pt x="212254" y="91126"/>
                </a:lnTo>
                <a:close/>
                <a:moveTo>
                  <a:pt x="238242" y="91126"/>
                </a:moveTo>
                <a:lnTo>
                  <a:pt x="239549" y="93345"/>
                </a:lnTo>
                <a:lnTo>
                  <a:pt x="240887" y="91126"/>
                </a:lnTo>
                <a:close/>
                <a:moveTo>
                  <a:pt x="266814" y="91126"/>
                </a:moveTo>
                <a:lnTo>
                  <a:pt x="268121" y="93345"/>
                </a:lnTo>
                <a:lnTo>
                  <a:pt x="269459" y="91126"/>
                </a:lnTo>
                <a:close/>
                <a:moveTo>
                  <a:pt x="295447" y="91126"/>
                </a:moveTo>
                <a:lnTo>
                  <a:pt x="296724" y="93345"/>
                </a:lnTo>
                <a:lnTo>
                  <a:pt x="298061" y="91126"/>
                </a:lnTo>
                <a:close/>
                <a:moveTo>
                  <a:pt x="16050" y="88846"/>
                </a:moveTo>
                <a:lnTo>
                  <a:pt x="10761" y="97995"/>
                </a:lnTo>
                <a:lnTo>
                  <a:pt x="5502" y="88846"/>
                </a:lnTo>
                <a:close/>
                <a:moveTo>
                  <a:pt x="44682" y="88846"/>
                </a:moveTo>
                <a:lnTo>
                  <a:pt x="39394" y="97995"/>
                </a:lnTo>
                <a:lnTo>
                  <a:pt x="34105" y="88846"/>
                </a:lnTo>
                <a:close/>
                <a:moveTo>
                  <a:pt x="73224" y="88846"/>
                </a:moveTo>
                <a:lnTo>
                  <a:pt x="67966" y="97995"/>
                </a:lnTo>
                <a:lnTo>
                  <a:pt x="62677" y="88846"/>
                </a:lnTo>
                <a:close/>
                <a:moveTo>
                  <a:pt x="101857" y="88846"/>
                </a:moveTo>
                <a:lnTo>
                  <a:pt x="96568" y="97995"/>
                </a:lnTo>
                <a:lnTo>
                  <a:pt x="91279" y="88846"/>
                </a:lnTo>
                <a:close/>
                <a:moveTo>
                  <a:pt x="130459" y="88846"/>
                </a:moveTo>
                <a:lnTo>
                  <a:pt x="125170" y="97995"/>
                </a:lnTo>
                <a:lnTo>
                  <a:pt x="119912" y="88846"/>
                </a:lnTo>
                <a:close/>
                <a:moveTo>
                  <a:pt x="159031" y="88846"/>
                </a:moveTo>
                <a:lnTo>
                  <a:pt x="153742" y="97995"/>
                </a:lnTo>
                <a:lnTo>
                  <a:pt x="148484" y="88846"/>
                </a:lnTo>
                <a:close/>
                <a:moveTo>
                  <a:pt x="187633" y="88846"/>
                </a:moveTo>
                <a:lnTo>
                  <a:pt x="182375" y="97995"/>
                </a:lnTo>
                <a:lnTo>
                  <a:pt x="177086" y="88846"/>
                </a:lnTo>
                <a:close/>
                <a:moveTo>
                  <a:pt x="216266" y="88846"/>
                </a:moveTo>
                <a:lnTo>
                  <a:pt x="210977" y="97995"/>
                </a:lnTo>
                <a:lnTo>
                  <a:pt x="205689" y="88846"/>
                </a:lnTo>
                <a:close/>
                <a:moveTo>
                  <a:pt x="244808" y="88846"/>
                </a:moveTo>
                <a:lnTo>
                  <a:pt x="239549" y="97995"/>
                </a:lnTo>
                <a:lnTo>
                  <a:pt x="234260" y="88846"/>
                </a:lnTo>
                <a:close/>
                <a:moveTo>
                  <a:pt x="273441" y="88846"/>
                </a:moveTo>
                <a:lnTo>
                  <a:pt x="268152" y="97995"/>
                </a:lnTo>
                <a:lnTo>
                  <a:pt x="262863" y="88846"/>
                </a:lnTo>
                <a:close/>
                <a:moveTo>
                  <a:pt x="302043" y="88846"/>
                </a:moveTo>
                <a:lnTo>
                  <a:pt x="296754" y="97995"/>
                </a:lnTo>
                <a:lnTo>
                  <a:pt x="291496" y="88846"/>
                </a:lnTo>
                <a:close/>
                <a:moveTo>
                  <a:pt x="25108" y="96597"/>
                </a:moveTo>
                <a:lnTo>
                  <a:pt x="23801" y="98816"/>
                </a:lnTo>
                <a:lnTo>
                  <a:pt x="26445" y="98816"/>
                </a:lnTo>
                <a:lnTo>
                  <a:pt x="25108" y="96597"/>
                </a:lnTo>
                <a:close/>
                <a:moveTo>
                  <a:pt x="53710" y="96597"/>
                </a:moveTo>
                <a:lnTo>
                  <a:pt x="52433" y="98816"/>
                </a:lnTo>
                <a:lnTo>
                  <a:pt x="55047" y="98816"/>
                </a:lnTo>
                <a:lnTo>
                  <a:pt x="53710" y="96597"/>
                </a:lnTo>
                <a:close/>
                <a:moveTo>
                  <a:pt x="82312" y="96597"/>
                </a:moveTo>
                <a:lnTo>
                  <a:pt x="81036" y="98816"/>
                </a:lnTo>
                <a:lnTo>
                  <a:pt x="83650" y="98816"/>
                </a:lnTo>
                <a:lnTo>
                  <a:pt x="82312" y="96597"/>
                </a:lnTo>
                <a:close/>
                <a:moveTo>
                  <a:pt x="110884" y="96597"/>
                </a:moveTo>
                <a:lnTo>
                  <a:pt x="109608" y="98816"/>
                </a:lnTo>
                <a:lnTo>
                  <a:pt x="112222" y="98816"/>
                </a:lnTo>
                <a:lnTo>
                  <a:pt x="110884" y="96597"/>
                </a:lnTo>
                <a:close/>
                <a:moveTo>
                  <a:pt x="139517" y="96597"/>
                </a:moveTo>
                <a:lnTo>
                  <a:pt x="138210" y="98816"/>
                </a:lnTo>
                <a:lnTo>
                  <a:pt x="140824" y="98816"/>
                </a:lnTo>
                <a:lnTo>
                  <a:pt x="139517" y="96597"/>
                </a:lnTo>
                <a:close/>
                <a:moveTo>
                  <a:pt x="168119" y="96597"/>
                </a:moveTo>
                <a:lnTo>
                  <a:pt x="166812" y="98816"/>
                </a:lnTo>
                <a:lnTo>
                  <a:pt x="169457" y="98816"/>
                </a:lnTo>
                <a:lnTo>
                  <a:pt x="168119" y="96597"/>
                </a:lnTo>
                <a:close/>
                <a:moveTo>
                  <a:pt x="196691" y="96597"/>
                </a:moveTo>
                <a:lnTo>
                  <a:pt x="195384" y="98816"/>
                </a:lnTo>
                <a:lnTo>
                  <a:pt x="198029" y="98816"/>
                </a:lnTo>
                <a:lnTo>
                  <a:pt x="196691" y="96597"/>
                </a:lnTo>
                <a:close/>
                <a:moveTo>
                  <a:pt x="225294" y="96597"/>
                </a:moveTo>
                <a:lnTo>
                  <a:pt x="224017" y="98816"/>
                </a:lnTo>
                <a:lnTo>
                  <a:pt x="226631" y="98816"/>
                </a:lnTo>
                <a:lnTo>
                  <a:pt x="225294" y="96597"/>
                </a:lnTo>
                <a:close/>
                <a:moveTo>
                  <a:pt x="253896" y="96597"/>
                </a:moveTo>
                <a:lnTo>
                  <a:pt x="252620" y="98816"/>
                </a:lnTo>
                <a:lnTo>
                  <a:pt x="255234" y="98816"/>
                </a:lnTo>
                <a:lnTo>
                  <a:pt x="253896" y="96597"/>
                </a:lnTo>
                <a:close/>
                <a:moveTo>
                  <a:pt x="282468" y="96597"/>
                </a:moveTo>
                <a:lnTo>
                  <a:pt x="281191" y="98816"/>
                </a:lnTo>
                <a:lnTo>
                  <a:pt x="283805" y="98816"/>
                </a:lnTo>
                <a:lnTo>
                  <a:pt x="282468" y="96597"/>
                </a:lnTo>
                <a:close/>
                <a:moveTo>
                  <a:pt x="311101" y="96597"/>
                </a:moveTo>
                <a:lnTo>
                  <a:pt x="309794" y="98816"/>
                </a:lnTo>
                <a:lnTo>
                  <a:pt x="312408" y="98816"/>
                </a:lnTo>
                <a:lnTo>
                  <a:pt x="311101" y="96597"/>
                </a:lnTo>
                <a:close/>
                <a:moveTo>
                  <a:pt x="3132" y="87418"/>
                </a:moveTo>
                <a:lnTo>
                  <a:pt x="4317" y="89485"/>
                </a:lnTo>
                <a:lnTo>
                  <a:pt x="9606" y="98634"/>
                </a:lnTo>
                <a:lnTo>
                  <a:pt x="10761" y="100701"/>
                </a:lnTo>
                <a:lnTo>
                  <a:pt x="11946" y="98634"/>
                </a:lnTo>
                <a:lnTo>
                  <a:pt x="17235" y="89485"/>
                </a:lnTo>
                <a:lnTo>
                  <a:pt x="18421" y="87418"/>
                </a:lnTo>
                <a:close/>
                <a:moveTo>
                  <a:pt x="31764" y="87418"/>
                </a:moveTo>
                <a:lnTo>
                  <a:pt x="32919" y="89485"/>
                </a:lnTo>
                <a:lnTo>
                  <a:pt x="38208" y="98634"/>
                </a:lnTo>
                <a:lnTo>
                  <a:pt x="39394" y="100701"/>
                </a:lnTo>
                <a:lnTo>
                  <a:pt x="40579" y="98634"/>
                </a:lnTo>
                <a:lnTo>
                  <a:pt x="45838" y="89485"/>
                </a:lnTo>
                <a:lnTo>
                  <a:pt x="47023" y="87418"/>
                </a:lnTo>
                <a:close/>
                <a:moveTo>
                  <a:pt x="60336" y="87418"/>
                </a:moveTo>
                <a:lnTo>
                  <a:pt x="61491" y="89485"/>
                </a:lnTo>
                <a:lnTo>
                  <a:pt x="66780" y="98634"/>
                </a:lnTo>
                <a:lnTo>
                  <a:pt x="67966" y="100701"/>
                </a:lnTo>
                <a:lnTo>
                  <a:pt x="69151" y="98634"/>
                </a:lnTo>
                <a:lnTo>
                  <a:pt x="74409" y="89485"/>
                </a:lnTo>
                <a:lnTo>
                  <a:pt x="75595" y="87418"/>
                </a:lnTo>
                <a:close/>
                <a:moveTo>
                  <a:pt x="88939" y="87418"/>
                </a:moveTo>
                <a:lnTo>
                  <a:pt x="90124" y="89485"/>
                </a:lnTo>
                <a:lnTo>
                  <a:pt x="95383" y="98634"/>
                </a:lnTo>
                <a:lnTo>
                  <a:pt x="96568" y="100701"/>
                </a:lnTo>
                <a:lnTo>
                  <a:pt x="97753" y="98634"/>
                </a:lnTo>
                <a:lnTo>
                  <a:pt x="103042" y="89485"/>
                </a:lnTo>
                <a:lnTo>
                  <a:pt x="104197" y="87418"/>
                </a:lnTo>
                <a:close/>
                <a:moveTo>
                  <a:pt x="117541" y="87418"/>
                </a:moveTo>
                <a:lnTo>
                  <a:pt x="118726" y="89485"/>
                </a:lnTo>
                <a:lnTo>
                  <a:pt x="124015" y="98634"/>
                </a:lnTo>
                <a:lnTo>
                  <a:pt x="125170" y="100701"/>
                </a:lnTo>
                <a:lnTo>
                  <a:pt x="126356" y="98634"/>
                </a:lnTo>
                <a:lnTo>
                  <a:pt x="131645" y="89485"/>
                </a:lnTo>
                <a:lnTo>
                  <a:pt x="132830" y="87418"/>
                </a:lnTo>
                <a:close/>
                <a:moveTo>
                  <a:pt x="146113" y="87418"/>
                </a:moveTo>
                <a:lnTo>
                  <a:pt x="147298" y="89485"/>
                </a:lnTo>
                <a:lnTo>
                  <a:pt x="152587" y="98634"/>
                </a:lnTo>
                <a:lnTo>
                  <a:pt x="153742" y="100701"/>
                </a:lnTo>
                <a:lnTo>
                  <a:pt x="154928" y="98634"/>
                </a:lnTo>
                <a:lnTo>
                  <a:pt x="160217" y="89485"/>
                </a:lnTo>
                <a:lnTo>
                  <a:pt x="161402" y="87418"/>
                </a:lnTo>
                <a:close/>
                <a:moveTo>
                  <a:pt x="174715" y="87418"/>
                </a:moveTo>
                <a:lnTo>
                  <a:pt x="175901" y="89485"/>
                </a:lnTo>
                <a:lnTo>
                  <a:pt x="181190" y="98634"/>
                </a:lnTo>
                <a:lnTo>
                  <a:pt x="182375" y="100701"/>
                </a:lnTo>
                <a:lnTo>
                  <a:pt x="183530" y="98634"/>
                </a:lnTo>
                <a:lnTo>
                  <a:pt x="188819" y="89485"/>
                </a:lnTo>
                <a:lnTo>
                  <a:pt x="190004" y="87418"/>
                </a:lnTo>
                <a:close/>
                <a:moveTo>
                  <a:pt x="203348" y="87418"/>
                </a:moveTo>
                <a:lnTo>
                  <a:pt x="204503" y="89485"/>
                </a:lnTo>
                <a:lnTo>
                  <a:pt x="209792" y="98634"/>
                </a:lnTo>
                <a:lnTo>
                  <a:pt x="210977" y="100701"/>
                </a:lnTo>
                <a:lnTo>
                  <a:pt x="212163" y="98634"/>
                </a:lnTo>
                <a:lnTo>
                  <a:pt x="217421" y="89485"/>
                </a:lnTo>
                <a:lnTo>
                  <a:pt x="218607" y="87418"/>
                </a:lnTo>
                <a:close/>
                <a:moveTo>
                  <a:pt x="231890" y="87418"/>
                </a:moveTo>
                <a:lnTo>
                  <a:pt x="233075" y="89485"/>
                </a:lnTo>
                <a:lnTo>
                  <a:pt x="238364" y="98634"/>
                </a:lnTo>
                <a:lnTo>
                  <a:pt x="239549" y="100701"/>
                </a:lnTo>
                <a:lnTo>
                  <a:pt x="240735" y="98634"/>
                </a:lnTo>
                <a:lnTo>
                  <a:pt x="245993" y="89485"/>
                </a:lnTo>
                <a:lnTo>
                  <a:pt x="247179" y="87418"/>
                </a:lnTo>
                <a:close/>
                <a:moveTo>
                  <a:pt x="260522" y="87418"/>
                </a:moveTo>
                <a:lnTo>
                  <a:pt x="261708" y="89485"/>
                </a:lnTo>
                <a:lnTo>
                  <a:pt x="266966" y="98634"/>
                </a:lnTo>
                <a:lnTo>
                  <a:pt x="268152" y="100701"/>
                </a:lnTo>
                <a:lnTo>
                  <a:pt x="269337" y="98634"/>
                </a:lnTo>
                <a:lnTo>
                  <a:pt x="274626" y="89485"/>
                </a:lnTo>
                <a:lnTo>
                  <a:pt x="275781" y="87418"/>
                </a:lnTo>
                <a:close/>
                <a:moveTo>
                  <a:pt x="289125" y="87418"/>
                </a:moveTo>
                <a:lnTo>
                  <a:pt x="290310" y="89485"/>
                </a:lnTo>
                <a:lnTo>
                  <a:pt x="295599" y="98634"/>
                </a:lnTo>
                <a:lnTo>
                  <a:pt x="296754" y="100701"/>
                </a:lnTo>
                <a:lnTo>
                  <a:pt x="297940" y="98634"/>
                </a:lnTo>
                <a:lnTo>
                  <a:pt x="303228" y="89485"/>
                </a:lnTo>
                <a:lnTo>
                  <a:pt x="304414" y="87418"/>
                </a:lnTo>
                <a:close/>
                <a:moveTo>
                  <a:pt x="25108" y="91977"/>
                </a:moveTo>
                <a:lnTo>
                  <a:pt x="30397" y="101156"/>
                </a:lnTo>
                <a:lnTo>
                  <a:pt x="19819" y="101156"/>
                </a:lnTo>
                <a:lnTo>
                  <a:pt x="25108" y="91977"/>
                </a:lnTo>
                <a:close/>
                <a:moveTo>
                  <a:pt x="53710" y="91977"/>
                </a:moveTo>
                <a:lnTo>
                  <a:pt x="58999" y="101156"/>
                </a:lnTo>
                <a:lnTo>
                  <a:pt x="48421" y="101156"/>
                </a:lnTo>
                <a:lnTo>
                  <a:pt x="53710" y="91977"/>
                </a:lnTo>
                <a:close/>
                <a:moveTo>
                  <a:pt x="82312" y="91977"/>
                </a:moveTo>
                <a:lnTo>
                  <a:pt x="87601" y="101156"/>
                </a:lnTo>
                <a:lnTo>
                  <a:pt x="77024" y="101156"/>
                </a:lnTo>
                <a:lnTo>
                  <a:pt x="82312" y="91977"/>
                </a:lnTo>
                <a:close/>
                <a:moveTo>
                  <a:pt x="110884" y="91977"/>
                </a:moveTo>
                <a:lnTo>
                  <a:pt x="116173" y="101156"/>
                </a:lnTo>
                <a:lnTo>
                  <a:pt x="105626" y="101156"/>
                </a:lnTo>
                <a:lnTo>
                  <a:pt x="110884" y="91977"/>
                </a:lnTo>
                <a:close/>
                <a:moveTo>
                  <a:pt x="139487" y="91977"/>
                </a:moveTo>
                <a:lnTo>
                  <a:pt x="144776" y="101156"/>
                </a:lnTo>
                <a:lnTo>
                  <a:pt x="134228" y="101156"/>
                </a:lnTo>
                <a:lnTo>
                  <a:pt x="139487" y="91977"/>
                </a:lnTo>
                <a:close/>
                <a:moveTo>
                  <a:pt x="168119" y="91977"/>
                </a:moveTo>
                <a:lnTo>
                  <a:pt x="173378" y="101156"/>
                </a:lnTo>
                <a:lnTo>
                  <a:pt x="162831" y="101156"/>
                </a:lnTo>
                <a:lnTo>
                  <a:pt x="168119" y="91977"/>
                </a:lnTo>
                <a:close/>
                <a:moveTo>
                  <a:pt x="196691" y="91977"/>
                </a:moveTo>
                <a:lnTo>
                  <a:pt x="201950" y="101156"/>
                </a:lnTo>
                <a:lnTo>
                  <a:pt x="191403" y="101156"/>
                </a:lnTo>
                <a:lnTo>
                  <a:pt x="196691" y="91977"/>
                </a:lnTo>
                <a:close/>
                <a:moveTo>
                  <a:pt x="225294" y="91977"/>
                </a:moveTo>
                <a:lnTo>
                  <a:pt x="230583" y="101156"/>
                </a:lnTo>
                <a:lnTo>
                  <a:pt x="220005" y="101156"/>
                </a:lnTo>
                <a:lnTo>
                  <a:pt x="225294" y="91977"/>
                </a:lnTo>
                <a:close/>
                <a:moveTo>
                  <a:pt x="253896" y="91977"/>
                </a:moveTo>
                <a:lnTo>
                  <a:pt x="259185" y="101156"/>
                </a:lnTo>
                <a:lnTo>
                  <a:pt x="248607" y="101156"/>
                </a:lnTo>
                <a:lnTo>
                  <a:pt x="253896" y="91977"/>
                </a:lnTo>
                <a:close/>
                <a:moveTo>
                  <a:pt x="282468" y="91977"/>
                </a:moveTo>
                <a:lnTo>
                  <a:pt x="287757" y="101156"/>
                </a:lnTo>
                <a:lnTo>
                  <a:pt x="277210" y="101156"/>
                </a:lnTo>
                <a:lnTo>
                  <a:pt x="282468" y="91977"/>
                </a:lnTo>
                <a:close/>
                <a:moveTo>
                  <a:pt x="311101" y="91977"/>
                </a:moveTo>
                <a:lnTo>
                  <a:pt x="316359" y="101156"/>
                </a:lnTo>
                <a:lnTo>
                  <a:pt x="305812" y="101156"/>
                </a:lnTo>
                <a:lnTo>
                  <a:pt x="311101" y="91977"/>
                </a:lnTo>
                <a:close/>
                <a:moveTo>
                  <a:pt x="19211" y="87023"/>
                </a:moveTo>
                <a:lnTo>
                  <a:pt x="10761" y="101582"/>
                </a:lnTo>
                <a:lnTo>
                  <a:pt x="2341" y="87023"/>
                </a:lnTo>
                <a:close/>
                <a:moveTo>
                  <a:pt x="47783" y="87023"/>
                </a:moveTo>
                <a:lnTo>
                  <a:pt x="39363" y="101582"/>
                </a:lnTo>
                <a:lnTo>
                  <a:pt x="30944" y="87023"/>
                </a:lnTo>
                <a:close/>
                <a:moveTo>
                  <a:pt x="76385" y="87023"/>
                </a:moveTo>
                <a:lnTo>
                  <a:pt x="67966" y="101582"/>
                </a:lnTo>
                <a:lnTo>
                  <a:pt x="59576" y="87023"/>
                </a:lnTo>
                <a:close/>
                <a:moveTo>
                  <a:pt x="105018" y="87023"/>
                </a:moveTo>
                <a:lnTo>
                  <a:pt x="96568" y="101582"/>
                </a:lnTo>
                <a:lnTo>
                  <a:pt x="88148" y="87023"/>
                </a:lnTo>
                <a:close/>
                <a:moveTo>
                  <a:pt x="133590" y="87023"/>
                </a:moveTo>
                <a:lnTo>
                  <a:pt x="125140" y="101582"/>
                </a:lnTo>
                <a:lnTo>
                  <a:pt x="116751" y="87023"/>
                </a:lnTo>
                <a:close/>
                <a:moveTo>
                  <a:pt x="162192" y="87023"/>
                </a:moveTo>
                <a:lnTo>
                  <a:pt x="153742" y="101582"/>
                </a:lnTo>
                <a:lnTo>
                  <a:pt x="145353" y="87023"/>
                </a:lnTo>
                <a:close/>
                <a:moveTo>
                  <a:pt x="190795" y="87023"/>
                </a:moveTo>
                <a:lnTo>
                  <a:pt x="182375" y="101582"/>
                </a:lnTo>
                <a:lnTo>
                  <a:pt x="173925" y="87023"/>
                </a:lnTo>
                <a:close/>
                <a:moveTo>
                  <a:pt x="219367" y="87023"/>
                </a:moveTo>
                <a:lnTo>
                  <a:pt x="210947" y="101582"/>
                </a:lnTo>
                <a:lnTo>
                  <a:pt x="202527" y="87023"/>
                </a:lnTo>
                <a:close/>
                <a:moveTo>
                  <a:pt x="247969" y="87023"/>
                </a:moveTo>
                <a:lnTo>
                  <a:pt x="239549" y="101582"/>
                </a:lnTo>
                <a:lnTo>
                  <a:pt x="231130" y="87023"/>
                </a:lnTo>
                <a:close/>
                <a:moveTo>
                  <a:pt x="276602" y="87023"/>
                </a:moveTo>
                <a:lnTo>
                  <a:pt x="268152" y="101582"/>
                </a:lnTo>
                <a:lnTo>
                  <a:pt x="259732" y="87023"/>
                </a:lnTo>
                <a:close/>
                <a:moveTo>
                  <a:pt x="305174" y="87023"/>
                </a:moveTo>
                <a:lnTo>
                  <a:pt x="296724" y="101582"/>
                </a:lnTo>
                <a:lnTo>
                  <a:pt x="288334" y="87023"/>
                </a:lnTo>
                <a:close/>
                <a:moveTo>
                  <a:pt x="25108" y="89241"/>
                </a:moveTo>
                <a:lnTo>
                  <a:pt x="23922" y="91308"/>
                </a:lnTo>
                <a:lnTo>
                  <a:pt x="18633" y="100457"/>
                </a:lnTo>
                <a:lnTo>
                  <a:pt x="17448" y="102524"/>
                </a:lnTo>
                <a:lnTo>
                  <a:pt x="32737" y="102524"/>
                </a:lnTo>
                <a:lnTo>
                  <a:pt x="31552" y="100457"/>
                </a:lnTo>
                <a:lnTo>
                  <a:pt x="26293" y="91308"/>
                </a:lnTo>
                <a:lnTo>
                  <a:pt x="25108" y="89241"/>
                </a:lnTo>
                <a:close/>
                <a:moveTo>
                  <a:pt x="53710" y="89241"/>
                </a:moveTo>
                <a:lnTo>
                  <a:pt x="52525" y="91308"/>
                </a:lnTo>
                <a:lnTo>
                  <a:pt x="47266" y="100457"/>
                </a:lnTo>
                <a:lnTo>
                  <a:pt x="46081" y="102524"/>
                </a:lnTo>
                <a:lnTo>
                  <a:pt x="61339" y="102524"/>
                </a:lnTo>
                <a:lnTo>
                  <a:pt x="60184" y="100457"/>
                </a:lnTo>
                <a:lnTo>
                  <a:pt x="54895" y="91308"/>
                </a:lnTo>
                <a:lnTo>
                  <a:pt x="53710" y="89241"/>
                </a:lnTo>
                <a:close/>
                <a:moveTo>
                  <a:pt x="82312" y="89241"/>
                </a:moveTo>
                <a:lnTo>
                  <a:pt x="81157" y="91308"/>
                </a:lnTo>
                <a:lnTo>
                  <a:pt x="75868" y="100457"/>
                </a:lnTo>
                <a:lnTo>
                  <a:pt x="74683" y="102524"/>
                </a:lnTo>
                <a:lnTo>
                  <a:pt x="89972" y="102524"/>
                </a:lnTo>
                <a:lnTo>
                  <a:pt x="88787" y="100457"/>
                </a:lnTo>
                <a:lnTo>
                  <a:pt x="83498" y="91308"/>
                </a:lnTo>
                <a:lnTo>
                  <a:pt x="82312" y="89241"/>
                </a:lnTo>
                <a:close/>
                <a:moveTo>
                  <a:pt x="110884" y="89241"/>
                </a:moveTo>
                <a:lnTo>
                  <a:pt x="109699" y="91308"/>
                </a:lnTo>
                <a:lnTo>
                  <a:pt x="104440" y="100457"/>
                </a:lnTo>
                <a:lnTo>
                  <a:pt x="103255" y="102524"/>
                </a:lnTo>
                <a:lnTo>
                  <a:pt x="118514" y="102524"/>
                </a:lnTo>
                <a:lnTo>
                  <a:pt x="117359" y="100457"/>
                </a:lnTo>
                <a:lnTo>
                  <a:pt x="112070" y="91308"/>
                </a:lnTo>
                <a:lnTo>
                  <a:pt x="110884" y="89241"/>
                </a:lnTo>
                <a:close/>
                <a:moveTo>
                  <a:pt x="139487" y="89241"/>
                </a:moveTo>
                <a:lnTo>
                  <a:pt x="138332" y="91308"/>
                </a:lnTo>
                <a:lnTo>
                  <a:pt x="133043" y="100457"/>
                </a:lnTo>
                <a:lnTo>
                  <a:pt x="131857" y="102524"/>
                </a:lnTo>
                <a:lnTo>
                  <a:pt x="147146" y="102524"/>
                </a:lnTo>
                <a:lnTo>
                  <a:pt x="145961" y="100457"/>
                </a:lnTo>
                <a:lnTo>
                  <a:pt x="140672" y="91308"/>
                </a:lnTo>
                <a:lnTo>
                  <a:pt x="139487" y="89241"/>
                </a:lnTo>
                <a:close/>
                <a:moveTo>
                  <a:pt x="168119" y="89302"/>
                </a:moveTo>
                <a:lnTo>
                  <a:pt x="166934" y="91339"/>
                </a:lnTo>
                <a:lnTo>
                  <a:pt x="161645" y="100488"/>
                </a:lnTo>
                <a:lnTo>
                  <a:pt x="160490" y="102524"/>
                </a:lnTo>
                <a:lnTo>
                  <a:pt x="175749" y="102524"/>
                </a:lnTo>
                <a:lnTo>
                  <a:pt x="174563" y="100457"/>
                </a:lnTo>
                <a:lnTo>
                  <a:pt x="169305" y="91339"/>
                </a:lnTo>
                <a:lnTo>
                  <a:pt x="168119" y="89302"/>
                </a:lnTo>
                <a:close/>
                <a:moveTo>
                  <a:pt x="196691" y="89241"/>
                </a:moveTo>
                <a:lnTo>
                  <a:pt x="195506" y="91308"/>
                </a:lnTo>
                <a:lnTo>
                  <a:pt x="190217" y="100457"/>
                </a:lnTo>
                <a:lnTo>
                  <a:pt x="189062" y="102524"/>
                </a:lnTo>
                <a:lnTo>
                  <a:pt x="204321" y="102524"/>
                </a:lnTo>
                <a:lnTo>
                  <a:pt x="203135" y="100457"/>
                </a:lnTo>
                <a:lnTo>
                  <a:pt x="197877" y="91308"/>
                </a:lnTo>
                <a:lnTo>
                  <a:pt x="196691" y="89241"/>
                </a:lnTo>
                <a:close/>
                <a:moveTo>
                  <a:pt x="225294" y="89241"/>
                </a:moveTo>
                <a:lnTo>
                  <a:pt x="224108" y="91308"/>
                </a:lnTo>
                <a:lnTo>
                  <a:pt x="218850" y="100457"/>
                </a:lnTo>
                <a:lnTo>
                  <a:pt x="217664" y="102524"/>
                </a:lnTo>
                <a:lnTo>
                  <a:pt x="232923" y="102524"/>
                </a:lnTo>
                <a:lnTo>
                  <a:pt x="231768" y="100457"/>
                </a:lnTo>
                <a:lnTo>
                  <a:pt x="226479" y="91308"/>
                </a:lnTo>
                <a:lnTo>
                  <a:pt x="225294" y="89241"/>
                </a:lnTo>
                <a:close/>
                <a:moveTo>
                  <a:pt x="253896" y="89241"/>
                </a:moveTo>
                <a:lnTo>
                  <a:pt x="252741" y="91308"/>
                </a:lnTo>
                <a:lnTo>
                  <a:pt x="247452" y="100457"/>
                </a:lnTo>
                <a:lnTo>
                  <a:pt x="246267" y="102524"/>
                </a:lnTo>
                <a:lnTo>
                  <a:pt x="261556" y="102524"/>
                </a:lnTo>
                <a:lnTo>
                  <a:pt x="260370" y="100457"/>
                </a:lnTo>
                <a:lnTo>
                  <a:pt x="255082" y="91308"/>
                </a:lnTo>
                <a:lnTo>
                  <a:pt x="253896" y="89241"/>
                </a:lnTo>
                <a:close/>
                <a:moveTo>
                  <a:pt x="282468" y="89241"/>
                </a:moveTo>
                <a:lnTo>
                  <a:pt x="281313" y="91308"/>
                </a:lnTo>
                <a:lnTo>
                  <a:pt x="276024" y="100457"/>
                </a:lnTo>
                <a:lnTo>
                  <a:pt x="274839" y="102524"/>
                </a:lnTo>
                <a:lnTo>
                  <a:pt x="290128" y="102524"/>
                </a:lnTo>
                <a:lnTo>
                  <a:pt x="288942" y="100457"/>
                </a:lnTo>
                <a:lnTo>
                  <a:pt x="283654" y="91308"/>
                </a:lnTo>
                <a:lnTo>
                  <a:pt x="282468" y="89241"/>
                </a:lnTo>
                <a:close/>
                <a:moveTo>
                  <a:pt x="311101" y="89241"/>
                </a:moveTo>
                <a:lnTo>
                  <a:pt x="309915" y="91308"/>
                </a:lnTo>
                <a:lnTo>
                  <a:pt x="304627" y="100457"/>
                </a:lnTo>
                <a:lnTo>
                  <a:pt x="303441" y="102524"/>
                </a:lnTo>
                <a:lnTo>
                  <a:pt x="318730" y="102524"/>
                </a:lnTo>
                <a:lnTo>
                  <a:pt x="317545" y="100457"/>
                </a:lnTo>
                <a:lnTo>
                  <a:pt x="312256" y="91308"/>
                </a:lnTo>
                <a:lnTo>
                  <a:pt x="311101" y="89241"/>
                </a:lnTo>
                <a:close/>
                <a:moveTo>
                  <a:pt x="25108" y="88390"/>
                </a:moveTo>
                <a:lnTo>
                  <a:pt x="33527" y="102980"/>
                </a:lnTo>
                <a:lnTo>
                  <a:pt x="16718" y="102980"/>
                </a:lnTo>
                <a:lnTo>
                  <a:pt x="25108" y="88390"/>
                </a:lnTo>
                <a:close/>
                <a:moveTo>
                  <a:pt x="53710" y="88390"/>
                </a:moveTo>
                <a:lnTo>
                  <a:pt x="62160" y="102980"/>
                </a:lnTo>
                <a:lnTo>
                  <a:pt x="45260" y="102980"/>
                </a:lnTo>
                <a:lnTo>
                  <a:pt x="53710" y="88390"/>
                </a:lnTo>
                <a:close/>
                <a:moveTo>
                  <a:pt x="82312" y="88390"/>
                </a:moveTo>
                <a:lnTo>
                  <a:pt x="90762" y="102980"/>
                </a:lnTo>
                <a:lnTo>
                  <a:pt x="73923" y="102980"/>
                </a:lnTo>
                <a:lnTo>
                  <a:pt x="82312" y="88390"/>
                </a:lnTo>
                <a:close/>
                <a:moveTo>
                  <a:pt x="110884" y="88390"/>
                </a:moveTo>
                <a:lnTo>
                  <a:pt x="119334" y="102980"/>
                </a:lnTo>
                <a:lnTo>
                  <a:pt x="102495" y="102980"/>
                </a:lnTo>
                <a:lnTo>
                  <a:pt x="110884" y="88390"/>
                </a:lnTo>
                <a:close/>
                <a:moveTo>
                  <a:pt x="139517" y="88390"/>
                </a:moveTo>
                <a:lnTo>
                  <a:pt x="147937" y="102980"/>
                </a:lnTo>
                <a:lnTo>
                  <a:pt x="131097" y="102980"/>
                </a:lnTo>
                <a:lnTo>
                  <a:pt x="139517" y="88390"/>
                </a:lnTo>
                <a:close/>
                <a:moveTo>
                  <a:pt x="168119" y="88390"/>
                </a:moveTo>
                <a:lnTo>
                  <a:pt x="176509" y="102980"/>
                </a:lnTo>
                <a:lnTo>
                  <a:pt x="159669" y="102980"/>
                </a:lnTo>
                <a:lnTo>
                  <a:pt x="168119" y="88390"/>
                </a:lnTo>
                <a:close/>
                <a:moveTo>
                  <a:pt x="196691" y="88390"/>
                </a:moveTo>
                <a:lnTo>
                  <a:pt x="205111" y="102980"/>
                </a:lnTo>
                <a:lnTo>
                  <a:pt x="188302" y="102980"/>
                </a:lnTo>
                <a:lnTo>
                  <a:pt x="196691" y="88390"/>
                </a:lnTo>
                <a:close/>
                <a:moveTo>
                  <a:pt x="225294" y="88390"/>
                </a:moveTo>
                <a:lnTo>
                  <a:pt x="233744" y="102980"/>
                </a:lnTo>
                <a:lnTo>
                  <a:pt x="216905" y="102980"/>
                </a:lnTo>
                <a:lnTo>
                  <a:pt x="225294" y="88390"/>
                </a:lnTo>
                <a:close/>
                <a:moveTo>
                  <a:pt x="253896" y="88390"/>
                </a:moveTo>
                <a:lnTo>
                  <a:pt x="262346" y="102980"/>
                </a:lnTo>
                <a:lnTo>
                  <a:pt x="245507" y="102980"/>
                </a:lnTo>
                <a:lnTo>
                  <a:pt x="253896" y="88390"/>
                </a:lnTo>
                <a:close/>
                <a:moveTo>
                  <a:pt x="282468" y="88390"/>
                </a:moveTo>
                <a:lnTo>
                  <a:pt x="290918" y="102980"/>
                </a:lnTo>
                <a:lnTo>
                  <a:pt x="274079" y="102980"/>
                </a:lnTo>
                <a:lnTo>
                  <a:pt x="282468" y="88390"/>
                </a:lnTo>
                <a:close/>
                <a:moveTo>
                  <a:pt x="311101" y="88390"/>
                </a:moveTo>
                <a:lnTo>
                  <a:pt x="319520" y="102980"/>
                </a:lnTo>
                <a:lnTo>
                  <a:pt x="302651" y="102980"/>
                </a:lnTo>
                <a:lnTo>
                  <a:pt x="311101" y="88390"/>
                </a:lnTo>
                <a:close/>
                <a:moveTo>
                  <a:pt x="1" y="85655"/>
                </a:moveTo>
                <a:lnTo>
                  <a:pt x="10791" y="104348"/>
                </a:lnTo>
                <a:lnTo>
                  <a:pt x="21551" y="85655"/>
                </a:lnTo>
                <a:close/>
                <a:moveTo>
                  <a:pt x="25108" y="85655"/>
                </a:moveTo>
                <a:lnTo>
                  <a:pt x="14317" y="104348"/>
                </a:lnTo>
                <a:lnTo>
                  <a:pt x="35898" y="104348"/>
                </a:lnTo>
                <a:lnTo>
                  <a:pt x="25108" y="85655"/>
                </a:lnTo>
                <a:close/>
                <a:moveTo>
                  <a:pt x="28603" y="85655"/>
                </a:moveTo>
                <a:lnTo>
                  <a:pt x="39394" y="104348"/>
                </a:lnTo>
                <a:lnTo>
                  <a:pt x="50154" y="85655"/>
                </a:lnTo>
                <a:close/>
                <a:moveTo>
                  <a:pt x="53710" y="85655"/>
                </a:moveTo>
                <a:lnTo>
                  <a:pt x="42920" y="104348"/>
                </a:lnTo>
                <a:lnTo>
                  <a:pt x="64500" y="104348"/>
                </a:lnTo>
                <a:lnTo>
                  <a:pt x="53710" y="85655"/>
                </a:lnTo>
                <a:close/>
                <a:moveTo>
                  <a:pt x="57175" y="85655"/>
                </a:moveTo>
                <a:lnTo>
                  <a:pt x="67966" y="104348"/>
                </a:lnTo>
                <a:lnTo>
                  <a:pt x="78756" y="85655"/>
                </a:lnTo>
                <a:close/>
                <a:moveTo>
                  <a:pt x="82312" y="85655"/>
                </a:moveTo>
                <a:lnTo>
                  <a:pt x="71522" y="104348"/>
                </a:lnTo>
                <a:lnTo>
                  <a:pt x="93103" y="104348"/>
                </a:lnTo>
                <a:lnTo>
                  <a:pt x="82312" y="85655"/>
                </a:lnTo>
                <a:close/>
                <a:moveTo>
                  <a:pt x="85777" y="85655"/>
                </a:moveTo>
                <a:lnTo>
                  <a:pt x="96568" y="104348"/>
                </a:lnTo>
                <a:lnTo>
                  <a:pt x="107358" y="85655"/>
                </a:lnTo>
                <a:close/>
                <a:moveTo>
                  <a:pt x="110884" y="85655"/>
                </a:moveTo>
                <a:lnTo>
                  <a:pt x="100155" y="104348"/>
                </a:lnTo>
                <a:lnTo>
                  <a:pt x="121736" y="104348"/>
                </a:lnTo>
                <a:lnTo>
                  <a:pt x="110884" y="85655"/>
                </a:lnTo>
                <a:close/>
                <a:moveTo>
                  <a:pt x="114349" y="85655"/>
                </a:moveTo>
                <a:lnTo>
                  <a:pt x="125140" y="104348"/>
                </a:lnTo>
                <a:lnTo>
                  <a:pt x="135930" y="85655"/>
                </a:lnTo>
                <a:close/>
                <a:moveTo>
                  <a:pt x="139517" y="85655"/>
                </a:moveTo>
                <a:lnTo>
                  <a:pt x="128727" y="104348"/>
                </a:lnTo>
                <a:lnTo>
                  <a:pt x="150308" y="104348"/>
                </a:lnTo>
                <a:lnTo>
                  <a:pt x="139517" y="85655"/>
                </a:lnTo>
                <a:close/>
                <a:moveTo>
                  <a:pt x="142952" y="85655"/>
                </a:moveTo>
                <a:lnTo>
                  <a:pt x="153742" y="104348"/>
                </a:lnTo>
                <a:lnTo>
                  <a:pt x="164533" y="85655"/>
                </a:lnTo>
                <a:close/>
                <a:moveTo>
                  <a:pt x="168119" y="85655"/>
                </a:moveTo>
                <a:lnTo>
                  <a:pt x="157329" y="104348"/>
                </a:lnTo>
                <a:lnTo>
                  <a:pt x="178910" y="104348"/>
                </a:lnTo>
                <a:lnTo>
                  <a:pt x="168119" y="85655"/>
                </a:lnTo>
                <a:close/>
                <a:moveTo>
                  <a:pt x="171585" y="85655"/>
                </a:moveTo>
                <a:lnTo>
                  <a:pt x="182375" y="104348"/>
                </a:lnTo>
                <a:lnTo>
                  <a:pt x="193166" y="85655"/>
                </a:lnTo>
                <a:close/>
                <a:moveTo>
                  <a:pt x="196691" y="85655"/>
                </a:moveTo>
                <a:lnTo>
                  <a:pt x="185901" y="104348"/>
                </a:lnTo>
                <a:lnTo>
                  <a:pt x="207482" y="104348"/>
                </a:lnTo>
                <a:lnTo>
                  <a:pt x="196691" y="85655"/>
                </a:lnTo>
                <a:close/>
                <a:moveTo>
                  <a:pt x="200157" y="85655"/>
                </a:moveTo>
                <a:lnTo>
                  <a:pt x="210947" y="104348"/>
                </a:lnTo>
                <a:lnTo>
                  <a:pt x="221737" y="85655"/>
                </a:lnTo>
                <a:close/>
                <a:moveTo>
                  <a:pt x="225294" y="85655"/>
                </a:moveTo>
                <a:lnTo>
                  <a:pt x="214503" y="104348"/>
                </a:lnTo>
                <a:lnTo>
                  <a:pt x="236084" y="104348"/>
                </a:lnTo>
                <a:lnTo>
                  <a:pt x="225294" y="85655"/>
                </a:lnTo>
                <a:close/>
                <a:moveTo>
                  <a:pt x="228759" y="85655"/>
                </a:moveTo>
                <a:lnTo>
                  <a:pt x="239549" y="104348"/>
                </a:lnTo>
                <a:lnTo>
                  <a:pt x="250340" y="85655"/>
                </a:lnTo>
                <a:close/>
                <a:moveTo>
                  <a:pt x="253896" y="85655"/>
                </a:moveTo>
                <a:lnTo>
                  <a:pt x="243106" y="104348"/>
                </a:lnTo>
                <a:lnTo>
                  <a:pt x="264687" y="104348"/>
                </a:lnTo>
                <a:lnTo>
                  <a:pt x="253896" y="85655"/>
                </a:lnTo>
                <a:close/>
                <a:moveTo>
                  <a:pt x="257361" y="85655"/>
                </a:moveTo>
                <a:lnTo>
                  <a:pt x="268152" y="104348"/>
                </a:lnTo>
                <a:lnTo>
                  <a:pt x="278942" y="85655"/>
                </a:lnTo>
                <a:close/>
                <a:moveTo>
                  <a:pt x="282468" y="85655"/>
                </a:moveTo>
                <a:lnTo>
                  <a:pt x="271678" y="104348"/>
                </a:lnTo>
                <a:lnTo>
                  <a:pt x="293259" y="104348"/>
                </a:lnTo>
                <a:lnTo>
                  <a:pt x="282468" y="85655"/>
                </a:lnTo>
                <a:close/>
                <a:moveTo>
                  <a:pt x="285964" y="85655"/>
                </a:moveTo>
                <a:lnTo>
                  <a:pt x="296754" y="104348"/>
                </a:lnTo>
                <a:lnTo>
                  <a:pt x="307545" y="85655"/>
                </a:lnTo>
                <a:close/>
                <a:moveTo>
                  <a:pt x="311101" y="85655"/>
                </a:moveTo>
                <a:lnTo>
                  <a:pt x="300310" y="104348"/>
                </a:lnTo>
                <a:lnTo>
                  <a:pt x="321891" y="104348"/>
                </a:lnTo>
                <a:lnTo>
                  <a:pt x="311101" y="85655"/>
                </a:lnTo>
                <a:close/>
                <a:moveTo>
                  <a:pt x="9454" y="112555"/>
                </a:moveTo>
                <a:lnTo>
                  <a:pt x="10730" y="114774"/>
                </a:lnTo>
                <a:lnTo>
                  <a:pt x="12068" y="112555"/>
                </a:lnTo>
                <a:close/>
                <a:moveTo>
                  <a:pt x="38056" y="112555"/>
                </a:moveTo>
                <a:lnTo>
                  <a:pt x="39363" y="114774"/>
                </a:lnTo>
                <a:lnTo>
                  <a:pt x="40670" y="112555"/>
                </a:lnTo>
                <a:close/>
                <a:moveTo>
                  <a:pt x="66659" y="112555"/>
                </a:moveTo>
                <a:lnTo>
                  <a:pt x="67966" y="114774"/>
                </a:lnTo>
                <a:lnTo>
                  <a:pt x="69303" y="112555"/>
                </a:lnTo>
                <a:close/>
                <a:moveTo>
                  <a:pt x="95231" y="112555"/>
                </a:moveTo>
                <a:lnTo>
                  <a:pt x="96538" y="114774"/>
                </a:lnTo>
                <a:lnTo>
                  <a:pt x="97875" y="112555"/>
                </a:lnTo>
                <a:close/>
                <a:moveTo>
                  <a:pt x="123863" y="112555"/>
                </a:moveTo>
                <a:lnTo>
                  <a:pt x="125140" y="114774"/>
                </a:lnTo>
                <a:lnTo>
                  <a:pt x="126477" y="112555"/>
                </a:lnTo>
                <a:close/>
                <a:moveTo>
                  <a:pt x="152466" y="112555"/>
                </a:moveTo>
                <a:lnTo>
                  <a:pt x="153742" y="114774"/>
                </a:lnTo>
                <a:lnTo>
                  <a:pt x="155080" y="112555"/>
                </a:lnTo>
                <a:close/>
                <a:moveTo>
                  <a:pt x="181068" y="112555"/>
                </a:moveTo>
                <a:lnTo>
                  <a:pt x="182375" y="114774"/>
                </a:lnTo>
                <a:lnTo>
                  <a:pt x="183652" y="112555"/>
                </a:lnTo>
                <a:close/>
                <a:moveTo>
                  <a:pt x="209640" y="112555"/>
                </a:moveTo>
                <a:lnTo>
                  <a:pt x="210947" y="114774"/>
                </a:lnTo>
                <a:lnTo>
                  <a:pt x="212254" y="112555"/>
                </a:lnTo>
                <a:close/>
                <a:moveTo>
                  <a:pt x="238242" y="112555"/>
                </a:moveTo>
                <a:lnTo>
                  <a:pt x="239549" y="114774"/>
                </a:lnTo>
                <a:lnTo>
                  <a:pt x="240887" y="112555"/>
                </a:lnTo>
                <a:close/>
                <a:moveTo>
                  <a:pt x="266814" y="112555"/>
                </a:moveTo>
                <a:lnTo>
                  <a:pt x="268121" y="114774"/>
                </a:lnTo>
                <a:lnTo>
                  <a:pt x="269459" y="112555"/>
                </a:lnTo>
                <a:close/>
                <a:moveTo>
                  <a:pt x="295447" y="112555"/>
                </a:moveTo>
                <a:lnTo>
                  <a:pt x="296724" y="114774"/>
                </a:lnTo>
                <a:lnTo>
                  <a:pt x="298061" y="112555"/>
                </a:lnTo>
                <a:close/>
                <a:moveTo>
                  <a:pt x="16050" y="110214"/>
                </a:moveTo>
                <a:lnTo>
                  <a:pt x="10761" y="119394"/>
                </a:lnTo>
                <a:lnTo>
                  <a:pt x="5502" y="110214"/>
                </a:lnTo>
                <a:close/>
                <a:moveTo>
                  <a:pt x="44682" y="110214"/>
                </a:moveTo>
                <a:lnTo>
                  <a:pt x="39394" y="119394"/>
                </a:lnTo>
                <a:lnTo>
                  <a:pt x="34105" y="110214"/>
                </a:lnTo>
                <a:close/>
                <a:moveTo>
                  <a:pt x="73224" y="110214"/>
                </a:moveTo>
                <a:lnTo>
                  <a:pt x="67966" y="119394"/>
                </a:lnTo>
                <a:lnTo>
                  <a:pt x="62677" y="110214"/>
                </a:lnTo>
                <a:close/>
                <a:moveTo>
                  <a:pt x="101857" y="110214"/>
                </a:moveTo>
                <a:lnTo>
                  <a:pt x="96568" y="119394"/>
                </a:lnTo>
                <a:lnTo>
                  <a:pt x="91279" y="110214"/>
                </a:lnTo>
                <a:close/>
                <a:moveTo>
                  <a:pt x="130459" y="110214"/>
                </a:moveTo>
                <a:lnTo>
                  <a:pt x="125170" y="119394"/>
                </a:lnTo>
                <a:lnTo>
                  <a:pt x="119912" y="110214"/>
                </a:lnTo>
                <a:close/>
                <a:moveTo>
                  <a:pt x="159031" y="110214"/>
                </a:moveTo>
                <a:lnTo>
                  <a:pt x="153742" y="119394"/>
                </a:lnTo>
                <a:lnTo>
                  <a:pt x="148484" y="110214"/>
                </a:lnTo>
                <a:close/>
                <a:moveTo>
                  <a:pt x="187633" y="110214"/>
                </a:moveTo>
                <a:lnTo>
                  <a:pt x="182375" y="119394"/>
                </a:lnTo>
                <a:lnTo>
                  <a:pt x="177086" y="110214"/>
                </a:lnTo>
                <a:close/>
                <a:moveTo>
                  <a:pt x="216266" y="110214"/>
                </a:moveTo>
                <a:lnTo>
                  <a:pt x="210977" y="119394"/>
                </a:lnTo>
                <a:lnTo>
                  <a:pt x="205689" y="110214"/>
                </a:lnTo>
                <a:close/>
                <a:moveTo>
                  <a:pt x="244808" y="110214"/>
                </a:moveTo>
                <a:lnTo>
                  <a:pt x="239549" y="119394"/>
                </a:lnTo>
                <a:lnTo>
                  <a:pt x="234260" y="110214"/>
                </a:lnTo>
                <a:close/>
                <a:moveTo>
                  <a:pt x="273441" y="110214"/>
                </a:moveTo>
                <a:lnTo>
                  <a:pt x="268152" y="119394"/>
                </a:lnTo>
                <a:lnTo>
                  <a:pt x="262863" y="110214"/>
                </a:lnTo>
                <a:close/>
                <a:moveTo>
                  <a:pt x="302043" y="110214"/>
                </a:moveTo>
                <a:lnTo>
                  <a:pt x="296754" y="119394"/>
                </a:lnTo>
                <a:lnTo>
                  <a:pt x="291496" y="110214"/>
                </a:lnTo>
                <a:close/>
                <a:moveTo>
                  <a:pt x="25108" y="118026"/>
                </a:moveTo>
                <a:lnTo>
                  <a:pt x="23801" y="120245"/>
                </a:lnTo>
                <a:lnTo>
                  <a:pt x="26445" y="120245"/>
                </a:lnTo>
                <a:lnTo>
                  <a:pt x="25108" y="118026"/>
                </a:lnTo>
                <a:close/>
                <a:moveTo>
                  <a:pt x="53710" y="118026"/>
                </a:moveTo>
                <a:lnTo>
                  <a:pt x="52433" y="120245"/>
                </a:lnTo>
                <a:lnTo>
                  <a:pt x="55047" y="120245"/>
                </a:lnTo>
                <a:lnTo>
                  <a:pt x="53710" y="118026"/>
                </a:lnTo>
                <a:close/>
                <a:moveTo>
                  <a:pt x="82312" y="118026"/>
                </a:moveTo>
                <a:lnTo>
                  <a:pt x="81036" y="120245"/>
                </a:lnTo>
                <a:lnTo>
                  <a:pt x="83650" y="120245"/>
                </a:lnTo>
                <a:lnTo>
                  <a:pt x="82312" y="118026"/>
                </a:lnTo>
                <a:close/>
                <a:moveTo>
                  <a:pt x="110884" y="118026"/>
                </a:moveTo>
                <a:lnTo>
                  <a:pt x="109608" y="120245"/>
                </a:lnTo>
                <a:lnTo>
                  <a:pt x="112222" y="120245"/>
                </a:lnTo>
                <a:lnTo>
                  <a:pt x="110884" y="118026"/>
                </a:lnTo>
                <a:close/>
                <a:moveTo>
                  <a:pt x="139517" y="118026"/>
                </a:moveTo>
                <a:lnTo>
                  <a:pt x="138210" y="120245"/>
                </a:lnTo>
                <a:lnTo>
                  <a:pt x="140824" y="120245"/>
                </a:lnTo>
                <a:lnTo>
                  <a:pt x="139517" y="118026"/>
                </a:lnTo>
                <a:close/>
                <a:moveTo>
                  <a:pt x="168119" y="118026"/>
                </a:moveTo>
                <a:lnTo>
                  <a:pt x="166812" y="120245"/>
                </a:lnTo>
                <a:lnTo>
                  <a:pt x="169457" y="120245"/>
                </a:lnTo>
                <a:lnTo>
                  <a:pt x="168119" y="118026"/>
                </a:lnTo>
                <a:close/>
                <a:moveTo>
                  <a:pt x="196691" y="118026"/>
                </a:moveTo>
                <a:lnTo>
                  <a:pt x="195384" y="120245"/>
                </a:lnTo>
                <a:lnTo>
                  <a:pt x="198029" y="120245"/>
                </a:lnTo>
                <a:lnTo>
                  <a:pt x="196691" y="118026"/>
                </a:lnTo>
                <a:close/>
                <a:moveTo>
                  <a:pt x="225294" y="118026"/>
                </a:moveTo>
                <a:lnTo>
                  <a:pt x="224017" y="120245"/>
                </a:lnTo>
                <a:lnTo>
                  <a:pt x="226631" y="120245"/>
                </a:lnTo>
                <a:lnTo>
                  <a:pt x="225294" y="118026"/>
                </a:lnTo>
                <a:close/>
                <a:moveTo>
                  <a:pt x="253896" y="118026"/>
                </a:moveTo>
                <a:lnTo>
                  <a:pt x="252620" y="120245"/>
                </a:lnTo>
                <a:lnTo>
                  <a:pt x="255234" y="120245"/>
                </a:lnTo>
                <a:lnTo>
                  <a:pt x="253896" y="118026"/>
                </a:lnTo>
                <a:close/>
                <a:moveTo>
                  <a:pt x="282468" y="118026"/>
                </a:moveTo>
                <a:lnTo>
                  <a:pt x="281191" y="120245"/>
                </a:lnTo>
                <a:lnTo>
                  <a:pt x="283805" y="120245"/>
                </a:lnTo>
                <a:lnTo>
                  <a:pt x="282468" y="118026"/>
                </a:lnTo>
                <a:close/>
                <a:moveTo>
                  <a:pt x="311101" y="118026"/>
                </a:moveTo>
                <a:lnTo>
                  <a:pt x="309794" y="120245"/>
                </a:lnTo>
                <a:lnTo>
                  <a:pt x="312408" y="120245"/>
                </a:lnTo>
                <a:lnTo>
                  <a:pt x="311101" y="118026"/>
                </a:lnTo>
                <a:close/>
                <a:moveTo>
                  <a:pt x="3132" y="108847"/>
                </a:moveTo>
                <a:lnTo>
                  <a:pt x="4317" y="110913"/>
                </a:lnTo>
                <a:lnTo>
                  <a:pt x="9606" y="120063"/>
                </a:lnTo>
                <a:lnTo>
                  <a:pt x="10761" y="122099"/>
                </a:lnTo>
                <a:lnTo>
                  <a:pt x="11946" y="120063"/>
                </a:lnTo>
                <a:lnTo>
                  <a:pt x="17235" y="110913"/>
                </a:lnTo>
                <a:lnTo>
                  <a:pt x="18421" y="108847"/>
                </a:lnTo>
                <a:close/>
                <a:moveTo>
                  <a:pt x="31764" y="108847"/>
                </a:moveTo>
                <a:lnTo>
                  <a:pt x="32919" y="110913"/>
                </a:lnTo>
                <a:lnTo>
                  <a:pt x="38178" y="120063"/>
                </a:lnTo>
                <a:lnTo>
                  <a:pt x="39394" y="122099"/>
                </a:lnTo>
                <a:lnTo>
                  <a:pt x="40579" y="120063"/>
                </a:lnTo>
                <a:lnTo>
                  <a:pt x="45838" y="110913"/>
                </a:lnTo>
                <a:lnTo>
                  <a:pt x="47023" y="108847"/>
                </a:lnTo>
                <a:close/>
                <a:moveTo>
                  <a:pt x="60336" y="108847"/>
                </a:moveTo>
                <a:lnTo>
                  <a:pt x="61491" y="110913"/>
                </a:lnTo>
                <a:lnTo>
                  <a:pt x="66780" y="120063"/>
                </a:lnTo>
                <a:lnTo>
                  <a:pt x="67966" y="122099"/>
                </a:lnTo>
                <a:lnTo>
                  <a:pt x="69151" y="120063"/>
                </a:lnTo>
                <a:lnTo>
                  <a:pt x="74409" y="110913"/>
                </a:lnTo>
                <a:lnTo>
                  <a:pt x="75595" y="108847"/>
                </a:lnTo>
                <a:close/>
                <a:moveTo>
                  <a:pt x="88939" y="108847"/>
                </a:moveTo>
                <a:lnTo>
                  <a:pt x="90124" y="110913"/>
                </a:lnTo>
                <a:lnTo>
                  <a:pt x="95383" y="120063"/>
                </a:lnTo>
                <a:lnTo>
                  <a:pt x="96568" y="122099"/>
                </a:lnTo>
                <a:lnTo>
                  <a:pt x="97753" y="120063"/>
                </a:lnTo>
                <a:lnTo>
                  <a:pt x="103042" y="110913"/>
                </a:lnTo>
                <a:lnTo>
                  <a:pt x="104197" y="108847"/>
                </a:lnTo>
                <a:close/>
                <a:moveTo>
                  <a:pt x="117541" y="108847"/>
                </a:moveTo>
                <a:lnTo>
                  <a:pt x="118726" y="110913"/>
                </a:lnTo>
                <a:lnTo>
                  <a:pt x="124015" y="120063"/>
                </a:lnTo>
                <a:lnTo>
                  <a:pt x="125170" y="122099"/>
                </a:lnTo>
                <a:lnTo>
                  <a:pt x="126356" y="120063"/>
                </a:lnTo>
                <a:lnTo>
                  <a:pt x="131645" y="110913"/>
                </a:lnTo>
                <a:lnTo>
                  <a:pt x="132830" y="108847"/>
                </a:lnTo>
                <a:close/>
                <a:moveTo>
                  <a:pt x="146113" y="108847"/>
                </a:moveTo>
                <a:lnTo>
                  <a:pt x="147298" y="110913"/>
                </a:lnTo>
                <a:lnTo>
                  <a:pt x="152587" y="120063"/>
                </a:lnTo>
                <a:lnTo>
                  <a:pt x="153742" y="122099"/>
                </a:lnTo>
                <a:lnTo>
                  <a:pt x="154928" y="120063"/>
                </a:lnTo>
                <a:lnTo>
                  <a:pt x="160217" y="110913"/>
                </a:lnTo>
                <a:lnTo>
                  <a:pt x="161402" y="108847"/>
                </a:lnTo>
                <a:close/>
                <a:moveTo>
                  <a:pt x="174715" y="108847"/>
                </a:moveTo>
                <a:lnTo>
                  <a:pt x="175901" y="110913"/>
                </a:lnTo>
                <a:lnTo>
                  <a:pt x="181190" y="120063"/>
                </a:lnTo>
                <a:lnTo>
                  <a:pt x="182375" y="122099"/>
                </a:lnTo>
                <a:lnTo>
                  <a:pt x="183530" y="120063"/>
                </a:lnTo>
                <a:lnTo>
                  <a:pt x="188819" y="110913"/>
                </a:lnTo>
                <a:lnTo>
                  <a:pt x="190004" y="108847"/>
                </a:lnTo>
                <a:close/>
                <a:moveTo>
                  <a:pt x="203348" y="108847"/>
                </a:moveTo>
                <a:lnTo>
                  <a:pt x="204503" y="110913"/>
                </a:lnTo>
                <a:lnTo>
                  <a:pt x="209792" y="120063"/>
                </a:lnTo>
                <a:lnTo>
                  <a:pt x="210977" y="122099"/>
                </a:lnTo>
                <a:lnTo>
                  <a:pt x="212163" y="120063"/>
                </a:lnTo>
                <a:lnTo>
                  <a:pt x="217421" y="110913"/>
                </a:lnTo>
                <a:lnTo>
                  <a:pt x="218607" y="108847"/>
                </a:lnTo>
                <a:close/>
                <a:moveTo>
                  <a:pt x="231890" y="108847"/>
                </a:moveTo>
                <a:lnTo>
                  <a:pt x="233075" y="110913"/>
                </a:lnTo>
                <a:lnTo>
                  <a:pt x="238364" y="120063"/>
                </a:lnTo>
                <a:lnTo>
                  <a:pt x="239549" y="122099"/>
                </a:lnTo>
                <a:lnTo>
                  <a:pt x="240735" y="120063"/>
                </a:lnTo>
                <a:lnTo>
                  <a:pt x="245993" y="110913"/>
                </a:lnTo>
                <a:lnTo>
                  <a:pt x="247179" y="108847"/>
                </a:lnTo>
                <a:close/>
                <a:moveTo>
                  <a:pt x="260522" y="108847"/>
                </a:moveTo>
                <a:lnTo>
                  <a:pt x="261708" y="110913"/>
                </a:lnTo>
                <a:lnTo>
                  <a:pt x="266966" y="120063"/>
                </a:lnTo>
                <a:lnTo>
                  <a:pt x="268152" y="122099"/>
                </a:lnTo>
                <a:lnTo>
                  <a:pt x="269337" y="120063"/>
                </a:lnTo>
                <a:lnTo>
                  <a:pt x="274626" y="110913"/>
                </a:lnTo>
                <a:lnTo>
                  <a:pt x="275781" y="108847"/>
                </a:lnTo>
                <a:close/>
                <a:moveTo>
                  <a:pt x="289125" y="108847"/>
                </a:moveTo>
                <a:lnTo>
                  <a:pt x="290310" y="110913"/>
                </a:lnTo>
                <a:lnTo>
                  <a:pt x="295599" y="120063"/>
                </a:lnTo>
                <a:lnTo>
                  <a:pt x="296754" y="122099"/>
                </a:lnTo>
                <a:lnTo>
                  <a:pt x="297940" y="120063"/>
                </a:lnTo>
                <a:lnTo>
                  <a:pt x="303228" y="110913"/>
                </a:lnTo>
                <a:lnTo>
                  <a:pt x="304414" y="108847"/>
                </a:lnTo>
                <a:close/>
                <a:moveTo>
                  <a:pt x="25108" y="113406"/>
                </a:moveTo>
                <a:lnTo>
                  <a:pt x="30397" y="122585"/>
                </a:lnTo>
                <a:lnTo>
                  <a:pt x="19819" y="122585"/>
                </a:lnTo>
                <a:lnTo>
                  <a:pt x="25108" y="113406"/>
                </a:lnTo>
                <a:close/>
                <a:moveTo>
                  <a:pt x="53710" y="113406"/>
                </a:moveTo>
                <a:lnTo>
                  <a:pt x="58999" y="122585"/>
                </a:lnTo>
                <a:lnTo>
                  <a:pt x="48421" y="122585"/>
                </a:lnTo>
                <a:lnTo>
                  <a:pt x="53710" y="113406"/>
                </a:lnTo>
                <a:close/>
                <a:moveTo>
                  <a:pt x="82312" y="113406"/>
                </a:moveTo>
                <a:lnTo>
                  <a:pt x="87601" y="122585"/>
                </a:lnTo>
                <a:lnTo>
                  <a:pt x="77024" y="122585"/>
                </a:lnTo>
                <a:lnTo>
                  <a:pt x="82312" y="113406"/>
                </a:lnTo>
                <a:close/>
                <a:moveTo>
                  <a:pt x="110884" y="113406"/>
                </a:moveTo>
                <a:lnTo>
                  <a:pt x="116173" y="122585"/>
                </a:lnTo>
                <a:lnTo>
                  <a:pt x="105626" y="122585"/>
                </a:lnTo>
                <a:lnTo>
                  <a:pt x="110884" y="113406"/>
                </a:lnTo>
                <a:close/>
                <a:moveTo>
                  <a:pt x="139487" y="113406"/>
                </a:moveTo>
                <a:lnTo>
                  <a:pt x="144776" y="122585"/>
                </a:lnTo>
                <a:lnTo>
                  <a:pt x="134228" y="122585"/>
                </a:lnTo>
                <a:lnTo>
                  <a:pt x="139487" y="113406"/>
                </a:lnTo>
                <a:close/>
                <a:moveTo>
                  <a:pt x="168119" y="113406"/>
                </a:moveTo>
                <a:lnTo>
                  <a:pt x="173378" y="122585"/>
                </a:lnTo>
                <a:lnTo>
                  <a:pt x="162831" y="122585"/>
                </a:lnTo>
                <a:lnTo>
                  <a:pt x="168119" y="113406"/>
                </a:lnTo>
                <a:close/>
                <a:moveTo>
                  <a:pt x="196691" y="113406"/>
                </a:moveTo>
                <a:lnTo>
                  <a:pt x="201950" y="122585"/>
                </a:lnTo>
                <a:lnTo>
                  <a:pt x="191403" y="122585"/>
                </a:lnTo>
                <a:lnTo>
                  <a:pt x="196691" y="113406"/>
                </a:lnTo>
                <a:close/>
                <a:moveTo>
                  <a:pt x="225294" y="113406"/>
                </a:moveTo>
                <a:lnTo>
                  <a:pt x="230583" y="122585"/>
                </a:lnTo>
                <a:lnTo>
                  <a:pt x="220005" y="122585"/>
                </a:lnTo>
                <a:lnTo>
                  <a:pt x="225294" y="113406"/>
                </a:lnTo>
                <a:close/>
                <a:moveTo>
                  <a:pt x="253896" y="113406"/>
                </a:moveTo>
                <a:lnTo>
                  <a:pt x="259185" y="122585"/>
                </a:lnTo>
                <a:lnTo>
                  <a:pt x="248607" y="122585"/>
                </a:lnTo>
                <a:lnTo>
                  <a:pt x="253896" y="113406"/>
                </a:lnTo>
                <a:close/>
                <a:moveTo>
                  <a:pt x="282468" y="113406"/>
                </a:moveTo>
                <a:lnTo>
                  <a:pt x="287757" y="122585"/>
                </a:lnTo>
                <a:lnTo>
                  <a:pt x="277210" y="122585"/>
                </a:lnTo>
                <a:lnTo>
                  <a:pt x="282468" y="113406"/>
                </a:lnTo>
                <a:close/>
                <a:moveTo>
                  <a:pt x="311101" y="113406"/>
                </a:moveTo>
                <a:lnTo>
                  <a:pt x="316359" y="122585"/>
                </a:lnTo>
                <a:lnTo>
                  <a:pt x="305812" y="122585"/>
                </a:lnTo>
                <a:lnTo>
                  <a:pt x="311101" y="113406"/>
                </a:lnTo>
                <a:close/>
                <a:moveTo>
                  <a:pt x="19211" y="108421"/>
                </a:moveTo>
                <a:lnTo>
                  <a:pt x="10761" y="123011"/>
                </a:lnTo>
                <a:lnTo>
                  <a:pt x="2341" y="108421"/>
                </a:lnTo>
                <a:close/>
                <a:moveTo>
                  <a:pt x="47783" y="108421"/>
                </a:moveTo>
                <a:lnTo>
                  <a:pt x="39363" y="123011"/>
                </a:lnTo>
                <a:lnTo>
                  <a:pt x="30913" y="108421"/>
                </a:lnTo>
                <a:close/>
                <a:moveTo>
                  <a:pt x="76385" y="108421"/>
                </a:moveTo>
                <a:lnTo>
                  <a:pt x="67966" y="123011"/>
                </a:lnTo>
                <a:lnTo>
                  <a:pt x="59516" y="108421"/>
                </a:lnTo>
                <a:close/>
                <a:moveTo>
                  <a:pt x="105018" y="108421"/>
                </a:moveTo>
                <a:lnTo>
                  <a:pt x="96568" y="123011"/>
                </a:lnTo>
                <a:lnTo>
                  <a:pt x="88148" y="108421"/>
                </a:lnTo>
                <a:close/>
                <a:moveTo>
                  <a:pt x="133590" y="108421"/>
                </a:moveTo>
                <a:lnTo>
                  <a:pt x="125140" y="123011"/>
                </a:lnTo>
                <a:lnTo>
                  <a:pt x="116720" y="108421"/>
                </a:lnTo>
                <a:close/>
                <a:moveTo>
                  <a:pt x="162192" y="108421"/>
                </a:moveTo>
                <a:lnTo>
                  <a:pt x="153742" y="123011"/>
                </a:lnTo>
                <a:lnTo>
                  <a:pt x="145353" y="108421"/>
                </a:lnTo>
                <a:close/>
                <a:moveTo>
                  <a:pt x="190795" y="108421"/>
                </a:moveTo>
                <a:lnTo>
                  <a:pt x="182375" y="123011"/>
                </a:lnTo>
                <a:lnTo>
                  <a:pt x="173925" y="108421"/>
                </a:lnTo>
                <a:close/>
                <a:moveTo>
                  <a:pt x="219367" y="108421"/>
                </a:moveTo>
                <a:lnTo>
                  <a:pt x="210947" y="123011"/>
                </a:lnTo>
                <a:lnTo>
                  <a:pt x="202497" y="108421"/>
                </a:lnTo>
                <a:close/>
                <a:moveTo>
                  <a:pt x="247969" y="108421"/>
                </a:moveTo>
                <a:lnTo>
                  <a:pt x="239549" y="123011"/>
                </a:lnTo>
                <a:lnTo>
                  <a:pt x="231099" y="108421"/>
                </a:lnTo>
                <a:close/>
                <a:moveTo>
                  <a:pt x="276602" y="108421"/>
                </a:moveTo>
                <a:lnTo>
                  <a:pt x="268152" y="123011"/>
                </a:lnTo>
                <a:lnTo>
                  <a:pt x="259732" y="108421"/>
                </a:lnTo>
                <a:close/>
                <a:moveTo>
                  <a:pt x="305174" y="108421"/>
                </a:moveTo>
                <a:lnTo>
                  <a:pt x="296724" y="123011"/>
                </a:lnTo>
                <a:lnTo>
                  <a:pt x="288304" y="108421"/>
                </a:lnTo>
                <a:close/>
                <a:moveTo>
                  <a:pt x="25108" y="110670"/>
                </a:moveTo>
                <a:lnTo>
                  <a:pt x="23922" y="112737"/>
                </a:lnTo>
                <a:lnTo>
                  <a:pt x="18633" y="121886"/>
                </a:lnTo>
                <a:lnTo>
                  <a:pt x="17448" y="123953"/>
                </a:lnTo>
                <a:lnTo>
                  <a:pt x="32737" y="123953"/>
                </a:lnTo>
                <a:lnTo>
                  <a:pt x="31552" y="121886"/>
                </a:lnTo>
                <a:lnTo>
                  <a:pt x="26293" y="112737"/>
                </a:lnTo>
                <a:lnTo>
                  <a:pt x="25108" y="110670"/>
                </a:lnTo>
                <a:close/>
                <a:moveTo>
                  <a:pt x="53710" y="110670"/>
                </a:moveTo>
                <a:lnTo>
                  <a:pt x="52525" y="112737"/>
                </a:lnTo>
                <a:lnTo>
                  <a:pt x="47266" y="121886"/>
                </a:lnTo>
                <a:lnTo>
                  <a:pt x="46081" y="123953"/>
                </a:lnTo>
                <a:lnTo>
                  <a:pt x="61339" y="123953"/>
                </a:lnTo>
                <a:lnTo>
                  <a:pt x="60184" y="121886"/>
                </a:lnTo>
                <a:lnTo>
                  <a:pt x="54895" y="112737"/>
                </a:lnTo>
                <a:lnTo>
                  <a:pt x="53710" y="110670"/>
                </a:lnTo>
                <a:close/>
                <a:moveTo>
                  <a:pt x="82312" y="110670"/>
                </a:moveTo>
                <a:lnTo>
                  <a:pt x="81157" y="112737"/>
                </a:lnTo>
                <a:lnTo>
                  <a:pt x="75868" y="121886"/>
                </a:lnTo>
                <a:lnTo>
                  <a:pt x="74683" y="123953"/>
                </a:lnTo>
                <a:lnTo>
                  <a:pt x="89972" y="123953"/>
                </a:lnTo>
                <a:lnTo>
                  <a:pt x="88787" y="121886"/>
                </a:lnTo>
                <a:lnTo>
                  <a:pt x="83498" y="112737"/>
                </a:lnTo>
                <a:lnTo>
                  <a:pt x="82312" y="110670"/>
                </a:lnTo>
                <a:close/>
                <a:moveTo>
                  <a:pt x="110884" y="110670"/>
                </a:moveTo>
                <a:lnTo>
                  <a:pt x="109699" y="112737"/>
                </a:lnTo>
                <a:lnTo>
                  <a:pt x="104440" y="121886"/>
                </a:lnTo>
                <a:lnTo>
                  <a:pt x="103255" y="123953"/>
                </a:lnTo>
                <a:lnTo>
                  <a:pt x="118514" y="123953"/>
                </a:lnTo>
                <a:lnTo>
                  <a:pt x="117359" y="121886"/>
                </a:lnTo>
                <a:lnTo>
                  <a:pt x="112070" y="112737"/>
                </a:lnTo>
                <a:lnTo>
                  <a:pt x="110884" y="110670"/>
                </a:lnTo>
                <a:close/>
                <a:moveTo>
                  <a:pt x="139487" y="110670"/>
                </a:moveTo>
                <a:lnTo>
                  <a:pt x="138332" y="112737"/>
                </a:lnTo>
                <a:lnTo>
                  <a:pt x="133043" y="121886"/>
                </a:lnTo>
                <a:lnTo>
                  <a:pt x="131857" y="123953"/>
                </a:lnTo>
                <a:lnTo>
                  <a:pt x="147146" y="123953"/>
                </a:lnTo>
                <a:lnTo>
                  <a:pt x="145961" y="121886"/>
                </a:lnTo>
                <a:lnTo>
                  <a:pt x="140672" y="112737"/>
                </a:lnTo>
                <a:lnTo>
                  <a:pt x="139487" y="110670"/>
                </a:lnTo>
                <a:close/>
                <a:moveTo>
                  <a:pt x="168119" y="110670"/>
                </a:moveTo>
                <a:lnTo>
                  <a:pt x="166934" y="112737"/>
                </a:lnTo>
                <a:lnTo>
                  <a:pt x="161645" y="121886"/>
                </a:lnTo>
                <a:lnTo>
                  <a:pt x="160490" y="123953"/>
                </a:lnTo>
                <a:lnTo>
                  <a:pt x="175749" y="123953"/>
                </a:lnTo>
                <a:lnTo>
                  <a:pt x="174563" y="121886"/>
                </a:lnTo>
                <a:lnTo>
                  <a:pt x="169305" y="112737"/>
                </a:lnTo>
                <a:lnTo>
                  <a:pt x="168119" y="110670"/>
                </a:lnTo>
                <a:close/>
                <a:moveTo>
                  <a:pt x="196691" y="110670"/>
                </a:moveTo>
                <a:lnTo>
                  <a:pt x="195506" y="112737"/>
                </a:lnTo>
                <a:lnTo>
                  <a:pt x="190217" y="121886"/>
                </a:lnTo>
                <a:lnTo>
                  <a:pt x="189062" y="123953"/>
                </a:lnTo>
                <a:lnTo>
                  <a:pt x="204321" y="123953"/>
                </a:lnTo>
                <a:lnTo>
                  <a:pt x="203135" y="121886"/>
                </a:lnTo>
                <a:lnTo>
                  <a:pt x="197877" y="112737"/>
                </a:lnTo>
                <a:lnTo>
                  <a:pt x="196691" y="110670"/>
                </a:lnTo>
                <a:close/>
                <a:moveTo>
                  <a:pt x="225294" y="110670"/>
                </a:moveTo>
                <a:lnTo>
                  <a:pt x="224108" y="112737"/>
                </a:lnTo>
                <a:lnTo>
                  <a:pt x="218850" y="121886"/>
                </a:lnTo>
                <a:lnTo>
                  <a:pt x="217664" y="123953"/>
                </a:lnTo>
                <a:lnTo>
                  <a:pt x="232923" y="123953"/>
                </a:lnTo>
                <a:lnTo>
                  <a:pt x="231768" y="121886"/>
                </a:lnTo>
                <a:lnTo>
                  <a:pt x="226479" y="112737"/>
                </a:lnTo>
                <a:lnTo>
                  <a:pt x="225294" y="110670"/>
                </a:lnTo>
                <a:close/>
                <a:moveTo>
                  <a:pt x="253896" y="110670"/>
                </a:moveTo>
                <a:lnTo>
                  <a:pt x="252741" y="112737"/>
                </a:lnTo>
                <a:lnTo>
                  <a:pt x="247452" y="121886"/>
                </a:lnTo>
                <a:lnTo>
                  <a:pt x="246267" y="123953"/>
                </a:lnTo>
                <a:lnTo>
                  <a:pt x="261556" y="123953"/>
                </a:lnTo>
                <a:lnTo>
                  <a:pt x="260370" y="121886"/>
                </a:lnTo>
                <a:lnTo>
                  <a:pt x="255082" y="112737"/>
                </a:lnTo>
                <a:lnTo>
                  <a:pt x="253896" y="110670"/>
                </a:lnTo>
                <a:close/>
                <a:moveTo>
                  <a:pt x="282468" y="110670"/>
                </a:moveTo>
                <a:lnTo>
                  <a:pt x="281313" y="112737"/>
                </a:lnTo>
                <a:lnTo>
                  <a:pt x="276024" y="121886"/>
                </a:lnTo>
                <a:lnTo>
                  <a:pt x="274839" y="123953"/>
                </a:lnTo>
                <a:lnTo>
                  <a:pt x="290128" y="123953"/>
                </a:lnTo>
                <a:lnTo>
                  <a:pt x="288942" y="121886"/>
                </a:lnTo>
                <a:lnTo>
                  <a:pt x="283654" y="112737"/>
                </a:lnTo>
                <a:lnTo>
                  <a:pt x="282468" y="110670"/>
                </a:lnTo>
                <a:close/>
                <a:moveTo>
                  <a:pt x="311101" y="110670"/>
                </a:moveTo>
                <a:lnTo>
                  <a:pt x="309915" y="112737"/>
                </a:lnTo>
                <a:lnTo>
                  <a:pt x="304627" y="121886"/>
                </a:lnTo>
                <a:lnTo>
                  <a:pt x="303441" y="123953"/>
                </a:lnTo>
                <a:lnTo>
                  <a:pt x="318730" y="123953"/>
                </a:lnTo>
                <a:lnTo>
                  <a:pt x="317545" y="121886"/>
                </a:lnTo>
                <a:lnTo>
                  <a:pt x="312256" y="112737"/>
                </a:lnTo>
                <a:lnTo>
                  <a:pt x="311101" y="110670"/>
                </a:lnTo>
                <a:close/>
                <a:moveTo>
                  <a:pt x="25108" y="109819"/>
                </a:moveTo>
                <a:lnTo>
                  <a:pt x="33527" y="124379"/>
                </a:lnTo>
                <a:lnTo>
                  <a:pt x="16718" y="124379"/>
                </a:lnTo>
                <a:lnTo>
                  <a:pt x="25108" y="109819"/>
                </a:lnTo>
                <a:close/>
                <a:moveTo>
                  <a:pt x="53710" y="109819"/>
                </a:moveTo>
                <a:lnTo>
                  <a:pt x="62160" y="124379"/>
                </a:lnTo>
                <a:lnTo>
                  <a:pt x="45260" y="124379"/>
                </a:lnTo>
                <a:lnTo>
                  <a:pt x="53710" y="109819"/>
                </a:lnTo>
                <a:close/>
                <a:moveTo>
                  <a:pt x="82312" y="109819"/>
                </a:moveTo>
                <a:lnTo>
                  <a:pt x="90762" y="124379"/>
                </a:lnTo>
                <a:lnTo>
                  <a:pt x="73923" y="124379"/>
                </a:lnTo>
                <a:lnTo>
                  <a:pt x="82312" y="109819"/>
                </a:lnTo>
                <a:close/>
                <a:moveTo>
                  <a:pt x="110884" y="109819"/>
                </a:moveTo>
                <a:lnTo>
                  <a:pt x="119334" y="124379"/>
                </a:lnTo>
                <a:lnTo>
                  <a:pt x="102495" y="124379"/>
                </a:lnTo>
                <a:lnTo>
                  <a:pt x="110884" y="109819"/>
                </a:lnTo>
                <a:close/>
                <a:moveTo>
                  <a:pt x="139517" y="109819"/>
                </a:moveTo>
                <a:lnTo>
                  <a:pt x="147937" y="124379"/>
                </a:lnTo>
                <a:lnTo>
                  <a:pt x="131097" y="124379"/>
                </a:lnTo>
                <a:lnTo>
                  <a:pt x="139517" y="109819"/>
                </a:lnTo>
                <a:close/>
                <a:moveTo>
                  <a:pt x="168119" y="109819"/>
                </a:moveTo>
                <a:lnTo>
                  <a:pt x="176539" y="124379"/>
                </a:lnTo>
                <a:lnTo>
                  <a:pt x="159700" y="124379"/>
                </a:lnTo>
                <a:lnTo>
                  <a:pt x="168119" y="109819"/>
                </a:lnTo>
                <a:close/>
                <a:moveTo>
                  <a:pt x="196691" y="109819"/>
                </a:moveTo>
                <a:lnTo>
                  <a:pt x="205111" y="124379"/>
                </a:lnTo>
                <a:lnTo>
                  <a:pt x="188302" y="124379"/>
                </a:lnTo>
                <a:lnTo>
                  <a:pt x="196691" y="109819"/>
                </a:lnTo>
                <a:close/>
                <a:moveTo>
                  <a:pt x="225294" y="109819"/>
                </a:moveTo>
                <a:lnTo>
                  <a:pt x="233744" y="124379"/>
                </a:lnTo>
                <a:lnTo>
                  <a:pt x="216905" y="124379"/>
                </a:lnTo>
                <a:lnTo>
                  <a:pt x="225294" y="109819"/>
                </a:lnTo>
                <a:close/>
                <a:moveTo>
                  <a:pt x="253896" y="109819"/>
                </a:moveTo>
                <a:lnTo>
                  <a:pt x="262346" y="124379"/>
                </a:lnTo>
                <a:lnTo>
                  <a:pt x="245507" y="124379"/>
                </a:lnTo>
                <a:lnTo>
                  <a:pt x="253896" y="109819"/>
                </a:lnTo>
                <a:close/>
                <a:moveTo>
                  <a:pt x="282468" y="109819"/>
                </a:moveTo>
                <a:lnTo>
                  <a:pt x="290918" y="124379"/>
                </a:lnTo>
                <a:lnTo>
                  <a:pt x="274079" y="124379"/>
                </a:lnTo>
                <a:lnTo>
                  <a:pt x="282468" y="109819"/>
                </a:lnTo>
                <a:close/>
                <a:moveTo>
                  <a:pt x="311101" y="109819"/>
                </a:moveTo>
                <a:lnTo>
                  <a:pt x="319520" y="124379"/>
                </a:lnTo>
                <a:lnTo>
                  <a:pt x="302651" y="124379"/>
                </a:lnTo>
                <a:lnTo>
                  <a:pt x="311101" y="109819"/>
                </a:lnTo>
                <a:close/>
                <a:moveTo>
                  <a:pt x="110884" y="107084"/>
                </a:moveTo>
                <a:lnTo>
                  <a:pt x="100155" y="125716"/>
                </a:lnTo>
                <a:lnTo>
                  <a:pt x="121736" y="125716"/>
                </a:lnTo>
                <a:lnTo>
                  <a:pt x="110884" y="107084"/>
                </a:lnTo>
                <a:close/>
                <a:moveTo>
                  <a:pt x="225294" y="107084"/>
                </a:moveTo>
                <a:lnTo>
                  <a:pt x="214503" y="125716"/>
                </a:lnTo>
                <a:lnTo>
                  <a:pt x="236084" y="125716"/>
                </a:lnTo>
                <a:lnTo>
                  <a:pt x="225294" y="107084"/>
                </a:lnTo>
                <a:close/>
                <a:moveTo>
                  <a:pt x="1" y="107084"/>
                </a:moveTo>
                <a:lnTo>
                  <a:pt x="10791" y="125777"/>
                </a:lnTo>
                <a:lnTo>
                  <a:pt x="21551" y="107084"/>
                </a:lnTo>
                <a:close/>
                <a:moveTo>
                  <a:pt x="25108" y="107084"/>
                </a:moveTo>
                <a:lnTo>
                  <a:pt x="14317" y="125777"/>
                </a:lnTo>
                <a:lnTo>
                  <a:pt x="35898" y="125777"/>
                </a:lnTo>
                <a:lnTo>
                  <a:pt x="25108" y="107084"/>
                </a:lnTo>
                <a:close/>
                <a:moveTo>
                  <a:pt x="28603" y="107084"/>
                </a:moveTo>
                <a:lnTo>
                  <a:pt x="39394" y="125777"/>
                </a:lnTo>
                <a:lnTo>
                  <a:pt x="50154" y="107084"/>
                </a:lnTo>
                <a:close/>
                <a:moveTo>
                  <a:pt x="53710" y="107084"/>
                </a:moveTo>
                <a:lnTo>
                  <a:pt x="42920" y="125777"/>
                </a:lnTo>
                <a:lnTo>
                  <a:pt x="64500" y="125777"/>
                </a:lnTo>
                <a:lnTo>
                  <a:pt x="53710" y="107084"/>
                </a:lnTo>
                <a:close/>
                <a:moveTo>
                  <a:pt x="57175" y="107084"/>
                </a:moveTo>
                <a:lnTo>
                  <a:pt x="67966" y="125777"/>
                </a:lnTo>
                <a:lnTo>
                  <a:pt x="78756" y="107084"/>
                </a:lnTo>
                <a:close/>
                <a:moveTo>
                  <a:pt x="82312" y="107084"/>
                </a:moveTo>
                <a:lnTo>
                  <a:pt x="71522" y="125777"/>
                </a:lnTo>
                <a:lnTo>
                  <a:pt x="93103" y="125777"/>
                </a:lnTo>
                <a:lnTo>
                  <a:pt x="82312" y="107084"/>
                </a:lnTo>
                <a:close/>
                <a:moveTo>
                  <a:pt x="85777" y="107084"/>
                </a:moveTo>
                <a:lnTo>
                  <a:pt x="96568" y="125777"/>
                </a:lnTo>
                <a:lnTo>
                  <a:pt x="107358" y="107084"/>
                </a:lnTo>
                <a:close/>
                <a:moveTo>
                  <a:pt x="114349" y="107084"/>
                </a:moveTo>
                <a:lnTo>
                  <a:pt x="125140" y="125777"/>
                </a:lnTo>
                <a:lnTo>
                  <a:pt x="135930" y="107084"/>
                </a:lnTo>
                <a:close/>
                <a:moveTo>
                  <a:pt x="139517" y="107084"/>
                </a:moveTo>
                <a:lnTo>
                  <a:pt x="128727" y="125777"/>
                </a:lnTo>
                <a:lnTo>
                  <a:pt x="150308" y="125777"/>
                </a:lnTo>
                <a:lnTo>
                  <a:pt x="139517" y="107084"/>
                </a:lnTo>
                <a:close/>
                <a:moveTo>
                  <a:pt x="142952" y="107084"/>
                </a:moveTo>
                <a:lnTo>
                  <a:pt x="153742" y="125777"/>
                </a:lnTo>
                <a:lnTo>
                  <a:pt x="164533" y="107084"/>
                </a:lnTo>
                <a:close/>
                <a:moveTo>
                  <a:pt x="168119" y="107084"/>
                </a:moveTo>
                <a:lnTo>
                  <a:pt x="157329" y="125777"/>
                </a:lnTo>
                <a:lnTo>
                  <a:pt x="178910" y="125777"/>
                </a:lnTo>
                <a:lnTo>
                  <a:pt x="168119" y="107084"/>
                </a:lnTo>
                <a:close/>
                <a:moveTo>
                  <a:pt x="171585" y="107084"/>
                </a:moveTo>
                <a:lnTo>
                  <a:pt x="182375" y="125777"/>
                </a:lnTo>
                <a:lnTo>
                  <a:pt x="193166" y="107084"/>
                </a:lnTo>
                <a:close/>
                <a:moveTo>
                  <a:pt x="196691" y="107084"/>
                </a:moveTo>
                <a:lnTo>
                  <a:pt x="185901" y="125777"/>
                </a:lnTo>
                <a:lnTo>
                  <a:pt x="207482" y="125777"/>
                </a:lnTo>
                <a:lnTo>
                  <a:pt x="196691" y="107084"/>
                </a:lnTo>
                <a:close/>
                <a:moveTo>
                  <a:pt x="200157" y="107084"/>
                </a:moveTo>
                <a:lnTo>
                  <a:pt x="210947" y="125777"/>
                </a:lnTo>
                <a:lnTo>
                  <a:pt x="221737" y="107084"/>
                </a:lnTo>
                <a:close/>
                <a:moveTo>
                  <a:pt x="228759" y="107084"/>
                </a:moveTo>
                <a:lnTo>
                  <a:pt x="239549" y="125777"/>
                </a:lnTo>
                <a:lnTo>
                  <a:pt x="250340" y="107084"/>
                </a:lnTo>
                <a:close/>
                <a:moveTo>
                  <a:pt x="253896" y="107084"/>
                </a:moveTo>
                <a:lnTo>
                  <a:pt x="243106" y="125777"/>
                </a:lnTo>
                <a:lnTo>
                  <a:pt x="264687" y="125777"/>
                </a:lnTo>
                <a:lnTo>
                  <a:pt x="253896" y="107084"/>
                </a:lnTo>
                <a:close/>
                <a:moveTo>
                  <a:pt x="257361" y="107084"/>
                </a:moveTo>
                <a:lnTo>
                  <a:pt x="268152" y="125777"/>
                </a:lnTo>
                <a:lnTo>
                  <a:pt x="278942" y="107084"/>
                </a:lnTo>
                <a:close/>
                <a:moveTo>
                  <a:pt x="282468" y="107084"/>
                </a:moveTo>
                <a:lnTo>
                  <a:pt x="271678" y="125777"/>
                </a:lnTo>
                <a:lnTo>
                  <a:pt x="293259" y="125777"/>
                </a:lnTo>
                <a:lnTo>
                  <a:pt x="282468" y="107084"/>
                </a:lnTo>
                <a:close/>
                <a:moveTo>
                  <a:pt x="285964" y="107084"/>
                </a:moveTo>
                <a:lnTo>
                  <a:pt x="296754" y="125777"/>
                </a:lnTo>
                <a:lnTo>
                  <a:pt x="307545" y="107084"/>
                </a:lnTo>
                <a:close/>
                <a:moveTo>
                  <a:pt x="311101" y="107084"/>
                </a:moveTo>
                <a:lnTo>
                  <a:pt x="300310" y="125777"/>
                </a:lnTo>
                <a:lnTo>
                  <a:pt x="321891" y="125777"/>
                </a:lnTo>
                <a:lnTo>
                  <a:pt x="311101" y="107084"/>
                </a:lnTo>
                <a:close/>
                <a:moveTo>
                  <a:pt x="9454" y="133923"/>
                </a:moveTo>
                <a:lnTo>
                  <a:pt x="10730" y="136172"/>
                </a:lnTo>
                <a:lnTo>
                  <a:pt x="12068" y="133923"/>
                </a:lnTo>
                <a:close/>
                <a:moveTo>
                  <a:pt x="38056" y="133923"/>
                </a:moveTo>
                <a:lnTo>
                  <a:pt x="39363" y="136172"/>
                </a:lnTo>
                <a:lnTo>
                  <a:pt x="40670" y="133923"/>
                </a:lnTo>
                <a:close/>
                <a:moveTo>
                  <a:pt x="66659" y="133923"/>
                </a:moveTo>
                <a:lnTo>
                  <a:pt x="67966" y="136172"/>
                </a:lnTo>
                <a:lnTo>
                  <a:pt x="69303" y="133923"/>
                </a:lnTo>
                <a:close/>
                <a:moveTo>
                  <a:pt x="95231" y="133923"/>
                </a:moveTo>
                <a:lnTo>
                  <a:pt x="96538" y="136172"/>
                </a:lnTo>
                <a:lnTo>
                  <a:pt x="97875" y="133923"/>
                </a:lnTo>
                <a:close/>
                <a:moveTo>
                  <a:pt x="123863" y="133923"/>
                </a:moveTo>
                <a:lnTo>
                  <a:pt x="125140" y="136172"/>
                </a:lnTo>
                <a:lnTo>
                  <a:pt x="126477" y="133923"/>
                </a:lnTo>
                <a:close/>
                <a:moveTo>
                  <a:pt x="152466" y="133923"/>
                </a:moveTo>
                <a:lnTo>
                  <a:pt x="153742" y="136172"/>
                </a:lnTo>
                <a:lnTo>
                  <a:pt x="155080" y="133923"/>
                </a:lnTo>
                <a:close/>
                <a:moveTo>
                  <a:pt x="181068" y="133923"/>
                </a:moveTo>
                <a:lnTo>
                  <a:pt x="182375" y="136172"/>
                </a:lnTo>
                <a:lnTo>
                  <a:pt x="183652" y="133923"/>
                </a:lnTo>
                <a:close/>
                <a:moveTo>
                  <a:pt x="209640" y="133923"/>
                </a:moveTo>
                <a:lnTo>
                  <a:pt x="210947" y="136172"/>
                </a:lnTo>
                <a:lnTo>
                  <a:pt x="212254" y="133923"/>
                </a:lnTo>
                <a:close/>
                <a:moveTo>
                  <a:pt x="238242" y="133923"/>
                </a:moveTo>
                <a:lnTo>
                  <a:pt x="239549" y="136172"/>
                </a:lnTo>
                <a:lnTo>
                  <a:pt x="240887" y="133923"/>
                </a:lnTo>
                <a:close/>
                <a:moveTo>
                  <a:pt x="266814" y="133923"/>
                </a:moveTo>
                <a:lnTo>
                  <a:pt x="268121" y="136172"/>
                </a:lnTo>
                <a:lnTo>
                  <a:pt x="269459" y="133923"/>
                </a:lnTo>
                <a:close/>
                <a:moveTo>
                  <a:pt x="295447" y="133923"/>
                </a:moveTo>
                <a:lnTo>
                  <a:pt x="296724" y="136172"/>
                </a:lnTo>
                <a:lnTo>
                  <a:pt x="298061" y="133923"/>
                </a:lnTo>
                <a:close/>
                <a:moveTo>
                  <a:pt x="16050" y="131643"/>
                </a:moveTo>
                <a:lnTo>
                  <a:pt x="10761" y="140823"/>
                </a:lnTo>
                <a:lnTo>
                  <a:pt x="5502" y="131643"/>
                </a:lnTo>
                <a:close/>
                <a:moveTo>
                  <a:pt x="44682" y="131643"/>
                </a:moveTo>
                <a:lnTo>
                  <a:pt x="39394" y="140823"/>
                </a:lnTo>
                <a:lnTo>
                  <a:pt x="34105" y="131643"/>
                </a:lnTo>
                <a:close/>
                <a:moveTo>
                  <a:pt x="73224" y="131643"/>
                </a:moveTo>
                <a:lnTo>
                  <a:pt x="67966" y="140823"/>
                </a:lnTo>
                <a:lnTo>
                  <a:pt x="62677" y="131643"/>
                </a:lnTo>
                <a:close/>
                <a:moveTo>
                  <a:pt x="101857" y="131643"/>
                </a:moveTo>
                <a:lnTo>
                  <a:pt x="96568" y="140823"/>
                </a:lnTo>
                <a:lnTo>
                  <a:pt x="91279" y="131643"/>
                </a:lnTo>
                <a:close/>
                <a:moveTo>
                  <a:pt x="130459" y="131643"/>
                </a:moveTo>
                <a:lnTo>
                  <a:pt x="125170" y="140823"/>
                </a:lnTo>
                <a:lnTo>
                  <a:pt x="119912" y="131643"/>
                </a:lnTo>
                <a:close/>
                <a:moveTo>
                  <a:pt x="159031" y="131643"/>
                </a:moveTo>
                <a:lnTo>
                  <a:pt x="153742" y="140823"/>
                </a:lnTo>
                <a:lnTo>
                  <a:pt x="148484" y="131643"/>
                </a:lnTo>
                <a:close/>
                <a:moveTo>
                  <a:pt x="187633" y="131643"/>
                </a:moveTo>
                <a:lnTo>
                  <a:pt x="182375" y="140823"/>
                </a:lnTo>
                <a:lnTo>
                  <a:pt x="177086" y="131643"/>
                </a:lnTo>
                <a:close/>
                <a:moveTo>
                  <a:pt x="216266" y="131643"/>
                </a:moveTo>
                <a:lnTo>
                  <a:pt x="210977" y="140823"/>
                </a:lnTo>
                <a:lnTo>
                  <a:pt x="205689" y="131643"/>
                </a:lnTo>
                <a:close/>
                <a:moveTo>
                  <a:pt x="244808" y="131643"/>
                </a:moveTo>
                <a:lnTo>
                  <a:pt x="239549" y="140823"/>
                </a:lnTo>
                <a:lnTo>
                  <a:pt x="234260" y="131643"/>
                </a:lnTo>
                <a:close/>
                <a:moveTo>
                  <a:pt x="273441" y="131643"/>
                </a:moveTo>
                <a:lnTo>
                  <a:pt x="268152" y="140823"/>
                </a:lnTo>
                <a:lnTo>
                  <a:pt x="262863" y="131643"/>
                </a:lnTo>
                <a:close/>
                <a:moveTo>
                  <a:pt x="302043" y="131643"/>
                </a:moveTo>
                <a:lnTo>
                  <a:pt x="296754" y="140823"/>
                </a:lnTo>
                <a:lnTo>
                  <a:pt x="291496" y="131643"/>
                </a:lnTo>
                <a:close/>
                <a:moveTo>
                  <a:pt x="25108" y="139394"/>
                </a:moveTo>
                <a:lnTo>
                  <a:pt x="23801" y="141643"/>
                </a:lnTo>
                <a:lnTo>
                  <a:pt x="26445" y="141643"/>
                </a:lnTo>
                <a:lnTo>
                  <a:pt x="25108" y="139394"/>
                </a:lnTo>
                <a:close/>
                <a:moveTo>
                  <a:pt x="53710" y="139394"/>
                </a:moveTo>
                <a:lnTo>
                  <a:pt x="52433" y="141643"/>
                </a:lnTo>
                <a:lnTo>
                  <a:pt x="55047" y="141643"/>
                </a:lnTo>
                <a:lnTo>
                  <a:pt x="53710" y="139394"/>
                </a:lnTo>
                <a:close/>
                <a:moveTo>
                  <a:pt x="82312" y="139394"/>
                </a:moveTo>
                <a:lnTo>
                  <a:pt x="81036" y="141643"/>
                </a:lnTo>
                <a:lnTo>
                  <a:pt x="83650" y="141643"/>
                </a:lnTo>
                <a:lnTo>
                  <a:pt x="82312" y="139394"/>
                </a:lnTo>
                <a:close/>
                <a:moveTo>
                  <a:pt x="110884" y="139394"/>
                </a:moveTo>
                <a:lnTo>
                  <a:pt x="109608" y="141643"/>
                </a:lnTo>
                <a:lnTo>
                  <a:pt x="112222" y="141643"/>
                </a:lnTo>
                <a:lnTo>
                  <a:pt x="110884" y="139394"/>
                </a:lnTo>
                <a:close/>
                <a:moveTo>
                  <a:pt x="139517" y="139394"/>
                </a:moveTo>
                <a:lnTo>
                  <a:pt x="138210" y="141643"/>
                </a:lnTo>
                <a:lnTo>
                  <a:pt x="140824" y="141643"/>
                </a:lnTo>
                <a:lnTo>
                  <a:pt x="139517" y="139394"/>
                </a:lnTo>
                <a:close/>
                <a:moveTo>
                  <a:pt x="168119" y="139394"/>
                </a:moveTo>
                <a:lnTo>
                  <a:pt x="166812" y="141643"/>
                </a:lnTo>
                <a:lnTo>
                  <a:pt x="169457" y="141643"/>
                </a:lnTo>
                <a:lnTo>
                  <a:pt x="168119" y="139394"/>
                </a:lnTo>
                <a:close/>
                <a:moveTo>
                  <a:pt x="196691" y="139394"/>
                </a:moveTo>
                <a:lnTo>
                  <a:pt x="195384" y="141643"/>
                </a:lnTo>
                <a:lnTo>
                  <a:pt x="198029" y="141643"/>
                </a:lnTo>
                <a:lnTo>
                  <a:pt x="196691" y="139394"/>
                </a:lnTo>
                <a:close/>
                <a:moveTo>
                  <a:pt x="225294" y="139394"/>
                </a:moveTo>
                <a:lnTo>
                  <a:pt x="224017" y="141643"/>
                </a:lnTo>
                <a:lnTo>
                  <a:pt x="226631" y="141643"/>
                </a:lnTo>
                <a:lnTo>
                  <a:pt x="225294" y="139394"/>
                </a:lnTo>
                <a:close/>
                <a:moveTo>
                  <a:pt x="253896" y="139394"/>
                </a:moveTo>
                <a:lnTo>
                  <a:pt x="252620" y="141643"/>
                </a:lnTo>
                <a:lnTo>
                  <a:pt x="255234" y="141643"/>
                </a:lnTo>
                <a:lnTo>
                  <a:pt x="253896" y="139394"/>
                </a:lnTo>
                <a:close/>
                <a:moveTo>
                  <a:pt x="282468" y="139394"/>
                </a:moveTo>
                <a:lnTo>
                  <a:pt x="281191" y="141643"/>
                </a:lnTo>
                <a:lnTo>
                  <a:pt x="283805" y="141643"/>
                </a:lnTo>
                <a:lnTo>
                  <a:pt x="282468" y="139394"/>
                </a:lnTo>
                <a:close/>
                <a:moveTo>
                  <a:pt x="311101" y="139394"/>
                </a:moveTo>
                <a:lnTo>
                  <a:pt x="309794" y="141643"/>
                </a:lnTo>
                <a:lnTo>
                  <a:pt x="312408" y="141643"/>
                </a:lnTo>
                <a:lnTo>
                  <a:pt x="311101" y="139394"/>
                </a:lnTo>
                <a:close/>
                <a:moveTo>
                  <a:pt x="3132" y="130245"/>
                </a:moveTo>
                <a:lnTo>
                  <a:pt x="4317" y="132312"/>
                </a:lnTo>
                <a:lnTo>
                  <a:pt x="9606" y="141461"/>
                </a:lnTo>
                <a:lnTo>
                  <a:pt x="10761" y="143498"/>
                </a:lnTo>
                <a:lnTo>
                  <a:pt x="11946" y="141461"/>
                </a:lnTo>
                <a:lnTo>
                  <a:pt x="17235" y="132312"/>
                </a:lnTo>
                <a:lnTo>
                  <a:pt x="18421" y="130245"/>
                </a:lnTo>
                <a:close/>
                <a:moveTo>
                  <a:pt x="31764" y="130245"/>
                </a:moveTo>
                <a:lnTo>
                  <a:pt x="32919" y="132312"/>
                </a:lnTo>
                <a:lnTo>
                  <a:pt x="38208" y="141461"/>
                </a:lnTo>
                <a:lnTo>
                  <a:pt x="39394" y="143498"/>
                </a:lnTo>
                <a:lnTo>
                  <a:pt x="40579" y="141461"/>
                </a:lnTo>
                <a:lnTo>
                  <a:pt x="45838" y="132312"/>
                </a:lnTo>
                <a:lnTo>
                  <a:pt x="47023" y="130245"/>
                </a:lnTo>
                <a:close/>
                <a:moveTo>
                  <a:pt x="60336" y="130245"/>
                </a:moveTo>
                <a:lnTo>
                  <a:pt x="61491" y="132312"/>
                </a:lnTo>
                <a:lnTo>
                  <a:pt x="66780" y="141461"/>
                </a:lnTo>
                <a:lnTo>
                  <a:pt x="67966" y="143498"/>
                </a:lnTo>
                <a:lnTo>
                  <a:pt x="69151" y="141461"/>
                </a:lnTo>
                <a:lnTo>
                  <a:pt x="74409" y="132312"/>
                </a:lnTo>
                <a:lnTo>
                  <a:pt x="75595" y="130245"/>
                </a:lnTo>
                <a:close/>
                <a:moveTo>
                  <a:pt x="88939" y="130245"/>
                </a:moveTo>
                <a:lnTo>
                  <a:pt x="90124" y="132312"/>
                </a:lnTo>
                <a:lnTo>
                  <a:pt x="95383" y="141461"/>
                </a:lnTo>
                <a:lnTo>
                  <a:pt x="96568" y="143498"/>
                </a:lnTo>
                <a:lnTo>
                  <a:pt x="97753" y="141461"/>
                </a:lnTo>
                <a:lnTo>
                  <a:pt x="103042" y="132312"/>
                </a:lnTo>
                <a:lnTo>
                  <a:pt x="104197" y="130245"/>
                </a:lnTo>
                <a:close/>
                <a:moveTo>
                  <a:pt x="117541" y="130245"/>
                </a:moveTo>
                <a:lnTo>
                  <a:pt x="118726" y="132312"/>
                </a:lnTo>
                <a:lnTo>
                  <a:pt x="124015" y="141461"/>
                </a:lnTo>
                <a:lnTo>
                  <a:pt x="125170" y="143498"/>
                </a:lnTo>
                <a:lnTo>
                  <a:pt x="126356" y="141461"/>
                </a:lnTo>
                <a:lnTo>
                  <a:pt x="131645" y="132312"/>
                </a:lnTo>
                <a:lnTo>
                  <a:pt x="132830" y="130245"/>
                </a:lnTo>
                <a:close/>
                <a:moveTo>
                  <a:pt x="146113" y="130245"/>
                </a:moveTo>
                <a:lnTo>
                  <a:pt x="147298" y="132312"/>
                </a:lnTo>
                <a:lnTo>
                  <a:pt x="152587" y="141461"/>
                </a:lnTo>
                <a:lnTo>
                  <a:pt x="153742" y="143498"/>
                </a:lnTo>
                <a:lnTo>
                  <a:pt x="154928" y="141461"/>
                </a:lnTo>
                <a:lnTo>
                  <a:pt x="160217" y="132312"/>
                </a:lnTo>
                <a:lnTo>
                  <a:pt x="161402" y="130245"/>
                </a:lnTo>
                <a:close/>
                <a:moveTo>
                  <a:pt x="174715" y="130245"/>
                </a:moveTo>
                <a:lnTo>
                  <a:pt x="175901" y="132312"/>
                </a:lnTo>
                <a:lnTo>
                  <a:pt x="181190" y="141461"/>
                </a:lnTo>
                <a:lnTo>
                  <a:pt x="182375" y="143498"/>
                </a:lnTo>
                <a:lnTo>
                  <a:pt x="183530" y="141461"/>
                </a:lnTo>
                <a:lnTo>
                  <a:pt x="188819" y="132312"/>
                </a:lnTo>
                <a:lnTo>
                  <a:pt x="190004" y="130245"/>
                </a:lnTo>
                <a:close/>
                <a:moveTo>
                  <a:pt x="203348" y="130245"/>
                </a:moveTo>
                <a:lnTo>
                  <a:pt x="204503" y="132312"/>
                </a:lnTo>
                <a:lnTo>
                  <a:pt x="209792" y="141461"/>
                </a:lnTo>
                <a:lnTo>
                  <a:pt x="210977" y="143498"/>
                </a:lnTo>
                <a:lnTo>
                  <a:pt x="212163" y="141461"/>
                </a:lnTo>
                <a:lnTo>
                  <a:pt x="217421" y="132312"/>
                </a:lnTo>
                <a:lnTo>
                  <a:pt x="218607" y="130245"/>
                </a:lnTo>
                <a:close/>
                <a:moveTo>
                  <a:pt x="231890" y="130245"/>
                </a:moveTo>
                <a:lnTo>
                  <a:pt x="233075" y="132312"/>
                </a:lnTo>
                <a:lnTo>
                  <a:pt x="238364" y="141461"/>
                </a:lnTo>
                <a:lnTo>
                  <a:pt x="239549" y="143498"/>
                </a:lnTo>
                <a:lnTo>
                  <a:pt x="240735" y="141461"/>
                </a:lnTo>
                <a:lnTo>
                  <a:pt x="245993" y="132312"/>
                </a:lnTo>
                <a:lnTo>
                  <a:pt x="247179" y="130245"/>
                </a:lnTo>
                <a:close/>
                <a:moveTo>
                  <a:pt x="260522" y="130245"/>
                </a:moveTo>
                <a:lnTo>
                  <a:pt x="261708" y="132312"/>
                </a:lnTo>
                <a:lnTo>
                  <a:pt x="266966" y="141461"/>
                </a:lnTo>
                <a:lnTo>
                  <a:pt x="268152" y="143498"/>
                </a:lnTo>
                <a:lnTo>
                  <a:pt x="269337" y="141461"/>
                </a:lnTo>
                <a:lnTo>
                  <a:pt x="274626" y="132312"/>
                </a:lnTo>
                <a:lnTo>
                  <a:pt x="275781" y="130245"/>
                </a:lnTo>
                <a:close/>
                <a:moveTo>
                  <a:pt x="289125" y="130245"/>
                </a:moveTo>
                <a:lnTo>
                  <a:pt x="290310" y="132312"/>
                </a:lnTo>
                <a:lnTo>
                  <a:pt x="295599" y="141461"/>
                </a:lnTo>
                <a:lnTo>
                  <a:pt x="296754" y="143498"/>
                </a:lnTo>
                <a:lnTo>
                  <a:pt x="297940" y="141461"/>
                </a:lnTo>
                <a:lnTo>
                  <a:pt x="303228" y="132312"/>
                </a:lnTo>
                <a:lnTo>
                  <a:pt x="304414" y="130245"/>
                </a:lnTo>
                <a:close/>
                <a:moveTo>
                  <a:pt x="25108" y="134804"/>
                </a:moveTo>
                <a:lnTo>
                  <a:pt x="30397" y="143953"/>
                </a:lnTo>
                <a:lnTo>
                  <a:pt x="19819" y="143953"/>
                </a:lnTo>
                <a:lnTo>
                  <a:pt x="25108" y="134804"/>
                </a:lnTo>
                <a:close/>
                <a:moveTo>
                  <a:pt x="53710" y="134804"/>
                </a:moveTo>
                <a:lnTo>
                  <a:pt x="58999" y="143953"/>
                </a:lnTo>
                <a:lnTo>
                  <a:pt x="48421" y="143953"/>
                </a:lnTo>
                <a:lnTo>
                  <a:pt x="53710" y="134804"/>
                </a:lnTo>
                <a:close/>
                <a:moveTo>
                  <a:pt x="82312" y="134804"/>
                </a:moveTo>
                <a:lnTo>
                  <a:pt x="87601" y="143953"/>
                </a:lnTo>
                <a:lnTo>
                  <a:pt x="77024" y="143953"/>
                </a:lnTo>
                <a:lnTo>
                  <a:pt x="82312" y="134804"/>
                </a:lnTo>
                <a:close/>
                <a:moveTo>
                  <a:pt x="110884" y="134804"/>
                </a:moveTo>
                <a:lnTo>
                  <a:pt x="116173" y="143953"/>
                </a:lnTo>
                <a:lnTo>
                  <a:pt x="105626" y="143953"/>
                </a:lnTo>
                <a:lnTo>
                  <a:pt x="110884" y="134804"/>
                </a:lnTo>
                <a:close/>
                <a:moveTo>
                  <a:pt x="139487" y="134804"/>
                </a:moveTo>
                <a:lnTo>
                  <a:pt x="144776" y="143953"/>
                </a:lnTo>
                <a:lnTo>
                  <a:pt x="134228" y="143953"/>
                </a:lnTo>
                <a:lnTo>
                  <a:pt x="139487" y="134804"/>
                </a:lnTo>
                <a:close/>
                <a:moveTo>
                  <a:pt x="168119" y="134804"/>
                </a:moveTo>
                <a:lnTo>
                  <a:pt x="173378" y="143953"/>
                </a:lnTo>
                <a:lnTo>
                  <a:pt x="162831" y="143953"/>
                </a:lnTo>
                <a:lnTo>
                  <a:pt x="168119" y="134804"/>
                </a:lnTo>
                <a:close/>
                <a:moveTo>
                  <a:pt x="196691" y="134804"/>
                </a:moveTo>
                <a:lnTo>
                  <a:pt x="201950" y="143953"/>
                </a:lnTo>
                <a:lnTo>
                  <a:pt x="191403" y="143953"/>
                </a:lnTo>
                <a:lnTo>
                  <a:pt x="196691" y="134804"/>
                </a:lnTo>
                <a:close/>
                <a:moveTo>
                  <a:pt x="225294" y="134804"/>
                </a:moveTo>
                <a:lnTo>
                  <a:pt x="230583" y="143953"/>
                </a:lnTo>
                <a:lnTo>
                  <a:pt x="220005" y="143953"/>
                </a:lnTo>
                <a:lnTo>
                  <a:pt x="225294" y="134804"/>
                </a:lnTo>
                <a:close/>
                <a:moveTo>
                  <a:pt x="253896" y="134804"/>
                </a:moveTo>
                <a:lnTo>
                  <a:pt x="259185" y="143953"/>
                </a:lnTo>
                <a:lnTo>
                  <a:pt x="248607" y="143953"/>
                </a:lnTo>
                <a:lnTo>
                  <a:pt x="253896" y="134804"/>
                </a:lnTo>
                <a:close/>
                <a:moveTo>
                  <a:pt x="282468" y="134804"/>
                </a:moveTo>
                <a:lnTo>
                  <a:pt x="287757" y="143953"/>
                </a:lnTo>
                <a:lnTo>
                  <a:pt x="277210" y="143953"/>
                </a:lnTo>
                <a:lnTo>
                  <a:pt x="282468" y="134804"/>
                </a:lnTo>
                <a:close/>
                <a:moveTo>
                  <a:pt x="311101" y="134804"/>
                </a:moveTo>
                <a:lnTo>
                  <a:pt x="316359" y="143953"/>
                </a:lnTo>
                <a:lnTo>
                  <a:pt x="305812" y="143953"/>
                </a:lnTo>
                <a:lnTo>
                  <a:pt x="311101" y="134804"/>
                </a:lnTo>
                <a:close/>
                <a:moveTo>
                  <a:pt x="19211" y="129820"/>
                </a:moveTo>
                <a:lnTo>
                  <a:pt x="10761" y="144409"/>
                </a:lnTo>
                <a:lnTo>
                  <a:pt x="2341" y="129820"/>
                </a:lnTo>
                <a:close/>
                <a:moveTo>
                  <a:pt x="47783" y="129820"/>
                </a:moveTo>
                <a:lnTo>
                  <a:pt x="39363" y="144409"/>
                </a:lnTo>
                <a:lnTo>
                  <a:pt x="30913" y="129820"/>
                </a:lnTo>
                <a:close/>
                <a:moveTo>
                  <a:pt x="76385" y="129820"/>
                </a:moveTo>
                <a:lnTo>
                  <a:pt x="67966" y="144409"/>
                </a:lnTo>
                <a:lnTo>
                  <a:pt x="59516" y="129820"/>
                </a:lnTo>
                <a:close/>
                <a:moveTo>
                  <a:pt x="105018" y="129820"/>
                </a:moveTo>
                <a:lnTo>
                  <a:pt x="96568" y="144409"/>
                </a:lnTo>
                <a:lnTo>
                  <a:pt x="88148" y="129820"/>
                </a:lnTo>
                <a:close/>
                <a:moveTo>
                  <a:pt x="133590" y="129820"/>
                </a:moveTo>
                <a:lnTo>
                  <a:pt x="125140" y="144409"/>
                </a:lnTo>
                <a:lnTo>
                  <a:pt x="116720" y="129820"/>
                </a:lnTo>
                <a:close/>
                <a:moveTo>
                  <a:pt x="162192" y="129820"/>
                </a:moveTo>
                <a:lnTo>
                  <a:pt x="153742" y="144409"/>
                </a:lnTo>
                <a:lnTo>
                  <a:pt x="145353" y="129820"/>
                </a:lnTo>
                <a:close/>
                <a:moveTo>
                  <a:pt x="190795" y="129820"/>
                </a:moveTo>
                <a:lnTo>
                  <a:pt x="182375" y="144409"/>
                </a:lnTo>
                <a:lnTo>
                  <a:pt x="173925" y="129820"/>
                </a:lnTo>
                <a:close/>
                <a:moveTo>
                  <a:pt x="219367" y="129820"/>
                </a:moveTo>
                <a:lnTo>
                  <a:pt x="210947" y="144409"/>
                </a:lnTo>
                <a:lnTo>
                  <a:pt x="202497" y="129820"/>
                </a:lnTo>
                <a:close/>
                <a:moveTo>
                  <a:pt x="247969" y="129820"/>
                </a:moveTo>
                <a:lnTo>
                  <a:pt x="239549" y="144409"/>
                </a:lnTo>
                <a:lnTo>
                  <a:pt x="231099" y="129820"/>
                </a:lnTo>
                <a:close/>
                <a:moveTo>
                  <a:pt x="276602" y="129820"/>
                </a:moveTo>
                <a:lnTo>
                  <a:pt x="268152" y="144409"/>
                </a:lnTo>
                <a:lnTo>
                  <a:pt x="259732" y="129820"/>
                </a:lnTo>
                <a:close/>
                <a:moveTo>
                  <a:pt x="305174" y="129820"/>
                </a:moveTo>
                <a:lnTo>
                  <a:pt x="296724" y="144409"/>
                </a:lnTo>
                <a:lnTo>
                  <a:pt x="288304" y="129820"/>
                </a:lnTo>
                <a:close/>
                <a:moveTo>
                  <a:pt x="25108" y="132069"/>
                </a:moveTo>
                <a:lnTo>
                  <a:pt x="23922" y="134136"/>
                </a:lnTo>
                <a:lnTo>
                  <a:pt x="18633" y="143285"/>
                </a:lnTo>
                <a:lnTo>
                  <a:pt x="17448" y="145321"/>
                </a:lnTo>
                <a:lnTo>
                  <a:pt x="32737" y="145321"/>
                </a:lnTo>
                <a:lnTo>
                  <a:pt x="31552" y="143285"/>
                </a:lnTo>
                <a:lnTo>
                  <a:pt x="26293" y="134136"/>
                </a:lnTo>
                <a:lnTo>
                  <a:pt x="25108" y="132069"/>
                </a:lnTo>
                <a:close/>
                <a:moveTo>
                  <a:pt x="53710" y="132069"/>
                </a:moveTo>
                <a:lnTo>
                  <a:pt x="52525" y="134136"/>
                </a:lnTo>
                <a:lnTo>
                  <a:pt x="47266" y="143285"/>
                </a:lnTo>
                <a:lnTo>
                  <a:pt x="46081" y="145321"/>
                </a:lnTo>
                <a:lnTo>
                  <a:pt x="61339" y="145321"/>
                </a:lnTo>
                <a:lnTo>
                  <a:pt x="60184" y="143285"/>
                </a:lnTo>
                <a:lnTo>
                  <a:pt x="54895" y="134136"/>
                </a:lnTo>
                <a:lnTo>
                  <a:pt x="53710" y="132069"/>
                </a:lnTo>
                <a:close/>
                <a:moveTo>
                  <a:pt x="82312" y="132069"/>
                </a:moveTo>
                <a:lnTo>
                  <a:pt x="81157" y="134136"/>
                </a:lnTo>
                <a:lnTo>
                  <a:pt x="75868" y="143285"/>
                </a:lnTo>
                <a:lnTo>
                  <a:pt x="74683" y="145321"/>
                </a:lnTo>
                <a:lnTo>
                  <a:pt x="89972" y="145321"/>
                </a:lnTo>
                <a:lnTo>
                  <a:pt x="88787" y="143285"/>
                </a:lnTo>
                <a:lnTo>
                  <a:pt x="83498" y="134136"/>
                </a:lnTo>
                <a:lnTo>
                  <a:pt x="82312" y="132069"/>
                </a:lnTo>
                <a:close/>
                <a:moveTo>
                  <a:pt x="110884" y="132069"/>
                </a:moveTo>
                <a:lnTo>
                  <a:pt x="109699" y="134136"/>
                </a:lnTo>
                <a:lnTo>
                  <a:pt x="104440" y="143285"/>
                </a:lnTo>
                <a:lnTo>
                  <a:pt x="103255" y="145321"/>
                </a:lnTo>
                <a:lnTo>
                  <a:pt x="118514" y="145321"/>
                </a:lnTo>
                <a:lnTo>
                  <a:pt x="117359" y="143285"/>
                </a:lnTo>
                <a:lnTo>
                  <a:pt x="112070" y="134136"/>
                </a:lnTo>
                <a:lnTo>
                  <a:pt x="110884" y="132069"/>
                </a:lnTo>
                <a:close/>
                <a:moveTo>
                  <a:pt x="139487" y="132069"/>
                </a:moveTo>
                <a:lnTo>
                  <a:pt x="138332" y="134136"/>
                </a:lnTo>
                <a:lnTo>
                  <a:pt x="133043" y="143285"/>
                </a:lnTo>
                <a:lnTo>
                  <a:pt x="131857" y="145321"/>
                </a:lnTo>
                <a:lnTo>
                  <a:pt x="147146" y="145321"/>
                </a:lnTo>
                <a:lnTo>
                  <a:pt x="145961" y="143285"/>
                </a:lnTo>
                <a:lnTo>
                  <a:pt x="140672" y="134136"/>
                </a:lnTo>
                <a:lnTo>
                  <a:pt x="139487" y="132069"/>
                </a:lnTo>
                <a:close/>
                <a:moveTo>
                  <a:pt x="168119" y="132099"/>
                </a:moveTo>
                <a:lnTo>
                  <a:pt x="166934" y="134166"/>
                </a:lnTo>
                <a:lnTo>
                  <a:pt x="161645" y="143315"/>
                </a:lnTo>
                <a:lnTo>
                  <a:pt x="160490" y="145321"/>
                </a:lnTo>
                <a:lnTo>
                  <a:pt x="175749" y="145321"/>
                </a:lnTo>
                <a:lnTo>
                  <a:pt x="174563" y="143285"/>
                </a:lnTo>
                <a:lnTo>
                  <a:pt x="169305" y="134166"/>
                </a:lnTo>
                <a:lnTo>
                  <a:pt x="168119" y="132099"/>
                </a:lnTo>
                <a:close/>
                <a:moveTo>
                  <a:pt x="196691" y="132069"/>
                </a:moveTo>
                <a:lnTo>
                  <a:pt x="195506" y="134136"/>
                </a:lnTo>
                <a:lnTo>
                  <a:pt x="190217" y="143285"/>
                </a:lnTo>
                <a:lnTo>
                  <a:pt x="189062" y="145321"/>
                </a:lnTo>
                <a:lnTo>
                  <a:pt x="204321" y="145321"/>
                </a:lnTo>
                <a:lnTo>
                  <a:pt x="203135" y="143285"/>
                </a:lnTo>
                <a:lnTo>
                  <a:pt x="197877" y="134136"/>
                </a:lnTo>
                <a:lnTo>
                  <a:pt x="196691" y="132069"/>
                </a:lnTo>
                <a:close/>
                <a:moveTo>
                  <a:pt x="225294" y="132069"/>
                </a:moveTo>
                <a:lnTo>
                  <a:pt x="224108" y="134136"/>
                </a:lnTo>
                <a:lnTo>
                  <a:pt x="218850" y="143285"/>
                </a:lnTo>
                <a:lnTo>
                  <a:pt x="217664" y="145321"/>
                </a:lnTo>
                <a:lnTo>
                  <a:pt x="232923" y="145321"/>
                </a:lnTo>
                <a:lnTo>
                  <a:pt x="231768" y="143285"/>
                </a:lnTo>
                <a:lnTo>
                  <a:pt x="226479" y="134136"/>
                </a:lnTo>
                <a:lnTo>
                  <a:pt x="225294" y="132069"/>
                </a:lnTo>
                <a:close/>
                <a:moveTo>
                  <a:pt x="253896" y="132069"/>
                </a:moveTo>
                <a:lnTo>
                  <a:pt x="252741" y="134136"/>
                </a:lnTo>
                <a:lnTo>
                  <a:pt x="247452" y="143285"/>
                </a:lnTo>
                <a:lnTo>
                  <a:pt x="246267" y="145321"/>
                </a:lnTo>
                <a:lnTo>
                  <a:pt x="261556" y="145321"/>
                </a:lnTo>
                <a:lnTo>
                  <a:pt x="260370" y="143285"/>
                </a:lnTo>
                <a:lnTo>
                  <a:pt x="255082" y="134136"/>
                </a:lnTo>
                <a:lnTo>
                  <a:pt x="253896" y="132069"/>
                </a:lnTo>
                <a:close/>
                <a:moveTo>
                  <a:pt x="282468" y="132069"/>
                </a:moveTo>
                <a:lnTo>
                  <a:pt x="281313" y="134136"/>
                </a:lnTo>
                <a:lnTo>
                  <a:pt x="276024" y="143285"/>
                </a:lnTo>
                <a:lnTo>
                  <a:pt x="274839" y="145321"/>
                </a:lnTo>
                <a:lnTo>
                  <a:pt x="290128" y="145321"/>
                </a:lnTo>
                <a:lnTo>
                  <a:pt x="288942" y="143285"/>
                </a:lnTo>
                <a:lnTo>
                  <a:pt x="283654" y="134136"/>
                </a:lnTo>
                <a:lnTo>
                  <a:pt x="282468" y="132069"/>
                </a:lnTo>
                <a:close/>
                <a:moveTo>
                  <a:pt x="311101" y="132069"/>
                </a:moveTo>
                <a:lnTo>
                  <a:pt x="309915" y="134136"/>
                </a:lnTo>
                <a:lnTo>
                  <a:pt x="304627" y="143285"/>
                </a:lnTo>
                <a:lnTo>
                  <a:pt x="303441" y="145321"/>
                </a:lnTo>
                <a:lnTo>
                  <a:pt x="318730" y="145321"/>
                </a:lnTo>
                <a:lnTo>
                  <a:pt x="317545" y="143285"/>
                </a:lnTo>
                <a:lnTo>
                  <a:pt x="312256" y="134136"/>
                </a:lnTo>
                <a:lnTo>
                  <a:pt x="311101" y="132069"/>
                </a:lnTo>
                <a:close/>
                <a:moveTo>
                  <a:pt x="25108" y="131187"/>
                </a:moveTo>
                <a:lnTo>
                  <a:pt x="33527" y="145777"/>
                </a:lnTo>
                <a:lnTo>
                  <a:pt x="16718" y="145777"/>
                </a:lnTo>
                <a:lnTo>
                  <a:pt x="25108" y="131187"/>
                </a:lnTo>
                <a:close/>
                <a:moveTo>
                  <a:pt x="53710" y="131187"/>
                </a:moveTo>
                <a:lnTo>
                  <a:pt x="62160" y="145777"/>
                </a:lnTo>
                <a:lnTo>
                  <a:pt x="45260" y="145777"/>
                </a:lnTo>
                <a:lnTo>
                  <a:pt x="53710" y="131187"/>
                </a:lnTo>
                <a:close/>
                <a:moveTo>
                  <a:pt x="82312" y="131187"/>
                </a:moveTo>
                <a:lnTo>
                  <a:pt x="90762" y="145777"/>
                </a:lnTo>
                <a:lnTo>
                  <a:pt x="73923" y="145777"/>
                </a:lnTo>
                <a:lnTo>
                  <a:pt x="82312" y="131187"/>
                </a:lnTo>
                <a:close/>
                <a:moveTo>
                  <a:pt x="110884" y="131187"/>
                </a:moveTo>
                <a:lnTo>
                  <a:pt x="119334" y="145777"/>
                </a:lnTo>
                <a:lnTo>
                  <a:pt x="102495" y="145777"/>
                </a:lnTo>
                <a:lnTo>
                  <a:pt x="110884" y="131187"/>
                </a:lnTo>
                <a:close/>
                <a:moveTo>
                  <a:pt x="139517" y="131187"/>
                </a:moveTo>
                <a:lnTo>
                  <a:pt x="147937" y="145777"/>
                </a:lnTo>
                <a:lnTo>
                  <a:pt x="131097" y="145777"/>
                </a:lnTo>
                <a:lnTo>
                  <a:pt x="139517" y="131187"/>
                </a:lnTo>
                <a:close/>
                <a:moveTo>
                  <a:pt x="168119" y="131187"/>
                </a:moveTo>
                <a:lnTo>
                  <a:pt x="176539" y="145777"/>
                </a:lnTo>
                <a:lnTo>
                  <a:pt x="159700" y="145777"/>
                </a:lnTo>
                <a:lnTo>
                  <a:pt x="168119" y="131187"/>
                </a:lnTo>
                <a:close/>
                <a:moveTo>
                  <a:pt x="196691" y="131187"/>
                </a:moveTo>
                <a:lnTo>
                  <a:pt x="205111" y="145777"/>
                </a:lnTo>
                <a:lnTo>
                  <a:pt x="188302" y="145777"/>
                </a:lnTo>
                <a:lnTo>
                  <a:pt x="196691" y="131187"/>
                </a:lnTo>
                <a:close/>
                <a:moveTo>
                  <a:pt x="225294" y="131187"/>
                </a:moveTo>
                <a:lnTo>
                  <a:pt x="233744" y="145777"/>
                </a:lnTo>
                <a:lnTo>
                  <a:pt x="216905" y="145777"/>
                </a:lnTo>
                <a:lnTo>
                  <a:pt x="225294" y="131187"/>
                </a:lnTo>
                <a:close/>
                <a:moveTo>
                  <a:pt x="253896" y="131187"/>
                </a:moveTo>
                <a:lnTo>
                  <a:pt x="262346" y="145777"/>
                </a:lnTo>
                <a:lnTo>
                  <a:pt x="245507" y="145777"/>
                </a:lnTo>
                <a:lnTo>
                  <a:pt x="253896" y="131187"/>
                </a:lnTo>
                <a:close/>
                <a:moveTo>
                  <a:pt x="282468" y="131187"/>
                </a:moveTo>
                <a:lnTo>
                  <a:pt x="290918" y="145777"/>
                </a:lnTo>
                <a:lnTo>
                  <a:pt x="274079" y="145777"/>
                </a:lnTo>
                <a:lnTo>
                  <a:pt x="282468" y="131187"/>
                </a:lnTo>
                <a:close/>
                <a:moveTo>
                  <a:pt x="311101" y="131187"/>
                </a:moveTo>
                <a:lnTo>
                  <a:pt x="319520" y="145777"/>
                </a:lnTo>
                <a:lnTo>
                  <a:pt x="302651" y="145777"/>
                </a:lnTo>
                <a:lnTo>
                  <a:pt x="311101" y="131187"/>
                </a:lnTo>
                <a:close/>
                <a:moveTo>
                  <a:pt x="1" y="128452"/>
                </a:moveTo>
                <a:lnTo>
                  <a:pt x="10791" y="147145"/>
                </a:lnTo>
                <a:lnTo>
                  <a:pt x="21551" y="128452"/>
                </a:lnTo>
                <a:close/>
                <a:moveTo>
                  <a:pt x="25108" y="128452"/>
                </a:moveTo>
                <a:lnTo>
                  <a:pt x="14317" y="147145"/>
                </a:lnTo>
                <a:lnTo>
                  <a:pt x="35898" y="147145"/>
                </a:lnTo>
                <a:lnTo>
                  <a:pt x="25108" y="128452"/>
                </a:lnTo>
                <a:close/>
                <a:moveTo>
                  <a:pt x="28603" y="128452"/>
                </a:moveTo>
                <a:lnTo>
                  <a:pt x="39394" y="147145"/>
                </a:lnTo>
                <a:lnTo>
                  <a:pt x="50154" y="128452"/>
                </a:lnTo>
                <a:close/>
                <a:moveTo>
                  <a:pt x="53710" y="128452"/>
                </a:moveTo>
                <a:lnTo>
                  <a:pt x="42920" y="147145"/>
                </a:lnTo>
                <a:lnTo>
                  <a:pt x="64500" y="147145"/>
                </a:lnTo>
                <a:lnTo>
                  <a:pt x="53710" y="128452"/>
                </a:lnTo>
                <a:close/>
                <a:moveTo>
                  <a:pt x="57175" y="128452"/>
                </a:moveTo>
                <a:lnTo>
                  <a:pt x="67966" y="147145"/>
                </a:lnTo>
                <a:lnTo>
                  <a:pt x="78756" y="128452"/>
                </a:lnTo>
                <a:close/>
                <a:moveTo>
                  <a:pt x="82312" y="128452"/>
                </a:moveTo>
                <a:lnTo>
                  <a:pt x="71522" y="147145"/>
                </a:lnTo>
                <a:lnTo>
                  <a:pt x="93103" y="147145"/>
                </a:lnTo>
                <a:lnTo>
                  <a:pt x="82312" y="128452"/>
                </a:lnTo>
                <a:close/>
                <a:moveTo>
                  <a:pt x="85777" y="128452"/>
                </a:moveTo>
                <a:lnTo>
                  <a:pt x="96568" y="147145"/>
                </a:lnTo>
                <a:lnTo>
                  <a:pt x="107358" y="128452"/>
                </a:lnTo>
                <a:close/>
                <a:moveTo>
                  <a:pt x="110884" y="128452"/>
                </a:moveTo>
                <a:lnTo>
                  <a:pt x="100155" y="147145"/>
                </a:lnTo>
                <a:lnTo>
                  <a:pt x="121736" y="147145"/>
                </a:lnTo>
                <a:lnTo>
                  <a:pt x="110884" y="128452"/>
                </a:lnTo>
                <a:close/>
                <a:moveTo>
                  <a:pt x="114349" y="128452"/>
                </a:moveTo>
                <a:lnTo>
                  <a:pt x="125140" y="147145"/>
                </a:lnTo>
                <a:lnTo>
                  <a:pt x="135930" y="128452"/>
                </a:lnTo>
                <a:close/>
                <a:moveTo>
                  <a:pt x="139517" y="128452"/>
                </a:moveTo>
                <a:lnTo>
                  <a:pt x="128727" y="147145"/>
                </a:lnTo>
                <a:lnTo>
                  <a:pt x="150308" y="147145"/>
                </a:lnTo>
                <a:lnTo>
                  <a:pt x="139517" y="128452"/>
                </a:lnTo>
                <a:close/>
                <a:moveTo>
                  <a:pt x="142952" y="128452"/>
                </a:moveTo>
                <a:lnTo>
                  <a:pt x="153742" y="147145"/>
                </a:lnTo>
                <a:lnTo>
                  <a:pt x="164533" y="128452"/>
                </a:lnTo>
                <a:close/>
                <a:moveTo>
                  <a:pt x="168119" y="128452"/>
                </a:moveTo>
                <a:lnTo>
                  <a:pt x="157329" y="147145"/>
                </a:lnTo>
                <a:lnTo>
                  <a:pt x="178910" y="147145"/>
                </a:lnTo>
                <a:lnTo>
                  <a:pt x="168119" y="128452"/>
                </a:lnTo>
                <a:close/>
                <a:moveTo>
                  <a:pt x="171585" y="128452"/>
                </a:moveTo>
                <a:lnTo>
                  <a:pt x="182375" y="147145"/>
                </a:lnTo>
                <a:lnTo>
                  <a:pt x="193166" y="128452"/>
                </a:lnTo>
                <a:close/>
                <a:moveTo>
                  <a:pt x="196691" y="128452"/>
                </a:moveTo>
                <a:lnTo>
                  <a:pt x="185901" y="147145"/>
                </a:lnTo>
                <a:lnTo>
                  <a:pt x="207482" y="147145"/>
                </a:lnTo>
                <a:lnTo>
                  <a:pt x="196691" y="128452"/>
                </a:lnTo>
                <a:close/>
                <a:moveTo>
                  <a:pt x="200157" y="128452"/>
                </a:moveTo>
                <a:lnTo>
                  <a:pt x="210947" y="147145"/>
                </a:lnTo>
                <a:lnTo>
                  <a:pt x="221737" y="128452"/>
                </a:lnTo>
                <a:close/>
                <a:moveTo>
                  <a:pt x="225294" y="128452"/>
                </a:moveTo>
                <a:lnTo>
                  <a:pt x="214503" y="147145"/>
                </a:lnTo>
                <a:lnTo>
                  <a:pt x="236084" y="147145"/>
                </a:lnTo>
                <a:lnTo>
                  <a:pt x="225294" y="128452"/>
                </a:lnTo>
                <a:close/>
                <a:moveTo>
                  <a:pt x="228759" y="128452"/>
                </a:moveTo>
                <a:lnTo>
                  <a:pt x="239549" y="147145"/>
                </a:lnTo>
                <a:lnTo>
                  <a:pt x="250340" y="128452"/>
                </a:lnTo>
                <a:close/>
                <a:moveTo>
                  <a:pt x="253896" y="128452"/>
                </a:moveTo>
                <a:lnTo>
                  <a:pt x="243106" y="147145"/>
                </a:lnTo>
                <a:lnTo>
                  <a:pt x="264687" y="147145"/>
                </a:lnTo>
                <a:lnTo>
                  <a:pt x="253896" y="128452"/>
                </a:lnTo>
                <a:close/>
                <a:moveTo>
                  <a:pt x="257361" y="128452"/>
                </a:moveTo>
                <a:lnTo>
                  <a:pt x="268152" y="147145"/>
                </a:lnTo>
                <a:lnTo>
                  <a:pt x="278942" y="128452"/>
                </a:lnTo>
                <a:close/>
                <a:moveTo>
                  <a:pt x="282468" y="128452"/>
                </a:moveTo>
                <a:lnTo>
                  <a:pt x="271678" y="147145"/>
                </a:lnTo>
                <a:lnTo>
                  <a:pt x="293259" y="147145"/>
                </a:lnTo>
                <a:lnTo>
                  <a:pt x="282468" y="128452"/>
                </a:lnTo>
                <a:close/>
                <a:moveTo>
                  <a:pt x="285964" y="128452"/>
                </a:moveTo>
                <a:lnTo>
                  <a:pt x="296754" y="147145"/>
                </a:lnTo>
                <a:lnTo>
                  <a:pt x="307545" y="128452"/>
                </a:lnTo>
                <a:close/>
                <a:moveTo>
                  <a:pt x="311101" y="128452"/>
                </a:moveTo>
                <a:lnTo>
                  <a:pt x="300310" y="147145"/>
                </a:lnTo>
                <a:lnTo>
                  <a:pt x="321891" y="147145"/>
                </a:lnTo>
                <a:lnTo>
                  <a:pt x="311101" y="128452"/>
                </a:lnTo>
                <a:close/>
                <a:moveTo>
                  <a:pt x="9454" y="155352"/>
                </a:moveTo>
                <a:lnTo>
                  <a:pt x="10730" y="157601"/>
                </a:lnTo>
                <a:lnTo>
                  <a:pt x="12068" y="155352"/>
                </a:lnTo>
                <a:close/>
                <a:moveTo>
                  <a:pt x="38056" y="155352"/>
                </a:moveTo>
                <a:lnTo>
                  <a:pt x="39363" y="157601"/>
                </a:lnTo>
                <a:lnTo>
                  <a:pt x="40670" y="155352"/>
                </a:lnTo>
                <a:close/>
                <a:moveTo>
                  <a:pt x="66659" y="155352"/>
                </a:moveTo>
                <a:lnTo>
                  <a:pt x="67966" y="157601"/>
                </a:lnTo>
                <a:lnTo>
                  <a:pt x="69303" y="155352"/>
                </a:lnTo>
                <a:close/>
                <a:moveTo>
                  <a:pt x="95231" y="155352"/>
                </a:moveTo>
                <a:lnTo>
                  <a:pt x="96538" y="157601"/>
                </a:lnTo>
                <a:lnTo>
                  <a:pt x="97875" y="155352"/>
                </a:lnTo>
                <a:close/>
                <a:moveTo>
                  <a:pt x="123863" y="155352"/>
                </a:moveTo>
                <a:lnTo>
                  <a:pt x="125140" y="157601"/>
                </a:lnTo>
                <a:lnTo>
                  <a:pt x="126477" y="155352"/>
                </a:lnTo>
                <a:close/>
                <a:moveTo>
                  <a:pt x="152466" y="155352"/>
                </a:moveTo>
                <a:lnTo>
                  <a:pt x="153742" y="157601"/>
                </a:lnTo>
                <a:lnTo>
                  <a:pt x="155080" y="155352"/>
                </a:lnTo>
                <a:close/>
                <a:moveTo>
                  <a:pt x="181068" y="155352"/>
                </a:moveTo>
                <a:lnTo>
                  <a:pt x="182375" y="157601"/>
                </a:lnTo>
                <a:lnTo>
                  <a:pt x="183652" y="155352"/>
                </a:lnTo>
                <a:close/>
                <a:moveTo>
                  <a:pt x="209640" y="155352"/>
                </a:moveTo>
                <a:lnTo>
                  <a:pt x="210947" y="157601"/>
                </a:lnTo>
                <a:lnTo>
                  <a:pt x="212254" y="155352"/>
                </a:lnTo>
                <a:close/>
                <a:moveTo>
                  <a:pt x="238242" y="155352"/>
                </a:moveTo>
                <a:lnTo>
                  <a:pt x="239549" y="157601"/>
                </a:lnTo>
                <a:lnTo>
                  <a:pt x="240887" y="155352"/>
                </a:lnTo>
                <a:close/>
                <a:moveTo>
                  <a:pt x="266814" y="155352"/>
                </a:moveTo>
                <a:lnTo>
                  <a:pt x="268121" y="157601"/>
                </a:lnTo>
                <a:lnTo>
                  <a:pt x="269459" y="155352"/>
                </a:lnTo>
                <a:close/>
                <a:moveTo>
                  <a:pt x="295447" y="155352"/>
                </a:moveTo>
                <a:lnTo>
                  <a:pt x="296724" y="157601"/>
                </a:lnTo>
                <a:lnTo>
                  <a:pt x="298061" y="155352"/>
                </a:lnTo>
                <a:close/>
                <a:moveTo>
                  <a:pt x="16050" y="153042"/>
                </a:moveTo>
                <a:lnTo>
                  <a:pt x="10761" y="162191"/>
                </a:lnTo>
                <a:lnTo>
                  <a:pt x="5502" y="153042"/>
                </a:lnTo>
                <a:close/>
                <a:moveTo>
                  <a:pt x="44682" y="153042"/>
                </a:moveTo>
                <a:lnTo>
                  <a:pt x="39394" y="162191"/>
                </a:lnTo>
                <a:lnTo>
                  <a:pt x="34105" y="153042"/>
                </a:lnTo>
                <a:close/>
                <a:moveTo>
                  <a:pt x="73224" y="153042"/>
                </a:moveTo>
                <a:lnTo>
                  <a:pt x="67966" y="162191"/>
                </a:lnTo>
                <a:lnTo>
                  <a:pt x="62677" y="153042"/>
                </a:lnTo>
                <a:close/>
                <a:moveTo>
                  <a:pt x="101857" y="153042"/>
                </a:moveTo>
                <a:lnTo>
                  <a:pt x="96568" y="162191"/>
                </a:lnTo>
                <a:lnTo>
                  <a:pt x="91279" y="153042"/>
                </a:lnTo>
                <a:close/>
                <a:moveTo>
                  <a:pt x="130459" y="153042"/>
                </a:moveTo>
                <a:lnTo>
                  <a:pt x="125170" y="162191"/>
                </a:lnTo>
                <a:lnTo>
                  <a:pt x="119912" y="153042"/>
                </a:lnTo>
                <a:close/>
                <a:moveTo>
                  <a:pt x="159031" y="153042"/>
                </a:moveTo>
                <a:lnTo>
                  <a:pt x="153742" y="162191"/>
                </a:lnTo>
                <a:lnTo>
                  <a:pt x="148484" y="153042"/>
                </a:lnTo>
                <a:close/>
                <a:moveTo>
                  <a:pt x="187633" y="153042"/>
                </a:moveTo>
                <a:lnTo>
                  <a:pt x="182375" y="162191"/>
                </a:lnTo>
                <a:lnTo>
                  <a:pt x="177086" y="153042"/>
                </a:lnTo>
                <a:close/>
                <a:moveTo>
                  <a:pt x="216266" y="153042"/>
                </a:moveTo>
                <a:lnTo>
                  <a:pt x="210977" y="162191"/>
                </a:lnTo>
                <a:lnTo>
                  <a:pt x="205689" y="153042"/>
                </a:lnTo>
                <a:close/>
                <a:moveTo>
                  <a:pt x="244808" y="153042"/>
                </a:moveTo>
                <a:lnTo>
                  <a:pt x="239549" y="162191"/>
                </a:lnTo>
                <a:lnTo>
                  <a:pt x="234260" y="153042"/>
                </a:lnTo>
                <a:close/>
                <a:moveTo>
                  <a:pt x="273441" y="153042"/>
                </a:moveTo>
                <a:lnTo>
                  <a:pt x="268152" y="162191"/>
                </a:lnTo>
                <a:lnTo>
                  <a:pt x="262863" y="153042"/>
                </a:lnTo>
                <a:close/>
                <a:moveTo>
                  <a:pt x="302043" y="153042"/>
                </a:moveTo>
                <a:lnTo>
                  <a:pt x="296754" y="162191"/>
                </a:lnTo>
                <a:lnTo>
                  <a:pt x="291496" y="153042"/>
                </a:lnTo>
                <a:close/>
                <a:moveTo>
                  <a:pt x="25108" y="160823"/>
                </a:moveTo>
                <a:lnTo>
                  <a:pt x="23801" y="163072"/>
                </a:lnTo>
                <a:lnTo>
                  <a:pt x="26445" y="163072"/>
                </a:lnTo>
                <a:lnTo>
                  <a:pt x="25108" y="160823"/>
                </a:lnTo>
                <a:close/>
                <a:moveTo>
                  <a:pt x="53710" y="160823"/>
                </a:moveTo>
                <a:lnTo>
                  <a:pt x="52433" y="163072"/>
                </a:lnTo>
                <a:lnTo>
                  <a:pt x="55047" y="163072"/>
                </a:lnTo>
                <a:lnTo>
                  <a:pt x="53710" y="160823"/>
                </a:lnTo>
                <a:close/>
                <a:moveTo>
                  <a:pt x="82312" y="160823"/>
                </a:moveTo>
                <a:lnTo>
                  <a:pt x="81036" y="163072"/>
                </a:lnTo>
                <a:lnTo>
                  <a:pt x="83650" y="163072"/>
                </a:lnTo>
                <a:lnTo>
                  <a:pt x="82312" y="160823"/>
                </a:lnTo>
                <a:close/>
                <a:moveTo>
                  <a:pt x="110884" y="160823"/>
                </a:moveTo>
                <a:lnTo>
                  <a:pt x="109608" y="163072"/>
                </a:lnTo>
                <a:lnTo>
                  <a:pt x="112222" y="163072"/>
                </a:lnTo>
                <a:lnTo>
                  <a:pt x="110884" y="160823"/>
                </a:lnTo>
                <a:close/>
                <a:moveTo>
                  <a:pt x="139517" y="160823"/>
                </a:moveTo>
                <a:lnTo>
                  <a:pt x="138210" y="163072"/>
                </a:lnTo>
                <a:lnTo>
                  <a:pt x="140824" y="163072"/>
                </a:lnTo>
                <a:lnTo>
                  <a:pt x="139517" y="160823"/>
                </a:lnTo>
                <a:close/>
                <a:moveTo>
                  <a:pt x="168119" y="160823"/>
                </a:moveTo>
                <a:lnTo>
                  <a:pt x="166812" y="163072"/>
                </a:lnTo>
                <a:lnTo>
                  <a:pt x="169457" y="163072"/>
                </a:lnTo>
                <a:lnTo>
                  <a:pt x="168119" y="160823"/>
                </a:lnTo>
                <a:close/>
                <a:moveTo>
                  <a:pt x="196691" y="160823"/>
                </a:moveTo>
                <a:lnTo>
                  <a:pt x="195384" y="163072"/>
                </a:lnTo>
                <a:lnTo>
                  <a:pt x="198029" y="163072"/>
                </a:lnTo>
                <a:lnTo>
                  <a:pt x="196691" y="160823"/>
                </a:lnTo>
                <a:close/>
                <a:moveTo>
                  <a:pt x="225294" y="160823"/>
                </a:moveTo>
                <a:lnTo>
                  <a:pt x="224017" y="163072"/>
                </a:lnTo>
                <a:lnTo>
                  <a:pt x="226631" y="163072"/>
                </a:lnTo>
                <a:lnTo>
                  <a:pt x="225294" y="160823"/>
                </a:lnTo>
                <a:close/>
                <a:moveTo>
                  <a:pt x="253896" y="160823"/>
                </a:moveTo>
                <a:lnTo>
                  <a:pt x="252620" y="163072"/>
                </a:lnTo>
                <a:lnTo>
                  <a:pt x="255234" y="163072"/>
                </a:lnTo>
                <a:lnTo>
                  <a:pt x="253896" y="160823"/>
                </a:lnTo>
                <a:close/>
                <a:moveTo>
                  <a:pt x="282468" y="160823"/>
                </a:moveTo>
                <a:lnTo>
                  <a:pt x="281191" y="163072"/>
                </a:lnTo>
                <a:lnTo>
                  <a:pt x="283805" y="163072"/>
                </a:lnTo>
                <a:lnTo>
                  <a:pt x="282468" y="160823"/>
                </a:lnTo>
                <a:close/>
                <a:moveTo>
                  <a:pt x="311101" y="160823"/>
                </a:moveTo>
                <a:lnTo>
                  <a:pt x="309794" y="163072"/>
                </a:lnTo>
                <a:lnTo>
                  <a:pt x="312408" y="163072"/>
                </a:lnTo>
                <a:lnTo>
                  <a:pt x="311101" y="160823"/>
                </a:lnTo>
                <a:close/>
                <a:moveTo>
                  <a:pt x="3132" y="151674"/>
                </a:moveTo>
                <a:lnTo>
                  <a:pt x="4317" y="153741"/>
                </a:lnTo>
                <a:lnTo>
                  <a:pt x="9606" y="162890"/>
                </a:lnTo>
                <a:lnTo>
                  <a:pt x="10761" y="164926"/>
                </a:lnTo>
                <a:lnTo>
                  <a:pt x="11946" y="162890"/>
                </a:lnTo>
                <a:lnTo>
                  <a:pt x="17235" y="153741"/>
                </a:lnTo>
                <a:lnTo>
                  <a:pt x="18421" y="151674"/>
                </a:lnTo>
                <a:close/>
                <a:moveTo>
                  <a:pt x="31764" y="151674"/>
                </a:moveTo>
                <a:lnTo>
                  <a:pt x="32919" y="153741"/>
                </a:lnTo>
                <a:lnTo>
                  <a:pt x="38208" y="162890"/>
                </a:lnTo>
                <a:lnTo>
                  <a:pt x="39394" y="164926"/>
                </a:lnTo>
                <a:lnTo>
                  <a:pt x="40579" y="162890"/>
                </a:lnTo>
                <a:lnTo>
                  <a:pt x="45838" y="153741"/>
                </a:lnTo>
                <a:lnTo>
                  <a:pt x="47023" y="151674"/>
                </a:lnTo>
                <a:close/>
                <a:moveTo>
                  <a:pt x="60336" y="151674"/>
                </a:moveTo>
                <a:lnTo>
                  <a:pt x="61491" y="153741"/>
                </a:lnTo>
                <a:lnTo>
                  <a:pt x="66780" y="162890"/>
                </a:lnTo>
                <a:lnTo>
                  <a:pt x="67966" y="164926"/>
                </a:lnTo>
                <a:lnTo>
                  <a:pt x="69151" y="162890"/>
                </a:lnTo>
                <a:lnTo>
                  <a:pt x="74409" y="153741"/>
                </a:lnTo>
                <a:lnTo>
                  <a:pt x="75595" y="151674"/>
                </a:lnTo>
                <a:close/>
                <a:moveTo>
                  <a:pt x="88939" y="151674"/>
                </a:moveTo>
                <a:lnTo>
                  <a:pt x="90124" y="153741"/>
                </a:lnTo>
                <a:lnTo>
                  <a:pt x="95383" y="162890"/>
                </a:lnTo>
                <a:lnTo>
                  <a:pt x="96568" y="164926"/>
                </a:lnTo>
                <a:lnTo>
                  <a:pt x="97753" y="162890"/>
                </a:lnTo>
                <a:lnTo>
                  <a:pt x="103042" y="153741"/>
                </a:lnTo>
                <a:lnTo>
                  <a:pt x="104197" y="151674"/>
                </a:lnTo>
                <a:close/>
                <a:moveTo>
                  <a:pt x="117541" y="151674"/>
                </a:moveTo>
                <a:lnTo>
                  <a:pt x="118726" y="153741"/>
                </a:lnTo>
                <a:lnTo>
                  <a:pt x="124015" y="162890"/>
                </a:lnTo>
                <a:lnTo>
                  <a:pt x="125170" y="164926"/>
                </a:lnTo>
                <a:lnTo>
                  <a:pt x="126356" y="162890"/>
                </a:lnTo>
                <a:lnTo>
                  <a:pt x="131645" y="153741"/>
                </a:lnTo>
                <a:lnTo>
                  <a:pt x="132830" y="151674"/>
                </a:lnTo>
                <a:close/>
                <a:moveTo>
                  <a:pt x="146113" y="151674"/>
                </a:moveTo>
                <a:lnTo>
                  <a:pt x="147298" y="153741"/>
                </a:lnTo>
                <a:lnTo>
                  <a:pt x="152587" y="162890"/>
                </a:lnTo>
                <a:lnTo>
                  <a:pt x="153742" y="164926"/>
                </a:lnTo>
                <a:lnTo>
                  <a:pt x="154928" y="162890"/>
                </a:lnTo>
                <a:lnTo>
                  <a:pt x="160217" y="153741"/>
                </a:lnTo>
                <a:lnTo>
                  <a:pt x="161402" y="151674"/>
                </a:lnTo>
                <a:close/>
                <a:moveTo>
                  <a:pt x="174715" y="151674"/>
                </a:moveTo>
                <a:lnTo>
                  <a:pt x="175901" y="153741"/>
                </a:lnTo>
                <a:lnTo>
                  <a:pt x="181190" y="162890"/>
                </a:lnTo>
                <a:lnTo>
                  <a:pt x="182375" y="164926"/>
                </a:lnTo>
                <a:lnTo>
                  <a:pt x="183530" y="162890"/>
                </a:lnTo>
                <a:lnTo>
                  <a:pt x="188819" y="153741"/>
                </a:lnTo>
                <a:lnTo>
                  <a:pt x="190004" y="151674"/>
                </a:lnTo>
                <a:close/>
                <a:moveTo>
                  <a:pt x="203348" y="151674"/>
                </a:moveTo>
                <a:lnTo>
                  <a:pt x="204503" y="153741"/>
                </a:lnTo>
                <a:lnTo>
                  <a:pt x="209792" y="162890"/>
                </a:lnTo>
                <a:lnTo>
                  <a:pt x="210977" y="164926"/>
                </a:lnTo>
                <a:lnTo>
                  <a:pt x="212163" y="162890"/>
                </a:lnTo>
                <a:lnTo>
                  <a:pt x="217421" y="153741"/>
                </a:lnTo>
                <a:lnTo>
                  <a:pt x="218607" y="151674"/>
                </a:lnTo>
                <a:close/>
                <a:moveTo>
                  <a:pt x="231890" y="151674"/>
                </a:moveTo>
                <a:lnTo>
                  <a:pt x="233075" y="153741"/>
                </a:lnTo>
                <a:lnTo>
                  <a:pt x="238364" y="162890"/>
                </a:lnTo>
                <a:lnTo>
                  <a:pt x="239549" y="164926"/>
                </a:lnTo>
                <a:lnTo>
                  <a:pt x="240735" y="162890"/>
                </a:lnTo>
                <a:lnTo>
                  <a:pt x="245993" y="153741"/>
                </a:lnTo>
                <a:lnTo>
                  <a:pt x="247179" y="151674"/>
                </a:lnTo>
                <a:close/>
                <a:moveTo>
                  <a:pt x="260522" y="151674"/>
                </a:moveTo>
                <a:lnTo>
                  <a:pt x="261708" y="153741"/>
                </a:lnTo>
                <a:lnTo>
                  <a:pt x="266966" y="162890"/>
                </a:lnTo>
                <a:lnTo>
                  <a:pt x="268152" y="164926"/>
                </a:lnTo>
                <a:lnTo>
                  <a:pt x="269337" y="162890"/>
                </a:lnTo>
                <a:lnTo>
                  <a:pt x="274626" y="153741"/>
                </a:lnTo>
                <a:lnTo>
                  <a:pt x="275781" y="151674"/>
                </a:lnTo>
                <a:close/>
                <a:moveTo>
                  <a:pt x="289125" y="151674"/>
                </a:moveTo>
                <a:lnTo>
                  <a:pt x="290310" y="153741"/>
                </a:lnTo>
                <a:lnTo>
                  <a:pt x="295599" y="162890"/>
                </a:lnTo>
                <a:lnTo>
                  <a:pt x="296754" y="164926"/>
                </a:lnTo>
                <a:lnTo>
                  <a:pt x="297940" y="162890"/>
                </a:lnTo>
                <a:lnTo>
                  <a:pt x="303228" y="153741"/>
                </a:lnTo>
                <a:lnTo>
                  <a:pt x="304414" y="151674"/>
                </a:lnTo>
                <a:close/>
                <a:moveTo>
                  <a:pt x="25108" y="156233"/>
                </a:moveTo>
                <a:lnTo>
                  <a:pt x="30397" y="165382"/>
                </a:lnTo>
                <a:lnTo>
                  <a:pt x="19819" y="165382"/>
                </a:lnTo>
                <a:lnTo>
                  <a:pt x="25108" y="156233"/>
                </a:lnTo>
                <a:close/>
                <a:moveTo>
                  <a:pt x="53710" y="156233"/>
                </a:moveTo>
                <a:lnTo>
                  <a:pt x="58999" y="165382"/>
                </a:lnTo>
                <a:lnTo>
                  <a:pt x="48421" y="165382"/>
                </a:lnTo>
                <a:lnTo>
                  <a:pt x="53710" y="156233"/>
                </a:lnTo>
                <a:close/>
                <a:moveTo>
                  <a:pt x="82312" y="156233"/>
                </a:moveTo>
                <a:lnTo>
                  <a:pt x="87601" y="165382"/>
                </a:lnTo>
                <a:lnTo>
                  <a:pt x="77024" y="165382"/>
                </a:lnTo>
                <a:lnTo>
                  <a:pt x="82312" y="156233"/>
                </a:lnTo>
                <a:close/>
                <a:moveTo>
                  <a:pt x="110884" y="156233"/>
                </a:moveTo>
                <a:lnTo>
                  <a:pt x="116173" y="165382"/>
                </a:lnTo>
                <a:lnTo>
                  <a:pt x="105626" y="165382"/>
                </a:lnTo>
                <a:lnTo>
                  <a:pt x="110884" y="156233"/>
                </a:lnTo>
                <a:close/>
                <a:moveTo>
                  <a:pt x="139487" y="156233"/>
                </a:moveTo>
                <a:lnTo>
                  <a:pt x="144776" y="165382"/>
                </a:lnTo>
                <a:lnTo>
                  <a:pt x="134228" y="165382"/>
                </a:lnTo>
                <a:lnTo>
                  <a:pt x="139487" y="156233"/>
                </a:lnTo>
                <a:close/>
                <a:moveTo>
                  <a:pt x="168119" y="156233"/>
                </a:moveTo>
                <a:lnTo>
                  <a:pt x="173378" y="165382"/>
                </a:lnTo>
                <a:lnTo>
                  <a:pt x="162831" y="165382"/>
                </a:lnTo>
                <a:lnTo>
                  <a:pt x="168119" y="156233"/>
                </a:lnTo>
                <a:close/>
                <a:moveTo>
                  <a:pt x="196691" y="156233"/>
                </a:moveTo>
                <a:lnTo>
                  <a:pt x="201950" y="165382"/>
                </a:lnTo>
                <a:lnTo>
                  <a:pt x="191403" y="165382"/>
                </a:lnTo>
                <a:lnTo>
                  <a:pt x="196691" y="156233"/>
                </a:lnTo>
                <a:close/>
                <a:moveTo>
                  <a:pt x="225294" y="156233"/>
                </a:moveTo>
                <a:lnTo>
                  <a:pt x="230583" y="165382"/>
                </a:lnTo>
                <a:lnTo>
                  <a:pt x="220005" y="165382"/>
                </a:lnTo>
                <a:lnTo>
                  <a:pt x="225294" y="156233"/>
                </a:lnTo>
                <a:close/>
                <a:moveTo>
                  <a:pt x="253896" y="156233"/>
                </a:moveTo>
                <a:lnTo>
                  <a:pt x="259185" y="165382"/>
                </a:lnTo>
                <a:lnTo>
                  <a:pt x="248607" y="165382"/>
                </a:lnTo>
                <a:lnTo>
                  <a:pt x="253896" y="156233"/>
                </a:lnTo>
                <a:close/>
                <a:moveTo>
                  <a:pt x="282468" y="156233"/>
                </a:moveTo>
                <a:lnTo>
                  <a:pt x="287757" y="165382"/>
                </a:lnTo>
                <a:lnTo>
                  <a:pt x="277210" y="165382"/>
                </a:lnTo>
                <a:lnTo>
                  <a:pt x="282468" y="156233"/>
                </a:lnTo>
                <a:close/>
                <a:moveTo>
                  <a:pt x="311101" y="156233"/>
                </a:moveTo>
                <a:lnTo>
                  <a:pt x="316359" y="165382"/>
                </a:lnTo>
                <a:lnTo>
                  <a:pt x="305812" y="165382"/>
                </a:lnTo>
                <a:lnTo>
                  <a:pt x="311101" y="156233"/>
                </a:lnTo>
                <a:close/>
                <a:moveTo>
                  <a:pt x="19211" y="151248"/>
                </a:moveTo>
                <a:lnTo>
                  <a:pt x="10761" y="165838"/>
                </a:lnTo>
                <a:lnTo>
                  <a:pt x="2341" y="151248"/>
                </a:lnTo>
                <a:close/>
                <a:moveTo>
                  <a:pt x="47783" y="151248"/>
                </a:moveTo>
                <a:lnTo>
                  <a:pt x="39363" y="165838"/>
                </a:lnTo>
                <a:lnTo>
                  <a:pt x="30913" y="151248"/>
                </a:lnTo>
                <a:close/>
                <a:moveTo>
                  <a:pt x="76385" y="151248"/>
                </a:moveTo>
                <a:lnTo>
                  <a:pt x="67966" y="165838"/>
                </a:lnTo>
                <a:lnTo>
                  <a:pt x="59516" y="151248"/>
                </a:lnTo>
                <a:close/>
                <a:moveTo>
                  <a:pt x="105018" y="151248"/>
                </a:moveTo>
                <a:lnTo>
                  <a:pt x="96568" y="165838"/>
                </a:lnTo>
                <a:lnTo>
                  <a:pt x="88148" y="151248"/>
                </a:lnTo>
                <a:close/>
                <a:moveTo>
                  <a:pt x="133590" y="151248"/>
                </a:moveTo>
                <a:lnTo>
                  <a:pt x="125140" y="165838"/>
                </a:lnTo>
                <a:lnTo>
                  <a:pt x="116720" y="151248"/>
                </a:lnTo>
                <a:close/>
                <a:moveTo>
                  <a:pt x="162192" y="151248"/>
                </a:moveTo>
                <a:lnTo>
                  <a:pt x="153742" y="165838"/>
                </a:lnTo>
                <a:lnTo>
                  <a:pt x="145353" y="151248"/>
                </a:lnTo>
                <a:close/>
                <a:moveTo>
                  <a:pt x="190795" y="151248"/>
                </a:moveTo>
                <a:lnTo>
                  <a:pt x="182375" y="165838"/>
                </a:lnTo>
                <a:lnTo>
                  <a:pt x="173925" y="151248"/>
                </a:lnTo>
                <a:close/>
                <a:moveTo>
                  <a:pt x="219367" y="151248"/>
                </a:moveTo>
                <a:lnTo>
                  <a:pt x="210947" y="165838"/>
                </a:lnTo>
                <a:lnTo>
                  <a:pt x="202497" y="151248"/>
                </a:lnTo>
                <a:close/>
                <a:moveTo>
                  <a:pt x="247969" y="151248"/>
                </a:moveTo>
                <a:lnTo>
                  <a:pt x="239549" y="165838"/>
                </a:lnTo>
                <a:lnTo>
                  <a:pt x="231099" y="151248"/>
                </a:lnTo>
                <a:close/>
                <a:moveTo>
                  <a:pt x="276602" y="151248"/>
                </a:moveTo>
                <a:lnTo>
                  <a:pt x="268152" y="165838"/>
                </a:lnTo>
                <a:lnTo>
                  <a:pt x="259732" y="151248"/>
                </a:lnTo>
                <a:close/>
                <a:moveTo>
                  <a:pt x="305174" y="151248"/>
                </a:moveTo>
                <a:lnTo>
                  <a:pt x="296724" y="165838"/>
                </a:lnTo>
                <a:lnTo>
                  <a:pt x="288304" y="151248"/>
                </a:lnTo>
                <a:close/>
                <a:moveTo>
                  <a:pt x="25108" y="153498"/>
                </a:moveTo>
                <a:lnTo>
                  <a:pt x="23922" y="155565"/>
                </a:lnTo>
                <a:lnTo>
                  <a:pt x="18633" y="164714"/>
                </a:lnTo>
                <a:lnTo>
                  <a:pt x="17448" y="166750"/>
                </a:lnTo>
                <a:lnTo>
                  <a:pt x="32737" y="166750"/>
                </a:lnTo>
                <a:lnTo>
                  <a:pt x="31552" y="164714"/>
                </a:lnTo>
                <a:lnTo>
                  <a:pt x="26293" y="155565"/>
                </a:lnTo>
                <a:lnTo>
                  <a:pt x="25108" y="153498"/>
                </a:lnTo>
                <a:close/>
                <a:moveTo>
                  <a:pt x="53710" y="153498"/>
                </a:moveTo>
                <a:lnTo>
                  <a:pt x="52525" y="155565"/>
                </a:lnTo>
                <a:lnTo>
                  <a:pt x="47266" y="164714"/>
                </a:lnTo>
                <a:lnTo>
                  <a:pt x="46081" y="166750"/>
                </a:lnTo>
                <a:lnTo>
                  <a:pt x="61339" y="166750"/>
                </a:lnTo>
                <a:lnTo>
                  <a:pt x="60184" y="164714"/>
                </a:lnTo>
                <a:lnTo>
                  <a:pt x="54895" y="155565"/>
                </a:lnTo>
                <a:lnTo>
                  <a:pt x="53710" y="153498"/>
                </a:lnTo>
                <a:close/>
                <a:moveTo>
                  <a:pt x="82312" y="153498"/>
                </a:moveTo>
                <a:lnTo>
                  <a:pt x="81157" y="155565"/>
                </a:lnTo>
                <a:lnTo>
                  <a:pt x="75868" y="164714"/>
                </a:lnTo>
                <a:lnTo>
                  <a:pt x="74683" y="166750"/>
                </a:lnTo>
                <a:lnTo>
                  <a:pt x="89972" y="166750"/>
                </a:lnTo>
                <a:lnTo>
                  <a:pt x="88787" y="164714"/>
                </a:lnTo>
                <a:lnTo>
                  <a:pt x="83498" y="155565"/>
                </a:lnTo>
                <a:lnTo>
                  <a:pt x="82312" y="153498"/>
                </a:lnTo>
                <a:close/>
                <a:moveTo>
                  <a:pt x="110884" y="153498"/>
                </a:moveTo>
                <a:lnTo>
                  <a:pt x="109699" y="155565"/>
                </a:lnTo>
                <a:lnTo>
                  <a:pt x="104440" y="164714"/>
                </a:lnTo>
                <a:lnTo>
                  <a:pt x="103255" y="166750"/>
                </a:lnTo>
                <a:lnTo>
                  <a:pt x="118514" y="166750"/>
                </a:lnTo>
                <a:lnTo>
                  <a:pt x="117359" y="164714"/>
                </a:lnTo>
                <a:lnTo>
                  <a:pt x="112070" y="155565"/>
                </a:lnTo>
                <a:lnTo>
                  <a:pt x="110884" y="153498"/>
                </a:lnTo>
                <a:close/>
                <a:moveTo>
                  <a:pt x="139487" y="153498"/>
                </a:moveTo>
                <a:lnTo>
                  <a:pt x="138332" y="155565"/>
                </a:lnTo>
                <a:lnTo>
                  <a:pt x="133043" y="164714"/>
                </a:lnTo>
                <a:lnTo>
                  <a:pt x="131857" y="166750"/>
                </a:lnTo>
                <a:lnTo>
                  <a:pt x="147146" y="166750"/>
                </a:lnTo>
                <a:lnTo>
                  <a:pt x="145961" y="164714"/>
                </a:lnTo>
                <a:lnTo>
                  <a:pt x="140672" y="155565"/>
                </a:lnTo>
                <a:lnTo>
                  <a:pt x="139487" y="153498"/>
                </a:lnTo>
                <a:close/>
                <a:moveTo>
                  <a:pt x="168119" y="153498"/>
                </a:moveTo>
                <a:lnTo>
                  <a:pt x="166934" y="155565"/>
                </a:lnTo>
                <a:lnTo>
                  <a:pt x="161645" y="164714"/>
                </a:lnTo>
                <a:lnTo>
                  <a:pt x="160490" y="166750"/>
                </a:lnTo>
                <a:lnTo>
                  <a:pt x="175749" y="166750"/>
                </a:lnTo>
                <a:lnTo>
                  <a:pt x="174563" y="164714"/>
                </a:lnTo>
                <a:lnTo>
                  <a:pt x="169305" y="155565"/>
                </a:lnTo>
                <a:lnTo>
                  <a:pt x="168119" y="153498"/>
                </a:lnTo>
                <a:close/>
                <a:moveTo>
                  <a:pt x="196691" y="153498"/>
                </a:moveTo>
                <a:lnTo>
                  <a:pt x="195506" y="155565"/>
                </a:lnTo>
                <a:lnTo>
                  <a:pt x="190217" y="164714"/>
                </a:lnTo>
                <a:lnTo>
                  <a:pt x="189062" y="166750"/>
                </a:lnTo>
                <a:lnTo>
                  <a:pt x="204321" y="166750"/>
                </a:lnTo>
                <a:lnTo>
                  <a:pt x="203135" y="164714"/>
                </a:lnTo>
                <a:lnTo>
                  <a:pt x="197877" y="155565"/>
                </a:lnTo>
                <a:lnTo>
                  <a:pt x="196691" y="153498"/>
                </a:lnTo>
                <a:close/>
                <a:moveTo>
                  <a:pt x="225294" y="153498"/>
                </a:moveTo>
                <a:lnTo>
                  <a:pt x="224108" y="155565"/>
                </a:lnTo>
                <a:lnTo>
                  <a:pt x="218850" y="164714"/>
                </a:lnTo>
                <a:lnTo>
                  <a:pt x="217664" y="166750"/>
                </a:lnTo>
                <a:lnTo>
                  <a:pt x="232923" y="166750"/>
                </a:lnTo>
                <a:lnTo>
                  <a:pt x="231768" y="164714"/>
                </a:lnTo>
                <a:lnTo>
                  <a:pt x="226479" y="155565"/>
                </a:lnTo>
                <a:lnTo>
                  <a:pt x="225294" y="153498"/>
                </a:lnTo>
                <a:close/>
                <a:moveTo>
                  <a:pt x="253896" y="153498"/>
                </a:moveTo>
                <a:lnTo>
                  <a:pt x="252741" y="155565"/>
                </a:lnTo>
                <a:lnTo>
                  <a:pt x="247452" y="164714"/>
                </a:lnTo>
                <a:lnTo>
                  <a:pt x="246267" y="166750"/>
                </a:lnTo>
                <a:lnTo>
                  <a:pt x="261556" y="166750"/>
                </a:lnTo>
                <a:lnTo>
                  <a:pt x="260370" y="164714"/>
                </a:lnTo>
                <a:lnTo>
                  <a:pt x="255082" y="155565"/>
                </a:lnTo>
                <a:lnTo>
                  <a:pt x="253896" y="153498"/>
                </a:lnTo>
                <a:close/>
                <a:moveTo>
                  <a:pt x="282468" y="153498"/>
                </a:moveTo>
                <a:lnTo>
                  <a:pt x="281313" y="155565"/>
                </a:lnTo>
                <a:lnTo>
                  <a:pt x="276024" y="164714"/>
                </a:lnTo>
                <a:lnTo>
                  <a:pt x="274839" y="166750"/>
                </a:lnTo>
                <a:lnTo>
                  <a:pt x="290128" y="166750"/>
                </a:lnTo>
                <a:lnTo>
                  <a:pt x="288942" y="164714"/>
                </a:lnTo>
                <a:lnTo>
                  <a:pt x="283654" y="155565"/>
                </a:lnTo>
                <a:lnTo>
                  <a:pt x="282468" y="153498"/>
                </a:lnTo>
                <a:close/>
                <a:moveTo>
                  <a:pt x="311101" y="153498"/>
                </a:moveTo>
                <a:lnTo>
                  <a:pt x="309915" y="155565"/>
                </a:lnTo>
                <a:lnTo>
                  <a:pt x="304627" y="164714"/>
                </a:lnTo>
                <a:lnTo>
                  <a:pt x="303441" y="166750"/>
                </a:lnTo>
                <a:lnTo>
                  <a:pt x="318730" y="166750"/>
                </a:lnTo>
                <a:lnTo>
                  <a:pt x="317545" y="164714"/>
                </a:lnTo>
                <a:lnTo>
                  <a:pt x="312256" y="155565"/>
                </a:lnTo>
                <a:lnTo>
                  <a:pt x="311101" y="153498"/>
                </a:lnTo>
                <a:close/>
                <a:moveTo>
                  <a:pt x="25108" y="152616"/>
                </a:moveTo>
                <a:lnTo>
                  <a:pt x="33527" y="167206"/>
                </a:lnTo>
                <a:lnTo>
                  <a:pt x="16718" y="167206"/>
                </a:lnTo>
                <a:lnTo>
                  <a:pt x="25108" y="152616"/>
                </a:lnTo>
                <a:close/>
                <a:moveTo>
                  <a:pt x="53710" y="152616"/>
                </a:moveTo>
                <a:lnTo>
                  <a:pt x="62160" y="167206"/>
                </a:lnTo>
                <a:lnTo>
                  <a:pt x="45260" y="167206"/>
                </a:lnTo>
                <a:lnTo>
                  <a:pt x="53710" y="152616"/>
                </a:lnTo>
                <a:close/>
                <a:moveTo>
                  <a:pt x="82312" y="152616"/>
                </a:moveTo>
                <a:lnTo>
                  <a:pt x="90762" y="167206"/>
                </a:lnTo>
                <a:lnTo>
                  <a:pt x="73923" y="167206"/>
                </a:lnTo>
                <a:lnTo>
                  <a:pt x="82312" y="152616"/>
                </a:lnTo>
                <a:close/>
                <a:moveTo>
                  <a:pt x="110884" y="152616"/>
                </a:moveTo>
                <a:lnTo>
                  <a:pt x="119334" y="167206"/>
                </a:lnTo>
                <a:lnTo>
                  <a:pt x="102495" y="167206"/>
                </a:lnTo>
                <a:lnTo>
                  <a:pt x="110884" y="152616"/>
                </a:lnTo>
                <a:close/>
                <a:moveTo>
                  <a:pt x="139517" y="152616"/>
                </a:moveTo>
                <a:lnTo>
                  <a:pt x="147937" y="167206"/>
                </a:lnTo>
                <a:lnTo>
                  <a:pt x="131097" y="167206"/>
                </a:lnTo>
                <a:lnTo>
                  <a:pt x="139517" y="152616"/>
                </a:lnTo>
                <a:close/>
                <a:moveTo>
                  <a:pt x="168119" y="152616"/>
                </a:moveTo>
                <a:lnTo>
                  <a:pt x="176539" y="167206"/>
                </a:lnTo>
                <a:lnTo>
                  <a:pt x="159700" y="167206"/>
                </a:lnTo>
                <a:lnTo>
                  <a:pt x="168119" y="152616"/>
                </a:lnTo>
                <a:close/>
                <a:moveTo>
                  <a:pt x="196691" y="152616"/>
                </a:moveTo>
                <a:lnTo>
                  <a:pt x="205111" y="167206"/>
                </a:lnTo>
                <a:lnTo>
                  <a:pt x="188302" y="167206"/>
                </a:lnTo>
                <a:lnTo>
                  <a:pt x="196691" y="152616"/>
                </a:lnTo>
                <a:close/>
                <a:moveTo>
                  <a:pt x="225294" y="152616"/>
                </a:moveTo>
                <a:lnTo>
                  <a:pt x="233744" y="167206"/>
                </a:lnTo>
                <a:lnTo>
                  <a:pt x="216905" y="167206"/>
                </a:lnTo>
                <a:lnTo>
                  <a:pt x="225294" y="152616"/>
                </a:lnTo>
                <a:close/>
                <a:moveTo>
                  <a:pt x="253896" y="152616"/>
                </a:moveTo>
                <a:lnTo>
                  <a:pt x="262346" y="167206"/>
                </a:lnTo>
                <a:lnTo>
                  <a:pt x="245507" y="167206"/>
                </a:lnTo>
                <a:lnTo>
                  <a:pt x="253896" y="152616"/>
                </a:lnTo>
                <a:close/>
                <a:moveTo>
                  <a:pt x="282468" y="152616"/>
                </a:moveTo>
                <a:lnTo>
                  <a:pt x="290918" y="167206"/>
                </a:lnTo>
                <a:lnTo>
                  <a:pt x="274079" y="167206"/>
                </a:lnTo>
                <a:lnTo>
                  <a:pt x="282468" y="152616"/>
                </a:lnTo>
                <a:close/>
                <a:moveTo>
                  <a:pt x="311101" y="152616"/>
                </a:moveTo>
                <a:lnTo>
                  <a:pt x="319520" y="167206"/>
                </a:lnTo>
                <a:lnTo>
                  <a:pt x="302651" y="167206"/>
                </a:lnTo>
                <a:lnTo>
                  <a:pt x="311101" y="152616"/>
                </a:lnTo>
                <a:close/>
                <a:moveTo>
                  <a:pt x="110884" y="149881"/>
                </a:moveTo>
                <a:lnTo>
                  <a:pt x="100155" y="168543"/>
                </a:lnTo>
                <a:lnTo>
                  <a:pt x="121736" y="168543"/>
                </a:lnTo>
                <a:lnTo>
                  <a:pt x="110884" y="149881"/>
                </a:lnTo>
                <a:close/>
                <a:moveTo>
                  <a:pt x="225294" y="149881"/>
                </a:moveTo>
                <a:lnTo>
                  <a:pt x="214503" y="168543"/>
                </a:lnTo>
                <a:lnTo>
                  <a:pt x="236084" y="168543"/>
                </a:lnTo>
                <a:lnTo>
                  <a:pt x="225294" y="149881"/>
                </a:lnTo>
                <a:close/>
                <a:moveTo>
                  <a:pt x="1" y="149881"/>
                </a:moveTo>
                <a:lnTo>
                  <a:pt x="10791" y="168574"/>
                </a:lnTo>
                <a:lnTo>
                  <a:pt x="21551" y="149881"/>
                </a:lnTo>
                <a:close/>
                <a:moveTo>
                  <a:pt x="25108" y="149881"/>
                </a:moveTo>
                <a:lnTo>
                  <a:pt x="14317" y="168574"/>
                </a:lnTo>
                <a:lnTo>
                  <a:pt x="35898" y="168574"/>
                </a:lnTo>
                <a:lnTo>
                  <a:pt x="25108" y="149881"/>
                </a:lnTo>
                <a:close/>
                <a:moveTo>
                  <a:pt x="28603" y="149881"/>
                </a:moveTo>
                <a:lnTo>
                  <a:pt x="39394" y="168574"/>
                </a:lnTo>
                <a:lnTo>
                  <a:pt x="50154" y="149881"/>
                </a:lnTo>
                <a:close/>
                <a:moveTo>
                  <a:pt x="53710" y="149881"/>
                </a:moveTo>
                <a:lnTo>
                  <a:pt x="42920" y="168574"/>
                </a:lnTo>
                <a:lnTo>
                  <a:pt x="64500" y="168574"/>
                </a:lnTo>
                <a:lnTo>
                  <a:pt x="53710" y="149881"/>
                </a:lnTo>
                <a:close/>
                <a:moveTo>
                  <a:pt x="57175" y="149881"/>
                </a:moveTo>
                <a:lnTo>
                  <a:pt x="67966" y="168574"/>
                </a:lnTo>
                <a:lnTo>
                  <a:pt x="78756" y="149881"/>
                </a:lnTo>
                <a:close/>
                <a:moveTo>
                  <a:pt x="82312" y="149881"/>
                </a:moveTo>
                <a:lnTo>
                  <a:pt x="71522" y="168574"/>
                </a:lnTo>
                <a:lnTo>
                  <a:pt x="93103" y="168574"/>
                </a:lnTo>
                <a:lnTo>
                  <a:pt x="82312" y="149881"/>
                </a:lnTo>
                <a:close/>
                <a:moveTo>
                  <a:pt x="85777" y="149881"/>
                </a:moveTo>
                <a:lnTo>
                  <a:pt x="96568" y="168574"/>
                </a:lnTo>
                <a:lnTo>
                  <a:pt x="107358" y="149881"/>
                </a:lnTo>
                <a:close/>
                <a:moveTo>
                  <a:pt x="114349" y="149881"/>
                </a:moveTo>
                <a:lnTo>
                  <a:pt x="125140" y="168574"/>
                </a:lnTo>
                <a:lnTo>
                  <a:pt x="135930" y="149881"/>
                </a:lnTo>
                <a:close/>
                <a:moveTo>
                  <a:pt x="139517" y="149881"/>
                </a:moveTo>
                <a:lnTo>
                  <a:pt x="128727" y="168574"/>
                </a:lnTo>
                <a:lnTo>
                  <a:pt x="150308" y="168574"/>
                </a:lnTo>
                <a:lnTo>
                  <a:pt x="139517" y="149881"/>
                </a:lnTo>
                <a:close/>
                <a:moveTo>
                  <a:pt x="142952" y="149881"/>
                </a:moveTo>
                <a:lnTo>
                  <a:pt x="153742" y="168574"/>
                </a:lnTo>
                <a:lnTo>
                  <a:pt x="164533" y="149881"/>
                </a:lnTo>
                <a:close/>
                <a:moveTo>
                  <a:pt x="168119" y="149881"/>
                </a:moveTo>
                <a:lnTo>
                  <a:pt x="157329" y="168574"/>
                </a:lnTo>
                <a:lnTo>
                  <a:pt x="178910" y="168574"/>
                </a:lnTo>
                <a:lnTo>
                  <a:pt x="168119" y="149881"/>
                </a:lnTo>
                <a:close/>
                <a:moveTo>
                  <a:pt x="171585" y="149881"/>
                </a:moveTo>
                <a:lnTo>
                  <a:pt x="182375" y="168574"/>
                </a:lnTo>
                <a:lnTo>
                  <a:pt x="193166" y="149881"/>
                </a:lnTo>
                <a:close/>
                <a:moveTo>
                  <a:pt x="196691" y="149881"/>
                </a:moveTo>
                <a:lnTo>
                  <a:pt x="185901" y="168574"/>
                </a:lnTo>
                <a:lnTo>
                  <a:pt x="207482" y="168574"/>
                </a:lnTo>
                <a:lnTo>
                  <a:pt x="196691" y="149881"/>
                </a:lnTo>
                <a:close/>
                <a:moveTo>
                  <a:pt x="200157" y="149881"/>
                </a:moveTo>
                <a:lnTo>
                  <a:pt x="210947" y="168574"/>
                </a:lnTo>
                <a:lnTo>
                  <a:pt x="221737" y="149881"/>
                </a:lnTo>
                <a:close/>
                <a:moveTo>
                  <a:pt x="228759" y="149881"/>
                </a:moveTo>
                <a:lnTo>
                  <a:pt x="239549" y="168574"/>
                </a:lnTo>
                <a:lnTo>
                  <a:pt x="250340" y="149881"/>
                </a:lnTo>
                <a:close/>
                <a:moveTo>
                  <a:pt x="253896" y="149881"/>
                </a:moveTo>
                <a:lnTo>
                  <a:pt x="243106" y="168574"/>
                </a:lnTo>
                <a:lnTo>
                  <a:pt x="264687" y="168574"/>
                </a:lnTo>
                <a:lnTo>
                  <a:pt x="253896" y="149881"/>
                </a:lnTo>
                <a:close/>
                <a:moveTo>
                  <a:pt x="257361" y="149881"/>
                </a:moveTo>
                <a:lnTo>
                  <a:pt x="268152" y="168574"/>
                </a:lnTo>
                <a:lnTo>
                  <a:pt x="278942" y="149881"/>
                </a:lnTo>
                <a:close/>
                <a:moveTo>
                  <a:pt x="282468" y="149881"/>
                </a:moveTo>
                <a:lnTo>
                  <a:pt x="271678" y="168574"/>
                </a:lnTo>
                <a:lnTo>
                  <a:pt x="293259" y="168574"/>
                </a:lnTo>
                <a:lnTo>
                  <a:pt x="282468" y="149881"/>
                </a:lnTo>
                <a:close/>
                <a:moveTo>
                  <a:pt x="285964" y="149881"/>
                </a:moveTo>
                <a:lnTo>
                  <a:pt x="296754" y="168574"/>
                </a:lnTo>
                <a:lnTo>
                  <a:pt x="307545" y="149881"/>
                </a:lnTo>
                <a:close/>
                <a:moveTo>
                  <a:pt x="311101" y="149881"/>
                </a:moveTo>
                <a:lnTo>
                  <a:pt x="300310" y="168574"/>
                </a:lnTo>
                <a:lnTo>
                  <a:pt x="321891" y="168574"/>
                </a:lnTo>
                <a:lnTo>
                  <a:pt x="311101" y="149881"/>
                </a:lnTo>
                <a:close/>
                <a:moveTo>
                  <a:pt x="9454" y="176750"/>
                </a:moveTo>
                <a:lnTo>
                  <a:pt x="10730" y="179000"/>
                </a:lnTo>
                <a:lnTo>
                  <a:pt x="12068" y="176750"/>
                </a:lnTo>
                <a:close/>
                <a:moveTo>
                  <a:pt x="38056" y="176750"/>
                </a:moveTo>
                <a:lnTo>
                  <a:pt x="39363" y="179000"/>
                </a:lnTo>
                <a:lnTo>
                  <a:pt x="40670" y="176750"/>
                </a:lnTo>
                <a:close/>
                <a:moveTo>
                  <a:pt x="66659" y="176750"/>
                </a:moveTo>
                <a:lnTo>
                  <a:pt x="67966" y="179000"/>
                </a:lnTo>
                <a:lnTo>
                  <a:pt x="69303" y="176750"/>
                </a:lnTo>
                <a:close/>
                <a:moveTo>
                  <a:pt x="95231" y="176750"/>
                </a:moveTo>
                <a:lnTo>
                  <a:pt x="96538" y="179000"/>
                </a:lnTo>
                <a:lnTo>
                  <a:pt x="97875" y="176750"/>
                </a:lnTo>
                <a:close/>
                <a:moveTo>
                  <a:pt x="123863" y="176750"/>
                </a:moveTo>
                <a:lnTo>
                  <a:pt x="125140" y="179000"/>
                </a:lnTo>
                <a:lnTo>
                  <a:pt x="126477" y="176750"/>
                </a:lnTo>
                <a:close/>
                <a:moveTo>
                  <a:pt x="152466" y="176750"/>
                </a:moveTo>
                <a:lnTo>
                  <a:pt x="153742" y="179000"/>
                </a:lnTo>
                <a:lnTo>
                  <a:pt x="155080" y="176750"/>
                </a:lnTo>
                <a:close/>
                <a:moveTo>
                  <a:pt x="181068" y="176750"/>
                </a:moveTo>
                <a:lnTo>
                  <a:pt x="182375" y="179000"/>
                </a:lnTo>
                <a:lnTo>
                  <a:pt x="183652" y="176750"/>
                </a:lnTo>
                <a:close/>
                <a:moveTo>
                  <a:pt x="209640" y="176750"/>
                </a:moveTo>
                <a:lnTo>
                  <a:pt x="210947" y="179000"/>
                </a:lnTo>
                <a:lnTo>
                  <a:pt x="212254" y="176750"/>
                </a:lnTo>
                <a:close/>
                <a:moveTo>
                  <a:pt x="238242" y="176750"/>
                </a:moveTo>
                <a:lnTo>
                  <a:pt x="239549" y="179000"/>
                </a:lnTo>
                <a:lnTo>
                  <a:pt x="240887" y="176750"/>
                </a:lnTo>
                <a:close/>
                <a:moveTo>
                  <a:pt x="266814" y="176750"/>
                </a:moveTo>
                <a:lnTo>
                  <a:pt x="268121" y="179000"/>
                </a:lnTo>
                <a:lnTo>
                  <a:pt x="269459" y="176750"/>
                </a:lnTo>
                <a:close/>
                <a:moveTo>
                  <a:pt x="295447" y="176750"/>
                </a:moveTo>
                <a:lnTo>
                  <a:pt x="296724" y="179000"/>
                </a:lnTo>
                <a:lnTo>
                  <a:pt x="298061" y="176750"/>
                </a:lnTo>
                <a:close/>
                <a:moveTo>
                  <a:pt x="16050" y="174471"/>
                </a:moveTo>
                <a:lnTo>
                  <a:pt x="10761" y="183620"/>
                </a:lnTo>
                <a:lnTo>
                  <a:pt x="5502" y="174471"/>
                </a:lnTo>
                <a:close/>
                <a:moveTo>
                  <a:pt x="44682" y="174471"/>
                </a:moveTo>
                <a:lnTo>
                  <a:pt x="39394" y="183620"/>
                </a:lnTo>
                <a:lnTo>
                  <a:pt x="34105" y="174471"/>
                </a:lnTo>
                <a:close/>
                <a:moveTo>
                  <a:pt x="73224" y="174471"/>
                </a:moveTo>
                <a:lnTo>
                  <a:pt x="67966" y="183620"/>
                </a:lnTo>
                <a:lnTo>
                  <a:pt x="62677" y="174471"/>
                </a:lnTo>
                <a:close/>
                <a:moveTo>
                  <a:pt x="101857" y="174471"/>
                </a:moveTo>
                <a:lnTo>
                  <a:pt x="96568" y="183620"/>
                </a:lnTo>
                <a:lnTo>
                  <a:pt x="91279" y="174471"/>
                </a:lnTo>
                <a:close/>
                <a:moveTo>
                  <a:pt x="130459" y="174471"/>
                </a:moveTo>
                <a:lnTo>
                  <a:pt x="125170" y="183620"/>
                </a:lnTo>
                <a:lnTo>
                  <a:pt x="119912" y="174471"/>
                </a:lnTo>
                <a:close/>
                <a:moveTo>
                  <a:pt x="159031" y="174471"/>
                </a:moveTo>
                <a:lnTo>
                  <a:pt x="153742" y="183620"/>
                </a:lnTo>
                <a:lnTo>
                  <a:pt x="148484" y="174471"/>
                </a:lnTo>
                <a:close/>
                <a:moveTo>
                  <a:pt x="187633" y="174471"/>
                </a:moveTo>
                <a:lnTo>
                  <a:pt x="182375" y="183620"/>
                </a:lnTo>
                <a:lnTo>
                  <a:pt x="177086" y="174471"/>
                </a:lnTo>
                <a:close/>
                <a:moveTo>
                  <a:pt x="216266" y="174471"/>
                </a:moveTo>
                <a:lnTo>
                  <a:pt x="210977" y="183620"/>
                </a:lnTo>
                <a:lnTo>
                  <a:pt x="205689" y="174471"/>
                </a:lnTo>
                <a:close/>
                <a:moveTo>
                  <a:pt x="244808" y="174471"/>
                </a:moveTo>
                <a:lnTo>
                  <a:pt x="239549" y="183620"/>
                </a:lnTo>
                <a:lnTo>
                  <a:pt x="234260" y="174471"/>
                </a:lnTo>
                <a:close/>
                <a:moveTo>
                  <a:pt x="273441" y="174471"/>
                </a:moveTo>
                <a:lnTo>
                  <a:pt x="268152" y="183620"/>
                </a:lnTo>
                <a:lnTo>
                  <a:pt x="262863" y="174471"/>
                </a:lnTo>
                <a:close/>
                <a:moveTo>
                  <a:pt x="302043" y="174471"/>
                </a:moveTo>
                <a:lnTo>
                  <a:pt x="296754" y="183620"/>
                </a:lnTo>
                <a:lnTo>
                  <a:pt x="291496" y="174471"/>
                </a:lnTo>
                <a:close/>
                <a:moveTo>
                  <a:pt x="25108" y="182252"/>
                </a:moveTo>
                <a:lnTo>
                  <a:pt x="23801" y="184501"/>
                </a:lnTo>
                <a:lnTo>
                  <a:pt x="26445" y="184501"/>
                </a:lnTo>
                <a:lnTo>
                  <a:pt x="25108" y="182252"/>
                </a:lnTo>
                <a:close/>
                <a:moveTo>
                  <a:pt x="53710" y="182252"/>
                </a:moveTo>
                <a:lnTo>
                  <a:pt x="52433" y="184501"/>
                </a:lnTo>
                <a:lnTo>
                  <a:pt x="55047" y="184501"/>
                </a:lnTo>
                <a:lnTo>
                  <a:pt x="53710" y="182252"/>
                </a:lnTo>
                <a:close/>
                <a:moveTo>
                  <a:pt x="82312" y="182252"/>
                </a:moveTo>
                <a:lnTo>
                  <a:pt x="81036" y="184501"/>
                </a:lnTo>
                <a:lnTo>
                  <a:pt x="83650" y="184501"/>
                </a:lnTo>
                <a:lnTo>
                  <a:pt x="82312" y="182252"/>
                </a:lnTo>
                <a:close/>
                <a:moveTo>
                  <a:pt x="110884" y="182252"/>
                </a:moveTo>
                <a:lnTo>
                  <a:pt x="109608" y="184501"/>
                </a:lnTo>
                <a:lnTo>
                  <a:pt x="112222" y="184501"/>
                </a:lnTo>
                <a:lnTo>
                  <a:pt x="110884" y="182252"/>
                </a:lnTo>
                <a:close/>
                <a:moveTo>
                  <a:pt x="139517" y="182252"/>
                </a:moveTo>
                <a:lnTo>
                  <a:pt x="138210" y="184501"/>
                </a:lnTo>
                <a:lnTo>
                  <a:pt x="140824" y="184501"/>
                </a:lnTo>
                <a:lnTo>
                  <a:pt x="139517" y="182252"/>
                </a:lnTo>
                <a:close/>
                <a:moveTo>
                  <a:pt x="168119" y="182252"/>
                </a:moveTo>
                <a:lnTo>
                  <a:pt x="166812" y="184501"/>
                </a:lnTo>
                <a:lnTo>
                  <a:pt x="169457" y="184501"/>
                </a:lnTo>
                <a:lnTo>
                  <a:pt x="168119" y="182252"/>
                </a:lnTo>
                <a:close/>
                <a:moveTo>
                  <a:pt x="196691" y="182252"/>
                </a:moveTo>
                <a:lnTo>
                  <a:pt x="195384" y="184501"/>
                </a:lnTo>
                <a:lnTo>
                  <a:pt x="198029" y="184501"/>
                </a:lnTo>
                <a:lnTo>
                  <a:pt x="196691" y="182252"/>
                </a:lnTo>
                <a:close/>
                <a:moveTo>
                  <a:pt x="225294" y="182252"/>
                </a:moveTo>
                <a:lnTo>
                  <a:pt x="224017" y="184501"/>
                </a:lnTo>
                <a:lnTo>
                  <a:pt x="226631" y="184501"/>
                </a:lnTo>
                <a:lnTo>
                  <a:pt x="225294" y="182252"/>
                </a:lnTo>
                <a:close/>
                <a:moveTo>
                  <a:pt x="253896" y="182252"/>
                </a:moveTo>
                <a:lnTo>
                  <a:pt x="252620" y="184501"/>
                </a:lnTo>
                <a:lnTo>
                  <a:pt x="255234" y="184501"/>
                </a:lnTo>
                <a:lnTo>
                  <a:pt x="253896" y="182252"/>
                </a:lnTo>
                <a:close/>
                <a:moveTo>
                  <a:pt x="282468" y="182252"/>
                </a:moveTo>
                <a:lnTo>
                  <a:pt x="281191" y="184501"/>
                </a:lnTo>
                <a:lnTo>
                  <a:pt x="283805" y="184501"/>
                </a:lnTo>
                <a:lnTo>
                  <a:pt x="282468" y="182252"/>
                </a:lnTo>
                <a:close/>
                <a:moveTo>
                  <a:pt x="311101" y="182252"/>
                </a:moveTo>
                <a:lnTo>
                  <a:pt x="309794" y="184501"/>
                </a:lnTo>
                <a:lnTo>
                  <a:pt x="312408" y="184501"/>
                </a:lnTo>
                <a:lnTo>
                  <a:pt x="311101" y="182252"/>
                </a:lnTo>
                <a:close/>
                <a:moveTo>
                  <a:pt x="3132" y="173103"/>
                </a:moveTo>
                <a:lnTo>
                  <a:pt x="4317" y="175170"/>
                </a:lnTo>
                <a:lnTo>
                  <a:pt x="9606" y="184319"/>
                </a:lnTo>
                <a:lnTo>
                  <a:pt x="10761" y="186325"/>
                </a:lnTo>
                <a:lnTo>
                  <a:pt x="11946" y="184288"/>
                </a:lnTo>
                <a:lnTo>
                  <a:pt x="17235" y="175170"/>
                </a:lnTo>
                <a:lnTo>
                  <a:pt x="18421" y="173103"/>
                </a:lnTo>
                <a:close/>
                <a:moveTo>
                  <a:pt x="31764" y="173103"/>
                </a:moveTo>
                <a:lnTo>
                  <a:pt x="32889" y="175170"/>
                </a:lnTo>
                <a:lnTo>
                  <a:pt x="38178" y="184319"/>
                </a:lnTo>
                <a:lnTo>
                  <a:pt x="39394" y="186325"/>
                </a:lnTo>
                <a:lnTo>
                  <a:pt x="40579" y="184288"/>
                </a:lnTo>
                <a:lnTo>
                  <a:pt x="45838" y="175170"/>
                </a:lnTo>
                <a:lnTo>
                  <a:pt x="47023" y="173103"/>
                </a:lnTo>
                <a:close/>
                <a:moveTo>
                  <a:pt x="60336" y="173072"/>
                </a:moveTo>
                <a:lnTo>
                  <a:pt x="61491" y="175109"/>
                </a:lnTo>
                <a:lnTo>
                  <a:pt x="66780" y="184288"/>
                </a:lnTo>
                <a:lnTo>
                  <a:pt x="67966" y="186325"/>
                </a:lnTo>
                <a:lnTo>
                  <a:pt x="69151" y="184288"/>
                </a:lnTo>
                <a:lnTo>
                  <a:pt x="74409" y="175109"/>
                </a:lnTo>
                <a:lnTo>
                  <a:pt x="75595" y="173072"/>
                </a:lnTo>
                <a:close/>
                <a:moveTo>
                  <a:pt x="88939" y="173072"/>
                </a:moveTo>
                <a:lnTo>
                  <a:pt x="90124" y="175109"/>
                </a:lnTo>
                <a:lnTo>
                  <a:pt x="95383" y="184288"/>
                </a:lnTo>
                <a:lnTo>
                  <a:pt x="96568" y="186325"/>
                </a:lnTo>
                <a:lnTo>
                  <a:pt x="97753" y="184288"/>
                </a:lnTo>
                <a:lnTo>
                  <a:pt x="103042" y="175109"/>
                </a:lnTo>
                <a:lnTo>
                  <a:pt x="104197" y="173072"/>
                </a:lnTo>
                <a:close/>
                <a:moveTo>
                  <a:pt x="117541" y="173072"/>
                </a:moveTo>
                <a:lnTo>
                  <a:pt x="118726" y="175109"/>
                </a:lnTo>
                <a:lnTo>
                  <a:pt x="124015" y="184288"/>
                </a:lnTo>
                <a:lnTo>
                  <a:pt x="125170" y="186325"/>
                </a:lnTo>
                <a:lnTo>
                  <a:pt x="126356" y="184288"/>
                </a:lnTo>
                <a:lnTo>
                  <a:pt x="131645" y="175109"/>
                </a:lnTo>
                <a:lnTo>
                  <a:pt x="132830" y="173072"/>
                </a:lnTo>
                <a:close/>
                <a:moveTo>
                  <a:pt x="146113" y="173072"/>
                </a:moveTo>
                <a:lnTo>
                  <a:pt x="147298" y="175109"/>
                </a:lnTo>
                <a:lnTo>
                  <a:pt x="152587" y="184288"/>
                </a:lnTo>
                <a:lnTo>
                  <a:pt x="153742" y="186325"/>
                </a:lnTo>
                <a:lnTo>
                  <a:pt x="154928" y="184288"/>
                </a:lnTo>
                <a:lnTo>
                  <a:pt x="160217" y="175109"/>
                </a:lnTo>
                <a:lnTo>
                  <a:pt x="161402" y="173072"/>
                </a:lnTo>
                <a:close/>
                <a:moveTo>
                  <a:pt x="174715" y="173072"/>
                </a:moveTo>
                <a:lnTo>
                  <a:pt x="175901" y="175109"/>
                </a:lnTo>
                <a:lnTo>
                  <a:pt x="181190" y="184288"/>
                </a:lnTo>
                <a:lnTo>
                  <a:pt x="182375" y="186325"/>
                </a:lnTo>
                <a:lnTo>
                  <a:pt x="183530" y="184288"/>
                </a:lnTo>
                <a:lnTo>
                  <a:pt x="188819" y="175109"/>
                </a:lnTo>
                <a:lnTo>
                  <a:pt x="190004" y="173072"/>
                </a:lnTo>
                <a:close/>
                <a:moveTo>
                  <a:pt x="203348" y="173072"/>
                </a:moveTo>
                <a:lnTo>
                  <a:pt x="204503" y="175109"/>
                </a:lnTo>
                <a:lnTo>
                  <a:pt x="209792" y="184288"/>
                </a:lnTo>
                <a:lnTo>
                  <a:pt x="210977" y="186325"/>
                </a:lnTo>
                <a:lnTo>
                  <a:pt x="212163" y="184288"/>
                </a:lnTo>
                <a:lnTo>
                  <a:pt x="217421" y="175109"/>
                </a:lnTo>
                <a:lnTo>
                  <a:pt x="218607" y="173072"/>
                </a:lnTo>
                <a:close/>
                <a:moveTo>
                  <a:pt x="231890" y="173072"/>
                </a:moveTo>
                <a:lnTo>
                  <a:pt x="233075" y="175109"/>
                </a:lnTo>
                <a:lnTo>
                  <a:pt x="238364" y="184288"/>
                </a:lnTo>
                <a:lnTo>
                  <a:pt x="239549" y="186325"/>
                </a:lnTo>
                <a:lnTo>
                  <a:pt x="240735" y="184288"/>
                </a:lnTo>
                <a:lnTo>
                  <a:pt x="245993" y="175109"/>
                </a:lnTo>
                <a:lnTo>
                  <a:pt x="247179" y="173072"/>
                </a:lnTo>
                <a:close/>
                <a:moveTo>
                  <a:pt x="260522" y="173072"/>
                </a:moveTo>
                <a:lnTo>
                  <a:pt x="261708" y="175109"/>
                </a:lnTo>
                <a:lnTo>
                  <a:pt x="266966" y="184288"/>
                </a:lnTo>
                <a:lnTo>
                  <a:pt x="268152" y="186325"/>
                </a:lnTo>
                <a:lnTo>
                  <a:pt x="269337" y="184288"/>
                </a:lnTo>
                <a:lnTo>
                  <a:pt x="274626" y="175109"/>
                </a:lnTo>
                <a:lnTo>
                  <a:pt x="275781" y="173072"/>
                </a:lnTo>
                <a:close/>
                <a:moveTo>
                  <a:pt x="289125" y="173072"/>
                </a:moveTo>
                <a:lnTo>
                  <a:pt x="290310" y="175109"/>
                </a:lnTo>
                <a:lnTo>
                  <a:pt x="295599" y="184288"/>
                </a:lnTo>
                <a:lnTo>
                  <a:pt x="296754" y="186325"/>
                </a:lnTo>
                <a:lnTo>
                  <a:pt x="297940" y="184288"/>
                </a:lnTo>
                <a:lnTo>
                  <a:pt x="303228" y="175109"/>
                </a:lnTo>
                <a:lnTo>
                  <a:pt x="304414" y="173072"/>
                </a:lnTo>
                <a:close/>
                <a:moveTo>
                  <a:pt x="25108" y="177632"/>
                </a:moveTo>
                <a:lnTo>
                  <a:pt x="30397" y="186781"/>
                </a:lnTo>
                <a:lnTo>
                  <a:pt x="19819" y="186781"/>
                </a:lnTo>
                <a:lnTo>
                  <a:pt x="25108" y="177632"/>
                </a:lnTo>
                <a:close/>
                <a:moveTo>
                  <a:pt x="53710" y="177632"/>
                </a:moveTo>
                <a:lnTo>
                  <a:pt x="58999" y="186781"/>
                </a:lnTo>
                <a:lnTo>
                  <a:pt x="48421" y="186781"/>
                </a:lnTo>
                <a:lnTo>
                  <a:pt x="53710" y="177632"/>
                </a:lnTo>
                <a:close/>
                <a:moveTo>
                  <a:pt x="82312" y="177632"/>
                </a:moveTo>
                <a:lnTo>
                  <a:pt x="87601" y="186781"/>
                </a:lnTo>
                <a:lnTo>
                  <a:pt x="77024" y="186781"/>
                </a:lnTo>
                <a:lnTo>
                  <a:pt x="82312" y="177632"/>
                </a:lnTo>
                <a:close/>
                <a:moveTo>
                  <a:pt x="110884" y="177632"/>
                </a:moveTo>
                <a:lnTo>
                  <a:pt x="116173" y="186781"/>
                </a:lnTo>
                <a:lnTo>
                  <a:pt x="105626" y="186781"/>
                </a:lnTo>
                <a:lnTo>
                  <a:pt x="110884" y="177632"/>
                </a:lnTo>
                <a:close/>
                <a:moveTo>
                  <a:pt x="139487" y="177632"/>
                </a:moveTo>
                <a:lnTo>
                  <a:pt x="144776" y="186781"/>
                </a:lnTo>
                <a:lnTo>
                  <a:pt x="134228" y="186781"/>
                </a:lnTo>
                <a:lnTo>
                  <a:pt x="139487" y="177632"/>
                </a:lnTo>
                <a:close/>
                <a:moveTo>
                  <a:pt x="168119" y="177632"/>
                </a:moveTo>
                <a:lnTo>
                  <a:pt x="173378" y="186781"/>
                </a:lnTo>
                <a:lnTo>
                  <a:pt x="162831" y="186781"/>
                </a:lnTo>
                <a:lnTo>
                  <a:pt x="168119" y="177632"/>
                </a:lnTo>
                <a:close/>
                <a:moveTo>
                  <a:pt x="196691" y="177632"/>
                </a:moveTo>
                <a:lnTo>
                  <a:pt x="201950" y="186781"/>
                </a:lnTo>
                <a:lnTo>
                  <a:pt x="191403" y="186781"/>
                </a:lnTo>
                <a:lnTo>
                  <a:pt x="196691" y="177632"/>
                </a:lnTo>
                <a:close/>
                <a:moveTo>
                  <a:pt x="225294" y="177632"/>
                </a:moveTo>
                <a:lnTo>
                  <a:pt x="230583" y="186781"/>
                </a:lnTo>
                <a:lnTo>
                  <a:pt x="220005" y="186781"/>
                </a:lnTo>
                <a:lnTo>
                  <a:pt x="225294" y="177632"/>
                </a:lnTo>
                <a:close/>
                <a:moveTo>
                  <a:pt x="253896" y="177632"/>
                </a:moveTo>
                <a:lnTo>
                  <a:pt x="259185" y="186781"/>
                </a:lnTo>
                <a:lnTo>
                  <a:pt x="248607" y="186781"/>
                </a:lnTo>
                <a:lnTo>
                  <a:pt x="253896" y="177632"/>
                </a:lnTo>
                <a:close/>
                <a:moveTo>
                  <a:pt x="282468" y="177632"/>
                </a:moveTo>
                <a:lnTo>
                  <a:pt x="287757" y="186781"/>
                </a:lnTo>
                <a:lnTo>
                  <a:pt x="277210" y="186781"/>
                </a:lnTo>
                <a:lnTo>
                  <a:pt x="282468" y="177632"/>
                </a:lnTo>
                <a:close/>
                <a:moveTo>
                  <a:pt x="311101" y="177632"/>
                </a:moveTo>
                <a:lnTo>
                  <a:pt x="316359" y="186781"/>
                </a:lnTo>
                <a:lnTo>
                  <a:pt x="305812" y="186781"/>
                </a:lnTo>
                <a:lnTo>
                  <a:pt x="311101" y="177632"/>
                </a:lnTo>
                <a:close/>
                <a:moveTo>
                  <a:pt x="19211" y="172647"/>
                </a:moveTo>
                <a:lnTo>
                  <a:pt x="10761" y="187237"/>
                </a:lnTo>
                <a:lnTo>
                  <a:pt x="2341" y="172647"/>
                </a:lnTo>
                <a:close/>
                <a:moveTo>
                  <a:pt x="47783" y="172647"/>
                </a:moveTo>
                <a:lnTo>
                  <a:pt x="39363" y="187237"/>
                </a:lnTo>
                <a:lnTo>
                  <a:pt x="30913" y="172647"/>
                </a:lnTo>
                <a:close/>
                <a:moveTo>
                  <a:pt x="76385" y="172647"/>
                </a:moveTo>
                <a:lnTo>
                  <a:pt x="67966" y="187237"/>
                </a:lnTo>
                <a:lnTo>
                  <a:pt x="59516" y="172647"/>
                </a:lnTo>
                <a:close/>
                <a:moveTo>
                  <a:pt x="105018" y="172647"/>
                </a:moveTo>
                <a:lnTo>
                  <a:pt x="96568" y="187237"/>
                </a:lnTo>
                <a:lnTo>
                  <a:pt x="88148" y="172647"/>
                </a:lnTo>
                <a:close/>
                <a:moveTo>
                  <a:pt x="133590" y="172647"/>
                </a:moveTo>
                <a:lnTo>
                  <a:pt x="125140" y="187237"/>
                </a:lnTo>
                <a:lnTo>
                  <a:pt x="116720" y="172647"/>
                </a:lnTo>
                <a:close/>
                <a:moveTo>
                  <a:pt x="162192" y="172647"/>
                </a:moveTo>
                <a:lnTo>
                  <a:pt x="153742" y="187237"/>
                </a:lnTo>
                <a:lnTo>
                  <a:pt x="145353" y="172647"/>
                </a:lnTo>
                <a:close/>
                <a:moveTo>
                  <a:pt x="190795" y="172647"/>
                </a:moveTo>
                <a:lnTo>
                  <a:pt x="182375" y="187237"/>
                </a:lnTo>
                <a:lnTo>
                  <a:pt x="173925" y="172647"/>
                </a:lnTo>
                <a:close/>
                <a:moveTo>
                  <a:pt x="219367" y="172647"/>
                </a:moveTo>
                <a:lnTo>
                  <a:pt x="210947" y="187237"/>
                </a:lnTo>
                <a:lnTo>
                  <a:pt x="202497" y="172647"/>
                </a:lnTo>
                <a:close/>
                <a:moveTo>
                  <a:pt x="247969" y="172647"/>
                </a:moveTo>
                <a:lnTo>
                  <a:pt x="239549" y="187237"/>
                </a:lnTo>
                <a:lnTo>
                  <a:pt x="231099" y="172647"/>
                </a:lnTo>
                <a:close/>
                <a:moveTo>
                  <a:pt x="276602" y="172647"/>
                </a:moveTo>
                <a:lnTo>
                  <a:pt x="268152" y="187237"/>
                </a:lnTo>
                <a:lnTo>
                  <a:pt x="259732" y="172647"/>
                </a:lnTo>
                <a:close/>
                <a:moveTo>
                  <a:pt x="305174" y="172647"/>
                </a:moveTo>
                <a:lnTo>
                  <a:pt x="296724" y="187237"/>
                </a:lnTo>
                <a:lnTo>
                  <a:pt x="288304" y="172647"/>
                </a:lnTo>
                <a:close/>
                <a:moveTo>
                  <a:pt x="25108" y="174896"/>
                </a:moveTo>
                <a:lnTo>
                  <a:pt x="23922" y="176933"/>
                </a:lnTo>
                <a:lnTo>
                  <a:pt x="18633" y="186112"/>
                </a:lnTo>
                <a:lnTo>
                  <a:pt x="17448" y="188149"/>
                </a:lnTo>
                <a:lnTo>
                  <a:pt x="32737" y="188149"/>
                </a:lnTo>
                <a:lnTo>
                  <a:pt x="31552" y="186112"/>
                </a:lnTo>
                <a:lnTo>
                  <a:pt x="26293" y="176933"/>
                </a:lnTo>
                <a:lnTo>
                  <a:pt x="25108" y="174896"/>
                </a:lnTo>
                <a:close/>
                <a:moveTo>
                  <a:pt x="53710" y="174896"/>
                </a:moveTo>
                <a:lnTo>
                  <a:pt x="52525" y="176933"/>
                </a:lnTo>
                <a:lnTo>
                  <a:pt x="47266" y="186112"/>
                </a:lnTo>
                <a:lnTo>
                  <a:pt x="46081" y="188149"/>
                </a:lnTo>
                <a:lnTo>
                  <a:pt x="61339" y="188149"/>
                </a:lnTo>
                <a:lnTo>
                  <a:pt x="60184" y="186112"/>
                </a:lnTo>
                <a:lnTo>
                  <a:pt x="54895" y="176933"/>
                </a:lnTo>
                <a:lnTo>
                  <a:pt x="53710" y="174896"/>
                </a:lnTo>
                <a:close/>
                <a:moveTo>
                  <a:pt x="82312" y="174896"/>
                </a:moveTo>
                <a:lnTo>
                  <a:pt x="81157" y="176933"/>
                </a:lnTo>
                <a:lnTo>
                  <a:pt x="75868" y="186112"/>
                </a:lnTo>
                <a:lnTo>
                  <a:pt x="74683" y="188149"/>
                </a:lnTo>
                <a:lnTo>
                  <a:pt x="89972" y="188149"/>
                </a:lnTo>
                <a:lnTo>
                  <a:pt x="88787" y="186112"/>
                </a:lnTo>
                <a:lnTo>
                  <a:pt x="83498" y="176933"/>
                </a:lnTo>
                <a:lnTo>
                  <a:pt x="82312" y="174896"/>
                </a:lnTo>
                <a:close/>
                <a:moveTo>
                  <a:pt x="110884" y="174896"/>
                </a:moveTo>
                <a:lnTo>
                  <a:pt x="109699" y="176933"/>
                </a:lnTo>
                <a:lnTo>
                  <a:pt x="104440" y="186112"/>
                </a:lnTo>
                <a:lnTo>
                  <a:pt x="103255" y="188149"/>
                </a:lnTo>
                <a:lnTo>
                  <a:pt x="118514" y="188149"/>
                </a:lnTo>
                <a:lnTo>
                  <a:pt x="117359" y="186112"/>
                </a:lnTo>
                <a:lnTo>
                  <a:pt x="112070" y="176933"/>
                </a:lnTo>
                <a:lnTo>
                  <a:pt x="110884" y="174896"/>
                </a:lnTo>
                <a:close/>
                <a:moveTo>
                  <a:pt x="139487" y="174896"/>
                </a:moveTo>
                <a:lnTo>
                  <a:pt x="138332" y="176933"/>
                </a:lnTo>
                <a:lnTo>
                  <a:pt x="133043" y="186112"/>
                </a:lnTo>
                <a:lnTo>
                  <a:pt x="131857" y="188149"/>
                </a:lnTo>
                <a:lnTo>
                  <a:pt x="147146" y="188149"/>
                </a:lnTo>
                <a:lnTo>
                  <a:pt x="145961" y="186112"/>
                </a:lnTo>
                <a:lnTo>
                  <a:pt x="140672" y="176933"/>
                </a:lnTo>
                <a:lnTo>
                  <a:pt x="139487" y="174896"/>
                </a:lnTo>
                <a:close/>
                <a:moveTo>
                  <a:pt x="168119" y="174927"/>
                </a:moveTo>
                <a:lnTo>
                  <a:pt x="166934" y="176993"/>
                </a:lnTo>
                <a:lnTo>
                  <a:pt x="161645" y="186143"/>
                </a:lnTo>
                <a:lnTo>
                  <a:pt x="160490" y="188149"/>
                </a:lnTo>
                <a:lnTo>
                  <a:pt x="175749" y="188149"/>
                </a:lnTo>
                <a:lnTo>
                  <a:pt x="174563" y="186112"/>
                </a:lnTo>
                <a:lnTo>
                  <a:pt x="169305" y="176993"/>
                </a:lnTo>
                <a:lnTo>
                  <a:pt x="168119" y="174927"/>
                </a:lnTo>
                <a:close/>
                <a:moveTo>
                  <a:pt x="196691" y="174896"/>
                </a:moveTo>
                <a:lnTo>
                  <a:pt x="195506" y="176933"/>
                </a:lnTo>
                <a:lnTo>
                  <a:pt x="190217" y="186112"/>
                </a:lnTo>
                <a:lnTo>
                  <a:pt x="189062" y="188149"/>
                </a:lnTo>
                <a:lnTo>
                  <a:pt x="204321" y="188149"/>
                </a:lnTo>
                <a:lnTo>
                  <a:pt x="203135" y="186112"/>
                </a:lnTo>
                <a:lnTo>
                  <a:pt x="197877" y="176933"/>
                </a:lnTo>
                <a:lnTo>
                  <a:pt x="196691" y="174896"/>
                </a:lnTo>
                <a:close/>
                <a:moveTo>
                  <a:pt x="225294" y="174896"/>
                </a:moveTo>
                <a:lnTo>
                  <a:pt x="224108" y="176933"/>
                </a:lnTo>
                <a:lnTo>
                  <a:pt x="218850" y="186112"/>
                </a:lnTo>
                <a:lnTo>
                  <a:pt x="217664" y="188149"/>
                </a:lnTo>
                <a:lnTo>
                  <a:pt x="232923" y="188149"/>
                </a:lnTo>
                <a:lnTo>
                  <a:pt x="231768" y="186112"/>
                </a:lnTo>
                <a:lnTo>
                  <a:pt x="226479" y="176933"/>
                </a:lnTo>
                <a:lnTo>
                  <a:pt x="225294" y="174896"/>
                </a:lnTo>
                <a:close/>
                <a:moveTo>
                  <a:pt x="253896" y="174896"/>
                </a:moveTo>
                <a:lnTo>
                  <a:pt x="252741" y="176933"/>
                </a:lnTo>
                <a:lnTo>
                  <a:pt x="247452" y="186112"/>
                </a:lnTo>
                <a:lnTo>
                  <a:pt x="246267" y="188149"/>
                </a:lnTo>
                <a:lnTo>
                  <a:pt x="261556" y="188149"/>
                </a:lnTo>
                <a:lnTo>
                  <a:pt x="260370" y="186112"/>
                </a:lnTo>
                <a:lnTo>
                  <a:pt x="255082" y="176933"/>
                </a:lnTo>
                <a:lnTo>
                  <a:pt x="253896" y="174896"/>
                </a:lnTo>
                <a:close/>
                <a:moveTo>
                  <a:pt x="282468" y="174896"/>
                </a:moveTo>
                <a:lnTo>
                  <a:pt x="281313" y="176933"/>
                </a:lnTo>
                <a:lnTo>
                  <a:pt x="276024" y="186112"/>
                </a:lnTo>
                <a:lnTo>
                  <a:pt x="274839" y="188149"/>
                </a:lnTo>
                <a:lnTo>
                  <a:pt x="290128" y="188149"/>
                </a:lnTo>
                <a:lnTo>
                  <a:pt x="288942" y="186112"/>
                </a:lnTo>
                <a:lnTo>
                  <a:pt x="283654" y="176933"/>
                </a:lnTo>
                <a:lnTo>
                  <a:pt x="282468" y="174896"/>
                </a:lnTo>
                <a:close/>
                <a:moveTo>
                  <a:pt x="311101" y="174896"/>
                </a:moveTo>
                <a:lnTo>
                  <a:pt x="309915" y="176933"/>
                </a:lnTo>
                <a:lnTo>
                  <a:pt x="304627" y="186112"/>
                </a:lnTo>
                <a:lnTo>
                  <a:pt x="303441" y="188149"/>
                </a:lnTo>
                <a:lnTo>
                  <a:pt x="318730" y="188149"/>
                </a:lnTo>
                <a:lnTo>
                  <a:pt x="317545" y="186112"/>
                </a:lnTo>
                <a:lnTo>
                  <a:pt x="312256" y="176933"/>
                </a:lnTo>
                <a:lnTo>
                  <a:pt x="311101" y="174896"/>
                </a:lnTo>
                <a:close/>
                <a:moveTo>
                  <a:pt x="25108" y="174015"/>
                </a:moveTo>
                <a:lnTo>
                  <a:pt x="33527" y="188605"/>
                </a:lnTo>
                <a:lnTo>
                  <a:pt x="16718" y="188605"/>
                </a:lnTo>
                <a:lnTo>
                  <a:pt x="25108" y="174015"/>
                </a:lnTo>
                <a:close/>
                <a:moveTo>
                  <a:pt x="53710" y="174015"/>
                </a:moveTo>
                <a:lnTo>
                  <a:pt x="62160" y="188605"/>
                </a:lnTo>
                <a:lnTo>
                  <a:pt x="45260" y="188605"/>
                </a:lnTo>
                <a:lnTo>
                  <a:pt x="53710" y="174015"/>
                </a:lnTo>
                <a:close/>
                <a:moveTo>
                  <a:pt x="82312" y="174015"/>
                </a:moveTo>
                <a:lnTo>
                  <a:pt x="90762" y="188605"/>
                </a:lnTo>
                <a:lnTo>
                  <a:pt x="73923" y="188605"/>
                </a:lnTo>
                <a:lnTo>
                  <a:pt x="82312" y="174015"/>
                </a:lnTo>
                <a:close/>
                <a:moveTo>
                  <a:pt x="110884" y="174015"/>
                </a:moveTo>
                <a:lnTo>
                  <a:pt x="119334" y="188605"/>
                </a:lnTo>
                <a:lnTo>
                  <a:pt x="102495" y="188605"/>
                </a:lnTo>
                <a:lnTo>
                  <a:pt x="110884" y="174015"/>
                </a:lnTo>
                <a:close/>
                <a:moveTo>
                  <a:pt x="139517" y="174015"/>
                </a:moveTo>
                <a:lnTo>
                  <a:pt x="147937" y="188605"/>
                </a:lnTo>
                <a:lnTo>
                  <a:pt x="131097" y="188605"/>
                </a:lnTo>
                <a:lnTo>
                  <a:pt x="139517" y="174015"/>
                </a:lnTo>
                <a:close/>
                <a:moveTo>
                  <a:pt x="168119" y="174015"/>
                </a:moveTo>
                <a:lnTo>
                  <a:pt x="176539" y="188605"/>
                </a:lnTo>
                <a:lnTo>
                  <a:pt x="159700" y="188605"/>
                </a:lnTo>
                <a:lnTo>
                  <a:pt x="168119" y="174015"/>
                </a:lnTo>
                <a:close/>
                <a:moveTo>
                  <a:pt x="196691" y="174015"/>
                </a:moveTo>
                <a:lnTo>
                  <a:pt x="205111" y="188605"/>
                </a:lnTo>
                <a:lnTo>
                  <a:pt x="188302" y="188605"/>
                </a:lnTo>
                <a:lnTo>
                  <a:pt x="196691" y="174015"/>
                </a:lnTo>
                <a:close/>
                <a:moveTo>
                  <a:pt x="225294" y="174015"/>
                </a:moveTo>
                <a:lnTo>
                  <a:pt x="233744" y="188605"/>
                </a:lnTo>
                <a:lnTo>
                  <a:pt x="216905" y="188605"/>
                </a:lnTo>
                <a:lnTo>
                  <a:pt x="225294" y="174015"/>
                </a:lnTo>
                <a:close/>
                <a:moveTo>
                  <a:pt x="253896" y="174015"/>
                </a:moveTo>
                <a:lnTo>
                  <a:pt x="262346" y="188605"/>
                </a:lnTo>
                <a:lnTo>
                  <a:pt x="245507" y="188605"/>
                </a:lnTo>
                <a:lnTo>
                  <a:pt x="253896" y="174015"/>
                </a:lnTo>
                <a:close/>
                <a:moveTo>
                  <a:pt x="282468" y="174015"/>
                </a:moveTo>
                <a:lnTo>
                  <a:pt x="290918" y="188605"/>
                </a:lnTo>
                <a:lnTo>
                  <a:pt x="274079" y="188605"/>
                </a:lnTo>
                <a:lnTo>
                  <a:pt x="282468" y="174015"/>
                </a:lnTo>
                <a:close/>
                <a:moveTo>
                  <a:pt x="311101" y="174015"/>
                </a:moveTo>
                <a:lnTo>
                  <a:pt x="319520" y="188605"/>
                </a:lnTo>
                <a:lnTo>
                  <a:pt x="302651" y="188605"/>
                </a:lnTo>
                <a:lnTo>
                  <a:pt x="311101" y="174015"/>
                </a:lnTo>
                <a:close/>
                <a:moveTo>
                  <a:pt x="1" y="171279"/>
                </a:moveTo>
                <a:lnTo>
                  <a:pt x="10791" y="189972"/>
                </a:lnTo>
                <a:lnTo>
                  <a:pt x="21551" y="171279"/>
                </a:lnTo>
                <a:close/>
                <a:moveTo>
                  <a:pt x="25108" y="171279"/>
                </a:moveTo>
                <a:lnTo>
                  <a:pt x="14317" y="189972"/>
                </a:lnTo>
                <a:lnTo>
                  <a:pt x="35898" y="189972"/>
                </a:lnTo>
                <a:lnTo>
                  <a:pt x="25108" y="171279"/>
                </a:lnTo>
                <a:close/>
                <a:moveTo>
                  <a:pt x="28603" y="171279"/>
                </a:moveTo>
                <a:lnTo>
                  <a:pt x="39394" y="189972"/>
                </a:lnTo>
                <a:lnTo>
                  <a:pt x="50154" y="171279"/>
                </a:lnTo>
                <a:close/>
                <a:moveTo>
                  <a:pt x="53710" y="171279"/>
                </a:moveTo>
                <a:lnTo>
                  <a:pt x="42920" y="189972"/>
                </a:lnTo>
                <a:lnTo>
                  <a:pt x="64500" y="189972"/>
                </a:lnTo>
                <a:lnTo>
                  <a:pt x="53710" y="171279"/>
                </a:lnTo>
                <a:close/>
                <a:moveTo>
                  <a:pt x="57175" y="171279"/>
                </a:moveTo>
                <a:lnTo>
                  <a:pt x="67966" y="189972"/>
                </a:lnTo>
                <a:lnTo>
                  <a:pt x="78756" y="171279"/>
                </a:lnTo>
                <a:close/>
                <a:moveTo>
                  <a:pt x="82312" y="171279"/>
                </a:moveTo>
                <a:lnTo>
                  <a:pt x="71522" y="189972"/>
                </a:lnTo>
                <a:lnTo>
                  <a:pt x="93103" y="189972"/>
                </a:lnTo>
                <a:lnTo>
                  <a:pt x="82312" y="171279"/>
                </a:lnTo>
                <a:close/>
                <a:moveTo>
                  <a:pt x="85777" y="171279"/>
                </a:moveTo>
                <a:lnTo>
                  <a:pt x="96568" y="189972"/>
                </a:lnTo>
                <a:lnTo>
                  <a:pt x="107358" y="171279"/>
                </a:lnTo>
                <a:close/>
                <a:moveTo>
                  <a:pt x="110884" y="171279"/>
                </a:moveTo>
                <a:lnTo>
                  <a:pt x="100155" y="189972"/>
                </a:lnTo>
                <a:lnTo>
                  <a:pt x="121736" y="189972"/>
                </a:lnTo>
                <a:lnTo>
                  <a:pt x="110884" y="171279"/>
                </a:lnTo>
                <a:close/>
                <a:moveTo>
                  <a:pt x="114349" y="171279"/>
                </a:moveTo>
                <a:lnTo>
                  <a:pt x="125140" y="189972"/>
                </a:lnTo>
                <a:lnTo>
                  <a:pt x="135930" y="171279"/>
                </a:lnTo>
                <a:close/>
                <a:moveTo>
                  <a:pt x="139517" y="171279"/>
                </a:moveTo>
                <a:lnTo>
                  <a:pt x="128727" y="189972"/>
                </a:lnTo>
                <a:lnTo>
                  <a:pt x="150308" y="189972"/>
                </a:lnTo>
                <a:lnTo>
                  <a:pt x="139517" y="171279"/>
                </a:lnTo>
                <a:close/>
                <a:moveTo>
                  <a:pt x="142952" y="171279"/>
                </a:moveTo>
                <a:lnTo>
                  <a:pt x="153742" y="189972"/>
                </a:lnTo>
                <a:lnTo>
                  <a:pt x="164533" y="171279"/>
                </a:lnTo>
                <a:close/>
                <a:moveTo>
                  <a:pt x="168119" y="171279"/>
                </a:moveTo>
                <a:lnTo>
                  <a:pt x="157329" y="189972"/>
                </a:lnTo>
                <a:lnTo>
                  <a:pt x="178910" y="189972"/>
                </a:lnTo>
                <a:lnTo>
                  <a:pt x="168119" y="171279"/>
                </a:lnTo>
                <a:close/>
                <a:moveTo>
                  <a:pt x="171585" y="171279"/>
                </a:moveTo>
                <a:lnTo>
                  <a:pt x="182375" y="189972"/>
                </a:lnTo>
                <a:lnTo>
                  <a:pt x="193166" y="171279"/>
                </a:lnTo>
                <a:close/>
                <a:moveTo>
                  <a:pt x="196691" y="171279"/>
                </a:moveTo>
                <a:lnTo>
                  <a:pt x="185931" y="189972"/>
                </a:lnTo>
                <a:lnTo>
                  <a:pt x="207512" y="189972"/>
                </a:lnTo>
                <a:lnTo>
                  <a:pt x="196691" y="171279"/>
                </a:lnTo>
                <a:close/>
                <a:moveTo>
                  <a:pt x="200157" y="171279"/>
                </a:moveTo>
                <a:lnTo>
                  <a:pt x="210947" y="189972"/>
                </a:lnTo>
                <a:lnTo>
                  <a:pt x="221737" y="171279"/>
                </a:lnTo>
                <a:close/>
                <a:moveTo>
                  <a:pt x="225294" y="171279"/>
                </a:moveTo>
                <a:lnTo>
                  <a:pt x="214503" y="189972"/>
                </a:lnTo>
                <a:lnTo>
                  <a:pt x="236084" y="189972"/>
                </a:lnTo>
                <a:lnTo>
                  <a:pt x="225294" y="171279"/>
                </a:lnTo>
                <a:close/>
                <a:moveTo>
                  <a:pt x="228759" y="171279"/>
                </a:moveTo>
                <a:lnTo>
                  <a:pt x="239549" y="189972"/>
                </a:lnTo>
                <a:lnTo>
                  <a:pt x="250340" y="171279"/>
                </a:lnTo>
                <a:close/>
                <a:moveTo>
                  <a:pt x="253896" y="171279"/>
                </a:moveTo>
                <a:lnTo>
                  <a:pt x="243106" y="189972"/>
                </a:lnTo>
                <a:lnTo>
                  <a:pt x="264687" y="189972"/>
                </a:lnTo>
                <a:lnTo>
                  <a:pt x="253896" y="171279"/>
                </a:lnTo>
                <a:close/>
                <a:moveTo>
                  <a:pt x="257361" y="171279"/>
                </a:moveTo>
                <a:lnTo>
                  <a:pt x="268152" y="189972"/>
                </a:lnTo>
                <a:lnTo>
                  <a:pt x="278942" y="171279"/>
                </a:lnTo>
                <a:close/>
                <a:moveTo>
                  <a:pt x="282468" y="171279"/>
                </a:moveTo>
                <a:lnTo>
                  <a:pt x="271738" y="189972"/>
                </a:lnTo>
                <a:lnTo>
                  <a:pt x="293319" y="189972"/>
                </a:lnTo>
                <a:lnTo>
                  <a:pt x="282468" y="171279"/>
                </a:lnTo>
                <a:close/>
                <a:moveTo>
                  <a:pt x="285964" y="171279"/>
                </a:moveTo>
                <a:lnTo>
                  <a:pt x="296754" y="189972"/>
                </a:lnTo>
                <a:lnTo>
                  <a:pt x="307545" y="171279"/>
                </a:lnTo>
                <a:close/>
                <a:moveTo>
                  <a:pt x="311101" y="171279"/>
                </a:moveTo>
                <a:lnTo>
                  <a:pt x="300310" y="189972"/>
                </a:lnTo>
                <a:lnTo>
                  <a:pt x="321861" y="189972"/>
                </a:lnTo>
                <a:lnTo>
                  <a:pt x="311101" y="171279"/>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ackground 1">
  <p:cSld name="CUSTOM_13_1">
    <p:spTree>
      <p:nvGrpSpPr>
        <p:cNvPr id="1" name="Shape 7728"/>
        <p:cNvGrpSpPr/>
        <p:nvPr/>
      </p:nvGrpSpPr>
      <p:grpSpPr>
        <a:xfrm>
          <a:off x="0" y="0"/>
          <a:ext cx="0" cy="0"/>
          <a:chOff x="0" y="0"/>
          <a:chExt cx="0" cy="0"/>
        </a:xfrm>
      </p:grpSpPr>
      <p:pic>
        <p:nvPicPr>
          <p:cNvPr id="7729" name="Google Shape;7729;p65"/>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7730" name="Google Shape;7730;p65"/>
          <p:cNvGrpSpPr/>
          <p:nvPr/>
        </p:nvGrpSpPr>
        <p:grpSpPr>
          <a:xfrm>
            <a:off x="-673893" y="4678857"/>
            <a:ext cx="10880464" cy="393650"/>
            <a:chOff x="0" y="51629"/>
            <a:chExt cx="10880464" cy="393650"/>
          </a:xfrm>
        </p:grpSpPr>
        <p:grpSp>
          <p:nvGrpSpPr>
            <p:cNvPr id="7731" name="Google Shape;7731;p65"/>
            <p:cNvGrpSpPr/>
            <p:nvPr/>
          </p:nvGrpSpPr>
          <p:grpSpPr>
            <a:xfrm>
              <a:off x="0" y="51629"/>
              <a:ext cx="5465925" cy="393650"/>
              <a:chOff x="1125675" y="3020850"/>
              <a:chExt cx="5465925" cy="393650"/>
            </a:xfrm>
          </p:grpSpPr>
          <p:sp>
            <p:nvSpPr>
              <p:cNvPr id="7732" name="Google Shape;7732;p65"/>
              <p:cNvSpPr/>
              <p:nvPr/>
            </p:nvSpPr>
            <p:spPr>
              <a:xfrm>
                <a:off x="1221425" y="3085450"/>
                <a:ext cx="262925" cy="264450"/>
              </a:xfrm>
              <a:custGeom>
                <a:avLst/>
                <a:gdLst/>
                <a:ahLst/>
                <a:cxnLst/>
                <a:rect l="l" t="t" r="r" b="b"/>
                <a:pathLst>
                  <a:path w="10517" h="10578" extrusionOk="0">
                    <a:moveTo>
                      <a:pt x="2705" y="0"/>
                    </a:moveTo>
                    <a:lnTo>
                      <a:pt x="2705" y="8359"/>
                    </a:lnTo>
                    <a:lnTo>
                      <a:pt x="7204" y="8359"/>
                    </a:lnTo>
                    <a:lnTo>
                      <a:pt x="7204" y="2219"/>
                    </a:lnTo>
                    <a:lnTo>
                      <a:pt x="4225" y="2219"/>
                    </a:lnTo>
                    <a:lnTo>
                      <a:pt x="4225" y="5745"/>
                    </a:lnTo>
                    <a:lnTo>
                      <a:pt x="4985" y="5745"/>
                    </a:lnTo>
                    <a:lnTo>
                      <a:pt x="4985" y="2857"/>
                    </a:lnTo>
                    <a:lnTo>
                      <a:pt x="6444" y="2857"/>
                    </a:lnTo>
                    <a:lnTo>
                      <a:pt x="6444" y="7721"/>
                    </a:lnTo>
                    <a:lnTo>
                      <a:pt x="3465" y="7721"/>
                    </a:lnTo>
                    <a:lnTo>
                      <a:pt x="346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65"/>
              <p:cNvSpPr/>
              <p:nvPr/>
            </p:nvSpPr>
            <p:spPr>
              <a:xfrm>
                <a:off x="1519300"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03" y="4256"/>
                    </a:lnTo>
                    <a:lnTo>
                      <a:pt x="4803" y="5015"/>
                    </a:lnTo>
                    <a:lnTo>
                      <a:pt x="7721" y="5015"/>
                    </a:lnTo>
                    <a:lnTo>
                      <a:pt x="7721" y="6474"/>
                    </a:lnTo>
                    <a:lnTo>
                      <a:pt x="2857" y="6474"/>
                    </a:lnTo>
                    <a:lnTo>
                      <a:pt x="2857" y="3496"/>
                    </a:lnTo>
                    <a:lnTo>
                      <a:pt x="9879" y="3496"/>
                    </a:lnTo>
                    <a:lnTo>
                      <a:pt x="9879" y="9818"/>
                    </a:lnTo>
                    <a:lnTo>
                      <a:pt x="669" y="9818"/>
                    </a:lnTo>
                    <a:lnTo>
                      <a:pt x="66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65"/>
              <p:cNvSpPr/>
              <p:nvPr/>
            </p:nvSpPr>
            <p:spPr>
              <a:xfrm>
                <a:off x="1822500" y="3085450"/>
                <a:ext cx="262925" cy="264450"/>
              </a:xfrm>
              <a:custGeom>
                <a:avLst/>
                <a:gdLst/>
                <a:ahLst/>
                <a:cxnLst/>
                <a:rect l="l" t="t" r="r" b="b"/>
                <a:pathLst>
                  <a:path w="10517" h="10578" extrusionOk="0">
                    <a:moveTo>
                      <a:pt x="2705" y="0"/>
                    </a:moveTo>
                    <a:lnTo>
                      <a:pt x="2705" y="8359"/>
                    </a:lnTo>
                    <a:lnTo>
                      <a:pt x="7234" y="8359"/>
                    </a:lnTo>
                    <a:lnTo>
                      <a:pt x="7234" y="2219"/>
                    </a:lnTo>
                    <a:lnTo>
                      <a:pt x="4225" y="2219"/>
                    </a:lnTo>
                    <a:lnTo>
                      <a:pt x="4225" y="5745"/>
                    </a:lnTo>
                    <a:lnTo>
                      <a:pt x="4985" y="5745"/>
                    </a:lnTo>
                    <a:lnTo>
                      <a:pt x="4985" y="2857"/>
                    </a:lnTo>
                    <a:lnTo>
                      <a:pt x="6474" y="2857"/>
                    </a:lnTo>
                    <a:lnTo>
                      <a:pt x="6474" y="7721"/>
                    </a:lnTo>
                    <a:lnTo>
                      <a:pt x="3465" y="7721"/>
                    </a:lnTo>
                    <a:lnTo>
                      <a:pt x="346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65"/>
              <p:cNvSpPr/>
              <p:nvPr/>
            </p:nvSpPr>
            <p:spPr>
              <a:xfrm>
                <a:off x="2121125" y="3085450"/>
                <a:ext cx="262950" cy="264450"/>
              </a:xfrm>
              <a:custGeom>
                <a:avLst/>
                <a:gdLst/>
                <a:ahLst/>
                <a:cxnLst/>
                <a:rect l="l" t="t" r="r" b="b"/>
                <a:pathLst>
                  <a:path w="10518" h="10578" extrusionOk="0">
                    <a:moveTo>
                      <a:pt x="1" y="0"/>
                    </a:moveTo>
                    <a:lnTo>
                      <a:pt x="1" y="10578"/>
                    </a:lnTo>
                    <a:lnTo>
                      <a:pt x="10517" y="10578"/>
                    </a:lnTo>
                    <a:lnTo>
                      <a:pt x="10517" y="2736"/>
                    </a:lnTo>
                    <a:lnTo>
                      <a:pt x="2159" y="2736"/>
                    </a:lnTo>
                    <a:lnTo>
                      <a:pt x="2159" y="7234"/>
                    </a:lnTo>
                    <a:lnTo>
                      <a:pt x="8359" y="7234"/>
                    </a:lnTo>
                    <a:lnTo>
                      <a:pt x="8359" y="4256"/>
                    </a:lnTo>
                    <a:lnTo>
                      <a:pt x="4773" y="4256"/>
                    </a:lnTo>
                    <a:lnTo>
                      <a:pt x="4773" y="5015"/>
                    </a:lnTo>
                    <a:lnTo>
                      <a:pt x="7660" y="5015"/>
                    </a:lnTo>
                    <a:lnTo>
                      <a:pt x="7660" y="6474"/>
                    </a:lnTo>
                    <a:lnTo>
                      <a:pt x="2797" y="6474"/>
                    </a:lnTo>
                    <a:lnTo>
                      <a:pt x="2797" y="3496"/>
                    </a:lnTo>
                    <a:lnTo>
                      <a:pt x="9879" y="3496"/>
                    </a:lnTo>
                    <a:lnTo>
                      <a:pt x="9879" y="9818"/>
                    </a:lnTo>
                    <a:lnTo>
                      <a:pt x="639" y="9818"/>
                    </a:lnTo>
                    <a:lnTo>
                      <a:pt x="63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736;p65"/>
              <p:cNvSpPr/>
              <p:nvPr/>
            </p:nvSpPr>
            <p:spPr>
              <a:xfrm>
                <a:off x="2422800" y="3085450"/>
                <a:ext cx="264475" cy="264450"/>
              </a:xfrm>
              <a:custGeom>
                <a:avLst/>
                <a:gdLst/>
                <a:ahLst/>
                <a:cxnLst/>
                <a:rect l="l" t="t" r="r" b="b"/>
                <a:pathLst>
                  <a:path w="10579" h="10578" extrusionOk="0">
                    <a:moveTo>
                      <a:pt x="2736" y="0"/>
                    </a:moveTo>
                    <a:lnTo>
                      <a:pt x="2736" y="8359"/>
                    </a:lnTo>
                    <a:lnTo>
                      <a:pt x="7235" y="8359"/>
                    </a:lnTo>
                    <a:lnTo>
                      <a:pt x="7235" y="2219"/>
                    </a:lnTo>
                    <a:lnTo>
                      <a:pt x="4256" y="2219"/>
                    </a:lnTo>
                    <a:lnTo>
                      <a:pt x="4256" y="5745"/>
                    </a:lnTo>
                    <a:lnTo>
                      <a:pt x="5016" y="5745"/>
                    </a:lnTo>
                    <a:lnTo>
                      <a:pt x="5016" y="2857"/>
                    </a:lnTo>
                    <a:lnTo>
                      <a:pt x="6475" y="2857"/>
                    </a:lnTo>
                    <a:lnTo>
                      <a:pt x="6475" y="7721"/>
                    </a:lnTo>
                    <a:lnTo>
                      <a:pt x="3496" y="7721"/>
                    </a:lnTo>
                    <a:lnTo>
                      <a:pt x="3496" y="699"/>
                    </a:lnTo>
                    <a:lnTo>
                      <a:pt x="9818" y="699"/>
                    </a:lnTo>
                    <a:lnTo>
                      <a:pt x="9818" y="9879"/>
                    </a:lnTo>
                    <a:lnTo>
                      <a:pt x="761" y="9879"/>
                    </a:lnTo>
                    <a:lnTo>
                      <a:pt x="761" y="213"/>
                    </a:lnTo>
                    <a:lnTo>
                      <a:pt x="1" y="213"/>
                    </a:lnTo>
                    <a:lnTo>
                      <a:pt x="1" y="10578"/>
                    </a:lnTo>
                    <a:lnTo>
                      <a:pt x="10578" y="10578"/>
                    </a:lnTo>
                    <a:lnTo>
                      <a:pt x="105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65"/>
              <p:cNvSpPr/>
              <p:nvPr/>
            </p:nvSpPr>
            <p:spPr>
              <a:xfrm>
                <a:off x="2720675" y="3085450"/>
                <a:ext cx="264475" cy="264450"/>
              </a:xfrm>
              <a:custGeom>
                <a:avLst/>
                <a:gdLst/>
                <a:ahLst/>
                <a:cxnLst/>
                <a:rect l="l" t="t" r="r" b="b"/>
                <a:pathLst>
                  <a:path w="10579" h="10578" extrusionOk="0">
                    <a:moveTo>
                      <a:pt x="1" y="0"/>
                    </a:moveTo>
                    <a:lnTo>
                      <a:pt x="1" y="10578"/>
                    </a:lnTo>
                    <a:lnTo>
                      <a:pt x="10578" y="10578"/>
                    </a:lnTo>
                    <a:lnTo>
                      <a:pt x="10578" y="2736"/>
                    </a:lnTo>
                    <a:lnTo>
                      <a:pt x="2220" y="2736"/>
                    </a:lnTo>
                    <a:lnTo>
                      <a:pt x="2220" y="7234"/>
                    </a:lnTo>
                    <a:lnTo>
                      <a:pt x="8360" y="7234"/>
                    </a:lnTo>
                    <a:lnTo>
                      <a:pt x="8360" y="4256"/>
                    </a:lnTo>
                    <a:lnTo>
                      <a:pt x="4834" y="4256"/>
                    </a:lnTo>
                    <a:lnTo>
                      <a:pt x="4834" y="5015"/>
                    </a:lnTo>
                    <a:lnTo>
                      <a:pt x="7721" y="5015"/>
                    </a:lnTo>
                    <a:lnTo>
                      <a:pt x="7721" y="6474"/>
                    </a:lnTo>
                    <a:lnTo>
                      <a:pt x="2858" y="6474"/>
                    </a:lnTo>
                    <a:lnTo>
                      <a:pt x="2858" y="3496"/>
                    </a:lnTo>
                    <a:lnTo>
                      <a:pt x="9940" y="3496"/>
                    </a:lnTo>
                    <a:lnTo>
                      <a:pt x="9940" y="9818"/>
                    </a:lnTo>
                    <a:lnTo>
                      <a:pt x="700" y="9818"/>
                    </a:lnTo>
                    <a:lnTo>
                      <a:pt x="700" y="760"/>
                    </a:lnTo>
                    <a:lnTo>
                      <a:pt x="10396" y="760"/>
                    </a:lnTo>
                    <a:lnTo>
                      <a:pt x="103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65"/>
              <p:cNvSpPr/>
              <p:nvPr/>
            </p:nvSpPr>
            <p:spPr>
              <a:xfrm>
                <a:off x="3023875" y="3085450"/>
                <a:ext cx="263700" cy="264450"/>
              </a:xfrm>
              <a:custGeom>
                <a:avLst/>
                <a:gdLst/>
                <a:ahLst/>
                <a:cxnLst/>
                <a:rect l="l" t="t" r="r" b="b"/>
                <a:pathLst>
                  <a:path w="10548" h="10578" extrusionOk="0">
                    <a:moveTo>
                      <a:pt x="2736" y="0"/>
                    </a:moveTo>
                    <a:lnTo>
                      <a:pt x="2736" y="8359"/>
                    </a:lnTo>
                    <a:lnTo>
                      <a:pt x="7235" y="8359"/>
                    </a:lnTo>
                    <a:lnTo>
                      <a:pt x="7235" y="2219"/>
                    </a:lnTo>
                    <a:lnTo>
                      <a:pt x="4226" y="2219"/>
                    </a:lnTo>
                    <a:lnTo>
                      <a:pt x="4226" y="5745"/>
                    </a:lnTo>
                    <a:lnTo>
                      <a:pt x="4986" y="5745"/>
                    </a:lnTo>
                    <a:lnTo>
                      <a:pt x="4986" y="2857"/>
                    </a:lnTo>
                    <a:lnTo>
                      <a:pt x="6475" y="2857"/>
                    </a:lnTo>
                    <a:lnTo>
                      <a:pt x="647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65"/>
              <p:cNvSpPr/>
              <p:nvPr/>
            </p:nvSpPr>
            <p:spPr>
              <a:xfrm>
                <a:off x="3322525"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33" y="4256"/>
                    </a:lnTo>
                    <a:lnTo>
                      <a:pt x="4833" y="5015"/>
                    </a:lnTo>
                    <a:lnTo>
                      <a:pt x="7721" y="5015"/>
                    </a:lnTo>
                    <a:lnTo>
                      <a:pt x="7721" y="6474"/>
                    </a:lnTo>
                    <a:lnTo>
                      <a:pt x="2857" y="6474"/>
                    </a:lnTo>
                    <a:lnTo>
                      <a:pt x="2857" y="3496"/>
                    </a:lnTo>
                    <a:lnTo>
                      <a:pt x="9879" y="3496"/>
                    </a:lnTo>
                    <a:lnTo>
                      <a:pt x="9879" y="9818"/>
                    </a:lnTo>
                    <a:lnTo>
                      <a:pt x="638" y="9818"/>
                    </a:lnTo>
                    <a:lnTo>
                      <a:pt x="638" y="760"/>
                    </a:lnTo>
                    <a:lnTo>
                      <a:pt x="10365" y="760"/>
                    </a:lnTo>
                    <a:lnTo>
                      <a:pt x="103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65"/>
              <p:cNvSpPr/>
              <p:nvPr/>
            </p:nvSpPr>
            <p:spPr>
              <a:xfrm>
                <a:off x="3625725" y="3085450"/>
                <a:ext cx="262925" cy="264450"/>
              </a:xfrm>
              <a:custGeom>
                <a:avLst/>
                <a:gdLst/>
                <a:ahLst/>
                <a:cxnLst/>
                <a:rect l="l" t="t" r="r" b="b"/>
                <a:pathLst>
                  <a:path w="10517" h="10578" extrusionOk="0">
                    <a:moveTo>
                      <a:pt x="2675" y="0"/>
                    </a:moveTo>
                    <a:lnTo>
                      <a:pt x="2675" y="8359"/>
                    </a:lnTo>
                    <a:lnTo>
                      <a:pt x="7204" y="8359"/>
                    </a:lnTo>
                    <a:lnTo>
                      <a:pt x="7204" y="2219"/>
                    </a:lnTo>
                    <a:lnTo>
                      <a:pt x="4195" y="2219"/>
                    </a:lnTo>
                    <a:lnTo>
                      <a:pt x="4195" y="5745"/>
                    </a:lnTo>
                    <a:lnTo>
                      <a:pt x="4955" y="5745"/>
                    </a:lnTo>
                    <a:lnTo>
                      <a:pt x="4955" y="2857"/>
                    </a:lnTo>
                    <a:lnTo>
                      <a:pt x="6444" y="2857"/>
                    </a:lnTo>
                    <a:lnTo>
                      <a:pt x="6444" y="7721"/>
                    </a:lnTo>
                    <a:lnTo>
                      <a:pt x="3435" y="7721"/>
                    </a:lnTo>
                    <a:lnTo>
                      <a:pt x="343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65"/>
              <p:cNvSpPr/>
              <p:nvPr/>
            </p:nvSpPr>
            <p:spPr>
              <a:xfrm>
                <a:off x="3923600" y="3085450"/>
                <a:ext cx="262950" cy="264450"/>
              </a:xfrm>
              <a:custGeom>
                <a:avLst/>
                <a:gdLst/>
                <a:ahLst/>
                <a:cxnLst/>
                <a:rect l="l" t="t" r="r" b="b"/>
                <a:pathLst>
                  <a:path w="10518" h="10578" extrusionOk="0">
                    <a:moveTo>
                      <a:pt x="0" y="0"/>
                    </a:moveTo>
                    <a:lnTo>
                      <a:pt x="0" y="10578"/>
                    </a:lnTo>
                    <a:lnTo>
                      <a:pt x="10517" y="10578"/>
                    </a:lnTo>
                    <a:lnTo>
                      <a:pt x="10517" y="2736"/>
                    </a:lnTo>
                    <a:lnTo>
                      <a:pt x="2158" y="2736"/>
                    </a:lnTo>
                    <a:lnTo>
                      <a:pt x="2158" y="7234"/>
                    </a:lnTo>
                    <a:lnTo>
                      <a:pt x="8359" y="7234"/>
                    </a:lnTo>
                    <a:lnTo>
                      <a:pt x="8359" y="4256"/>
                    </a:lnTo>
                    <a:lnTo>
                      <a:pt x="4803" y="4256"/>
                    </a:lnTo>
                    <a:lnTo>
                      <a:pt x="4803" y="5015"/>
                    </a:lnTo>
                    <a:lnTo>
                      <a:pt x="7721" y="5015"/>
                    </a:lnTo>
                    <a:lnTo>
                      <a:pt x="7721" y="6474"/>
                    </a:lnTo>
                    <a:lnTo>
                      <a:pt x="2857" y="6474"/>
                    </a:lnTo>
                    <a:lnTo>
                      <a:pt x="2857" y="3496"/>
                    </a:lnTo>
                    <a:lnTo>
                      <a:pt x="9879" y="3496"/>
                    </a:lnTo>
                    <a:lnTo>
                      <a:pt x="9879" y="9818"/>
                    </a:lnTo>
                    <a:lnTo>
                      <a:pt x="638" y="9818"/>
                    </a:lnTo>
                    <a:lnTo>
                      <a:pt x="638"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65"/>
              <p:cNvSpPr/>
              <p:nvPr/>
            </p:nvSpPr>
            <p:spPr>
              <a:xfrm>
                <a:off x="4226025" y="3085450"/>
                <a:ext cx="263700" cy="264450"/>
              </a:xfrm>
              <a:custGeom>
                <a:avLst/>
                <a:gdLst/>
                <a:ahLst/>
                <a:cxnLst/>
                <a:rect l="l" t="t" r="r" b="b"/>
                <a:pathLst>
                  <a:path w="10548" h="10578" extrusionOk="0">
                    <a:moveTo>
                      <a:pt x="2736" y="0"/>
                    </a:moveTo>
                    <a:lnTo>
                      <a:pt x="2736" y="8359"/>
                    </a:lnTo>
                    <a:lnTo>
                      <a:pt x="7235" y="8359"/>
                    </a:lnTo>
                    <a:lnTo>
                      <a:pt x="7235" y="2219"/>
                    </a:lnTo>
                    <a:lnTo>
                      <a:pt x="4256" y="2219"/>
                    </a:lnTo>
                    <a:lnTo>
                      <a:pt x="4256" y="5745"/>
                    </a:lnTo>
                    <a:lnTo>
                      <a:pt x="5016" y="5745"/>
                    </a:lnTo>
                    <a:lnTo>
                      <a:pt x="5016" y="2857"/>
                    </a:lnTo>
                    <a:lnTo>
                      <a:pt x="6475" y="2857"/>
                    </a:lnTo>
                    <a:lnTo>
                      <a:pt x="647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65"/>
              <p:cNvSpPr/>
              <p:nvPr/>
            </p:nvSpPr>
            <p:spPr>
              <a:xfrm>
                <a:off x="4524675"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03" y="4256"/>
                    </a:lnTo>
                    <a:lnTo>
                      <a:pt x="4803" y="5015"/>
                    </a:lnTo>
                    <a:lnTo>
                      <a:pt x="7690" y="5015"/>
                    </a:lnTo>
                    <a:lnTo>
                      <a:pt x="7690" y="6474"/>
                    </a:lnTo>
                    <a:lnTo>
                      <a:pt x="2827" y="6474"/>
                    </a:lnTo>
                    <a:lnTo>
                      <a:pt x="2827" y="3496"/>
                    </a:lnTo>
                    <a:lnTo>
                      <a:pt x="9879" y="3496"/>
                    </a:lnTo>
                    <a:lnTo>
                      <a:pt x="9879" y="9818"/>
                    </a:lnTo>
                    <a:lnTo>
                      <a:pt x="669" y="9818"/>
                    </a:lnTo>
                    <a:lnTo>
                      <a:pt x="66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65"/>
              <p:cNvSpPr/>
              <p:nvPr/>
            </p:nvSpPr>
            <p:spPr>
              <a:xfrm>
                <a:off x="4827100" y="3085450"/>
                <a:ext cx="263700" cy="264450"/>
              </a:xfrm>
              <a:custGeom>
                <a:avLst/>
                <a:gdLst/>
                <a:ahLst/>
                <a:cxnLst/>
                <a:rect l="l" t="t" r="r" b="b"/>
                <a:pathLst>
                  <a:path w="10548" h="10578" extrusionOk="0">
                    <a:moveTo>
                      <a:pt x="2736" y="0"/>
                    </a:moveTo>
                    <a:lnTo>
                      <a:pt x="2736" y="8359"/>
                    </a:lnTo>
                    <a:lnTo>
                      <a:pt x="7204" y="8359"/>
                    </a:lnTo>
                    <a:lnTo>
                      <a:pt x="7204" y="2219"/>
                    </a:lnTo>
                    <a:lnTo>
                      <a:pt x="4226" y="2219"/>
                    </a:lnTo>
                    <a:lnTo>
                      <a:pt x="4226" y="5745"/>
                    </a:lnTo>
                    <a:lnTo>
                      <a:pt x="4986" y="5745"/>
                    </a:lnTo>
                    <a:lnTo>
                      <a:pt x="4986" y="2857"/>
                    </a:lnTo>
                    <a:lnTo>
                      <a:pt x="6445" y="2857"/>
                    </a:lnTo>
                    <a:lnTo>
                      <a:pt x="644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65"/>
              <p:cNvSpPr/>
              <p:nvPr/>
            </p:nvSpPr>
            <p:spPr>
              <a:xfrm>
                <a:off x="5124975" y="3085450"/>
                <a:ext cx="264475" cy="264450"/>
              </a:xfrm>
              <a:custGeom>
                <a:avLst/>
                <a:gdLst/>
                <a:ahLst/>
                <a:cxnLst/>
                <a:rect l="l" t="t" r="r" b="b"/>
                <a:pathLst>
                  <a:path w="10579" h="10578" extrusionOk="0">
                    <a:moveTo>
                      <a:pt x="1" y="0"/>
                    </a:moveTo>
                    <a:lnTo>
                      <a:pt x="1" y="10578"/>
                    </a:lnTo>
                    <a:lnTo>
                      <a:pt x="10578" y="10578"/>
                    </a:lnTo>
                    <a:lnTo>
                      <a:pt x="10578" y="2736"/>
                    </a:lnTo>
                    <a:lnTo>
                      <a:pt x="2220" y="2736"/>
                    </a:lnTo>
                    <a:lnTo>
                      <a:pt x="2220" y="7234"/>
                    </a:lnTo>
                    <a:lnTo>
                      <a:pt x="8360" y="7234"/>
                    </a:lnTo>
                    <a:lnTo>
                      <a:pt x="8360" y="4256"/>
                    </a:lnTo>
                    <a:lnTo>
                      <a:pt x="4834" y="4256"/>
                    </a:lnTo>
                    <a:lnTo>
                      <a:pt x="4834" y="5015"/>
                    </a:lnTo>
                    <a:lnTo>
                      <a:pt x="7721" y="5015"/>
                    </a:lnTo>
                    <a:lnTo>
                      <a:pt x="7721" y="6474"/>
                    </a:lnTo>
                    <a:lnTo>
                      <a:pt x="2858" y="6474"/>
                    </a:lnTo>
                    <a:lnTo>
                      <a:pt x="2858" y="3496"/>
                    </a:lnTo>
                    <a:lnTo>
                      <a:pt x="9879" y="3496"/>
                    </a:lnTo>
                    <a:lnTo>
                      <a:pt x="9879" y="9818"/>
                    </a:lnTo>
                    <a:lnTo>
                      <a:pt x="700" y="9818"/>
                    </a:lnTo>
                    <a:lnTo>
                      <a:pt x="700" y="760"/>
                    </a:lnTo>
                    <a:lnTo>
                      <a:pt x="10366" y="760"/>
                    </a:lnTo>
                    <a:lnTo>
                      <a:pt x="103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65"/>
              <p:cNvSpPr/>
              <p:nvPr/>
            </p:nvSpPr>
            <p:spPr>
              <a:xfrm>
                <a:off x="5428175" y="3085450"/>
                <a:ext cx="262950" cy="264450"/>
              </a:xfrm>
              <a:custGeom>
                <a:avLst/>
                <a:gdLst/>
                <a:ahLst/>
                <a:cxnLst/>
                <a:rect l="l" t="t" r="r" b="b"/>
                <a:pathLst>
                  <a:path w="10518" h="10578" extrusionOk="0">
                    <a:moveTo>
                      <a:pt x="2706" y="0"/>
                    </a:moveTo>
                    <a:lnTo>
                      <a:pt x="2706" y="8359"/>
                    </a:lnTo>
                    <a:lnTo>
                      <a:pt x="7235" y="8359"/>
                    </a:lnTo>
                    <a:lnTo>
                      <a:pt x="7235" y="2219"/>
                    </a:lnTo>
                    <a:lnTo>
                      <a:pt x="4226" y="2219"/>
                    </a:lnTo>
                    <a:lnTo>
                      <a:pt x="4226" y="5745"/>
                    </a:lnTo>
                    <a:lnTo>
                      <a:pt x="4986" y="5745"/>
                    </a:lnTo>
                    <a:lnTo>
                      <a:pt x="4986" y="2857"/>
                    </a:lnTo>
                    <a:lnTo>
                      <a:pt x="6475" y="2857"/>
                    </a:lnTo>
                    <a:lnTo>
                      <a:pt x="6475" y="7721"/>
                    </a:lnTo>
                    <a:lnTo>
                      <a:pt x="3466" y="7721"/>
                    </a:lnTo>
                    <a:lnTo>
                      <a:pt x="3466" y="699"/>
                    </a:lnTo>
                    <a:lnTo>
                      <a:pt x="9758" y="699"/>
                    </a:lnTo>
                    <a:lnTo>
                      <a:pt x="9758" y="9879"/>
                    </a:lnTo>
                    <a:lnTo>
                      <a:pt x="761" y="9879"/>
                    </a:lnTo>
                    <a:lnTo>
                      <a:pt x="761" y="213"/>
                    </a:lnTo>
                    <a:lnTo>
                      <a:pt x="1" y="213"/>
                    </a:lnTo>
                    <a:lnTo>
                      <a:pt x="1" y="10578"/>
                    </a:lnTo>
                    <a:lnTo>
                      <a:pt x="10518" y="10578"/>
                    </a:lnTo>
                    <a:lnTo>
                      <a:pt x="105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65"/>
              <p:cNvSpPr/>
              <p:nvPr/>
            </p:nvSpPr>
            <p:spPr>
              <a:xfrm>
                <a:off x="5726050" y="3085450"/>
                <a:ext cx="263725" cy="264450"/>
              </a:xfrm>
              <a:custGeom>
                <a:avLst/>
                <a:gdLst/>
                <a:ahLst/>
                <a:cxnLst/>
                <a:rect l="l" t="t" r="r" b="b"/>
                <a:pathLst>
                  <a:path w="10549" h="10578" extrusionOk="0">
                    <a:moveTo>
                      <a:pt x="1" y="0"/>
                    </a:moveTo>
                    <a:lnTo>
                      <a:pt x="1" y="10578"/>
                    </a:lnTo>
                    <a:lnTo>
                      <a:pt x="10548" y="10578"/>
                    </a:lnTo>
                    <a:lnTo>
                      <a:pt x="10548" y="2736"/>
                    </a:lnTo>
                    <a:lnTo>
                      <a:pt x="2220" y="2736"/>
                    </a:lnTo>
                    <a:lnTo>
                      <a:pt x="2220" y="7234"/>
                    </a:lnTo>
                    <a:lnTo>
                      <a:pt x="8360" y="7234"/>
                    </a:lnTo>
                    <a:lnTo>
                      <a:pt x="8360" y="4256"/>
                    </a:lnTo>
                    <a:lnTo>
                      <a:pt x="4803" y="4256"/>
                    </a:lnTo>
                    <a:lnTo>
                      <a:pt x="4803" y="5015"/>
                    </a:lnTo>
                    <a:lnTo>
                      <a:pt x="7721" y="5015"/>
                    </a:lnTo>
                    <a:lnTo>
                      <a:pt x="7721" y="6474"/>
                    </a:lnTo>
                    <a:lnTo>
                      <a:pt x="2858" y="6474"/>
                    </a:lnTo>
                    <a:lnTo>
                      <a:pt x="2858" y="3496"/>
                    </a:lnTo>
                    <a:lnTo>
                      <a:pt x="9879" y="3496"/>
                    </a:lnTo>
                    <a:lnTo>
                      <a:pt x="9879" y="9818"/>
                    </a:lnTo>
                    <a:lnTo>
                      <a:pt x="669" y="9818"/>
                    </a:lnTo>
                    <a:lnTo>
                      <a:pt x="669" y="760"/>
                    </a:lnTo>
                    <a:lnTo>
                      <a:pt x="10396" y="760"/>
                    </a:lnTo>
                    <a:lnTo>
                      <a:pt x="103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8" name="Google Shape;7748;p65"/>
              <p:cNvSpPr/>
              <p:nvPr/>
            </p:nvSpPr>
            <p:spPr>
              <a:xfrm>
                <a:off x="6029250" y="3085450"/>
                <a:ext cx="263700" cy="264450"/>
              </a:xfrm>
              <a:custGeom>
                <a:avLst/>
                <a:gdLst/>
                <a:ahLst/>
                <a:cxnLst/>
                <a:rect l="l" t="t" r="r" b="b"/>
                <a:pathLst>
                  <a:path w="10548" h="10578" extrusionOk="0">
                    <a:moveTo>
                      <a:pt x="2706" y="0"/>
                    </a:moveTo>
                    <a:lnTo>
                      <a:pt x="2706" y="8359"/>
                    </a:lnTo>
                    <a:lnTo>
                      <a:pt x="7235" y="8359"/>
                    </a:lnTo>
                    <a:lnTo>
                      <a:pt x="7235" y="2219"/>
                    </a:lnTo>
                    <a:lnTo>
                      <a:pt x="4226" y="2219"/>
                    </a:lnTo>
                    <a:lnTo>
                      <a:pt x="4226" y="5745"/>
                    </a:lnTo>
                    <a:lnTo>
                      <a:pt x="4986" y="5745"/>
                    </a:lnTo>
                    <a:lnTo>
                      <a:pt x="4986" y="2857"/>
                    </a:lnTo>
                    <a:lnTo>
                      <a:pt x="6475" y="2857"/>
                    </a:lnTo>
                    <a:lnTo>
                      <a:pt x="6475" y="7721"/>
                    </a:lnTo>
                    <a:lnTo>
                      <a:pt x="3466" y="7721"/>
                    </a:lnTo>
                    <a:lnTo>
                      <a:pt x="346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9" name="Google Shape;7749;p65"/>
              <p:cNvSpPr/>
              <p:nvPr/>
            </p:nvSpPr>
            <p:spPr>
              <a:xfrm>
                <a:off x="6327900" y="3085450"/>
                <a:ext cx="262950" cy="264450"/>
              </a:xfrm>
              <a:custGeom>
                <a:avLst/>
                <a:gdLst/>
                <a:ahLst/>
                <a:cxnLst/>
                <a:rect l="l" t="t" r="r" b="b"/>
                <a:pathLst>
                  <a:path w="10518" h="10578" extrusionOk="0">
                    <a:moveTo>
                      <a:pt x="0" y="0"/>
                    </a:moveTo>
                    <a:lnTo>
                      <a:pt x="0" y="10578"/>
                    </a:lnTo>
                    <a:lnTo>
                      <a:pt x="10517" y="10578"/>
                    </a:lnTo>
                    <a:lnTo>
                      <a:pt x="10517" y="2736"/>
                    </a:lnTo>
                    <a:lnTo>
                      <a:pt x="2158" y="2736"/>
                    </a:lnTo>
                    <a:lnTo>
                      <a:pt x="2158" y="7234"/>
                    </a:lnTo>
                    <a:lnTo>
                      <a:pt x="8359" y="7234"/>
                    </a:lnTo>
                    <a:lnTo>
                      <a:pt x="8359" y="4256"/>
                    </a:lnTo>
                    <a:lnTo>
                      <a:pt x="4772" y="4256"/>
                    </a:lnTo>
                    <a:lnTo>
                      <a:pt x="4772" y="5015"/>
                    </a:lnTo>
                    <a:lnTo>
                      <a:pt x="7660" y="5015"/>
                    </a:lnTo>
                    <a:lnTo>
                      <a:pt x="7660" y="6474"/>
                    </a:lnTo>
                    <a:lnTo>
                      <a:pt x="2857" y="6474"/>
                    </a:lnTo>
                    <a:lnTo>
                      <a:pt x="2857" y="3496"/>
                    </a:lnTo>
                    <a:lnTo>
                      <a:pt x="9879" y="3496"/>
                    </a:lnTo>
                    <a:lnTo>
                      <a:pt x="9879" y="9818"/>
                    </a:lnTo>
                    <a:lnTo>
                      <a:pt x="638" y="9818"/>
                    </a:lnTo>
                    <a:lnTo>
                      <a:pt x="638"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0" name="Google Shape;7750;p65"/>
              <p:cNvSpPr/>
              <p:nvPr/>
            </p:nvSpPr>
            <p:spPr>
              <a:xfrm>
                <a:off x="1125675" y="3377250"/>
                <a:ext cx="5465925" cy="37250"/>
              </a:xfrm>
              <a:custGeom>
                <a:avLst/>
                <a:gdLst/>
                <a:ahLst/>
                <a:cxnLst/>
                <a:rect l="l" t="t" r="r" b="b"/>
                <a:pathLst>
                  <a:path w="218637" h="1490" extrusionOk="0">
                    <a:moveTo>
                      <a:pt x="0" y="0"/>
                    </a:moveTo>
                    <a:lnTo>
                      <a:pt x="0" y="1489"/>
                    </a:lnTo>
                    <a:lnTo>
                      <a:pt x="218636" y="1489"/>
                    </a:lnTo>
                    <a:lnTo>
                      <a:pt x="2186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1" name="Google Shape;7751;p65"/>
              <p:cNvSpPr/>
              <p:nvPr/>
            </p:nvSpPr>
            <p:spPr>
              <a:xfrm>
                <a:off x="1125675" y="3020850"/>
                <a:ext cx="5465925" cy="37250"/>
              </a:xfrm>
              <a:custGeom>
                <a:avLst/>
                <a:gdLst/>
                <a:ahLst/>
                <a:cxnLst/>
                <a:rect l="l" t="t" r="r" b="b"/>
                <a:pathLst>
                  <a:path w="218637" h="1490" extrusionOk="0">
                    <a:moveTo>
                      <a:pt x="0" y="1"/>
                    </a:moveTo>
                    <a:lnTo>
                      <a:pt x="0" y="1490"/>
                    </a:lnTo>
                    <a:lnTo>
                      <a:pt x="218636" y="1490"/>
                    </a:lnTo>
                    <a:lnTo>
                      <a:pt x="2186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2" name="Google Shape;7752;p65"/>
            <p:cNvGrpSpPr/>
            <p:nvPr/>
          </p:nvGrpSpPr>
          <p:grpSpPr>
            <a:xfrm>
              <a:off x="5414539" y="51629"/>
              <a:ext cx="5465925" cy="393650"/>
              <a:chOff x="1125675" y="3020850"/>
              <a:chExt cx="5465925" cy="393650"/>
            </a:xfrm>
          </p:grpSpPr>
          <p:sp>
            <p:nvSpPr>
              <p:cNvPr id="7753" name="Google Shape;7753;p65"/>
              <p:cNvSpPr/>
              <p:nvPr/>
            </p:nvSpPr>
            <p:spPr>
              <a:xfrm>
                <a:off x="1221425" y="3085450"/>
                <a:ext cx="262925" cy="264450"/>
              </a:xfrm>
              <a:custGeom>
                <a:avLst/>
                <a:gdLst/>
                <a:ahLst/>
                <a:cxnLst/>
                <a:rect l="l" t="t" r="r" b="b"/>
                <a:pathLst>
                  <a:path w="10517" h="10578" extrusionOk="0">
                    <a:moveTo>
                      <a:pt x="2705" y="0"/>
                    </a:moveTo>
                    <a:lnTo>
                      <a:pt x="2705" y="8359"/>
                    </a:lnTo>
                    <a:lnTo>
                      <a:pt x="7204" y="8359"/>
                    </a:lnTo>
                    <a:lnTo>
                      <a:pt x="7204" y="2219"/>
                    </a:lnTo>
                    <a:lnTo>
                      <a:pt x="4225" y="2219"/>
                    </a:lnTo>
                    <a:lnTo>
                      <a:pt x="4225" y="5745"/>
                    </a:lnTo>
                    <a:lnTo>
                      <a:pt x="4985" y="5745"/>
                    </a:lnTo>
                    <a:lnTo>
                      <a:pt x="4985" y="2857"/>
                    </a:lnTo>
                    <a:lnTo>
                      <a:pt x="6444" y="2857"/>
                    </a:lnTo>
                    <a:lnTo>
                      <a:pt x="6444" y="7721"/>
                    </a:lnTo>
                    <a:lnTo>
                      <a:pt x="3465" y="7721"/>
                    </a:lnTo>
                    <a:lnTo>
                      <a:pt x="346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4" name="Google Shape;7754;p65"/>
              <p:cNvSpPr/>
              <p:nvPr/>
            </p:nvSpPr>
            <p:spPr>
              <a:xfrm>
                <a:off x="1519300"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03" y="4256"/>
                    </a:lnTo>
                    <a:lnTo>
                      <a:pt x="4803" y="5015"/>
                    </a:lnTo>
                    <a:lnTo>
                      <a:pt x="7721" y="5015"/>
                    </a:lnTo>
                    <a:lnTo>
                      <a:pt x="7721" y="6474"/>
                    </a:lnTo>
                    <a:lnTo>
                      <a:pt x="2857" y="6474"/>
                    </a:lnTo>
                    <a:lnTo>
                      <a:pt x="2857" y="3496"/>
                    </a:lnTo>
                    <a:lnTo>
                      <a:pt x="9879" y="3496"/>
                    </a:lnTo>
                    <a:lnTo>
                      <a:pt x="9879" y="9818"/>
                    </a:lnTo>
                    <a:lnTo>
                      <a:pt x="669" y="9818"/>
                    </a:lnTo>
                    <a:lnTo>
                      <a:pt x="66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5" name="Google Shape;7755;p65"/>
              <p:cNvSpPr/>
              <p:nvPr/>
            </p:nvSpPr>
            <p:spPr>
              <a:xfrm>
                <a:off x="1822500" y="3085450"/>
                <a:ext cx="262925" cy="264450"/>
              </a:xfrm>
              <a:custGeom>
                <a:avLst/>
                <a:gdLst/>
                <a:ahLst/>
                <a:cxnLst/>
                <a:rect l="l" t="t" r="r" b="b"/>
                <a:pathLst>
                  <a:path w="10517" h="10578" extrusionOk="0">
                    <a:moveTo>
                      <a:pt x="2705" y="0"/>
                    </a:moveTo>
                    <a:lnTo>
                      <a:pt x="2705" y="8359"/>
                    </a:lnTo>
                    <a:lnTo>
                      <a:pt x="7234" y="8359"/>
                    </a:lnTo>
                    <a:lnTo>
                      <a:pt x="7234" y="2219"/>
                    </a:lnTo>
                    <a:lnTo>
                      <a:pt x="4225" y="2219"/>
                    </a:lnTo>
                    <a:lnTo>
                      <a:pt x="4225" y="5745"/>
                    </a:lnTo>
                    <a:lnTo>
                      <a:pt x="4985" y="5745"/>
                    </a:lnTo>
                    <a:lnTo>
                      <a:pt x="4985" y="2857"/>
                    </a:lnTo>
                    <a:lnTo>
                      <a:pt x="6474" y="2857"/>
                    </a:lnTo>
                    <a:lnTo>
                      <a:pt x="6474" y="7721"/>
                    </a:lnTo>
                    <a:lnTo>
                      <a:pt x="3465" y="7721"/>
                    </a:lnTo>
                    <a:lnTo>
                      <a:pt x="346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6" name="Google Shape;7756;p65"/>
              <p:cNvSpPr/>
              <p:nvPr/>
            </p:nvSpPr>
            <p:spPr>
              <a:xfrm>
                <a:off x="2121125" y="3085450"/>
                <a:ext cx="262950" cy="264450"/>
              </a:xfrm>
              <a:custGeom>
                <a:avLst/>
                <a:gdLst/>
                <a:ahLst/>
                <a:cxnLst/>
                <a:rect l="l" t="t" r="r" b="b"/>
                <a:pathLst>
                  <a:path w="10518" h="10578" extrusionOk="0">
                    <a:moveTo>
                      <a:pt x="1" y="0"/>
                    </a:moveTo>
                    <a:lnTo>
                      <a:pt x="1" y="10578"/>
                    </a:lnTo>
                    <a:lnTo>
                      <a:pt x="10517" y="10578"/>
                    </a:lnTo>
                    <a:lnTo>
                      <a:pt x="10517" y="2736"/>
                    </a:lnTo>
                    <a:lnTo>
                      <a:pt x="2159" y="2736"/>
                    </a:lnTo>
                    <a:lnTo>
                      <a:pt x="2159" y="7234"/>
                    </a:lnTo>
                    <a:lnTo>
                      <a:pt x="8359" y="7234"/>
                    </a:lnTo>
                    <a:lnTo>
                      <a:pt x="8359" y="4256"/>
                    </a:lnTo>
                    <a:lnTo>
                      <a:pt x="4773" y="4256"/>
                    </a:lnTo>
                    <a:lnTo>
                      <a:pt x="4773" y="5015"/>
                    </a:lnTo>
                    <a:lnTo>
                      <a:pt x="7660" y="5015"/>
                    </a:lnTo>
                    <a:lnTo>
                      <a:pt x="7660" y="6474"/>
                    </a:lnTo>
                    <a:lnTo>
                      <a:pt x="2797" y="6474"/>
                    </a:lnTo>
                    <a:lnTo>
                      <a:pt x="2797" y="3496"/>
                    </a:lnTo>
                    <a:lnTo>
                      <a:pt x="9879" y="3496"/>
                    </a:lnTo>
                    <a:lnTo>
                      <a:pt x="9879" y="9818"/>
                    </a:lnTo>
                    <a:lnTo>
                      <a:pt x="639" y="9818"/>
                    </a:lnTo>
                    <a:lnTo>
                      <a:pt x="63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7" name="Google Shape;7757;p65"/>
              <p:cNvSpPr/>
              <p:nvPr/>
            </p:nvSpPr>
            <p:spPr>
              <a:xfrm>
                <a:off x="2422800" y="3085450"/>
                <a:ext cx="264475" cy="264450"/>
              </a:xfrm>
              <a:custGeom>
                <a:avLst/>
                <a:gdLst/>
                <a:ahLst/>
                <a:cxnLst/>
                <a:rect l="l" t="t" r="r" b="b"/>
                <a:pathLst>
                  <a:path w="10579" h="10578" extrusionOk="0">
                    <a:moveTo>
                      <a:pt x="2736" y="0"/>
                    </a:moveTo>
                    <a:lnTo>
                      <a:pt x="2736" y="8359"/>
                    </a:lnTo>
                    <a:lnTo>
                      <a:pt x="7235" y="8359"/>
                    </a:lnTo>
                    <a:lnTo>
                      <a:pt x="7235" y="2219"/>
                    </a:lnTo>
                    <a:lnTo>
                      <a:pt x="4256" y="2219"/>
                    </a:lnTo>
                    <a:lnTo>
                      <a:pt x="4256" y="5745"/>
                    </a:lnTo>
                    <a:lnTo>
                      <a:pt x="5016" y="5745"/>
                    </a:lnTo>
                    <a:lnTo>
                      <a:pt x="5016" y="2857"/>
                    </a:lnTo>
                    <a:lnTo>
                      <a:pt x="6475" y="2857"/>
                    </a:lnTo>
                    <a:lnTo>
                      <a:pt x="6475" y="7721"/>
                    </a:lnTo>
                    <a:lnTo>
                      <a:pt x="3496" y="7721"/>
                    </a:lnTo>
                    <a:lnTo>
                      <a:pt x="3496" y="699"/>
                    </a:lnTo>
                    <a:lnTo>
                      <a:pt x="9818" y="699"/>
                    </a:lnTo>
                    <a:lnTo>
                      <a:pt x="9818" y="9879"/>
                    </a:lnTo>
                    <a:lnTo>
                      <a:pt x="761" y="9879"/>
                    </a:lnTo>
                    <a:lnTo>
                      <a:pt x="761" y="213"/>
                    </a:lnTo>
                    <a:lnTo>
                      <a:pt x="1" y="213"/>
                    </a:lnTo>
                    <a:lnTo>
                      <a:pt x="1" y="10578"/>
                    </a:lnTo>
                    <a:lnTo>
                      <a:pt x="10578" y="10578"/>
                    </a:lnTo>
                    <a:lnTo>
                      <a:pt x="105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8" name="Google Shape;7758;p65"/>
              <p:cNvSpPr/>
              <p:nvPr/>
            </p:nvSpPr>
            <p:spPr>
              <a:xfrm>
                <a:off x="2720675" y="3085450"/>
                <a:ext cx="264475" cy="264450"/>
              </a:xfrm>
              <a:custGeom>
                <a:avLst/>
                <a:gdLst/>
                <a:ahLst/>
                <a:cxnLst/>
                <a:rect l="l" t="t" r="r" b="b"/>
                <a:pathLst>
                  <a:path w="10579" h="10578" extrusionOk="0">
                    <a:moveTo>
                      <a:pt x="1" y="0"/>
                    </a:moveTo>
                    <a:lnTo>
                      <a:pt x="1" y="10578"/>
                    </a:lnTo>
                    <a:lnTo>
                      <a:pt x="10578" y="10578"/>
                    </a:lnTo>
                    <a:lnTo>
                      <a:pt x="10578" y="2736"/>
                    </a:lnTo>
                    <a:lnTo>
                      <a:pt x="2220" y="2736"/>
                    </a:lnTo>
                    <a:lnTo>
                      <a:pt x="2220" y="7234"/>
                    </a:lnTo>
                    <a:lnTo>
                      <a:pt x="8360" y="7234"/>
                    </a:lnTo>
                    <a:lnTo>
                      <a:pt x="8360" y="4256"/>
                    </a:lnTo>
                    <a:lnTo>
                      <a:pt x="4834" y="4256"/>
                    </a:lnTo>
                    <a:lnTo>
                      <a:pt x="4834" y="5015"/>
                    </a:lnTo>
                    <a:lnTo>
                      <a:pt x="7721" y="5015"/>
                    </a:lnTo>
                    <a:lnTo>
                      <a:pt x="7721" y="6474"/>
                    </a:lnTo>
                    <a:lnTo>
                      <a:pt x="2858" y="6474"/>
                    </a:lnTo>
                    <a:lnTo>
                      <a:pt x="2858" y="3496"/>
                    </a:lnTo>
                    <a:lnTo>
                      <a:pt x="9940" y="3496"/>
                    </a:lnTo>
                    <a:lnTo>
                      <a:pt x="9940" y="9818"/>
                    </a:lnTo>
                    <a:lnTo>
                      <a:pt x="700" y="9818"/>
                    </a:lnTo>
                    <a:lnTo>
                      <a:pt x="700" y="760"/>
                    </a:lnTo>
                    <a:lnTo>
                      <a:pt x="10396" y="760"/>
                    </a:lnTo>
                    <a:lnTo>
                      <a:pt x="103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9" name="Google Shape;7759;p65"/>
              <p:cNvSpPr/>
              <p:nvPr/>
            </p:nvSpPr>
            <p:spPr>
              <a:xfrm>
                <a:off x="3023875" y="3085450"/>
                <a:ext cx="263700" cy="264450"/>
              </a:xfrm>
              <a:custGeom>
                <a:avLst/>
                <a:gdLst/>
                <a:ahLst/>
                <a:cxnLst/>
                <a:rect l="l" t="t" r="r" b="b"/>
                <a:pathLst>
                  <a:path w="10548" h="10578" extrusionOk="0">
                    <a:moveTo>
                      <a:pt x="2736" y="0"/>
                    </a:moveTo>
                    <a:lnTo>
                      <a:pt x="2736" y="8359"/>
                    </a:lnTo>
                    <a:lnTo>
                      <a:pt x="7235" y="8359"/>
                    </a:lnTo>
                    <a:lnTo>
                      <a:pt x="7235" y="2219"/>
                    </a:lnTo>
                    <a:lnTo>
                      <a:pt x="4226" y="2219"/>
                    </a:lnTo>
                    <a:lnTo>
                      <a:pt x="4226" y="5745"/>
                    </a:lnTo>
                    <a:lnTo>
                      <a:pt x="4986" y="5745"/>
                    </a:lnTo>
                    <a:lnTo>
                      <a:pt x="4986" y="2857"/>
                    </a:lnTo>
                    <a:lnTo>
                      <a:pt x="6475" y="2857"/>
                    </a:lnTo>
                    <a:lnTo>
                      <a:pt x="647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0" name="Google Shape;7760;p65"/>
              <p:cNvSpPr/>
              <p:nvPr/>
            </p:nvSpPr>
            <p:spPr>
              <a:xfrm>
                <a:off x="3322525"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33" y="4256"/>
                    </a:lnTo>
                    <a:lnTo>
                      <a:pt x="4833" y="5015"/>
                    </a:lnTo>
                    <a:lnTo>
                      <a:pt x="7721" y="5015"/>
                    </a:lnTo>
                    <a:lnTo>
                      <a:pt x="7721" y="6474"/>
                    </a:lnTo>
                    <a:lnTo>
                      <a:pt x="2857" y="6474"/>
                    </a:lnTo>
                    <a:lnTo>
                      <a:pt x="2857" y="3496"/>
                    </a:lnTo>
                    <a:lnTo>
                      <a:pt x="9879" y="3496"/>
                    </a:lnTo>
                    <a:lnTo>
                      <a:pt x="9879" y="9818"/>
                    </a:lnTo>
                    <a:lnTo>
                      <a:pt x="638" y="9818"/>
                    </a:lnTo>
                    <a:lnTo>
                      <a:pt x="638" y="760"/>
                    </a:lnTo>
                    <a:lnTo>
                      <a:pt x="10365" y="760"/>
                    </a:lnTo>
                    <a:lnTo>
                      <a:pt x="103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1" name="Google Shape;7761;p65"/>
              <p:cNvSpPr/>
              <p:nvPr/>
            </p:nvSpPr>
            <p:spPr>
              <a:xfrm>
                <a:off x="3625725" y="3085450"/>
                <a:ext cx="262925" cy="264450"/>
              </a:xfrm>
              <a:custGeom>
                <a:avLst/>
                <a:gdLst/>
                <a:ahLst/>
                <a:cxnLst/>
                <a:rect l="l" t="t" r="r" b="b"/>
                <a:pathLst>
                  <a:path w="10517" h="10578" extrusionOk="0">
                    <a:moveTo>
                      <a:pt x="2675" y="0"/>
                    </a:moveTo>
                    <a:lnTo>
                      <a:pt x="2675" y="8359"/>
                    </a:lnTo>
                    <a:lnTo>
                      <a:pt x="7204" y="8359"/>
                    </a:lnTo>
                    <a:lnTo>
                      <a:pt x="7204" y="2219"/>
                    </a:lnTo>
                    <a:lnTo>
                      <a:pt x="4195" y="2219"/>
                    </a:lnTo>
                    <a:lnTo>
                      <a:pt x="4195" y="5745"/>
                    </a:lnTo>
                    <a:lnTo>
                      <a:pt x="4955" y="5745"/>
                    </a:lnTo>
                    <a:lnTo>
                      <a:pt x="4955" y="2857"/>
                    </a:lnTo>
                    <a:lnTo>
                      <a:pt x="6444" y="2857"/>
                    </a:lnTo>
                    <a:lnTo>
                      <a:pt x="6444" y="7721"/>
                    </a:lnTo>
                    <a:lnTo>
                      <a:pt x="3435" y="7721"/>
                    </a:lnTo>
                    <a:lnTo>
                      <a:pt x="343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2" name="Google Shape;7762;p65"/>
              <p:cNvSpPr/>
              <p:nvPr/>
            </p:nvSpPr>
            <p:spPr>
              <a:xfrm>
                <a:off x="3923600" y="3085450"/>
                <a:ext cx="262950" cy="264450"/>
              </a:xfrm>
              <a:custGeom>
                <a:avLst/>
                <a:gdLst/>
                <a:ahLst/>
                <a:cxnLst/>
                <a:rect l="l" t="t" r="r" b="b"/>
                <a:pathLst>
                  <a:path w="10518" h="10578" extrusionOk="0">
                    <a:moveTo>
                      <a:pt x="0" y="0"/>
                    </a:moveTo>
                    <a:lnTo>
                      <a:pt x="0" y="10578"/>
                    </a:lnTo>
                    <a:lnTo>
                      <a:pt x="10517" y="10578"/>
                    </a:lnTo>
                    <a:lnTo>
                      <a:pt x="10517" y="2736"/>
                    </a:lnTo>
                    <a:lnTo>
                      <a:pt x="2158" y="2736"/>
                    </a:lnTo>
                    <a:lnTo>
                      <a:pt x="2158" y="7234"/>
                    </a:lnTo>
                    <a:lnTo>
                      <a:pt x="8359" y="7234"/>
                    </a:lnTo>
                    <a:lnTo>
                      <a:pt x="8359" y="4256"/>
                    </a:lnTo>
                    <a:lnTo>
                      <a:pt x="4803" y="4256"/>
                    </a:lnTo>
                    <a:lnTo>
                      <a:pt x="4803" y="5015"/>
                    </a:lnTo>
                    <a:lnTo>
                      <a:pt x="7721" y="5015"/>
                    </a:lnTo>
                    <a:lnTo>
                      <a:pt x="7721" y="6474"/>
                    </a:lnTo>
                    <a:lnTo>
                      <a:pt x="2857" y="6474"/>
                    </a:lnTo>
                    <a:lnTo>
                      <a:pt x="2857" y="3496"/>
                    </a:lnTo>
                    <a:lnTo>
                      <a:pt x="9879" y="3496"/>
                    </a:lnTo>
                    <a:lnTo>
                      <a:pt x="9879" y="9818"/>
                    </a:lnTo>
                    <a:lnTo>
                      <a:pt x="638" y="9818"/>
                    </a:lnTo>
                    <a:lnTo>
                      <a:pt x="638"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3" name="Google Shape;7763;p65"/>
              <p:cNvSpPr/>
              <p:nvPr/>
            </p:nvSpPr>
            <p:spPr>
              <a:xfrm>
                <a:off x="4226025" y="3085450"/>
                <a:ext cx="263700" cy="264450"/>
              </a:xfrm>
              <a:custGeom>
                <a:avLst/>
                <a:gdLst/>
                <a:ahLst/>
                <a:cxnLst/>
                <a:rect l="l" t="t" r="r" b="b"/>
                <a:pathLst>
                  <a:path w="10548" h="10578" extrusionOk="0">
                    <a:moveTo>
                      <a:pt x="2736" y="0"/>
                    </a:moveTo>
                    <a:lnTo>
                      <a:pt x="2736" y="8359"/>
                    </a:lnTo>
                    <a:lnTo>
                      <a:pt x="7235" y="8359"/>
                    </a:lnTo>
                    <a:lnTo>
                      <a:pt x="7235" y="2219"/>
                    </a:lnTo>
                    <a:lnTo>
                      <a:pt x="4256" y="2219"/>
                    </a:lnTo>
                    <a:lnTo>
                      <a:pt x="4256" y="5745"/>
                    </a:lnTo>
                    <a:lnTo>
                      <a:pt x="5016" y="5745"/>
                    </a:lnTo>
                    <a:lnTo>
                      <a:pt x="5016" y="2857"/>
                    </a:lnTo>
                    <a:lnTo>
                      <a:pt x="6475" y="2857"/>
                    </a:lnTo>
                    <a:lnTo>
                      <a:pt x="647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4" name="Google Shape;7764;p65"/>
              <p:cNvSpPr/>
              <p:nvPr/>
            </p:nvSpPr>
            <p:spPr>
              <a:xfrm>
                <a:off x="4524675"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03" y="4256"/>
                    </a:lnTo>
                    <a:lnTo>
                      <a:pt x="4803" y="5015"/>
                    </a:lnTo>
                    <a:lnTo>
                      <a:pt x="7690" y="5015"/>
                    </a:lnTo>
                    <a:lnTo>
                      <a:pt x="7690" y="6474"/>
                    </a:lnTo>
                    <a:lnTo>
                      <a:pt x="2827" y="6474"/>
                    </a:lnTo>
                    <a:lnTo>
                      <a:pt x="2827" y="3496"/>
                    </a:lnTo>
                    <a:lnTo>
                      <a:pt x="9879" y="3496"/>
                    </a:lnTo>
                    <a:lnTo>
                      <a:pt x="9879" y="9818"/>
                    </a:lnTo>
                    <a:lnTo>
                      <a:pt x="669" y="9818"/>
                    </a:lnTo>
                    <a:lnTo>
                      <a:pt x="66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5" name="Google Shape;7765;p65"/>
              <p:cNvSpPr/>
              <p:nvPr/>
            </p:nvSpPr>
            <p:spPr>
              <a:xfrm>
                <a:off x="4827100" y="3085450"/>
                <a:ext cx="263700" cy="264450"/>
              </a:xfrm>
              <a:custGeom>
                <a:avLst/>
                <a:gdLst/>
                <a:ahLst/>
                <a:cxnLst/>
                <a:rect l="l" t="t" r="r" b="b"/>
                <a:pathLst>
                  <a:path w="10548" h="10578" extrusionOk="0">
                    <a:moveTo>
                      <a:pt x="2736" y="0"/>
                    </a:moveTo>
                    <a:lnTo>
                      <a:pt x="2736" y="8359"/>
                    </a:lnTo>
                    <a:lnTo>
                      <a:pt x="7204" y="8359"/>
                    </a:lnTo>
                    <a:lnTo>
                      <a:pt x="7204" y="2219"/>
                    </a:lnTo>
                    <a:lnTo>
                      <a:pt x="4226" y="2219"/>
                    </a:lnTo>
                    <a:lnTo>
                      <a:pt x="4226" y="5745"/>
                    </a:lnTo>
                    <a:lnTo>
                      <a:pt x="4986" y="5745"/>
                    </a:lnTo>
                    <a:lnTo>
                      <a:pt x="4986" y="2857"/>
                    </a:lnTo>
                    <a:lnTo>
                      <a:pt x="6445" y="2857"/>
                    </a:lnTo>
                    <a:lnTo>
                      <a:pt x="644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6" name="Google Shape;7766;p65"/>
              <p:cNvSpPr/>
              <p:nvPr/>
            </p:nvSpPr>
            <p:spPr>
              <a:xfrm>
                <a:off x="5124975" y="3085450"/>
                <a:ext cx="264475" cy="264450"/>
              </a:xfrm>
              <a:custGeom>
                <a:avLst/>
                <a:gdLst/>
                <a:ahLst/>
                <a:cxnLst/>
                <a:rect l="l" t="t" r="r" b="b"/>
                <a:pathLst>
                  <a:path w="10579" h="10578" extrusionOk="0">
                    <a:moveTo>
                      <a:pt x="1" y="0"/>
                    </a:moveTo>
                    <a:lnTo>
                      <a:pt x="1" y="10578"/>
                    </a:lnTo>
                    <a:lnTo>
                      <a:pt x="10578" y="10578"/>
                    </a:lnTo>
                    <a:lnTo>
                      <a:pt x="10578" y="2736"/>
                    </a:lnTo>
                    <a:lnTo>
                      <a:pt x="2220" y="2736"/>
                    </a:lnTo>
                    <a:lnTo>
                      <a:pt x="2220" y="7234"/>
                    </a:lnTo>
                    <a:lnTo>
                      <a:pt x="8360" y="7234"/>
                    </a:lnTo>
                    <a:lnTo>
                      <a:pt x="8360" y="4256"/>
                    </a:lnTo>
                    <a:lnTo>
                      <a:pt x="4834" y="4256"/>
                    </a:lnTo>
                    <a:lnTo>
                      <a:pt x="4834" y="5015"/>
                    </a:lnTo>
                    <a:lnTo>
                      <a:pt x="7721" y="5015"/>
                    </a:lnTo>
                    <a:lnTo>
                      <a:pt x="7721" y="6474"/>
                    </a:lnTo>
                    <a:lnTo>
                      <a:pt x="2858" y="6474"/>
                    </a:lnTo>
                    <a:lnTo>
                      <a:pt x="2858" y="3496"/>
                    </a:lnTo>
                    <a:lnTo>
                      <a:pt x="9879" y="3496"/>
                    </a:lnTo>
                    <a:lnTo>
                      <a:pt x="9879" y="9818"/>
                    </a:lnTo>
                    <a:lnTo>
                      <a:pt x="700" y="9818"/>
                    </a:lnTo>
                    <a:lnTo>
                      <a:pt x="700" y="760"/>
                    </a:lnTo>
                    <a:lnTo>
                      <a:pt x="10366" y="760"/>
                    </a:lnTo>
                    <a:lnTo>
                      <a:pt x="103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7" name="Google Shape;7767;p65"/>
              <p:cNvSpPr/>
              <p:nvPr/>
            </p:nvSpPr>
            <p:spPr>
              <a:xfrm>
                <a:off x="5428175" y="3085450"/>
                <a:ext cx="262950" cy="264450"/>
              </a:xfrm>
              <a:custGeom>
                <a:avLst/>
                <a:gdLst/>
                <a:ahLst/>
                <a:cxnLst/>
                <a:rect l="l" t="t" r="r" b="b"/>
                <a:pathLst>
                  <a:path w="10518" h="10578" extrusionOk="0">
                    <a:moveTo>
                      <a:pt x="2706" y="0"/>
                    </a:moveTo>
                    <a:lnTo>
                      <a:pt x="2706" y="8359"/>
                    </a:lnTo>
                    <a:lnTo>
                      <a:pt x="7235" y="8359"/>
                    </a:lnTo>
                    <a:lnTo>
                      <a:pt x="7235" y="2219"/>
                    </a:lnTo>
                    <a:lnTo>
                      <a:pt x="4226" y="2219"/>
                    </a:lnTo>
                    <a:lnTo>
                      <a:pt x="4226" y="5745"/>
                    </a:lnTo>
                    <a:lnTo>
                      <a:pt x="4986" y="5745"/>
                    </a:lnTo>
                    <a:lnTo>
                      <a:pt x="4986" y="2857"/>
                    </a:lnTo>
                    <a:lnTo>
                      <a:pt x="6475" y="2857"/>
                    </a:lnTo>
                    <a:lnTo>
                      <a:pt x="6475" y="7721"/>
                    </a:lnTo>
                    <a:lnTo>
                      <a:pt x="3466" y="7721"/>
                    </a:lnTo>
                    <a:lnTo>
                      <a:pt x="3466" y="699"/>
                    </a:lnTo>
                    <a:lnTo>
                      <a:pt x="9758" y="699"/>
                    </a:lnTo>
                    <a:lnTo>
                      <a:pt x="9758" y="9879"/>
                    </a:lnTo>
                    <a:lnTo>
                      <a:pt x="761" y="9879"/>
                    </a:lnTo>
                    <a:lnTo>
                      <a:pt x="761" y="213"/>
                    </a:lnTo>
                    <a:lnTo>
                      <a:pt x="1" y="213"/>
                    </a:lnTo>
                    <a:lnTo>
                      <a:pt x="1" y="10578"/>
                    </a:lnTo>
                    <a:lnTo>
                      <a:pt x="10518" y="10578"/>
                    </a:lnTo>
                    <a:lnTo>
                      <a:pt x="105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8" name="Google Shape;7768;p65"/>
              <p:cNvSpPr/>
              <p:nvPr/>
            </p:nvSpPr>
            <p:spPr>
              <a:xfrm>
                <a:off x="5726050" y="3085450"/>
                <a:ext cx="263725" cy="264450"/>
              </a:xfrm>
              <a:custGeom>
                <a:avLst/>
                <a:gdLst/>
                <a:ahLst/>
                <a:cxnLst/>
                <a:rect l="l" t="t" r="r" b="b"/>
                <a:pathLst>
                  <a:path w="10549" h="10578" extrusionOk="0">
                    <a:moveTo>
                      <a:pt x="1" y="0"/>
                    </a:moveTo>
                    <a:lnTo>
                      <a:pt x="1" y="10578"/>
                    </a:lnTo>
                    <a:lnTo>
                      <a:pt x="10548" y="10578"/>
                    </a:lnTo>
                    <a:lnTo>
                      <a:pt x="10548" y="2736"/>
                    </a:lnTo>
                    <a:lnTo>
                      <a:pt x="2220" y="2736"/>
                    </a:lnTo>
                    <a:lnTo>
                      <a:pt x="2220" y="7234"/>
                    </a:lnTo>
                    <a:lnTo>
                      <a:pt x="8360" y="7234"/>
                    </a:lnTo>
                    <a:lnTo>
                      <a:pt x="8360" y="4256"/>
                    </a:lnTo>
                    <a:lnTo>
                      <a:pt x="4803" y="4256"/>
                    </a:lnTo>
                    <a:lnTo>
                      <a:pt x="4803" y="5015"/>
                    </a:lnTo>
                    <a:lnTo>
                      <a:pt x="7721" y="5015"/>
                    </a:lnTo>
                    <a:lnTo>
                      <a:pt x="7721" y="6474"/>
                    </a:lnTo>
                    <a:lnTo>
                      <a:pt x="2858" y="6474"/>
                    </a:lnTo>
                    <a:lnTo>
                      <a:pt x="2858" y="3496"/>
                    </a:lnTo>
                    <a:lnTo>
                      <a:pt x="9879" y="3496"/>
                    </a:lnTo>
                    <a:lnTo>
                      <a:pt x="9879" y="9818"/>
                    </a:lnTo>
                    <a:lnTo>
                      <a:pt x="669" y="9818"/>
                    </a:lnTo>
                    <a:lnTo>
                      <a:pt x="669" y="760"/>
                    </a:lnTo>
                    <a:lnTo>
                      <a:pt x="10396" y="760"/>
                    </a:lnTo>
                    <a:lnTo>
                      <a:pt x="103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9" name="Google Shape;7769;p65"/>
              <p:cNvSpPr/>
              <p:nvPr/>
            </p:nvSpPr>
            <p:spPr>
              <a:xfrm>
                <a:off x="6029250" y="3085450"/>
                <a:ext cx="263700" cy="264450"/>
              </a:xfrm>
              <a:custGeom>
                <a:avLst/>
                <a:gdLst/>
                <a:ahLst/>
                <a:cxnLst/>
                <a:rect l="l" t="t" r="r" b="b"/>
                <a:pathLst>
                  <a:path w="10548" h="10578" extrusionOk="0">
                    <a:moveTo>
                      <a:pt x="2706" y="0"/>
                    </a:moveTo>
                    <a:lnTo>
                      <a:pt x="2706" y="8359"/>
                    </a:lnTo>
                    <a:lnTo>
                      <a:pt x="7235" y="8359"/>
                    </a:lnTo>
                    <a:lnTo>
                      <a:pt x="7235" y="2219"/>
                    </a:lnTo>
                    <a:lnTo>
                      <a:pt x="4226" y="2219"/>
                    </a:lnTo>
                    <a:lnTo>
                      <a:pt x="4226" y="5745"/>
                    </a:lnTo>
                    <a:lnTo>
                      <a:pt x="4986" y="5745"/>
                    </a:lnTo>
                    <a:lnTo>
                      <a:pt x="4986" y="2857"/>
                    </a:lnTo>
                    <a:lnTo>
                      <a:pt x="6475" y="2857"/>
                    </a:lnTo>
                    <a:lnTo>
                      <a:pt x="6475" y="7721"/>
                    </a:lnTo>
                    <a:lnTo>
                      <a:pt x="3466" y="7721"/>
                    </a:lnTo>
                    <a:lnTo>
                      <a:pt x="346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0" name="Google Shape;7770;p65"/>
              <p:cNvSpPr/>
              <p:nvPr/>
            </p:nvSpPr>
            <p:spPr>
              <a:xfrm>
                <a:off x="6327900" y="3085450"/>
                <a:ext cx="262950" cy="264450"/>
              </a:xfrm>
              <a:custGeom>
                <a:avLst/>
                <a:gdLst/>
                <a:ahLst/>
                <a:cxnLst/>
                <a:rect l="l" t="t" r="r" b="b"/>
                <a:pathLst>
                  <a:path w="10518" h="10578" extrusionOk="0">
                    <a:moveTo>
                      <a:pt x="0" y="0"/>
                    </a:moveTo>
                    <a:lnTo>
                      <a:pt x="0" y="10578"/>
                    </a:lnTo>
                    <a:lnTo>
                      <a:pt x="10517" y="10578"/>
                    </a:lnTo>
                    <a:lnTo>
                      <a:pt x="10517" y="2736"/>
                    </a:lnTo>
                    <a:lnTo>
                      <a:pt x="2158" y="2736"/>
                    </a:lnTo>
                    <a:lnTo>
                      <a:pt x="2158" y="7234"/>
                    </a:lnTo>
                    <a:lnTo>
                      <a:pt x="8359" y="7234"/>
                    </a:lnTo>
                    <a:lnTo>
                      <a:pt x="8359" y="4256"/>
                    </a:lnTo>
                    <a:lnTo>
                      <a:pt x="4772" y="4256"/>
                    </a:lnTo>
                    <a:lnTo>
                      <a:pt x="4772" y="5015"/>
                    </a:lnTo>
                    <a:lnTo>
                      <a:pt x="7660" y="5015"/>
                    </a:lnTo>
                    <a:lnTo>
                      <a:pt x="7660" y="6474"/>
                    </a:lnTo>
                    <a:lnTo>
                      <a:pt x="2857" y="6474"/>
                    </a:lnTo>
                    <a:lnTo>
                      <a:pt x="2857" y="3496"/>
                    </a:lnTo>
                    <a:lnTo>
                      <a:pt x="9879" y="3496"/>
                    </a:lnTo>
                    <a:lnTo>
                      <a:pt x="9879" y="9818"/>
                    </a:lnTo>
                    <a:lnTo>
                      <a:pt x="638" y="9818"/>
                    </a:lnTo>
                    <a:lnTo>
                      <a:pt x="638"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1" name="Google Shape;7771;p65"/>
              <p:cNvSpPr/>
              <p:nvPr/>
            </p:nvSpPr>
            <p:spPr>
              <a:xfrm>
                <a:off x="1125675" y="3377250"/>
                <a:ext cx="5465925" cy="37250"/>
              </a:xfrm>
              <a:custGeom>
                <a:avLst/>
                <a:gdLst/>
                <a:ahLst/>
                <a:cxnLst/>
                <a:rect l="l" t="t" r="r" b="b"/>
                <a:pathLst>
                  <a:path w="218637" h="1490" extrusionOk="0">
                    <a:moveTo>
                      <a:pt x="0" y="0"/>
                    </a:moveTo>
                    <a:lnTo>
                      <a:pt x="0" y="1489"/>
                    </a:lnTo>
                    <a:lnTo>
                      <a:pt x="218636" y="1489"/>
                    </a:lnTo>
                    <a:lnTo>
                      <a:pt x="2186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2" name="Google Shape;7772;p65"/>
              <p:cNvSpPr/>
              <p:nvPr/>
            </p:nvSpPr>
            <p:spPr>
              <a:xfrm>
                <a:off x="1125675" y="3020850"/>
                <a:ext cx="5465925" cy="37250"/>
              </a:xfrm>
              <a:custGeom>
                <a:avLst/>
                <a:gdLst/>
                <a:ahLst/>
                <a:cxnLst/>
                <a:rect l="l" t="t" r="r" b="b"/>
                <a:pathLst>
                  <a:path w="218637" h="1490" extrusionOk="0">
                    <a:moveTo>
                      <a:pt x="0" y="1"/>
                    </a:moveTo>
                    <a:lnTo>
                      <a:pt x="0" y="1490"/>
                    </a:lnTo>
                    <a:lnTo>
                      <a:pt x="218636" y="1490"/>
                    </a:lnTo>
                    <a:lnTo>
                      <a:pt x="2186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773" name="Google Shape;7773;p65"/>
          <p:cNvGrpSpPr/>
          <p:nvPr/>
        </p:nvGrpSpPr>
        <p:grpSpPr>
          <a:xfrm>
            <a:off x="-867518" y="70982"/>
            <a:ext cx="10880464" cy="393650"/>
            <a:chOff x="0" y="51629"/>
            <a:chExt cx="10880464" cy="393650"/>
          </a:xfrm>
        </p:grpSpPr>
        <p:grpSp>
          <p:nvGrpSpPr>
            <p:cNvPr id="7774" name="Google Shape;7774;p65"/>
            <p:cNvGrpSpPr/>
            <p:nvPr/>
          </p:nvGrpSpPr>
          <p:grpSpPr>
            <a:xfrm>
              <a:off x="0" y="51629"/>
              <a:ext cx="5465925" cy="393650"/>
              <a:chOff x="1125675" y="3020850"/>
              <a:chExt cx="5465925" cy="393650"/>
            </a:xfrm>
          </p:grpSpPr>
          <p:sp>
            <p:nvSpPr>
              <p:cNvPr id="7775" name="Google Shape;7775;p65"/>
              <p:cNvSpPr/>
              <p:nvPr/>
            </p:nvSpPr>
            <p:spPr>
              <a:xfrm>
                <a:off x="1221425" y="3085450"/>
                <a:ext cx="262925" cy="264450"/>
              </a:xfrm>
              <a:custGeom>
                <a:avLst/>
                <a:gdLst/>
                <a:ahLst/>
                <a:cxnLst/>
                <a:rect l="l" t="t" r="r" b="b"/>
                <a:pathLst>
                  <a:path w="10517" h="10578" extrusionOk="0">
                    <a:moveTo>
                      <a:pt x="2705" y="0"/>
                    </a:moveTo>
                    <a:lnTo>
                      <a:pt x="2705" y="8359"/>
                    </a:lnTo>
                    <a:lnTo>
                      <a:pt x="7204" y="8359"/>
                    </a:lnTo>
                    <a:lnTo>
                      <a:pt x="7204" y="2219"/>
                    </a:lnTo>
                    <a:lnTo>
                      <a:pt x="4225" y="2219"/>
                    </a:lnTo>
                    <a:lnTo>
                      <a:pt x="4225" y="5745"/>
                    </a:lnTo>
                    <a:lnTo>
                      <a:pt x="4985" y="5745"/>
                    </a:lnTo>
                    <a:lnTo>
                      <a:pt x="4985" y="2857"/>
                    </a:lnTo>
                    <a:lnTo>
                      <a:pt x="6444" y="2857"/>
                    </a:lnTo>
                    <a:lnTo>
                      <a:pt x="6444" y="7721"/>
                    </a:lnTo>
                    <a:lnTo>
                      <a:pt x="3465" y="7721"/>
                    </a:lnTo>
                    <a:lnTo>
                      <a:pt x="346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6" name="Google Shape;7776;p65"/>
              <p:cNvSpPr/>
              <p:nvPr/>
            </p:nvSpPr>
            <p:spPr>
              <a:xfrm>
                <a:off x="1519300"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03" y="4256"/>
                    </a:lnTo>
                    <a:lnTo>
                      <a:pt x="4803" y="5015"/>
                    </a:lnTo>
                    <a:lnTo>
                      <a:pt x="7721" y="5015"/>
                    </a:lnTo>
                    <a:lnTo>
                      <a:pt x="7721" y="6474"/>
                    </a:lnTo>
                    <a:lnTo>
                      <a:pt x="2857" y="6474"/>
                    </a:lnTo>
                    <a:lnTo>
                      <a:pt x="2857" y="3496"/>
                    </a:lnTo>
                    <a:lnTo>
                      <a:pt x="9879" y="3496"/>
                    </a:lnTo>
                    <a:lnTo>
                      <a:pt x="9879" y="9818"/>
                    </a:lnTo>
                    <a:lnTo>
                      <a:pt x="669" y="9818"/>
                    </a:lnTo>
                    <a:lnTo>
                      <a:pt x="66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7" name="Google Shape;7777;p65"/>
              <p:cNvSpPr/>
              <p:nvPr/>
            </p:nvSpPr>
            <p:spPr>
              <a:xfrm>
                <a:off x="1822500" y="3085450"/>
                <a:ext cx="262925" cy="264450"/>
              </a:xfrm>
              <a:custGeom>
                <a:avLst/>
                <a:gdLst/>
                <a:ahLst/>
                <a:cxnLst/>
                <a:rect l="l" t="t" r="r" b="b"/>
                <a:pathLst>
                  <a:path w="10517" h="10578" extrusionOk="0">
                    <a:moveTo>
                      <a:pt x="2705" y="0"/>
                    </a:moveTo>
                    <a:lnTo>
                      <a:pt x="2705" y="8359"/>
                    </a:lnTo>
                    <a:lnTo>
                      <a:pt x="7234" y="8359"/>
                    </a:lnTo>
                    <a:lnTo>
                      <a:pt x="7234" y="2219"/>
                    </a:lnTo>
                    <a:lnTo>
                      <a:pt x="4225" y="2219"/>
                    </a:lnTo>
                    <a:lnTo>
                      <a:pt x="4225" y="5745"/>
                    </a:lnTo>
                    <a:lnTo>
                      <a:pt x="4985" y="5745"/>
                    </a:lnTo>
                    <a:lnTo>
                      <a:pt x="4985" y="2857"/>
                    </a:lnTo>
                    <a:lnTo>
                      <a:pt x="6474" y="2857"/>
                    </a:lnTo>
                    <a:lnTo>
                      <a:pt x="6474" y="7721"/>
                    </a:lnTo>
                    <a:lnTo>
                      <a:pt x="3465" y="7721"/>
                    </a:lnTo>
                    <a:lnTo>
                      <a:pt x="346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8" name="Google Shape;7778;p65"/>
              <p:cNvSpPr/>
              <p:nvPr/>
            </p:nvSpPr>
            <p:spPr>
              <a:xfrm>
                <a:off x="2121125" y="3085450"/>
                <a:ext cx="262950" cy="264450"/>
              </a:xfrm>
              <a:custGeom>
                <a:avLst/>
                <a:gdLst/>
                <a:ahLst/>
                <a:cxnLst/>
                <a:rect l="l" t="t" r="r" b="b"/>
                <a:pathLst>
                  <a:path w="10518" h="10578" extrusionOk="0">
                    <a:moveTo>
                      <a:pt x="1" y="0"/>
                    </a:moveTo>
                    <a:lnTo>
                      <a:pt x="1" y="10578"/>
                    </a:lnTo>
                    <a:lnTo>
                      <a:pt x="10517" y="10578"/>
                    </a:lnTo>
                    <a:lnTo>
                      <a:pt x="10517" y="2736"/>
                    </a:lnTo>
                    <a:lnTo>
                      <a:pt x="2159" y="2736"/>
                    </a:lnTo>
                    <a:lnTo>
                      <a:pt x="2159" y="7234"/>
                    </a:lnTo>
                    <a:lnTo>
                      <a:pt x="8359" y="7234"/>
                    </a:lnTo>
                    <a:lnTo>
                      <a:pt x="8359" y="4256"/>
                    </a:lnTo>
                    <a:lnTo>
                      <a:pt x="4773" y="4256"/>
                    </a:lnTo>
                    <a:lnTo>
                      <a:pt x="4773" y="5015"/>
                    </a:lnTo>
                    <a:lnTo>
                      <a:pt x="7660" y="5015"/>
                    </a:lnTo>
                    <a:lnTo>
                      <a:pt x="7660" y="6474"/>
                    </a:lnTo>
                    <a:lnTo>
                      <a:pt x="2797" y="6474"/>
                    </a:lnTo>
                    <a:lnTo>
                      <a:pt x="2797" y="3496"/>
                    </a:lnTo>
                    <a:lnTo>
                      <a:pt x="9879" y="3496"/>
                    </a:lnTo>
                    <a:lnTo>
                      <a:pt x="9879" y="9818"/>
                    </a:lnTo>
                    <a:lnTo>
                      <a:pt x="639" y="9818"/>
                    </a:lnTo>
                    <a:lnTo>
                      <a:pt x="63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9" name="Google Shape;7779;p65"/>
              <p:cNvSpPr/>
              <p:nvPr/>
            </p:nvSpPr>
            <p:spPr>
              <a:xfrm>
                <a:off x="2422800" y="3085450"/>
                <a:ext cx="264475" cy="264450"/>
              </a:xfrm>
              <a:custGeom>
                <a:avLst/>
                <a:gdLst/>
                <a:ahLst/>
                <a:cxnLst/>
                <a:rect l="l" t="t" r="r" b="b"/>
                <a:pathLst>
                  <a:path w="10579" h="10578" extrusionOk="0">
                    <a:moveTo>
                      <a:pt x="2736" y="0"/>
                    </a:moveTo>
                    <a:lnTo>
                      <a:pt x="2736" y="8359"/>
                    </a:lnTo>
                    <a:lnTo>
                      <a:pt x="7235" y="8359"/>
                    </a:lnTo>
                    <a:lnTo>
                      <a:pt x="7235" y="2219"/>
                    </a:lnTo>
                    <a:lnTo>
                      <a:pt x="4256" y="2219"/>
                    </a:lnTo>
                    <a:lnTo>
                      <a:pt x="4256" y="5745"/>
                    </a:lnTo>
                    <a:lnTo>
                      <a:pt x="5016" y="5745"/>
                    </a:lnTo>
                    <a:lnTo>
                      <a:pt x="5016" y="2857"/>
                    </a:lnTo>
                    <a:lnTo>
                      <a:pt x="6475" y="2857"/>
                    </a:lnTo>
                    <a:lnTo>
                      <a:pt x="6475" y="7721"/>
                    </a:lnTo>
                    <a:lnTo>
                      <a:pt x="3496" y="7721"/>
                    </a:lnTo>
                    <a:lnTo>
                      <a:pt x="3496" y="699"/>
                    </a:lnTo>
                    <a:lnTo>
                      <a:pt x="9818" y="699"/>
                    </a:lnTo>
                    <a:lnTo>
                      <a:pt x="9818" y="9879"/>
                    </a:lnTo>
                    <a:lnTo>
                      <a:pt x="761" y="9879"/>
                    </a:lnTo>
                    <a:lnTo>
                      <a:pt x="761" y="213"/>
                    </a:lnTo>
                    <a:lnTo>
                      <a:pt x="1" y="213"/>
                    </a:lnTo>
                    <a:lnTo>
                      <a:pt x="1" y="10578"/>
                    </a:lnTo>
                    <a:lnTo>
                      <a:pt x="10578" y="10578"/>
                    </a:lnTo>
                    <a:lnTo>
                      <a:pt x="105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0" name="Google Shape;7780;p65"/>
              <p:cNvSpPr/>
              <p:nvPr/>
            </p:nvSpPr>
            <p:spPr>
              <a:xfrm>
                <a:off x="2720675" y="3085450"/>
                <a:ext cx="264475" cy="264450"/>
              </a:xfrm>
              <a:custGeom>
                <a:avLst/>
                <a:gdLst/>
                <a:ahLst/>
                <a:cxnLst/>
                <a:rect l="l" t="t" r="r" b="b"/>
                <a:pathLst>
                  <a:path w="10579" h="10578" extrusionOk="0">
                    <a:moveTo>
                      <a:pt x="1" y="0"/>
                    </a:moveTo>
                    <a:lnTo>
                      <a:pt x="1" y="10578"/>
                    </a:lnTo>
                    <a:lnTo>
                      <a:pt x="10578" y="10578"/>
                    </a:lnTo>
                    <a:lnTo>
                      <a:pt x="10578" y="2736"/>
                    </a:lnTo>
                    <a:lnTo>
                      <a:pt x="2220" y="2736"/>
                    </a:lnTo>
                    <a:lnTo>
                      <a:pt x="2220" y="7234"/>
                    </a:lnTo>
                    <a:lnTo>
                      <a:pt x="8360" y="7234"/>
                    </a:lnTo>
                    <a:lnTo>
                      <a:pt x="8360" y="4256"/>
                    </a:lnTo>
                    <a:lnTo>
                      <a:pt x="4834" y="4256"/>
                    </a:lnTo>
                    <a:lnTo>
                      <a:pt x="4834" y="5015"/>
                    </a:lnTo>
                    <a:lnTo>
                      <a:pt x="7721" y="5015"/>
                    </a:lnTo>
                    <a:lnTo>
                      <a:pt x="7721" y="6474"/>
                    </a:lnTo>
                    <a:lnTo>
                      <a:pt x="2858" y="6474"/>
                    </a:lnTo>
                    <a:lnTo>
                      <a:pt x="2858" y="3496"/>
                    </a:lnTo>
                    <a:lnTo>
                      <a:pt x="9940" y="3496"/>
                    </a:lnTo>
                    <a:lnTo>
                      <a:pt x="9940" y="9818"/>
                    </a:lnTo>
                    <a:lnTo>
                      <a:pt x="700" y="9818"/>
                    </a:lnTo>
                    <a:lnTo>
                      <a:pt x="700" y="760"/>
                    </a:lnTo>
                    <a:lnTo>
                      <a:pt x="10396" y="760"/>
                    </a:lnTo>
                    <a:lnTo>
                      <a:pt x="103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1" name="Google Shape;7781;p65"/>
              <p:cNvSpPr/>
              <p:nvPr/>
            </p:nvSpPr>
            <p:spPr>
              <a:xfrm>
                <a:off x="3023875" y="3085450"/>
                <a:ext cx="263700" cy="264450"/>
              </a:xfrm>
              <a:custGeom>
                <a:avLst/>
                <a:gdLst/>
                <a:ahLst/>
                <a:cxnLst/>
                <a:rect l="l" t="t" r="r" b="b"/>
                <a:pathLst>
                  <a:path w="10548" h="10578" extrusionOk="0">
                    <a:moveTo>
                      <a:pt x="2736" y="0"/>
                    </a:moveTo>
                    <a:lnTo>
                      <a:pt x="2736" y="8359"/>
                    </a:lnTo>
                    <a:lnTo>
                      <a:pt x="7235" y="8359"/>
                    </a:lnTo>
                    <a:lnTo>
                      <a:pt x="7235" y="2219"/>
                    </a:lnTo>
                    <a:lnTo>
                      <a:pt x="4226" y="2219"/>
                    </a:lnTo>
                    <a:lnTo>
                      <a:pt x="4226" y="5745"/>
                    </a:lnTo>
                    <a:lnTo>
                      <a:pt x="4986" y="5745"/>
                    </a:lnTo>
                    <a:lnTo>
                      <a:pt x="4986" y="2857"/>
                    </a:lnTo>
                    <a:lnTo>
                      <a:pt x="6475" y="2857"/>
                    </a:lnTo>
                    <a:lnTo>
                      <a:pt x="647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2" name="Google Shape;7782;p65"/>
              <p:cNvSpPr/>
              <p:nvPr/>
            </p:nvSpPr>
            <p:spPr>
              <a:xfrm>
                <a:off x="3322525"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33" y="4256"/>
                    </a:lnTo>
                    <a:lnTo>
                      <a:pt x="4833" y="5015"/>
                    </a:lnTo>
                    <a:lnTo>
                      <a:pt x="7721" y="5015"/>
                    </a:lnTo>
                    <a:lnTo>
                      <a:pt x="7721" y="6474"/>
                    </a:lnTo>
                    <a:lnTo>
                      <a:pt x="2857" y="6474"/>
                    </a:lnTo>
                    <a:lnTo>
                      <a:pt x="2857" y="3496"/>
                    </a:lnTo>
                    <a:lnTo>
                      <a:pt x="9879" y="3496"/>
                    </a:lnTo>
                    <a:lnTo>
                      <a:pt x="9879" y="9818"/>
                    </a:lnTo>
                    <a:lnTo>
                      <a:pt x="638" y="9818"/>
                    </a:lnTo>
                    <a:lnTo>
                      <a:pt x="638" y="760"/>
                    </a:lnTo>
                    <a:lnTo>
                      <a:pt x="10365" y="760"/>
                    </a:lnTo>
                    <a:lnTo>
                      <a:pt x="103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3" name="Google Shape;7783;p65"/>
              <p:cNvSpPr/>
              <p:nvPr/>
            </p:nvSpPr>
            <p:spPr>
              <a:xfrm>
                <a:off x="3625725" y="3085450"/>
                <a:ext cx="262925" cy="264450"/>
              </a:xfrm>
              <a:custGeom>
                <a:avLst/>
                <a:gdLst/>
                <a:ahLst/>
                <a:cxnLst/>
                <a:rect l="l" t="t" r="r" b="b"/>
                <a:pathLst>
                  <a:path w="10517" h="10578" extrusionOk="0">
                    <a:moveTo>
                      <a:pt x="2675" y="0"/>
                    </a:moveTo>
                    <a:lnTo>
                      <a:pt x="2675" y="8359"/>
                    </a:lnTo>
                    <a:lnTo>
                      <a:pt x="7204" y="8359"/>
                    </a:lnTo>
                    <a:lnTo>
                      <a:pt x="7204" y="2219"/>
                    </a:lnTo>
                    <a:lnTo>
                      <a:pt x="4195" y="2219"/>
                    </a:lnTo>
                    <a:lnTo>
                      <a:pt x="4195" y="5745"/>
                    </a:lnTo>
                    <a:lnTo>
                      <a:pt x="4955" y="5745"/>
                    </a:lnTo>
                    <a:lnTo>
                      <a:pt x="4955" y="2857"/>
                    </a:lnTo>
                    <a:lnTo>
                      <a:pt x="6444" y="2857"/>
                    </a:lnTo>
                    <a:lnTo>
                      <a:pt x="6444" y="7721"/>
                    </a:lnTo>
                    <a:lnTo>
                      <a:pt x="3435" y="7721"/>
                    </a:lnTo>
                    <a:lnTo>
                      <a:pt x="343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4" name="Google Shape;7784;p65"/>
              <p:cNvSpPr/>
              <p:nvPr/>
            </p:nvSpPr>
            <p:spPr>
              <a:xfrm>
                <a:off x="3923600" y="3085450"/>
                <a:ext cx="262950" cy="264450"/>
              </a:xfrm>
              <a:custGeom>
                <a:avLst/>
                <a:gdLst/>
                <a:ahLst/>
                <a:cxnLst/>
                <a:rect l="l" t="t" r="r" b="b"/>
                <a:pathLst>
                  <a:path w="10518" h="10578" extrusionOk="0">
                    <a:moveTo>
                      <a:pt x="0" y="0"/>
                    </a:moveTo>
                    <a:lnTo>
                      <a:pt x="0" y="10578"/>
                    </a:lnTo>
                    <a:lnTo>
                      <a:pt x="10517" y="10578"/>
                    </a:lnTo>
                    <a:lnTo>
                      <a:pt x="10517" y="2736"/>
                    </a:lnTo>
                    <a:lnTo>
                      <a:pt x="2158" y="2736"/>
                    </a:lnTo>
                    <a:lnTo>
                      <a:pt x="2158" y="7234"/>
                    </a:lnTo>
                    <a:lnTo>
                      <a:pt x="8359" y="7234"/>
                    </a:lnTo>
                    <a:lnTo>
                      <a:pt x="8359" y="4256"/>
                    </a:lnTo>
                    <a:lnTo>
                      <a:pt x="4803" y="4256"/>
                    </a:lnTo>
                    <a:lnTo>
                      <a:pt x="4803" y="5015"/>
                    </a:lnTo>
                    <a:lnTo>
                      <a:pt x="7721" y="5015"/>
                    </a:lnTo>
                    <a:lnTo>
                      <a:pt x="7721" y="6474"/>
                    </a:lnTo>
                    <a:lnTo>
                      <a:pt x="2857" y="6474"/>
                    </a:lnTo>
                    <a:lnTo>
                      <a:pt x="2857" y="3496"/>
                    </a:lnTo>
                    <a:lnTo>
                      <a:pt x="9879" y="3496"/>
                    </a:lnTo>
                    <a:lnTo>
                      <a:pt x="9879" y="9818"/>
                    </a:lnTo>
                    <a:lnTo>
                      <a:pt x="638" y="9818"/>
                    </a:lnTo>
                    <a:lnTo>
                      <a:pt x="638"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5" name="Google Shape;7785;p65"/>
              <p:cNvSpPr/>
              <p:nvPr/>
            </p:nvSpPr>
            <p:spPr>
              <a:xfrm>
                <a:off x="4226025" y="3085450"/>
                <a:ext cx="263700" cy="264450"/>
              </a:xfrm>
              <a:custGeom>
                <a:avLst/>
                <a:gdLst/>
                <a:ahLst/>
                <a:cxnLst/>
                <a:rect l="l" t="t" r="r" b="b"/>
                <a:pathLst>
                  <a:path w="10548" h="10578" extrusionOk="0">
                    <a:moveTo>
                      <a:pt x="2736" y="0"/>
                    </a:moveTo>
                    <a:lnTo>
                      <a:pt x="2736" y="8359"/>
                    </a:lnTo>
                    <a:lnTo>
                      <a:pt x="7235" y="8359"/>
                    </a:lnTo>
                    <a:lnTo>
                      <a:pt x="7235" y="2219"/>
                    </a:lnTo>
                    <a:lnTo>
                      <a:pt x="4256" y="2219"/>
                    </a:lnTo>
                    <a:lnTo>
                      <a:pt x="4256" y="5745"/>
                    </a:lnTo>
                    <a:lnTo>
                      <a:pt x="5016" y="5745"/>
                    </a:lnTo>
                    <a:lnTo>
                      <a:pt x="5016" y="2857"/>
                    </a:lnTo>
                    <a:lnTo>
                      <a:pt x="6475" y="2857"/>
                    </a:lnTo>
                    <a:lnTo>
                      <a:pt x="647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6" name="Google Shape;7786;p65"/>
              <p:cNvSpPr/>
              <p:nvPr/>
            </p:nvSpPr>
            <p:spPr>
              <a:xfrm>
                <a:off x="4524675"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03" y="4256"/>
                    </a:lnTo>
                    <a:lnTo>
                      <a:pt x="4803" y="5015"/>
                    </a:lnTo>
                    <a:lnTo>
                      <a:pt x="7690" y="5015"/>
                    </a:lnTo>
                    <a:lnTo>
                      <a:pt x="7690" y="6474"/>
                    </a:lnTo>
                    <a:lnTo>
                      <a:pt x="2827" y="6474"/>
                    </a:lnTo>
                    <a:lnTo>
                      <a:pt x="2827" y="3496"/>
                    </a:lnTo>
                    <a:lnTo>
                      <a:pt x="9879" y="3496"/>
                    </a:lnTo>
                    <a:lnTo>
                      <a:pt x="9879" y="9818"/>
                    </a:lnTo>
                    <a:lnTo>
                      <a:pt x="669" y="9818"/>
                    </a:lnTo>
                    <a:lnTo>
                      <a:pt x="66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7" name="Google Shape;7787;p65"/>
              <p:cNvSpPr/>
              <p:nvPr/>
            </p:nvSpPr>
            <p:spPr>
              <a:xfrm>
                <a:off x="4827100" y="3085450"/>
                <a:ext cx="263700" cy="264450"/>
              </a:xfrm>
              <a:custGeom>
                <a:avLst/>
                <a:gdLst/>
                <a:ahLst/>
                <a:cxnLst/>
                <a:rect l="l" t="t" r="r" b="b"/>
                <a:pathLst>
                  <a:path w="10548" h="10578" extrusionOk="0">
                    <a:moveTo>
                      <a:pt x="2736" y="0"/>
                    </a:moveTo>
                    <a:lnTo>
                      <a:pt x="2736" y="8359"/>
                    </a:lnTo>
                    <a:lnTo>
                      <a:pt x="7204" y="8359"/>
                    </a:lnTo>
                    <a:lnTo>
                      <a:pt x="7204" y="2219"/>
                    </a:lnTo>
                    <a:lnTo>
                      <a:pt x="4226" y="2219"/>
                    </a:lnTo>
                    <a:lnTo>
                      <a:pt x="4226" y="5745"/>
                    </a:lnTo>
                    <a:lnTo>
                      <a:pt x="4986" y="5745"/>
                    </a:lnTo>
                    <a:lnTo>
                      <a:pt x="4986" y="2857"/>
                    </a:lnTo>
                    <a:lnTo>
                      <a:pt x="6445" y="2857"/>
                    </a:lnTo>
                    <a:lnTo>
                      <a:pt x="644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8" name="Google Shape;7788;p65"/>
              <p:cNvSpPr/>
              <p:nvPr/>
            </p:nvSpPr>
            <p:spPr>
              <a:xfrm>
                <a:off x="5124975" y="3085450"/>
                <a:ext cx="264475" cy="264450"/>
              </a:xfrm>
              <a:custGeom>
                <a:avLst/>
                <a:gdLst/>
                <a:ahLst/>
                <a:cxnLst/>
                <a:rect l="l" t="t" r="r" b="b"/>
                <a:pathLst>
                  <a:path w="10579" h="10578" extrusionOk="0">
                    <a:moveTo>
                      <a:pt x="1" y="0"/>
                    </a:moveTo>
                    <a:lnTo>
                      <a:pt x="1" y="10578"/>
                    </a:lnTo>
                    <a:lnTo>
                      <a:pt x="10578" y="10578"/>
                    </a:lnTo>
                    <a:lnTo>
                      <a:pt x="10578" y="2736"/>
                    </a:lnTo>
                    <a:lnTo>
                      <a:pt x="2220" y="2736"/>
                    </a:lnTo>
                    <a:lnTo>
                      <a:pt x="2220" y="7234"/>
                    </a:lnTo>
                    <a:lnTo>
                      <a:pt x="8360" y="7234"/>
                    </a:lnTo>
                    <a:lnTo>
                      <a:pt x="8360" y="4256"/>
                    </a:lnTo>
                    <a:lnTo>
                      <a:pt x="4834" y="4256"/>
                    </a:lnTo>
                    <a:lnTo>
                      <a:pt x="4834" y="5015"/>
                    </a:lnTo>
                    <a:lnTo>
                      <a:pt x="7721" y="5015"/>
                    </a:lnTo>
                    <a:lnTo>
                      <a:pt x="7721" y="6474"/>
                    </a:lnTo>
                    <a:lnTo>
                      <a:pt x="2858" y="6474"/>
                    </a:lnTo>
                    <a:lnTo>
                      <a:pt x="2858" y="3496"/>
                    </a:lnTo>
                    <a:lnTo>
                      <a:pt x="9879" y="3496"/>
                    </a:lnTo>
                    <a:lnTo>
                      <a:pt x="9879" y="9818"/>
                    </a:lnTo>
                    <a:lnTo>
                      <a:pt x="700" y="9818"/>
                    </a:lnTo>
                    <a:lnTo>
                      <a:pt x="700" y="760"/>
                    </a:lnTo>
                    <a:lnTo>
                      <a:pt x="10366" y="760"/>
                    </a:lnTo>
                    <a:lnTo>
                      <a:pt x="103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9" name="Google Shape;7789;p65"/>
              <p:cNvSpPr/>
              <p:nvPr/>
            </p:nvSpPr>
            <p:spPr>
              <a:xfrm>
                <a:off x="5428175" y="3085450"/>
                <a:ext cx="262950" cy="264450"/>
              </a:xfrm>
              <a:custGeom>
                <a:avLst/>
                <a:gdLst/>
                <a:ahLst/>
                <a:cxnLst/>
                <a:rect l="l" t="t" r="r" b="b"/>
                <a:pathLst>
                  <a:path w="10518" h="10578" extrusionOk="0">
                    <a:moveTo>
                      <a:pt x="2706" y="0"/>
                    </a:moveTo>
                    <a:lnTo>
                      <a:pt x="2706" y="8359"/>
                    </a:lnTo>
                    <a:lnTo>
                      <a:pt x="7235" y="8359"/>
                    </a:lnTo>
                    <a:lnTo>
                      <a:pt x="7235" y="2219"/>
                    </a:lnTo>
                    <a:lnTo>
                      <a:pt x="4226" y="2219"/>
                    </a:lnTo>
                    <a:lnTo>
                      <a:pt x="4226" y="5745"/>
                    </a:lnTo>
                    <a:lnTo>
                      <a:pt x="4986" y="5745"/>
                    </a:lnTo>
                    <a:lnTo>
                      <a:pt x="4986" y="2857"/>
                    </a:lnTo>
                    <a:lnTo>
                      <a:pt x="6475" y="2857"/>
                    </a:lnTo>
                    <a:lnTo>
                      <a:pt x="6475" y="7721"/>
                    </a:lnTo>
                    <a:lnTo>
                      <a:pt x="3466" y="7721"/>
                    </a:lnTo>
                    <a:lnTo>
                      <a:pt x="3466" y="699"/>
                    </a:lnTo>
                    <a:lnTo>
                      <a:pt x="9758" y="699"/>
                    </a:lnTo>
                    <a:lnTo>
                      <a:pt x="9758" y="9879"/>
                    </a:lnTo>
                    <a:lnTo>
                      <a:pt x="761" y="9879"/>
                    </a:lnTo>
                    <a:lnTo>
                      <a:pt x="761" y="213"/>
                    </a:lnTo>
                    <a:lnTo>
                      <a:pt x="1" y="213"/>
                    </a:lnTo>
                    <a:lnTo>
                      <a:pt x="1" y="10578"/>
                    </a:lnTo>
                    <a:lnTo>
                      <a:pt x="10518" y="10578"/>
                    </a:lnTo>
                    <a:lnTo>
                      <a:pt x="105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0" name="Google Shape;7790;p65"/>
              <p:cNvSpPr/>
              <p:nvPr/>
            </p:nvSpPr>
            <p:spPr>
              <a:xfrm>
                <a:off x="5726050" y="3085450"/>
                <a:ext cx="263725" cy="264450"/>
              </a:xfrm>
              <a:custGeom>
                <a:avLst/>
                <a:gdLst/>
                <a:ahLst/>
                <a:cxnLst/>
                <a:rect l="l" t="t" r="r" b="b"/>
                <a:pathLst>
                  <a:path w="10549" h="10578" extrusionOk="0">
                    <a:moveTo>
                      <a:pt x="1" y="0"/>
                    </a:moveTo>
                    <a:lnTo>
                      <a:pt x="1" y="10578"/>
                    </a:lnTo>
                    <a:lnTo>
                      <a:pt x="10548" y="10578"/>
                    </a:lnTo>
                    <a:lnTo>
                      <a:pt x="10548" y="2736"/>
                    </a:lnTo>
                    <a:lnTo>
                      <a:pt x="2220" y="2736"/>
                    </a:lnTo>
                    <a:lnTo>
                      <a:pt x="2220" y="7234"/>
                    </a:lnTo>
                    <a:lnTo>
                      <a:pt x="8360" y="7234"/>
                    </a:lnTo>
                    <a:lnTo>
                      <a:pt x="8360" y="4256"/>
                    </a:lnTo>
                    <a:lnTo>
                      <a:pt x="4803" y="4256"/>
                    </a:lnTo>
                    <a:lnTo>
                      <a:pt x="4803" y="5015"/>
                    </a:lnTo>
                    <a:lnTo>
                      <a:pt x="7721" y="5015"/>
                    </a:lnTo>
                    <a:lnTo>
                      <a:pt x="7721" y="6474"/>
                    </a:lnTo>
                    <a:lnTo>
                      <a:pt x="2858" y="6474"/>
                    </a:lnTo>
                    <a:lnTo>
                      <a:pt x="2858" y="3496"/>
                    </a:lnTo>
                    <a:lnTo>
                      <a:pt x="9879" y="3496"/>
                    </a:lnTo>
                    <a:lnTo>
                      <a:pt x="9879" y="9818"/>
                    </a:lnTo>
                    <a:lnTo>
                      <a:pt x="669" y="9818"/>
                    </a:lnTo>
                    <a:lnTo>
                      <a:pt x="669" y="760"/>
                    </a:lnTo>
                    <a:lnTo>
                      <a:pt x="10396" y="760"/>
                    </a:lnTo>
                    <a:lnTo>
                      <a:pt x="103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1" name="Google Shape;7791;p65"/>
              <p:cNvSpPr/>
              <p:nvPr/>
            </p:nvSpPr>
            <p:spPr>
              <a:xfrm>
                <a:off x="6029250" y="3085450"/>
                <a:ext cx="263700" cy="264450"/>
              </a:xfrm>
              <a:custGeom>
                <a:avLst/>
                <a:gdLst/>
                <a:ahLst/>
                <a:cxnLst/>
                <a:rect l="l" t="t" r="r" b="b"/>
                <a:pathLst>
                  <a:path w="10548" h="10578" extrusionOk="0">
                    <a:moveTo>
                      <a:pt x="2706" y="0"/>
                    </a:moveTo>
                    <a:lnTo>
                      <a:pt x="2706" y="8359"/>
                    </a:lnTo>
                    <a:lnTo>
                      <a:pt x="7235" y="8359"/>
                    </a:lnTo>
                    <a:lnTo>
                      <a:pt x="7235" y="2219"/>
                    </a:lnTo>
                    <a:lnTo>
                      <a:pt x="4226" y="2219"/>
                    </a:lnTo>
                    <a:lnTo>
                      <a:pt x="4226" y="5745"/>
                    </a:lnTo>
                    <a:lnTo>
                      <a:pt x="4986" y="5745"/>
                    </a:lnTo>
                    <a:lnTo>
                      <a:pt x="4986" y="2857"/>
                    </a:lnTo>
                    <a:lnTo>
                      <a:pt x="6475" y="2857"/>
                    </a:lnTo>
                    <a:lnTo>
                      <a:pt x="6475" y="7721"/>
                    </a:lnTo>
                    <a:lnTo>
                      <a:pt x="3466" y="7721"/>
                    </a:lnTo>
                    <a:lnTo>
                      <a:pt x="346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2" name="Google Shape;7792;p65"/>
              <p:cNvSpPr/>
              <p:nvPr/>
            </p:nvSpPr>
            <p:spPr>
              <a:xfrm>
                <a:off x="6327900" y="3085450"/>
                <a:ext cx="262950" cy="264450"/>
              </a:xfrm>
              <a:custGeom>
                <a:avLst/>
                <a:gdLst/>
                <a:ahLst/>
                <a:cxnLst/>
                <a:rect l="l" t="t" r="r" b="b"/>
                <a:pathLst>
                  <a:path w="10518" h="10578" extrusionOk="0">
                    <a:moveTo>
                      <a:pt x="0" y="0"/>
                    </a:moveTo>
                    <a:lnTo>
                      <a:pt x="0" y="10578"/>
                    </a:lnTo>
                    <a:lnTo>
                      <a:pt x="10517" y="10578"/>
                    </a:lnTo>
                    <a:lnTo>
                      <a:pt x="10517" y="2736"/>
                    </a:lnTo>
                    <a:lnTo>
                      <a:pt x="2158" y="2736"/>
                    </a:lnTo>
                    <a:lnTo>
                      <a:pt x="2158" y="7234"/>
                    </a:lnTo>
                    <a:lnTo>
                      <a:pt x="8359" y="7234"/>
                    </a:lnTo>
                    <a:lnTo>
                      <a:pt x="8359" y="4256"/>
                    </a:lnTo>
                    <a:lnTo>
                      <a:pt x="4772" y="4256"/>
                    </a:lnTo>
                    <a:lnTo>
                      <a:pt x="4772" y="5015"/>
                    </a:lnTo>
                    <a:lnTo>
                      <a:pt x="7660" y="5015"/>
                    </a:lnTo>
                    <a:lnTo>
                      <a:pt x="7660" y="6474"/>
                    </a:lnTo>
                    <a:lnTo>
                      <a:pt x="2857" y="6474"/>
                    </a:lnTo>
                    <a:lnTo>
                      <a:pt x="2857" y="3496"/>
                    </a:lnTo>
                    <a:lnTo>
                      <a:pt x="9879" y="3496"/>
                    </a:lnTo>
                    <a:lnTo>
                      <a:pt x="9879" y="9818"/>
                    </a:lnTo>
                    <a:lnTo>
                      <a:pt x="638" y="9818"/>
                    </a:lnTo>
                    <a:lnTo>
                      <a:pt x="638"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3" name="Google Shape;7793;p65"/>
              <p:cNvSpPr/>
              <p:nvPr/>
            </p:nvSpPr>
            <p:spPr>
              <a:xfrm>
                <a:off x="1125675" y="3377250"/>
                <a:ext cx="5465925" cy="37250"/>
              </a:xfrm>
              <a:custGeom>
                <a:avLst/>
                <a:gdLst/>
                <a:ahLst/>
                <a:cxnLst/>
                <a:rect l="l" t="t" r="r" b="b"/>
                <a:pathLst>
                  <a:path w="218637" h="1490" extrusionOk="0">
                    <a:moveTo>
                      <a:pt x="0" y="0"/>
                    </a:moveTo>
                    <a:lnTo>
                      <a:pt x="0" y="1489"/>
                    </a:lnTo>
                    <a:lnTo>
                      <a:pt x="218636" y="1489"/>
                    </a:lnTo>
                    <a:lnTo>
                      <a:pt x="2186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4" name="Google Shape;7794;p65"/>
              <p:cNvSpPr/>
              <p:nvPr/>
            </p:nvSpPr>
            <p:spPr>
              <a:xfrm>
                <a:off x="1125675" y="3020850"/>
                <a:ext cx="5465925" cy="37250"/>
              </a:xfrm>
              <a:custGeom>
                <a:avLst/>
                <a:gdLst/>
                <a:ahLst/>
                <a:cxnLst/>
                <a:rect l="l" t="t" r="r" b="b"/>
                <a:pathLst>
                  <a:path w="218637" h="1490" extrusionOk="0">
                    <a:moveTo>
                      <a:pt x="0" y="1"/>
                    </a:moveTo>
                    <a:lnTo>
                      <a:pt x="0" y="1490"/>
                    </a:lnTo>
                    <a:lnTo>
                      <a:pt x="218636" y="1490"/>
                    </a:lnTo>
                    <a:lnTo>
                      <a:pt x="2186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95" name="Google Shape;7795;p65"/>
            <p:cNvGrpSpPr/>
            <p:nvPr/>
          </p:nvGrpSpPr>
          <p:grpSpPr>
            <a:xfrm>
              <a:off x="5414539" y="51629"/>
              <a:ext cx="5465925" cy="393650"/>
              <a:chOff x="1125675" y="3020850"/>
              <a:chExt cx="5465925" cy="393650"/>
            </a:xfrm>
          </p:grpSpPr>
          <p:sp>
            <p:nvSpPr>
              <p:cNvPr id="7796" name="Google Shape;7796;p65"/>
              <p:cNvSpPr/>
              <p:nvPr/>
            </p:nvSpPr>
            <p:spPr>
              <a:xfrm>
                <a:off x="1221425" y="3085450"/>
                <a:ext cx="262925" cy="264450"/>
              </a:xfrm>
              <a:custGeom>
                <a:avLst/>
                <a:gdLst/>
                <a:ahLst/>
                <a:cxnLst/>
                <a:rect l="l" t="t" r="r" b="b"/>
                <a:pathLst>
                  <a:path w="10517" h="10578" extrusionOk="0">
                    <a:moveTo>
                      <a:pt x="2705" y="0"/>
                    </a:moveTo>
                    <a:lnTo>
                      <a:pt x="2705" y="8359"/>
                    </a:lnTo>
                    <a:lnTo>
                      <a:pt x="7204" y="8359"/>
                    </a:lnTo>
                    <a:lnTo>
                      <a:pt x="7204" y="2219"/>
                    </a:lnTo>
                    <a:lnTo>
                      <a:pt x="4225" y="2219"/>
                    </a:lnTo>
                    <a:lnTo>
                      <a:pt x="4225" y="5745"/>
                    </a:lnTo>
                    <a:lnTo>
                      <a:pt x="4985" y="5745"/>
                    </a:lnTo>
                    <a:lnTo>
                      <a:pt x="4985" y="2857"/>
                    </a:lnTo>
                    <a:lnTo>
                      <a:pt x="6444" y="2857"/>
                    </a:lnTo>
                    <a:lnTo>
                      <a:pt x="6444" y="7721"/>
                    </a:lnTo>
                    <a:lnTo>
                      <a:pt x="3465" y="7721"/>
                    </a:lnTo>
                    <a:lnTo>
                      <a:pt x="346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7" name="Google Shape;7797;p65"/>
              <p:cNvSpPr/>
              <p:nvPr/>
            </p:nvSpPr>
            <p:spPr>
              <a:xfrm>
                <a:off x="1519300"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03" y="4256"/>
                    </a:lnTo>
                    <a:lnTo>
                      <a:pt x="4803" y="5015"/>
                    </a:lnTo>
                    <a:lnTo>
                      <a:pt x="7721" y="5015"/>
                    </a:lnTo>
                    <a:lnTo>
                      <a:pt x="7721" y="6474"/>
                    </a:lnTo>
                    <a:lnTo>
                      <a:pt x="2857" y="6474"/>
                    </a:lnTo>
                    <a:lnTo>
                      <a:pt x="2857" y="3496"/>
                    </a:lnTo>
                    <a:lnTo>
                      <a:pt x="9879" y="3496"/>
                    </a:lnTo>
                    <a:lnTo>
                      <a:pt x="9879" y="9818"/>
                    </a:lnTo>
                    <a:lnTo>
                      <a:pt x="669" y="9818"/>
                    </a:lnTo>
                    <a:lnTo>
                      <a:pt x="66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8" name="Google Shape;7798;p65"/>
              <p:cNvSpPr/>
              <p:nvPr/>
            </p:nvSpPr>
            <p:spPr>
              <a:xfrm>
                <a:off x="1822500" y="3085450"/>
                <a:ext cx="262925" cy="264450"/>
              </a:xfrm>
              <a:custGeom>
                <a:avLst/>
                <a:gdLst/>
                <a:ahLst/>
                <a:cxnLst/>
                <a:rect l="l" t="t" r="r" b="b"/>
                <a:pathLst>
                  <a:path w="10517" h="10578" extrusionOk="0">
                    <a:moveTo>
                      <a:pt x="2705" y="0"/>
                    </a:moveTo>
                    <a:lnTo>
                      <a:pt x="2705" y="8359"/>
                    </a:lnTo>
                    <a:lnTo>
                      <a:pt x="7234" y="8359"/>
                    </a:lnTo>
                    <a:lnTo>
                      <a:pt x="7234" y="2219"/>
                    </a:lnTo>
                    <a:lnTo>
                      <a:pt x="4225" y="2219"/>
                    </a:lnTo>
                    <a:lnTo>
                      <a:pt x="4225" y="5745"/>
                    </a:lnTo>
                    <a:lnTo>
                      <a:pt x="4985" y="5745"/>
                    </a:lnTo>
                    <a:lnTo>
                      <a:pt x="4985" y="2857"/>
                    </a:lnTo>
                    <a:lnTo>
                      <a:pt x="6474" y="2857"/>
                    </a:lnTo>
                    <a:lnTo>
                      <a:pt x="6474" y="7721"/>
                    </a:lnTo>
                    <a:lnTo>
                      <a:pt x="3465" y="7721"/>
                    </a:lnTo>
                    <a:lnTo>
                      <a:pt x="346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9" name="Google Shape;7799;p65"/>
              <p:cNvSpPr/>
              <p:nvPr/>
            </p:nvSpPr>
            <p:spPr>
              <a:xfrm>
                <a:off x="2121125" y="3085450"/>
                <a:ext cx="262950" cy="264450"/>
              </a:xfrm>
              <a:custGeom>
                <a:avLst/>
                <a:gdLst/>
                <a:ahLst/>
                <a:cxnLst/>
                <a:rect l="l" t="t" r="r" b="b"/>
                <a:pathLst>
                  <a:path w="10518" h="10578" extrusionOk="0">
                    <a:moveTo>
                      <a:pt x="1" y="0"/>
                    </a:moveTo>
                    <a:lnTo>
                      <a:pt x="1" y="10578"/>
                    </a:lnTo>
                    <a:lnTo>
                      <a:pt x="10517" y="10578"/>
                    </a:lnTo>
                    <a:lnTo>
                      <a:pt x="10517" y="2736"/>
                    </a:lnTo>
                    <a:lnTo>
                      <a:pt x="2159" y="2736"/>
                    </a:lnTo>
                    <a:lnTo>
                      <a:pt x="2159" y="7234"/>
                    </a:lnTo>
                    <a:lnTo>
                      <a:pt x="8359" y="7234"/>
                    </a:lnTo>
                    <a:lnTo>
                      <a:pt x="8359" y="4256"/>
                    </a:lnTo>
                    <a:lnTo>
                      <a:pt x="4773" y="4256"/>
                    </a:lnTo>
                    <a:lnTo>
                      <a:pt x="4773" y="5015"/>
                    </a:lnTo>
                    <a:lnTo>
                      <a:pt x="7660" y="5015"/>
                    </a:lnTo>
                    <a:lnTo>
                      <a:pt x="7660" y="6474"/>
                    </a:lnTo>
                    <a:lnTo>
                      <a:pt x="2797" y="6474"/>
                    </a:lnTo>
                    <a:lnTo>
                      <a:pt x="2797" y="3496"/>
                    </a:lnTo>
                    <a:lnTo>
                      <a:pt x="9879" y="3496"/>
                    </a:lnTo>
                    <a:lnTo>
                      <a:pt x="9879" y="9818"/>
                    </a:lnTo>
                    <a:lnTo>
                      <a:pt x="639" y="9818"/>
                    </a:lnTo>
                    <a:lnTo>
                      <a:pt x="63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0" name="Google Shape;7800;p65"/>
              <p:cNvSpPr/>
              <p:nvPr/>
            </p:nvSpPr>
            <p:spPr>
              <a:xfrm>
                <a:off x="2422800" y="3085450"/>
                <a:ext cx="264475" cy="264450"/>
              </a:xfrm>
              <a:custGeom>
                <a:avLst/>
                <a:gdLst/>
                <a:ahLst/>
                <a:cxnLst/>
                <a:rect l="l" t="t" r="r" b="b"/>
                <a:pathLst>
                  <a:path w="10579" h="10578" extrusionOk="0">
                    <a:moveTo>
                      <a:pt x="2736" y="0"/>
                    </a:moveTo>
                    <a:lnTo>
                      <a:pt x="2736" y="8359"/>
                    </a:lnTo>
                    <a:lnTo>
                      <a:pt x="7235" y="8359"/>
                    </a:lnTo>
                    <a:lnTo>
                      <a:pt x="7235" y="2219"/>
                    </a:lnTo>
                    <a:lnTo>
                      <a:pt x="4256" y="2219"/>
                    </a:lnTo>
                    <a:lnTo>
                      <a:pt x="4256" y="5745"/>
                    </a:lnTo>
                    <a:lnTo>
                      <a:pt x="5016" y="5745"/>
                    </a:lnTo>
                    <a:lnTo>
                      <a:pt x="5016" y="2857"/>
                    </a:lnTo>
                    <a:lnTo>
                      <a:pt x="6475" y="2857"/>
                    </a:lnTo>
                    <a:lnTo>
                      <a:pt x="6475" y="7721"/>
                    </a:lnTo>
                    <a:lnTo>
                      <a:pt x="3496" y="7721"/>
                    </a:lnTo>
                    <a:lnTo>
                      <a:pt x="3496" y="699"/>
                    </a:lnTo>
                    <a:lnTo>
                      <a:pt x="9818" y="699"/>
                    </a:lnTo>
                    <a:lnTo>
                      <a:pt x="9818" y="9879"/>
                    </a:lnTo>
                    <a:lnTo>
                      <a:pt x="761" y="9879"/>
                    </a:lnTo>
                    <a:lnTo>
                      <a:pt x="761" y="213"/>
                    </a:lnTo>
                    <a:lnTo>
                      <a:pt x="1" y="213"/>
                    </a:lnTo>
                    <a:lnTo>
                      <a:pt x="1" y="10578"/>
                    </a:lnTo>
                    <a:lnTo>
                      <a:pt x="10578" y="10578"/>
                    </a:lnTo>
                    <a:lnTo>
                      <a:pt x="105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1" name="Google Shape;7801;p65"/>
              <p:cNvSpPr/>
              <p:nvPr/>
            </p:nvSpPr>
            <p:spPr>
              <a:xfrm>
                <a:off x="2720675" y="3085450"/>
                <a:ext cx="264475" cy="264450"/>
              </a:xfrm>
              <a:custGeom>
                <a:avLst/>
                <a:gdLst/>
                <a:ahLst/>
                <a:cxnLst/>
                <a:rect l="l" t="t" r="r" b="b"/>
                <a:pathLst>
                  <a:path w="10579" h="10578" extrusionOk="0">
                    <a:moveTo>
                      <a:pt x="1" y="0"/>
                    </a:moveTo>
                    <a:lnTo>
                      <a:pt x="1" y="10578"/>
                    </a:lnTo>
                    <a:lnTo>
                      <a:pt x="10578" y="10578"/>
                    </a:lnTo>
                    <a:lnTo>
                      <a:pt x="10578" y="2736"/>
                    </a:lnTo>
                    <a:lnTo>
                      <a:pt x="2220" y="2736"/>
                    </a:lnTo>
                    <a:lnTo>
                      <a:pt x="2220" y="7234"/>
                    </a:lnTo>
                    <a:lnTo>
                      <a:pt x="8360" y="7234"/>
                    </a:lnTo>
                    <a:lnTo>
                      <a:pt x="8360" y="4256"/>
                    </a:lnTo>
                    <a:lnTo>
                      <a:pt x="4834" y="4256"/>
                    </a:lnTo>
                    <a:lnTo>
                      <a:pt x="4834" y="5015"/>
                    </a:lnTo>
                    <a:lnTo>
                      <a:pt x="7721" y="5015"/>
                    </a:lnTo>
                    <a:lnTo>
                      <a:pt x="7721" y="6474"/>
                    </a:lnTo>
                    <a:lnTo>
                      <a:pt x="2858" y="6474"/>
                    </a:lnTo>
                    <a:lnTo>
                      <a:pt x="2858" y="3496"/>
                    </a:lnTo>
                    <a:lnTo>
                      <a:pt x="9940" y="3496"/>
                    </a:lnTo>
                    <a:lnTo>
                      <a:pt x="9940" y="9818"/>
                    </a:lnTo>
                    <a:lnTo>
                      <a:pt x="700" y="9818"/>
                    </a:lnTo>
                    <a:lnTo>
                      <a:pt x="700" y="760"/>
                    </a:lnTo>
                    <a:lnTo>
                      <a:pt x="10396" y="760"/>
                    </a:lnTo>
                    <a:lnTo>
                      <a:pt x="103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2" name="Google Shape;7802;p65"/>
              <p:cNvSpPr/>
              <p:nvPr/>
            </p:nvSpPr>
            <p:spPr>
              <a:xfrm>
                <a:off x="3023875" y="3085450"/>
                <a:ext cx="263700" cy="264450"/>
              </a:xfrm>
              <a:custGeom>
                <a:avLst/>
                <a:gdLst/>
                <a:ahLst/>
                <a:cxnLst/>
                <a:rect l="l" t="t" r="r" b="b"/>
                <a:pathLst>
                  <a:path w="10548" h="10578" extrusionOk="0">
                    <a:moveTo>
                      <a:pt x="2736" y="0"/>
                    </a:moveTo>
                    <a:lnTo>
                      <a:pt x="2736" y="8359"/>
                    </a:lnTo>
                    <a:lnTo>
                      <a:pt x="7235" y="8359"/>
                    </a:lnTo>
                    <a:lnTo>
                      <a:pt x="7235" y="2219"/>
                    </a:lnTo>
                    <a:lnTo>
                      <a:pt x="4226" y="2219"/>
                    </a:lnTo>
                    <a:lnTo>
                      <a:pt x="4226" y="5745"/>
                    </a:lnTo>
                    <a:lnTo>
                      <a:pt x="4986" y="5745"/>
                    </a:lnTo>
                    <a:lnTo>
                      <a:pt x="4986" y="2857"/>
                    </a:lnTo>
                    <a:lnTo>
                      <a:pt x="6475" y="2857"/>
                    </a:lnTo>
                    <a:lnTo>
                      <a:pt x="647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3" name="Google Shape;7803;p65"/>
              <p:cNvSpPr/>
              <p:nvPr/>
            </p:nvSpPr>
            <p:spPr>
              <a:xfrm>
                <a:off x="3322525"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33" y="4256"/>
                    </a:lnTo>
                    <a:lnTo>
                      <a:pt x="4833" y="5015"/>
                    </a:lnTo>
                    <a:lnTo>
                      <a:pt x="7721" y="5015"/>
                    </a:lnTo>
                    <a:lnTo>
                      <a:pt x="7721" y="6474"/>
                    </a:lnTo>
                    <a:lnTo>
                      <a:pt x="2857" y="6474"/>
                    </a:lnTo>
                    <a:lnTo>
                      <a:pt x="2857" y="3496"/>
                    </a:lnTo>
                    <a:lnTo>
                      <a:pt x="9879" y="3496"/>
                    </a:lnTo>
                    <a:lnTo>
                      <a:pt x="9879" y="9818"/>
                    </a:lnTo>
                    <a:lnTo>
                      <a:pt x="638" y="9818"/>
                    </a:lnTo>
                    <a:lnTo>
                      <a:pt x="638" y="760"/>
                    </a:lnTo>
                    <a:lnTo>
                      <a:pt x="10365" y="760"/>
                    </a:lnTo>
                    <a:lnTo>
                      <a:pt x="103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4" name="Google Shape;7804;p65"/>
              <p:cNvSpPr/>
              <p:nvPr/>
            </p:nvSpPr>
            <p:spPr>
              <a:xfrm>
                <a:off x="3625725" y="3085450"/>
                <a:ext cx="262925" cy="264450"/>
              </a:xfrm>
              <a:custGeom>
                <a:avLst/>
                <a:gdLst/>
                <a:ahLst/>
                <a:cxnLst/>
                <a:rect l="l" t="t" r="r" b="b"/>
                <a:pathLst>
                  <a:path w="10517" h="10578" extrusionOk="0">
                    <a:moveTo>
                      <a:pt x="2675" y="0"/>
                    </a:moveTo>
                    <a:lnTo>
                      <a:pt x="2675" y="8359"/>
                    </a:lnTo>
                    <a:lnTo>
                      <a:pt x="7204" y="8359"/>
                    </a:lnTo>
                    <a:lnTo>
                      <a:pt x="7204" y="2219"/>
                    </a:lnTo>
                    <a:lnTo>
                      <a:pt x="4195" y="2219"/>
                    </a:lnTo>
                    <a:lnTo>
                      <a:pt x="4195" y="5745"/>
                    </a:lnTo>
                    <a:lnTo>
                      <a:pt x="4955" y="5745"/>
                    </a:lnTo>
                    <a:lnTo>
                      <a:pt x="4955" y="2857"/>
                    </a:lnTo>
                    <a:lnTo>
                      <a:pt x="6444" y="2857"/>
                    </a:lnTo>
                    <a:lnTo>
                      <a:pt x="6444" y="7721"/>
                    </a:lnTo>
                    <a:lnTo>
                      <a:pt x="3435" y="7721"/>
                    </a:lnTo>
                    <a:lnTo>
                      <a:pt x="343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5" name="Google Shape;7805;p65"/>
              <p:cNvSpPr/>
              <p:nvPr/>
            </p:nvSpPr>
            <p:spPr>
              <a:xfrm>
                <a:off x="3923600" y="3085450"/>
                <a:ext cx="262950" cy="264450"/>
              </a:xfrm>
              <a:custGeom>
                <a:avLst/>
                <a:gdLst/>
                <a:ahLst/>
                <a:cxnLst/>
                <a:rect l="l" t="t" r="r" b="b"/>
                <a:pathLst>
                  <a:path w="10518" h="10578" extrusionOk="0">
                    <a:moveTo>
                      <a:pt x="0" y="0"/>
                    </a:moveTo>
                    <a:lnTo>
                      <a:pt x="0" y="10578"/>
                    </a:lnTo>
                    <a:lnTo>
                      <a:pt x="10517" y="10578"/>
                    </a:lnTo>
                    <a:lnTo>
                      <a:pt x="10517" y="2736"/>
                    </a:lnTo>
                    <a:lnTo>
                      <a:pt x="2158" y="2736"/>
                    </a:lnTo>
                    <a:lnTo>
                      <a:pt x="2158" y="7234"/>
                    </a:lnTo>
                    <a:lnTo>
                      <a:pt x="8359" y="7234"/>
                    </a:lnTo>
                    <a:lnTo>
                      <a:pt x="8359" y="4256"/>
                    </a:lnTo>
                    <a:lnTo>
                      <a:pt x="4803" y="4256"/>
                    </a:lnTo>
                    <a:lnTo>
                      <a:pt x="4803" y="5015"/>
                    </a:lnTo>
                    <a:lnTo>
                      <a:pt x="7721" y="5015"/>
                    </a:lnTo>
                    <a:lnTo>
                      <a:pt x="7721" y="6474"/>
                    </a:lnTo>
                    <a:lnTo>
                      <a:pt x="2857" y="6474"/>
                    </a:lnTo>
                    <a:lnTo>
                      <a:pt x="2857" y="3496"/>
                    </a:lnTo>
                    <a:lnTo>
                      <a:pt x="9879" y="3496"/>
                    </a:lnTo>
                    <a:lnTo>
                      <a:pt x="9879" y="9818"/>
                    </a:lnTo>
                    <a:lnTo>
                      <a:pt x="638" y="9818"/>
                    </a:lnTo>
                    <a:lnTo>
                      <a:pt x="638"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6" name="Google Shape;7806;p65"/>
              <p:cNvSpPr/>
              <p:nvPr/>
            </p:nvSpPr>
            <p:spPr>
              <a:xfrm>
                <a:off x="4226025" y="3085450"/>
                <a:ext cx="263700" cy="264450"/>
              </a:xfrm>
              <a:custGeom>
                <a:avLst/>
                <a:gdLst/>
                <a:ahLst/>
                <a:cxnLst/>
                <a:rect l="l" t="t" r="r" b="b"/>
                <a:pathLst>
                  <a:path w="10548" h="10578" extrusionOk="0">
                    <a:moveTo>
                      <a:pt x="2736" y="0"/>
                    </a:moveTo>
                    <a:lnTo>
                      <a:pt x="2736" y="8359"/>
                    </a:lnTo>
                    <a:lnTo>
                      <a:pt x="7235" y="8359"/>
                    </a:lnTo>
                    <a:lnTo>
                      <a:pt x="7235" y="2219"/>
                    </a:lnTo>
                    <a:lnTo>
                      <a:pt x="4256" y="2219"/>
                    </a:lnTo>
                    <a:lnTo>
                      <a:pt x="4256" y="5745"/>
                    </a:lnTo>
                    <a:lnTo>
                      <a:pt x="5016" y="5745"/>
                    </a:lnTo>
                    <a:lnTo>
                      <a:pt x="5016" y="2857"/>
                    </a:lnTo>
                    <a:lnTo>
                      <a:pt x="6475" y="2857"/>
                    </a:lnTo>
                    <a:lnTo>
                      <a:pt x="647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7" name="Google Shape;7807;p65"/>
              <p:cNvSpPr/>
              <p:nvPr/>
            </p:nvSpPr>
            <p:spPr>
              <a:xfrm>
                <a:off x="4524675"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03" y="4256"/>
                    </a:lnTo>
                    <a:lnTo>
                      <a:pt x="4803" y="5015"/>
                    </a:lnTo>
                    <a:lnTo>
                      <a:pt x="7690" y="5015"/>
                    </a:lnTo>
                    <a:lnTo>
                      <a:pt x="7690" y="6474"/>
                    </a:lnTo>
                    <a:lnTo>
                      <a:pt x="2827" y="6474"/>
                    </a:lnTo>
                    <a:lnTo>
                      <a:pt x="2827" y="3496"/>
                    </a:lnTo>
                    <a:lnTo>
                      <a:pt x="9879" y="3496"/>
                    </a:lnTo>
                    <a:lnTo>
                      <a:pt x="9879" y="9818"/>
                    </a:lnTo>
                    <a:lnTo>
                      <a:pt x="669" y="9818"/>
                    </a:lnTo>
                    <a:lnTo>
                      <a:pt x="66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8" name="Google Shape;7808;p65"/>
              <p:cNvSpPr/>
              <p:nvPr/>
            </p:nvSpPr>
            <p:spPr>
              <a:xfrm>
                <a:off x="4827100" y="3085450"/>
                <a:ext cx="263700" cy="264450"/>
              </a:xfrm>
              <a:custGeom>
                <a:avLst/>
                <a:gdLst/>
                <a:ahLst/>
                <a:cxnLst/>
                <a:rect l="l" t="t" r="r" b="b"/>
                <a:pathLst>
                  <a:path w="10548" h="10578" extrusionOk="0">
                    <a:moveTo>
                      <a:pt x="2736" y="0"/>
                    </a:moveTo>
                    <a:lnTo>
                      <a:pt x="2736" y="8359"/>
                    </a:lnTo>
                    <a:lnTo>
                      <a:pt x="7204" y="8359"/>
                    </a:lnTo>
                    <a:lnTo>
                      <a:pt x="7204" y="2219"/>
                    </a:lnTo>
                    <a:lnTo>
                      <a:pt x="4226" y="2219"/>
                    </a:lnTo>
                    <a:lnTo>
                      <a:pt x="4226" y="5745"/>
                    </a:lnTo>
                    <a:lnTo>
                      <a:pt x="4986" y="5745"/>
                    </a:lnTo>
                    <a:lnTo>
                      <a:pt x="4986" y="2857"/>
                    </a:lnTo>
                    <a:lnTo>
                      <a:pt x="6445" y="2857"/>
                    </a:lnTo>
                    <a:lnTo>
                      <a:pt x="644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9" name="Google Shape;7809;p65"/>
              <p:cNvSpPr/>
              <p:nvPr/>
            </p:nvSpPr>
            <p:spPr>
              <a:xfrm>
                <a:off x="5124975" y="3085450"/>
                <a:ext cx="264475" cy="264450"/>
              </a:xfrm>
              <a:custGeom>
                <a:avLst/>
                <a:gdLst/>
                <a:ahLst/>
                <a:cxnLst/>
                <a:rect l="l" t="t" r="r" b="b"/>
                <a:pathLst>
                  <a:path w="10579" h="10578" extrusionOk="0">
                    <a:moveTo>
                      <a:pt x="1" y="0"/>
                    </a:moveTo>
                    <a:lnTo>
                      <a:pt x="1" y="10578"/>
                    </a:lnTo>
                    <a:lnTo>
                      <a:pt x="10578" y="10578"/>
                    </a:lnTo>
                    <a:lnTo>
                      <a:pt x="10578" y="2736"/>
                    </a:lnTo>
                    <a:lnTo>
                      <a:pt x="2220" y="2736"/>
                    </a:lnTo>
                    <a:lnTo>
                      <a:pt x="2220" y="7234"/>
                    </a:lnTo>
                    <a:lnTo>
                      <a:pt x="8360" y="7234"/>
                    </a:lnTo>
                    <a:lnTo>
                      <a:pt x="8360" y="4256"/>
                    </a:lnTo>
                    <a:lnTo>
                      <a:pt x="4834" y="4256"/>
                    </a:lnTo>
                    <a:lnTo>
                      <a:pt x="4834" y="5015"/>
                    </a:lnTo>
                    <a:lnTo>
                      <a:pt x="7721" y="5015"/>
                    </a:lnTo>
                    <a:lnTo>
                      <a:pt x="7721" y="6474"/>
                    </a:lnTo>
                    <a:lnTo>
                      <a:pt x="2858" y="6474"/>
                    </a:lnTo>
                    <a:lnTo>
                      <a:pt x="2858" y="3496"/>
                    </a:lnTo>
                    <a:lnTo>
                      <a:pt x="9879" y="3496"/>
                    </a:lnTo>
                    <a:lnTo>
                      <a:pt x="9879" y="9818"/>
                    </a:lnTo>
                    <a:lnTo>
                      <a:pt x="700" y="9818"/>
                    </a:lnTo>
                    <a:lnTo>
                      <a:pt x="700" y="760"/>
                    </a:lnTo>
                    <a:lnTo>
                      <a:pt x="10366" y="760"/>
                    </a:lnTo>
                    <a:lnTo>
                      <a:pt x="103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0" name="Google Shape;7810;p65"/>
              <p:cNvSpPr/>
              <p:nvPr/>
            </p:nvSpPr>
            <p:spPr>
              <a:xfrm>
                <a:off x="5428175" y="3085450"/>
                <a:ext cx="262950" cy="264450"/>
              </a:xfrm>
              <a:custGeom>
                <a:avLst/>
                <a:gdLst/>
                <a:ahLst/>
                <a:cxnLst/>
                <a:rect l="l" t="t" r="r" b="b"/>
                <a:pathLst>
                  <a:path w="10518" h="10578" extrusionOk="0">
                    <a:moveTo>
                      <a:pt x="2706" y="0"/>
                    </a:moveTo>
                    <a:lnTo>
                      <a:pt x="2706" y="8359"/>
                    </a:lnTo>
                    <a:lnTo>
                      <a:pt x="7235" y="8359"/>
                    </a:lnTo>
                    <a:lnTo>
                      <a:pt x="7235" y="2219"/>
                    </a:lnTo>
                    <a:lnTo>
                      <a:pt x="4226" y="2219"/>
                    </a:lnTo>
                    <a:lnTo>
                      <a:pt x="4226" y="5745"/>
                    </a:lnTo>
                    <a:lnTo>
                      <a:pt x="4986" y="5745"/>
                    </a:lnTo>
                    <a:lnTo>
                      <a:pt x="4986" y="2857"/>
                    </a:lnTo>
                    <a:lnTo>
                      <a:pt x="6475" y="2857"/>
                    </a:lnTo>
                    <a:lnTo>
                      <a:pt x="6475" y="7721"/>
                    </a:lnTo>
                    <a:lnTo>
                      <a:pt x="3466" y="7721"/>
                    </a:lnTo>
                    <a:lnTo>
                      <a:pt x="3466" y="699"/>
                    </a:lnTo>
                    <a:lnTo>
                      <a:pt x="9758" y="699"/>
                    </a:lnTo>
                    <a:lnTo>
                      <a:pt x="9758" y="9879"/>
                    </a:lnTo>
                    <a:lnTo>
                      <a:pt x="761" y="9879"/>
                    </a:lnTo>
                    <a:lnTo>
                      <a:pt x="761" y="213"/>
                    </a:lnTo>
                    <a:lnTo>
                      <a:pt x="1" y="213"/>
                    </a:lnTo>
                    <a:lnTo>
                      <a:pt x="1" y="10578"/>
                    </a:lnTo>
                    <a:lnTo>
                      <a:pt x="10518" y="10578"/>
                    </a:lnTo>
                    <a:lnTo>
                      <a:pt x="105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1" name="Google Shape;7811;p65"/>
              <p:cNvSpPr/>
              <p:nvPr/>
            </p:nvSpPr>
            <p:spPr>
              <a:xfrm>
                <a:off x="5726050" y="3085450"/>
                <a:ext cx="263725" cy="264450"/>
              </a:xfrm>
              <a:custGeom>
                <a:avLst/>
                <a:gdLst/>
                <a:ahLst/>
                <a:cxnLst/>
                <a:rect l="l" t="t" r="r" b="b"/>
                <a:pathLst>
                  <a:path w="10549" h="10578" extrusionOk="0">
                    <a:moveTo>
                      <a:pt x="1" y="0"/>
                    </a:moveTo>
                    <a:lnTo>
                      <a:pt x="1" y="10578"/>
                    </a:lnTo>
                    <a:lnTo>
                      <a:pt x="10548" y="10578"/>
                    </a:lnTo>
                    <a:lnTo>
                      <a:pt x="10548" y="2736"/>
                    </a:lnTo>
                    <a:lnTo>
                      <a:pt x="2220" y="2736"/>
                    </a:lnTo>
                    <a:lnTo>
                      <a:pt x="2220" y="7234"/>
                    </a:lnTo>
                    <a:lnTo>
                      <a:pt x="8360" y="7234"/>
                    </a:lnTo>
                    <a:lnTo>
                      <a:pt x="8360" y="4256"/>
                    </a:lnTo>
                    <a:lnTo>
                      <a:pt x="4803" y="4256"/>
                    </a:lnTo>
                    <a:lnTo>
                      <a:pt x="4803" y="5015"/>
                    </a:lnTo>
                    <a:lnTo>
                      <a:pt x="7721" y="5015"/>
                    </a:lnTo>
                    <a:lnTo>
                      <a:pt x="7721" y="6474"/>
                    </a:lnTo>
                    <a:lnTo>
                      <a:pt x="2858" y="6474"/>
                    </a:lnTo>
                    <a:lnTo>
                      <a:pt x="2858" y="3496"/>
                    </a:lnTo>
                    <a:lnTo>
                      <a:pt x="9879" y="3496"/>
                    </a:lnTo>
                    <a:lnTo>
                      <a:pt x="9879" y="9818"/>
                    </a:lnTo>
                    <a:lnTo>
                      <a:pt x="669" y="9818"/>
                    </a:lnTo>
                    <a:lnTo>
                      <a:pt x="669" y="760"/>
                    </a:lnTo>
                    <a:lnTo>
                      <a:pt x="10396" y="760"/>
                    </a:lnTo>
                    <a:lnTo>
                      <a:pt x="103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2" name="Google Shape;7812;p65"/>
              <p:cNvSpPr/>
              <p:nvPr/>
            </p:nvSpPr>
            <p:spPr>
              <a:xfrm>
                <a:off x="6029250" y="3085450"/>
                <a:ext cx="263700" cy="264450"/>
              </a:xfrm>
              <a:custGeom>
                <a:avLst/>
                <a:gdLst/>
                <a:ahLst/>
                <a:cxnLst/>
                <a:rect l="l" t="t" r="r" b="b"/>
                <a:pathLst>
                  <a:path w="10548" h="10578" extrusionOk="0">
                    <a:moveTo>
                      <a:pt x="2706" y="0"/>
                    </a:moveTo>
                    <a:lnTo>
                      <a:pt x="2706" y="8359"/>
                    </a:lnTo>
                    <a:lnTo>
                      <a:pt x="7235" y="8359"/>
                    </a:lnTo>
                    <a:lnTo>
                      <a:pt x="7235" y="2219"/>
                    </a:lnTo>
                    <a:lnTo>
                      <a:pt x="4226" y="2219"/>
                    </a:lnTo>
                    <a:lnTo>
                      <a:pt x="4226" y="5745"/>
                    </a:lnTo>
                    <a:lnTo>
                      <a:pt x="4986" y="5745"/>
                    </a:lnTo>
                    <a:lnTo>
                      <a:pt x="4986" y="2857"/>
                    </a:lnTo>
                    <a:lnTo>
                      <a:pt x="6475" y="2857"/>
                    </a:lnTo>
                    <a:lnTo>
                      <a:pt x="6475" y="7721"/>
                    </a:lnTo>
                    <a:lnTo>
                      <a:pt x="3466" y="7721"/>
                    </a:lnTo>
                    <a:lnTo>
                      <a:pt x="346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3" name="Google Shape;7813;p65"/>
              <p:cNvSpPr/>
              <p:nvPr/>
            </p:nvSpPr>
            <p:spPr>
              <a:xfrm>
                <a:off x="6327900" y="3085450"/>
                <a:ext cx="262950" cy="264450"/>
              </a:xfrm>
              <a:custGeom>
                <a:avLst/>
                <a:gdLst/>
                <a:ahLst/>
                <a:cxnLst/>
                <a:rect l="l" t="t" r="r" b="b"/>
                <a:pathLst>
                  <a:path w="10518" h="10578" extrusionOk="0">
                    <a:moveTo>
                      <a:pt x="0" y="0"/>
                    </a:moveTo>
                    <a:lnTo>
                      <a:pt x="0" y="10578"/>
                    </a:lnTo>
                    <a:lnTo>
                      <a:pt x="10517" y="10578"/>
                    </a:lnTo>
                    <a:lnTo>
                      <a:pt x="10517" y="2736"/>
                    </a:lnTo>
                    <a:lnTo>
                      <a:pt x="2158" y="2736"/>
                    </a:lnTo>
                    <a:lnTo>
                      <a:pt x="2158" y="7234"/>
                    </a:lnTo>
                    <a:lnTo>
                      <a:pt x="8359" y="7234"/>
                    </a:lnTo>
                    <a:lnTo>
                      <a:pt x="8359" y="4256"/>
                    </a:lnTo>
                    <a:lnTo>
                      <a:pt x="4772" y="4256"/>
                    </a:lnTo>
                    <a:lnTo>
                      <a:pt x="4772" y="5015"/>
                    </a:lnTo>
                    <a:lnTo>
                      <a:pt x="7660" y="5015"/>
                    </a:lnTo>
                    <a:lnTo>
                      <a:pt x="7660" y="6474"/>
                    </a:lnTo>
                    <a:lnTo>
                      <a:pt x="2857" y="6474"/>
                    </a:lnTo>
                    <a:lnTo>
                      <a:pt x="2857" y="3496"/>
                    </a:lnTo>
                    <a:lnTo>
                      <a:pt x="9879" y="3496"/>
                    </a:lnTo>
                    <a:lnTo>
                      <a:pt x="9879" y="9818"/>
                    </a:lnTo>
                    <a:lnTo>
                      <a:pt x="638" y="9818"/>
                    </a:lnTo>
                    <a:lnTo>
                      <a:pt x="638"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4" name="Google Shape;7814;p65"/>
              <p:cNvSpPr/>
              <p:nvPr/>
            </p:nvSpPr>
            <p:spPr>
              <a:xfrm>
                <a:off x="1125675" y="3377250"/>
                <a:ext cx="5465925" cy="37250"/>
              </a:xfrm>
              <a:custGeom>
                <a:avLst/>
                <a:gdLst/>
                <a:ahLst/>
                <a:cxnLst/>
                <a:rect l="l" t="t" r="r" b="b"/>
                <a:pathLst>
                  <a:path w="218637" h="1490" extrusionOk="0">
                    <a:moveTo>
                      <a:pt x="0" y="0"/>
                    </a:moveTo>
                    <a:lnTo>
                      <a:pt x="0" y="1489"/>
                    </a:lnTo>
                    <a:lnTo>
                      <a:pt x="218636" y="1489"/>
                    </a:lnTo>
                    <a:lnTo>
                      <a:pt x="2186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5" name="Google Shape;7815;p65"/>
              <p:cNvSpPr/>
              <p:nvPr/>
            </p:nvSpPr>
            <p:spPr>
              <a:xfrm>
                <a:off x="1125675" y="3020850"/>
                <a:ext cx="5465925" cy="37250"/>
              </a:xfrm>
              <a:custGeom>
                <a:avLst/>
                <a:gdLst/>
                <a:ahLst/>
                <a:cxnLst/>
                <a:rect l="l" t="t" r="r" b="b"/>
                <a:pathLst>
                  <a:path w="218637" h="1490" extrusionOk="0">
                    <a:moveTo>
                      <a:pt x="0" y="1"/>
                    </a:moveTo>
                    <a:lnTo>
                      <a:pt x="0" y="1490"/>
                    </a:lnTo>
                    <a:lnTo>
                      <a:pt x="218636" y="1490"/>
                    </a:lnTo>
                    <a:lnTo>
                      <a:pt x="2186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ackground 2">
  <p:cSld name="CUSTOM_13_1_1">
    <p:spTree>
      <p:nvGrpSpPr>
        <p:cNvPr id="1" name="Shape 7816"/>
        <p:cNvGrpSpPr/>
        <p:nvPr/>
      </p:nvGrpSpPr>
      <p:grpSpPr>
        <a:xfrm>
          <a:off x="0" y="0"/>
          <a:ext cx="0" cy="0"/>
          <a:chOff x="0" y="0"/>
          <a:chExt cx="0" cy="0"/>
        </a:xfrm>
      </p:grpSpPr>
      <p:pic>
        <p:nvPicPr>
          <p:cNvPr id="7817" name="Google Shape;7817;p66"/>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7818" name="Google Shape;7818;p66"/>
          <p:cNvGrpSpPr/>
          <p:nvPr/>
        </p:nvGrpSpPr>
        <p:grpSpPr>
          <a:xfrm>
            <a:off x="-55123" y="203325"/>
            <a:ext cx="1978800" cy="4730350"/>
            <a:chOff x="-1980025" y="-3986100"/>
            <a:chExt cx="1978800" cy="4730350"/>
          </a:xfrm>
        </p:grpSpPr>
        <p:sp>
          <p:nvSpPr>
            <p:cNvPr id="7819" name="Google Shape;7819;p66"/>
            <p:cNvSpPr/>
            <p:nvPr/>
          </p:nvSpPr>
          <p:spPr>
            <a:xfrm>
              <a:off x="-1631225" y="223700"/>
              <a:ext cx="601100" cy="520550"/>
            </a:xfrm>
            <a:custGeom>
              <a:avLst/>
              <a:gdLst/>
              <a:ahLst/>
              <a:cxnLst/>
              <a:rect l="l" t="t" r="r" b="b"/>
              <a:pathLst>
                <a:path w="24044" h="20822" extrusionOk="0">
                  <a:moveTo>
                    <a:pt x="12037" y="2462"/>
                  </a:moveTo>
                  <a:lnTo>
                    <a:pt x="21916" y="19606"/>
                  </a:lnTo>
                  <a:lnTo>
                    <a:pt x="2159" y="19606"/>
                  </a:lnTo>
                  <a:lnTo>
                    <a:pt x="12037" y="2462"/>
                  </a:lnTo>
                  <a:close/>
                  <a:moveTo>
                    <a:pt x="12037" y="0"/>
                  </a:moveTo>
                  <a:lnTo>
                    <a:pt x="1" y="20821"/>
                  </a:lnTo>
                  <a:lnTo>
                    <a:pt x="24044" y="20821"/>
                  </a:lnTo>
                  <a:lnTo>
                    <a:pt x="12037"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0" name="Google Shape;7820;p66"/>
            <p:cNvSpPr/>
            <p:nvPr/>
          </p:nvSpPr>
          <p:spPr>
            <a:xfrm>
              <a:off x="-1980025" y="48175"/>
              <a:ext cx="601100" cy="520550"/>
            </a:xfrm>
            <a:custGeom>
              <a:avLst/>
              <a:gdLst/>
              <a:ahLst/>
              <a:cxnLst/>
              <a:rect l="l" t="t" r="r" b="b"/>
              <a:pathLst>
                <a:path w="24044" h="20822" extrusionOk="0">
                  <a:moveTo>
                    <a:pt x="21916" y="1246"/>
                  </a:moveTo>
                  <a:lnTo>
                    <a:pt x="12038" y="18389"/>
                  </a:lnTo>
                  <a:lnTo>
                    <a:pt x="2159" y="1246"/>
                  </a:lnTo>
                  <a:close/>
                  <a:moveTo>
                    <a:pt x="1" y="0"/>
                  </a:moveTo>
                  <a:lnTo>
                    <a:pt x="12038" y="20821"/>
                  </a:lnTo>
                  <a:lnTo>
                    <a:pt x="24044"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1" name="Google Shape;7821;p66"/>
            <p:cNvSpPr/>
            <p:nvPr/>
          </p:nvSpPr>
          <p:spPr>
            <a:xfrm>
              <a:off x="-1288500" y="48175"/>
              <a:ext cx="601100" cy="520550"/>
            </a:xfrm>
            <a:custGeom>
              <a:avLst/>
              <a:gdLst/>
              <a:ahLst/>
              <a:cxnLst/>
              <a:rect l="l" t="t" r="r" b="b"/>
              <a:pathLst>
                <a:path w="24044" h="20822" extrusionOk="0">
                  <a:moveTo>
                    <a:pt x="21885" y="1246"/>
                  </a:moveTo>
                  <a:lnTo>
                    <a:pt x="12006" y="18389"/>
                  </a:lnTo>
                  <a:lnTo>
                    <a:pt x="2128" y="1246"/>
                  </a:lnTo>
                  <a:close/>
                  <a:moveTo>
                    <a:pt x="0" y="0"/>
                  </a:moveTo>
                  <a:lnTo>
                    <a:pt x="12037" y="20821"/>
                  </a:lnTo>
                  <a:lnTo>
                    <a:pt x="24043"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2" name="Google Shape;7822;p66"/>
            <p:cNvSpPr/>
            <p:nvPr/>
          </p:nvSpPr>
          <p:spPr>
            <a:xfrm>
              <a:off x="-1631225" y="-581025"/>
              <a:ext cx="601100" cy="520550"/>
            </a:xfrm>
            <a:custGeom>
              <a:avLst/>
              <a:gdLst/>
              <a:ahLst/>
              <a:cxnLst/>
              <a:rect l="l" t="t" r="r" b="b"/>
              <a:pathLst>
                <a:path w="24044" h="20822" extrusionOk="0">
                  <a:moveTo>
                    <a:pt x="12037" y="2463"/>
                  </a:moveTo>
                  <a:lnTo>
                    <a:pt x="21916" y="19606"/>
                  </a:lnTo>
                  <a:lnTo>
                    <a:pt x="2159" y="19606"/>
                  </a:lnTo>
                  <a:lnTo>
                    <a:pt x="12037" y="2463"/>
                  </a:lnTo>
                  <a:close/>
                  <a:moveTo>
                    <a:pt x="12037" y="1"/>
                  </a:moveTo>
                  <a:lnTo>
                    <a:pt x="1" y="20821"/>
                  </a:lnTo>
                  <a:lnTo>
                    <a:pt x="24044" y="20821"/>
                  </a:lnTo>
                  <a:lnTo>
                    <a:pt x="12037"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3" name="Google Shape;7823;p66"/>
            <p:cNvSpPr/>
            <p:nvPr/>
          </p:nvSpPr>
          <p:spPr>
            <a:xfrm>
              <a:off x="-1980025" y="-755800"/>
              <a:ext cx="601100" cy="520550"/>
            </a:xfrm>
            <a:custGeom>
              <a:avLst/>
              <a:gdLst/>
              <a:ahLst/>
              <a:cxnLst/>
              <a:rect l="l" t="t" r="r" b="b"/>
              <a:pathLst>
                <a:path w="24044" h="20822" extrusionOk="0">
                  <a:moveTo>
                    <a:pt x="21916" y="1216"/>
                  </a:moveTo>
                  <a:lnTo>
                    <a:pt x="12038" y="18359"/>
                  </a:lnTo>
                  <a:lnTo>
                    <a:pt x="2159" y="1216"/>
                  </a:lnTo>
                  <a:close/>
                  <a:moveTo>
                    <a:pt x="1" y="1"/>
                  </a:moveTo>
                  <a:lnTo>
                    <a:pt x="12038" y="20822"/>
                  </a:lnTo>
                  <a:lnTo>
                    <a:pt x="24044"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4" name="Google Shape;7824;p66"/>
            <p:cNvSpPr/>
            <p:nvPr/>
          </p:nvSpPr>
          <p:spPr>
            <a:xfrm>
              <a:off x="-1288500" y="-755800"/>
              <a:ext cx="601100" cy="520550"/>
            </a:xfrm>
            <a:custGeom>
              <a:avLst/>
              <a:gdLst/>
              <a:ahLst/>
              <a:cxnLst/>
              <a:rect l="l" t="t" r="r" b="b"/>
              <a:pathLst>
                <a:path w="24044" h="20822" extrusionOk="0">
                  <a:moveTo>
                    <a:pt x="21885" y="1216"/>
                  </a:moveTo>
                  <a:lnTo>
                    <a:pt x="12006" y="18359"/>
                  </a:lnTo>
                  <a:lnTo>
                    <a:pt x="2128" y="1216"/>
                  </a:lnTo>
                  <a:close/>
                  <a:moveTo>
                    <a:pt x="0" y="1"/>
                  </a:moveTo>
                  <a:lnTo>
                    <a:pt x="12037" y="20822"/>
                  </a:lnTo>
                  <a:lnTo>
                    <a:pt x="24043"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5" name="Google Shape;7825;p66"/>
            <p:cNvSpPr/>
            <p:nvPr/>
          </p:nvSpPr>
          <p:spPr>
            <a:xfrm>
              <a:off x="-1631225" y="-1391075"/>
              <a:ext cx="601100" cy="520550"/>
            </a:xfrm>
            <a:custGeom>
              <a:avLst/>
              <a:gdLst/>
              <a:ahLst/>
              <a:cxnLst/>
              <a:rect l="l" t="t" r="r" b="b"/>
              <a:pathLst>
                <a:path w="24044" h="20822" extrusionOk="0">
                  <a:moveTo>
                    <a:pt x="12037" y="2463"/>
                  </a:moveTo>
                  <a:lnTo>
                    <a:pt x="21916" y="19606"/>
                  </a:lnTo>
                  <a:lnTo>
                    <a:pt x="2159" y="19606"/>
                  </a:lnTo>
                  <a:lnTo>
                    <a:pt x="12037" y="2463"/>
                  </a:lnTo>
                  <a:close/>
                  <a:moveTo>
                    <a:pt x="12037" y="1"/>
                  </a:moveTo>
                  <a:lnTo>
                    <a:pt x="1" y="20822"/>
                  </a:lnTo>
                  <a:lnTo>
                    <a:pt x="24044" y="20822"/>
                  </a:lnTo>
                  <a:lnTo>
                    <a:pt x="12037"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6" name="Google Shape;7826;p66"/>
            <p:cNvSpPr/>
            <p:nvPr/>
          </p:nvSpPr>
          <p:spPr>
            <a:xfrm>
              <a:off x="-1980025" y="-1566600"/>
              <a:ext cx="601100" cy="520550"/>
            </a:xfrm>
            <a:custGeom>
              <a:avLst/>
              <a:gdLst/>
              <a:ahLst/>
              <a:cxnLst/>
              <a:rect l="l" t="t" r="r" b="b"/>
              <a:pathLst>
                <a:path w="24044" h="20822" extrusionOk="0">
                  <a:moveTo>
                    <a:pt x="21916" y="1247"/>
                  </a:moveTo>
                  <a:lnTo>
                    <a:pt x="12038" y="18390"/>
                  </a:lnTo>
                  <a:lnTo>
                    <a:pt x="2159" y="1247"/>
                  </a:lnTo>
                  <a:close/>
                  <a:moveTo>
                    <a:pt x="1" y="0"/>
                  </a:moveTo>
                  <a:lnTo>
                    <a:pt x="12038" y="20821"/>
                  </a:lnTo>
                  <a:lnTo>
                    <a:pt x="24044"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7" name="Google Shape;7827;p66"/>
            <p:cNvSpPr/>
            <p:nvPr/>
          </p:nvSpPr>
          <p:spPr>
            <a:xfrm>
              <a:off x="-1288500" y="-1566600"/>
              <a:ext cx="601100" cy="520550"/>
            </a:xfrm>
            <a:custGeom>
              <a:avLst/>
              <a:gdLst/>
              <a:ahLst/>
              <a:cxnLst/>
              <a:rect l="l" t="t" r="r" b="b"/>
              <a:pathLst>
                <a:path w="24044" h="20822" extrusionOk="0">
                  <a:moveTo>
                    <a:pt x="21885" y="1247"/>
                  </a:moveTo>
                  <a:lnTo>
                    <a:pt x="12006" y="18390"/>
                  </a:lnTo>
                  <a:lnTo>
                    <a:pt x="2128" y="1247"/>
                  </a:lnTo>
                  <a:close/>
                  <a:moveTo>
                    <a:pt x="0" y="0"/>
                  </a:moveTo>
                  <a:lnTo>
                    <a:pt x="12037" y="20821"/>
                  </a:lnTo>
                  <a:lnTo>
                    <a:pt x="24043"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8" name="Google Shape;7828;p66"/>
            <p:cNvSpPr/>
            <p:nvPr/>
          </p:nvSpPr>
          <p:spPr>
            <a:xfrm>
              <a:off x="-1631225" y="-2195800"/>
              <a:ext cx="601100" cy="520550"/>
            </a:xfrm>
            <a:custGeom>
              <a:avLst/>
              <a:gdLst/>
              <a:ahLst/>
              <a:cxnLst/>
              <a:rect l="l" t="t" r="r" b="b"/>
              <a:pathLst>
                <a:path w="24044" h="20822" extrusionOk="0">
                  <a:moveTo>
                    <a:pt x="12037" y="2463"/>
                  </a:moveTo>
                  <a:lnTo>
                    <a:pt x="21916" y="19606"/>
                  </a:lnTo>
                  <a:lnTo>
                    <a:pt x="2159" y="19606"/>
                  </a:lnTo>
                  <a:lnTo>
                    <a:pt x="12037" y="2463"/>
                  </a:lnTo>
                  <a:close/>
                  <a:moveTo>
                    <a:pt x="12037" y="1"/>
                  </a:moveTo>
                  <a:lnTo>
                    <a:pt x="1" y="20822"/>
                  </a:lnTo>
                  <a:lnTo>
                    <a:pt x="24044" y="20822"/>
                  </a:lnTo>
                  <a:lnTo>
                    <a:pt x="12037"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9" name="Google Shape;7829;p66"/>
            <p:cNvSpPr/>
            <p:nvPr/>
          </p:nvSpPr>
          <p:spPr>
            <a:xfrm>
              <a:off x="-1980025" y="-2371325"/>
              <a:ext cx="601100" cy="520550"/>
            </a:xfrm>
            <a:custGeom>
              <a:avLst/>
              <a:gdLst/>
              <a:ahLst/>
              <a:cxnLst/>
              <a:rect l="l" t="t" r="r" b="b"/>
              <a:pathLst>
                <a:path w="24044" h="20822" extrusionOk="0">
                  <a:moveTo>
                    <a:pt x="21916" y="1247"/>
                  </a:moveTo>
                  <a:lnTo>
                    <a:pt x="12038" y="18390"/>
                  </a:lnTo>
                  <a:lnTo>
                    <a:pt x="2159" y="1247"/>
                  </a:lnTo>
                  <a:close/>
                  <a:moveTo>
                    <a:pt x="1" y="1"/>
                  </a:moveTo>
                  <a:lnTo>
                    <a:pt x="12038" y="20822"/>
                  </a:lnTo>
                  <a:lnTo>
                    <a:pt x="24044"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0" name="Google Shape;7830;p66"/>
            <p:cNvSpPr/>
            <p:nvPr/>
          </p:nvSpPr>
          <p:spPr>
            <a:xfrm>
              <a:off x="-1288500" y="-2371325"/>
              <a:ext cx="601100" cy="520550"/>
            </a:xfrm>
            <a:custGeom>
              <a:avLst/>
              <a:gdLst/>
              <a:ahLst/>
              <a:cxnLst/>
              <a:rect l="l" t="t" r="r" b="b"/>
              <a:pathLst>
                <a:path w="24044" h="20822" extrusionOk="0">
                  <a:moveTo>
                    <a:pt x="21885" y="1247"/>
                  </a:moveTo>
                  <a:lnTo>
                    <a:pt x="12006" y="18390"/>
                  </a:lnTo>
                  <a:lnTo>
                    <a:pt x="2128" y="1247"/>
                  </a:lnTo>
                  <a:close/>
                  <a:moveTo>
                    <a:pt x="0" y="1"/>
                  </a:moveTo>
                  <a:lnTo>
                    <a:pt x="12037" y="20822"/>
                  </a:lnTo>
                  <a:lnTo>
                    <a:pt x="24043"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1" name="Google Shape;7831;p66"/>
            <p:cNvSpPr/>
            <p:nvPr/>
          </p:nvSpPr>
          <p:spPr>
            <a:xfrm>
              <a:off x="-1631225" y="-3005825"/>
              <a:ext cx="601100" cy="520550"/>
            </a:xfrm>
            <a:custGeom>
              <a:avLst/>
              <a:gdLst/>
              <a:ahLst/>
              <a:cxnLst/>
              <a:rect l="l" t="t" r="r" b="b"/>
              <a:pathLst>
                <a:path w="24044" h="20822" extrusionOk="0">
                  <a:moveTo>
                    <a:pt x="12037" y="2462"/>
                  </a:moveTo>
                  <a:lnTo>
                    <a:pt x="21916" y="19605"/>
                  </a:lnTo>
                  <a:lnTo>
                    <a:pt x="2159" y="19605"/>
                  </a:lnTo>
                  <a:lnTo>
                    <a:pt x="12037" y="2462"/>
                  </a:lnTo>
                  <a:close/>
                  <a:moveTo>
                    <a:pt x="12037" y="0"/>
                  </a:moveTo>
                  <a:lnTo>
                    <a:pt x="1" y="20821"/>
                  </a:lnTo>
                  <a:lnTo>
                    <a:pt x="24044" y="20821"/>
                  </a:lnTo>
                  <a:lnTo>
                    <a:pt x="12037"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2" name="Google Shape;7832;p66"/>
            <p:cNvSpPr/>
            <p:nvPr/>
          </p:nvSpPr>
          <p:spPr>
            <a:xfrm>
              <a:off x="-1980025" y="-3181375"/>
              <a:ext cx="601100" cy="520550"/>
            </a:xfrm>
            <a:custGeom>
              <a:avLst/>
              <a:gdLst/>
              <a:ahLst/>
              <a:cxnLst/>
              <a:rect l="l" t="t" r="r" b="b"/>
              <a:pathLst>
                <a:path w="24044" h="20822" extrusionOk="0">
                  <a:moveTo>
                    <a:pt x="21916" y="1217"/>
                  </a:moveTo>
                  <a:lnTo>
                    <a:pt x="12038" y="18329"/>
                  </a:lnTo>
                  <a:lnTo>
                    <a:pt x="2159" y="1217"/>
                  </a:lnTo>
                  <a:close/>
                  <a:moveTo>
                    <a:pt x="1" y="1"/>
                  </a:moveTo>
                  <a:lnTo>
                    <a:pt x="12038" y="20822"/>
                  </a:lnTo>
                  <a:lnTo>
                    <a:pt x="24044"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3" name="Google Shape;7833;p66"/>
            <p:cNvSpPr/>
            <p:nvPr/>
          </p:nvSpPr>
          <p:spPr>
            <a:xfrm>
              <a:off x="-1288500" y="-3181375"/>
              <a:ext cx="601100" cy="520550"/>
            </a:xfrm>
            <a:custGeom>
              <a:avLst/>
              <a:gdLst/>
              <a:ahLst/>
              <a:cxnLst/>
              <a:rect l="l" t="t" r="r" b="b"/>
              <a:pathLst>
                <a:path w="24044" h="20822" extrusionOk="0">
                  <a:moveTo>
                    <a:pt x="21885" y="1217"/>
                  </a:moveTo>
                  <a:lnTo>
                    <a:pt x="12006" y="18329"/>
                  </a:lnTo>
                  <a:lnTo>
                    <a:pt x="2128" y="1217"/>
                  </a:lnTo>
                  <a:close/>
                  <a:moveTo>
                    <a:pt x="0" y="1"/>
                  </a:moveTo>
                  <a:lnTo>
                    <a:pt x="12037" y="20822"/>
                  </a:lnTo>
                  <a:lnTo>
                    <a:pt x="24043"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4" name="Google Shape;7834;p66"/>
            <p:cNvSpPr/>
            <p:nvPr/>
          </p:nvSpPr>
          <p:spPr>
            <a:xfrm>
              <a:off x="-1631225" y="-3810550"/>
              <a:ext cx="601100" cy="520550"/>
            </a:xfrm>
            <a:custGeom>
              <a:avLst/>
              <a:gdLst/>
              <a:ahLst/>
              <a:cxnLst/>
              <a:rect l="l" t="t" r="r" b="b"/>
              <a:pathLst>
                <a:path w="24044" h="20822" extrusionOk="0">
                  <a:moveTo>
                    <a:pt x="12037" y="2462"/>
                  </a:moveTo>
                  <a:lnTo>
                    <a:pt x="21916" y="19605"/>
                  </a:lnTo>
                  <a:lnTo>
                    <a:pt x="2159" y="19605"/>
                  </a:lnTo>
                  <a:lnTo>
                    <a:pt x="12037" y="2462"/>
                  </a:lnTo>
                  <a:close/>
                  <a:moveTo>
                    <a:pt x="12037" y="0"/>
                  </a:moveTo>
                  <a:lnTo>
                    <a:pt x="1" y="20821"/>
                  </a:lnTo>
                  <a:lnTo>
                    <a:pt x="24044" y="20821"/>
                  </a:lnTo>
                  <a:lnTo>
                    <a:pt x="12037"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5" name="Google Shape;7835;p66"/>
            <p:cNvSpPr/>
            <p:nvPr/>
          </p:nvSpPr>
          <p:spPr>
            <a:xfrm>
              <a:off x="-1980025" y="-3986100"/>
              <a:ext cx="601100" cy="520550"/>
            </a:xfrm>
            <a:custGeom>
              <a:avLst/>
              <a:gdLst/>
              <a:ahLst/>
              <a:cxnLst/>
              <a:rect l="l" t="t" r="r" b="b"/>
              <a:pathLst>
                <a:path w="24044" h="20822" extrusionOk="0">
                  <a:moveTo>
                    <a:pt x="21916" y="1217"/>
                  </a:moveTo>
                  <a:lnTo>
                    <a:pt x="12038" y="18360"/>
                  </a:lnTo>
                  <a:lnTo>
                    <a:pt x="2159" y="1217"/>
                  </a:lnTo>
                  <a:close/>
                  <a:moveTo>
                    <a:pt x="1" y="1"/>
                  </a:moveTo>
                  <a:lnTo>
                    <a:pt x="12038" y="20822"/>
                  </a:lnTo>
                  <a:lnTo>
                    <a:pt x="24044"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6" name="Google Shape;7836;p66"/>
            <p:cNvSpPr/>
            <p:nvPr/>
          </p:nvSpPr>
          <p:spPr>
            <a:xfrm>
              <a:off x="-1288500" y="-3986100"/>
              <a:ext cx="601100" cy="520550"/>
            </a:xfrm>
            <a:custGeom>
              <a:avLst/>
              <a:gdLst/>
              <a:ahLst/>
              <a:cxnLst/>
              <a:rect l="l" t="t" r="r" b="b"/>
              <a:pathLst>
                <a:path w="24044" h="20822" extrusionOk="0">
                  <a:moveTo>
                    <a:pt x="21885" y="1217"/>
                  </a:moveTo>
                  <a:lnTo>
                    <a:pt x="12006" y="18360"/>
                  </a:lnTo>
                  <a:lnTo>
                    <a:pt x="2128" y="1217"/>
                  </a:lnTo>
                  <a:close/>
                  <a:moveTo>
                    <a:pt x="0" y="1"/>
                  </a:moveTo>
                  <a:lnTo>
                    <a:pt x="12037" y="20822"/>
                  </a:lnTo>
                  <a:lnTo>
                    <a:pt x="24043"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7" name="Google Shape;7837;p66"/>
            <p:cNvSpPr/>
            <p:nvPr/>
          </p:nvSpPr>
          <p:spPr>
            <a:xfrm>
              <a:off x="-945800" y="223700"/>
              <a:ext cx="601850" cy="520550"/>
            </a:xfrm>
            <a:custGeom>
              <a:avLst/>
              <a:gdLst/>
              <a:ahLst/>
              <a:cxnLst/>
              <a:rect l="l" t="t" r="r" b="b"/>
              <a:pathLst>
                <a:path w="24074" h="20822" extrusionOk="0">
                  <a:moveTo>
                    <a:pt x="12068" y="2462"/>
                  </a:moveTo>
                  <a:lnTo>
                    <a:pt x="21946" y="19606"/>
                  </a:lnTo>
                  <a:lnTo>
                    <a:pt x="2189" y="19606"/>
                  </a:lnTo>
                  <a:lnTo>
                    <a:pt x="12068" y="2462"/>
                  </a:lnTo>
                  <a:close/>
                  <a:moveTo>
                    <a:pt x="12068" y="0"/>
                  </a:moveTo>
                  <a:lnTo>
                    <a:pt x="0" y="20821"/>
                  </a:lnTo>
                  <a:lnTo>
                    <a:pt x="24074" y="20821"/>
                  </a:lnTo>
                  <a:lnTo>
                    <a:pt x="12068"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8" name="Google Shape;7838;p66"/>
            <p:cNvSpPr/>
            <p:nvPr/>
          </p:nvSpPr>
          <p:spPr>
            <a:xfrm>
              <a:off x="-602325" y="48175"/>
              <a:ext cx="601100" cy="520550"/>
            </a:xfrm>
            <a:custGeom>
              <a:avLst/>
              <a:gdLst/>
              <a:ahLst/>
              <a:cxnLst/>
              <a:rect l="l" t="t" r="r" b="b"/>
              <a:pathLst>
                <a:path w="24044" h="20822" extrusionOk="0">
                  <a:moveTo>
                    <a:pt x="21885" y="1246"/>
                  </a:moveTo>
                  <a:lnTo>
                    <a:pt x="12007" y="18389"/>
                  </a:lnTo>
                  <a:lnTo>
                    <a:pt x="2128" y="1246"/>
                  </a:lnTo>
                  <a:close/>
                  <a:moveTo>
                    <a:pt x="0" y="0"/>
                  </a:moveTo>
                  <a:lnTo>
                    <a:pt x="12037" y="20821"/>
                  </a:lnTo>
                  <a:lnTo>
                    <a:pt x="24043"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9" name="Google Shape;7839;p66"/>
            <p:cNvSpPr/>
            <p:nvPr/>
          </p:nvSpPr>
          <p:spPr>
            <a:xfrm>
              <a:off x="-945800" y="-581025"/>
              <a:ext cx="601850" cy="520550"/>
            </a:xfrm>
            <a:custGeom>
              <a:avLst/>
              <a:gdLst/>
              <a:ahLst/>
              <a:cxnLst/>
              <a:rect l="l" t="t" r="r" b="b"/>
              <a:pathLst>
                <a:path w="24074" h="20822" extrusionOk="0">
                  <a:moveTo>
                    <a:pt x="12068" y="2463"/>
                  </a:moveTo>
                  <a:lnTo>
                    <a:pt x="21946" y="19606"/>
                  </a:lnTo>
                  <a:lnTo>
                    <a:pt x="2189" y="19606"/>
                  </a:lnTo>
                  <a:lnTo>
                    <a:pt x="12068" y="2463"/>
                  </a:lnTo>
                  <a:close/>
                  <a:moveTo>
                    <a:pt x="12068" y="1"/>
                  </a:moveTo>
                  <a:lnTo>
                    <a:pt x="0" y="20821"/>
                  </a:lnTo>
                  <a:lnTo>
                    <a:pt x="24074" y="20821"/>
                  </a:lnTo>
                  <a:lnTo>
                    <a:pt x="12068"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0" name="Google Shape;7840;p66"/>
            <p:cNvSpPr/>
            <p:nvPr/>
          </p:nvSpPr>
          <p:spPr>
            <a:xfrm>
              <a:off x="-602325" y="-755800"/>
              <a:ext cx="601100" cy="520550"/>
            </a:xfrm>
            <a:custGeom>
              <a:avLst/>
              <a:gdLst/>
              <a:ahLst/>
              <a:cxnLst/>
              <a:rect l="l" t="t" r="r" b="b"/>
              <a:pathLst>
                <a:path w="24044" h="20822" extrusionOk="0">
                  <a:moveTo>
                    <a:pt x="21885" y="1216"/>
                  </a:moveTo>
                  <a:lnTo>
                    <a:pt x="12007" y="18359"/>
                  </a:lnTo>
                  <a:lnTo>
                    <a:pt x="2128" y="1216"/>
                  </a:lnTo>
                  <a:close/>
                  <a:moveTo>
                    <a:pt x="0" y="1"/>
                  </a:moveTo>
                  <a:lnTo>
                    <a:pt x="12037" y="20822"/>
                  </a:lnTo>
                  <a:lnTo>
                    <a:pt x="24043"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1" name="Google Shape;7841;p66"/>
            <p:cNvSpPr/>
            <p:nvPr/>
          </p:nvSpPr>
          <p:spPr>
            <a:xfrm>
              <a:off x="-945800" y="-1391075"/>
              <a:ext cx="601850" cy="520550"/>
            </a:xfrm>
            <a:custGeom>
              <a:avLst/>
              <a:gdLst/>
              <a:ahLst/>
              <a:cxnLst/>
              <a:rect l="l" t="t" r="r" b="b"/>
              <a:pathLst>
                <a:path w="24074" h="20822" extrusionOk="0">
                  <a:moveTo>
                    <a:pt x="12068" y="2463"/>
                  </a:moveTo>
                  <a:lnTo>
                    <a:pt x="21946" y="19606"/>
                  </a:lnTo>
                  <a:lnTo>
                    <a:pt x="2189" y="19606"/>
                  </a:lnTo>
                  <a:lnTo>
                    <a:pt x="12068" y="2463"/>
                  </a:lnTo>
                  <a:close/>
                  <a:moveTo>
                    <a:pt x="12068" y="1"/>
                  </a:moveTo>
                  <a:lnTo>
                    <a:pt x="0" y="20822"/>
                  </a:lnTo>
                  <a:lnTo>
                    <a:pt x="24074" y="20822"/>
                  </a:lnTo>
                  <a:lnTo>
                    <a:pt x="12068"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2" name="Google Shape;7842;p66"/>
            <p:cNvSpPr/>
            <p:nvPr/>
          </p:nvSpPr>
          <p:spPr>
            <a:xfrm>
              <a:off x="-602325" y="-1566600"/>
              <a:ext cx="601100" cy="520550"/>
            </a:xfrm>
            <a:custGeom>
              <a:avLst/>
              <a:gdLst/>
              <a:ahLst/>
              <a:cxnLst/>
              <a:rect l="l" t="t" r="r" b="b"/>
              <a:pathLst>
                <a:path w="24044" h="20822" extrusionOk="0">
                  <a:moveTo>
                    <a:pt x="21885" y="1247"/>
                  </a:moveTo>
                  <a:lnTo>
                    <a:pt x="12007" y="18390"/>
                  </a:lnTo>
                  <a:lnTo>
                    <a:pt x="2128" y="1247"/>
                  </a:lnTo>
                  <a:close/>
                  <a:moveTo>
                    <a:pt x="0" y="0"/>
                  </a:moveTo>
                  <a:lnTo>
                    <a:pt x="12037" y="20821"/>
                  </a:lnTo>
                  <a:lnTo>
                    <a:pt x="24043"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3" name="Google Shape;7843;p66"/>
            <p:cNvSpPr/>
            <p:nvPr/>
          </p:nvSpPr>
          <p:spPr>
            <a:xfrm>
              <a:off x="-945800" y="-2195800"/>
              <a:ext cx="601850" cy="520550"/>
            </a:xfrm>
            <a:custGeom>
              <a:avLst/>
              <a:gdLst/>
              <a:ahLst/>
              <a:cxnLst/>
              <a:rect l="l" t="t" r="r" b="b"/>
              <a:pathLst>
                <a:path w="24074" h="20822" extrusionOk="0">
                  <a:moveTo>
                    <a:pt x="12068" y="2463"/>
                  </a:moveTo>
                  <a:lnTo>
                    <a:pt x="21946" y="19606"/>
                  </a:lnTo>
                  <a:lnTo>
                    <a:pt x="2189" y="19606"/>
                  </a:lnTo>
                  <a:lnTo>
                    <a:pt x="12068" y="2463"/>
                  </a:lnTo>
                  <a:close/>
                  <a:moveTo>
                    <a:pt x="12068" y="1"/>
                  </a:moveTo>
                  <a:lnTo>
                    <a:pt x="0" y="20822"/>
                  </a:lnTo>
                  <a:lnTo>
                    <a:pt x="24074" y="20822"/>
                  </a:lnTo>
                  <a:lnTo>
                    <a:pt x="12068"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4" name="Google Shape;7844;p66"/>
            <p:cNvSpPr/>
            <p:nvPr/>
          </p:nvSpPr>
          <p:spPr>
            <a:xfrm>
              <a:off x="-602325" y="-2371325"/>
              <a:ext cx="601100" cy="520550"/>
            </a:xfrm>
            <a:custGeom>
              <a:avLst/>
              <a:gdLst/>
              <a:ahLst/>
              <a:cxnLst/>
              <a:rect l="l" t="t" r="r" b="b"/>
              <a:pathLst>
                <a:path w="24044" h="20822" extrusionOk="0">
                  <a:moveTo>
                    <a:pt x="21885" y="1247"/>
                  </a:moveTo>
                  <a:lnTo>
                    <a:pt x="12007" y="18390"/>
                  </a:lnTo>
                  <a:lnTo>
                    <a:pt x="2128" y="1247"/>
                  </a:lnTo>
                  <a:close/>
                  <a:moveTo>
                    <a:pt x="0" y="1"/>
                  </a:moveTo>
                  <a:lnTo>
                    <a:pt x="12037" y="20822"/>
                  </a:lnTo>
                  <a:lnTo>
                    <a:pt x="24043"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5" name="Google Shape;7845;p66"/>
            <p:cNvSpPr/>
            <p:nvPr/>
          </p:nvSpPr>
          <p:spPr>
            <a:xfrm>
              <a:off x="-945800" y="-3005825"/>
              <a:ext cx="601850" cy="520550"/>
            </a:xfrm>
            <a:custGeom>
              <a:avLst/>
              <a:gdLst/>
              <a:ahLst/>
              <a:cxnLst/>
              <a:rect l="l" t="t" r="r" b="b"/>
              <a:pathLst>
                <a:path w="24074" h="20822" extrusionOk="0">
                  <a:moveTo>
                    <a:pt x="12068" y="2462"/>
                  </a:moveTo>
                  <a:lnTo>
                    <a:pt x="21946" y="19605"/>
                  </a:lnTo>
                  <a:lnTo>
                    <a:pt x="2189" y="19605"/>
                  </a:lnTo>
                  <a:lnTo>
                    <a:pt x="12068" y="2462"/>
                  </a:lnTo>
                  <a:close/>
                  <a:moveTo>
                    <a:pt x="12068" y="0"/>
                  </a:moveTo>
                  <a:lnTo>
                    <a:pt x="0" y="20821"/>
                  </a:lnTo>
                  <a:lnTo>
                    <a:pt x="24074" y="20821"/>
                  </a:lnTo>
                  <a:lnTo>
                    <a:pt x="12068"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6" name="Google Shape;7846;p66"/>
            <p:cNvSpPr/>
            <p:nvPr/>
          </p:nvSpPr>
          <p:spPr>
            <a:xfrm>
              <a:off x="-602325" y="-3181375"/>
              <a:ext cx="601100" cy="520550"/>
            </a:xfrm>
            <a:custGeom>
              <a:avLst/>
              <a:gdLst/>
              <a:ahLst/>
              <a:cxnLst/>
              <a:rect l="l" t="t" r="r" b="b"/>
              <a:pathLst>
                <a:path w="24044" h="20822" extrusionOk="0">
                  <a:moveTo>
                    <a:pt x="21885" y="1217"/>
                  </a:moveTo>
                  <a:lnTo>
                    <a:pt x="12007" y="18329"/>
                  </a:lnTo>
                  <a:lnTo>
                    <a:pt x="2128" y="1217"/>
                  </a:lnTo>
                  <a:close/>
                  <a:moveTo>
                    <a:pt x="0" y="1"/>
                  </a:moveTo>
                  <a:lnTo>
                    <a:pt x="12037" y="20822"/>
                  </a:lnTo>
                  <a:lnTo>
                    <a:pt x="24043"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7" name="Google Shape;7847;p66"/>
            <p:cNvSpPr/>
            <p:nvPr/>
          </p:nvSpPr>
          <p:spPr>
            <a:xfrm>
              <a:off x="-945800" y="-3810550"/>
              <a:ext cx="601850" cy="520550"/>
            </a:xfrm>
            <a:custGeom>
              <a:avLst/>
              <a:gdLst/>
              <a:ahLst/>
              <a:cxnLst/>
              <a:rect l="l" t="t" r="r" b="b"/>
              <a:pathLst>
                <a:path w="24074" h="20822" extrusionOk="0">
                  <a:moveTo>
                    <a:pt x="12068" y="2462"/>
                  </a:moveTo>
                  <a:lnTo>
                    <a:pt x="21946" y="19605"/>
                  </a:lnTo>
                  <a:lnTo>
                    <a:pt x="2189" y="19605"/>
                  </a:lnTo>
                  <a:lnTo>
                    <a:pt x="12068" y="2462"/>
                  </a:lnTo>
                  <a:close/>
                  <a:moveTo>
                    <a:pt x="12068" y="0"/>
                  </a:moveTo>
                  <a:lnTo>
                    <a:pt x="0" y="20821"/>
                  </a:lnTo>
                  <a:lnTo>
                    <a:pt x="24074" y="20821"/>
                  </a:lnTo>
                  <a:lnTo>
                    <a:pt x="12068"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8" name="Google Shape;7848;p66"/>
            <p:cNvSpPr/>
            <p:nvPr/>
          </p:nvSpPr>
          <p:spPr>
            <a:xfrm>
              <a:off x="-602325" y="-3986100"/>
              <a:ext cx="601100" cy="520550"/>
            </a:xfrm>
            <a:custGeom>
              <a:avLst/>
              <a:gdLst/>
              <a:ahLst/>
              <a:cxnLst/>
              <a:rect l="l" t="t" r="r" b="b"/>
              <a:pathLst>
                <a:path w="24044" h="20822" extrusionOk="0">
                  <a:moveTo>
                    <a:pt x="21885" y="1217"/>
                  </a:moveTo>
                  <a:lnTo>
                    <a:pt x="12007" y="18360"/>
                  </a:lnTo>
                  <a:lnTo>
                    <a:pt x="2128" y="1217"/>
                  </a:lnTo>
                  <a:close/>
                  <a:moveTo>
                    <a:pt x="0" y="1"/>
                  </a:moveTo>
                  <a:lnTo>
                    <a:pt x="12037" y="20822"/>
                  </a:lnTo>
                  <a:lnTo>
                    <a:pt x="24043"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49" name="Google Shape;7849;p66"/>
          <p:cNvGrpSpPr/>
          <p:nvPr/>
        </p:nvGrpSpPr>
        <p:grpSpPr>
          <a:xfrm>
            <a:off x="7223152" y="203325"/>
            <a:ext cx="1978800" cy="4730350"/>
            <a:chOff x="-1980025" y="-3986100"/>
            <a:chExt cx="1978800" cy="4730350"/>
          </a:xfrm>
        </p:grpSpPr>
        <p:sp>
          <p:nvSpPr>
            <p:cNvPr id="7850" name="Google Shape;7850;p66"/>
            <p:cNvSpPr/>
            <p:nvPr/>
          </p:nvSpPr>
          <p:spPr>
            <a:xfrm>
              <a:off x="-1631225" y="223700"/>
              <a:ext cx="601100" cy="520550"/>
            </a:xfrm>
            <a:custGeom>
              <a:avLst/>
              <a:gdLst/>
              <a:ahLst/>
              <a:cxnLst/>
              <a:rect l="l" t="t" r="r" b="b"/>
              <a:pathLst>
                <a:path w="24044" h="20822" extrusionOk="0">
                  <a:moveTo>
                    <a:pt x="12037" y="2462"/>
                  </a:moveTo>
                  <a:lnTo>
                    <a:pt x="21916" y="19606"/>
                  </a:lnTo>
                  <a:lnTo>
                    <a:pt x="2159" y="19606"/>
                  </a:lnTo>
                  <a:lnTo>
                    <a:pt x="12037" y="2462"/>
                  </a:lnTo>
                  <a:close/>
                  <a:moveTo>
                    <a:pt x="12037" y="0"/>
                  </a:moveTo>
                  <a:lnTo>
                    <a:pt x="1" y="20821"/>
                  </a:lnTo>
                  <a:lnTo>
                    <a:pt x="24044" y="20821"/>
                  </a:lnTo>
                  <a:lnTo>
                    <a:pt x="12037"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1" name="Google Shape;7851;p66"/>
            <p:cNvSpPr/>
            <p:nvPr/>
          </p:nvSpPr>
          <p:spPr>
            <a:xfrm>
              <a:off x="-1980025" y="48175"/>
              <a:ext cx="601100" cy="520550"/>
            </a:xfrm>
            <a:custGeom>
              <a:avLst/>
              <a:gdLst/>
              <a:ahLst/>
              <a:cxnLst/>
              <a:rect l="l" t="t" r="r" b="b"/>
              <a:pathLst>
                <a:path w="24044" h="20822" extrusionOk="0">
                  <a:moveTo>
                    <a:pt x="21916" y="1246"/>
                  </a:moveTo>
                  <a:lnTo>
                    <a:pt x="12038" y="18389"/>
                  </a:lnTo>
                  <a:lnTo>
                    <a:pt x="2159" y="1246"/>
                  </a:lnTo>
                  <a:close/>
                  <a:moveTo>
                    <a:pt x="1" y="0"/>
                  </a:moveTo>
                  <a:lnTo>
                    <a:pt x="12038" y="20821"/>
                  </a:lnTo>
                  <a:lnTo>
                    <a:pt x="24044"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2" name="Google Shape;7852;p66"/>
            <p:cNvSpPr/>
            <p:nvPr/>
          </p:nvSpPr>
          <p:spPr>
            <a:xfrm>
              <a:off x="-1288500" y="48175"/>
              <a:ext cx="601100" cy="520550"/>
            </a:xfrm>
            <a:custGeom>
              <a:avLst/>
              <a:gdLst/>
              <a:ahLst/>
              <a:cxnLst/>
              <a:rect l="l" t="t" r="r" b="b"/>
              <a:pathLst>
                <a:path w="24044" h="20822" extrusionOk="0">
                  <a:moveTo>
                    <a:pt x="21885" y="1246"/>
                  </a:moveTo>
                  <a:lnTo>
                    <a:pt x="12006" y="18389"/>
                  </a:lnTo>
                  <a:lnTo>
                    <a:pt x="2128" y="1246"/>
                  </a:lnTo>
                  <a:close/>
                  <a:moveTo>
                    <a:pt x="0" y="0"/>
                  </a:moveTo>
                  <a:lnTo>
                    <a:pt x="12037" y="20821"/>
                  </a:lnTo>
                  <a:lnTo>
                    <a:pt x="24043"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3" name="Google Shape;7853;p66"/>
            <p:cNvSpPr/>
            <p:nvPr/>
          </p:nvSpPr>
          <p:spPr>
            <a:xfrm>
              <a:off x="-1631225" y="-581025"/>
              <a:ext cx="601100" cy="520550"/>
            </a:xfrm>
            <a:custGeom>
              <a:avLst/>
              <a:gdLst/>
              <a:ahLst/>
              <a:cxnLst/>
              <a:rect l="l" t="t" r="r" b="b"/>
              <a:pathLst>
                <a:path w="24044" h="20822" extrusionOk="0">
                  <a:moveTo>
                    <a:pt x="12037" y="2463"/>
                  </a:moveTo>
                  <a:lnTo>
                    <a:pt x="21916" y="19606"/>
                  </a:lnTo>
                  <a:lnTo>
                    <a:pt x="2159" y="19606"/>
                  </a:lnTo>
                  <a:lnTo>
                    <a:pt x="12037" y="2463"/>
                  </a:lnTo>
                  <a:close/>
                  <a:moveTo>
                    <a:pt x="12037" y="1"/>
                  </a:moveTo>
                  <a:lnTo>
                    <a:pt x="1" y="20821"/>
                  </a:lnTo>
                  <a:lnTo>
                    <a:pt x="24044" y="20821"/>
                  </a:lnTo>
                  <a:lnTo>
                    <a:pt x="12037"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4" name="Google Shape;7854;p66"/>
            <p:cNvSpPr/>
            <p:nvPr/>
          </p:nvSpPr>
          <p:spPr>
            <a:xfrm>
              <a:off x="-1980025" y="-755800"/>
              <a:ext cx="601100" cy="520550"/>
            </a:xfrm>
            <a:custGeom>
              <a:avLst/>
              <a:gdLst/>
              <a:ahLst/>
              <a:cxnLst/>
              <a:rect l="l" t="t" r="r" b="b"/>
              <a:pathLst>
                <a:path w="24044" h="20822" extrusionOk="0">
                  <a:moveTo>
                    <a:pt x="21916" y="1216"/>
                  </a:moveTo>
                  <a:lnTo>
                    <a:pt x="12038" y="18359"/>
                  </a:lnTo>
                  <a:lnTo>
                    <a:pt x="2159" y="1216"/>
                  </a:lnTo>
                  <a:close/>
                  <a:moveTo>
                    <a:pt x="1" y="1"/>
                  </a:moveTo>
                  <a:lnTo>
                    <a:pt x="12038" y="20822"/>
                  </a:lnTo>
                  <a:lnTo>
                    <a:pt x="24044"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5" name="Google Shape;7855;p66"/>
            <p:cNvSpPr/>
            <p:nvPr/>
          </p:nvSpPr>
          <p:spPr>
            <a:xfrm>
              <a:off x="-1288500" y="-755800"/>
              <a:ext cx="601100" cy="520550"/>
            </a:xfrm>
            <a:custGeom>
              <a:avLst/>
              <a:gdLst/>
              <a:ahLst/>
              <a:cxnLst/>
              <a:rect l="l" t="t" r="r" b="b"/>
              <a:pathLst>
                <a:path w="24044" h="20822" extrusionOk="0">
                  <a:moveTo>
                    <a:pt x="21885" y="1216"/>
                  </a:moveTo>
                  <a:lnTo>
                    <a:pt x="12006" y="18359"/>
                  </a:lnTo>
                  <a:lnTo>
                    <a:pt x="2128" y="1216"/>
                  </a:lnTo>
                  <a:close/>
                  <a:moveTo>
                    <a:pt x="0" y="1"/>
                  </a:moveTo>
                  <a:lnTo>
                    <a:pt x="12037" y="20822"/>
                  </a:lnTo>
                  <a:lnTo>
                    <a:pt x="24043"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6" name="Google Shape;7856;p66"/>
            <p:cNvSpPr/>
            <p:nvPr/>
          </p:nvSpPr>
          <p:spPr>
            <a:xfrm>
              <a:off x="-1631225" y="-1391075"/>
              <a:ext cx="601100" cy="520550"/>
            </a:xfrm>
            <a:custGeom>
              <a:avLst/>
              <a:gdLst/>
              <a:ahLst/>
              <a:cxnLst/>
              <a:rect l="l" t="t" r="r" b="b"/>
              <a:pathLst>
                <a:path w="24044" h="20822" extrusionOk="0">
                  <a:moveTo>
                    <a:pt x="12037" y="2463"/>
                  </a:moveTo>
                  <a:lnTo>
                    <a:pt x="21916" y="19606"/>
                  </a:lnTo>
                  <a:lnTo>
                    <a:pt x="2159" y="19606"/>
                  </a:lnTo>
                  <a:lnTo>
                    <a:pt x="12037" y="2463"/>
                  </a:lnTo>
                  <a:close/>
                  <a:moveTo>
                    <a:pt x="12037" y="1"/>
                  </a:moveTo>
                  <a:lnTo>
                    <a:pt x="1" y="20822"/>
                  </a:lnTo>
                  <a:lnTo>
                    <a:pt x="24044" y="20822"/>
                  </a:lnTo>
                  <a:lnTo>
                    <a:pt x="12037"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7" name="Google Shape;7857;p66"/>
            <p:cNvSpPr/>
            <p:nvPr/>
          </p:nvSpPr>
          <p:spPr>
            <a:xfrm>
              <a:off x="-1980025" y="-1566600"/>
              <a:ext cx="601100" cy="520550"/>
            </a:xfrm>
            <a:custGeom>
              <a:avLst/>
              <a:gdLst/>
              <a:ahLst/>
              <a:cxnLst/>
              <a:rect l="l" t="t" r="r" b="b"/>
              <a:pathLst>
                <a:path w="24044" h="20822" extrusionOk="0">
                  <a:moveTo>
                    <a:pt x="21916" y="1247"/>
                  </a:moveTo>
                  <a:lnTo>
                    <a:pt x="12038" y="18390"/>
                  </a:lnTo>
                  <a:lnTo>
                    <a:pt x="2159" y="1247"/>
                  </a:lnTo>
                  <a:close/>
                  <a:moveTo>
                    <a:pt x="1" y="0"/>
                  </a:moveTo>
                  <a:lnTo>
                    <a:pt x="12038" y="20821"/>
                  </a:lnTo>
                  <a:lnTo>
                    <a:pt x="24044"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8" name="Google Shape;7858;p66"/>
            <p:cNvSpPr/>
            <p:nvPr/>
          </p:nvSpPr>
          <p:spPr>
            <a:xfrm>
              <a:off x="-1288500" y="-1566600"/>
              <a:ext cx="601100" cy="520550"/>
            </a:xfrm>
            <a:custGeom>
              <a:avLst/>
              <a:gdLst/>
              <a:ahLst/>
              <a:cxnLst/>
              <a:rect l="l" t="t" r="r" b="b"/>
              <a:pathLst>
                <a:path w="24044" h="20822" extrusionOk="0">
                  <a:moveTo>
                    <a:pt x="21885" y="1247"/>
                  </a:moveTo>
                  <a:lnTo>
                    <a:pt x="12006" y="18390"/>
                  </a:lnTo>
                  <a:lnTo>
                    <a:pt x="2128" y="1247"/>
                  </a:lnTo>
                  <a:close/>
                  <a:moveTo>
                    <a:pt x="0" y="0"/>
                  </a:moveTo>
                  <a:lnTo>
                    <a:pt x="12037" y="20821"/>
                  </a:lnTo>
                  <a:lnTo>
                    <a:pt x="24043"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9" name="Google Shape;7859;p66"/>
            <p:cNvSpPr/>
            <p:nvPr/>
          </p:nvSpPr>
          <p:spPr>
            <a:xfrm>
              <a:off x="-1631225" y="-2195800"/>
              <a:ext cx="601100" cy="520550"/>
            </a:xfrm>
            <a:custGeom>
              <a:avLst/>
              <a:gdLst/>
              <a:ahLst/>
              <a:cxnLst/>
              <a:rect l="l" t="t" r="r" b="b"/>
              <a:pathLst>
                <a:path w="24044" h="20822" extrusionOk="0">
                  <a:moveTo>
                    <a:pt x="12037" y="2463"/>
                  </a:moveTo>
                  <a:lnTo>
                    <a:pt x="21916" y="19606"/>
                  </a:lnTo>
                  <a:lnTo>
                    <a:pt x="2159" y="19606"/>
                  </a:lnTo>
                  <a:lnTo>
                    <a:pt x="12037" y="2463"/>
                  </a:lnTo>
                  <a:close/>
                  <a:moveTo>
                    <a:pt x="12037" y="1"/>
                  </a:moveTo>
                  <a:lnTo>
                    <a:pt x="1" y="20822"/>
                  </a:lnTo>
                  <a:lnTo>
                    <a:pt x="24044" y="20822"/>
                  </a:lnTo>
                  <a:lnTo>
                    <a:pt x="12037"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0" name="Google Shape;7860;p66"/>
            <p:cNvSpPr/>
            <p:nvPr/>
          </p:nvSpPr>
          <p:spPr>
            <a:xfrm>
              <a:off x="-1980025" y="-2371325"/>
              <a:ext cx="601100" cy="520550"/>
            </a:xfrm>
            <a:custGeom>
              <a:avLst/>
              <a:gdLst/>
              <a:ahLst/>
              <a:cxnLst/>
              <a:rect l="l" t="t" r="r" b="b"/>
              <a:pathLst>
                <a:path w="24044" h="20822" extrusionOk="0">
                  <a:moveTo>
                    <a:pt x="21916" y="1247"/>
                  </a:moveTo>
                  <a:lnTo>
                    <a:pt x="12038" y="18390"/>
                  </a:lnTo>
                  <a:lnTo>
                    <a:pt x="2159" y="1247"/>
                  </a:lnTo>
                  <a:close/>
                  <a:moveTo>
                    <a:pt x="1" y="1"/>
                  </a:moveTo>
                  <a:lnTo>
                    <a:pt x="12038" y="20822"/>
                  </a:lnTo>
                  <a:lnTo>
                    <a:pt x="24044"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1" name="Google Shape;7861;p66"/>
            <p:cNvSpPr/>
            <p:nvPr/>
          </p:nvSpPr>
          <p:spPr>
            <a:xfrm>
              <a:off x="-1288500" y="-2371325"/>
              <a:ext cx="601100" cy="520550"/>
            </a:xfrm>
            <a:custGeom>
              <a:avLst/>
              <a:gdLst/>
              <a:ahLst/>
              <a:cxnLst/>
              <a:rect l="l" t="t" r="r" b="b"/>
              <a:pathLst>
                <a:path w="24044" h="20822" extrusionOk="0">
                  <a:moveTo>
                    <a:pt x="21885" y="1247"/>
                  </a:moveTo>
                  <a:lnTo>
                    <a:pt x="12006" y="18390"/>
                  </a:lnTo>
                  <a:lnTo>
                    <a:pt x="2128" y="1247"/>
                  </a:lnTo>
                  <a:close/>
                  <a:moveTo>
                    <a:pt x="0" y="1"/>
                  </a:moveTo>
                  <a:lnTo>
                    <a:pt x="12037" y="20822"/>
                  </a:lnTo>
                  <a:lnTo>
                    <a:pt x="24043"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2" name="Google Shape;7862;p66"/>
            <p:cNvSpPr/>
            <p:nvPr/>
          </p:nvSpPr>
          <p:spPr>
            <a:xfrm>
              <a:off x="-1631225" y="-3005825"/>
              <a:ext cx="601100" cy="520550"/>
            </a:xfrm>
            <a:custGeom>
              <a:avLst/>
              <a:gdLst/>
              <a:ahLst/>
              <a:cxnLst/>
              <a:rect l="l" t="t" r="r" b="b"/>
              <a:pathLst>
                <a:path w="24044" h="20822" extrusionOk="0">
                  <a:moveTo>
                    <a:pt x="12037" y="2462"/>
                  </a:moveTo>
                  <a:lnTo>
                    <a:pt x="21916" y="19605"/>
                  </a:lnTo>
                  <a:lnTo>
                    <a:pt x="2159" y="19605"/>
                  </a:lnTo>
                  <a:lnTo>
                    <a:pt x="12037" y="2462"/>
                  </a:lnTo>
                  <a:close/>
                  <a:moveTo>
                    <a:pt x="12037" y="0"/>
                  </a:moveTo>
                  <a:lnTo>
                    <a:pt x="1" y="20821"/>
                  </a:lnTo>
                  <a:lnTo>
                    <a:pt x="24044" y="20821"/>
                  </a:lnTo>
                  <a:lnTo>
                    <a:pt x="12037"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3" name="Google Shape;7863;p66"/>
            <p:cNvSpPr/>
            <p:nvPr/>
          </p:nvSpPr>
          <p:spPr>
            <a:xfrm>
              <a:off x="-1980025" y="-3181375"/>
              <a:ext cx="601100" cy="520550"/>
            </a:xfrm>
            <a:custGeom>
              <a:avLst/>
              <a:gdLst/>
              <a:ahLst/>
              <a:cxnLst/>
              <a:rect l="l" t="t" r="r" b="b"/>
              <a:pathLst>
                <a:path w="24044" h="20822" extrusionOk="0">
                  <a:moveTo>
                    <a:pt x="21916" y="1217"/>
                  </a:moveTo>
                  <a:lnTo>
                    <a:pt x="12038" y="18329"/>
                  </a:lnTo>
                  <a:lnTo>
                    <a:pt x="2159" y="1217"/>
                  </a:lnTo>
                  <a:close/>
                  <a:moveTo>
                    <a:pt x="1" y="1"/>
                  </a:moveTo>
                  <a:lnTo>
                    <a:pt x="12038" y="20822"/>
                  </a:lnTo>
                  <a:lnTo>
                    <a:pt x="24044"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4" name="Google Shape;7864;p66"/>
            <p:cNvSpPr/>
            <p:nvPr/>
          </p:nvSpPr>
          <p:spPr>
            <a:xfrm>
              <a:off x="-1288500" y="-3181375"/>
              <a:ext cx="601100" cy="520550"/>
            </a:xfrm>
            <a:custGeom>
              <a:avLst/>
              <a:gdLst/>
              <a:ahLst/>
              <a:cxnLst/>
              <a:rect l="l" t="t" r="r" b="b"/>
              <a:pathLst>
                <a:path w="24044" h="20822" extrusionOk="0">
                  <a:moveTo>
                    <a:pt x="21885" y="1217"/>
                  </a:moveTo>
                  <a:lnTo>
                    <a:pt x="12006" y="18329"/>
                  </a:lnTo>
                  <a:lnTo>
                    <a:pt x="2128" y="1217"/>
                  </a:lnTo>
                  <a:close/>
                  <a:moveTo>
                    <a:pt x="0" y="1"/>
                  </a:moveTo>
                  <a:lnTo>
                    <a:pt x="12037" y="20822"/>
                  </a:lnTo>
                  <a:lnTo>
                    <a:pt x="24043"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5" name="Google Shape;7865;p66"/>
            <p:cNvSpPr/>
            <p:nvPr/>
          </p:nvSpPr>
          <p:spPr>
            <a:xfrm>
              <a:off x="-1631225" y="-3810550"/>
              <a:ext cx="601100" cy="520550"/>
            </a:xfrm>
            <a:custGeom>
              <a:avLst/>
              <a:gdLst/>
              <a:ahLst/>
              <a:cxnLst/>
              <a:rect l="l" t="t" r="r" b="b"/>
              <a:pathLst>
                <a:path w="24044" h="20822" extrusionOk="0">
                  <a:moveTo>
                    <a:pt x="12037" y="2462"/>
                  </a:moveTo>
                  <a:lnTo>
                    <a:pt x="21916" y="19605"/>
                  </a:lnTo>
                  <a:lnTo>
                    <a:pt x="2159" y="19605"/>
                  </a:lnTo>
                  <a:lnTo>
                    <a:pt x="12037" y="2462"/>
                  </a:lnTo>
                  <a:close/>
                  <a:moveTo>
                    <a:pt x="12037" y="0"/>
                  </a:moveTo>
                  <a:lnTo>
                    <a:pt x="1" y="20821"/>
                  </a:lnTo>
                  <a:lnTo>
                    <a:pt x="24044" y="20821"/>
                  </a:lnTo>
                  <a:lnTo>
                    <a:pt x="12037"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6" name="Google Shape;7866;p66"/>
            <p:cNvSpPr/>
            <p:nvPr/>
          </p:nvSpPr>
          <p:spPr>
            <a:xfrm>
              <a:off x="-1980025" y="-3986100"/>
              <a:ext cx="601100" cy="520550"/>
            </a:xfrm>
            <a:custGeom>
              <a:avLst/>
              <a:gdLst/>
              <a:ahLst/>
              <a:cxnLst/>
              <a:rect l="l" t="t" r="r" b="b"/>
              <a:pathLst>
                <a:path w="24044" h="20822" extrusionOk="0">
                  <a:moveTo>
                    <a:pt x="21916" y="1217"/>
                  </a:moveTo>
                  <a:lnTo>
                    <a:pt x="12038" y="18360"/>
                  </a:lnTo>
                  <a:lnTo>
                    <a:pt x="2159" y="1217"/>
                  </a:lnTo>
                  <a:close/>
                  <a:moveTo>
                    <a:pt x="1" y="1"/>
                  </a:moveTo>
                  <a:lnTo>
                    <a:pt x="12038" y="20822"/>
                  </a:lnTo>
                  <a:lnTo>
                    <a:pt x="24044"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7" name="Google Shape;7867;p66"/>
            <p:cNvSpPr/>
            <p:nvPr/>
          </p:nvSpPr>
          <p:spPr>
            <a:xfrm>
              <a:off x="-1288500" y="-3986100"/>
              <a:ext cx="601100" cy="520550"/>
            </a:xfrm>
            <a:custGeom>
              <a:avLst/>
              <a:gdLst/>
              <a:ahLst/>
              <a:cxnLst/>
              <a:rect l="l" t="t" r="r" b="b"/>
              <a:pathLst>
                <a:path w="24044" h="20822" extrusionOk="0">
                  <a:moveTo>
                    <a:pt x="21885" y="1217"/>
                  </a:moveTo>
                  <a:lnTo>
                    <a:pt x="12006" y="18360"/>
                  </a:lnTo>
                  <a:lnTo>
                    <a:pt x="2128" y="1217"/>
                  </a:lnTo>
                  <a:close/>
                  <a:moveTo>
                    <a:pt x="0" y="1"/>
                  </a:moveTo>
                  <a:lnTo>
                    <a:pt x="12037" y="20822"/>
                  </a:lnTo>
                  <a:lnTo>
                    <a:pt x="24043"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8" name="Google Shape;7868;p66"/>
            <p:cNvSpPr/>
            <p:nvPr/>
          </p:nvSpPr>
          <p:spPr>
            <a:xfrm>
              <a:off x="-945800" y="223700"/>
              <a:ext cx="601850" cy="520550"/>
            </a:xfrm>
            <a:custGeom>
              <a:avLst/>
              <a:gdLst/>
              <a:ahLst/>
              <a:cxnLst/>
              <a:rect l="l" t="t" r="r" b="b"/>
              <a:pathLst>
                <a:path w="24074" h="20822" extrusionOk="0">
                  <a:moveTo>
                    <a:pt x="12068" y="2462"/>
                  </a:moveTo>
                  <a:lnTo>
                    <a:pt x="21946" y="19606"/>
                  </a:lnTo>
                  <a:lnTo>
                    <a:pt x="2189" y="19606"/>
                  </a:lnTo>
                  <a:lnTo>
                    <a:pt x="12068" y="2462"/>
                  </a:lnTo>
                  <a:close/>
                  <a:moveTo>
                    <a:pt x="12068" y="0"/>
                  </a:moveTo>
                  <a:lnTo>
                    <a:pt x="0" y="20821"/>
                  </a:lnTo>
                  <a:lnTo>
                    <a:pt x="24074" y="20821"/>
                  </a:lnTo>
                  <a:lnTo>
                    <a:pt x="12068"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9" name="Google Shape;7869;p66"/>
            <p:cNvSpPr/>
            <p:nvPr/>
          </p:nvSpPr>
          <p:spPr>
            <a:xfrm>
              <a:off x="-602325" y="48175"/>
              <a:ext cx="601100" cy="520550"/>
            </a:xfrm>
            <a:custGeom>
              <a:avLst/>
              <a:gdLst/>
              <a:ahLst/>
              <a:cxnLst/>
              <a:rect l="l" t="t" r="r" b="b"/>
              <a:pathLst>
                <a:path w="24044" h="20822" extrusionOk="0">
                  <a:moveTo>
                    <a:pt x="21885" y="1246"/>
                  </a:moveTo>
                  <a:lnTo>
                    <a:pt x="12007" y="18389"/>
                  </a:lnTo>
                  <a:lnTo>
                    <a:pt x="2128" y="1246"/>
                  </a:lnTo>
                  <a:close/>
                  <a:moveTo>
                    <a:pt x="0" y="0"/>
                  </a:moveTo>
                  <a:lnTo>
                    <a:pt x="12037" y="20821"/>
                  </a:lnTo>
                  <a:lnTo>
                    <a:pt x="24043"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0" name="Google Shape;7870;p66"/>
            <p:cNvSpPr/>
            <p:nvPr/>
          </p:nvSpPr>
          <p:spPr>
            <a:xfrm>
              <a:off x="-945800" y="-581025"/>
              <a:ext cx="601850" cy="520550"/>
            </a:xfrm>
            <a:custGeom>
              <a:avLst/>
              <a:gdLst/>
              <a:ahLst/>
              <a:cxnLst/>
              <a:rect l="l" t="t" r="r" b="b"/>
              <a:pathLst>
                <a:path w="24074" h="20822" extrusionOk="0">
                  <a:moveTo>
                    <a:pt x="12068" y="2463"/>
                  </a:moveTo>
                  <a:lnTo>
                    <a:pt x="21946" y="19606"/>
                  </a:lnTo>
                  <a:lnTo>
                    <a:pt x="2189" y="19606"/>
                  </a:lnTo>
                  <a:lnTo>
                    <a:pt x="12068" y="2463"/>
                  </a:lnTo>
                  <a:close/>
                  <a:moveTo>
                    <a:pt x="12068" y="1"/>
                  </a:moveTo>
                  <a:lnTo>
                    <a:pt x="0" y="20821"/>
                  </a:lnTo>
                  <a:lnTo>
                    <a:pt x="24074" y="20821"/>
                  </a:lnTo>
                  <a:lnTo>
                    <a:pt x="12068"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1" name="Google Shape;7871;p66"/>
            <p:cNvSpPr/>
            <p:nvPr/>
          </p:nvSpPr>
          <p:spPr>
            <a:xfrm>
              <a:off x="-602325" y="-755800"/>
              <a:ext cx="601100" cy="520550"/>
            </a:xfrm>
            <a:custGeom>
              <a:avLst/>
              <a:gdLst/>
              <a:ahLst/>
              <a:cxnLst/>
              <a:rect l="l" t="t" r="r" b="b"/>
              <a:pathLst>
                <a:path w="24044" h="20822" extrusionOk="0">
                  <a:moveTo>
                    <a:pt x="21885" y="1216"/>
                  </a:moveTo>
                  <a:lnTo>
                    <a:pt x="12007" y="18359"/>
                  </a:lnTo>
                  <a:lnTo>
                    <a:pt x="2128" y="1216"/>
                  </a:lnTo>
                  <a:close/>
                  <a:moveTo>
                    <a:pt x="0" y="1"/>
                  </a:moveTo>
                  <a:lnTo>
                    <a:pt x="12037" y="20822"/>
                  </a:lnTo>
                  <a:lnTo>
                    <a:pt x="24043"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2" name="Google Shape;7872;p66"/>
            <p:cNvSpPr/>
            <p:nvPr/>
          </p:nvSpPr>
          <p:spPr>
            <a:xfrm>
              <a:off x="-945800" y="-1391075"/>
              <a:ext cx="601850" cy="520550"/>
            </a:xfrm>
            <a:custGeom>
              <a:avLst/>
              <a:gdLst/>
              <a:ahLst/>
              <a:cxnLst/>
              <a:rect l="l" t="t" r="r" b="b"/>
              <a:pathLst>
                <a:path w="24074" h="20822" extrusionOk="0">
                  <a:moveTo>
                    <a:pt x="12068" y="2463"/>
                  </a:moveTo>
                  <a:lnTo>
                    <a:pt x="21946" y="19606"/>
                  </a:lnTo>
                  <a:lnTo>
                    <a:pt x="2189" y="19606"/>
                  </a:lnTo>
                  <a:lnTo>
                    <a:pt x="12068" y="2463"/>
                  </a:lnTo>
                  <a:close/>
                  <a:moveTo>
                    <a:pt x="12068" y="1"/>
                  </a:moveTo>
                  <a:lnTo>
                    <a:pt x="0" y="20822"/>
                  </a:lnTo>
                  <a:lnTo>
                    <a:pt x="24074" y="20822"/>
                  </a:lnTo>
                  <a:lnTo>
                    <a:pt x="12068"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3" name="Google Shape;7873;p66"/>
            <p:cNvSpPr/>
            <p:nvPr/>
          </p:nvSpPr>
          <p:spPr>
            <a:xfrm>
              <a:off x="-602325" y="-1566600"/>
              <a:ext cx="601100" cy="520550"/>
            </a:xfrm>
            <a:custGeom>
              <a:avLst/>
              <a:gdLst/>
              <a:ahLst/>
              <a:cxnLst/>
              <a:rect l="l" t="t" r="r" b="b"/>
              <a:pathLst>
                <a:path w="24044" h="20822" extrusionOk="0">
                  <a:moveTo>
                    <a:pt x="21885" y="1247"/>
                  </a:moveTo>
                  <a:lnTo>
                    <a:pt x="12007" y="18390"/>
                  </a:lnTo>
                  <a:lnTo>
                    <a:pt x="2128" y="1247"/>
                  </a:lnTo>
                  <a:close/>
                  <a:moveTo>
                    <a:pt x="0" y="0"/>
                  </a:moveTo>
                  <a:lnTo>
                    <a:pt x="12037" y="20821"/>
                  </a:lnTo>
                  <a:lnTo>
                    <a:pt x="24043"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4" name="Google Shape;7874;p66"/>
            <p:cNvSpPr/>
            <p:nvPr/>
          </p:nvSpPr>
          <p:spPr>
            <a:xfrm>
              <a:off x="-945800" y="-2195800"/>
              <a:ext cx="601850" cy="520550"/>
            </a:xfrm>
            <a:custGeom>
              <a:avLst/>
              <a:gdLst/>
              <a:ahLst/>
              <a:cxnLst/>
              <a:rect l="l" t="t" r="r" b="b"/>
              <a:pathLst>
                <a:path w="24074" h="20822" extrusionOk="0">
                  <a:moveTo>
                    <a:pt x="12068" y="2463"/>
                  </a:moveTo>
                  <a:lnTo>
                    <a:pt x="21946" y="19606"/>
                  </a:lnTo>
                  <a:lnTo>
                    <a:pt x="2189" y="19606"/>
                  </a:lnTo>
                  <a:lnTo>
                    <a:pt x="12068" y="2463"/>
                  </a:lnTo>
                  <a:close/>
                  <a:moveTo>
                    <a:pt x="12068" y="1"/>
                  </a:moveTo>
                  <a:lnTo>
                    <a:pt x="0" y="20822"/>
                  </a:lnTo>
                  <a:lnTo>
                    <a:pt x="24074" y="20822"/>
                  </a:lnTo>
                  <a:lnTo>
                    <a:pt x="12068"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5" name="Google Shape;7875;p66"/>
            <p:cNvSpPr/>
            <p:nvPr/>
          </p:nvSpPr>
          <p:spPr>
            <a:xfrm>
              <a:off x="-602325" y="-2371325"/>
              <a:ext cx="601100" cy="520550"/>
            </a:xfrm>
            <a:custGeom>
              <a:avLst/>
              <a:gdLst/>
              <a:ahLst/>
              <a:cxnLst/>
              <a:rect l="l" t="t" r="r" b="b"/>
              <a:pathLst>
                <a:path w="24044" h="20822" extrusionOk="0">
                  <a:moveTo>
                    <a:pt x="21885" y="1247"/>
                  </a:moveTo>
                  <a:lnTo>
                    <a:pt x="12007" y="18390"/>
                  </a:lnTo>
                  <a:lnTo>
                    <a:pt x="2128" y="1247"/>
                  </a:lnTo>
                  <a:close/>
                  <a:moveTo>
                    <a:pt x="0" y="1"/>
                  </a:moveTo>
                  <a:lnTo>
                    <a:pt x="12037" y="20822"/>
                  </a:lnTo>
                  <a:lnTo>
                    <a:pt x="24043"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6" name="Google Shape;7876;p66"/>
            <p:cNvSpPr/>
            <p:nvPr/>
          </p:nvSpPr>
          <p:spPr>
            <a:xfrm>
              <a:off x="-945800" y="-3005825"/>
              <a:ext cx="601850" cy="520550"/>
            </a:xfrm>
            <a:custGeom>
              <a:avLst/>
              <a:gdLst/>
              <a:ahLst/>
              <a:cxnLst/>
              <a:rect l="l" t="t" r="r" b="b"/>
              <a:pathLst>
                <a:path w="24074" h="20822" extrusionOk="0">
                  <a:moveTo>
                    <a:pt x="12068" y="2462"/>
                  </a:moveTo>
                  <a:lnTo>
                    <a:pt x="21946" y="19605"/>
                  </a:lnTo>
                  <a:lnTo>
                    <a:pt x="2189" y="19605"/>
                  </a:lnTo>
                  <a:lnTo>
                    <a:pt x="12068" y="2462"/>
                  </a:lnTo>
                  <a:close/>
                  <a:moveTo>
                    <a:pt x="12068" y="0"/>
                  </a:moveTo>
                  <a:lnTo>
                    <a:pt x="0" y="20821"/>
                  </a:lnTo>
                  <a:lnTo>
                    <a:pt x="24074" y="20821"/>
                  </a:lnTo>
                  <a:lnTo>
                    <a:pt x="12068"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7" name="Google Shape;7877;p66"/>
            <p:cNvSpPr/>
            <p:nvPr/>
          </p:nvSpPr>
          <p:spPr>
            <a:xfrm>
              <a:off x="-602325" y="-3181375"/>
              <a:ext cx="601100" cy="520550"/>
            </a:xfrm>
            <a:custGeom>
              <a:avLst/>
              <a:gdLst/>
              <a:ahLst/>
              <a:cxnLst/>
              <a:rect l="l" t="t" r="r" b="b"/>
              <a:pathLst>
                <a:path w="24044" h="20822" extrusionOk="0">
                  <a:moveTo>
                    <a:pt x="21885" y="1217"/>
                  </a:moveTo>
                  <a:lnTo>
                    <a:pt x="12007" y="18329"/>
                  </a:lnTo>
                  <a:lnTo>
                    <a:pt x="2128" y="1217"/>
                  </a:lnTo>
                  <a:close/>
                  <a:moveTo>
                    <a:pt x="0" y="1"/>
                  </a:moveTo>
                  <a:lnTo>
                    <a:pt x="12037" y="20822"/>
                  </a:lnTo>
                  <a:lnTo>
                    <a:pt x="24043"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8" name="Google Shape;7878;p66"/>
            <p:cNvSpPr/>
            <p:nvPr/>
          </p:nvSpPr>
          <p:spPr>
            <a:xfrm>
              <a:off x="-945800" y="-3810550"/>
              <a:ext cx="601850" cy="520550"/>
            </a:xfrm>
            <a:custGeom>
              <a:avLst/>
              <a:gdLst/>
              <a:ahLst/>
              <a:cxnLst/>
              <a:rect l="l" t="t" r="r" b="b"/>
              <a:pathLst>
                <a:path w="24074" h="20822" extrusionOk="0">
                  <a:moveTo>
                    <a:pt x="12068" y="2462"/>
                  </a:moveTo>
                  <a:lnTo>
                    <a:pt x="21946" y="19605"/>
                  </a:lnTo>
                  <a:lnTo>
                    <a:pt x="2189" y="19605"/>
                  </a:lnTo>
                  <a:lnTo>
                    <a:pt x="12068" y="2462"/>
                  </a:lnTo>
                  <a:close/>
                  <a:moveTo>
                    <a:pt x="12068" y="0"/>
                  </a:moveTo>
                  <a:lnTo>
                    <a:pt x="0" y="20821"/>
                  </a:lnTo>
                  <a:lnTo>
                    <a:pt x="24074" y="20821"/>
                  </a:lnTo>
                  <a:lnTo>
                    <a:pt x="12068"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9" name="Google Shape;7879;p66"/>
            <p:cNvSpPr/>
            <p:nvPr/>
          </p:nvSpPr>
          <p:spPr>
            <a:xfrm>
              <a:off x="-602325" y="-3986100"/>
              <a:ext cx="601100" cy="520550"/>
            </a:xfrm>
            <a:custGeom>
              <a:avLst/>
              <a:gdLst/>
              <a:ahLst/>
              <a:cxnLst/>
              <a:rect l="l" t="t" r="r" b="b"/>
              <a:pathLst>
                <a:path w="24044" h="20822" extrusionOk="0">
                  <a:moveTo>
                    <a:pt x="21885" y="1217"/>
                  </a:moveTo>
                  <a:lnTo>
                    <a:pt x="12007" y="18360"/>
                  </a:lnTo>
                  <a:lnTo>
                    <a:pt x="2128" y="1217"/>
                  </a:lnTo>
                  <a:close/>
                  <a:moveTo>
                    <a:pt x="0" y="1"/>
                  </a:moveTo>
                  <a:lnTo>
                    <a:pt x="12037" y="20822"/>
                  </a:lnTo>
                  <a:lnTo>
                    <a:pt x="24043"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38"/>
        <p:cNvGrpSpPr/>
        <p:nvPr/>
      </p:nvGrpSpPr>
      <p:grpSpPr>
        <a:xfrm>
          <a:off x="0" y="0"/>
          <a:ext cx="0" cy="0"/>
          <a:chOff x="0" y="0"/>
          <a:chExt cx="0" cy="0"/>
        </a:xfrm>
      </p:grpSpPr>
      <p:pic>
        <p:nvPicPr>
          <p:cNvPr id="839" name="Google Shape;839;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840" name="Google Shape;840;p9"/>
          <p:cNvSpPr txBox="1">
            <a:spLocks noGrp="1"/>
          </p:cNvSpPr>
          <p:nvPr>
            <p:ph type="title"/>
          </p:nvPr>
        </p:nvSpPr>
        <p:spPr>
          <a:xfrm>
            <a:off x="2258085" y="1569560"/>
            <a:ext cx="4639200" cy="569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41" name="Google Shape;841;p9"/>
          <p:cNvSpPr txBox="1">
            <a:spLocks noGrp="1"/>
          </p:cNvSpPr>
          <p:nvPr>
            <p:ph type="subTitle" idx="1"/>
          </p:nvPr>
        </p:nvSpPr>
        <p:spPr>
          <a:xfrm>
            <a:off x="2258100" y="2130764"/>
            <a:ext cx="4639200" cy="152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42" name="Google Shape;842;p9"/>
          <p:cNvGrpSpPr/>
          <p:nvPr/>
        </p:nvGrpSpPr>
        <p:grpSpPr>
          <a:xfrm>
            <a:off x="-1744926" y="153125"/>
            <a:ext cx="10576101" cy="4864675"/>
            <a:chOff x="-1744926" y="153125"/>
            <a:chExt cx="10576101" cy="4864675"/>
          </a:xfrm>
        </p:grpSpPr>
        <p:grpSp>
          <p:nvGrpSpPr>
            <p:cNvPr id="843" name="Google Shape;843;p9"/>
            <p:cNvGrpSpPr/>
            <p:nvPr/>
          </p:nvGrpSpPr>
          <p:grpSpPr>
            <a:xfrm flipH="1">
              <a:off x="6815550" y="2575200"/>
              <a:ext cx="2015625" cy="2385050"/>
              <a:chOff x="1359475" y="2928375"/>
              <a:chExt cx="2015625" cy="2385050"/>
            </a:xfrm>
          </p:grpSpPr>
          <p:sp>
            <p:nvSpPr>
              <p:cNvPr id="844" name="Google Shape;844;p9"/>
              <p:cNvSpPr/>
              <p:nvPr/>
            </p:nvSpPr>
            <p:spPr>
              <a:xfrm>
                <a:off x="1359475" y="2928375"/>
                <a:ext cx="2015625" cy="2385050"/>
              </a:xfrm>
              <a:custGeom>
                <a:avLst/>
                <a:gdLst/>
                <a:ahLst/>
                <a:cxnLst/>
                <a:rect l="l" t="t" r="r" b="b"/>
                <a:pathLst>
                  <a:path w="80625" h="95402" fill="none" extrusionOk="0">
                    <a:moveTo>
                      <a:pt x="1" y="0"/>
                    </a:moveTo>
                    <a:lnTo>
                      <a:pt x="1" y="95402"/>
                    </a:lnTo>
                    <a:lnTo>
                      <a:pt x="80625" y="95402"/>
                    </a:lnTo>
                  </a:path>
                </a:pathLst>
              </a:custGeom>
              <a:solidFill>
                <a:schemeClr val="accent2"/>
              </a:solidFill>
              <a:ln w="29200" cap="rnd" cmpd="sng">
                <a:solidFill>
                  <a:schemeClr val="accent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9"/>
              <p:cNvSpPr/>
              <p:nvPr/>
            </p:nvSpPr>
            <p:spPr>
              <a:xfrm>
                <a:off x="1449550" y="2982575"/>
                <a:ext cx="1851325" cy="2246625"/>
              </a:xfrm>
              <a:custGeom>
                <a:avLst/>
                <a:gdLst/>
                <a:ahLst/>
                <a:cxnLst/>
                <a:rect l="l" t="t" r="r" b="b"/>
                <a:pathLst>
                  <a:path w="74053" h="89865" fill="none" extrusionOk="0">
                    <a:moveTo>
                      <a:pt x="0" y="1"/>
                    </a:moveTo>
                    <a:lnTo>
                      <a:pt x="0" y="89865"/>
                    </a:lnTo>
                    <a:lnTo>
                      <a:pt x="74053" y="89865"/>
                    </a:lnTo>
                  </a:path>
                </a:pathLst>
              </a:custGeom>
              <a:solidFill>
                <a:schemeClr val="accent2"/>
              </a:solidFill>
              <a:ln w="29200" cap="rnd" cmpd="sng">
                <a:solidFill>
                  <a:schemeClr val="accent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9"/>
              <p:cNvSpPr/>
              <p:nvPr/>
            </p:nvSpPr>
            <p:spPr>
              <a:xfrm>
                <a:off x="1539600" y="3060975"/>
                <a:ext cx="1662875" cy="2079850"/>
              </a:xfrm>
              <a:custGeom>
                <a:avLst/>
                <a:gdLst/>
                <a:ahLst/>
                <a:cxnLst/>
                <a:rect l="l" t="t" r="r" b="b"/>
                <a:pathLst>
                  <a:path w="66515" h="83194" fill="none" extrusionOk="0">
                    <a:moveTo>
                      <a:pt x="1" y="0"/>
                    </a:moveTo>
                    <a:lnTo>
                      <a:pt x="1" y="83193"/>
                    </a:lnTo>
                    <a:lnTo>
                      <a:pt x="66515" y="83193"/>
                    </a:lnTo>
                  </a:path>
                </a:pathLst>
              </a:custGeom>
              <a:solidFill>
                <a:schemeClr val="accent2"/>
              </a:solidFill>
              <a:ln w="29200" cap="rnd" cmpd="sng">
                <a:solidFill>
                  <a:schemeClr val="accent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7" name="Google Shape;847;p9"/>
            <p:cNvGrpSpPr/>
            <p:nvPr/>
          </p:nvGrpSpPr>
          <p:grpSpPr>
            <a:xfrm>
              <a:off x="-854963" y="153125"/>
              <a:ext cx="9278964" cy="248550"/>
              <a:chOff x="0" y="159550"/>
              <a:chExt cx="9278964" cy="248550"/>
            </a:xfrm>
          </p:grpSpPr>
          <p:grpSp>
            <p:nvGrpSpPr>
              <p:cNvPr id="848" name="Google Shape;848;p9"/>
              <p:cNvGrpSpPr/>
              <p:nvPr/>
            </p:nvGrpSpPr>
            <p:grpSpPr>
              <a:xfrm flipH="1">
                <a:off x="0" y="159550"/>
                <a:ext cx="4974400" cy="248550"/>
                <a:chOff x="1309450" y="326500"/>
                <a:chExt cx="4974400" cy="248550"/>
              </a:xfrm>
            </p:grpSpPr>
            <p:sp>
              <p:nvSpPr>
                <p:cNvPr id="849" name="Google Shape;849;p9"/>
                <p:cNvSpPr/>
                <p:nvPr/>
              </p:nvSpPr>
              <p:spPr>
                <a:xfrm>
                  <a:off x="2861375" y="404075"/>
                  <a:ext cx="196850" cy="170975"/>
                </a:xfrm>
                <a:custGeom>
                  <a:avLst/>
                  <a:gdLst/>
                  <a:ahLst/>
                  <a:cxnLst/>
                  <a:rect l="l" t="t" r="r" b="b"/>
                  <a:pathLst>
                    <a:path w="7874" h="6839" extrusionOk="0">
                      <a:moveTo>
                        <a:pt x="3970" y="1801"/>
                      </a:moveTo>
                      <a:lnTo>
                        <a:pt x="6372" y="5971"/>
                      </a:lnTo>
                      <a:lnTo>
                        <a:pt x="1535"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9"/>
                <p:cNvSpPr/>
                <p:nvPr/>
              </p:nvSpPr>
              <p:spPr>
                <a:xfrm>
                  <a:off x="3099875" y="404075"/>
                  <a:ext cx="196850" cy="170975"/>
                </a:xfrm>
                <a:custGeom>
                  <a:avLst/>
                  <a:gdLst/>
                  <a:ahLst/>
                  <a:cxnLst/>
                  <a:rect l="l" t="t" r="r" b="b"/>
                  <a:pathLst>
                    <a:path w="7874" h="6839" extrusionOk="0">
                      <a:moveTo>
                        <a:pt x="3970" y="1801"/>
                      </a:moveTo>
                      <a:lnTo>
                        <a:pt x="6372" y="5971"/>
                      </a:lnTo>
                      <a:lnTo>
                        <a:pt x="1602"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9"/>
                <p:cNvSpPr/>
                <p:nvPr/>
              </p:nvSpPr>
              <p:spPr>
                <a:xfrm>
                  <a:off x="3338400" y="404075"/>
                  <a:ext cx="197650" cy="170975"/>
                </a:xfrm>
                <a:custGeom>
                  <a:avLst/>
                  <a:gdLst/>
                  <a:ahLst/>
                  <a:cxnLst/>
                  <a:rect l="l" t="t" r="r" b="b"/>
                  <a:pathLst>
                    <a:path w="7906" h="6839" extrusionOk="0">
                      <a:moveTo>
                        <a:pt x="3970" y="1801"/>
                      </a:moveTo>
                      <a:lnTo>
                        <a:pt x="6405" y="5971"/>
                      </a:lnTo>
                      <a:lnTo>
                        <a:pt x="1601" y="5971"/>
                      </a:lnTo>
                      <a:lnTo>
                        <a:pt x="3970" y="1801"/>
                      </a:lnTo>
                      <a:close/>
                      <a:moveTo>
                        <a:pt x="3970" y="0"/>
                      </a:moveTo>
                      <a:lnTo>
                        <a:pt x="0" y="6838"/>
                      </a:lnTo>
                      <a:lnTo>
                        <a:pt x="7906"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9"/>
                <p:cNvSpPr/>
                <p:nvPr/>
              </p:nvSpPr>
              <p:spPr>
                <a:xfrm>
                  <a:off x="3578550" y="404075"/>
                  <a:ext cx="196850" cy="170975"/>
                </a:xfrm>
                <a:custGeom>
                  <a:avLst/>
                  <a:gdLst/>
                  <a:ahLst/>
                  <a:cxnLst/>
                  <a:rect l="l" t="t" r="r" b="b"/>
                  <a:pathLst>
                    <a:path w="7874" h="6839" extrusionOk="0">
                      <a:moveTo>
                        <a:pt x="3970" y="1801"/>
                      </a:moveTo>
                      <a:lnTo>
                        <a:pt x="6372" y="5971"/>
                      </a:lnTo>
                      <a:lnTo>
                        <a:pt x="1569"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9"/>
                <p:cNvSpPr/>
                <p:nvPr/>
              </p:nvSpPr>
              <p:spPr>
                <a:xfrm>
                  <a:off x="3817075" y="404075"/>
                  <a:ext cx="196825" cy="170975"/>
                </a:xfrm>
                <a:custGeom>
                  <a:avLst/>
                  <a:gdLst/>
                  <a:ahLst/>
                  <a:cxnLst/>
                  <a:rect l="l" t="t" r="r" b="b"/>
                  <a:pathLst>
                    <a:path w="7873" h="6839" extrusionOk="0">
                      <a:moveTo>
                        <a:pt x="3970" y="1801"/>
                      </a:moveTo>
                      <a:lnTo>
                        <a:pt x="6371" y="5971"/>
                      </a:lnTo>
                      <a:lnTo>
                        <a:pt x="1601" y="5971"/>
                      </a:lnTo>
                      <a:lnTo>
                        <a:pt x="3970" y="1801"/>
                      </a:lnTo>
                      <a:close/>
                      <a:moveTo>
                        <a:pt x="3970" y="0"/>
                      </a:moveTo>
                      <a:lnTo>
                        <a:pt x="0" y="6838"/>
                      </a:lnTo>
                      <a:lnTo>
                        <a:pt x="7872"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9"/>
                <p:cNvSpPr/>
                <p:nvPr/>
              </p:nvSpPr>
              <p:spPr>
                <a:xfrm>
                  <a:off x="2385200" y="404075"/>
                  <a:ext cx="196850" cy="170975"/>
                </a:xfrm>
                <a:custGeom>
                  <a:avLst/>
                  <a:gdLst/>
                  <a:ahLst/>
                  <a:cxnLst/>
                  <a:rect l="l" t="t" r="r" b="b"/>
                  <a:pathLst>
                    <a:path w="7874" h="6839" extrusionOk="0">
                      <a:moveTo>
                        <a:pt x="3937" y="1801"/>
                      </a:moveTo>
                      <a:lnTo>
                        <a:pt x="6372" y="5971"/>
                      </a:lnTo>
                      <a:lnTo>
                        <a:pt x="1569" y="5971"/>
                      </a:lnTo>
                      <a:lnTo>
                        <a:pt x="3937" y="1801"/>
                      </a:lnTo>
                      <a:close/>
                      <a:moveTo>
                        <a:pt x="3937" y="0"/>
                      </a:moveTo>
                      <a:lnTo>
                        <a:pt x="1" y="6838"/>
                      </a:lnTo>
                      <a:lnTo>
                        <a:pt x="7873" y="6838"/>
                      </a:lnTo>
                      <a:lnTo>
                        <a:pt x="39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9"/>
                <p:cNvSpPr/>
                <p:nvPr/>
              </p:nvSpPr>
              <p:spPr>
                <a:xfrm>
                  <a:off x="2623700" y="404075"/>
                  <a:ext cx="196850" cy="170975"/>
                </a:xfrm>
                <a:custGeom>
                  <a:avLst/>
                  <a:gdLst/>
                  <a:ahLst/>
                  <a:cxnLst/>
                  <a:rect l="l" t="t" r="r" b="b"/>
                  <a:pathLst>
                    <a:path w="7874" h="6839" extrusionOk="0">
                      <a:moveTo>
                        <a:pt x="3970" y="1801"/>
                      </a:moveTo>
                      <a:lnTo>
                        <a:pt x="6372" y="5971"/>
                      </a:lnTo>
                      <a:lnTo>
                        <a:pt x="1569"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9"/>
                <p:cNvSpPr/>
                <p:nvPr/>
              </p:nvSpPr>
              <p:spPr>
                <a:xfrm>
                  <a:off x="3937150" y="326500"/>
                  <a:ext cx="196825" cy="170150"/>
                </a:xfrm>
                <a:custGeom>
                  <a:avLst/>
                  <a:gdLst/>
                  <a:ahLst/>
                  <a:cxnLst/>
                  <a:rect l="l" t="t" r="r" b="b"/>
                  <a:pathLst>
                    <a:path w="7873" h="6806" extrusionOk="0">
                      <a:moveTo>
                        <a:pt x="0" y="1"/>
                      </a:moveTo>
                      <a:lnTo>
                        <a:pt x="3903"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9"/>
                <p:cNvSpPr/>
                <p:nvPr/>
              </p:nvSpPr>
              <p:spPr>
                <a:xfrm>
                  <a:off x="3698650" y="326500"/>
                  <a:ext cx="196825" cy="170150"/>
                </a:xfrm>
                <a:custGeom>
                  <a:avLst/>
                  <a:gdLst/>
                  <a:ahLst/>
                  <a:cxnLst/>
                  <a:rect l="l" t="t" r="r" b="b"/>
                  <a:pathLst>
                    <a:path w="7873" h="6806" extrusionOk="0">
                      <a:moveTo>
                        <a:pt x="0" y="1"/>
                      </a:moveTo>
                      <a:lnTo>
                        <a:pt x="3903"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9"/>
                <p:cNvSpPr/>
                <p:nvPr/>
              </p:nvSpPr>
              <p:spPr>
                <a:xfrm>
                  <a:off x="3458475" y="326500"/>
                  <a:ext cx="196825" cy="170150"/>
                </a:xfrm>
                <a:custGeom>
                  <a:avLst/>
                  <a:gdLst/>
                  <a:ahLst/>
                  <a:cxnLst/>
                  <a:rect l="l" t="t" r="r" b="b"/>
                  <a:pathLst>
                    <a:path w="7873" h="6806" extrusionOk="0">
                      <a:moveTo>
                        <a:pt x="0" y="1"/>
                      </a:moveTo>
                      <a:lnTo>
                        <a:pt x="3970"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9"/>
                <p:cNvSpPr/>
                <p:nvPr/>
              </p:nvSpPr>
              <p:spPr>
                <a:xfrm>
                  <a:off x="3219975" y="326500"/>
                  <a:ext cx="196825" cy="170150"/>
                </a:xfrm>
                <a:custGeom>
                  <a:avLst/>
                  <a:gdLst/>
                  <a:ahLst/>
                  <a:cxnLst/>
                  <a:rect l="l" t="t" r="r" b="b"/>
                  <a:pathLst>
                    <a:path w="7873" h="6806" extrusionOk="0">
                      <a:moveTo>
                        <a:pt x="0" y="1"/>
                      </a:moveTo>
                      <a:lnTo>
                        <a:pt x="3970"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9"/>
                <p:cNvSpPr/>
                <p:nvPr/>
              </p:nvSpPr>
              <p:spPr>
                <a:xfrm>
                  <a:off x="2981475" y="326500"/>
                  <a:ext cx="196825" cy="170150"/>
                </a:xfrm>
                <a:custGeom>
                  <a:avLst/>
                  <a:gdLst/>
                  <a:ahLst/>
                  <a:cxnLst/>
                  <a:rect l="l" t="t" r="r" b="b"/>
                  <a:pathLst>
                    <a:path w="7873" h="6806" extrusionOk="0">
                      <a:moveTo>
                        <a:pt x="0" y="1"/>
                      </a:moveTo>
                      <a:lnTo>
                        <a:pt x="3936" y="6806"/>
                      </a:lnTo>
                      <a:lnTo>
                        <a:pt x="78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9"/>
                <p:cNvSpPr/>
                <p:nvPr/>
              </p:nvSpPr>
              <p:spPr>
                <a:xfrm>
                  <a:off x="2742125" y="326500"/>
                  <a:ext cx="197675" cy="170150"/>
                </a:xfrm>
                <a:custGeom>
                  <a:avLst/>
                  <a:gdLst/>
                  <a:ahLst/>
                  <a:cxnLst/>
                  <a:rect l="l" t="t" r="r" b="b"/>
                  <a:pathLst>
                    <a:path w="7907" h="6806" extrusionOk="0">
                      <a:moveTo>
                        <a:pt x="1" y="1"/>
                      </a:moveTo>
                      <a:lnTo>
                        <a:pt x="3937" y="6806"/>
                      </a:lnTo>
                      <a:lnTo>
                        <a:pt x="79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9"/>
                <p:cNvSpPr/>
                <p:nvPr/>
              </p:nvSpPr>
              <p:spPr>
                <a:xfrm>
                  <a:off x="2504450" y="326500"/>
                  <a:ext cx="197675" cy="170150"/>
                </a:xfrm>
                <a:custGeom>
                  <a:avLst/>
                  <a:gdLst/>
                  <a:ahLst/>
                  <a:cxnLst/>
                  <a:rect l="l" t="t" r="r" b="b"/>
                  <a:pathLst>
                    <a:path w="7907" h="6806" extrusionOk="0">
                      <a:moveTo>
                        <a:pt x="1" y="1"/>
                      </a:moveTo>
                      <a:lnTo>
                        <a:pt x="3970" y="6806"/>
                      </a:lnTo>
                      <a:lnTo>
                        <a:pt x="79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9"/>
                <p:cNvSpPr/>
                <p:nvPr/>
              </p:nvSpPr>
              <p:spPr>
                <a:xfrm>
                  <a:off x="2265950" y="326500"/>
                  <a:ext cx="196850" cy="170150"/>
                </a:xfrm>
                <a:custGeom>
                  <a:avLst/>
                  <a:gdLst/>
                  <a:ahLst/>
                  <a:cxnLst/>
                  <a:rect l="l" t="t" r="r" b="b"/>
                  <a:pathLst>
                    <a:path w="7874" h="6806" extrusionOk="0">
                      <a:moveTo>
                        <a:pt x="1" y="1"/>
                      </a:moveTo>
                      <a:lnTo>
                        <a:pt x="3937"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9"/>
                <p:cNvSpPr/>
                <p:nvPr/>
              </p:nvSpPr>
              <p:spPr>
                <a:xfrm>
                  <a:off x="1427850" y="404075"/>
                  <a:ext cx="196850" cy="170975"/>
                </a:xfrm>
                <a:custGeom>
                  <a:avLst/>
                  <a:gdLst/>
                  <a:ahLst/>
                  <a:cxnLst/>
                  <a:rect l="l" t="t" r="r" b="b"/>
                  <a:pathLst>
                    <a:path w="7874" h="6839" extrusionOk="0">
                      <a:moveTo>
                        <a:pt x="3970" y="1801"/>
                      </a:moveTo>
                      <a:lnTo>
                        <a:pt x="6372" y="5971"/>
                      </a:lnTo>
                      <a:lnTo>
                        <a:pt x="1535"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9"/>
                <p:cNvSpPr/>
                <p:nvPr/>
              </p:nvSpPr>
              <p:spPr>
                <a:xfrm>
                  <a:off x="1666350" y="404075"/>
                  <a:ext cx="196850" cy="170975"/>
                </a:xfrm>
                <a:custGeom>
                  <a:avLst/>
                  <a:gdLst/>
                  <a:ahLst/>
                  <a:cxnLst/>
                  <a:rect l="l" t="t" r="r" b="b"/>
                  <a:pathLst>
                    <a:path w="7874" h="6839" extrusionOk="0">
                      <a:moveTo>
                        <a:pt x="3970" y="1801"/>
                      </a:moveTo>
                      <a:lnTo>
                        <a:pt x="6406" y="5971"/>
                      </a:lnTo>
                      <a:lnTo>
                        <a:pt x="1602"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9"/>
                <p:cNvSpPr/>
                <p:nvPr/>
              </p:nvSpPr>
              <p:spPr>
                <a:xfrm>
                  <a:off x="1904875" y="404075"/>
                  <a:ext cx="197650" cy="170975"/>
                </a:xfrm>
                <a:custGeom>
                  <a:avLst/>
                  <a:gdLst/>
                  <a:ahLst/>
                  <a:cxnLst/>
                  <a:rect l="l" t="t" r="r" b="b"/>
                  <a:pathLst>
                    <a:path w="7906" h="6839" extrusionOk="0">
                      <a:moveTo>
                        <a:pt x="3970" y="1801"/>
                      </a:moveTo>
                      <a:lnTo>
                        <a:pt x="6405" y="5971"/>
                      </a:lnTo>
                      <a:lnTo>
                        <a:pt x="1601" y="5971"/>
                      </a:lnTo>
                      <a:lnTo>
                        <a:pt x="3970" y="1801"/>
                      </a:lnTo>
                      <a:close/>
                      <a:moveTo>
                        <a:pt x="3970" y="0"/>
                      </a:moveTo>
                      <a:lnTo>
                        <a:pt x="0" y="6838"/>
                      </a:lnTo>
                      <a:lnTo>
                        <a:pt x="7906"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9"/>
                <p:cNvSpPr/>
                <p:nvPr/>
              </p:nvSpPr>
              <p:spPr>
                <a:xfrm>
                  <a:off x="2145025" y="404075"/>
                  <a:ext cx="196850" cy="170975"/>
                </a:xfrm>
                <a:custGeom>
                  <a:avLst/>
                  <a:gdLst/>
                  <a:ahLst/>
                  <a:cxnLst/>
                  <a:rect l="l" t="t" r="r" b="b"/>
                  <a:pathLst>
                    <a:path w="7874" h="6839" extrusionOk="0">
                      <a:moveTo>
                        <a:pt x="3970" y="1801"/>
                      </a:moveTo>
                      <a:lnTo>
                        <a:pt x="6372" y="5971"/>
                      </a:lnTo>
                      <a:lnTo>
                        <a:pt x="1535"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9"/>
                <p:cNvSpPr/>
                <p:nvPr/>
              </p:nvSpPr>
              <p:spPr>
                <a:xfrm>
                  <a:off x="2024950" y="326500"/>
                  <a:ext cx="198500" cy="170150"/>
                </a:xfrm>
                <a:custGeom>
                  <a:avLst/>
                  <a:gdLst/>
                  <a:ahLst/>
                  <a:cxnLst/>
                  <a:rect l="l" t="t" r="r" b="b"/>
                  <a:pathLst>
                    <a:path w="7940" h="6806" extrusionOk="0">
                      <a:moveTo>
                        <a:pt x="1" y="1"/>
                      </a:moveTo>
                      <a:lnTo>
                        <a:pt x="3970" y="6806"/>
                      </a:lnTo>
                      <a:lnTo>
                        <a:pt x="79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9"/>
                <p:cNvSpPr/>
                <p:nvPr/>
              </p:nvSpPr>
              <p:spPr>
                <a:xfrm>
                  <a:off x="1786450" y="326500"/>
                  <a:ext cx="196825" cy="170150"/>
                </a:xfrm>
                <a:custGeom>
                  <a:avLst/>
                  <a:gdLst/>
                  <a:ahLst/>
                  <a:cxnLst/>
                  <a:rect l="l" t="t" r="r" b="b"/>
                  <a:pathLst>
                    <a:path w="7873" h="6806" extrusionOk="0">
                      <a:moveTo>
                        <a:pt x="0" y="1"/>
                      </a:moveTo>
                      <a:lnTo>
                        <a:pt x="3970"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9"/>
                <p:cNvSpPr/>
                <p:nvPr/>
              </p:nvSpPr>
              <p:spPr>
                <a:xfrm>
                  <a:off x="1547950" y="326500"/>
                  <a:ext cx="196825" cy="170150"/>
                </a:xfrm>
                <a:custGeom>
                  <a:avLst/>
                  <a:gdLst/>
                  <a:ahLst/>
                  <a:cxnLst/>
                  <a:rect l="l" t="t" r="r" b="b"/>
                  <a:pathLst>
                    <a:path w="7873" h="6806" extrusionOk="0">
                      <a:moveTo>
                        <a:pt x="0" y="1"/>
                      </a:moveTo>
                      <a:lnTo>
                        <a:pt x="3970"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9"/>
                <p:cNvSpPr/>
                <p:nvPr/>
              </p:nvSpPr>
              <p:spPr>
                <a:xfrm>
                  <a:off x="1309450" y="326500"/>
                  <a:ext cx="196825" cy="170150"/>
                </a:xfrm>
                <a:custGeom>
                  <a:avLst/>
                  <a:gdLst/>
                  <a:ahLst/>
                  <a:cxnLst/>
                  <a:rect l="l" t="t" r="r" b="b"/>
                  <a:pathLst>
                    <a:path w="7873" h="6806" extrusionOk="0">
                      <a:moveTo>
                        <a:pt x="0" y="1"/>
                      </a:moveTo>
                      <a:lnTo>
                        <a:pt x="3903" y="6806"/>
                      </a:lnTo>
                      <a:lnTo>
                        <a:pt x="78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9"/>
                <p:cNvSpPr/>
                <p:nvPr/>
              </p:nvSpPr>
              <p:spPr>
                <a:xfrm>
                  <a:off x="5489100" y="404075"/>
                  <a:ext cx="196825" cy="170975"/>
                </a:xfrm>
                <a:custGeom>
                  <a:avLst/>
                  <a:gdLst/>
                  <a:ahLst/>
                  <a:cxnLst/>
                  <a:rect l="l" t="t" r="r" b="b"/>
                  <a:pathLst>
                    <a:path w="7873" h="6839" extrusionOk="0">
                      <a:moveTo>
                        <a:pt x="3970" y="1801"/>
                      </a:moveTo>
                      <a:lnTo>
                        <a:pt x="6371" y="5971"/>
                      </a:lnTo>
                      <a:lnTo>
                        <a:pt x="1601" y="5971"/>
                      </a:lnTo>
                      <a:lnTo>
                        <a:pt x="3970" y="1801"/>
                      </a:lnTo>
                      <a:close/>
                      <a:moveTo>
                        <a:pt x="3970" y="0"/>
                      </a:moveTo>
                      <a:lnTo>
                        <a:pt x="0" y="6838"/>
                      </a:lnTo>
                      <a:lnTo>
                        <a:pt x="7872"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9"/>
                <p:cNvSpPr/>
                <p:nvPr/>
              </p:nvSpPr>
              <p:spPr>
                <a:xfrm>
                  <a:off x="5727600" y="404075"/>
                  <a:ext cx="197650" cy="170975"/>
                </a:xfrm>
                <a:custGeom>
                  <a:avLst/>
                  <a:gdLst/>
                  <a:ahLst/>
                  <a:cxnLst/>
                  <a:rect l="l" t="t" r="r" b="b"/>
                  <a:pathLst>
                    <a:path w="7906" h="6839" extrusionOk="0">
                      <a:moveTo>
                        <a:pt x="3970" y="1801"/>
                      </a:moveTo>
                      <a:lnTo>
                        <a:pt x="6405" y="5971"/>
                      </a:lnTo>
                      <a:lnTo>
                        <a:pt x="1568" y="5971"/>
                      </a:lnTo>
                      <a:lnTo>
                        <a:pt x="3970" y="1801"/>
                      </a:lnTo>
                      <a:close/>
                      <a:moveTo>
                        <a:pt x="3970" y="0"/>
                      </a:moveTo>
                      <a:lnTo>
                        <a:pt x="0" y="6838"/>
                      </a:lnTo>
                      <a:lnTo>
                        <a:pt x="7906"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9"/>
                <p:cNvSpPr/>
                <p:nvPr/>
              </p:nvSpPr>
              <p:spPr>
                <a:xfrm>
                  <a:off x="5966925" y="404075"/>
                  <a:ext cx="196850" cy="170975"/>
                </a:xfrm>
                <a:custGeom>
                  <a:avLst/>
                  <a:gdLst/>
                  <a:ahLst/>
                  <a:cxnLst/>
                  <a:rect l="l" t="t" r="r" b="b"/>
                  <a:pathLst>
                    <a:path w="7874" h="6839" extrusionOk="0">
                      <a:moveTo>
                        <a:pt x="3937" y="1801"/>
                      </a:moveTo>
                      <a:lnTo>
                        <a:pt x="6372" y="5971"/>
                      </a:lnTo>
                      <a:lnTo>
                        <a:pt x="1569" y="5971"/>
                      </a:lnTo>
                      <a:lnTo>
                        <a:pt x="3937" y="1801"/>
                      </a:lnTo>
                      <a:close/>
                      <a:moveTo>
                        <a:pt x="3937" y="0"/>
                      </a:moveTo>
                      <a:lnTo>
                        <a:pt x="1" y="6838"/>
                      </a:lnTo>
                      <a:lnTo>
                        <a:pt x="7873" y="6838"/>
                      </a:lnTo>
                      <a:lnTo>
                        <a:pt x="39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9"/>
                <p:cNvSpPr/>
                <p:nvPr/>
              </p:nvSpPr>
              <p:spPr>
                <a:xfrm>
                  <a:off x="5012925" y="404075"/>
                  <a:ext cx="196825" cy="170975"/>
                </a:xfrm>
                <a:custGeom>
                  <a:avLst/>
                  <a:gdLst/>
                  <a:ahLst/>
                  <a:cxnLst/>
                  <a:rect l="l" t="t" r="r" b="b"/>
                  <a:pathLst>
                    <a:path w="7873" h="6839" extrusionOk="0">
                      <a:moveTo>
                        <a:pt x="3970" y="1801"/>
                      </a:moveTo>
                      <a:lnTo>
                        <a:pt x="6371" y="5971"/>
                      </a:lnTo>
                      <a:lnTo>
                        <a:pt x="1568" y="5971"/>
                      </a:lnTo>
                      <a:lnTo>
                        <a:pt x="3970" y="1801"/>
                      </a:lnTo>
                      <a:close/>
                      <a:moveTo>
                        <a:pt x="3970" y="0"/>
                      </a:moveTo>
                      <a:lnTo>
                        <a:pt x="0" y="6838"/>
                      </a:lnTo>
                      <a:lnTo>
                        <a:pt x="7872"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9"/>
                <p:cNvSpPr/>
                <p:nvPr/>
              </p:nvSpPr>
              <p:spPr>
                <a:xfrm>
                  <a:off x="5251425" y="404075"/>
                  <a:ext cx="196825" cy="170975"/>
                </a:xfrm>
                <a:custGeom>
                  <a:avLst/>
                  <a:gdLst/>
                  <a:ahLst/>
                  <a:cxnLst/>
                  <a:rect l="l" t="t" r="r" b="b"/>
                  <a:pathLst>
                    <a:path w="7873" h="6839" extrusionOk="0">
                      <a:moveTo>
                        <a:pt x="3970" y="1801"/>
                      </a:moveTo>
                      <a:lnTo>
                        <a:pt x="6372" y="5971"/>
                      </a:lnTo>
                      <a:lnTo>
                        <a:pt x="1601" y="5971"/>
                      </a:lnTo>
                      <a:lnTo>
                        <a:pt x="3970" y="1801"/>
                      </a:lnTo>
                      <a:close/>
                      <a:moveTo>
                        <a:pt x="3970" y="0"/>
                      </a:moveTo>
                      <a:lnTo>
                        <a:pt x="0"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9"/>
                <p:cNvSpPr/>
                <p:nvPr/>
              </p:nvSpPr>
              <p:spPr>
                <a:xfrm>
                  <a:off x="6086175" y="326500"/>
                  <a:ext cx="197675" cy="170150"/>
                </a:xfrm>
                <a:custGeom>
                  <a:avLst/>
                  <a:gdLst/>
                  <a:ahLst/>
                  <a:cxnLst/>
                  <a:rect l="l" t="t" r="r" b="b"/>
                  <a:pathLst>
                    <a:path w="7907" h="6806" extrusionOk="0">
                      <a:moveTo>
                        <a:pt x="1" y="1"/>
                      </a:moveTo>
                      <a:lnTo>
                        <a:pt x="3970" y="6806"/>
                      </a:lnTo>
                      <a:lnTo>
                        <a:pt x="79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9"/>
                <p:cNvSpPr/>
                <p:nvPr/>
              </p:nvSpPr>
              <p:spPr>
                <a:xfrm>
                  <a:off x="5847675" y="326500"/>
                  <a:ext cx="196825" cy="170150"/>
                </a:xfrm>
                <a:custGeom>
                  <a:avLst/>
                  <a:gdLst/>
                  <a:ahLst/>
                  <a:cxnLst/>
                  <a:rect l="l" t="t" r="r" b="b"/>
                  <a:pathLst>
                    <a:path w="7873" h="6806" extrusionOk="0">
                      <a:moveTo>
                        <a:pt x="1" y="1"/>
                      </a:moveTo>
                      <a:lnTo>
                        <a:pt x="3937"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9"/>
                <p:cNvSpPr/>
                <p:nvPr/>
              </p:nvSpPr>
              <p:spPr>
                <a:xfrm>
                  <a:off x="5609175" y="326500"/>
                  <a:ext cx="196825" cy="170150"/>
                </a:xfrm>
                <a:custGeom>
                  <a:avLst/>
                  <a:gdLst/>
                  <a:ahLst/>
                  <a:cxnLst/>
                  <a:rect l="l" t="t" r="r" b="b"/>
                  <a:pathLst>
                    <a:path w="7873" h="6806" extrusionOk="0">
                      <a:moveTo>
                        <a:pt x="1" y="1"/>
                      </a:moveTo>
                      <a:lnTo>
                        <a:pt x="3903"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9"/>
                <p:cNvSpPr/>
                <p:nvPr/>
              </p:nvSpPr>
              <p:spPr>
                <a:xfrm>
                  <a:off x="5369000" y="326500"/>
                  <a:ext cx="198500" cy="170150"/>
                </a:xfrm>
                <a:custGeom>
                  <a:avLst/>
                  <a:gdLst/>
                  <a:ahLst/>
                  <a:cxnLst/>
                  <a:rect l="l" t="t" r="r" b="b"/>
                  <a:pathLst>
                    <a:path w="7940" h="6806" extrusionOk="0">
                      <a:moveTo>
                        <a:pt x="1" y="1"/>
                      </a:moveTo>
                      <a:lnTo>
                        <a:pt x="3970" y="6806"/>
                      </a:lnTo>
                      <a:lnTo>
                        <a:pt x="79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9"/>
                <p:cNvSpPr/>
                <p:nvPr/>
              </p:nvSpPr>
              <p:spPr>
                <a:xfrm>
                  <a:off x="5133000" y="326500"/>
                  <a:ext cx="196825" cy="170150"/>
                </a:xfrm>
                <a:custGeom>
                  <a:avLst/>
                  <a:gdLst/>
                  <a:ahLst/>
                  <a:cxnLst/>
                  <a:rect l="l" t="t" r="r" b="b"/>
                  <a:pathLst>
                    <a:path w="7873" h="6806" extrusionOk="0">
                      <a:moveTo>
                        <a:pt x="1" y="1"/>
                      </a:moveTo>
                      <a:lnTo>
                        <a:pt x="3903"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9"/>
                <p:cNvSpPr/>
                <p:nvPr/>
              </p:nvSpPr>
              <p:spPr>
                <a:xfrm>
                  <a:off x="4892825" y="326500"/>
                  <a:ext cx="198500" cy="170150"/>
                </a:xfrm>
                <a:custGeom>
                  <a:avLst/>
                  <a:gdLst/>
                  <a:ahLst/>
                  <a:cxnLst/>
                  <a:rect l="l" t="t" r="r" b="b"/>
                  <a:pathLst>
                    <a:path w="7940" h="6806" extrusionOk="0">
                      <a:moveTo>
                        <a:pt x="1" y="1"/>
                      </a:moveTo>
                      <a:lnTo>
                        <a:pt x="3970" y="6806"/>
                      </a:lnTo>
                      <a:lnTo>
                        <a:pt x="79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9"/>
                <p:cNvSpPr/>
                <p:nvPr/>
              </p:nvSpPr>
              <p:spPr>
                <a:xfrm>
                  <a:off x="4055575" y="404075"/>
                  <a:ext cx="196825" cy="170975"/>
                </a:xfrm>
                <a:custGeom>
                  <a:avLst/>
                  <a:gdLst/>
                  <a:ahLst/>
                  <a:cxnLst/>
                  <a:rect l="l" t="t" r="r" b="b"/>
                  <a:pathLst>
                    <a:path w="7873" h="6839" extrusionOk="0">
                      <a:moveTo>
                        <a:pt x="3970" y="1801"/>
                      </a:moveTo>
                      <a:lnTo>
                        <a:pt x="6405" y="5971"/>
                      </a:lnTo>
                      <a:lnTo>
                        <a:pt x="1601" y="5971"/>
                      </a:lnTo>
                      <a:lnTo>
                        <a:pt x="3970" y="1801"/>
                      </a:lnTo>
                      <a:close/>
                      <a:moveTo>
                        <a:pt x="3970" y="0"/>
                      </a:moveTo>
                      <a:lnTo>
                        <a:pt x="0" y="6838"/>
                      </a:lnTo>
                      <a:lnTo>
                        <a:pt x="7872"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9"/>
                <p:cNvSpPr/>
                <p:nvPr/>
              </p:nvSpPr>
              <p:spPr>
                <a:xfrm>
                  <a:off x="4294900" y="404075"/>
                  <a:ext cx="196825" cy="170975"/>
                </a:xfrm>
                <a:custGeom>
                  <a:avLst/>
                  <a:gdLst/>
                  <a:ahLst/>
                  <a:cxnLst/>
                  <a:rect l="l" t="t" r="r" b="b"/>
                  <a:pathLst>
                    <a:path w="7873" h="6839" extrusionOk="0">
                      <a:moveTo>
                        <a:pt x="3937" y="1801"/>
                      </a:moveTo>
                      <a:lnTo>
                        <a:pt x="6372" y="5971"/>
                      </a:lnTo>
                      <a:lnTo>
                        <a:pt x="1568" y="5971"/>
                      </a:lnTo>
                      <a:lnTo>
                        <a:pt x="3937" y="1801"/>
                      </a:lnTo>
                      <a:close/>
                      <a:moveTo>
                        <a:pt x="3937" y="0"/>
                      </a:moveTo>
                      <a:lnTo>
                        <a:pt x="1" y="6838"/>
                      </a:lnTo>
                      <a:lnTo>
                        <a:pt x="7873" y="6838"/>
                      </a:lnTo>
                      <a:lnTo>
                        <a:pt x="39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9"/>
                <p:cNvSpPr/>
                <p:nvPr/>
              </p:nvSpPr>
              <p:spPr>
                <a:xfrm>
                  <a:off x="4533400" y="404075"/>
                  <a:ext cx="196850" cy="170975"/>
                </a:xfrm>
                <a:custGeom>
                  <a:avLst/>
                  <a:gdLst/>
                  <a:ahLst/>
                  <a:cxnLst/>
                  <a:rect l="l" t="t" r="r" b="b"/>
                  <a:pathLst>
                    <a:path w="7874" h="6839" extrusionOk="0">
                      <a:moveTo>
                        <a:pt x="3970" y="1801"/>
                      </a:moveTo>
                      <a:lnTo>
                        <a:pt x="6372" y="5971"/>
                      </a:lnTo>
                      <a:lnTo>
                        <a:pt x="1569"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9"/>
                <p:cNvSpPr/>
                <p:nvPr/>
              </p:nvSpPr>
              <p:spPr>
                <a:xfrm>
                  <a:off x="4771900" y="404075"/>
                  <a:ext cx="196850" cy="170975"/>
                </a:xfrm>
                <a:custGeom>
                  <a:avLst/>
                  <a:gdLst/>
                  <a:ahLst/>
                  <a:cxnLst/>
                  <a:rect l="l" t="t" r="r" b="b"/>
                  <a:pathLst>
                    <a:path w="7874" h="6839" extrusionOk="0">
                      <a:moveTo>
                        <a:pt x="3970" y="1801"/>
                      </a:moveTo>
                      <a:lnTo>
                        <a:pt x="6372" y="5971"/>
                      </a:lnTo>
                      <a:lnTo>
                        <a:pt x="1602"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9"/>
                <p:cNvSpPr/>
                <p:nvPr/>
              </p:nvSpPr>
              <p:spPr>
                <a:xfrm>
                  <a:off x="4653500" y="326500"/>
                  <a:ext cx="196825" cy="170150"/>
                </a:xfrm>
                <a:custGeom>
                  <a:avLst/>
                  <a:gdLst/>
                  <a:ahLst/>
                  <a:cxnLst/>
                  <a:rect l="l" t="t" r="r" b="b"/>
                  <a:pathLst>
                    <a:path w="7873" h="6806" extrusionOk="0">
                      <a:moveTo>
                        <a:pt x="0" y="1"/>
                      </a:moveTo>
                      <a:lnTo>
                        <a:pt x="3936"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9"/>
                <p:cNvSpPr/>
                <p:nvPr/>
              </p:nvSpPr>
              <p:spPr>
                <a:xfrm>
                  <a:off x="4414150" y="326500"/>
                  <a:ext cx="197675" cy="170150"/>
                </a:xfrm>
                <a:custGeom>
                  <a:avLst/>
                  <a:gdLst/>
                  <a:ahLst/>
                  <a:cxnLst/>
                  <a:rect l="l" t="t" r="r" b="b"/>
                  <a:pathLst>
                    <a:path w="7907" h="6806" extrusionOk="0">
                      <a:moveTo>
                        <a:pt x="1" y="1"/>
                      </a:moveTo>
                      <a:lnTo>
                        <a:pt x="3937" y="6806"/>
                      </a:lnTo>
                      <a:lnTo>
                        <a:pt x="79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9"/>
                <p:cNvSpPr/>
                <p:nvPr/>
              </p:nvSpPr>
              <p:spPr>
                <a:xfrm>
                  <a:off x="4175650" y="326500"/>
                  <a:ext cx="196825" cy="170150"/>
                </a:xfrm>
                <a:custGeom>
                  <a:avLst/>
                  <a:gdLst/>
                  <a:ahLst/>
                  <a:cxnLst/>
                  <a:rect l="l" t="t" r="r" b="b"/>
                  <a:pathLst>
                    <a:path w="7873" h="6806" extrusionOk="0">
                      <a:moveTo>
                        <a:pt x="1" y="1"/>
                      </a:moveTo>
                      <a:lnTo>
                        <a:pt x="3937"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0" name="Google Shape;890;p9"/>
              <p:cNvGrpSpPr/>
              <p:nvPr/>
            </p:nvGrpSpPr>
            <p:grpSpPr>
              <a:xfrm flipH="1">
                <a:off x="4304564" y="159550"/>
                <a:ext cx="4974400" cy="248550"/>
                <a:chOff x="1309450" y="326500"/>
                <a:chExt cx="4974400" cy="248550"/>
              </a:xfrm>
            </p:grpSpPr>
            <p:sp>
              <p:nvSpPr>
                <p:cNvPr id="891" name="Google Shape;891;p9"/>
                <p:cNvSpPr/>
                <p:nvPr/>
              </p:nvSpPr>
              <p:spPr>
                <a:xfrm>
                  <a:off x="2861375" y="404075"/>
                  <a:ext cx="196850" cy="170975"/>
                </a:xfrm>
                <a:custGeom>
                  <a:avLst/>
                  <a:gdLst/>
                  <a:ahLst/>
                  <a:cxnLst/>
                  <a:rect l="l" t="t" r="r" b="b"/>
                  <a:pathLst>
                    <a:path w="7874" h="6839" extrusionOk="0">
                      <a:moveTo>
                        <a:pt x="3970" y="1801"/>
                      </a:moveTo>
                      <a:lnTo>
                        <a:pt x="6372" y="5971"/>
                      </a:lnTo>
                      <a:lnTo>
                        <a:pt x="1535"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9"/>
                <p:cNvSpPr/>
                <p:nvPr/>
              </p:nvSpPr>
              <p:spPr>
                <a:xfrm>
                  <a:off x="3099875" y="404075"/>
                  <a:ext cx="196850" cy="170975"/>
                </a:xfrm>
                <a:custGeom>
                  <a:avLst/>
                  <a:gdLst/>
                  <a:ahLst/>
                  <a:cxnLst/>
                  <a:rect l="l" t="t" r="r" b="b"/>
                  <a:pathLst>
                    <a:path w="7874" h="6839" extrusionOk="0">
                      <a:moveTo>
                        <a:pt x="3970" y="1801"/>
                      </a:moveTo>
                      <a:lnTo>
                        <a:pt x="6372" y="5971"/>
                      </a:lnTo>
                      <a:lnTo>
                        <a:pt x="1602"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9"/>
                <p:cNvSpPr/>
                <p:nvPr/>
              </p:nvSpPr>
              <p:spPr>
                <a:xfrm>
                  <a:off x="3338400" y="404075"/>
                  <a:ext cx="197650" cy="170975"/>
                </a:xfrm>
                <a:custGeom>
                  <a:avLst/>
                  <a:gdLst/>
                  <a:ahLst/>
                  <a:cxnLst/>
                  <a:rect l="l" t="t" r="r" b="b"/>
                  <a:pathLst>
                    <a:path w="7906" h="6839" extrusionOk="0">
                      <a:moveTo>
                        <a:pt x="3970" y="1801"/>
                      </a:moveTo>
                      <a:lnTo>
                        <a:pt x="6405" y="5971"/>
                      </a:lnTo>
                      <a:lnTo>
                        <a:pt x="1601" y="5971"/>
                      </a:lnTo>
                      <a:lnTo>
                        <a:pt x="3970" y="1801"/>
                      </a:lnTo>
                      <a:close/>
                      <a:moveTo>
                        <a:pt x="3970" y="0"/>
                      </a:moveTo>
                      <a:lnTo>
                        <a:pt x="0" y="6838"/>
                      </a:lnTo>
                      <a:lnTo>
                        <a:pt x="7906"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9"/>
                <p:cNvSpPr/>
                <p:nvPr/>
              </p:nvSpPr>
              <p:spPr>
                <a:xfrm>
                  <a:off x="3578550" y="404075"/>
                  <a:ext cx="196850" cy="170975"/>
                </a:xfrm>
                <a:custGeom>
                  <a:avLst/>
                  <a:gdLst/>
                  <a:ahLst/>
                  <a:cxnLst/>
                  <a:rect l="l" t="t" r="r" b="b"/>
                  <a:pathLst>
                    <a:path w="7874" h="6839" extrusionOk="0">
                      <a:moveTo>
                        <a:pt x="3970" y="1801"/>
                      </a:moveTo>
                      <a:lnTo>
                        <a:pt x="6372" y="5971"/>
                      </a:lnTo>
                      <a:lnTo>
                        <a:pt x="1569"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9"/>
                <p:cNvSpPr/>
                <p:nvPr/>
              </p:nvSpPr>
              <p:spPr>
                <a:xfrm>
                  <a:off x="3817075" y="404075"/>
                  <a:ext cx="196825" cy="170975"/>
                </a:xfrm>
                <a:custGeom>
                  <a:avLst/>
                  <a:gdLst/>
                  <a:ahLst/>
                  <a:cxnLst/>
                  <a:rect l="l" t="t" r="r" b="b"/>
                  <a:pathLst>
                    <a:path w="7873" h="6839" extrusionOk="0">
                      <a:moveTo>
                        <a:pt x="3970" y="1801"/>
                      </a:moveTo>
                      <a:lnTo>
                        <a:pt x="6371" y="5971"/>
                      </a:lnTo>
                      <a:lnTo>
                        <a:pt x="1601" y="5971"/>
                      </a:lnTo>
                      <a:lnTo>
                        <a:pt x="3970" y="1801"/>
                      </a:lnTo>
                      <a:close/>
                      <a:moveTo>
                        <a:pt x="3970" y="0"/>
                      </a:moveTo>
                      <a:lnTo>
                        <a:pt x="0" y="6838"/>
                      </a:lnTo>
                      <a:lnTo>
                        <a:pt x="7872"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9"/>
                <p:cNvSpPr/>
                <p:nvPr/>
              </p:nvSpPr>
              <p:spPr>
                <a:xfrm>
                  <a:off x="2385200" y="404075"/>
                  <a:ext cx="196850" cy="170975"/>
                </a:xfrm>
                <a:custGeom>
                  <a:avLst/>
                  <a:gdLst/>
                  <a:ahLst/>
                  <a:cxnLst/>
                  <a:rect l="l" t="t" r="r" b="b"/>
                  <a:pathLst>
                    <a:path w="7874" h="6839" extrusionOk="0">
                      <a:moveTo>
                        <a:pt x="3937" y="1801"/>
                      </a:moveTo>
                      <a:lnTo>
                        <a:pt x="6372" y="5971"/>
                      </a:lnTo>
                      <a:lnTo>
                        <a:pt x="1569" y="5971"/>
                      </a:lnTo>
                      <a:lnTo>
                        <a:pt x="3937" y="1801"/>
                      </a:lnTo>
                      <a:close/>
                      <a:moveTo>
                        <a:pt x="3937" y="0"/>
                      </a:moveTo>
                      <a:lnTo>
                        <a:pt x="1" y="6838"/>
                      </a:lnTo>
                      <a:lnTo>
                        <a:pt x="7873" y="6838"/>
                      </a:lnTo>
                      <a:lnTo>
                        <a:pt x="39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9"/>
                <p:cNvSpPr/>
                <p:nvPr/>
              </p:nvSpPr>
              <p:spPr>
                <a:xfrm>
                  <a:off x="2623700" y="404075"/>
                  <a:ext cx="196850" cy="170975"/>
                </a:xfrm>
                <a:custGeom>
                  <a:avLst/>
                  <a:gdLst/>
                  <a:ahLst/>
                  <a:cxnLst/>
                  <a:rect l="l" t="t" r="r" b="b"/>
                  <a:pathLst>
                    <a:path w="7874" h="6839" extrusionOk="0">
                      <a:moveTo>
                        <a:pt x="3970" y="1801"/>
                      </a:moveTo>
                      <a:lnTo>
                        <a:pt x="6372" y="5971"/>
                      </a:lnTo>
                      <a:lnTo>
                        <a:pt x="1569"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9"/>
                <p:cNvSpPr/>
                <p:nvPr/>
              </p:nvSpPr>
              <p:spPr>
                <a:xfrm>
                  <a:off x="3937150" y="326500"/>
                  <a:ext cx="196825" cy="170150"/>
                </a:xfrm>
                <a:custGeom>
                  <a:avLst/>
                  <a:gdLst/>
                  <a:ahLst/>
                  <a:cxnLst/>
                  <a:rect l="l" t="t" r="r" b="b"/>
                  <a:pathLst>
                    <a:path w="7873" h="6806" extrusionOk="0">
                      <a:moveTo>
                        <a:pt x="0" y="1"/>
                      </a:moveTo>
                      <a:lnTo>
                        <a:pt x="3903"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9"/>
                <p:cNvSpPr/>
                <p:nvPr/>
              </p:nvSpPr>
              <p:spPr>
                <a:xfrm>
                  <a:off x="3698650" y="326500"/>
                  <a:ext cx="196825" cy="170150"/>
                </a:xfrm>
                <a:custGeom>
                  <a:avLst/>
                  <a:gdLst/>
                  <a:ahLst/>
                  <a:cxnLst/>
                  <a:rect l="l" t="t" r="r" b="b"/>
                  <a:pathLst>
                    <a:path w="7873" h="6806" extrusionOk="0">
                      <a:moveTo>
                        <a:pt x="0" y="1"/>
                      </a:moveTo>
                      <a:lnTo>
                        <a:pt x="3903"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9"/>
                <p:cNvSpPr/>
                <p:nvPr/>
              </p:nvSpPr>
              <p:spPr>
                <a:xfrm>
                  <a:off x="3458475" y="326500"/>
                  <a:ext cx="196825" cy="170150"/>
                </a:xfrm>
                <a:custGeom>
                  <a:avLst/>
                  <a:gdLst/>
                  <a:ahLst/>
                  <a:cxnLst/>
                  <a:rect l="l" t="t" r="r" b="b"/>
                  <a:pathLst>
                    <a:path w="7873" h="6806" extrusionOk="0">
                      <a:moveTo>
                        <a:pt x="0" y="1"/>
                      </a:moveTo>
                      <a:lnTo>
                        <a:pt x="3970"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9"/>
                <p:cNvSpPr/>
                <p:nvPr/>
              </p:nvSpPr>
              <p:spPr>
                <a:xfrm>
                  <a:off x="3219975" y="326500"/>
                  <a:ext cx="196825" cy="170150"/>
                </a:xfrm>
                <a:custGeom>
                  <a:avLst/>
                  <a:gdLst/>
                  <a:ahLst/>
                  <a:cxnLst/>
                  <a:rect l="l" t="t" r="r" b="b"/>
                  <a:pathLst>
                    <a:path w="7873" h="6806" extrusionOk="0">
                      <a:moveTo>
                        <a:pt x="0" y="1"/>
                      </a:moveTo>
                      <a:lnTo>
                        <a:pt x="3970"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9"/>
                <p:cNvSpPr/>
                <p:nvPr/>
              </p:nvSpPr>
              <p:spPr>
                <a:xfrm>
                  <a:off x="2981475" y="326500"/>
                  <a:ext cx="196825" cy="170150"/>
                </a:xfrm>
                <a:custGeom>
                  <a:avLst/>
                  <a:gdLst/>
                  <a:ahLst/>
                  <a:cxnLst/>
                  <a:rect l="l" t="t" r="r" b="b"/>
                  <a:pathLst>
                    <a:path w="7873" h="6806" extrusionOk="0">
                      <a:moveTo>
                        <a:pt x="0" y="1"/>
                      </a:moveTo>
                      <a:lnTo>
                        <a:pt x="3936" y="6806"/>
                      </a:lnTo>
                      <a:lnTo>
                        <a:pt x="78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9"/>
                <p:cNvSpPr/>
                <p:nvPr/>
              </p:nvSpPr>
              <p:spPr>
                <a:xfrm>
                  <a:off x="2742125" y="326500"/>
                  <a:ext cx="197675" cy="170150"/>
                </a:xfrm>
                <a:custGeom>
                  <a:avLst/>
                  <a:gdLst/>
                  <a:ahLst/>
                  <a:cxnLst/>
                  <a:rect l="l" t="t" r="r" b="b"/>
                  <a:pathLst>
                    <a:path w="7907" h="6806" extrusionOk="0">
                      <a:moveTo>
                        <a:pt x="1" y="1"/>
                      </a:moveTo>
                      <a:lnTo>
                        <a:pt x="3937" y="6806"/>
                      </a:lnTo>
                      <a:lnTo>
                        <a:pt x="79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9"/>
                <p:cNvSpPr/>
                <p:nvPr/>
              </p:nvSpPr>
              <p:spPr>
                <a:xfrm>
                  <a:off x="2504450" y="326500"/>
                  <a:ext cx="197675" cy="170150"/>
                </a:xfrm>
                <a:custGeom>
                  <a:avLst/>
                  <a:gdLst/>
                  <a:ahLst/>
                  <a:cxnLst/>
                  <a:rect l="l" t="t" r="r" b="b"/>
                  <a:pathLst>
                    <a:path w="7907" h="6806" extrusionOk="0">
                      <a:moveTo>
                        <a:pt x="1" y="1"/>
                      </a:moveTo>
                      <a:lnTo>
                        <a:pt x="3970" y="6806"/>
                      </a:lnTo>
                      <a:lnTo>
                        <a:pt x="79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9"/>
                <p:cNvSpPr/>
                <p:nvPr/>
              </p:nvSpPr>
              <p:spPr>
                <a:xfrm>
                  <a:off x="2265950" y="326500"/>
                  <a:ext cx="196850" cy="170150"/>
                </a:xfrm>
                <a:custGeom>
                  <a:avLst/>
                  <a:gdLst/>
                  <a:ahLst/>
                  <a:cxnLst/>
                  <a:rect l="l" t="t" r="r" b="b"/>
                  <a:pathLst>
                    <a:path w="7874" h="6806" extrusionOk="0">
                      <a:moveTo>
                        <a:pt x="1" y="1"/>
                      </a:moveTo>
                      <a:lnTo>
                        <a:pt x="3937"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9"/>
                <p:cNvSpPr/>
                <p:nvPr/>
              </p:nvSpPr>
              <p:spPr>
                <a:xfrm>
                  <a:off x="1427850" y="404075"/>
                  <a:ext cx="196850" cy="170975"/>
                </a:xfrm>
                <a:custGeom>
                  <a:avLst/>
                  <a:gdLst/>
                  <a:ahLst/>
                  <a:cxnLst/>
                  <a:rect l="l" t="t" r="r" b="b"/>
                  <a:pathLst>
                    <a:path w="7874" h="6839" extrusionOk="0">
                      <a:moveTo>
                        <a:pt x="3970" y="1801"/>
                      </a:moveTo>
                      <a:lnTo>
                        <a:pt x="6372" y="5971"/>
                      </a:lnTo>
                      <a:lnTo>
                        <a:pt x="1535"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9"/>
                <p:cNvSpPr/>
                <p:nvPr/>
              </p:nvSpPr>
              <p:spPr>
                <a:xfrm>
                  <a:off x="1666350" y="404075"/>
                  <a:ext cx="196850" cy="170975"/>
                </a:xfrm>
                <a:custGeom>
                  <a:avLst/>
                  <a:gdLst/>
                  <a:ahLst/>
                  <a:cxnLst/>
                  <a:rect l="l" t="t" r="r" b="b"/>
                  <a:pathLst>
                    <a:path w="7874" h="6839" extrusionOk="0">
                      <a:moveTo>
                        <a:pt x="3970" y="1801"/>
                      </a:moveTo>
                      <a:lnTo>
                        <a:pt x="6406" y="5971"/>
                      </a:lnTo>
                      <a:lnTo>
                        <a:pt x="1602"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9"/>
                <p:cNvSpPr/>
                <p:nvPr/>
              </p:nvSpPr>
              <p:spPr>
                <a:xfrm>
                  <a:off x="1904875" y="404075"/>
                  <a:ext cx="197650" cy="170975"/>
                </a:xfrm>
                <a:custGeom>
                  <a:avLst/>
                  <a:gdLst/>
                  <a:ahLst/>
                  <a:cxnLst/>
                  <a:rect l="l" t="t" r="r" b="b"/>
                  <a:pathLst>
                    <a:path w="7906" h="6839" extrusionOk="0">
                      <a:moveTo>
                        <a:pt x="3970" y="1801"/>
                      </a:moveTo>
                      <a:lnTo>
                        <a:pt x="6405" y="5971"/>
                      </a:lnTo>
                      <a:lnTo>
                        <a:pt x="1601" y="5971"/>
                      </a:lnTo>
                      <a:lnTo>
                        <a:pt x="3970" y="1801"/>
                      </a:lnTo>
                      <a:close/>
                      <a:moveTo>
                        <a:pt x="3970" y="0"/>
                      </a:moveTo>
                      <a:lnTo>
                        <a:pt x="0" y="6838"/>
                      </a:lnTo>
                      <a:lnTo>
                        <a:pt x="7906"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9"/>
                <p:cNvSpPr/>
                <p:nvPr/>
              </p:nvSpPr>
              <p:spPr>
                <a:xfrm>
                  <a:off x="2145025" y="404075"/>
                  <a:ext cx="196850" cy="170975"/>
                </a:xfrm>
                <a:custGeom>
                  <a:avLst/>
                  <a:gdLst/>
                  <a:ahLst/>
                  <a:cxnLst/>
                  <a:rect l="l" t="t" r="r" b="b"/>
                  <a:pathLst>
                    <a:path w="7874" h="6839" extrusionOk="0">
                      <a:moveTo>
                        <a:pt x="3970" y="1801"/>
                      </a:moveTo>
                      <a:lnTo>
                        <a:pt x="6372" y="5971"/>
                      </a:lnTo>
                      <a:lnTo>
                        <a:pt x="1535"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9"/>
                <p:cNvSpPr/>
                <p:nvPr/>
              </p:nvSpPr>
              <p:spPr>
                <a:xfrm>
                  <a:off x="2024950" y="326500"/>
                  <a:ext cx="198500" cy="170150"/>
                </a:xfrm>
                <a:custGeom>
                  <a:avLst/>
                  <a:gdLst/>
                  <a:ahLst/>
                  <a:cxnLst/>
                  <a:rect l="l" t="t" r="r" b="b"/>
                  <a:pathLst>
                    <a:path w="7940" h="6806" extrusionOk="0">
                      <a:moveTo>
                        <a:pt x="1" y="1"/>
                      </a:moveTo>
                      <a:lnTo>
                        <a:pt x="3970" y="6806"/>
                      </a:lnTo>
                      <a:lnTo>
                        <a:pt x="79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9"/>
                <p:cNvSpPr/>
                <p:nvPr/>
              </p:nvSpPr>
              <p:spPr>
                <a:xfrm>
                  <a:off x="1786450" y="326500"/>
                  <a:ext cx="196825" cy="170150"/>
                </a:xfrm>
                <a:custGeom>
                  <a:avLst/>
                  <a:gdLst/>
                  <a:ahLst/>
                  <a:cxnLst/>
                  <a:rect l="l" t="t" r="r" b="b"/>
                  <a:pathLst>
                    <a:path w="7873" h="6806" extrusionOk="0">
                      <a:moveTo>
                        <a:pt x="0" y="1"/>
                      </a:moveTo>
                      <a:lnTo>
                        <a:pt x="3970"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9"/>
                <p:cNvSpPr/>
                <p:nvPr/>
              </p:nvSpPr>
              <p:spPr>
                <a:xfrm>
                  <a:off x="1547950" y="326500"/>
                  <a:ext cx="196825" cy="170150"/>
                </a:xfrm>
                <a:custGeom>
                  <a:avLst/>
                  <a:gdLst/>
                  <a:ahLst/>
                  <a:cxnLst/>
                  <a:rect l="l" t="t" r="r" b="b"/>
                  <a:pathLst>
                    <a:path w="7873" h="6806" extrusionOk="0">
                      <a:moveTo>
                        <a:pt x="0" y="1"/>
                      </a:moveTo>
                      <a:lnTo>
                        <a:pt x="3970"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9"/>
                <p:cNvSpPr/>
                <p:nvPr/>
              </p:nvSpPr>
              <p:spPr>
                <a:xfrm>
                  <a:off x="1309450" y="326500"/>
                  <a:ext cx="196825" cy="170150"/>
                </a:xfrm>
                <a:custGeom>
                  <a:avLst/>
                  <a:gdLst/>
                  <a:ahLst/>
                  <a:cxnLst/>
                  <a:rect l="l" t="t" r="r" b="b"/>
                  <a:pathLst>
                    <a:path w="7873" h="6806" extrusionOk="0">
                      <a:moveTo>
                        <a:pt x="0" y="1"/>
                      </a:moveTo>
                      <a:lnTo>
                        <a:pt x="3903" y="6806"/>
                      </a:lnTo>
                      <a:lnTo>
                        <a:pt x="78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9"/>
                <p:cNvSpPr/>
                <p:nvPr/>
              </p:nvSpPr>
              <p:spPr>
                <a:xfrm>
                  <a:off x="5489100" y="404075"/>
                  <a:ext cx="196825" cy="170975"/>
                </a:xfrm>
                <a:custGeom>
                  <a:avLst/>
                  <a:gdLst/>
                  <a:ahLst/>
                  <a:cxnLst/>
                  <a:rect l="l" t="t" r="r" b="b"/>
                  <a:pathLst>
                    <a:path w="7873" h="6839" extrusionOk="0">
                      <a:moveTo>
                        <a:pt x="3970" y="1801"/>
                      </a:moveTo>
                      <a:lnTo>
                        <a:pt x="6371" y="5971"/>
                      </a:lnTo>
                      <a:lnTo>
                        <a:pt x="1601" y="5971"/>
                      </a:lnTo>
                      <a:lnTo>
                        <a:pt x="3970" y="1801"/>
                      </a:lnTo>
                      <a:close/>
                      <a:moveTo>
                        <a:pt x="3970" y="0"/>
                      </a:moveTo>
                      <a:lnTo>
                        <a:pt x="0" y="6838"/>
                      </a:lnTo>
                      <a:lnTo>
                        <a:pt x="7872"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9"/>
                <p:cNvSpPr/>
                <p:nvPr/>
              </p:nvSpPr>
              <p:spPr>
                <a:xfrm>
                  <a:off x="5727600" y="404075"/>
                  <a:ext cx="197650" cy="170975"/>
                </a:xfrm>
                <a:custGeom>
                  <a:avLst/>
                  <a:gdLst/>
                  <a:ahLst/>
                  <a:cxnLst/>
                  <a:rect l="l" t="t" r="r" b="b"/>
                  <a:pathLst>
                    <a:path w="7906" h="6839" extrusionOk="0">
                      <a:moveTo>
                        <a:pt x="3970" y="1801"/>
                      </a:moveTo>
                      <a:lnTo>
                        <a:pt x="6405" y="5971"/>
                      </a:lnTo>
                      <a:lnTo>
                        <a:pt x="1568" y="5971"/>
                      </a:lnTo>
                      <a:lnTo>
                        <a:pt x="3970" y="1801"/>
                      </a:lnTo>
                      <a:close/>
                      <a:moveTo>
                        <a:pt x="3970" y="0"/>
                      </a:moveTo>
                      <a:lnTo>
                        <a:pt x="0" y="6838"/>
                      </a:lnTo>
                      <a:lnTo>
                        <a:pt x="7906"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9"/>
                <p:cNvSpPr/>
                <p:nvPr/>
              </p:nvSpPr>
              <p:spPr>
                <a:xfrm>
                  <a:off x="5966925" y="404075"/>
                  <a:ext cx="196850" cy="170975"/>
                </a:xfrm>
                <a:custGeom>
                  <a:avLst/>
                  <a:gdLst/>
                  <a:ahLst/>
                  <a:cxnLst/>
                  <a:rect l="l" t="t" r="r" b="b"/>
                  <a:pathLst>
                    <a:path w="7874" h="6839" extrusionOk="0">
                      <a:moveTo>
                        <a:pt x="3937" y="1801"/>
                      </a:moveTo>
                      <a:lnTo>
                        <a:pt x="6372" y="5971"/>
                      </a:lnTo>
                      <a:lnTo>
                        <a:pt x="1569" y="5971"/>
                      </a:lnTo>
                      <a:lnTo>
                        <a:pt x="3937" y="1801"/>
                      </a:lnTo>
                      <a:close/>
                      <a:moveTo>
                        <a:pt x="3937" y="0"/>
                      </a:moveTo>
                      <a:lnTo>
                        <a:pt x="1" y="6838"/>
                      </a:lnTo>
                      <a:lnTo>
                        <a:pt x="7873" y="6838"/>
                      </a:lnTo>
                      <a:lnTo>
                        <a:pt x="39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9"/>
                <p:cNvSpPr/>
                <p:nvPr/>
              </p:nvSpPr>
              <p:spPr>
                <a:xfrm>
                  <a:off x="5012925" y="404075"/>
                  <a:ext cx="196825" cy="170975"/>
                </a:xfrm>
                <a:custGeom>
                  <a:avLst/>
                  <a:gdLst/>
                  <a:ahLst/>
                  <a:cxnLst/>
                  <a:rect l="l" t="t" r="r" b="b"/>
                  <a:pathLst>
                    <a:path w="7873" h="6839" extrusionOk="0">
                      <a:moveTo>
                        <a:pt x="3970" y="1801"/>
                      </a:moveTo>
                      <a:lnTo>
                        <a:pt x="6371" y="5971"/>
                      </a:lnTo>
                      <a:lnTo>
                        <a:pt x="1568" y="5971"/>
                      </a:lnTo>
                      <a:lnTo>
                        <a:pt x="3970" y="1801"/>
                      </a:lnTo>
                      <a:close/>
                      <a:moveTo>
                        <a:pt x="3970" y="0"/>
                      </a:moveTo>
                      <a:lnTo>
                        <a:pt x="0" y="6838"/>
                      </a:lnTo>
                      <a:lnTo>
                        <a:pt x="7872"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9"/>
                <p:cNvSpPr/>
                <p:nvPr/>
              </p:nvSpPr>
              <p:spPr>
                <a:xfrm>
                  <a:off x="5251425" y="404075"/>
                  <a:ext cx="196825" cy="170975"/>
                </a:xfrm>
                <a:custGeom>
                  <a:avLst/>
                  <a:gdLst/>
                  <a:ahLst/>
                  <a:cxnLst/>
                  <a:rect l="l" t="t" r="r" b="b"/>
                  <a:pathLst>
                    <a:path w="7873" h="6839" extrusionOk="0">
                      <a:moveTo>
                        <a:pt x="3970" y="1801"/>
                      </a:moveTo>
                      <a:lnTo>
                        <a:pt x="6372" y="5971"/>
                      </a:lnTo>
                      <a:lnTo>
                        <a:pt x="1601" y="5971"/>
                      </a:lnTo>
                      <a:lnTo>
                        <a:pt x="3970" y="1801"/>
                      </a:lnTo>
                      <a:close/>
                      <a:moveTo>
                        <a:pt x="3970" y="0"/>
                      </a:moveTo>
                      <a:lnTo>
                        <a:pt x="0"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9"/>
                <p:cNvSpPr/>
                <p:nvPr/>
              </p:nvSpPr>
              <p:spPr>
                <a:xfrm>
                  <a:off x="6086175" y="326500"/>
                  <a:ext cx="197675" cy="170150"/>
                </a:xfrm>
                <a:custGeom>
                  <a:avLst/>
                  <a:gdLst/>
                  <a:ahLst/>
                  <a:cxnLst/>
                  <a:rect l="l" t="t" r="r" b="b"/>
                  <a:pathLst>
                    <a:path w="7907" h="6806" extrusionOk="0">
                      <a:moveTo>
                        <a:pt x="1" y="1"/>
                      </a:moveTo>
                      <a:lnTo>
                        <a:pt x="3970" y="6806"/>
                      </a:lnTo>
                      <a:lnTo>
                        <a:pt x="79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9"/>
                <p:cNvSpPr/>
                <p:nvPr/>
              </p:nvSpPr>
              <p:spPr>
                <a:xfrm>
                  <a:off x="5847675" y="326500"/>
                  <a:ext cx="196825" cy="170150"/>
                </a:xfrm>
                <a:custGeom>
                  <a:avLst/>
                  <a:gdLst/>
                  <a:ahLst/>
                  <a:cxnLst/>
                  <a:rect l="l" t="t" r="r" b="b"/>
                  <a:pathLst>
                    <a:path w="7873" h="6806" extrusionOk="0">
                      <a:moveTo>
                        <a:pt x="1" y="1"/>
                      </a:moveTo>
                      <a:lnTo>
                        <a:pt x="3937"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9"/>
                <p:cNvSpPr/>
                <p:nvPr/>
              </p:nvSpPr>
              <p:spPr>
                <a:xfrm>
                  <a:off x="5609175" y="326500"/>
                  <a:ext cx="196825" cy="170150"/>
                </a:xfrm>
                <a:custGeom>
                  <a:avLst/>
                  <a:gdLst/>
                  <a:ahLst/>
                  <a:cxnLst/>
                  <a:rect l="l" t="t" r="r" b="b"/>
                  <a:pathLst>
                    <a:path w="7873" h="6806" extrusionOk="0">
                      <a:moveTo>
                        <a:pt x="1" y="1"/>
                      </a:moveTo>
                      <a:lnTo>
                        <a:pt x="3903"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9"/>
                <p:cNvSpPr/>
                <p:nvPr/>
              </p:nvSpPr>
              <p:spPr>
                <a:xfrm>
                  <a:off x="5369000" y="326500"/>
                  <a:ext cx="198500" cy="170150"/>
                </a:xfrm>
                <a:custGeom>
                  <a:avLst/>
                  <a:gdLst/>
                  <a:ahLst/>
                  <a:cxnLst/>
                  <a:rect l="l" t="t" r="r" b="b"/>
                  <a:pathLst>
                    <a:path w="7940" h="6806" extrusionOk="0">
                      <a:moveTo>
                        <a:pt x="1" y="1"/>
                      </a:moveTo>
                      <a:lnTo>
                        <a:pt x="3970" y="6806"/>
                      </a:lnTo>
                      <a:lnTo>
                        <a:pt x="79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9"/>
                <p:cNvSpPr/>
                <p:nvPr/>
              </p:nvSpPr>
              <p:spPr>
                <a:xfrm>
                  <a:off x="5133000" y="326500"/>
                  <a:ext cx="196825" cy="170150"/>
                </a:xfrm>
                <a:custGeom>
                  <a:avLst/>
                  <a:gdLst/>
                  <a:ahLst/>
                  <a:cxnLst/>
                  <a:rect l="l" t="t" r="r" b="b"/>
                  <a:pathLst>
                    <a:path w="7873" h="6806" extrusionOk="0">
                      <a:moveTo>
                        <a:pt x="1" y="1"/>
                      </a:moveTo>
                      <a:lnTo>
                        <a:pt x="3903"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9"/>
                <p:cNvSpPr/>
                <p:nvPr/>
              </p:nvSpPr>
              <p:spPr>
                <a:xfrm>
                  <a:off x="4892825" y="326500"/>
                  <a:ext cx="198500" cy="170150"/>
                </a:xfrm>
                <a:custGeom>
                  <a:avLst/>
                  <a:gdLst/>
                  <a:ahLst/>
                  <a:cxnLst/>
                  <a:rect l="l" t="t" r="r" b="b"/>
                  <a:pathLst>
                    <a:path w="7940" h="6806" extrusionOk="0">
                      <a:moveTo>
                        <a:pt x="1" y="1"/>
                      </a:moveTo>
                      <a:lnTo>
                        <a:pt x="3970" y="6806"/>
                      </a:lnTo>
                      <a:lnTo>
                        <a:pt x="79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9"/>
                <p:cNvSpPr/>
                <p:nvPr/>
              </p:nvSpPr>
              <p:spPr>
                <a:xfrm>
                  <a:off x="4055575" y="404075"/>
                  <a:ext cx="196825" cy="170975"/>
                </a:xfrm>
                <a:custGeom>
                  <a:avLst/>
                  <a:gdLst/>
                  <a:ahLst/>
                  <a:cxnLst/>
                  <a:rect l="l" t="t" r="r" b="b"/>
                  <a:pathLst>
                    <a:path w="7873" h="6839" extrusionOk="0">
                      <a:moveTo>
                        <a:pt x="3970" y="1801"/>
                      </a:moveTo>
                      <a:lnTo>
                        <a:pt x="6405" y="5971"/>
                      </a:lnTo>
                      <a:lnTo>
                        <a:pt x="1601" y="5971"/>
                      </a:lnTo>
                      <a:lnTo>
                        <a:pt x="3970" y="1801"/>
                      </a:lnTo>
                      <a:close/>
                      <a:moveTo>
                        <a:pt x="3970" y="0"/>
                      </a:moveTo>
                      <a:lnTo>
                        <a:pt x="0" y="6838"/>
                      </a:lnTo>
                      <a:lnTo>
                        <a:pt x="7872"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9"/>
                <p:cNvSpPr/>
                <p:nvPr/>
              </p:nvSpPr>
              <p:spPr>
                <a:xfrm>
                  <a:off x="4294900" y="404075"/>
                  <a:ext cx="196825" cy="170975"/>
                </a:xfrm>
                <a:custGeom>
                  <a:avLst/>
                  <a:gdLst/>
                  <a:ahLst/>
                  <a:cxnLst/>
                  <a:rect l="l" t="t" r="r" b="b"/>
                  <a:pathLst>
                    <a:path w="7873" h="6839" extrusionOk="0">
                      <a:moveTo>
                        <a:pt x="3937" y="1801"/>
                      </a:moveTo>
                      <a:lnTo>
                        <a:pt x="6372" y="5971"/>
                      </a:lnTo>
                      <a:lnTo>
                        <a:pt x="1568" y="5971"/>
                      </a:lnTo>
                      <a:lnTo>
                        <a:pt x="3937" y="1801"/>
                      </a:lnTo>
                      <a:close/>
                      <a:moveTo>
                        <a:pt x="3937" y="0"/>
                      </a:moveTo>
                      <a:lnTo>
                        <a:pt x="1" y="6838"/>
                      </a:lnTo>
                      <a:lnTo>
                        <a:pt x="7873" y="6838"/>
                      </a:lnTo>
                      <a:lnTo>
                        <a:pt x="39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9"/>
                <p:cNvSpPr/>
                <p:nvPr/>
              </p:nvSpPr>
              <p:spPr>
                <a:xfrm>
                  <a:off x="4533400" y="404075"/>
                  <a:ext cx="196850" cy="170975"/>
                </a:xfrm>
                <a:custGeom>
                  <a:avLst/>
                  <a:gdLst/>
                  <a:ahLst/>
                  <a:cxnLst/>
                  <a:rect l="l" t="t" r="r" b="b"/>
                  <a:pathLst>
                    <a:path w="7874" h="6839" extrusionOk="0">
                      <a:moveTo>
                        <a:pt x="3970" y="1801"/>
                      </a:moveTo>
                      <a:lnTo>
                        <a:pt x="6372" y="5971"/>
                      </a:lnTo>
                      <a:lnTo>
                        <a:pt x="1569"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9"/>
                <p:cNvSpPr/>
                <p:nvPr/>
              </p:nvSpPr>
              <p:spPr>
                <a:xfrm>
                  <a:off x="4771900" y="404075"/>
                  <a:ext cx="196850" cy="170975"/>
                </a:xfrm>
                <a:custGeom>
                  <a:avLst/>
                  <a:gdLst/>
                  <a:ahLst/>
                  <a:cxnLst/>
                  <a:rect l="l" t="t" r="r" b="b"/>
                  <a:pathLst>
                    <a:path w="7874" h="6839" extrusionOk="0">
                      <a:moveTo>
                        <a:pt x="3970" y="1801"/>
                      </a:moveTo>
                      <a:lnTo>
                        <a:pt x="6372" y="5971"/>
                      </a:lnTo>
                      <a:lnTo>
                        <a:pt x="1602"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9"/>
                <p:cNvSpPr/>
                <p:nvPr/>
              </p:nvSpPr>
              <p:spPr>
                <a:xfrm>
                  <a:off x="4653500" y="326500"/>
                  <a:ext cx="196825" cy="170150"/>
                </a:xfrm>
                <a:custGeom>
                  <a:avLst/>
                  <a:gdLst/>
                  <a:ahLst/>
                  <a:cxnLst/>
                  <a:rect l="l" t="t" r="r" b="b"/>
                  <a:pathLst>
                    <a:path w="7873" h="6806" extrusionOk="0">
                      <a:moveTo>
                        <a:pt x="0" y="1"/>
                      </a:moveTo>
                      <a:lnTo>
                        <a:pt x="3936"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9"/>
                <p:cNvSpPr/>
                <p:nvPr/>
              </p:nvSpPr>
              <p:spPr>
                <a:xfrm>
                  <a:off x="4414150" y="326500"/>
                  <a:ext cx="197675" cy="170150"/>
                </a:xfrm>
                <a:custGeom>
                  <a:avLst/>
                  <a:gdLst/>
                  <a:ahLst/>
                  <a:cxnLst/>
                  <a:rect l="l" t="t" r="r" b="b"/>
                  <a:pathLst>
                    <a:path w="7907" h="6806" extrusionOk="0">
                      <a:moveTo>
                        <a:pt x="1" y="1"/>
                      </a:moveTo>
                      <a:lnTo>
                        <a:pt x="3937" y="6806"/>
                      </a:lnTo>
                      <a:lnTo>
                        <a:pt x="79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9"/>
                <p:cNvSpPr/>
                <p:nvPr/>
              </p:nvSpPr>
              <p:spPr>
                <a:xfrm>
                  <a:off x="4175650" y="326500"/>
                  <a:ext cx="196825" cy="170150"/>
                </a:xfrm>
                <a:custGeom>
                  <a:avLst/>
                  <a:gdLst/>
                  <a:ahLst/>
                  <a:cxnLst/>
                  <a:rect l="l" t="t" r="r" b="b"/>
                  <a:pathLst>
                    <a:path w="7873" h="6806" extrusionOk="0">
                      <a:moveTo>
                        <a:pt x="1" y="1"/>
                      </a:moveTo>
                      <a:lnTo>
                        <a:pt x="3937"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32" name="Google Shape;932;p9"/>
            <p:cNvGrpSpPr/>
            <p:nvPr/>
          </p:nvGrpSpPr>
          <p:grpSpPr>
            <a:xfrm>
              <a:off x="-1744926" y="4691700"/>
              <a:ext cx="8604701" cy="326100"/>
              <a:chOff x="-1744926" y="4691700"/>
              <a:chExt cx="8604701" cy="326100"/>
            </a:xfrm>
          </p:grpSpPr>
          <p:grpSp>
            <p:nvGrpSpPr>
              <p:cNvPr id="933" name="Google Shape;933;p9"/>
              <p:cNvGrpSpPr/>
              <p:nvPr/>
            </p:nvGrpSpPr>
            <p:grpSpPr>
              <a:xfrm flipH="1">
                <a:off x="3904300" y="4691700"/>
                <a:ext cx="2955475" cy="326100"/>
                <a:chOff x="3330875" y="5044875"/>
                <a:chExt cx="2955475" cy="326100"/>
              </a:xfrm>
            </p:grpSpPr>
            <p:sp>
              <p:nvSpPr>
                <p:cNvPr id="934" name="Google Shape;934;p9"/>
                <p:cNvSpPr/>
                <p:nvPr/>
              </p:nvSpPr>
              <p:spPr>
                <a:xfrm>
                  <a:off x="3500175" y="5146625"/>
                  <a:ext cx="258550" cy="224350"/>
                </a:xfrm>
                <a:custGeom>
                  <a:avLst/>
                  <a:gdLst/>
                  <a:ahLst/>
                  <a:cxnLst/>
                  <a:rect l="l" t="t" r="r" b="b"/>
                  <a:pathLst>
                    <a:path w="10342" h="8974" extrusionOk="0">
                      <a:moveTo>
                        <a:pt x="5171" y="1"/>
                      </a:moveTo>
                      <a:lnTo>
                        <a:pt x="0" y="8974"/>
                      </a:lnTo>
                      <a:lnTo>
                        <a:pt x="10341" y="8974"/>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9"/>
                <p:cNvSpPr/>
                <p:nvPr/>
              </p:nvSpPr>
              <p:spPr>
                <a:xfrm>
                  <a:off x="3813725" y="5146625"/>
                  <a:ext cx="258550" cy="224350"/>
                </a:xfrm>
                <a:custGeom>
                  <a:avLst/>
                  <a:gdLst/>
                  <a:ahLst/>
                  <a:cxnLst/>
                  <a:rect l="l" t="t" r="r" b="b"/>
                  <a:pathLst>
                    <a:path w="10342" h="8974" extrusionOk="0">
                      <a:moveTo>
                        <a:pt x="5171" y="1"/>
                      </a:moveTo>
                      <a:lnTo>
                        <a:pt x="1" y="8974"/>
                      </a:lnTo>
                      <a:lnTo>
                        <a:pt x="10341" y="8974"/>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9"/>
                <p:cNvSpPr/>
                <p:nvPr/>
              </p:nvSpPr>
              <p:spPr>
                <a:xfrm>
                  <a:off x="4128125" y="5146625"/>
                  <a:ext cx="258525" cy="224350"/>
                </a:xfrm>
                <a:custGeom>
                  <a:avLst/>
                  <a:gdLst/>
                  <a:ahLst/>
                  <a:cxnLst/>
                  <a:rect l="l" t="t" r="r" b="b"/>
                  <a:pathLst>
                    <a:path w="10341" h="8974" extrusionOk="0">
                      <a:moveTo>
                        <a:pt x="5171" y="1"/>
                      </a:moveTo>
                      <a:lnTo>
                        <a:pt x="0" y="8974"/>
                      </a:lnTo>
                      <a:lnTo>
                        <a:pt x="10341" y="8974"/>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9"/>
                <p:cNvSpPr/>
                <p:nvPr/>
              </p:nvSpPr>
              <p:spPr>
                <a:xfrm>
                  <a:off x="4441675" y="5146625"/>
                  <a:ext cx="258550" cy="224350"/>
                </a:xfrm>
                <a:custGeom>
                  <a:avLst/>
                  <a:gdLst/>
                  <a:ahLst/>
                  <a:cxnLst/>
                  <a:rect l="l" t="t" r="r" b="b"/>
                  <a:pathLst>
                    <a:path w="10342" h="8974" extrusionOk="0">
                      <a:moveTo>
                        <a:pt x="5171" y="1"/>
                      </a:moveTo>
                      <a:lnTo>
                        <a:pt x="1" y="8974"/>
                      </a:lnTo>
                      <a:lnTo>
                        <a:pt x="10341" y="8974"/>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9"/>
                <p:cNvSpPr/>
                <p:nvPr/>
              </p:nvSpPr>
              <p:spPr>
                <a:xfrm>
                  <a:off x="4755225" y="5146625"/>
                  <a:ext cx="258550" cy="224350"/>
                </a:xfrm>
                <a:custGeom>
                  <a:avLst/>
                  <a:gdLst/>
                  <a:ahLst/>
                  <a:cxnLst/>
                  <a:rect l="l" t="t" r="r" b="b"/>
                  <a:pathLst>
                    <a:path w="10342" h="8974" extrusionOk="0">
                      <a:moveTo>
                        <a:pt x="5171" y="1"/>
                      </a:moveTo>
                      <a:lnTo>
                        <a:pt x="1" y="8974"/>
                      </a:lnTo>
                      <a:lnTo>
                        <a:pt x="10342" y="8974"/>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9"/>
                <p:cNvSpPr/>
                <p:nvPr/>
              </p:nvSpPr>
              <p:spPr>
                <a:xfrm>
                  <a:off x="5068800" y="5146625"/>
                  <a:ext cx="260200" cy="224350"/>
                </a:xfrm>
                <a:custGeom>
                  <a:avLst/>
                  <a:gdLst/>
                  <a:ahLst/>
                  <a:cxnLst/>
                  <a:rect l="l" t="t" r="r" b="b"/>
                  <a:pathLst>
                    <a:path w="10408" h="8974" extrusionOk="0">
                      <a:moveTo>
                        <a:pt x="5170" y="1"/>
                      </a:moveTo>
                      <a:lnTo>
                        <a:pt x="0" y="8974"/>
                      </a:lnTo>
                      <a:lnTo>
                        <a:pt x="10408" y="8974"/>
                      </a:lnTo>
                      <a:lnTo>
                        <a:pt x="51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9"/>
                <p:cNvSpPr/>
                <p:nvPr/>
              </p:nvSpPr>
              <p:spPr>
                <a:xfrm>
                  <a:off x="4912850" y="5044875"/>
                  <a:ext cx="258550" cy="224375"/>
                </a:xfrm>
                <a:custGeom>
                  <a:avLst/>
                  <a:gdLst/>
                  <a:ahLst/>
                  <a:cxnLst/>
                  <a:rect l="l" t="t" r="r" b="b"/>
                  <a:pathLst>
                    <a:path w="10342" h="8975" extrusionOk="0">
                      <a:moveTo>
                        <a:pt x="8306" y="1168"/>
                      </a:moveTo>
                      <a:lnTo>
                        <a:pt x="5137" y="6639"/>
                      </a:lnTo>
                      <a:lnTo>
                        <a:pt x="1935" y="1168"/>
                      </a:lnTo>
                      <a:close/>
                      <a:moveTo>
                        <a:pt x="0" y="1"/>
                      </a:moveTo>
                      <a:lnTo>
                        <a:pt x="5171" y="8974"/>
                      </a:lnTo>
                      <a:lnTo>
                        <a:pt x="10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9"/>
                <p:cNvSpPr/>
                <p:nvPr/>
              </p:nvSpPr>
              <p:spPr>
                <a:xfrm>
                  <a:off x="5238900" y="5044875"/>
                  <a:ext cx="258550" cy="224375"/>
                </a:xfrm>
                <a:custGeom>
                  <a:avLst/>
                  <a:gdLst/>
                  <a:ahLst/>
                  <a:cxnLst/>
                  <a:rect l="l" t="t" r="r" b="b"/>
                  <a:pathLst>
                    <a:path w="10342" h="8975" extrusionOk="0">
                      <a:moveTo>
                        <a:pt x="8307" y="1168"/>
                      </a:moveTo>
                      <a:lnTo>
                        <a:pt x="5138" y="6639"/>
                      </a:lnTo>
                      <a:lnTo>
                        <a:pt x="1969" y="1168"/>
                      </a:lnTo>
                      <a:close/>
                      <a:moveTo>
                        <a:pt x="1" y="1"/>
                      </a:moveTo>
                      <a:lnTo>
                        <a:pt x="5171" y="8974"/>
                      </a:lnTo>
                      <a:lnTo>
                        <a:pt x="103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9"/>
                <p:cNvSpPr/>
                <p:nvPr/>
              </p:nvSpPr>
              <p:spPr>
                <a:xfrm>
                  <a:off x="4599300" y="5044875"/>
                  <a:ext cx="258525" cy="224375"/>
                </a:xfrm>
                <a:custGeom>
                  <a:avLst/>
                  <a:gdLst/>
                  <a:ahLst/>
                  <a:cxnLst/>
                  <a:rect l="l" t="t" r="r" b="b"/>
                  <a:pathLst>
                    <a:path w="10341" h="8975" extrusionOk="0">
                      <a:moveTo>
                        <a:pt x="8273" y="1168"/>
                      </a:moveTo>
                      <a:lnTo>
                        <a:pt x="5104" y="6639"/>
                      </a:lnTo>
                      <a:lnTo>
                        <a:pt x="1935" y="1168"/>
                      </a:lnTo>
                      <a:close/>
                      <a:moveTo>
                        <a:pt x="0" y="1"/>
                      </a:moveTo>
                      <a:lnTo>
                        <a:pt x="5170" y="8974"/>
                      </a:lnTo>
                      <a:lnTo>
                        <a:pt x="10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9"/>
                <p:cNvSpPr/>
                <p:nvPr/>
              </p:nvSpPr>
              <p:spPr>
                <a:xfrm>
                  <a:off x="4284900" y="5044875"/>
                  <a:ext cx="258550" cy="224375"/>
                </a:xfrm>
                <a:custGeom>
                  <a:avLst/>
                  <a:gdLst/>
                  <a:ahLst/>
                  <a:cxnLst/>
                  <a:rect l="l" t="t" r="r" b="b"/>
                  <a:pathLst>
                    <a:path w="10342" h="8975" extrusionOk="0">
                      <a:moveTo>
                        <a:pt x="8306" y="1168"/>
                      </a:moveTo>
                      <a:lnTo>
                        <a:pt x="5137" y="6639"/>
                      </a:lnTo>
                      <a:lnTo>
                        <a:pt x="1968" y="1168"/>
                      </a:lnTo>
                      <a:close/>
                      <a:moveTo>
                        <a:pt x="0" y="1"/>
                      </a:moveTo>
                      <a:lnTo>
                        <a:pt x="5171" y="8974"/>
                      </a:lnTo>
                      <a:lnTo>
                        <a:pt x="10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9"/>
                <p:cNvSpPr/>
                <p:nvPr/>
              </p:nvSpPr>
              <p:spPr>
                <a:xfrm>
                  <a:off x="3971350" y="5044875"/>
                  <a:ext cx="258525" cy="224375"/>
                </a:xfrm>
                <a:custGeom>
                  <a:avLst/>
                  <a:gdLst/>
                  <a:ahLst/>
                  <a:cxnLst/>
                  <a:rect l="l" t="t" r="r" b="b"/>
                  <a:pathLst>
                    <a:path w="10341" h="8975" extrusionOk="0">
                      <a:moveTo>
                        <a:pt x="8306" y="1168"/>
                      </a:moveTo>
                      <a:lnTo>
                        <a:pt x="5137" y="6639"/>
                      </a:lnTo>
                      <a:lnTo>
                        <a:pt x="1968" y="1168"/>
                      </a:lnTo>
                      <a:close/>
                      <a:moveTo>
                        <a:pt x="0" y="1"/>
                      </a:moveTo>
                      <a:lnTo>
                        <a:pt x="5170" y="8974"/>
                      </a:lnTo>
                      <a:lnTo>
                        <a:pt x="10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9"/>
                <p:cNvSpPr/>
                <p:nvPr/>
              </p:nvSpPr>
              <p:spPr>
                <a:xfrm>
                  <a:off x="3657775" y="5044875"/>
                  <a:ext cx="258550" cy="224375"/>
                </a:xfrm>
                <a:custGeom>
                  <a:avLst/>
                  <a:gdLst/>
                  <a:ahLst/>
                  <a:cxnLst/>
                  <a:rect l="l" t="t" r="r" b="b"/>
                  <a:pathLst>
                    <a:path w="10342" h="8975" extrusionOk="0">
                      <a:moveTo>
                        <a:pt x="8307" y="1168"/>
                      </a:moveTo>
                      <a:lnTo>
                        <a:pt x="5138" y="6639"/>
                      </a:lnTo>
                      <a:lnTo>
                        <a:pt x="1969" y="1168"/>
                      </a:lnTo>
                      <a:close/>
                      <a:moveTo>
                        <a:pt x="1" y="1"/>
                      </a:moveTo>
                      <a:lnTo>
                        <a:pt x="5171" y="8974"/>
                      </a:lnTo>
                      <a:lnTo>
                        <a:pt x="103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9"/>
                <p:cNvSpPr/>
                <p:nvPr/>
              </p:nvSpPr>
              <p:spPr>
                <a:xfrm>
                  <a:off x="3330875" y="5044875"/>
                  <a:ext cx="259375" cy="224375"/>
                </a:xfrm>
                <a:custGeom>
                  <a:avLst/>
                  <a:gdLst/>
                  <a:ahLst/>
                  <a:cxnLst/>
                  <a:rect l="l" t="t" r="r" b="b"/>
                  <a:pathLst>
                    <a:path w="10375" h="8975" extrusionOk="0">
                      <a:moveTo>
                        <a:pt x="8373" y="1168"/>
                      </a:moveTo>
                      <a:lnTo>
                        <a:pt x="5205" y="6639"/>
                      </a:lnTo>
                      <a:lnTo>
                        <a:pt x="2036" y="1168"/>
                      </a:lnTo>
                      <a:close/>
                      <a:moveTo>
                        <a:pt x="1" y="1"/>
                      </a:moveTo>
                      <a:lnTo>
                        <a:pt x="5205" y="8974"/>
                      </a:lnTo>
                      <a:lnTo>
                        <a:pt x="103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9"/>
                <p:cNvSpPr/>
                <p:nvPr/>
              </p:nvSpPr>
              <p:spPr>
                <a:xfrm>
                  <a:off x="5399850" y="5146625"/>
                  <a:ext cx="258550" cy="224350"/>
                </a:xfrm>
                <a:custGeom>
                  <a:avLst/>
                  <a:gdLst/>
                  <a:ahLst/>
                  <a:cxnLst/>
                  <a:rect l="l" t="t" r="r" b="b"/>
                  <a:pathLst>
                    <a:path w="10342" h="8974" extrusionOk="0">
                      <a:moveTo>
                        <a:pt x="5171" y="1"/>
                      </a:moveTo>
                      <a:lnTo>
                        <a:pt x="1" y="8974"/>
                      </a:lnTo>
                      <a:lnTo>
                        <a:pt x="10342" y="8974"/>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9"/>
                <p:cNvSpPr/>
                <p:nvPr/>
              </p:nvSpPr>
              <p:spPr>
                <a:xfrm>
                  <a:off x="5713425" y="5146625"/>
                  <a:ext cx="258525" cy="224350"/>
                </a:xfrm>
                <a:custGeom>
                  <a:avLst/>
                  <a:gdLst/>
                  <a:ahLst/>
                  <a:cxnLst/>
                  <a:rect l="l" t="t" r="r" b="b"/>
                  <a:pathLst>
                    <a:path w="10341" h="8974" extrusionOk="0">
                      <a:moveTo>
                        <a:pt x="5171" y="1"/>
                      </a:moveTo>
                      <a:lnTo>
                        <a:pt x="0" y="8974"/>
                      </a:lnTo>
                      <a:lnTo>
                        <a:pt x="10341" y="8974"/>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9"/>
                <p:cNvSpPr/>
                <p:nvPr/>
              </p:nvSpPr>
              <p:spPr>
                <a:xfrm>
                  <a:off x="6026975" y="5146625"/>
                  <a:ext cx="259375" cy="224350"/>
                </a:xfrm>
                <a:custGeom>
                  <a:avLst/>
                  <a:gdLst/>
                  <a:ahLst/>
                  <a:cxnLst/>
                  <a:rect l="l" t="t" r="r" b="b"/>
                  <a:pathLst>
                    <a:path w="10375" h="8974" extrusionOk="0">
                      <a:moveTo>
                        <a:pt x="5171" y="1"/>
                      </a:moveTo>
                      <a:lnTo>
                        <a:pt x="1" y="8974"/>
                      </a:lnTo>
                      <a:lnTo>
                        <a:pt x="10375" y="8974"/>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9"/>
                <p:cNvSpPr/>
                <p:nvPr/>
              </p:nvSpPr>
              <p:spPr>
                <a:xfrm>
                  <a:off x="5871025" y="5044875"/>
                  <a:ext cx="258550" cy="224375"/>
                </a:xfrm>
                <a:custGeom>
                  <a:avLst/>
                  <a:gdLst/>
                  <a:ahLst/>
                  <a:cxnLst/>
                  <a:rect l="l" t="t" r="r" b="b"/>
                  <a:pathLst>
                    <a:path w="10342" h="8975" extrusionOk="0">
                      <a:moveTo>
                        <a:pt x="8273" y="1168"/>
                      </a:moveTo>
                      <a:lnTo>
                        <a:pt x="5104" y="6639"/>
                      </a:lnTo>
                      <a:lnTo>
                        <a:pt x="1935" y="1168"/>
                      </a:lnTo>
                      <a:close/>
                      <a:moveTo>
                        <a:pt x="1" y="1"/>
                      </a:moveTo>
                      <a:lnTo>
                        <a:pt x="5171" y="8974"/>
                      </a:lnTo>
                      <a:lnTo>
                        <a:pt x="10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9"/>
                <p:cNvSpPr/>
                <p:nvPr/>
              </p:nvSpPr>
              <p:spPr>
                <a:xfrm>
                  <a:off x="5556650" y="5044875"/>
                  <a:ext cx="258525" cy="224375"/>
                </a:xfrm>
                <a:custGeom>
                  <a:avLst/>
                  <a:gdLst/>
                  <a:ahLst/>
                  <a:cxnLst/>
                  <a:rect l="l" t="t" r="r" b="b"/>
                  <a:pathLst>
                    <a:path w="10341" h="8975" extrusionOk="0">
                      <a:moveTo>
                        <a:pt x="8306" y="1168"/>
                      </a:moveTo>
                      <a:lnTo>
                        <a:pt x="5137" y="6639"/>
                      </a:lnTo>
                      <a:lnTo>
                        <a:pt x="1968" y="1168"/>
                      </a:lnTo>
                      <a:close/>
                      <a:moveTo>
                        <a:pt x="0" y="1"/>
                      </a:moveTo>
                      <a:lnTo>
                        <a:pt x="5170" y="8974"/>
                      </a:lnTo>
                      <a:lnTo>
                        <a:pt x="10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2" name="Google Shape;952;p9"/>
              <p:cNvGrpSpPr/>
              <p:nvPr/>
            </p:nvGrpSpPr>
            <p:grpSpPr>
              <a:xfrm flipH="1">
                <a:off x="1078900" y="4691700"/>
                <a:ext cx="2955475" cy="326100"/>
                <a:chOff x="3330875" y="5044875"/>
                <a:chExt cx="2955475" cy="326100"/>
              </a:xfrm>
            </p:grpSpPr>
            <p:sp>
              <p:nvSpPr>
                <p:cNvPr id="953" name="Google Shape;953;p9"/>
                <p:cNvSpPr/>
                <p:nvPr/>
              </p:nvSpPr>
              <p:spPr>
                <a:xfrm>
                  <a:off x="3500175" y="5146625"/>
                  <a:ext cx="258550" cy="224350"/>
                </a:xfrm>
                <a:custGeom>
                  <a:avLst/>
                  <a:gdLst/>
                  <a:ahLst/>
                  <a:cxnLst/>
                  <a:rect l="l" t="t" r="r" b="b"/>
                  <a:pathLst>
                    <a:path w="10342" h="8974" extrusionOk="0">
                      <a:moveTo>
                        <a:pt x="5171" y="1"/>
                      </a:moveTo>
                      <a:lnTo>
                        <a:pt x="0" y="8974"/>
                      </a:lnTo>
                      <a:lnTo>
                        <a:pt x="10341" y="8974"/>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9"/>
                <p:cNvSpPr/>
                <p:nvPr/>
              </p:nvSpPr>
              <p:spPr>
                <a:xfrm>
                  <a:off x="3813725" y="5146625"/>
                  <a:ext cx="258550" cy="224350"/>
                </a:xfrm>
                <a:custGeom>
                  <a:avLst/>
                  <a:gdLst/>
                  <a:ahLst/>
                  <a:cxnLst/>
                  <a:rect l="l" t="t" r="r" b="b"/>
                  <a:pathLst>
                    <a:path w="10342" h="8974" extrusionOk="0">
                      <a:moveTo>
                        <a:pt x="5171" y="1"/>
                      </a:moveTo>
                      <a:lnTo>
                        <a:pt x="1" y="8974"/>
                      </a:lnTo>
                      <a:lnTo>
                        <a:pt x="10341" y="8974"/>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9"/>
                <p:cNvSpPr/>
                <p:nvPr/>
              </p:nvSpPr>
              <p:spPr>
                <a:xfrm>
                  <a:off x="4128125" y="5146625"/>
                  <a:ext cx="258525" cy="224350"/>
                </a:xfrm>
                <a:custGeom>
                  <a:avLst/>
                  <a:gdLst/>
                  <a:ahLst/>
                  <a:cxnLst/>
                  <a:rect l="l" t="t" r="r" b="b"/>
                  <a:pathLst>
                    <a:path w="10341" h="8974" extrusionOk="0">
                      <a:moveTo>
                        <a:pt x="5171" y="1"/>
                      </a:moveTo>
                      <a:lnTo>
                        <a:pt x="0" y="8974"/>
                      </a:lnTo>
                      <a:lnTo>
                        <a:pt x="10341" y="8974"/>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9"/>
                <p:cNvSpPr/>
                <p:nvPr/>
              </p:nvSpPr>
              <p:spPr>
                <a:xfrm>
                  <a:off x="4441675" y="5146625"/>
                  <a:ext cx="258550" cy="224350"/>
                </a:xfrm>
                <a:custGeom>
                  <a:avLst/>
                  <a:gdLst/>
                  <a:ahLst/>
                  <a:cxnLst/>
                  <a:rect l="l" t="t" r="r" b="b"/>
                  <a:pathLst>
                    <a:path w="10342" h="8974" extrusionOk="0">
                      <a:moveTo>
                        <a:pt x="5171" y="1"/>
                      </a:moveTo>
                      <a:lnTo>
                        <a:pt x="1" y="8974"/>
                      </a:lnTo>
                      <a:lnTo>
                        <a:pt x="10341" y="8974"/>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9"/>
                <p:cNvSpPr/>
                <p:nvPr/>
              </p:nvSpPr>
              <p:spPr>
                <a:xfrm>
                  <a:off x="4755225" y="5146625"/>
                  <a:ext cx="258550" cy="224350"/>
                </a:xfrm>
                <a:custGeom>
                  <a:avLst/>
                  <a:gdLst/>
                  <a:ahLst/>
                  <a:cxnLst/>
                  <a:rect l="l" t="t" r="r" b="b"/>
                  <a:pathLst>
                    <a:path w="10342" h="8974" extrusionOk="0">
                      <a:moveTo>
                        <a:pt x="5171" y="1"/>
                      </a:moveTo>
                      <a:lnTo>
                        <a:pt x="1" y="8974"/>
                      </a:lnTo>
                      <a:lnTo>
                        <a:pt x="10342" y="8974"/>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9"/>
                <p:cNvSpPr/>
                <p:nvPr/>
              </p:nvSpPr>
              <p:spPr>
                <a:xfrm>
                  <a:off x="5068800" y="5146625"/>
                  <a:ext cx="260200" cy="224350"/>
                </a:xfrm>
                <a:custGeom>
                  <a:avLst/>
                  <a:gdLst/>
                  <a:ahLst/>
                  <a:cxnLst/>
                  <a:rect l="l" t="t" r="r" b="b"/>
                  <a:pathLst>
                    <a:path w="10408" h="8974" extrusionOk="0">
                      <a:moveTo>
                        <a:pt x="5170" y="1"/>
                      </a:moveTo>
                      <a:lnTo>
                        <a:pt x="0" y="8974"/>
                      </a:lnTo>
                      <a:lnTo>
                        <a:pt x="10408" y="8974"/>
                      </a:lnTo>
                      <a:lnTo>
                        <a:pt x="51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9"/>
                <p:cNvSpPr/>
                <p:nvPr/>
              </p:nvSpPr>
              <p:spPr>
                <a:xfrm>
                  <a:off x="4912850" y="5044875"/>
                  <a:ext cx="258550" cy="224375"/>
                </a:xfrm>
                <a:custGeom>
                  <a:avLst/>
                  <a:gdLst/>
                  <a:ahLst/>
                  <a:cxnLst/>
                  <a:rect l="l" t="t" r="r" b="b"/>
                  <a:pathLst>
                    <a:path w="10342" h="8975" extrusionOk="0">
                      <a:moveTo>
                        <a:pt x="8306" y="1168"/>
                      </a:moveTo>
                      <a:lnTo>
                        <a:pt x="5137" y="6639"/>
                      </a:lnTo>
                      <a:lnTo>
                        <a:pt x="1935" y="1168"/>
                      </a:lnTo>
                      <a:close/>
                      <a:moveTo>
                        <a:pt x="0" y="1"/>
                      </a:moveTo>
                      <a:lnTo>
                        <a:pt x="5171" y="8974"/>
                      </a:lnTo>
                      <a:lnTo>
                        <a:pt x="10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9"/>
                <p:cNvSpPr/>
                <p:nvPr/>
              </p:nvSpPr>
              <p:spPr>
                <a:xfrm>
                  <a:off x="5238900" y="5044875"/>
                  <a:ext cx="258550" cy="224375"/>
                </a:xfrm>
                <a:custGeom>
                  <a:avLst/>
                  <a:gdLst/>
                  <a:ahLst/>
                  <a:cxnLst/>
                  <a:rect l="l" t="t" r="r" b="b"/>
                  <a:pathLst>
                    <a:path w="10342" h="8975" extrusionOk="0">
                      <a:moveTo>
                        <a:pt x="8307" y="1168"/>
                      </a:moveTo>
                      <a:lnTo>
                        <a:pt x="5138" y="6639"/>
                      </a:lnTo>
                      <a:lnTo>
                        <a:pt x="1969" y="1168"/>
                      </a:lnTo>
                      <a:close/>
                      <a:moveTo>
                        <a:pt x="1" y="1"/>
                      </a:moveTo>
                      <a:lnTo>
                        <a:pt x="5171" y="8974"/>
                      </a:lnTo>
                      <a:lnTo>
                        <a:pt x="103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9"/>
                <p:cNvSpPr/>
                <p:nvPr/>
              </p:nvSpPr>
              <p:spPr>
                <a:xfrm>
                  <a:off x="4599300" y="5044875"/>
                  <a:ext cx="258525" cy="224375"/>
                </a:xfrm>
                <a:custGeom>
                  <a:avLst/>
                  <a:gdLst/>
                  <a:ahLst/>
                  <a:cxnLst/>
                  <a:rect l="l" t="t" r="r" b="b"/>
                  <a:pathLst>
                    <a:path w="10341" h="8975" extrusionOk="0">
                      <a:moveTo>
                        <a:pt x="8273" y="1168"/>
                      </a:moveTo>
                      <a:lnTo>
                        <a:pt x="5104" y="6639"/>
                      </a:lnTo>
                      <a:lnTo>
                        <a:pt x="1935" y="1168"/>
                      </a:lnTo>
                      <a:close/>
                      <a:moveTo>
                        <a:pt x="0" y="1"/>
                      </a:moveTo>
                      <a:lnTo>
                        <a:pt x="5170" y="8974"/>
                      </a:lnTo>
                      <a:lnTo>
                        <a:pt x="10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9"/>
                <p:cNvSpPr/>
                <p:nvPr/>
              </p:nvSpPr>
              <p:spPr>
                <a:xfrm>
                  <a:off x="4284900" y="5044875"/>
                  <a:ext cx="258550" cy="224375"/>
                </a:xfrm>
                <a:custGeom>
                  <a:avLst/>
                  <a:gdLst/>
                  <a:ahLst/>
                  <a:cxnLst/>
                  <a:rect l="l" t="t" r="r" b="b"/>
                  <a:pathLst>
                    <a:path w="10342" h="8975" extrusionOk="0">
                      <a:moveTo>
                        <a:pt x="8306" y="1168"/>
                      </a:moveTo>
                      <a:lnTo>
                        <a:pt x="5137" y="6639"/>
                      </a:lnTo>
                      <a:lnTo>
                        <a:pt x="1968" y="1168"/>
                      </a:lnTo>
                      <a:close/>
                      <a:moveTo>
                        <a:pt x="0" y="1"/>
                      </a:moveTo>
                      <a:lnTo>
                        <a:pt x="5171" y="8974"/>
                      </a:lnTo>
                      <a:lnTo>
                        <a:pt x="10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9"/>
                <p:cNvSpPr/>
                <p:nvPr/>
              </p:nvSpPr>
              <p:spPr>
                <a:xfrm>
                  <a:off x="3971350" y="5044875"/>
                  <a:ext cx="258525" cy="224375"/>
                </a:xfrm>
                <a:custGeom>
                  <a:avLst/>
                  <a:gdLst/>
                  <a:ahLst/>
                  <a:cxnLst/>
                  <a:rect l="l" t="t" r="r" b="b"/>
                  <a:pathLst>
                    <a:path w="10341" h="8975" extrusionOk="0">
                      <a:moveTo>
                        <a:pt x="8306" y="1168"/>
                      </a:moveTo>
                      <a:lnTo>
                        <a:pt x="5137" y="6639"/>
                      </a:lnTo>
                      <a:lnTo>
                        <a:pt x="1968" y="1168"/>
                      </a:lnTo>
                      <a:close/>
                      <a:moveTo>
                        <a:pt x="0" y="1"/>
                      </a:moveTo>
                      <a:lnTo>
                        <a:pt x="5170" y="8974"/>
                      </a:lnTo>
                      <a:lnTo>
                        <a:pt x="10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9"/>
                <p:cNvSpPr/>
                <p:nvPr/>
              </p:nvSpPr>
              <p:spPr>
                <a:xfrm>
                  <a:off x="3657775" y="5044875"/>
                  <a:ext cx="258550" cy="224375"/>
                </a:xfrm>
                <a:custGeom>
                  <a:avLst/>
                  <a:gdLst/>
                  <a:ahLst/>
                  <a:cxnLst/>
                  <a:rect l="l" t="t" r="r" b="b"/>
                  <a:pathLst>
                    <a:path w="10342" h="8975" extrusionOk="0">
                      <a:moveTo>
                        <a:pt x="8307" y="1168"/>
                      </a:moveTo>
                      <a:lnTo>
                        <a:pt x="5138" y="6639"/>
                      </a:lnTo>
                      <a:lnTo>
                        <a:pt x="1969" y="1168"/>
                      </a:lnTo>
                      <a:close/>
                      <a:moveTo>
                        <a:pt x="1" y="1"/>
                      </a:moveTo>
                      <a:lnTo>
                        <a:pt x="5171" y="8974"/>
                      </a:lnTo>
                      <a:lnTo>
                        <a:pt x="103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9"/>
                <p:cNvSpPr/>
                <p:nvPr/>
              </p:nvSpPr>
              <p:spPr>
                <a:xfrm>
                  <a:off x="3330875" y="5044875"/>
                  <a:ext cx="259375" cy="224375"/>
                </a:xfrm>
                <a:custGeom>
                  <a:avLst/>
                  <a:gdLst/>
                  <a:ahLst/>
                  <a:cxnLst/>
                  <a:rect l="l" t="t" r="r" b="b"/>
                  <a:pathLst>
                    <a:path w="10375" h="8975" extrusionOk="0">
                      <a:moveTo>
                        <a:pt x="8373" y="1168"/>
                      </a:moveTo>
                      <a:lnTo>
                        <a:pt x="5205" y="6639"/>
                      </a:lnTo>
                      <a:lnTo>
                        <a:pt x="2036" y="1168"/>
                      </a:lnTo>
                      <a:close/>
                      <a:moveTo>
                        <a:pt x="1" y="1"/>
                      </a:moveTo>
                      <a:lnTo>
                        <a:pt x="5205" y="8974"/>
                      </a:lnTo>
                      <a:lnTo>
                        <a:pt x="103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9"/>
                <p:cNvSpPr/>
                <p:nvPr/>
              </p:nvSpPr>
              <p:spPr>
                <a:xfrm>
                  <a:off x="5399850" y="5146625"/>
                  <a:ext cx="258550" cy="224350"/>
                </a:xfrm>
                <a:custGeom>
                  <a:avLst/>
                  <a:gdLst/>
                  <a:ahLst/>
                  <a:cxnLst/>
                  <a:rect l="l" t="t" r="r" b="b"/>
                  <a:pathLst>
                    <a:path w="10342" h="8974" extrusionOk="0">
                      <a:moveTo>
                        <a:pt x="5171" y="1"/>
                      </a:moveTo>
                      <a:lnTo>
                        <a:pt x="1" y="8974"/>
                      </a:lnTo>
                      <a:lnTo>
                        <a:pt x="10342" y="8974"/>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9"/>
                <p:cNvSpPr/>
                <p:nvPr/>
              </p:nvSpPr>
              <p:spPr>
                <a:xfrm>
                  <a:off x="5713425" y="5146625"/>
                  <a:ext cx="258525" cy="224350"/>
                </a:xfrm>
                <a:custGeom>
                  <a:avLst/>
                  <a:gdLst/>
                  <a:ahLst/>
                  <a:cxnLst/>
                  <a:rect l="l" t="t" r="r" b="b"/>
                  <a:pathLst>
                    <a:path w="10341" h="8974" extrusionOk="0">
                      <a:moveTo>
                        <a:pt x="5171" y="1"/>
                      </a:moveTo>
                      <a:lnTo>
                        <a:pt x="0" y="8974"/>
                      </a:lnTo>
                      <a:lnTo>
                        <a:pt x="10341" y="8974"/>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9"/>
                <p:cNvSpPr/>
                <p:nvPr/>
              </p:nvSpPr>
              <p:spPr>
                <a:xfrm>
                  <a:off x="6026975" y="5146625"/>
                  <a:ext cx="259375" cy="224350"/>
                </a:xfrm>
                <a:custGeom>
                  <a:avLst/>
                  <a:gdLst/>
                  <a:ahLst/>
                  <a:cxnLst/>
                  <a:rect l="l" t="t" r="r" b="b"/>
                  <a:pathLst>
                    <a:path w="10375" h="8974" extrusionOk="0">
                      <a:moveTo>
                        <a:pt x="5171" y="1"/>
                      </a:moveTo>
                      <a:lnTo>
                        <a:pt x="1" y="8974"/>
                      </a:lnTo>
                      <a:lnTo>
                        <a:pt x="10375" y="8974"/>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9"/>
                <p:cNvSpPr/>
                <p:nvPr/>
              </p:nvSpPr>
              <p:spPr>
                <a:xfrm>
                  <a:off x="5871025" y="5044875"/>
                  <a:ext cx="258550" cy="224375"/>
                </a:xfrm>
                <a:custGeom>
                  <a:avLst/>
                  <a:gdLst/>
                  <a:ahLst/>
                  <a:cxnLst/>
                  <a:rect l="l" t="t" r="r" b="b"/>
                  <a:pathLst>
                    <a:path w="10342" h="8975" extrusionOk="0">
                      <a:moveTo>
                        <a:pt x="8273" y="1168"/>
                      </a:moveTo>
                      <a:lnTo>
                        <a:pt x="5104" y="6639"/>
                      </a:lnTo>
                      <a:lnTo>
                        <a:pt x="1935" y="1168"/>
                      </a:lnTo>
                      <a:close/>
                      <a:moveTo>
                        <a:pt x="1" y="1"/>
                      </a:moveTo>
                      <a:lnTo>
                        <a:pt x="5171" y="8974"/>
                      </a:lnTo>
                      <a:lnTo>
                        <a:pt x="10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9"/>
                <p:cNvSpPr/>
                <p:nvPr/>
              </p:nvSpPr>
              <p:spPr>
                <a:xfrm>
                  <a:off x="5556650" y="5044875"/>
                  <a:ext cx="258525" cy="224375"/>
                </a:xfrm>
                <a:custGeom>
                  <a:avLst/>
                  <a:gdLst/>
                  <a:ahLst/>
                  <a:cxnLst/>
                  <a:rect l="l" t="t" r="r" b="b"/>
                  <a:pathLst>
                    <a:path w="10341" h="8975" extrusionOk="0">
                      <a:moveTo>
                        <a:pt x="8306" y="1168"/>
                      </a:moveTo>
                      <a:lnTo>
                        <a:pt x="5137" y="6639"/>
                      </a:lnTo>
                      <a:lnTo>
                        <a:pt x="1968" y="1168"/>
                      </a:lnTo>
                      <a:close/>
                      <a:moveTo>
                        <a:pt x="0" y="1"/>
                      </a:moveTo>
                      <a:lnTo>
                        <a:pt x="5170" y="8974"/>
                      </a:lnTo>
                      <a:lnTo>
                        <a:pt x="10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1" name="Google Shape;971;p9"/>
              <p:cNvGrpSpPr/>
              <p:nvPr/>
            </p:nvGrpSpPr>
            <p:grpSpPr>
              <a:xfrm flipH="1">
                <a:off x="-1744926" y="4691700"/>
                <a:ext cx="2955475" cy="326100"/>
                <a:chOff x="3330875" y="5044875"/>
                <a:chExt cx="2955475" cy="326100"/>
              </a:xfrm>
            </p:grpSpPr>
            <p:sp>
              <p:nvSpPr>
                <p:cNvPr id="972" name="Google Shape;972;p9"/>
                <p:cNvSpPr/>
                <p:nvPr/>
              </p:nvSpPr>
              <p:spPr>
                <a:xfrm>
                  <a:off x="3500175" y="5146625"/>
                  <a:ext cx="258550" cy="224350"/>
                </a:xfrm>
                <a:custGeom>
                  <a:avLst/>
                  <a:gdLst/>
                  <a:ahLst/>
                  <a:cxnLst/>
                  <a:rect l="l" t="t" r="r" b="b"/>
                  <a:pathLst>
                    <a:path w="10342" h="8974" extrusionOk="0">
                      <a:moveTo>
                        <a:pt x="5171" y="1"/>
                      </a:moveTo>
                      <a:lnTo>
                        <a:pt x="0" y="8974"/>
                      </a:lnTo>
                      <a:lnTo>
                        <a:pt x="10341" y="8974"/>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9"/>
                <p:cNvSpPr/>
                <p:nvPr/>
              </p:nvSpPr>
              <p:spPr>
                <a:xfrm>
                  <a:off x="3813725" y="5146625"/>
                  <a:ext cx="258550" cy="224350"/>
                </a:xfrm>
                <a:custGeom>
                  <a:avLst/>
                  <a:gdLst/>
                  <a:ahLst/>
                  <a:cxnLst/>
                  <a:rect l="l" t="t" r="r" b="b"/>
                  <a:pathLst>
                    <a:path w="10342" h="8974" extrusionOk="0">
                      <a:moveTo>
                        <a:pt x="5171" y="1"/>
                      </a:moveTo>
                      <a:lnTo>
                        <a:pt x="1" y="8974"/>
                      </a:lnTo>
                      <a:lnTo>
                        <a:pt x="10341" y="8974"/>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9"/>
                <p:cNvSpPr/>
                <p:nvPr/>
              </p:nvSpPr>
              <p:spPr>
                <a:xfrm>
                  <a:off x="4128125" y="5146625"/>
                  <a:ext cx="258525" cy="224350"/>
                </a:xfrm>
                <a:custGeom>
                  <a:avLst/>
                  <a:gdLst/>
                  <a:ahLst/>
                  <a:cxnLst/>
                  <a:rect l="l" t="t" r="r" b="b"/>
                  <a:pathLst>
                    <a:path w="10341" h="8974" extrusionOk="0">
                      <a:moveTo>
                        <a:pt x="5171" y="1"/>
                      </a:moveTo>
                      <a:lnTo>
                        <a:pt x="0" y="8974"/>
                      </a:lnTo>
                      <a:lnTo>
                        <a:pt x="10341" y="8974"/>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9"/>
                <p:cNvSpPr/>
                <p:nvPr/>
              </p:nvSpPr>
              <p:spPr>
                <a:xfrm>
                  <a:off x="4441675" y="5146625"/>
                  <a:ext cx="258550" cy="224350"/>
                </a:xfrm>
                <a:custGeom>
                  <a:avLst/>
                  <a:gdLst/>
                  <a:ahLst/>
                  <a:cxnLst/>
                  <a:rect l="l" t="t" r="r" b="b"/>
                  <a:pathLst>
                    <a:path w="10342" h="8974" extrusionOk="0">
                      <a:moveTo>
                        <a:pt x="5171" y="1"/>
                      </a:moveTo>
                      <a:lnTo>
                        <a:pt x="1" y="8974"/>
                      </a:lnTo>
                      <a:lnTo>
                        <a:pt x="10341" y="8974"/>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9"/>
                <p:cNvSpPr/>
                <p:nvPr/>
              </p:nvSpPr>
              <p:spPr>
                <a:xfrm>
                  <a:off x="4755225" y="5146625"/>
                  <a:ext cx="258550" cy="224350"/>
                </a:xfrm>
                <a:custGeom>
                  <a:avLst/>
                  <a:gdLst/>
                  <a:ahLst/>
                  <a:cxnLst/>
                  <a:rect l="l" t="t" r="r" b="b"/>
                  <a:pathLst>
                    <a:path w="10342" h="8974" extrusionOk="0">
                      <a:moveTo>
                        <a:pt x="5171" y="1"/>
                      </a:moveTo>
                      <a:lnTo>
                        <a:pt x="1" y="8974"/>
                      </a:lnTo>
                      <a:lnTo>
                        <a:pt x="10342" y="8974"/>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9"/>
                <p:cNvSpPr/>
                <p:nvPr/>
              </p:nvSpPr>
              <p:spPr>
                <a:xfrm>
                  <a:off x="5068800" y="5146625"/>
                  <a:ext cx="260200" cy="224350"/>
                </a:xfrm>
                <a:custGeom>
                  <a:avLst/>
                  <a:gdLst/>
                  <a:ahLst/>
                  <a:cxnLst/>
                  <a:rect l="l" t="t" r="r" b="b"/>
                  <a:pathLst>
                    <a:path w="10408" h="8974" extrusionOk="0">
                      <a:moveTo>
                        <a:pt x="5170" y="1"/>
                      </a:moveTo>
                      <a:lnTo>
                        <a:pt x="0" y="8974"/>
                      </a:lnTo>
                      <a:lnTo>
                        <a:pt x="10408" y="8974"/>
                      </a:lnTo>
                      <a:lnTo>
                        <a:pt x="51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9"/>
                <p:cNvSpPr/>
                <p:nvPr/>
              </p:nvSpPr>
              <p:spPr>
                <a:xfrm>
                  <a:off x="4912850" y="5044875"/>
                  <a:ext cx="258550" cy="224375"/>
                </a:xfrm>
                <a:custGeom>
                  <a:avLst/>
                  <a:gdLst/>
                  <a:ahLst/>
                  <a:cxnLst/>
                  <a:rect l="l" t="t" r="r" b="b"/>
                  <a:pathLst>
                    <a:path w="10342" h="8975" extrusionOk="0">
                      <a:moveTo>
                        <a:pt x="8306" y="1168"/>
                      </a:moveTo>
                      <a:lnTo>
                        <a:pt x="5137" y="6639"/>
                      </a:lnTo>
                      <a:lnTo>
                        <a:pt x="1935" y="1168"/>
                      </a:lnTo>
                      <a:close/>
                      <a:moveTo>
                        <a:pt x="0" y="1"/>
                      </a:moveTo>
                      <a:lnTo>
                        <a:pt x="5171" y="8974"/>
                      </a:lnTo>
                      <a:lnTo>
                        <a:pt x="10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9"/>
                <p:cNvSpPr/>
                <p:nvPr/>
              </p:nvSpPr>
              <p:spPr>
                <a:xfrm>
                  <a:off x="5238900" y="5044875"/>
                  <a:ext cx="258550" cy="224375"/>
                </a:xfrm>
                <a:custGeom>
                  <a:avLst/>
                  <a:gdLst/>
                  <a:ahLst/>
                  <a:cxnLst/>
                  <a:rect l="l" t="t" r="r" b="b"/>
                  <a:pathLst>
                    <a:path w="10342" h="8975" extrusionOk="0">
                      <a:moveTo>
                        <a:pt x="8307" y="1168"/>
                      </a:moveTo>
                      <a:lnTo>
                        <a:pt x="5138" y="6639"/>
                      </a:lnTo>
                      <a:lnTo>
                        <a:pt x="1969" y="1168"/>
                      </a:lnTo>
                      <a:close/>
                      <a:moveTo>
                        <a:pt x="1" y="1"/>
                      </a:moveTo>
                      <a:lnTo>
                        <a:pt x="5171" y="8974"/>
                      </a:lnTo>
                      <a:lnTo>
                        <a:pt x="103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9"/>
                <p:cNvSpPr/>
                <p:nvPr/>
              </p:nvSpPr>
              <p:spPr>
                <a:xfrm>
                  <a:off x="4599300" y="5044875"/>
                  <a:ext cx="258525" cy="224375"/>
                </a:xfrm>
                <a:custGeom>
                  <a:avLst/>
                  <a:gdLst/>
                  <a:ahLst/>
                  <a:cxnLst/>
                  <a:rect l="l" t="t" r="r" b="b"/>
                  <a:pathLst>
                    <a:path w="10341" h="8975" extrusionOk="0">
                      <a:moveTo>
                        <a:pt x="8273" y="1168"/>
                      </a:moveTo>
                      <a:lnTo>
                        <a:pt x="5104" y="6639"/>
                      </a:lnTo>
                      <a:lnTo>
                        <a:pt x="1935" y="1168"/>
                      </a:lnTo>
                      <a:close/>
                      <a:moveTo>
                        <a:pt x="0" y="1"/>
                      </a:moveTo>
                      <a:lnTo>
                        <a:pt x="5170" y="8974"/>
                      </a:lnTo>
                      <a:lnTo>
                        <a:pt x="10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9"/>
                <p:cNvSpPr/>
                <p:nvPr/>
              </p:nvSpPr>
              <p:spPr>
                <a:xfrm>
                  <a:off x="4284900" y="5044875"/>
                  <a:ext cx="258550" cy="224375"/>
                </a:xfrm>
                <a:custGeom>
                  <a:avLst/>
                  <a:gdLst/>
                  <a:ahLst/>
                  <a:cxnLst/>
                  <a:rect l="l" t="t" r="r" b="b"/>
                  <a:pathLst>
                    <a:path w="10342" h="8975" extrusionOk="0">
                      <a:moveTo>
                        <a:pt x="8306" y="1168"/>
                      </a:moveTo>
                      <a:lnTo>
                        <a:pt x="5137" y="6639"/>
                      </a:lnTo>
                      <a:lnTo>
                        <a:pt x="1968" y="1168"/>
                      </a:lnTo>
                      <a:close/>
                      <a:moveTo>
                        <a:pt x="0" y="1"/>
                      </a:moveTo>
                      <a:lnTo>
                        <a:pt x="5171" y="8974"/>
                      </a:lnTo>
                      <a:lnTo>
                        <a:pt x="10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9"/>
                <p:cNvSpPr/>
                <p:nvPr/>
              </p:nvSpPr>
              <p:spPr>
                <a:xfrm>
                  <a:off x="3971350" y="5044875"/>
                  <a:ext cx="258525" cy="224375"/>
                </a:xfrm>
                <a:custGeom>
                  <a:avLst/>
                  <a:gdLst/>
                  <a:ahLst/>
                  <a:cxnLst/>
                  <a:rect l="l" t="t" r="r" b="b"/>
                  <a:pathLst>
                    <a:path w="10341" h="8975" extrusionOk="0">
                      <a:moveTo>
                        <a:pt x="8306" y="1168"/>
                      </a:moveTo>
                      <a:lnTo>
                        <a:pt x="5137" y="6639"/>
                      </a:lnTo>
                      <a:lnTo>
                        <a:pt x="1968" y="1168"/>
                      </a:lnTo>
                      <a:close/>
                      <a:moveTo>
                        <a:pt x="0" y="1"/>
                      </a:moveTo>
                      <a:lnTo>
                        <a:pt x="5170" y="8974"/>
                      </a:lnTo>
                      <a:lnTo>
                        <a:pt x="10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9"/>
                <p:cNvSpPr/>
                <p:nvPr/>
              </p:nvSpPr>
              <p:spPr>
                <a:xfrm>
                  <a:off x="3657775" y="5044875"/>
                  <a:ext cx="258550" cy="224375"/>
                </a:xfrm>
                <a:custGeom>
                  <a:avLst/>
                  <a:gdLst/>
                  <a:ahLst/>
                  <a:cxnLst/>
                  <a:rect l="l" t="t" r="r" b="b"/>
                  <a:pathLst>
                    <a:path w="10342" h="8975" extrusionOk="0">
                      <a:moveTo>
                        <a:pt x="8307" y="1168"/>
                      </a:moveTo>
                      <a:lnTo>
                        <a:pt x="5138" y="6639"/>
                      </a:lnTo>
                      <a:lnTo>
                        <a:pt x="1969" y="1168"/>
                      </a:lnTo>
                      <a:close/>
                      <a:moveTo>
                        <a:pt x="1" y="1"/>
                      </a:moveTo>
                      <a:lnTo>
                        <a:pt x="5171" y="8974"/>
                      </a:lnTo>
                      <a:lnTo>
                        <a:pt x="103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9"/>
                <p:cNvSpPr/>
                <p:nvPr/>
              </p:nvSpPr>
              <p:spPr>
                <a:xfrm>
                  <a:off x="3330875" y="5044875"/>
                  <a:ext cx="259375" cy="224375"/>
                </a:xfrm>
                <a:custGeom>
                  <a:avLst/>
                  <a:gdLst/>
                  <a:ahLst/>
                  <a:cxnLst/>
                  <a:rect l="l" t="t" r="r" b="b"/>
                  <a:pathLst>
                    <a:path w="10375" h="8975" extrusionOk="0">
                      <a:moveTo>
                        <a:pt x="8373" y="1168"/>
                      </a:moveTo>
                      <a:lnTo>
                        <a:pt x="5205" y="6639"/>
                      </a:lnTo>
                      <a:lnTo>
                        <a:pt x="2036" y="1168"/>
                      </a:lnTo>
                      <a:close/>
                      <a:moveTo>
                        <a:pt x="1" y="1"/>
                      </a:moveTo>
                      <a:lnTo>
                        <a:pt x="5205" y="8974"/>
                      </a:lnTo>
                      <a:lnTo>
                        <a:pt x="103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9"/>
                <p:cNvSpPr/>
                <p:nvPr/>
              </p:nvSpPr>
              <p:spPr>
                <a:xfrm>
                  <a:off x="5399850" y="5146625"/>
                  <a:ext cx="258550" cy="224350"/>
                </a:xfrm>
                <a:custGeom>
                  <a:avLst/>
                  <a:gdLst/>
                  <a:ahLst/>
                  <a:cxnLst/>
                  <a:rect l="l" t="t" r="r" b="b"/>
                  <a:pathLst>
                    <a:path w="10342" h="8974" extrusionOk="0">
                      <a:moveTo>
                        <a:pt x="5171" y="1"/>
                      </a:moveTo>
                      <a:lnTo>
                        <a:pt x="1" y="8974"/>
                      </a:lnTo>
                      <a:lnTo>
                        <a:pt x="10342" y="8974"/>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9"/>
                <p:cNvSpPr/>
                <p:nvPr/>
              </p:nvSpPr>
              <p:spPr>
                <a:xfrm>
                  <a:off x="5713425" y="5146625"/>
                  <a:ext cx="258525" cy="224350"/>
                </a:xfrm>
                <a:custGeom>
                  <a:avLst/>
                  <a:gdLst/>
                  <a:ahLst/>
                  <a:cxnLst/>
                  <a:rect l="l" t="t" r="r" b="b"/>
                  <a:pathLst>
                    <a:path w="10341" h="8974" extrusionOk="0">
                      <a:moveTo>
                        <a:pt x="5171" y="1"/>
                      </a:moveTo>
                      <a:lnTo>
                        <a:pt x="0" y="8974"/>
                      </a:lnTo>
                      <a:lnTo>
                        <a:pt x="10341" y="8974"/>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9"/>
                <p:cNvSpPr/>
                <p:nvPr/>
              </p:nvSpPr>
              <p:spPr>
                <a:xfrm>
                  <a:off x="6026975" y="5146625"/>
                  <a:ext cx="259375" cy="224350"/>
                </a:xfrm>
                <a:custGeom>
                  <a:avLst/>
                  <a:gdLst/>
                  <a:ahLst/>
                  <a:cxnLst/>
                  <a:rect l="l" t="t" r="r" b="b"/>
                  <a:pathLst>
                    <a:path w="10375" h="8974" extrusionOk="0">
                      <a:moveTo>
                        <a:pt x="5171" y="1"/>
                      </a:moveTo>
                      <a:lnTo>
                        <a:pt x="1" y="8974"/>
                      </a:lnTo>
                      <a:lnTo>
                        <a:pt x="10375" y="8974"/>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9"/>
                <p:cNvSpPr/>
                <p:nvPr/>
              </p:nvSpPr>
              <p:spPr>
                <a:xfrm>
                  <a:off x="5871025" y="5044875"/>
                  <a:ext cx="258550" cy="224375"/>
                </a:xfrm>
                <a:custGeom>
                  <a:avLst/>
                  <a:gdLst/>
                  <a:ahLst/>
                  <a:cxnLst/>
                  <a:rect l="l" t="t" r="r" b="b"/>
                  <a:pathLst>
                    <a:path w="10342" h="8975" extrusionOk="0">
                      <a:moveTo>
                        <a:pt x="8273" y="1168"/>
                      </a:moveTo>
                      <a:lnTo>
                        <a:pt x="5104" y="6639"/>
                      </a:lnTo>
                      <a:lnTo>
                        <a:pt x="1935" y="1168"/>
                      </a:lnTo>
                      <a:close/>
                      <a:moveTo>
                        <a:pt x="1" y="1"/>
                      </a:moveTo>
                      <a:lnTo>
                        <a:pt x="5171" y="8974"/>
                      </a:lnTo>
                      <a:lnTo>
                        <a:pt x="10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9"/>
                <p:cNvSpPr/>
                <p:nvPr/>
              </p:nvSpPr>
              <p:spPr>
                <a:xfrm>
                  <a:off x="5556650" y="5044875"/>
                  <a:ext cx="258525" cy="224375"/>
                </a:xfrm>
                <a:custGeom>
                  <a:avLst/>
                  <a:gdLst/>
                  <a:ahLst/>
                  <a:cxnLst/>
                  <a:rect l="l" t="t" r="r" b="b"/>
                  <a:pathLst>
                    <a:path w="10341" h="8975" extrusionOk="0">
                      <a:moveTo>
                        <a:pt x="8306" y="1168"/>
                      </a:moveTo>
                      <a:lnTo>
                        <a:pt x="5137" y="6639"/>
                      </a:lnTo>
                      <a:lnTo>
                        <a:pt x="1968" y="1168"/>
                      </a:lnTo>
                      <a:close/>
                      <a:moveTo>
                        <a:pt x="0" y="1"/>
                      </a:moveTo>
                      <a:lnTo>
                        <a:pt x="5170" y="8974"/>
                      </a:lnTo>
                      <a:lnTo>
                        <a:pt x="10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0"/>
        <p:cNvGrpSpPr/>
        <p:nvPr/>
      </p:nvGrpSpPr>
      <p:grpSpPr>
        <a:xfrm>
          <a:off x="0" y="0"/>
          <a:ext cx="0" cy="0"/>
          <a:chOff x="0" y="0"/>
          <a:chExt cx="0" cy="0"/>
        </a:xfrm>
      </p:grpSpPr>
      <p:pic>
        <p:nvPicPr>
          <p:cNvPr id="991" name="Google Shape;991;p10"/>
          <p:cNvPicPr preferRelativeResize="0"/>
          <p:nvPr/>
        </p:nvPicPr>
        <p:blipFill>
          <a:blip r:embed="rId2">
            <a:alphaModFix amt="44000"/>
          </a:blip>
          <a:stretch>
            <a:fillRect/>
          </a:stretch>
        </p:blipFill>
        <p:spPr>
          <a:xfrm>
            <a:off x="0" y="0"/>
            <a:ext cx="9144000" cy="5143500"/>
          </a:xfrm>
          <a:prstGeom prst="rect">
            <a:avLst/>
          </a:prstGeom>
          <a:noFill/>
          <a:ln>
            <a:noFill/>
          </a:ln>
        </p:spPr>
      </p:pic>
      <p:sp>
        <p:nvSpPr>
          <p:cNvPr id="992" name="Google Shape;992;p10"/>
          <p:cNvSpPr txBox="1">
            <a:spLocks noGrp="1"/>
          </p:cNvSpPr>
          <p:nvPr>
            <p:ph type="title"/>
          </p:nvPr>
        </p:nvSpPr>
        <p:spPr>
          <a:xfrm>
            <a:off x="6034000" y="2639700"/>
            <a:ext cx="2386200" cy="1834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93"/>
        <p:cNvGrpSpPr/>
        <p:nvPr/>
      </p:nvGrpSpPr>
      <p:grpSpPr>
        <a:xfrm>
          <a:off x="0" y="0"/>
          <a:ext cx="0" cy="0"/>
          <a:chOff x="0" y="0"/>
          <a:chExt cx="0" cy="0"/>
        </a:xfrm>
      </p:grpSpPr>
      <p:pic>
        <p:nvPicPr>
          <p:cNvPr id="994" name="Google Shape;994;p11"/>
          <p:cNvPicPr preferRelativeResize="0"/>
          <p:nvPr/>
        </p:nvPicPr>
        <p:blipFill>
          <a:blip r:embed="rId2">
            <a:alphaModFix/>
          </a:blip>
          <a:stretch>
            <a:fillRect/>
          </a:stretch>
        </p:blipFill>
        <p:spPr>
          <a:xfrm>
            <a:off x="0" y="0"/>
            <a:ext cx="9144000" cy="5143500"/>
          </a:xfrm>
          <a:prstGeom prst="rect">
            <a:avLst/>
          </a:prstGeom>
          <a:noFill/>
          <a:ln>
            <a:noFill/>
          </a:ln>
        </p:spPr>
      </p:pic>
      <p:sp>
        <p:nvSpPr>
          <p:cNvPr id="995" name="Google Shape;995;p11"/>
          <p:cNvSpPr txBox="1">
            <a:spLocks noGrp="1"/>
          </p:cNvSpPr>
          <p:nvPr>
            <p:ph type="title" hasCustomPrompt="1"/>
          </p:nvPr>
        </p:nvSpPr>
        <p:spPr>
          <a:xfrm>
            <a:off x="3588200" y="1653775"/>
            <a:ext cx="4837800" cy="136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96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996" name="Google Shape;996;p11"/>
          <p:cNvSpPr txBox="1">
            <a:spLocks noGrp="1"/>
          </p:cNvSpPr>
          <p:nvPr>
            <p:ph type="subTitle" idx="1"/>
          </p:nvPr>
        </p:nvSpPr>
        <p:spPr>
          <a:xfrm>
            <a:off x="3588200" y="3040450"/>
            <a:ext cx="4837800" cy="475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997" name="Google Shape;997;p11"/>
          <p:cNvGrpSpPr/>
          <p:nvPr/>
        </p:nvGrpSpPr>
        <p:grpSpPr>
          <a:xfrm>
            <a:off x="-247550" y="203325"/>
            <a:ext cx="1978800" cy="4730350"/>
            <a:chOff x="-1980025" y="-3986100"/>
            <a:chExt cx="1978800" cy="4730350"/>
          </a:xfrm>
        </p:grpSpPr>
        <p:sp>
          <p:nvSpPr>
            <p:cNvPr id="998" name="Google Shape;998;p11"/>
            <p:cNvSpPr/>
            <p:nvPr/>
          </p:nvSpPr>
          <p:spPr>
            <a:xfrm>
              <a:off x="-1631225" y="223700"/>
              <a:ext cx="601100" cy="520550"/>
            </a:xfrm>
            <a:custGeom>
              <a:avLst/>
              <a:gdLst/>
              <a:ahLst/>
              <a:cxnLst/>
              <a:rect l="l" t="t" r="r" b="b"/>
              <a:pathLst>
                <a:path w="24044" h="20822" extrusionOk="0">
                  <a:moveTo>
                    <a:pt x="12037" y="2462"/>
                  </a:moveTo>
                  <a:lnTo>
                    <a:pt x="21916" y="19606"/>
                  </a:lnTo>
                  <a:lnTo>
                    <a:pt x="2159" y="19606"/>
                  </a:lnTo>
                  <a:lnTo>
                    <a:pt x="12037" y="2462"/>
                  </a:lnTo>
                  <a:close/>
                  <a:moveTo>
                    <a:pt x="12037" y="0"/>
                  </a:moveTo>
                  <a:lnTo>
                    <a:pt x="1" y="20821"/>
                  </a:lnTo>
                  <a:lnTo>
                    <a:pt x="24044" y="20821"/>
                  </a:lnTo>
                  <a:lnTo>
                    <a:pt x="12037"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1"/>
            <p:cNvSpPr/>
            <p:nvPr/>
          </p:nvSpPr>
          <p:spPr>
            <a:xfrm>
              <a:off x="-1980025" y="48175"/>
              <a:ext cx="601100" cy="520550"/>
            </a:xfrm>
            <a:custGeom>
              <a:avLst/>
              <a:gdLst/>
              <a:ahLst/>
              <a:cxnLst/>
              <a:rect l="l" t="t" r="r" b="b"/>
              <a:pathLst>
                <a:path w="24044" h="20822" extrusionOk="0">
                  <a:moveTo>
                    <a:pt x="21916" y="1246"/>
                  </a:moveTo>
                  <a:lnTo>
                    <a:pt x="12038" y="18389"/>
                  </a:lnTo>
                  <a:lnTo>
                    <a:pt x="2159" y="1246"/>
                  </a:lnTo>
                  <a:close/>
                  <a:moveTo>
                    <a:pt x="1" y="0"/>
                  </a:moveTo>
                  <a:lnTo>
                    <a:pt x="12038" y="20821"/>
                  </a:lnTo>
                  <a:lnTo>
                    <a:pt x="24044"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1"/>
            <p:cNvSpPr/>
            <p:nvPr/>
          </p:nvSpPr>
          <p:spPr>
            <a:xfrm>
              <a:off x="-1288500" y="48175"/>
              <a:ext cx="601100" cy="520550"/>
            </a:xfrm>
            <a:custGeom>
              <a:avLst/>
              <a:gdLst/>
              <a:ahLst/>
              <a:cxnLst/>
              <a:rect l="l" t="t" r="r" b="b"/>
              <a:pathLst>
                <a:path w="24044" h="20822" extrusionOk="0">
                  <a:moveTo>
                    <a:pt x="21885" y="1246"/>
                  </a:moveTo>
                  <a:lnTo>
                    <a:pt x="12006" y="18389"/>
                  </a:lnTo>
                  <a:lnTo>
                    <a:pt x="2128" y="1246"/>
                  </a:lnTo>
                  <a:close/>
                  <a:moveTo>
                    <a:pt x="0" y="0"/>
                  </a:moveTo>
                  <a:lnTo>
                    <a:pt x="12037" y="20821"/>
                  </a:lnTo>
                  <a:lnTo>
                    <a:pt x="24043"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1"/>
            <p:cNvSpPr/>
            <p:nvPr/>
          </p:nvSpPr>
          <p:spPr>
            <a:xfrm>
              <a:off x="-1631225" y="-581025"/>
              <a:ext cx="601100" cy="520550"/>
            </a:xfrm>
            <a:custGeom>
              <a:avLst/>
              <a:gdLst/>
              <a:ahLst/>
              <a:cxnLst/>
              <a:rect l="l" t="t" r="r" b="b"/>
              <a:pathLst>
                <a:path w="24044" h="20822" extrusionOk="0">
                  <a:moveTo>
                    <a:pt x="12037" y="2463"/>
                  </a:moveTo>
                  <a:lnTo>
                    <a:pt x="21916" y="19606"/>
                  </a:lnTo>
                  <a:lnTo>
                    <a:pt x="2159" y="19606"/>
                  </a:lnTo>
                  <a:lnTo>
                    <a:pt x="12037" y="2463"/>
                  </a:lnTo>
                  <a:close/>
                  <a:moveTo>
                    <a:pt x="12037" y="1"/>
                  </a:moveTo>
                  <a:lnTo>
                    <a:pt x="1" y="20821"/>
                  </a:lnTo>
                  <a:lnTo>
                    <a:pt x="24044" y="20821"/>
                  </a:lnTo>
                  <a:lnTo>
                    <a:pt x="12037"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1"/>
            <p:cNvSpPr/>
            <p:nvPr/>
          </p:nvSpPr>
          <p:spPr>
            <a:xfrm>
              <a:off x="-1980025" y="-755800"/>
              <a:ext cx="601100" cy="520550"/>
            </a:xfrm>
            <a:custGeom>
              <a:avLst/>
              <a:gdLst/>
              <a:ahLst/>
              <a:cxnLst/>
              <a:rect l="l" t="t" r="r" b="b"/>
              <a:pathLst>
                <a:path w="24044" h="20822" extrusionOk="0">
                  <a:moveTo>
                    <a:pt x="21916" y="1216"/>
                  </a:moveTo>
                  <a:lnTo>
                    <a:pt x="12038" y="18359"/>
                  </a:lnTo>
                  <a:lnTo>
                    <a:pt x="2159" y="1216"/>
                  </a:lnTo>
                  <a:close/>
                  <a:moveTo>
                    <a:pt x="1" y="1"/>
                  </a:moveTo>
                  <a:lnTo>
                    <a:pt x="12038" y="20822"/>
                  </a:lnTo>
                  <a:lnTo>
                    <a:pt x="24044"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1"/>
            <p:cNvSpPr/>
            <p:nvPr/>
          </p:nvSpPr>
          <p:spPr>
            <a:xfrm>
              <a:off x="-1288500" y="-755800"/>
              <a:ext cx="601100" cy="520550"/>
            </a:xfrm>
            <a:custGeom>
              <a:avLst/>
              <a:gdLst/>
              <a:ahLst/>
              <a:cxnLst/>
              <a:rect l="l" t="t" r="r" b="b"/>
              <a:pathLst>
                <a:path w="24044" h="20822" extrusionOk="0">
                  <a:moveTo>
                    <a:pt x="21885" y="1216"/>
                  </a:moveTo>
                  <a:lnTo>
                    <a:pt x="12006" y="18359"/>
                  </a:lnTo>
                  <a:lnTo>
                    <a:pt x="2128" y="1216"/>
                  </a:lnTo>
                  <a:close/>
                  <a:moveTo>
                    <a:pt x="0" y="1"/>
                  </a:moveTo>
                  <a:lnTo>
                    <a:pt x="12037" y="20822"/>
                  </a:lnTo>
                  <a:lnTo>
                    <a:pt x="24043"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1"/>
            <p:cNvSpPr/>
            <p:nvPr/>
          </p:nvSpPr>
          <p:spPr>
            <a:xfrm>
              <a:off x="-1631225" y="-1391075"/>
              <a:ext cx="601100" cy="520550"/>
            </a:xfrm>
            <a:custGeom>
              <a:avLst/>
              <a:gdLst/>
              <a:ahLst/>
              <a:cxnLst/>
              <a:rect l="l" t="t" r="r" b="b"/>
              <a:pathLst>
                <a:path w="24044" h="20822" extrusionOk="0">
                  <a:moveTo>
                    <a:pt x="12037" y="2463"/>
                  </a:moveTo>
                  <a:lnTo>
                    <a:pt x="21916" y="19606"/>
                  </a:lnTo>
                  <a:lnTo>
                    <a:pt x="2159" y="19606"/>
                  </a:lnTo>
                  <a:lnTo>
                    <a:pt x="12037" y="2463"/>
                  </a:lnTo>
                  <a:close/>
                  <a:moveTo>
                    <a:pt x="12037" y="1"/>
                  </a:moveTo>
                  <a:lnTo>
                    <a:pt x="1" y="20822"/>
                  </a:lnTo>
                  <a:lnTo>
                    <a:pt x="24044" y="20822"/>
                  </a:lnTo>
                  <a:lnTo>
                    <a:pt x="12037"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1"/>
            <p:cNvSpPr/>
            <p:nvPr/>
          </p:nvSpPr>
          <p:spPr>
            <a:xfrm>
              <a:off x="-1980025" y="-1566600"/>
              <a:ext cx="601100" cy="520550"/>
            </a:xfrm>
            <a:custGeom>
              <a:avLst/>
              <a:gdLst/>
              <a:ahLst/>
              <a:cxnLst/>
              <a:rect l="l" t="t" r="r" b="b"/>
              <a:pathLst>
                <a:path w="24044" h="20822" extrusionOk="0">
                  <a:moveTo>
                    <a:pt x="21916" y="1247"/>
                  </a:moveTo>
                  <a:lnTo>
                    <a:pt x="12038" y="18390"/>
                  </a:lnTo>
                  <a:lnTo>
                    <a:pt x="2159" y="1247"/>
                  </a:lnTo>
                  <a:close/>
                  <a:moveTo>
                    <a:pt x="1" y="0"/>
                  </a:moveTo>
                  <a:lnTo>
                    <a:pt x="12038" y="20821"/>
                  </a:lnTo>
                  <a:lnTo>
                    <a:pt x="24044"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1"/>
            <p:cNvSpPr/>
            <p:nvPr/>
          </p:nvSpPr>
          <p:spPr>
            <a:xfrm>
              <a:off x="-1288500" y="-1566600"/>
              <a:ext cx="601100" cy="520550"/>
            </a:xfrm>
            <a:custGeom>
              <a:avLst/>
              <a:gdLst/>
              <a:ahLst/>
              <a:cxnLst/>
              <a:rect l="l" t="t" r="r" b="b"/>
              <a:pathLst>
                <a:path w="24044" h="20822" extrusionOk="0">
                  <a:moveTo>
                    <a:pt x="21885" y="1247"/>
                  </a:moveTo>
                  <a:lnTo>
                    <a:pt x="12006" y="18390"/>
                  </a:lnTo>
                  <a:lnTo>
                    <a:pt x="2128" y="1247"/>
                  </a:lnTo>
                  <a:close/>
                  <a:moveTo>
                    <a:pt x="0" y="0"/>
                  </a:moveTo>
                  <a:lnTo>
                    <a:pt x="12037" y="20821"/>
                  </a:lnTo>
                  <a:lnTo>
                    <a:pt x="24043"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1"/>
            <p:cNvSpPr/>
            <p:nvPr/>
          </p:nvSpPr>
          <p:spPr>
            <a:xfrm>
              <a:off x="-1631225" y="-2195800"/>
              <a:ext cx="601100" cy="520550"/>
            </a:xfrm>
            <a:custGeom>
              <a:avLst/>
              <a:gdLst/>
              <a:ahLst/>
              <a:cxnLst/>
              <a:rect l="l" t="t" r="r" b="b"/>
              <a:pathLst>
                <a:path w="24044" h="20822" extrusionOk="0">
                  <a:moveTo>
                    <a:pt x="12037" y="2463"/>
                  </a:moveTo>
                  <a:lnTo>
                    <a:pt x="21916" y="19606"/>
                  </a:lnTo>
                  <a:lnTo>
                    <a:pt x="2159" y="19606"/>
                  </a:lnTo>
                  <a:lnTo>
                    <a:pt x="12037" y="2463"/>
                  </a:lnTo>
                  <a:close/>
                  <a:moveTo>
                    <a:pt x="12037" y="1"/>
                  </a:moveTo>
                  <a:lnTo>
                    <a:pt x="1" y="20822"/>
                  </a:lnTo>
                  <a:lnTo>
                    <a:pt x="24044" y="20822"/>
                  </a:lnTo>
                  <a:lnTo>
                    <a:pt x="12037"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1"/>
            <p:cNvSpPr/>
            <p:nvPr/>
          </p:nvSpPr>
          <p:spPr>
            <a:xfrm>
              <a:off x="-1980025" y="-2371325"/>
              <a:ext cx="601100" cy="520550"/>
            </a:xfrm>
            <a:custGeom>
              <a:avLst/>
              <a:gdLst/>
              <a:ahLst/>
              <a:cxnLst/>
              <a:rect l="l" t="t" r="r" b="b"/>
              <a:pathLst>
                <a:path w="24044" h="20822" extrusionOk="0">
                  <a:moveTo>
                    <a:pt x="21916" y="1247"/>
                  </a:moveTo>
                  <a:lnTo>
                    <a:pt x="12038" y="18390"/>
                  </a:lnTo>
                  <a:lnTo>
                    <a:pt x="2159" y="1247"/>
                  </a:lnTo>
                  <a:close/>
                  <a:moveTo>
                    <a:pt x="1" y="1"/>
                  </a:moveTo>
                  <a:lnTo>
                    <a:pt x="12038" y="20822"/>
                  </a:lnTo>
                  <a:lnTo>
                    <a:pt x="24044"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1"/>
            <p:cNvSpPr/>
            <p:nvPr/>
          </p:nvSpPr>
          <p:spPr>
            <a:xfrm>
              <a:off x="-1288500" y="-2371325"/>
              <a:ext cx="601100" cy="520550"/>
            </a:xfrm>
            <a:custGeom>
              <a:avLst/>
              <a:gdLst/>
              <a:ahLst/>
              <a:cxnLst/>
              <a:rect l="l" t="t" r="r" b="b"/>
              <a:pathLst>
                <a:path w="24044" h="20822" extrusionOk="0">
                  <a:moveTo>
                    <a:pt x="21885" y="1247"/>
                  </a:moveTo>
                  <a:lnTo>
                    <a:pt x="12006" y="18390"/>
                  </a:lnTo>
                  <a:lnTo>
                    <a:pt x="2128" y="1247"/>
                  </a:lnTo>
                  <a:close/>
                  <a:moveTo>
                    <a:pt x="0" y="1"/>
                  </a:moveTo>
                  <a:lnTo>
                    <a:pt x="12037" y="20822"/>
                  </a:lnTo>
                  <a:lnTo>
                    <a:pt x="24043"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1"/>
            <p:cNvSpPr/>
            <p:nvPr/>
          </p:nvSpPr>
          <p:spPr>
            <a:xfrm>
              <a:off x="-1631225" y="-3005825"/>
              <a:ext cx="601100" cy="520550"/>
            </a:xfrm>
            <a:custGeom>
              <a:avLst/>
              <a:gdLst/>
              <a:ahLst/>
              <a:cxnLst/>
              <a:rect l="l" t="t" r="r" b="b"/>
              <a:pathLst>
                <a:path w="24044" h="20822" extrusionOk="0">
                  <a:moveTo>
                    <a:pt x="12037" y="2462"/>
                  </a:moveTo>
                  <a:lnTo>
                    <a:pt x="21916" y="19605"/>
                  </a:lnTo>
                  <a:lnTo>
                    <a:pt x="2159" y="19605"/>
                  </a:lnTo>
                  <a:lnTo>
                    <a:pt x="12037" y="2462"/>
                  </a:lnTo>
                  <a:close/>
                  <a:moveTo>
                    <a:pt x="12037" y="0"/>
                  </a:moveTo>
                  <a:lnTo>
                    <a:pt x="1" y="20821"/>
                  </a:lnTo>
                  <a:lnTo>
                    <a:pt x="24044" y="20821"/>
                  </a:lnTo>
                  <a:lnTo>
                    <a:pt x="12037"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1"/>
            <p:cNvSpPr/>
            <p:nvPr/>
          </p:nvSpPr>
          <p:spPr>
            <a:xfrm>
              <a:off x="-1980025" y="-3181375"/>
              <a:ext cx="601100" cy="520550"/>
            </a:xfrm>
            <a:custGeom>
              <a:avLst/>
              <a:gdLst/>
              <a:ahLst/>
              <a:cxnLst/>
              <a:rect l="l" t="t" r="r" b="b"/>
              <a:pathLst>
                <a:path w="24044" h="20822" extrusionOk="0">
                  <a:moveTo>
                    <a:pt x="21916" y="1217"/>
                  </a:moveTo>
                  <a:lnTo>
                    <a:pt x="12038" y="18329"/>
                  </a:lnTo>
                  <a:lnTo>
                    <a:pt x="2159" y="1217"/>
                  </a:lnTo>
                  <a:close/>
                  <a:moveTo>
                    <a:pt x="1" y="1"/>
                  </a:moveTo>
                  <a:lnTo>
                    <a:pt x="12038" y="20822"/>
                  </a:lnTo>
                  <a:lnTo>
                    <a:pt x="24044"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1"/>
            <p:cNvSpPr/>
            <p:nvPr/>
          </p:nvSpPr>
          <p:spPr>
            <a:xfrm>
              <a:off x="-1288500" y="-3181375"/>
              <a:ext cx="601100" cy="520550"/>
            </a:xfrm>
            <a:custGeom>
              <a:avLst/>
              <a:gdLst/>
              <a:ahLst/>
              <a:cxnLst/>
              <a:rect l="l" t="t" r="r" b="b"/>
              <a:pathLst>
                <a:path w="24044" h="20822" extrusionOk="0">
                  <a:moveTo>
                    <a:pt x="21885" y="1217"/>
                  </a:moveTo>
                  <a:lnTo>
                    <a:pt x="12006" y="18329"/>
                  </a:lnTo>
                  <a:lnTo>
                    <a:pt x="2128" y="1217"/>
                  </a:lnTo>
                  <a:close/>
                  <a:moveTo>
                    <a:pt x="0" y="1"/>
                  </a:moveTo>
                  <a:lnTo>
                    <a:pt x="12037" y="20822"/>
                  </a:lnTo>
                  <a:lnTo>
                    <a:pt x="24043"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1"/>
            <p:cNvSpPr/>
            <p:nvPr/>
          </p:nvSpPr>
          <p:spPr>
            <a:xfrm>
              <a:off x="-1631225" y="-3810550"/>
              <a:ext cx="601100" cy="520550"/>
            </a:xfrm>
            <a:custGeom>
              <a:avLst/>
              <a:gdLst/>
              <a:ahLst/>
              <a:cxnLst/>
              <a:rect l="l" t="t" r="r" b="b"/>
              <a:pathLst>
                <a:path w="24044" h="20822" extrusionOk="0">
                  <a:moveTo>
                    <a:pt x="12037" y="2462"/>
                  </a:moveTo>
                  <a:lnTo>
                    <a:pt x="21916" y="19605"/>
                  </a:lnTo>
                  <a:lnTo>
                    <a:pt x="2159" y="19605"/>
                  </a:lnTo>
                  <a:lnTo>
                    <a:pt x="12037" y="2462"/>
                  </a:lnTo>
                  <a:close/>
                  <a:moveTo>
                    <a:pt x="12037" y="0"/>
                  </a:moveTo>
                  <a:lnTo>
                    <a:pt x="1" y="20821"/>
                  </a:lnTo>
                  <a:lnTo>
                    <a:pt x="24044" y="20821"/>
                  </a:lnTo>
                  <a:lnTo>
                    <a:pt x="12037"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1"/>
            <p:cNvSpPr/>
            <p:nvPr/>
          </p:nvSpPr>
          <p:spPr>
            <a:xfrm>
              <a:off x="-1980025" y="-3986100"/>
              <a:ext cx="601100" cy="520550"/>
            </a:xfrm>
            <a:custGeom>
              <a:avLst/>
              <a:gdLst/>
              <a:ahLst/>
              <a:cxnLst/>
              <a:rect l="l" t="t" r="r" b="b"/>
              <a:pathLst>
                <a:path w="24044" h="20822" extrusionOk="0">
                  <a:moveTo>
                    <a:pt x="21916" y="1217"/>
                  </a:moveTo>
                  <a:lnTo>
                    <a:pt x="12038" y="18360"/>
                  </a:lnTo>
                  <a:lnTo>
                    <a:pt x="2159" y="1217"/>
                  </a:lnTo>
                  <a:close/>
                  <a:moveTo>
                    <a:pt x="1" y="1"/>
                  </a:moveTo>
                  <a:lnTo>
                    <a:pt x="12038" y="20822"/>
                  </a:lnTo>
                  <a:lnTo>
                    <a:pt x="24044"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1"/>
            <p:cNvSpPr/>
            <p:nvPr/>
          </p:nvSpPr>
          <p:spPr>
            <a:xfrm>
              <a:off x="-1288500" y="-3986100"/>
              <a:ext cx="601100" cy="520550"/>
            </a:xfrm>
            <a:custGeom>
              <a:avLst/>
              <a:gdLst/>
              <a:ahLst/>
              <a:cxnLst/>
              <a:rect l="l" t="t" r="r" b="b"/>
              <a:pathLst>
                <a:path w="24044" h="20822" extrusionOk="0">
                  <a:moveTo>
                    <a:pt x="21885" y="1217"/>
                  </a:moveTo>
                  <a:lnTo>
                    <a:pt x="12006" y="18360"/>
                  </a:lnTo>
                  <a:lnTo>
                    <a:pt x="2128" y="1217"/>
                  </a:lnTo>
                  <a:close/>
                  <a:moveTo>
                    <a:pt x="0" y="1"/>
                  </a:moveTo>
                  <a:lnTo>
                    <a:pt x="12037" y="20822"/>
                  </a:lnTo>
                  <a:lnTo>
                    <a:pt x="24043"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1"/>
            <p:cNvSpPr/>
            <p:nvPr/>
          </p:nvSpPr>
          <p:spPr>
            <a:xfrm>
              <a:off x="-945800" y="223700"/>
              <a:ext cx="601850" cy="520550"/>
            </a:xfrm>
            <a:custGeom>
              <a:avLst/>
              <a:gdLst/>
              <a:ahLst/>
              <a:cxnLst/>
              <a:rect l="l" t="t" r="r" b="b"/>
              <a:pathLst>
                <a:path w="24074" h="20822" extrusionOk="0">
                  <a:moveTo>
                    <a:pt x="12068" y="2462"/>
                  </a:moveTo>
                  <a:lnTo>
                    <a:pt x="21946" y="19606"/>
                  </a:lnTo>
                  <a:lnTo>
                    <a:pt x="2189" y="19606"/>
                  </a:lnTo>
                  <a:lnTo>
                    <a:pt x="12068" y="2462"/>
                  </a:lnTo>
                  <a:close/>
                  <a:moveTo>
                    <a:pt x="12068" y="0"/>
                  </a:moveTo>
                  <a:lnTo>
                    <a:pt x="0" y="20821"/>
                  </a:lnTo>
                  <a:lnTo>
                    <a:pt x="24074" y="20821"/>
                  </a:lnTo>
                  <a:lnTo>
                    <a:pt x="12068"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1"/>
            <p:cNvSpPr/>
            <p:nvPr/>
          </p:nvSpPr>
          <p:spPr>
            <a:xfrm>
              <a:off x="-602325" y="48175"/>
              <a:ext cx="601100" cy="520550"/>
            </a:xfrm>
            <a:custGeom>
              <a:avLst/>
              <a:gdLst/>
              <a:ahLst/>
              <a:cxnLst/>
              <a:rect l="l" t="t" r="r" b="b"/>
              <a:pathLst>
                <a:path w="24044" h="20822" extrusionOk="0">
                  <a:moveTo>
                    <a:pt x="21885" y="1246"/>
                  </a:moveTo>
                  <a:lnTo>
                    <a:pt x="12007" y="18389"/>
                  </a:lnTo>
                  <a:lnTo>
                    <a:pt x="2128" y="1246"/>
                  </a:lnTo>
                  <a:close/>
                  <a:moveTo>
                    <a:pt x="0" y="0"/>
                  </a:moveTo>
                  <a:lnTo>
                    <a:pt x="12037" y="20821"/>
                  </a:lnTo>
                  <a:lnTo>
                    <a:pt x="24043"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1"/>
            <p:cNvSpPr/>
            <p:nvPr/>
          </p:nvSpPr>
          <p:spPr>
            <a:xfrm>
              <a:off x="-945800" y="-581025"/>
              <a:ext cx="601850" cy="520550"/>
            </a:xfrm>
            <a:custGeom>
              <a:avLst/>
              <a:gdLst/>
              <a:ahLst/>
              <a:cxnLst/>
              <a:rect l="l" t="t" r="r" b="b"/>
              <a:pathLst>
                <a:path w="24074" h="20822" extrusionOk="0">
                  <a:moveTo>
                    <a:pt x="12068" y="2463"/>
                  </a:moveTo>
                  <a:lnTo>
                    <a:pt x="21946" y="19606"/>
                  </a:lnTo>
                  <a:lnTo>
                    <a:pt x="2189" y="19606"/>
                  </a:lnTo>
                  <a:lnTo>
                    <a:pt x="12068" y="2463"/>
                  </a:lnTo>
                  <a:close/>
                  <a:moveTo>
                    <a:pt x="12068" y="1"/>
                  </a:moveTo>
                  <a:lnTo>
                    <a:pt x="0" y="20821"/>
                  </a:lnTo>
                  <a:lnTo>
                    <a:pt x="24074" y="20821"/>
                  </a:lnTo>
                  <a:lnTo>
                    <a:pt x="12068"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1"/>
            <p:cNvSpPr/>
            <p:nvPr/>
          </p:nvSpPr>
          <p:spPr>
            <a:xfrm>
              <a:off x="-602325" y="-755800"/>
              <a:ext cx="601100" cy="520550"/>
            </a:xfrm>
            <a:custGeom>
              <a:avLst/>
              <a:gdLst/>
              <a:ahLst/>
              <a:cxnLst/>
              <a:rect l="l" t="t" r="r" b="b"/>
              <a:pathLst>
                <a:path w="24044" h="20822" extrusionOk="0">
                  <a:moveTo>
                    <a:pt x="21885" y="1216"/>
                  </a:moveTo>
                  <a:lnTo>
                    <a:pt x="12007" y="18359"/>
                  </a:lnTo>
                  <a:lnTo>
                    <a:pt x="2128" y="1216"/>
                  </a:lnTo>
                  <a:close/>
                  <a:moveTo>
                    <a:pt x="0" y="1"/>
                  </a:moveTo>
                  <a:lnTo>
                    <a:pt x="12037" y="20822"/>
                  </a:lnTo>
                  <a:lnTo>
                    <a:pt x="24043"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1"/>
            <p:cNvSpPr/>
            <p:nvPr/>
          </p:nvSpPr>
          <p:spPr>
            <a:xfrm>
              <a:off x="-945800" y="-1391075"/>
              <a:ext cx="601850" cy="520550"/>
            </a:xfrm>
            <a:custGeom>
              <a:avLst/>
              <a:gdLst/>
              <a:ahLst/>
              <a:cxnLst/>
              <a:rect l="l" t="t" r="r" b="b"/>
              <a:pathLst>
                <a:path w="24074" h="20822" extrusionOk="0">
                  <a:moveTo>
                    <a:pt x="12068" y="2463"/>
                  </a:moveTo>
                  <a:lnTo>
                    <a:pt x="21946" y="19606"/>
                  </a:lnTo>
                  <a:lnTo>
                    <a:pt x="2189" y="19606"/>
                  </a:lnTo>
                  <a:lnTo>
                    <a:pt x="12068" y="2463"/>
                  </a:lnTo>
                  <a:close/>
                  <a:moveTo>
                    <a:pt x="12068" y="1"/>
                  </a:moveTo>
                  <a:lnTo>
                    <a:pt x="0" y="20822"/>
                  </a:lnTo>
                  <a:lnTo>
                    <a:pt x="24074" y="20822"/>
                  </a:lnTo>
                  <a:lnTo>
                    <a:pt x="12068"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1"/>
            <p:cNvSpPr/>
            <p:nvPr/>
          </p:nvSpPr>
          <p:spPr>
            <a:xfrm>
              <a:off x="-602325" y="-1566600"/>
              <a:ext cx="601100" cy="520550"/>
            </a:xfrm>
            <a:custGeom>
              <a:avLst/>
              <a:gdLst/>
              <a:ahLst/>
              <a:cxnLst/>
              <a:rect l="l" t="t" r="r" b="b"/>
              <a:pathLst>
                <a:path w="24044" h="20822" extrusionOk="0">
                  <a:moveTo>
                    <a:pt x="21885" y="1247"/>
                  </a:moveTo>
                  <a:lnTo>
                    <a:pt x="12007" y="18390"/>
                  </a:lnTo>
                  <a:lnTo>
                    <a:pt x="2128" y="1247"/>
                  </a:lnTo>
                  <a:close/>
                  <a:moveTo>
                    <a:pt x="0" y="0"/>
                  </a:moveTo>
                  <a:lnTo>
                    <a:pt x="12037" y="20821"/>
                  </a:lnTo>
                  <a:lnTo>
                    <a:pt x="24043"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1"/>
            <p:cNvSpPr/>
            <p:nvPr/>
          </p:nvSpPr>
          <p:spPr>
            <a:xfrm>
              <a:off x="-945800" y="-2195800"/>
              <a:ext cx="601850" cy="520550"/>
            </a:xfrm>
            <a:custGeom>
              <a:avLst/>
              <a:gdLst/>
              <a:ahLst/>
              <a:cxnLst/>
              <a:rect l="l" t="t" r="r" b="b"/>
              <a:pathLst>
                <a:path w="24074" h="20822" extrusionOk="0">
                  <a:moveTo>
                    <a:pt x="12068" y="2463"/>
                  </a:moveTo>
                  <a:lnTo>
                    <a:pt x="21946" y="19606"/>
                  </a:lnTo>
                  <a:lnTo>
                    <a:pt x="2189" y="19606"/>
                  </a:lnTo>
                  <a:lnTo>
                    <a:pt x="12068" y="2463"/>
                  </a:lnTo>
                  <a:close/>
                  <a:moveTo>
                    <a:pt x="12068" y="1"/>
                  </a:moveTo>
                  <a:lnTo>
                    <a:pt x="0" y="20822"/>
                  </a:lnTo>
                  <a:lnTo>
                    <a:pt x="24074" y="20822"/>
                  </a:lnTo>
                  <a:lnTo>
                    <a:pt x="12068"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1"/>
            <p:cNvSpPr/>
            <p:nvPr/>
          </p:nvSpPr>
          <p:spPr>
            <a:xfrm>
              <a:off x="-602325" y="-2371325"/>
              <a:ext cx="601100" cy="520550"/>
            </a:xfrm>
            <a:custGeom>
              <a:avLst/>
              <a:gdLst/>
              <a:ahLst/>
              <a:cxnLst/>
              <a:rect l="l" t="t" r="r" b="b"/>
              <a:pathLst>
                <a:path w="24044" h="20822" extrusionOk="0">
                  <a:moveTo>
                    <a:pt x="21885" y="1247"/>
                  </a:moveTo>
                  <a:lnTo>
                    <a:pt x="12007" y="18390"/>
                  </a:lnTo>
                  <a:lnTo>
                    <a:pt x="2128" y="1247"/>
                  </a:lnTo>
                  <a:close/>
                  <a:moveTo>
                    <a:pt x="0" y="1"/>
                  </a:moveTo>
                  <a:lnTo>
                    <a:pt x="12037" y="20822"/>
                  </a:lnTo>
                  <a:lnTo>
                    <a:pt x="24043"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1"/>
            <p:cNvSpPr/>
            <p:nvPr/>
          </p:nvSpPr>
          <p:spPr>
            <a:xfrm>
              <a:off x="-945800" y="-3005825"/>
              <a:ext cx="601850" cy="520550"/>
            </a:xfrm>
            <a:custGeom>
              <a:avLst/>
              <a:gdLst/>
              <a:ahLst/>
              <a:cxnLst/>
              <a:rect l="l" t="t" r="r" b="b"/>
              <a:pathLst>
                <a:path w="24074" h="20822" extrusionOk="0">
                  <a:moveTo>
                    <a:pt x="12068" y="2462"/>
                  </a:moveTo>
                  <a:lnTo>
                    <a:pt x="21946" y="19605"/>
                  </a:lnTo>
                  <a:lnTo>
                    <a:pt x="2189" y="19605"/>
                  </a:lnTo>
                  <a:lnTo>
                    <a:pt x="12068" y="2462"/>
                  </a:lnTo>
                  <a:close/>
                  <a:moveTo>
                    <a:pt x="12068" y="0"/>
                  </a:moveTo>
                  <a:lnTo>
                    <a:pt x="0" y="20821"/>
                  </a:lnTo>
                  <a:lnTo>
                    <a:pt x="24074" y="20821"/>
                  </a:lnTo>
                  <a:lnTo>
                    <a:pt x="12068"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1"/>
            <p:cNvSpPr/>
            <p:nvPr/>
          </p:nvSpPr>
          <p:spPr>
            <a:xfrm>
              <a:off x="-602325" y="-3181375"/>
              <a:ext cx="601100" cy="520550"/>
            </a:xfrm>
            <a:custGeom>
              <a:avLst/>
              <a:gdLst/>
              <a:ahLst/>
              <a:cxnLst/>
              <a:rect l="l" t="t" r="r" b="b"/>
              <a:pathLst>
                <a:path w="24044" h="20822" extrusionOk="0">
                  <a:moveTo>
                    <a:pt x="21885" y="1217"/>
                  </a:moveTo>
                  <a:lnTo>
                    <a:pt x="12007" y="18329"/>
                  </a:lnTo>
                  <a:lnTo>
                    <a:pt x="2128" y="1217"/>
                  </a:lnTo>
                  <a:close/>
                  <a:moveTo>
                    <a:pt x="0" y="1"/>
                  </a:moveTo>
                  <a:lnTo>
                    <a:pt x="12037" y="20822"/>
                  </a:lnTo>
                  <a:lnTo>
                    <a:pt x="24043"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1"/>
            <p:cNvSpPr/>
            <p:nvPr/>
          </p:nvSpPr>
          <p:spPr>
            <a:xfrm>
              <a:off x="-945800" y="-3810550"/>
              <a:ext cx="601850" cy="520550"/>
            </a:xfrm>
            <a:custGeom>
              <a:avLst/>
              <a:gdLst/>
              <a:ahLst/>
              <a:cxnLst/>
              <a:rect l="l" t="t" r="r" b="b"/>
              <a:pathLst>
                <a:path w="24074" h="20822" extrusionOk="0">
                  <a:moveTo>
                    <a:pt x="12068" y="2462"/>
                  </a:moveTo>
                  <a:lnTo>
                    <a:pt x="21946" y="19605"/>
                  </a:lnTo>
                  <a:lnTo>
                    <a:pt x="2189" y="19605"/>
                  </a:lnTo>
                  <a:lnTo>
                    <a:pt x="12068" y="2462"/>
                  </a:lnTo>
                  <a:close/>
                  <a:moveTo>
                    <a:pt x="12068" y="0"/>
                  </a:moveTo>
                  <a:lnTo>
                    <a:pt x="0" y="20821"/>
                  </a:lnTo>
                  <a:lnTo>
                    <a:pt x="24074" y="20821"/>
                  </a:lnTo>
                  <a:lnTo>
                    <a:pt x="12068"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1"/>
            <p:cNvSpPr/>
            <p:nvPr/>
          </p:nvSpPr>
          <p:spPr>
            <a:xfrm>
              <a:off x="-602325" y="-3986100"/>
              <a:ext cx="601100" cy="520550"/>
            </a:xfrm>
            <a:custGeom>
              <a:avLst/>
              <a:gdLst/>
              <a:ahLst/>
              <a:cxnLst/>
              <a:rect l="l" t="t" r="r" b="b"/>
              <a:pathLst>
                <a:path w="24044" h="20822" extrusionOk="0">
                  <a:moveTo>
                    <a:pt x="21885" y="1217"/>
                  </a:moveTo>
                  <a:lnTo>
                    <a:pt x="12007" y="18360"/>
                  </a:lnTo>
                  <a:lnTo>
                    <a:pt x="2128" y="1217"/>
                  </a:lnTo>
                  <a:close/>
                  <a:moveTo>
                    <a:pt x="0" y="1"/>
                  </a:moveTo>
                  <a:lnTo>
                    <a:pt x="12037" y="20822"/>
                  </a:lnTo>
                  <a:lnTo>
                    <a:pt x="24043"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2"/>
              </a:buClr>
              <a:buSzPts val="2800"/>
              <a:buFont typeface="Antonio"/>
              <a:buNone/>
              <a:defRPr sz="2800" b="1">
                <a:solidFill>
                  <a:schemeClr val="dk2"/>
                </a:solidFill>
                <a:latin typeface="Antonio"/>
                <a:ea typeface="Antonio"/>
                <a:cs typeface="Antonio"/>
                <a:sym typeface="Antonio"/>
              </a:defRPr>
            </a:lvl1pPr>
            <a:lvl2pPr lvl="1">
              <a:spcBef>
                <a:spcPts val="0"/>
              </a:spcBef>
              <a:spcAft>
                <a:spcPts val="0"/>
              </a:spcAft>
              <a:buClr>
                <a:schemeClr val="dk1"/>
              </a:buClr>
              <a:buSzPts val="2800"/>
              <a:buFont typeface="DM Serif Text"/>
              <a:buNone/>
              <a:defRPr sz="2800" b="1">
                <a:solidFill>
                  <a:schemeClr val="dk1"/>
                </a:solidFill>
                <a:latin typeface="DM Serif Text"/>
                <a:ea typeface="DM Serif Text"/>
                <a:cs typeface="DM Serif Text"/>
                <a:sym typeface="DM Serif Text"/>
              </a:defRPr>
            </a:lvl2pPr>
            <a:lvl3pPr lvl="2">
              <a:spcBef>
                <a:spcPts val="0"/>
              </a:spcBef>
              <a:spcAft>
                <a:spcPts val="0"/>
              </a:spcAft>
              <a:buClr>
                <a:schemeClr val="dk1"/>
              </a:buClr>
              <a:buSzPts val="2800"/>
              <a:buFont typeface="DM Serif Text"/>
              <a:buNone/>
              <a:defRPr sz="2800" b="1">
                <a:solidFill>
                  <a:schemeClr val="dk1"/>
                </a:solidFill>
                <a:latin typeface="DM Serif Text"/>
                <a:ea typeface="DM Serif Text"/>
                <a:cs typeface="DM Serif Text"/>
                <a:sym typeface="DM Serif Text"/>
              </a:defRPr>
            </a:lvl3pPr>
            <a:lvl4pPr lvl="3">
              <a:spcBef>
                <a:spcPts val="0"/>
              </a:spcBef>
              <a:spcAft>
                <a:spcPts val="0"/>
              </a:spcAft>
              <a:buClr>
                <a:schemeClr val="dk1"/>
              </a:buClr>
              <a:buSzPts val="2800"/>
              <a:buFont typeface="DM Serif Text"/>
              <a:buNone/>
              <a:defRPr sz="2800" b="1">
                <a:solidFill>
                  <a:schemeClr val="dk1"/>
                </a:solidFill>
                <a:latin typeface="DM Serif Text"/>
                <a:ea typeface="DM Serif Text"/>
                <a:cs typeface="DM Serif Text"/>
                <a:sym typeface="DM Serif Text"/>
              </a:defRPr>
            </a:lvl4pPr>
            <a:lvl5pPr lvl="4">
              <a:spcBef>
                <a:spcPts val="0"/>
              </a:spcBef>
              <a:spcAft>
                <a:spcPts val="0"/>
              </a:spcAft>
              <a:buClr>
                <a:schemeClr val="dk1"/>
              </a:buClr>
              <a:buSzPts val="2800"/>
              <a:buFont typeface="DM Serif Text"/>
              <a:buNone/>
              <a:defRPr sz="2800" b="1">
                <a:solidFill>
                  <a:schemeClr val="dk1"/>
                </a:solidFill>
                <a:latin typeface="DM Serif Text"/>
                <a:ea typeface="DM Serif Text"/>
                <a:cs typeface="DM Serif Text"/>
                <a:sym typeface="DM Serif Text"/>
              </a:defRPr>
            </a:lvl5pPr>
            <a:lvl6pPr lvl="5">
              <a:spcBef>
                <a:spcPts val="0"/>
              </a:spcBef>
              <a:spcAft>
                <a:spcPts val="0"/>
              </a:spcAft>
              <a:buClr>
                <a:schemeClr val="dk1"/>
              </a:buClr>
              <a:buSzPts val="2800"/>
              <a:buFont typeface="DM Serif Text"/>
              <a:buNone/>
              <a:defRPr sz="2800" b="1">
                <a:solidFill>
                  <a:schemeClr val="dk1"/>
                </a:solidFill>
                <a:latin typeface="DM Serif Text"/>
                <a:ea typeface="DM Serif Text"/>
                <a:cs typeface="DM Serif Text"/>
                <a:sym typeface="DM Serif Text"/>
              </a:defRPr>
            </a:lvl6pPr>
            <a:lvl7pPr lvl="6">
              <a:spcBef>
                <a:spcPts val="0"/>
              </a:spcBef>
              <a:spcAft>
                <a:spcPts val="0"/>
              </a:spcAft>
              <a:buClr>
                <a:schemeClr val="dk1"/>
              </a:buClr>
              <a:buSzPts val="2800"/>
              <a:buFont typeface="DM Serif Text"/>
              <a:buNone/>
              <a:defRPr sz="2800" b="1">
                <a:solidFill>
                  <a:schemeClr val="dk1"/>
                </a:solidFill>
                <a:latin typeface="DM Serif Text"/>
                <a:ea typeface="DM Serif Text"/>
                <a:cs typeface="DM Serif Text"/>
                <a:sym typeface="DM Serif Text"/>
              </a:defRPr>
            </a:lvl7pPr>
            <a:lvl8pPr lvl="7">
              <a:spcBef>
                <a:spcPts val="0"/>
              </a:spcBef>
              <a:spcAft>
                <a:spcPts val="0"/>
              </a:spcAft>
              <a:buClr>
                <a:schemeClr val="dk1"/>
              </a:buClr>
              <a:buSzPts val="2800"/>
              <a:buFont typeface="DM Serif Text"/>
              <a:buNone/>
              <a:defRPr sz="2800" b="1">
                <a:solidFill>
                  <a:schemeClr val="dk1"/>
                </a:solidFill>
                <a:latin typeface="DM Serif Text"/>
                <a:ea typeface="DM Serif Text"/>
                <a:cs typeface="DM Serif Text"/>
                <a:sym typeface="DM Serif Text"/>
              </a:defRPr>
            </a:lvl8pPr>
            <a:lvl9pPr lvl="8">
              <a:spcBef>
                <a:spcPts val="0"/>
              </a:spcBef>
              <a:spcAft>
                <a:spcPts val="0"/>
              </a:spcAft>
              <a:buClr>
                <a:schemeClr val="dk1"/>
              </a:buClr>
              <a:buSzPts val="2800"/>
              <a:buFont typeface="DM Serif Text"/>
              <a:buNone/>
              <a:defRPr sz="2800" b="1">
                <a:solidFill>
                  <a:schemeClr val="dk1"/>
                </a:solidFill>
                <a:latin typeface="DM Serif Text"/>
                <a:ea typeface="DM Serif Text"/>
                <a:cs typeface="DM Serif Text"/>
                <a:sym typeface="DM Serif Text"/>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1pPr>
            <a:lvl2pPr marL="914400" lvl="1" indent="-317500">
              <a:lnSpc>
                <a:spcPct val="100000"/>
              </a:lnSpc>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2pPr>
            <a:lvl3pPr marL="1371600" lvl="2" indent="-317500">
              <a:lnSpc>
                <a:spcPct val="100000"/>
              </a:lnSpc>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3pPr>
            <a:lvl4pPr marL="1828800" lvl="3" indent="-317500">
              <a:lnSpc>
                <a:spcPct val="100000"/>
              </a:lnSpc>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4pPr>
            <a:lvl5pPr marL="2286000" lvl="4" indent="-317500">
              <a:lnSpc>
                <a:spcPct val="100000"/>
              </a:lnSpc>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5pPr>
            <a:lvl6pPr marL="2743200" lvl="5" indent="-317500">
              <a:lnSpc>
                <a:spcPct val="100000"/>
              </a:lnSpc>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6pPr>
            <a:lvl7pPr marL="3200400" lvl="6" indent="-317500">
              <a:lnSpc>
                <a:spcPct val="100000"/>
              </a:lnSpc>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7pPr>
            <a:lvl8pPr marL="3657600" lvl="7" indent="-317500">
              <a:lnSpc>
                <a:spcPct val="100000"/>
              </a:lnSpc>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8pPr>
            <a:lvl9pPr marL="4114800" lvl="8" indent="-317500">
              <a:lnSpc>
                <a:spcPct val="100000"/>
              </a:lnSpc>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00FFFF"/>
          </p15:clr>
        </p15:guide>
        <p15:guide id="2" orient="horz" pos="330">
          <p15:clr>
            <a:srgbClr val="00FF00"/>
          </p15:clr>
        </p15:guide>
        <p15:guide id="3" pos="5306">
          <p15:clr>
            <a:srgbClr val="00FFFF"/>
          </p15:clr>
        </p15:guide>
        <p15:guide id="4" orient="horz" pos="2910">
          <p15:clr>
            <a:srgbClr val="00FF0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9.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ljup8cIRzIk&amp;ab_channel=RTLNieuwsNewYork" TargetMode="External"/><Relationship Id="rId2" Type="http://schemas.openxmlformats.org/officeDocument/2006/relationships/notesSlide" Target="../notesSlides/notesSlide19.xml"/><Relationship Id="rId1" Type="http://schemas.openxmlformats.org/officeDocument/2006/relationships/slideLayout" Target="../slideLayouts/slideLayout57.xml"/><Relationship Id="rId5" Type="http://schemas.openxmlformats.org/officeDocument/2006/relationships/hyperlink" Target="https://www.youtube.com/watch?v=Aor6-DkzBJ0&amp;ab_channel=KortlandWhalum" TargetMode="External"/><Relationship Id="rId4" Type="http://schemas.openxmlformats.org/officeDocument/2006/relationships/hyperlink" Target="https://www.youtube.com/watch?v=tMYcH7_-Zx4&amp;ab_channel=FullPotentialEducationalResource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kG7RlDD7tg&amp;ab_channel=Tayc" TargetMode="External"/><Relationship Id="rId2" Type="http://schemas.openxmlformats.org/officeDocument/2006/relationships/notesSlide" Target="../notesSlides/notesSlide21.xml"/><Relationship Id="rId1" Type="http://schemas.openxmlformats.org/officeDocument/2006/relationships/slideLayout" Target="../slideLayouts/slideLayout44.xml"/><Relationship Id="rId4" Type="http://schemas.openxmlformats.org/officeDocument/2006/relationships/hyperlink" Target="https://www.youtube.com/watch?v=6Vv1wxZAR1k&amp;ab_channel=sonnowak"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youtube.com/watch?v=OSBan_sH_b8&amp;ab_channel=DavidoVEVO" TargetMode="External"/><Relationship Id="rId13" Type="http://schemas.openxmlformats.org/officeDocument/2006/relationships/hyperlink" Target="https://www.youtube.com/watch?v=j2u5Gbadn7o&amp;ab_channel=OlamideVEVO" TargetMode="External"/><Relationship Id="rId3" Type="http://schemas.openxmlformats.org/officeDocument/2006/relationships/hyperlink" Target="https://www.youtube.com/watch?v=XoiOOiuH8iI&amp;ab_channel=TylaVEVO" TargetMode="External"/><Relationship Id="rId7" Type="http://schemas.openxmlformats.org/officeDocument/2006/relationships/hyperlink" Target="https://www.youtube.com/watch?v=g_hgm2Mf6Ag&amp;ab_channel=TylerICU" TargetMode="External"/><Relationship Id="rId12" Type="http://schemas.openxmlformats.org/officeDocument/2006/relationships/hyperlink" Target="https://www.youtube.com/watch?v=r3UVw_SZbMs&amp;ab_channel=MFRSoulsVEVO" TargetMode="External"/><Relationship Id="rId2" Type="http://schemas.openxmlformats.org/officeDocument/2006/relationships/notesSlide" Target="../notesSlides/notesSlide22.xml"/><Relationship Id="rId1" Type="http://schemas.openxmlformats.org/officeDocument/2006/relationships/slideLayout" Target="../slideLayouts/slideLayout37.xml"/><Relationship Id="rId6" Type="http://schemas.openxmlformats.org/officeDocument/2006/relationships/hyperlink" Target="https://www.youtube.com/watch?v=eqSuJyey7gk&amp;ab_channel=UncleWaffles" TargetMode="External"/><Relationship Id="rId11" Type="http://schemas.openxmlformats.org/officeDocument/2006/relationships/hyperlink" Target="https://www.youtube.com/watch?v=H9bGITkIHmM&amp;ab_channel=COLORS" TargetMode="External"/><Relationship Id="rId5" Type="http://schemas.openxmlformats.org/officeDocument/2006/relationships/hyperlink" Target="https://www.youtube.com/watch?v=_3mHMWO_-mM&amp;ab_channel=RadialbyTheOrchard" TargetMode="External"/><Relationship Id="rId15" Type="http://schemas.openxmlformats.org/officeDocument/2006/relationships/hyperlink" Target="https://www.youtube.com/watch?v=8YhAFBOSk1U&amp;ab_channel=TeknoMilesVEVO" TargetMode="External"/><Relationship Id="rId10" Type="http://schemas.openxmlformats.org/officeDocument/2006/relationships/hyperlink" Target="https://www.youtube.com/watch?v=C_XkTKoDI18&amp;ab_channel=YemiAladeVEVO" TargetMode="External"/><Relationship Id="rId4" Type="http://schemas.openxmlformats.org/officeDocument/2006/relationships/hyperlink" Target="https://www.youtube.com/watch?v=hLDQ88vAhIs&amp;ab_channel=BurnaBoy" TargetMode="External"/><Relationship Id="rId9" Type="http://schemas.openxmlformats.org/officeDocument/2006/relationships/hyperlink" Target="https://www.youtube.com/watch?v=DPIOEheFoHs&amp;ab_channel=SKEPTA" TargetMode="External"/><Relationship Id="rId14" Type="http://schemas.openxmlformats.org/officeDocument/2006/relationships/hyperlink" Target="https://www.youtube.com/watch?v=yMSTYtMSbL0&amp;ab_channel=OfficialFlavour"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1.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slideLayout" Target="../slideLayouts/slideLayout50.xml"/><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notesSlide" Target="../notesSlides/notesSlide6.xml"/><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9.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93"/>
        <p:cNvGrpSpPr/>
        <p:nvPr/>
      </p:nvGrpSpPr>
      <p:grpSpPr>
        <a:xfrm>
          <a:off x="0" y="0"/>
          <a:ext cx="0" cy="0"/>
          <a:chOff x="0" y="0"/>
          <a:chExt cx="0" cy="0"/>
        </a:xfrm>
      </p:grpSpPr>
      <p:grpSp>
        <p:nvGrpSpPr>
          <p:cNvPr id="7894" name="Google Shape;7894;p72"/>
          <p:cNvGrpSpPr/>
          <p:nvPr/>
        </p:nvGrpSpPr>
        <p:grpSpPr>
          <a:xfrm>
            <a:off x="5314738" y="915410"/>
            <a:ext cx="2377392" cy="4129378"/>
            <a:chOff x="5047905" y="1033397"/>
            <a:chExt cx="2377392" cy="4129378"/>
          </a:xfrm>
        </p:grpSpPr>
        <p:grpSp>
          <p:nvGrpSpPr>
            <p:cNvPr id="7895" name="Google Shape;7895;p72"/>
            <p:cNvGrpSpPr/>
            <p:nvPr/>
          </p:nvGrpSpPr>
          <p:grpSpPr>
            <a:xfrm>
              <a:off x="5047905" y="1033397"/>
              <a:ext cx="2377392" cy="3261788"/>
              <a:chOff x="7098251" y="2694375"/>
              <a:chExt cx="1785097" cy="2449158"/>
            </a:xfrm>
          </p:grpSpPr>
          <p:grpSp>
            <p:nvGrpSpPr>
              <p:cNvPr id="7896" name="Google Shape;7896;p72"/>
              <p:cNvGrpSpPr/>
              <p:nvPr/>
            </p:nvGrpSpPr>
            <p:grpSpPr>
              <a:xfrm>
                <a:off x="7098251" y="2699346"/>
                <a:ext cx="1781963" cy="2444187"/>
                <a:chOff x="4959950" y="478300"/>
                <a:chExt cx="929025" cy="1274275"/>
              </a:xfrm>
            </p:grpSpPr>
            <p:sp>
              <p:nvSpPr>
                <p:cNvPr id="7897" name="Google Shape;7897;p72"/>
                <p:cNvSpPr/>
                <p:nvPr/>
              </p:nvSpPr>
              <p:spPr>
                <a:xfrm>
                  <a:off x="5149250" y="478300"/>
                  <a:ext cx="739725" cy="866500"/>
                </a:xfrm>
                <a:custGeom>
                  <a:avLst/>
                  <a:gdLst/>
                  <a:ahLst/>
                  <a:cxnLst/>
                  <a:rect l="l" t="t" r="r" b="b"/>
                  <a:pathLst>
                    <a:path w="29589" h="34660" fill="none" extrusionOk="0">
                      <a:moveTo>
                        <a:pt x="501" y="9141"/>
                      </a:moveTo>
                      <a:lnTo>
                        <a:pt x="1" y="8040"/>
                      </a:lnTo>
                      <a:lnTo>
                        <a:pt x="868" y="7106"/>
                      </a:lnTo>
                      <a:lnTo>
                        <a:pt x="868" y="4971"/>
                      </a:lnTo>
                      <a:lnTo>
                        <a:pt x="2202" y="4371"/>
                      </a:lnTo>
                      <a:lnTo>
                        <a:pt x="3537" y="3036"/>
                      </a:lnTo>
                      <a:lnTo>
                        <a:pt x="4337" y="3036"/>
                      </a:lnTo>
                      <a:lnTo>
                        <a:pt x="6038" y="1635"/>
                      </a:lnTo>
                      <a:lnTo>
                        <a:pt x="6672" y="2036"/>
                      </a:lnTo>
                      <a:lnTo>
                        <a:pt x="7906" y="2036"/>
                      </a:lnTo>
                      <a:lnTo>
                        <a:pt x="10341" y="635"/>
                      </a:lnTo>
                      <a:lnTo>
                        <a:pt x="11742" y="1502"/>
                      </a:lnTo>
                      <a:lnTo>
                        <a:pt x="14211" y="1435"/>
                      </a:lnTo>
                      <a:lnTo>
                        <a:pt x="15178" y="1"/>
                      </a:lnTo>
                      <a:lnTo>
                        <a:pt x="16379" y="501"/>
                      </a:lnTo>
                      <a:lnTo>
                        <a:pt x="17880" y="1302"/>
                      </a:lnTo>
                      <a:lnTo>
                        <a:pt x="18681" y="1102"/>
                      </a:lnTo>
                      <a:lnTo>
                        <a:pt x="21583" y="2002"/>
                      </a:lnTo>
                      <a:lnTo>
                        <a:pt x="21116" y="3337"/>
                      </a:lnTo>
                      <a:lnTo>
                        <a:pt x="22917" y="4471"/>
                      </a:lnTo>
                      <a:lnTo>
                        <a:pt x="24318" y="6439"/>
                      </a:lnTo>
                      <a:lnTo>
                        <a:pt x="27153" y="7506"/>
                      </a:lnTo>
                      <a:lnTo>
                        <a:pt x="27153" y="8507"/>
                      </a:lnTo>
                      <a:lnTo>
                        <a:pt x="27654" y="9508"/>
                      </a:lnTo>
                      <a:lnTo>
                        <a:pt x="28655" y="10642"/>
                      </a:lnTo>
                      <a:lnTo>
                        <a:pt x="28655" y="12210"/>
                      </a:lnTo>
                      <a:lnTo>
                        <a:pt x="29122" y="13310"/>
                      </a:lnTo>
                      <a:lnTo>
                        <a:pt x="29589" y="14511"/>
                      </a:lnTo>
                      <a:lnTo>
                        <a:pt x="28821" y="15846"/>
                      </a:lnTo>
                      <a:lnTo>
                        <a:pt x="28888" y="16446"/>
                      </a:lnTo>
                      <a:lnTo>
                        <a:pt x="29589" y="17614"/>
                      </a:lnTo>
                      <a:lnTo>
                        <a:pt x="29122" y="19448"/>
                      </a:lnTo>
                      <a:lnTo>
                        <a:pt x="28788" y="19949"/>
                      </a:lnTo>
                      <a:lnTo>
                        <a:pt x="28788" y="21516"/>
                      </a:lnTo>
                      <a:lnTo>
                        <a:pt x="29122" y="22150"/>
                      </a:lnTo>
                      <a:lnTo>
                        <a:pt x="28288" y="23351"/>
                      </a:lnTo>
                      <a:lnTo>
                        <a:pt x="28087" y="23685"/>
                      </a:lnTo>
                      <a:lnTo>
                        <a:pt x="28154" y="24852"/>
                      </a:lnTo>
                      <a:cubicBezTo>
                        <a:pt x="28154" y="24852"/>
                        <a:pt x="28488" y="25152"/>
                        <a:pt x="28154" y="25352"/>
                      </a:cubicBezTo>
                      <a:cubicBezTo>
                        <a:pt x="27821" y="25619"/>
                        <a:pt x="26786" y="26620"/>
                        <a:pt x="26786" y="26620"/>
                      </a:cubicBezTo>
                      <a:lnTo>
                        <a:pt x="26420" y="26987"/>
                      </a:lnTo>
                      <a:lnTo>
                        <a:pt x="26420" y="27687"/>
                      </a:lnTo>
                      <a:lnTo>
                        <a:pt x="26153" y="28321"/>
                      </a:lnTo>
                      <a:lnTo>
                        <a:pt x="25385" y="28555"/>
                      </a:lnTo>
                      <a:lnTo>
                        <a:pt x="24952" y="29155"/>
                      </a:lnTo>
                      <a:lnTo>
                        <a:pt x="24985" y="30189"/>
                      </a:lnTo>
                      <a:lnTo>
                        <a:pt x="23417" y="30189"/>
                      </a:lnTo>
                      <a:lnTo>
                        <a:pt x="22717" y="30623"/>
                      </a:lnTo>
                      <a:lnTo>
                        <a:pt x="22417" y="31657"/>
                      </a:lnTo>
                      <a:lnTo>
                        <a:pt x="22417" y="32624"/>
                      </a:lnTo>
                      <a:lnTo>
                        <a:pt x="21249" y="33125"/>
                      </a:lnTo>
                      <a:lnTo>
                        <a:pt x="20816" y="33125"/>
                      </a:lnTo>
                      <a:lnTo>
                        <a:pt x="20048" y="32624"/>
                      </a:lnTo>
                      <a:lnTo>
                        <a:pt x="19448" y="32624"/>
                      </a:lnTo>
                      <a:lnTo>
                        <a:pt x="18681" y="33125"/>
                      </a:lnTo>
                      <a:cubicBezTo>
                        <a:pt x="18681" y="33125"/>
                        <a:pt x="18047" y="34192"/>
                        <a:pt x="17847" y="34392"/>
                      </a:cubicBezTo>
                      <a:cubicBezTo>
                        <a:pt x="17580" y="34626"/>
                        <a:pt x="17380" y="34659"/>
                        <a:pt x="17380" y="34659"/>
                      </a:cubicBezTo>
                      <a:cubicBezTo>
                        <a:pt x="17380" y="34659"/>
                        <a:pt x="17180" y="34626"/>
                        <a:pt x="16279" y="34392"/>
                      </a:cubicBezTo>
                      <a:cubicBezTo>
                        <a:pt x="15412" y="34192"/>
                        <a:pt x="15178" y="33392"/>
                        <a:pt x="15178" y="33392"/>
                      </a:cubicBezTo>
                      <a:lnTo>
                        <a:pt x="10708" y="3095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8" name="Google Shape;7898;p72"/>
                <p:cNvSpPr/>
                <p:nvPr/>
              </p:nvSpPr>
              <p:spPr>
                <a:xfrm>
                  <a:off x="4959950" y="706800"/>
                  <a:ext cx="786425" cy="1045775"/>
                </a:xfrm>
                <a:custGeom>
                  <a:avLst/>
                  <a:gdLst/>
                  <a:ahLst/>
                  <a:cxnLst/>
                  <a:rect l="l" t="t" r="r" b="b"/>
                  <a:pathLst>
                    <a:path w="31457" h="41831" extrusionOk="0">
                      <a:moveTo>
                        <a:pt x="8073" y="1"/>
                      </a:moveTo>
                      <a:cubicBezTo>
                        <a:pt x="8073" y="1"/>
                        <a:pt x="4904" y="1735"/>
                        <a:pt x="4237" y="4904"/>
                      </a:cubicBezTo>
                      <a:cubicBezTo>
                        <a:pt x="3570" y="8073"/>
                        <a:pt x="4003" y="9274"/>
                        <a:pt x="3970" y="10041"/>
                      </a:cubicBezTo>
                      <a:cubicBezTo>
                        <a:pt x="3903" y="10842"/>
                        <a:pt x="801" y="13377"/>
                        <a:pt x="468" y="13911"/>
                      </a:cubicBezTo>
                      <a:cubicBezTo>
                        <a:pt x="134" y="14511"/>
                        <a:pt x="1" y="15712"/>
                        <a:pt x="1435" y="16446"/>
                      </a:cubicBezTo>
                      <a:cubicBezTo>
                        <a:pt x="1435" y="16446"/>
                        <a:pt x="1502" y="16913"/>
                        <a:pt x="1135" y="17247"/>
                      </a:cubicBezTo>
                      <a:cubicBezTo>
                        <a:pt x="768" y="17580"/>
                        <a:pt x="568" y="18514"/>
                        <a:pt x="1402" y="19014"/>
                      </a:cubicBezTo>
                      <a:cubicBezTo>
                        <a:pt x="1402" y="19014"/>
                        <a:pt x="434" y="19748"/>
                        <a:pt x="768" y="20482"/>
                      </a:cubicBezTo>
                      <a:cubicBezTo>
                        <a:pt x="1135" y="21183"/>
                        <a:pt x="1635" y="20682"/>
                        <a:pt x="1602" y="21550"/>
                      </a:cubicBezTo>
                      <a:cubicBezTo>
                        <a:pt x="1568" y="22417"/>
                        <a:pt x="734" y="23951"/>
                        <a:pt x="2636" y="25252"/>
                      </a:cubicBezTo>
                      <a:cubicBezTo>
                        <a:pt x="3014" y="25506"/>
                        <a:pt x="3493" y="25608"/>
                        <a:pt x="4026" y="25608"/>
                      </a:cubicBezTo>
                      <a:cubicBezTo>
                        <a:pt x="6121" y="25608"/>
                        <a:pt x="9053" y="24041"/>
                        <a:pt x="9990" y="24041"/>
                      </a:cubicBezTo>
                      <a:cubicBezTo>
                        <a:pt x="10033" y="24041"/>
                        <a:pt x="10073" y="24044"/>
                        <a:pt x="10108" y="24051"/>
                      </a:cubicBezTo>
                      <a:cubicBezTo>
                        <a:pt x="10108" y="24051"/>
                        <a:pt x="10308" y="26620"/>
                        <a:pt x="10675" y="27387"/>
                      </a:cubicBezTo>
                      <a:cubicBezTo>
                        <a:pt x="11075" y="28121"/>
                        <a:pt x="10608" y="28354"/>
                        <a:pt x="11008" y="29689"/>
                      </a:cubicBezTo>
                      <a:cubicBezTo>
                        <a:pt x="11409" y="31023"/>
                        <a:pt x="11776" y="32624"/>
                        <a:pt x="11642" y="33125"/>
                      </a:cubicBezTo>
                      <a:cubicBezTo>
                        <a:pt x="11642" y="33125"/>
                        <a:pt x="10408" y="33625"/>
                        <a:pt x="9908" y="34626"/>
                      </a:cubicBezTo>
                      <a:lnTo>
                        <a:pt x="9407" y="35626"/>
                      </a:lnTo>
                      <a:cubicBezTo>
                        <a:pt x="9407" y="35626"/>
                        <a:pt x="6805" y="39629"/>
                        <a:pt x="4571" y="41831"/>
                      </a:cubicBezTo>
                      <a:lnTo>
                        <a:pt x="31456" y="41831"/>
                      </a:lnTo>
                      <a:cubicBezTo>
                        <a:pt x="31456" y="41831"/>
                        <a:pt x="30823" y="37227"/>
                        <a:pt x="27287" y="33992"/>
                      </a:cubicBezTo>
                      <a:cubicBezTo>
                        <a:pt x="23851" y="30856"/>
                        <a:pt x="23117" y="26820"/>
                        <a:pt x="23484" y="23751"/>
                      </a:cubicBezTo>
                      <a:cubicBezTo>
                        <a:pt x="23517" y="23551"/>
                        <a:pt x="23451" y="23351"/>
                        <a:pt x="23284" y="23184"/>
                      </a:cubicBezTo>
                      <a:lnTo>
                        <a:pt x="18447" y="18547"/>
                      </a:lnTo>
                      <a:cubicBezTo>
                        <a:pt x="18447" y="18547"/>
                        <a:pt x="21649" y="11843"/>
                        <a:pt x="19348" y="11075"/>
                      </a:cubicBezTo>
                      <a:cubicBezTo>
                        <a:pt x="19010" y="10970"/>
                        <a:pt x="18708" y="10925"/>
                        <a:pt x="18434" y="10925"/>
                      </a:cubicBezTo>
                      <a:cubicBezTo>
                        <a:pt x="17045" y="10925"/>
                        <a:pt x="16350" y="12055"/>
                        <a:pt x="15235" y="12055"/>
                      </a:cubicBezTo>
                      <a:cubicBezTo>
                        <a:pt x="15111" y="12055"/>
                        <a:pt x="14981" y="12041"/>
                        <a:pt x="14845" y="12009"/>
                      </a:cubicBezTo>
                      <a:cubicBezTo>
                        <a:pt x="13277" y="11642"/>
                        <a:pt x="14378" y="8073"/>
                        <a:pt x="13110" y="7006"/>
                      </a:cubicBezTo>
                      <a:cubicBezTo>
                        <a:pt x="11809" y="5905"/>
                        <a:pt x="10408" y="5038"/>
                        <a:pt x="10808" y="3804"/>
                      </a:cubicBezTo>
                      <a:cubicBezTo>
                        <a:pt x="11175" y="2736"/>
                        <a:pt x="10742" y="68"/>
                        <a:pt x="80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9" name="Google Shape;7899;p72"/>
                <p:cNvSpPr/>
                <p:nvPr/>
              </p:nvSpPr>
              <p:spPr>
                <a:xfrm>
                  <a:off x="5286850" y="1143800"/>
                  <a:ext cx="151800" cy="151800"/>
                </a:xfrm>
                <a:custGeom>
                  <a:avLst/>
                  <a:gdLst/>
                  <a:ahLst/>
                  <a:cxnLst/>
                  <a:rect l="l" t="t" r="r" b="b"/>
                  <a:pathLst>
                    <a:path w="6072" h="6072" extrusionOk="0">
                      <a:moveTo>
                        <a:pt x="3036" y="567"/>
                      </a:moveTo>
                      <a:cubicBezTo>
                        <a:pt x="4037" y="567"/>
                        <a:pt x="4871" y="1401"/>
                        <a:pt x="4871" y="2402"/>
                      </a:cubicBezTo>
                      <a:cubicBezTo>
                        <a:pt x="4871" y="3436"/>
                        <a:pt x="4037" y="4236"/>
                        <a:pt x="3036" y="4236"/>
                      </a:cubicBezTo>
                      <a:cubicBezTo>
                        <a:pt x="2035" y="4236"/>
                        <a:pt x="1201" y="3402"/>
                        <a:pt x="1201" y="2402"/>
                      </a:cubicBezTo>
                      <a:cubicBezTo>
                        <a:pt x="1201" y="1401"/>
                        <a:pt x="2035" y="567"/>
                        <a:pt x="3036" y="567"/>
                      </a:cubicBezTo>
                      <a:close/>
                      <a:moveTo>
                        <a:pt x="3036" y="0"/>
                      </a:moveTo>
                      <a:cubicBezTo>
                        <a:pt x="1368" y="0"/>
                        <a:pt x="1" y="1368"/>
                        <a:pt x="1" y="3036"/>
                      </a:cubicBezTo>
                      <a:cubicBezTo>
                        <a:pt x="1" y="4703"/>
                        <a:pt x="1368" y="6071"/>
                        <a:pt x="3036" y="6071"/>
                      </a:cubicBezTo>
                      <a:cubicBezTo>
                        <a:pt x="4704" y="6071"/>
                        <a:pt x="6072" y="4703"/>
                        <a:pt x="6072" y="3036"/>
                      </a:cubicBezTo>
                      <a:cubicBezTo>
                        <a:pt x="6072" y="1368"/>
                        <a:pt x="4704" y="0"/>
                        <a:pt x="30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00" name="Google Shape;7900;p72"/>
              <p:cNvSpPr/>
              <p:nvPr/>
            </p:nvSpPr>
            <p:spPr>
              <a:xfrm>
                <a:off x="7465173" y="2694375"/>
                <a:ext cx="1418175" cy="1669850"/>
              </a:xfrm>
              <a:custGeom>
                <a:avLst/>
                <a:gdLst/>
                <a:ahLst/>
                <a:cxnLst/>
                <a:rect l="l" t="t" r="r" b="b"/>
                <a:pathLst>
                  <a:path w="56727" h="66794" extrusionOk="0">
                    <a:moveTo>
                      <a:pt x="903" y="18263"/>
                    </a:moveTo>
                    <a:lnTo>
                      <a:pt x="0" y="15617"/>
                    </a:lnTo>
                    <a:lnTo>
                      <a:pt x="1226" y="13681"/>
                    </a:lnTo>
                    <a:lnTo>
                      <a:pt x="1549" y="9680"/>
                    </a:lnTo>
                    <a:lnTo>
                      <a:pt x="3937" y="8648"/>
                    </a:lnTo>
                    <a:lnTo>
                      <a:pt x="6841" y="6066"/>
                    </a:lnTo>
                    <a:lnTo>
                      <a:pt x="8906" y="5550"/>
                    </a:lnTo>
                    <a:lnTo>
                      <a:pt x="11487" y="3291"/>
                    </a:lnTo>
                    <a:lnTo>
                      <a:pt x="14843" y="4065"/>
                    </a:lnTo>
                    <a:lnTo>
                      <a:pt x="19877" y="1420"/>
                    </a:lnTo>
                    <a:lnTo>
                      <a:pt x="22652" y="3033"/>
                    </a:lnTo>
                    <a:lnTo>
                      <a:pt x="27299" y="2775"/>
                    </a:lnTo>
                    <a:lnTo>
                      <a:pt x="29041" y="0"/>
                    </a:lnTo>
                    <a:lnTo>
                      <a:pt x="34849" y="2775"/>
                    </a:lnTo>
                    <a:lnTo>
                      <a:pt x="36592" y="2517"/>
                    </a:lnTo>
                    <a:lnTo>
                      <a:pt x="41238" y="4065"/>
                    </a:lnTo>
                    <a:lnTo>
                      <a:pt x="40464" y="6647"/>
                    </a:lnTo>
                    <a:lnTo>
                      <a:pt x="43949" y="8906"/>
                    </a:lnTo>
                    <a:lnTo>
                      <a:pt x="46466" y="12584"/>
                    </a:lnTo>
                    <a:lnTo>
                      <a:pt x="52209" y="14714"/>
                    </a:lnTo>
                    <a:lnTo>
                      <a:pt x="52145" y="17102"/>
                    </a:lnTo>
                    <a:lnTo>
                      <a:pt x="54662" y="20716"/>
                    </a:lnTo>
                    <a:lnTo>
                      <a:pt x="54920" y="24265"/>
                    </a:lnTo>
                    <a:lnTo>
                      <a:pt x="56662" y="28395"/>
                    </a:lnTo>
                    <a:lnTo>
                      <a:pt x="55307" y="31170"/>
                    </a:lnTo>
                    <a:lnTo>
                      <a:pt x="56727" y="34397"/>
                    </a:lnTo>
                    <a:lnTo>
                      <a:pt x="55113" y="38140"/>
                    </a:lnTo>
                    <a:lnTo>
                      <a:pt x="55113" y="41625"/>
                    </a:lnTo>
                    <a:lnTo>
                      <a:pt x="55565" y="42851"/>
                    </a:lnTo>
                    <a:lnTo>
                      <a:pt x="53952" y="45756"/>
                    </a:lnTo>
                    <a:lnTo>
                      <a:pt x="53952" y="48402"/>
                    </a:lnTo>
                    <a:lnTo>
                      <a:pt x="50531" y="52145"/>
                    </a:lnTo>
                    <a:lnTo>
                      <a:pt x="50015" y="54726"/>
                    </a:lnTo>
                    <a:lnTo>
                      <a:pt x="47821" y="55371"/>
                    </a:lnTo>
                    <a:lnTo>
                      <a:pt x="47821" y="57888"/>
                    </a:lnTo>
                    <a:lnTo>
                      <a:pt x="44723" y="58276"/>
                    </a:lnTo>
                    <a:lnTo>
                      <a:pt x="43110" y="59824"/>
                    </a:lnTo>
                    <a:lnTo>
                      <a:pt x="42852" y="62728"/>
                    </a:lnTo>
                    <a:lnTo>
                      <a:pt x="40916" y="63761"/>
                    </a:lnTo>
                    <a:lnTo>
                      <a:pt x="37947" y="62922"/>
                    </a:lnTo>
                    <a:lnTo>
                      <a:pt x="35946" y="63503"/>
                    </a:lnTo>
                    <a:lnTo>
                      <a:pt x="34010" y="66407"/>
                    </a:lnTo>
                    <a:lnTo>
                      <a:pt x="32203" y="66794"/>
                    </a:lnTo>
                    <a:lnTo>
                      <a:pt x="30267" y="66084"/>
                    </a:lnTo>
                    <a:lnTo>
                      <a:pt x="26137" y="63309"/>
                    </a:lnTo>
                    <a:lnTo>
                      <a:pt x="22717" y="56146"/>
                    </a:lnTo>
                    <a:lnTo>
                      <a:pt x="19167" y="50918"/>
                    </a:lnTo>
                    <a:lnTo>
                      <a:pt x="8841" y="37172"/>
                    </a:lnTo>
                    <a:lnTo>
                      <a:pt x="1871" y="18134"/>
                    </a:lnTo>
                    <a:close/>
                  </a:path>
                </a:pathLst>
              </a:custGeom>
              <a:solidFill>
                <a:schemeClr val="accent3"/>
              </a:solidFill>
              <a:ln>
                <a:noFill/>
              </a:ln>
            </p:spPr>
          </p:sp>
        </p:grpSp>
        <p:sp>
          <p:nvSpPr>
            <p:cNvPr id="7901" name="Google Shape;7901;p72"/>
            <p:cNvSpPr/>
            <p:nvPr/>
          </p:nvSpPr>
          <p:spPr>
            <a:xfrm>
              <a:off x="5066450" y="4222025"/>
              <a:ext cx="2202525" cy="940750"/>
            </a:xfrm>
            <a:custGeom>
              <a:avLst/>
              <a:gdLst/>
              <a:ahLst/>
              <a:cxnLst/>
              <a:rect l="l" t="t" r="r" b="b"/>
              <a:pathLst>
                <a:path w="88101" h="37630" extrusionOk="0">
                  <a:moveTo>
                    <a:pt x="10980" y="2890"/>
                  </a:moveTo>
                  <a:lnTo>
                    <a:pt x="2055" y="17595"/>
                  </a:lnTo>
                  <a:lnTo>
                    <a:pt x="0" y="37630"/>
                  </a:lnTo>
                  <a:lnTo>
                    <a:pt x="88101" y="36859"/>
                  </a:lnTo>
                  <a:lnTo>
                    <a:pt x="79624" y="2184"/>
                  </a:lnTo>
                  <a:lnTo>
                    <a:pt x="13934" y="0"/>
                  </a:lnTo>
                </a:path>
              </a:pathLst>
            </a:custGeom>
            <a:solidFill>
              <a:schemeClr val="accent3"/>
            </a:solidFill>
            <a:ln>
              <a:noFill/>
            </a:ln>
          </p:spPr>
        </p:sp>
      </p:grpSp>
      <p:sp>
        <p:nvSpPr>
          <p:cNvPr id="7902" name="Google Shape;7902;p72"/>
          <p:cNvSpPr txBox="1">
            <a:spLocks noGrp="1"/>
          </p:cNvSpPr>
          <p:nvPr>
            <p:ph type="ctrTitle"/>
          </p:nvPr>
        </p:nvSpPr>
        <p:spPr>
          <a:xfrm>
            <a:off x="94863" y="1327214"/>
            <a:ext cx="5675575" cy="2103462"/>
          </a:xfrm>
          <a:prstGeom prst="rect">
            <a:avLst/>
          </a:prstGeom>
        </p:spPr>
        <p:txBody>
          <a:bodyPr spcFirstLastPara="1" wrap="square" lIns="91425" tIns="45700" rIns="0" bIns="91425" anchor="b" anchorCtr="0">
            <a:noAutofit/>
          </a:bodyPr>
          <a:lstStyle/>
          <a:p>
            <a:pPr algn="l">
              <a:lnSpc>
                <a:spcPct val="100000"/>
              </a:lnSpc>
              <a:buClr>
                <a:schemeClr val="dk1"/>
              </a:buClr>
              <a:buSzPts val="1100"/>
            </a:pPr>
            <a:r>
              <a:rPr lang="en" sz="4000"/>
              <a:t>BLACK TAPESTRIES: </a:t>
            </a:r>
            <a:br>
              <a:rPr lang="en" sz="4000">
                <a:solidFill>
                  <a:srgbClr val="EBDBB9"/>
                </a:solidFill>
              </a:rPr>
            </a:br>
            <a:r>
              <a:rPr lang="en" sz="4400">
                <a:solidFill>
                  <a:schemeClr val="accent4"/>
                </a:solidFill>
              </a:rPr>
              <a:t>AFRICAN IDENTITIES THROUGH MEMORY &amp; ART</a:t>
            </a:r>
            <a:endParaRPr lang="en-US" sz="9000">
              <a:solidFill>
                <a:schemeClr val="accent4"/>
              </a:solidFill>
            </a:endParaRPr>
          </a:p>
        </p:txBody>
      </p:sp>
      <p:grpSp>
        <p:nvGrpSpPr>
          <p:cNvPr id="7904" name="Google Shape;7904;p72"/>
          <p:cNvGrpSpPr/>
          <p:nvPr/>
        </p:nvGrpSpPr>
        <p:grpSpPr>
          <a:xfrm>
            <a:off x="6264111" y="840698"/>
            <a:ext cx="2905233" cy="4302802"/>
            <a:chOff x="6277292" y="847123"/>
            <a:chExt cx="2905233" cy="4302802"/>
          </a:xfrm>
        </p:grpSpPr>
        <p:grpSp>
          <p:nvGrpSpPr>
            <p:cNvPr id="7905" name="Google Shape;7905;p72"/>
            <p:cNvGrpSpPr/>
            <p:nvPr/>
          </p:nvGrpSpPr>
          <p:grpSpPr>
            <a:xfrm flipH="1">
              <a:off x="6277292" y="847123"/>
              <a:ext cx="2866700" cy="3448073"/>
              <a:chOff x="4571926" y="2554415"/>
              <a:chExt cx="2152500" cy="2589032"/>
            </a:xfrm>
          </p:grpSpPr>
          <p:grpSp>
            <p:nvGrpSpPr>
              <p:cNvPr id="7906" name="Google Shape;7906;p72"/>
              <p:cNvGrpSpPr/>
              <p:nvPr/>
            </p:nvGrpSpPr>
            <p:grpSpPr>
              <a:xfrm>
                <a:off x="4571926" y="2554415"/>
                <a:ext cx="2152500" cy="2589032"/>
                <a:chOff x="1748500" y="601725"/>
                <a:chExt cx="958200" cy="1152525"/>
              </a:xfrm>
            </p:grpSpPr>
            <p:sp>
              <p:nvSpPr>
                <p:cNvPr id="7907" name="Google Shape;7907;p72"/>
                <p:cNvSpPr/>
                <p:nvPr/>
              </p:nvSpPr>
              <p:spPr>
                <a:xfrm>
                  <a:off x="1906950" y="601725"/>
                  <a:ext cx="582100" cy="728050"/>
                </a:xfrm>
                <a:custGeom>
                  <a:avLst/>
                  <a:gdLst/>
                  <a:ahLst/>
                  <a:cxnLst/>
                  <a:rect l="l" t="t" r="r" b="b"/>
                  <a:pathLst>
                    <a:path w="23284" h="29122" fill="none" extrusionOk="0">
                      <a:moveTo>
                        <a:pt x="22683" y="2836"/>
                      </a:moveTo>
                      <a:lnTo>
                        <a:pt x="22049" y="1669"/>
                      </a:lnTo>
                      <a:lnTo>
                        <a:pt x="21115" y="1535"/>
                      </a:lnTo>
                      <a:lnTo>
                        <a:pt x="20215" y="768"/>
                      </a:lnTo>
                      <a:lnTo>
                        <a:pt x="18980" y="668"/>
                      </a:lnTo>
                      <a:lnTo>
                        <a:pt x="18046" y="234"/>
                      </a:lnTo>
                      <a:lnTo>
                        <a:pt x="16445" y="68"/>
                      </a:lnTo>
                      <a:lnTo>
                        <a:pt x="15711" y="1"/>
                      </a:lnTo>
                      <a:lnTo>
                        <a:pt x="13877" y="234"/>
                      </a:lnTo>
                      <a:lnTo>
                        <a:pt x="12876" y="34"/>
                      </a:lnTo>
                      <a:lnTo>
                        <a:pt x="10941" y="434"/>
                      </a:lnTo>
                      <a:lnTo>
                        <a:pt x="9874" y="334"/>
                      </a:lnTo>
                      <a:lnTo>
                        <a:pt x="8973" y="768"/>
                      </a:lnTo>
                      <a:lnTo>
                        <a:pt x="7606" y="1068"/>
                      </a:lnTo>
                      <a:lnTo>
                        <a:pt x="6438" y="1769"/>
                      </a:lnTo>
                      <a:lnTo>
                        <a:pt x="5504" y="2202"/>
                      </a:lnTo>
                      <a:lnTo>
                        <a:pt x="4270" y="2769"/>
                      </a:lnTo>
                      <a:lnTo>
                        <a:pt x="3803" y="3537"/>
                      </a:lnTo>
                      <a:lnTo>
                        <a:pt x="3136" y="4170"/>
                      </a:lnTo>
                      <a:lnTo>
                        <a:pt x="2035" y="5571"/>
                      </a:lnTo>
                      <a:lnTo>
                        <a:pt x="1601" y="6439"/>
                      </a:lnTo>
                      <a:lnTo>
                        <a:pt x="1434" y="7406"/>
                      </a:lnTo>
                      <a:lnTo>
                        <a:pt x="767" y="8240"/>
                      </a:lnTo>
                      <a:lnTo>
                        <a:pt x="334" y="9708"/>
                      </a:lnTo>
                      <a:lnTo>
                        <a:pt x="434" y="12210"/>
                      </a:lnTo>
                      <a:lnTo>
                        <a:pt x="0" y="12743"/>
                      </a:lnTo>
                      <a:lnTo>
                        <a:pt x="200" y="13277"/>
                      </a:lnTo>
                      <a:lnTo>
                        <a:pt x="134" y="14311"/>
                      </a:lnTo>
                      <a:lnTo>
                        <a:pt x="467" y="15078"/>
                      </a:lnTo>
                      <a:lnTo>
                        <a:pt x="867" y="16713"/>
                      </a:lnTo>
                      <a:lnTo>
                        <a:pt x="1635" y="17447"/>
                      </a:lnTo>
                      <a:lnTo>
                        <a:pt x="1868" y="18481"/>
                      </a:lnTo>
                      <a:lnTo>
                        <a:pt x="2635" y="19682"/>
                      </a:lnTo>
                      <a:lnTo>
                        <a:pt x="4136" y="21516"/>
                      </a:lnTo>
                      <a:lnTo>
                        <a:pt x="5170" y="23384"/>
                      </a:lnTo>
                      <a:lnTo>
                        <a:pt x="6605" y="24352"/>
                      </a:lnTo>
                      <a:lnTo>
                        <a:pt x="7205" y="25519"/>
                      </a:lnTo>
                      <a:lnTo>
                        <a:pt x="7439" y="25619"/>
                      </a:lnTo>
                      <a:cubicBezTo>
                        <a:pt x="7439" y="25619"/>
                        <a:pt x="10541" y="29122"/>
                        <a:pt x="14977" y="21750"/>
                      </a:cubicBezTo>
                      <a:cubicBezTo>
                        <a:pt x="19381" y="14378"/>
                        <a:pt x="23283" y="7306"/>
                        <a:pt x="23283" y="73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8" name="Google Shape;7908;p72"/>
                <p:cNvSpPr/>
                <p:nvPr/>
              </p:nvSpPr>
              <p:spPr>
                <a:xfrm>
                  <a:off x="1748500" y="665975"/>
                  <a:ext cx="958200" cy="1088275"/>
                </a:xfrm>
                <a:custGeom>
                  <a:avLst/>
                  <a:gdLst/>
                  <a:ahLst/>
                  <a:cxnLst/>
                  <a:rect l="l" t="t" r="r" b="b"/>
                  <a:pathLst>
                    <a:path w="38328" h="43531" extrusionOk="0">
                      <a:moveTo>
                        <a:pt x="26725" y="1"/>
                      </a:moveTo>
                      <a:cubicBezTo>
                        <a:pt x="25721" y="1"/>
                        <a:pt x="24718" y="204"/>
                        <a:pt x="24484" y="967"/>
                      </a:cubicBezTo>
                      <a:cubicBezTo>
                        <a:pt x="24318" y="1801"/>
                        <a:pt x="25652" y="2968"/>
                        <a:pt x="27020" y="3935"/>
                      </a:cubicBezTo>
                      <a:cubicBezTo>
                        <a:pt x="27887" y="4536"/>
                        <a:pt x="27787" y="5870"/>
                        <a:pt x="26786" y="6270"/>
                      </a:cubicBezTo>
                      <a:cubicBezTo>
                        <a:pt x="26152" y="6504"/>
                        <a:pt x="25619" y="6838"/>
                        <a:pt x="25352" y="7204"/>
                      </a:cubicBezTo>
                      <a:cubicBezTo>
                        <a:pt x="25118" y="7538"/>
                        <a:pt x="24951" y="8005"/>
                        <a:pt x="24785" y="8505"/>
                      </a:cubicBezTo>
                      <a:cubicBezTo>
                        <a:pt x="24351" y="9840"/>
                        <a:pt x="23150" y="10774"/>
                        <a:pt x="21716" y="10807"/>
                      </a:cubicBezTo>
                      <a:lnTo>
                        <a:pt x="19648" y="10840"/>
                      </a:lnTo>
                      <a:cubicBezTo>
                        <a:pt x="19648" y="10840"/>
                        <a:pt x="18484" y="9728"/>
                        <a:pt x="17423" y="9728"/>
                      </a:cubicBezTo>
                      <a:cubicBezTo>
                        <a:pt x="16771" y="9728"/>
                        <a:pt x="16158" y="10148"/>
                        <a:pt x="15878" y="11508"/>
                      </a:cubicBezTo>
                      <a:cubicBezTo>
                        <a:pt x="15545" y="13142"/>
                        <a:pt x="17112" y="17845"/>
                        <a:pt x="17112" y="17845"/>
                      </a:cubicBezTo>
                      <a:lnTo>
                        <a:pt x="16012" y="21481"/>
                      </a:lnTo>
                      <a:cubicBezTo>
                        <a:pt x="16212" y="22515"/>
                        <a:pt x="13777" y="23016"/>
                        <a:pt x="13777" y="23016"/>
                      </a:cubicBezTo>
                      <a:cubicBezTo>
                        <a:pt x="13777" y="23016"/>
                        <a:pt x="14677" y="27953"/>
                        <a:pt x="10041" y="30988"/>
                      </a:cubicBezTo>
                      <a:cubicBezTo>
                        <a:pt x="5404" y="34024"/>
                        <a:pt x="0" y="43530"/>
                        <a:pt x="0" y="43530"/>
                      </a:cubicBezTo>
                      <a:lnTo>
                        <a:pt x="29888" y="43530"/>
                      </a:lnTo>
                      <a:cubicBezTo>
                        <a:pt x="28387" y="38894"/>
                        <a:pt x="24985" y="37193"/>
                        <a:pt x="25051" y="36692"/>
                      </a:cubicBezTo>
                      <a:cubicBezTo>
                        <a:pt x="25152" y="36192"/>
                        <a:pt x="25485" y="35825"/>
                        <a:pt x="26319" y="35124"/>
                      </a:cubicBezTo>
                      <a:cubicBezTo>
                        <a:pt x="27153" y="34457"/>
                        <a:pt x="27320" y="33390"/>
                        <a:pt x="27820" y="32156"/>
                      </a:cubicBezTo>
                      <a:cubicBezTo>
                        <a:pt x="28320" y="30888"/>
                        <a:pt x="29254" y="30955"/>
                        <a:pt x="29555" y="29954"/>
                      </a:cubicBezTo>
                      <a:cubicBezTo>
                        <a:pt x="29855" y="28953"/>
                        <a:pt x="30022" y="27686"/>
                        <a:pt x="30655" y="27019"/>
                      </a:cubicBezTo>
                      <a:cubicBezTo>
                        <a:pt x="30989" y="26648"/>
                        <a:pt x="31724" y="26566"/>
                        <a:pt x="32312" y="26566"/>
                      </a:cubicBezTo>
                      <a:cubicBezTo>
                        <a:pt x="32782" y="26566"/>
                        <a:pt x="33157" y="26618"/>
                        <a:pt x="33157" y="26618"/>
                      </a:cubicBezTo>
                      <a:lnTo>
                        <a:pt x="33091" y="26952"/>
                      </a:lnTo>
                      <a:lnTo>
                        <a:pt x="33491" y="26985"/>
                      </a:lnTo>
                      <a:lnTo>
                        <a:pt x="33924" y="26785"/>
                      </a:lnTo>
                      <a:lnTo>
                        <a:pt x="34158" y="27052"/>
                      </a:lnTo>
                      <a:lnTo>
                        <a:pt x="34525" y="27119"/>
                      </a:lnTo>
                      <a:lnTo>
                        <a:pt x="34858" y="26952"/>
                      </a:lnTo>
                      <a:lnTo>
                        <a:pt x="35392" y="26985"/>
                      </a:lnTo>
                      <a:lnTo>
                        <a:pt x="35726" y="26385"/>
                      </a:lnTo>
                      <a:cubicBezTo>
                        <a:pt x="35726" y="26385"/>
                        <a:pt x="36059" y="26285"/>
                        <a:pt x="36393" y="26018"/>
                      </a:cubicBezTo>
                      <a:cubicBezTo>
                        <a:pt x="36726" y="25784"/>
                        <a:pt x="36526" y="25317"/>
                        <a:pt x="36526" y="25317"/>
                      </a:cubicBezTo>
                      <a:cubicBezTo>
                        <a:pt x="37127" y="24150"/>
                        <a:pt x="37160" y="23149"/>
                        <a:pt x="37060" y="22515"/>
                      </a:cubicBezTo>
                      <a:cubicBezTo>
                        <a:pt x="36993" y="21948"/>
                        <a:pt x="37127" y="21682"/>
                        <a:pt x="37460" y="21515"/>
                      </a:cubicBezTo>
                      <a:cubicBezTo>
                        <a:pt x="37761" y="21348"/>
                        <a:pt x="38127" y="20848"/>
                        <a:pt x="38127" y="20347"/>
                      </a:cubicBezTo>
                      <a:cubicBezTo>
                        <a:pt x="38127" y="19847"/>
                        <a:pt x="37194" y="19280"/>
                        <a:pt x="37193" y="19280"/>
                      </a:cubicBezTo>
                      <a:lnTo>
                        <a:pt x="37193" y="19280"/>
                      </a:lnTo>
                      <a:cubicBezTo>
                        <a:pt x="37194" y="19280"/>
                        <a:pt x="37260" y="19305"/>
                        <a:pt x="37369" y="19305"/>
                      </a:cubicBezTo>
                      <a:cubicBezTo>
                        <a:pt x="37477" y="19305"/>
                        <a:pt x="37627" y="19280"/>
                        <a:pt x="37794" y="19180"/>
                      </a:cubicBezTo>
                      <a:cubicBezTo>
                        <a:pt x="38127" y="19013"/>
                        <a:pt x="38328" y="17946"/>
                        <a:pt x="37694" y="17479"/>
                      </a:cubicBezTo>
                      <a:cubicBezTo>
                        <a:pt x="37060" y="17045"/>
                        <a:pt x="36893" y="16044"/>
                        <a:pt x="36893" y="16044"/>
                      </a:cubicBezTo>
                      <a:cubicBezTo>
                        <a:pt x="38328" y="14977"/>
                        <a:pt x="37794" y="13876"/>
                        <a:pt x="37527" y="13476"/>
                      </a:cubicBezTo>
                      <a:cubicBezTo>
                        <a:pt x="37227" y="13109"/>
                        <a:pt x="34125" y="10807"/>
                        <a:pt x="34025" y="10173"/>
                      </a:cubicBezTo>
                      <a:cubicBezTo>
                        <a:pt x="33958" y="9506"/>
                        <a:pt x="34458" y="9306"/>
                        <a:pt x="34692" y="8772"/>
                      </a:cubicBezTo>
                      <a:cubicBezTo>
                        <a:pt x="34959" y="8205"/>
                        <a:pt x="34358" y="7204"/>
                        <a:pt x="34358" y="7204"/>
                      </a:cubicBezTo>
                      <a:cubicBezTo>
                        <a:pt x="31723" y="1133"/>
                        <a:pt x="29021" y="266"/>
                        <a:pt x="29021" y="266"/>
                      </a:cubicBezTo>
                      <a:cubicBezTo>
                        <a:pt x="29021" y="266"/>
                        <a:pt x="27873" y="1"/>
                        <a:pt x="26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09" name="Google Shape;7909;p72"/>
              <p:cNvSpPr/>
              <p:nvPr/>
            </p:nvSpPr>
            <p:spPr>
              <a:xfrm>
                <a:off x="4936972" y="2562075"/>
                <a:ext cx="1361725" cy="1490775"/>
              </a:xfrm>
              <a:custGeom>
                <a:avLst/>
                <a:gdLst/>
                <a:ahLst/>
                <a:cxnLst/>
                <a:rect l="l" t="t" r="r" b="b"/>
                <a:pathLst>
                  <a:path w="54469" h="59631" extrusionOk="0">
                    <a:moveTo>
                      <a:pt x="49284" y="3807"/>
                    </a:moveTo>
                    <a:lnTo>
                      <a:pt x="44751" y="1589"/>
                    </a:lnTo>
                    <a:lnTo>
                      <a:pt x="37689" y="0"/>
                    </a:lnTo>
                    <a:lnTo>
                      <a:pt x="28654" y="0"/>
                    </a:lnTo>
                    <a:lnTo>
                      <a:pt x="21536" y="480"/>
                    </a:lnTo>
                    <a:lnTo>
                      <a:pt x="10068" y="5679"/>
                    </a:lnTo>
                    <a:lnTo>
                      <a:pt x="4647" y="12133"/>
                    </a:lnTo>
                    <a:lnTo>
                      <a:pt x="1033" y="20393"/>
                    </a:lnTo>
                    <a:lnTo>
                      <a:pt x="0" y="26847"/>
                    </a:lnTo>
                    <a:lnTo>
                      <a:pt x="259" y="31751"/>
                    </a:lnTo>
                    <a:lnTo>
                      <a:pt x="2346" y="37822"/>
                    </a:lnTo>
                    <a:lnTo>
                      <a:pt x="6454" y="45175"/>
                    </a:lnTo>
                    <a:lnTo>
                      <a:pt x="12013" y="52336"/>
                    </a:lnTo>
                    <a:lnTo>
                      <a:pt x="16780" y="58082"/>
                    </a:lnTo>
                    <a:lnTo>
                      <a:pt x="22717" y="59631"/>
                    </a:lnTo>
                    <a:lnTo>
                      <a:pt x="35366" y="47240"/>
                    </a:lnTo>
                    <a:lnTo>
                      <a:pt x="54210" y="24007"/>
                    </a:lnTo>
                    <a:lnTo>
                      <a:pt x="54469" y="14456"/>
                    </a:lnTo>
                    <a:close/>
                  </a:path>
                </a:pathLst>
              </a:custGeom>
              <a:solidFill>
                <a:schemeClr val="accent2"/>
              </a:solidFill>
              <a:ln>
                <a:noFill/>
              </a:ln>
            </p:spPr>
          </p:sp>
        </p:grpSp>
        <p:sp>
          <p:nvSpPr>
            <p:cNvPr id="7910" name="Google Shape;7910;p72"/>
            <p:cNvSpPr/>
            <p:nvPr/>
          </p:nvSpPr>
          <p:spPr>
            <a:xfrm>
              <a:off x="6729575" y="4285450"/>
              <a:ext cx="2452950" cy="864475"/>
            </a:xfrm>
            <a:custGeom>
              <a:avLst/>
              <a:gdLst/>
              <a:ahLst/>
              <a:cxnLst/>
              <a:rect l="l" t="t" r="r" b="b"/>
              <a:pathLst>
                <a:path w="98118" h="34579" extrusionOk="0">
                  <a:moveTo>
                    <a:pt x="7320" y="0"/>
                  </a:moveTo>
                  <a:lnTo>
                    <a:pt x="0" y="34579"/>
                  </a:lnTo>
                  <a:lnTo>
                    <a:pt x="98118" y="34579"/>
                  </a:lnTo>
                  <a:lnTo>
                    <a:pt x="96513" y="321"/>
                  </a:lnTo>
                  <a:close/>
                </a:path>
              </a:pathLst>
            </a:custGeom>
            <a:solidFill>
              <a:schemeClr val="accent2"/>
            </a:solidFill>
            <a:ln>
              <a:noFill/>
            </a:ln>
          </p:spPr>
        </p:sp>
      </p:grpSp>
      <p:sp>
        <p:nvSpPr>
          <p:cNvPr id="21" name="Subtitle 2">
            <a:extLst>
              <a:ext uri="{FF2B5EF4-FFF2-40B4-BE49-F238E27FC236}">
                <a16:creationId xmlns:a16="http://schemas.microsoft.com/office/drawing/2014/main" id="{2C22C9A5-6379-46F1-A4E3-E027103E522E}"/>
              </a:ext>
            </a:extLst>
          </p:cNvPr>
          <p:cNvSpPr>
            <a:spLocks noGrp="1"/>
          </p:cNvSpPr>
          <p:nvPr>
            <p:ph type="subTitle" idx="1"/>
          </p:nvPr>
        </p:nvSpPr>
        <p:spPr>
          <a:xfrm>
            <a:off x="-197371" y="4170666"/>
            <a:ext cx="4966926" cy="357900"/>
          </a:xfrm>
        </p:spPr>
        <p:txBody>
          <a:bodyPr/>
          <a:lstStyle/>
          <a:p>
            <a:r>
              <a:rPr lang="en-US"/>
              <a:t>KELU MUTUKU, ANDREW KAME, &amp; LEA ASOPJIO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902"/>
                                        </p:tgtEl>
                                        <p:attrNameLst>
                                          <p:attrName>style.visibility</p:attrName>
                                        </p:attrNameLst>
                                      </p:cBhvr>
                                      <p:to>
                                        <p:strVal val="visible"/>
                                      </p:to>
                                    </p:set>
                                    <p:animEffect transition="in" filter="fade">
                                      <p:cBhvr>
                                        <p:cTn id="7" dur="800"/>
                                        <p:tgtEl>
                                          <p:spTgt spid="7902"/>
                                        </p:tgtEl>
                                      </p:cBhvr>
                                    </p:animEffect>
                                  </p:childTnLst>
                                </p:cTn>
                              </p:par>
                            </p:childTnLst>
                          </p:cTn>
                        </p:par>
                        <p:par>
                          <p:cTn id="8" fill="hold">
                            <p:stCondLst>
                              <p:cond delay="800"/>
                            </p:stCondLst>
                            <p:childTnLst>
                              <p:par>
                                <p:cTn id="9" presetID="2" presetClass="entr" presetSubtype="2" fill="hold" nodeType="afterEffect">
                                  <p:stCondLst>
                                    <p:cond delay="0"/>
                                  </p:stCondLst>
                                  <p:childTnLst>
                                    <p:set>
                                      <p:cBhvr>
                                        <p:cTn id="10" dur="1" fill="hold">
                                          <p:stCondLst>
                                            <p:cond delay="0"/>
                                          </p:stCondLst>
                                        </p:cTn>
                                        <p:tgtEl>
                                          <p:spTgt spid="7894"/>
                                        </p:tgtEl>
                                        <p:attrNameLst>
                                          <p:attrName>style.visibility</p:attrName>
                                        </p:attrNameLst>
                                      </p:cBhvr>
                                      <p:to>
                                        <p:strVal val="visible"/>
                                      </p:to>
                                    </p:set>
                                    <p:anim calcmode="lin" valueType="num">
                                      <p:cBhvr additive="base">
                                        <p:cTn id="11" dur="800"/>
                                        <p:tgtEl>
                                          <p:spTgt spid="7894"/>
                                        </p:tgtEl>
                                        <p:attrNameLst>
                                          <p:attrName>ppt_x</p:attrName>
                                        </p:attrNameLst>
                                      </p:cBhvr>
                                      <p:tavLst>
                                        <p:tav tm="0">
                                          <p:val>
                                            <p:strVal val="#ppt_x+1"/>
                                          </p:val>
                                        </p:tav>
                                        <p:tav tm="100000">
                                          <p:val>
                                            <p:strVal val="#ppt_x"/>
                                          </p:val>
                                        </p:tav>
                                      </p:tavLst>
                                    </p:anim>
                                  </p:childTnLst>
                                </p:cTn>
                              </p:par>
                            </p:childTnLst>
                          </p:cTn>
                        </p:par>
                        <p:par>
                          <p:cTn id="12" fill="hold">
                            <p:stCondLst>
                              <p:cond delay="1600"/>
                            </p:stCondLst>
                            <p:childTnLst>
                              <p:par>
                                <p:cTn id="13" presetID="2" presetClass="entr" presetSubtype="2" fill="hold" nodeType="afterEffect">
                                  <p:stCondLst>
                                    <p:cond delay="0"/>
                                  </p:stCondLst>
                                  <p:childTnLst>
                                    <p:set>
                                      <p:cBhvr>
                                        <p:cTn id="14" dur="1" fill="hold">
                                          <p:stCondLst>
                                            <p:cond delay="0"/>
                                          </p:stCondLst>
                                        </p:cTn>
                                        <p:tgtEl>
                                          <p:spTgt spid="7904"/>
                                        </p:tgtEl>
                                        <p:attrNameLst>
                                          <p:attrName>style.visibility</p:attrName>
                                        </p:attrNameLst>
                                      </p:cBhvr>
                                      <p:to>
                                        <p:strVal val="visible"/>
                                      </p:to>
                                    </p:set>
                                    <p:anim calcmode="lin" valueType="num">
                                      <p:cBhvr additive="base">
                                        <p:cTn id="15" dur="800"/>
                                        <p:tgtEl>
                                          <p:spTgt spid="790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61"/>
        <p:cNvGrpSpPr/>
        <p:nvPr/>
      </p:nvGrpSpPr>
      <p:grpSpPr>
        <a:xfrm>
          <a:off x="0" y="0"/>
          <a:ext cx="0" cy="0"/>
          <a:chOff x="0" y="0"/>
          <a:chExt cx="0" cy="0"/>
        </a:xfrm>
      </p:grpSpPr>
      <p:sp>
        <p:nvSpPr>
          <p:cNvPr id="8362" name="Google Shape;8362;p91"/>
          <p:cNvSpPr txBox="1">
            <a:spLocks noGrp="1"/>
          </p:cNvSpPr>
          <p:nvPr>
            <p:ph type="title"/>
          </p:nvPr>
        </p:nvSpPr>
        <p:spPr>
          <a:xfrm>
            <a:off x="459463" y="548404"/>
            <a:ext cx="8225074" cy="892067"/>
          </a:xfrm>
          <a:prstGeom prst="rect">
            <a:avLst/>
          </a:prstGeom>
        </p:spPr>
        <p:txBody>
          <a:bodyPr spcFirstLastPara="1" wrap="square" lIns="91425" tIns="91425" rIns="91425" bIns="91425" anchor="ctr" anchorCtr="0">
            <a:noAutofit/>
          </a:bodyPr>
          <a:lstStyle/>
          <a:p>
            <a:r>
              <a:rPr lang="en" sz="3200"/>
              <a:t>"How has geographical location affected your relationship with your African identity?"</a:t>
            </a:r>
          </a:p>
        </p:txBody>
      </p:sp>
      <p:sp>
        <p:nvSpPr>
          <p:cNvPr id="8363" name="Google Shape;8363;p91"/>
          <p:cNvSpPr txBox="1"/>
          <p:nvPr/>
        </p:nvSpPr>
        <p:spPr>
          <a:xfrm>
            <a:off x="753606" y="1531605"/>
            <a:ext cx="2073600" cy="521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a:solidFill>
                  <a:schemeClr val="accent4"/>
                </a:solidFill>
                <a:latin typeface="Antonio"/>
                <a:ea typeface="Antonio"/>
                <a:cs typeface="Antonio"/>
                <a:sym typeface="Antonio"/>
              </a:rPr>
              <a:t>T'SEPO</a:t>
            </a:r>
            <a:endParaRPr sz="2000" b="1">
              <a:solidFill>
                <a:schemeClr val="accent4"/>
              </a:solidFill>
              <a:latin typeface="Antonio"/>
              <a:ea typeface="Antonio"/>
              <a:cs typeface="Antonio"/>
              <a:sym typeface="Antonio"/>
            </a:endParaRPr>
          </a:p>
        </p:txBody>
      </p:sp>
      <p:sp>
        <p:nvSpPr>
          <p:cNvPr id="8364" name="Google Shape;8364;p91"/>
          <p:cNvSpPr txBox="1"/>
          <p:nvPr/>
        </p:nvSpPr>
        <p:spPr>
          <a:xfrm>
            <a:off x="753618" y="1943235"/>
            <a:ext cx="3150586" cy="1226687"/>
          </a:xfrm>
          <a:prstGeom prst="rect">
            <a:avLst/>
          </a:prstGeom>
          <a:noFill/>
          <a:ln>
            <a:noFill/>
          </a:ln>
        </p:spPr>
        <p:txBody>
          <a:bodyPr spcFirstLastPara="1" wrap="square" lIns="91425" tIns="91425" rIns="91425" bIns="91425" anchor="t" anchorCtr="0">
            <a:noAutofit/>
          </a:bodyPr>
          <a:lstStyle/>
          <a:p>
            <a:pPr algn="just"/>
            <a:r>
              <a:rPr lang="en">
                <a:solidFill>
                  <a:schemeClr val="lt1"/>
                </a:solidFill>
                <a:latin typeface="Barlow"/>
                <a:ea typeface="Barlow"/>
                <a:cs typeface="Barlow"/>
              </a:rPr>
              <a:t>"Whilst living in Africa, I just felt like I was an individual living where I was born... Joining the diaspora, I felt a responsibility to express my African identity more outwardly... I did feel like I am representative of the continent."</a:t>
            </a:r>
          </a:p>
        </p:txBody>
      </p:sp>
      <p:sp>
        <p:nvSpPr>
          <p:cNvPr id="8370" name="Google Shape;8370;p91"/>
          <p:cNvSpPr txBox="1"/>
          <p:nvPr/>
        </p:nvSpPr>
        <p:spPr>
          <a:xfrm>
            <a:off x="4947408" y="1531605"/>
            <a:ext cx="2073600" cy="521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a:solidFill>
                  <a:schemeClr val="accent4"/>
                </a:solidFill>
                <a:latin typeface="Antonio"/>
                <a:ea typeface="Antonio"/>
                <a:cs typeface="Antonio"/>
                <a:sym typeface="Antonio"/>
              </a:rPr>
              <a:t>THANDEKA</a:t>
            </a:r>
            <a:endParaRPr sz="2000" b="1">
              <a:solidFill>
                <a:schemeClr val="accent4"/>
              </a:solidFill>
              <a:latin typeface="Antonio"/>
              <a:ea typeface="Antonio"/>
              <a:cs typeface="Antonio"/>
              <a:sym typeface="Antonio"/>
            </a:endParaRPr>
          </a:p>
        </p:txBody>
      </p:sp>
      <p:sp>
        <p:nvSpPr>
          <p:cNvPr id="8371" name="Google Shape;8371;p91"/>
          <p:cNvSpPr txBox="1"/>
          <p:nvPr/>
        </p:nvSpPr>
        <p:spPr>
          <a:xfrm>
            <a:off x="4947419" y="1943235"/>
            <a:ext cx="3510349" cy="890113"/>
          </a:xfrm>
          <a:prstGeom prst="rect">
            <a:avLst/>
          </a:prstGeom>
          <a:noFill/>
          <a:ln>
            <a:noFill/>
          </a:ln>
        </p:spPr>
        <p:txBody>
          <a:bodyPr spcFirstLastPara="1" wrap="square" lIns="91425" tIns="91425" rIns="91425" bIns="91425" anchor="t" anchorCtr="0">
            <a:noAutofit/>
          </a:bodyPr>
          <a:lstStyle/>
          <a:p>
            <a:pPr algn="just"/>
            <a:r>
              <a:rPr lang="en">
                <a:solidFill>
                  <a:schemeClr val="lt1"/>
                </a:solidFill>
                <a:latin typeface="Barlow"/>
                <a:ea typeface="Barlow"/>
                <a:cs typeface="Barlow"/>
              </a:rPr>
              <a:t>"I've taken so much more pride in being African since being a part of the diasporic community"</a:t>
            </a:r>
          </a:p>
        </p:txBody>
      </p:sp>
      <p:sp>
        <p:nvSpPr>
          <p:cNvPr id="2" name="Google Shape;8370;p91">
            <a:extLst>
              <a:ext uri="{FF2B5EF4-FFF2-40B4-BE49-F238E27FC236}">
                <a16:creationId xmlns:a16="http://schemas.microsoft.com/office/drawing/2014/main" id="{333685A3-8657-AD7D-0162-9D398041E5A0}"/>
              </a:ext>
            </a:extLst>
          </p:cNvPr>
          <p:cNvSpPr txBox="1"/>
          <p:nvPr/>
        </p:nvSpPr>
        <p:spPr>
          <a:xfrm>
            <a:off x="745202" y="3506642"/>
            <a:ext cx="2073600" cy="521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a:solidFill>
                  <a:schemeClr val="accent4"/>
                </a:solidFill>
                <a:latin typeface="Antonio"/>
                <a:ea typeface="Antonio"/>
                <a:cs typeface="Antonio"/>
                <a:sym typeface="Antonio"/>
              </a:rPr>
              <a:t>SHEIDA</a:t>
            </a:r>
            <a:endParaRPr sz="2000" b="1">
              <a:solidFill>
                <a:schemeClr val="accent4"/>
              </a:solidFill>
              <a:latin typeface="Antonio"/>
              <a:ea typeface="Antonio"/>
              <a:cs typeface="Antonio"/>
              <a:sym typeface="Antonio"/>
            </a:endParaRPr>
          </a:p>
        </p:txBody>
      </p:sp>
      <p:sp>
        <p:nvSpPr>
          <p:cNvPr id="3" name="Google Shape;8371;p91">
            <a:extLst>
              <a:ext uri="{FF2B5EF4-FFF2-40B4-BE49-F238E27FC236}">
                <a16:creationId xmlns:a16="http://schemas.microsoft.com/office/drawing/2014/main" id="{251188E9-E981-726C-CDBF-531151F7D3BC}"/>
              </a:ext>
            </a:extLst>
          </p:cNvPr>
          <p:cNvSpPr txBox="1"/>
          <p:nvPr/>
        </p:nvSpPr>
        <p:spPr>
          <a:xfrm>
            <a:off x="753617" y="3918271"/>
            <a:ext cx="3501945" cy="772452"/>
          </a:xfrm>
          <a:prstGeom prst="rect">
            <a:avLst/>
          </a:prstGeom>
          <a:noFill/>
          <a:ln>
            <a:noFill/>
          </a:ln>
        </p:spPr>
        <p:txBody>
          <a:bodyPr spcFirstLastPara="1" wrap="square" lIns="91425" tIns="91425" rIns="91425" bIns="91425" anchor="t" anchorCtr="0">
            <a:noAutofit/>
          </a:bodyPr>
          <a:lstStyle/>
          <a:p>
            <a:pPr algn="just"/>
            <a:r>
              <a:rPr lang="en">
                <a:solidFill>
                  <a:schemeClr val="lt1"/>
                </a:solidFill>
                <a:latin typeface="Barlow"/>
                <a:ea typeface="Barlow"/>
                <a:cs typeface="Barlow"/>
              </a:rPr>
              <a:t>"Having lived in Africa my whole life, I fiercely embrace my idea of being African."</a:t>
            </a:r>
          </a:p>
        </p:txBody>
      </p:sp>
      <p:sp>
        <p:nvSpPr>
          <p:cNvPr id="4" name="Google Shape;8370;p91">
            <a:extLst>
              <a:ext uri="{FF2B5EF4-FFF2-40B4-BE49-F238E27FC236}">
                <a16:creationId xmlns:a16="http://schemas.microsoft.com/office/drawing/2014/main" id="{3B3469EC-B0A2-005A-E5EE-694FE8DE2CCD}"/>
              </a:ext>
            </a:extLst>
          </p:cNvPr>
          <p:cNvSpPr txBox="1"/>
          <p:nvPr/>
        </p:nvSpPr>
        <p:spPr>
          <a:xfrm>
            <a:off x="4989429" y="2775457"/>
            <a:ext cx="2073600" cy="521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a:solidFill>
                  <a:schemeClr val="accent4"/>
                </a:solidFill>
                <a:latin typeface="Antonio"/>
                <a:ea typeface="Antonio"/>
                <a:cs typeface="Antonio"/>
                <a:sym typeface="Antonio"/>
              </a:rPr>
              <a:t>NATE</a:t>
            </a:r>
            <a:endParaRPr sz="2000" b="1">
              <a:solidFill>
                <a:schemeClr val="accent4"/>
              </a:solidFill>
              <a:latin typeface="Antonio"/>
              <a:ea typeface="Antonio"/>
              <a:cs typeface="Antonio"/>
              <a:sym typeface="Antonio"/>
            </a:endParaRPr>
          </a:p>
        </p:txBody>
      </p:sp>
      <p:sp>
        <p:nvSpPr>
          <p:cNvPr id="5" name="Google Shape;8371;p91">
            <a:extLst>
              <a:ext uri="{FF2B5EF4-FFF2-40B4-BE49-F238E27FC236}">
                <a16:creationId xmlns:a16="http://schemas.microsoft.com/office/drawing/2014/main" id="{0E79A299-647D-3EC3-2BD0-DAD83E0648F9}"/>
              </a:ext>
            </a:extLst>
          </p:cNvPr>
          <p:cNvSpPr txBox="1"/>
          <p:nvPr/>
        </p:nvSpPr>
        <p:spPr>
          <a:xfrm>
            <a:off x="4964227" y="3170278"/>
            <a:ext cx="3501945" cy="1747362"/>
          </a:xfrm>
          <a:prstGeom prst="rect">
            <a:avLst/>
          </a:prstGeom>
          <a:noFill/>
          <a:ln>
            <a:noFill/>
          </a:ln>
        </p:spPr>
        <p:txBody>
          <a:bodyPr spcFirstLastPara="1" wrap="square" lIns="91425" tIns="91425" rIns="91425" bIns="91425" anchor="t" anchorCtr="0">
            <a:noAutofit/>
          </a:bodyPr>
          <a:lstStyle/>
          <a:p>
            <a:pPr algn="just"/>
            <a:r>
              <a:rPr lang="en">
                <a:solidFill>
                  <a:schemeClr val="lt1"/>
                </a:solidFill>
                <a:latin typeface="Barlow"/>
                <a:ea typeface="Barlow"/>
                <a:cs typeface="Barlow"/>
              </a:rPr>
              <a:t>"I've never lived in Africa... I don't know all of the culture, I don't know all of the differences. It's like I'm not in tune with the culture. I didn't absorb much of it from my father... So I can't really connect as well with it [African culture]  as well as I know other people do."</a:t>
            </a:r>
            <a:endParaRPr lang="en-US"/>
          </a:p>
        </p:txBody>
      </p:sp>
      <p:pic>
        <p:nvPicPr>
          <p:cNvPr id="6" name="3_How has geog location affected rship with african identity">
            <a:hlinkClick r:id="" action="ppaction://media"/>
            <a:extLst>
              <a:ext uri="{FF2B5EF4-FFF2-40B4-BE49-F238E27FC236}">
                <a16:creationId xmlns:a16="http://schemas.microsoft.com/office/drawing/2014/main" id="{AEF97893-F8CC-21FF-0B7E-47BA074FA67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81161" y="4307728"/>
            <a:ext cx="578971" cy="60418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408"/>
        <p:cNvGrpSpPr/>
        <p:nvPr/>
      </p:nvGrpSpPr>
      <p:grpSpPr>
        <a:xfrm>
          <a:off x="0" y="0"/>
          <a:ext cx="0" cy="0"/>
          <a:chOff x="0" y="0"/>
          <a:chExt cx="0" cy="0"/>
        </a:xfrm>
      </p:grpSpPr>
      <p:sp>
        <p:nvSpPr>
          <p:cNvPr id="3" name="Google Shape;8166;p85">
            <a:extLst>
              <a:ext uri="{FF2B5EF4-FFF2-40B4-BE49-F238E27FC236}">
                <a16:creationId xmlns:a16="http://schemas.microsoft.com/office/drawing/2014/main" id="{8EAC2866-8285-0F0F-F7E5-081448CCA16C}"/>
              </a:ext>
            </a:extLst>
          </p:cNvPr>
          <p:cNvSpPr txBox="1">
            <a:spLocks/>
          </p:cNvSpPr>
          <p:nvPr/>
        </p:nvSpPr>
        <p:spPr>
          <a:xfrm>
            <a:off x="1697297" y="1390397"/>
            <a:ext cx="5754177" cy="236283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9600"/>
              <a:buFont typeface="Antonio"/>
              <a:buNone/>
              <a:defRPr sz="12000" b="1" i="0" u="none" strike="noStrike" cap="none">
                <a:solidFill>
                  <a:schemeClr val="dk2"/>
                </a:solidFill>
                <a:latin typeface="Antonio"/>
                <a:ea typeface="Antonio"/>
                <a:cs typeface="Antonio"/>
                <a:sym typeface="Antonio"/>
              </a:defRPr>
            </a:lvl1pPr>
            <a:lvl2pPr marR="0" lvl="1" algn="ctr" rtl="0">
              <a:lnSpc>
                <a:spcPct val="100000"/>
              </a:lnSpc>
              <a:spcBef>
                <a:spcPts val="0"/>
              </a:spcBef>
              <a:spcAft>
                <a:spcPts val="0"/>
              </a:spcAft>
              <a:buClr>
                <a:schemeClr val="dk1"/>
              </a:buClr>
              <a:buSzPts val="9600"/>
              <a:buFont typeface="DM Serif Text"/>
              <a:buNone/>
              <a:defRPr sz="9600" b="1" i="0" u="none" strike="noStrike" cap="none">
                <a:solidFill>
                  <a:schemeClr val="dk1"/>
                </a:solidFill>
                <a:latin typeface="DM Serif Text"/>
                <a:ea typeface="DM Serif Text"/>
                <a:cs typeface="DM Serif Text"/>
                <a:sym typeface="DM Serif Text"/>
              </a:defRPr>
            </a:lvl2pPr>
            <a:lvl3pPr marR="0" lvl="2" algn="ctr" rtl="0">
              <a:lnSpc>
                <a:spcPct val="100000"/>
              </a:lnSpc>
              <a:spcBef>
                <a:spcPts val="0"/>
              </a:spcBef>
              <a:spcAft>
                <a:spcPts val="0"/>
              </a:spcAft>
              <a:buClr>
                <a:schemeClr val="dk1"/>
              </a:buClr>
              <a:buSzPts val="9600"/>
              <a:buFont typeface="DM Serif Text"/>
              <a:buNone/>
              <a:defRPr sz="9600" b="1" i="0" u="none" strike="noStrike" cap="none">
                <a:solidFill>
                  <a:schemeClr val="dk1"/>
                </a:solidFill>
                <a:latin typeface="DM Serif Text"/>
                <a:ea typeface="DM Serif Text"/>
                <a:cs typeface="DM Serif Text"/>
                <a:sym typeface="DM Serif Text"/>
              </a:defRPr>
            </a:lvl3pPr>
            <a:lvl4pPr marR="0" lvl="3" algn="ctr" rtl="0">
              <a:lnSpc>
                <a:spcPct val="100000"/>
              </a:lnSpc>
              <a:spcBef>
                <a:spcPts val="0"/>
              </a:spcBef>
              <a:spcAft>
                <a:spcPts val="0"/>
              </a:spcAft>
              <a:buClr>
                <a:schemeClr val="dk1"/>
              </a:buClr>
              <a:buSzPts val="9600"/>
              <a:buFont typeface="DM Serif Text"/>
              <a:buNone/>
              <a:defRPr sz="9600" b="1" i="0" u="none" strike="noStrike" cap="none">
                <a:solidFill>
                  <a:schemeClr val="dk1"/>
                </a:solidFill>
                <a:latin typeface="DM Serif Text"/>
                <a:ea typeface="DM Serif Text"/>
                <a:cs typeface="DM Serif Text"/>
                <a:sym typeface="DM Serif Text"/>
              </a:defRPr>
            </a:lvl4pPr>
            <a:lvl5pPr marR="0" lvl="4" algn="ctr" rtl="0">
              <a:lnSpc>
                <a:spcPct val="100000"/>
              </a:lnSpc>
              <a:spcBef>
                <a:spcPts val="0"/>
              </a:spcBef>
              <a:spcAft>
                <a:spcPts val="0"/>
              </a:spcAft>
              <a:buClr>
                <a:schemeClr val="dk1"/>
              </a:buClr>
              <a:buSzPts val="9600"/>
              <a:buFont typeface="DM Serif Text"/>
              <a:buNone/>
              <a:defRPr sz="9600" b="1" i="0" u="none" strike="noStrike" cap="none">
                <a:solidFill>
                  <a:schemeClr val="dk1"/>
                </a:solidFill>
                <a:latin typeface="DM Serif Text"/>
                <a:ea typeface="DM Serif Text"/>
                <a:cs typeface="DM Serif Text"/>
                <a:sym typeface="DM Serif Text"/>
              </a:defRPr>
            </a:lvl5pPr>
            <a:lvl6pPr marR="0" lvl="5" algn="ctr" rtl="0">
              <a:lnSpc>
                <a:spcPct val="100000"/>
              </a:lnSpc>
              <a:spcBef>
                <a:spcPts val="0"/>
              </a:spcBef>
              <a:spcAft>
                <a:spcPts val="0"/>
              </a:spcAft>
              <a:buClr>
                <a:schemeClr val="dk1"/>
              </a:buClr>
              <a:buSzPts val="9600"/>
              <a:buFont typeface="DM Serif Text"/>
              <a:buNone/>
              <a:defRPr sz="9600" b="1" i="0" u="none" strike="noStrike" cap="none">
                <a:solidFill>
                  <a:schemeClr val="dk1"/>
                </a:solidFill>
                <a:latin typeface="DM Serif Text"/>
                <a:ea typeface="DM Serif Text"/>
                <a:cs typeface="DM Serif Text"/>
                <a:sym typeface="DM Serif Text"/>
              </a:defRPr>
            </a:lvl6pPr>
            <a:lvl7pPr marR="0" lvl="6" algn="ctr" rtl="0">
              <a:lnSpc>
                <a:spcPct val="100000"/>
              </a:lnSpc>
              <a:spcBef>
                <a:spcPts val="0"/>
              </a:spcBef>
              <a:spcAft>
                <a:spcPts val="0"/>
              </a:spcAft>
              <a:buClr>
                <a:schemeClr val="dk1"/>
              </a:buClr>
              <a:buSzPts val="9600"/>
              <a:buFont typeface="DM Serif Text"/>
              <a:buNone/>
              <a:defRPr sz="9600" b="1" i="0" u="none" strike="noStrike" cap="none">
                <a:solidFill>
                  <a:schemeClr val="dk1"/>
                </a:solidFill>
                <a:latin typeface="DM Serif Text"/>
                <a:ea typeface="DM Serif Text"/>
                <a:cs typeface="DM Serif Text"/>
                <a:sym typeface="DM Serif Text"/>
              </a:defRPr>
            </a:lvl7pPr>
            <a:lvl8pPr marR="0" lvl="7" algn="ctr" rtl="0">
              <a:lnSpc>
                <a:spcPct val="100000"/>
              </a:lnSpc>
              <a:spcBef>
                <a:spcPts val="0"/>
              </a:spcBef>
              <a:spcAft>
                <a:spcPts val="0"/>
              </a:spcAft>
              <a:buClr>
                <a:schemeClr val="dk1"/>
              </a:buClr>
              <a:buSzPts val="9600"/>
              <a:buFont typeface="DM Serif Text"/>
              <a:buNone/>
              <a:defRPr sz="9600" b="1" i="0" u="none" strike="noStrike" cap="none">
                <a:solidFill>
                  <a:schemeClr val="dk1"/>
                </a:solidFill>
                <a:latin typeface="DM Serif Text"/>
                <a:ea typeface="DM Serif Text"/>
                <a:cs typeface="DM Serif Text"/>
                <a:sym typeface="DM Serif Text"/>
              </a:defRPr>
            </a:lvl8pPr>
            <a:lvl9pPr marR="0" lvl="8" algn="ctr" rtl="0">
              <a:lnSpc>
                <a:spcPct val="100000"/>
              </a:lnSpc>
              <a:spcBef>
                <a:spcPts val="0"/>
              </a:spcBef>
              <a:spcAft>
                <a:spcPts val="0"/>
              </a:spcAft>
              <a:buClr>
                <a:schemeClr val="dk1"/>
              </a:buClr>
              <a:buSzPts val="9600"/>
              <a:buFont typeface="DM Serif Text"/>
              <a:buNone/>
              <a:defRPr sz="9600" b="1" i="0" u="none" strike="noStrike" cap="none">
                <a:solidFill>
                  <a:schemeClr val="dk1"/>
                </a:solidFill>
                <a:latin typeface="DM Serif Text"/>
                <a:ea typeface="DM Serif Text"/>
                <a:cs typeface="DM Serif Text"/>
                <a:sym typeface="DM Serif Text"/>
              </a:defRPr>
            </a:lvl9pPr>
          </a:lstStyle>
          <a:p>
            <a:r>
              <a:rPr lang="en-US" sz="7200"/>
              <a:t>What makes an African?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37"/>
        <p:cNvGrpSpPr/>
        <p:nvPr/>
      </p:nvGrpSpPr>
      <p:grpSpPr>
        <a:xfrm>
          <a:off x="0" y="0"/>
          <a:ext cx="0" cy="0"/>
          <a:chOff x="0" y="0"/>
          <a:chExt cx="0" cy="0"/>
        </a:xfrm>
      </p:grpSpPr>
      <p:sp>
        <p:nvSpPr>
          <p:cNvPr id="7938" name="Google Shape;7938;p75"/>
          <p:cNvSpPr txBox="1">
            <a:spLocks noGrp="1"/>
          </p:cNvSpPr>
          <p:nvPr>
            <p:ph type="title"/>
          </p:nvPr>
        </p:nvSpPr>
        <p:spPr>
          <a:xfrm>
            <a:off x="4150825" y="1833575"/>
            <a:ext cx="3833400" cy="841800"/>
          </a:xfrm>
          <a:prstGeom prst="rect">
            <a:avLst/>
          </a:prstGeom>
        </p:spPr>
        <p:txBody>
          <a:bodyPr spcFirstLastPara="1" wrap="square" lIns="91425" tIns="91425" rIns="91425" bIns="91425" anchor="ctr" anchorCtr="0">
            <a:noAutofit/>
          </a:bodyPr>
          <a:lstStyle/>
          <a:p>
            <a:r>
              <a:rPr lang="en"/>
              <a:t>COLONIAL LEGACIES</a:t>
            </a:r>
          </a:p>
        </p:txBody>
      </p:sp>
      <p:sp>
        <p:nvSpPr>
          <p:cNvPr id="7939" name="Google Shape;7939;p75"/>
          <p:cNvSpPr txBox="1">
            <a:spLocks noGrp="1"/>
          </p:cNvSpPr>
          <p:nvPr>
            <p:ph type="title" idx="2"/>
          </p:nvPr>
        </p:nvSpPr>
        <p:spPr>
          <a:xfrm>
            <a:off x="2997760" y="1668361"/>
            <a:ext cx="1854300" cy="156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7940" name="Google Shape;7940;p75"/>
          <p:cNvSpPr txBox="1">
            <a:spLocks noGrp="1"/>
          </p:cNvSpPr>
          <p:nvPr>
            <p:ph type="subTitle" idx="1"/>
          </p:nvPr>
        </p:nvSpPr>
        <p:spPr>
          <a:xfrm>
            <a:off x="4568606" y="2581868"/>
            <a:ext cx="3130927" cy="353278"/>
          </a:xfrm>
          <a:prstGeom prst="rect">
            <a:avLst/>
          </a:prstGeom>
        </p:spPr>
        <p:txBody>
          <a:bodyPr spcFirstLastPara="1" wrap="square" lIns="91425" tIns="91425" rIns="91425" bIns="91425" anchor="ctr" anchorCtr="0">
            <a:noAutofit/>
          </a:bodyPr>
          <a:lstStyle/>
          <a:p>
            <a:pPr marL="0" indent="0"/>
            <a:r>
              <a:rPr lang="en">
                <a:solidFill>
                  <a:schemeClr val="bg1"/>
                </a:solidFill>
              </a:rPr>
              <a:t>The relevancy of common suffering </a:t>
            </a:r>
            <a:endParaRPr lang="en-US">
              <a:solidFill>
                <a:schemeClr val="bg1"/>
              </a:solidFill>
            </a:endParaRPr>
          </a:p>
        </p:txBody>
      </p:sp>
      <p:sp>
        <p:nvSpPr>
          <p:cNvPr id="7941" name="Google Shape;7941;p75"/>
          <p:cNvSpPr/>
          <p:nvPr/>
        </p:nvSpPr>
        <p:spPr>
          <a:xfrm flipH="1">
            <a:off x="-298850" y="1459875"/>
            <a:ext cx="2386797" cy="4989773"/>
          </a:xfrm>
          <a:custGeom>
            <a:avLst/>
            <a:gdLst/>
            <a:ahLst/>
            <a:cxnLst/>
            <a:rect l="l" t="t" r="r" b="b"/>
            <a:pathLst>
              <a:path w="110872" h="231786" extrusionOk="0">
                <a:moveTo>
                  <a:pt x="48413" y="0"/>
                </a:moveTo>
                <a:cubicBezTo>
                  <a:pt x="47651" y="0"/>
                  <a:pt x="46712" y="420"/>
                  <a:pt x="45472" y="1660"/>
                </a:cubicBezTo>
                <a:cubicBezTo>
                  <a:pt x="45284" y="1863"/>
                  <a:pt x="45082" y="1926"/>
                  <a:pt x="44867" y="1926"/>
                </a:cubicBezTo>
                <a:cubicBezTo>
                  <a:pt x="44513" y="1926"/>
                  <a:pt x="44120" y="1757"/>
                  <a:pt x="43683" y="1757"/>
                </a:cubicBezTo>
                <a:cubicBezTo>
                  <a:pt x="43226" y="1757"/>
                  <a:pt x="42721" y="1941"/>
                  <a:pt x="42159" y="2694"/>
                </a:cubicBezTo>
                <a:cubicBezTo>
                  <a:pt x="41308" y="3879"/>
                  <a:pt x="38877" y="4730"/>
                  <a:pt x="39728" y="7071"/>
                </a:cubicBezTo>
                <a:cubicBezTo>
                  <a:pt x="41004" y="10323"/>
                  <a:pt x="38177" y="7831"/>
                  <a:pt x="38147" y="11083"/>
                </a:cubicBezTo>
                <a:cubicBezTo>
                  <a:pt x="38117" y="12633"/>
                  <a:pt x="37570" y="14427"/>
                  <a:pt x="37600" y="14761"/>
                </a:cubicBezTo>
                <a:cubicBezTo>
                  <a:pt x="37813" y="17253"/>
                  <a:pt x="36840" y="15764"/>
                  <a:pt x="37873" y="17953"/>
                </a:cubicBezTo>
                <a:cubicBezTo>
                  <a:pt x="37904" y="18044"/>
                  <a:pt x="36384" y="20475"/>
                  <a:pt x="40153" y="22937"/>
                </a:cubicBezTo>
                <a:cubicBezTo>
                  <a:pt x="40244" y="23029"/>
                  <a:pt x="40488" y="23089"/>
                  <a:pt x="40761" y="23181"/>
                </a:cubicBezTo>
                <a:cubicBezTo>
                  <a:pt x="40822" y="23272"/>
                  <a:pt x="40852" y="23393"/>
                  <a:pt x="40883" y="23485"/>
                </a:cubicBezTo>
                <a:cubicBezTo>
                  <a:pt x="32554" y="26281"/>
                  <a:pt x="23071" y="33849"/>
                  <a:pt x="19362" y="37831"/>
                </a:cubicBezTo>
                <a:lnTo>
                  <a:pt x="19332" y="37831"/>
                </a:lnTo>
                <a:cubicBezTo>
                  <a:pt x="19332" y="37831"/>
                  <a:pt x="18876" y="37862"/>
                  <a:pt x="18542" y="38773"/>
                </a:cubicBezTo>
                <a:cubicBezTo>
                  <a:pt x="18451" y="38895"/>
                  <a:pt x="18359" y="39017"/>
                  <a:pt x="18268" y="39138"/>
                </a:cubicBezTo>
                <a:cubicBezTo>
                  <a:pt x="15776" y="42573"/>
                  <a:pt x="15411" y="50111"/>
                  <a:pt x="15046" y="50932"/>
                </a:cubicBezTo>
                <a:cubicBezTo>
                  <a:pt x="14651" y="51783"/>
                  <a:pt x="9332" y="56160"/>
                  <a:pt x="7751" y="57740"/>
                </a:cubicBezTo>
                <a:cubicBezTo>
                  <a:pt x="6110" y="59382"/>
                  <a:pt x="3557" y="60111"/>
                  <a:pt x="2341" y="61327"/>
                </a:cubicBezTo>
                <a:cubicBezTo>
                  <a:pt x="1186" y="62543"/>
                  <a:pt x="1794" y="64883"/>
                  <a:pt x="2706" y="66038"/>
                </a:cubicBezTo>
                <a:cubicBezTo>
                  <a:pt x="3618" y="67133"/>
                  <a:pt x="5289" y="68379"/>
                  <a:pt x="5350" y="68713"/>
                </a:cubicBezTo>
                <a:cubicBezTo>
                  <a:pt x="5441" y="69078"/>
                  <a:pt x="4894" y="69321"/>
                  <a:pt x="3982" y="69412"/>
                </a:cubicBezTo>
                <a:cubicBezTo>
                  <a:pt x="3253" y="69443"/>
                  <a:pt x="2128" y="69868"/>
                  <a:pt x="1520" y="70537"/>
                </a:cubicBezTo>
                <a:cubicBezTo>
                  <a:pt x="1429" y="70628"/>
                  <a:pt x="1399" y="70689"/>
                  <a:pt x="1368" y="70780"/>
                </a:cubicBezTo>
                <a:cubicBezTo>
                  <a:pt x="1368" y="70810"/>
                  <a:pt x="1338" y="70810"/>
                  <a:pt x="1338" y="70841"/>
                </a:cubicBezTo>
                <a:lnTo>
                  <a:pt x="1216" y="71084"/>
                </a:lnTo>
                <a:cubicBezTo>
                  <a:pt x="882" y="72117"/>
                  <a:pt x="1794" y="74184"/>
                  <a:pt x="1824" y="74549"/>
                </a:cubicBezTo>
                <a:lnTo>
                  <a:pt x="1824" y="74579"/>
                </a:lnTo>
                <a:cubicBezTo>
                  <a:pt x="1490" y="74610"/>
                  <a:pt x="456" y="74488"/>
                  <a:pt x="31" y="76707"/>
                </a:cubicBezTo>
                <a:cubicBezTo>
                  <a:pt x="0" y="76859"/>
                  <a:pt x="0" y="77011"/>
                  <a:pt x="0" y="77163"/>
                </a:cubicBezTo>
                <a:lnTo>
                  <a:pt x="0" y="77345"/>
                </a:lnTo>
                <a:cubicBezTo>
                  <a:pt x="0" y="77406"/>
                  <a:pt x="0" y="77528"/>
                  <a:pt x="31" y="77619"/>
                </a:cubicBezTo>
                <a:cubicBezTo>
                  <a:pt x="31" y="77680"/>
                  <a:pt x="61" y="77710"/>
                  <a:pt x="61" y="77801"/>
                </a:cubicBezTo>
                <a:cubicBezTo>
                  <a:pt x="122" y="77862"/>
                  <a:pt x="122" y="77984"/>
                  <a:pt x="152" y="78075"/>
                </a:cubicBezTo>
                <a:cubicBezTo>
                  <a:pt x="152" y="78105"/>
                  <a:pt x="183" y="78166"/>
                  <a:pt x="183" y="78227"/>
                </a:cubicBezTo>
                <a:cubicBezTo>
                  <a:pt x="213" y="78288"/>
                  <a:pt x="274" y="78409"/>
                  <a:pt x="304" y="78470"/>
                </a:cubicBezTo>
                <a:cubicBezTo>
                  <a:pt x="304" y="78531"/>
                  <a:pt x="335" y="78531"/>
                  <a:pt x="335" y="78561"/>
                </a:cubicBezTo>
                <a:cubicBezTo>
                  <a:pt x="1003" y="80020"/>
                  <a:pt x="2462" y="80993"/>
                  <a:pt x="2736" y="81753"/>
                </a:cubicBezTo>
                <a:cubicBezTo>
                  <a:pt x="3131" y="82817"/>
                  <a:pt x="2159" y="86343"/>
                  <a:pt x="2007" y="89625"/>
                </a:cubicBezTo>
                <a:cubicBezTo>
                  <a:pt x="2007" y="89868"/>
                  <a:pt x="2067" y="90142"/>
                  <a:pt x="2128" y="90416"/>
                </a:cubicBezTo>
                <a:cubicBezTo>
                  <a:pt x="2128" y="90416"/>
                  <a:pt x="2128" y="90476"/>
                  <a:pt x="2250" y="90689"/>
                </a:cubicBezTo>
                <a:cubicBezTo>
                  <a:pt x="2584" y="91388"/>
                  <a:pt x="3314" y="92057"/>
                  <a:pt x="4256" y="92604"/>
                </a:cubicBezTo>
                <a:cubicBezTo>
                  <a:pt x="4560" y="92817"/>
                  <a:pt x="4894" y="92999"/>
                  <a:pt x="5289" y="93182"/>
                </a:cubicBezTo>
                <a:cubicBezTo>
                  <a:pt x="5320" y="93182"/>
                  <a:pt x="5350" y="93212"/>
                  <a:pt x="5380" y="93212"/>
                </a:cubicBezTo>
                <a:lnTo>
                  <a:pt x="5472" y="93212"/>
                </a:lnTo>
                <a:cubicBezTo>
                  <a:pt x="5745" y="93334"/>
                  <a:pt x="5988" y="93486"/>
                  <a:pt x="6262" y="93607"/>
                </a:cubicBezTo>
                <a:cubicBezTo>
                  <a:pt x="7903" y="94367"/>
                  <a:pt x="10001" y="95188"/>
                  <a:pt x="12888" y="95583"/>
                </a:cubicBezTo>
                <a:cubicBezTo>
                  <a:pt x="13040" y="95613"/>
                  <a:pt x="13192" y="95613"/>
                  <a:pt x="13344" y="95644"/>
                </a:cubicBezTo>
                <a:cubicBezTo>
                  <a:pt x="14256" y="95796"/>
                  <a:pt x="15593" y="95856"/>
                  <a:pt x="17052" y="95856"/>
                </a:cubicBezTo>
                <a:cubicBezTo>
                  <a:pt x="17356" y="95856"/>
                  <a:pt x="17660" y="95856"/>
                  <a:pt x="17964" y="95796"/>
                </a:cubicBezTo>
                <a:cubicBezTo>
                  <a:pt x="19606" y="95765"/>
                  <a:pt x="21338" y="95644"/>
                  <a:pt x="22858" y="95492"/>
                </a:cubicBezTo>
                <a:cubicBezTo>
                  <a:pt x="24195" y="95431"/>
                  <a:pt x="25563" y="95309"/>
                  <a:pt x="26961" y="95188"/>
                </a:cubicBezTo>
                <a:lnTo>
                  <a:pt x="26961" y="95188"/>
                </a:lnTo>
                <a:cubicBezTo>
                  <a:pt x="26657" y="96069"/>
                  <a:pt x="23831" y="104367"/>
                  <a:pt x="24986" y="109747"/>
                </a:cubicBezTo>
                <a:cubicBezTo>
                  <a:pt x="26202" y="115462"/>
                  <a:pt x="29150" y="117285"/>
                  <a:pt x="30548" y="122969"/>
                </a:cubicBezTo>
                <a:cubicBezTo>
                  <a:pt x="30609" y="123243"/>
                  <a:pt x="30670" y="123547"/>
                  <a:pt x="30700" y="123820"/>
                </a:cubicBezTo>
                <a:cubicBezTo>
                  <a:pt x="31034" y="126039"/>
                  <a:pt x="30670" y="128258"/>
                  <a:pt x="29910" y="130750"/>
                </a:cubicBezTo>
                <a:cubicBezTo>
                  <a:pt x="24530" y="139231"/>
                  <a:pt x="17508" y="153213"/>
                  <a:pt x="13071" y="180599"/>
                </a:cubicBezTo>
                <a:cubicBezTo>
                  <a:pt x="11095" y="192727"/>
                  <a:pt x="11095" y="231785"/>
                  <a:pt x="11095" y="231785"/>
                </a:cubicBezTo>
                <a:cubicBezTo>
                  <a:pt x="11095" y="231785"/>
                  <a:pt x="28907" y="229658"/>
                  <a:pt x="49059" y="227348"/>
                </a:cubicBezTo>
                <a:lnTo>
                  <a:pt x="70488" y="224916"/>
                </a:lnTo>
                <a:cubicBezTo>
                  <a:pt x="87280" y="223017"/>
                  <a:pt x="101754" y="221491"/>
                  <a:pt x="104584" y="221491"/>
                </a:cubicBezTo>
                <a:cubicBezTo>
                  <a:pt x="104878" y="221491"/>
                  <a:pt x="105047" y="221508"/>
                  <a:pt x="105078" y="221542"/>
                </a:cubicBezTo>
                <a:cubicBezTo>
                  <a:pt x="105092" y="221557"/>
                  <a:pt x="105107" y="221565"/>
                  <a:pt x="105124" y="221565"/>
                </a:cubicBezTo>
                <a:cubicBezTo>
                  <a:pt x="106020" y="221565"/>
                  <a:pt x="110872" y="199087"/>
                  <a:pt x="106902" y="181268"/>
                </a:cubicBezTo>
                <a:cubicBezTo>
                  <a:pt x="102890" y="163122"/>
                  <a:pt x="100306" y="151967"/>
                  <a:pt x="92859" y="137590"/>
                </a:cubicBezTo>
                <a:cubicBezTo>
                  <a:pt x="85412" y="123243"/>
                  <a:pt x="76902" y="121480"/>
                  <a:pt x="76902" y="121480"/>
                </a:cubicBezTo>
                <a:cubicBezTo>
                  <a:pt x="76902" y="121480"/>
                  <a:pt x="70123" y="114033"/>
                  <a:pt x="69029" y="111723"/>
                </a:cubicBezTo>
                <a:cubicBezTo>
                  <a:pt x="67965" y="109413"/>
                  <a:pt x="65351" y="107498"/>
                  <a:pt x="65260" y="104732"/>
                </a:cubicBezTo>
                <a:cubicBezTo>
                  <a:pt x="65199" y="101966"/>
                  <a:pt x="66111" y="92422"/>
                  <a:pt x="68816" y="88318"/>
                </a:cubicBezTo>
                <a:cubicBezTo>
                  <a:pt x="68968" y="88106"/>
                  <a:pt x="69120" y="87862"/>
                  <a:pt x="69303" y="87680"/>
                </a:cubicBezTo>
                <a:cubicBezTo>
                  <a:pt x="69333" y="87589"/>
                  <a:pt x="69424" y="87528"/>
                  <a:pt x="69485" y="87437"/>
                </a:cubicBezTo>
                <a:cubicBezTo>
                  <a:pt x="69607" y="87285"/>
                  <a:pt x="69759" y="87133"/>
                  <a:pt x="69911" y="86981"/>
                </a:cubicBezTo>
                <a:cubicBezTo>
                  <a:pt x="69971" y="86920"/>
                  <a:pt x="70032" y="86829"/>
                  <a:pt x="70093" y="86798"/>
                </a:cubicBezTo>
                <a:cubicBezTo>
                  <a:pt x="70275" y="86616"/>
                  <a:pt x="70488" y="86434"/>
                  <a:pt x="70701" y="86221"/>
                </a:cubicBezTo>
                <a:cubicBezTo>
                  <a:pt x="70792" y="86160"/>
                  <a:pt x="70853" y="86130"/>
                  <a:pt x="70944" y="86039"/>
                </a:cubicBezTo>
                <a:cubicBezTo>
                  <a:pt x="71096" y="85917"/>
                  <a:pt x="71248" y="85765"/>
                  <a:pt x="71400" y="85674"/>
                </a:cubicBezTo>
                <a:cubicBezTo>
                  <a:pt x="71491" y="85583"/>
                  <a:pt x="71613" y="85461"/>
                  <a:pt x="71734" y="85400"/>
                </a:cubicBezTo>
                <a:cubicBezTo>
                  <a:pt x="71856" y="85279"/>
                  <a:pt x="72008" y="85218"/>
                  <a:pt x="72099" y="85096"/>
                </a:cubicBezTo>
                <a:cubicBezTo>
                  <a:pt x="72221" y="85005"/>
                  <a:pt x="72342" y="84914"/>
                  <a:pt x="72494" y="84823"/>
                </a:cubicBezTo>
                <a:cubicBezTo>
                  <a:pt x="72555" y="84762"/>
                  <a:pt x="72677" y="84671"/>
                  <a:pt x="72768" y="84640"/>
                </a:cubicBezTo>
                <a:cubicBezTo>
                  <a:pt x="73102" y="84397"/>
                  <a:pt x="73436" y="84154"/>
                  <a:pt x="73771" y="83881"/>
                </a:cubicBezTo>
                <a:lnTo>
                  <a:pt x="73832" y="83850"/>
                </a:lnTo>
                <a:cubicBezTo>
                  <a:pt x="74531" y="83303"/>
                  <a:pt x="75291" y="82817"/>
                  <a:pt x="76050" y="82239"/>
                </a:cubicBezTo>
                <a:cubicBezTo>
                  <a:pt x="76050" y="82239"/>
                  <a:pt x="76111" y="82239"/>
                  <a:pt x="76111" y="82209"/>
                </a:cubicBezTo>
                <a:cubicBezTo>
                  <a:pt x="76354" y="82026"/>
                  <a:pt x="76658" y="81814"/>
                  <a:pt x="76932" y="81601"/>
                </a:cubicBezTo>
                <a:cubicBezTo>
                  <a:pt x="77023" y="81510"/>
                  <a:pt x="77084" y="81479"/>
                  <a:pt x="77175" y="81418"/>
                </a:cubicBezTo>
                <a:cubicBezTo>
                  <a:pt x="77449" y="81206"/>
                  <a:pt x="77661" y="81023"/>
                  <a:pt x="77935" y="80841"/>
                </a:cubicBezTo>
                <a:cubicBezTo>
                  <a:pt x="77996" y="80811"/>
                  <a:pt x="78026" y="80750"/>
                  <a:pt x="78117" y="80689"/>
                </a:cubicBezTo>
                <a:cubicBezTo>
                  <a:pt x="78391" y="80507"/>
                  <a:pt x="78604" y="80263"/>
                  <a:pt x="78877" y="80081"/>
                </a:cubicBezTo>
                <a:lnTo>
                  <a:pt x="78877" y="80081"/>
                </a:lnTo>
                <a:cubicBezTo>
                  <a:pt x="78851" y="80110"/>
                  <a:pt x="78847" y="80124"/>
                  <a:pt x="78863" y="80124"/>
                </a:cubicBezTo>
                <a:cubicBezTo>
                  <a:pt x="79055" y="80124"/>
                  <a:pt x="82067" y="78189"/>
                  <a:pt x="85260" y="75248"/>
                </a:cubicBezTo>
                <a:cubicBezTo>
                  <a:pt x="85716" y="74853"/>
                  <a:pt x="86294" y="74306"/>
                  <a:pt x="87054" y="73546"/>
                </a:cubicBezTo>
                <a:cubicBezTo>
                  <a:pt x="87327" y="73272"/>
                  <a:pt x="87601" y="72938"/>
                  <a:pt x="88026" y="72513"/>
                </a:cubicBezTo>
                <a:cubicBezTo>
                  <a:pt x="89273" y="71236"/>
                  <a:pt x="91188" y="69230"/>
                  <a:pt x="93194" y="67133"/>
                </a:cubicBezTo>
                <a:cubicBezTo>
                  <a:pt x="94106" y="66130"/>
                  <a:pt x="95078" y="65157"/>
                  <a:pt x="95960" y="64215"/>
                </a:cubicBezTo>
                <a:cubicBezTo>
                  <a:pt x="95982" y="64218"/>
                  <a:pt x="96003" y="64220"/>
                  <a:pt x="96025" y="64220"/>
                </a:cubicBezTo>
                <a:cubicBezTo>
                  <a:pt x="97009" y="64220"/>
                  <a:pt x="98066" y="60958"/>
                  <a:pt x="101188" y="60780"/>
                </a:cubicBezTo>
                <a:cubicBezTo>
                  <a:pt x="103741" y="60628"/>
                  <a:pt x="102434" y="59078"/>
                  <a:pt x="103832" y="58379"/>
                </a:cubicBezTo>
                <a:cubicBezTo>
                  <a:pt x="107084" y="56798"/>
                  <a:pt x="105018" y="56069"/>
                  <a:pt x="106021" y="55339"/>
                </a:cubicBezTo>
                <a:cubicBezTo>
                  <a:pt x="106841" y="54701"/>
                  <a:pt x="107540" y="53637"/>
                  <a:pt x="107632" y="52664"/>
                </a:cubicBezTo>
                <a:cubicBezTo>
                  <a:pt x="108787" y="51844"/>
                  <a:pt x="109577" y="51023"/>
                  <a:pt x="109607" y="50293"/>
                </a:cubicBezTo>
                <a:cubicBezTo>
                  <a:pt x="109651" y="49457"/>
                  <a:pt x="109674" y="49393"/>
                  <a:pt x="109754" y="49393"/>
                </a:cubicBezTo>
                <a:cubicBezTo>
                  <a:pt x="109769" y="49393"/>
                  <a:pt x="109785" y="49395"/>
                  <a:pt x="109804" y="49395"/>
                </a:cubicBezTo>
                <a:cubicBezTo>
                  <a:pt x="109896" y="49395"/>
                  <a:pt x="110045" y="49344"/>
                  <a:pt x="110306" y="48743"/>
                </a:cubicBezTo>
                <a:cubicBezTo>
                  <a:pt x="110519" y="48287"/>
                  <a:pt x="109699" y="44853"/>
                  <a:pt x="109607" y="44761"/>
                </a:cubicBezTo>
                <a:cubicBezTo>
                  <a:pt x="108665" y="43029"/>
                  <a:pt x="110124" y="42816"/>
                  <a:pt x="109303" y="41935"/>
                </a:cubicBezTo>
                <a:cubicBezTo>
                  <a:pt x="108331" y="40871"/>
                  <a:pt x="109547" y="40111"/>
                  <a:pt x="108787" y="39017"/>
                </a:cubicBezTo>
                <a:cubicBezTo>
                  <a:pt x="107297" y="36919"/>
                  <a:pt x="108483" y="36494"/>
                  <a:pt x="107601" y="35856"/>
                </a:cubicBezTo>
                <a:cubicBezTo>
                  <a:pt x="106355" y="34913"/>
                  <a:pt x="107449" y="35339"/>
                  <a:pt x="107145" y="34305"/>
                </a:cubicBezTo>
                <a:cubicBezTo>
                  <a:pt x="106472" y="32095"/>
                  <a:pt x="105573" y="31732"/>
                  <a:pt x="104839" y="31732"/>
                </a:cubicBezTo>
                <a:cubicBezTo>
                  <a:pt x="104479" y="31732"/>
                  <a:pt x="104159" y="31819"/>
                  <a:pt x="103925" y="31819"/>
                </a:cubicBezTo>
                <a:cubicBezTo>
                  <a:pt x="103644" y="31819"/>
                  <a:pt x="103485" y="31694"/>
                  <a:pt x="103528" y="31144"/>
                </a:cubicBezTo>
                <a:cubicBezTo>
                  <a:pt x="103741" y="28834"/>
                  <a:pt x="102677" y="29138"/>
                  <a:pt x="101492" y="28409"/>
                </a:cubicBezTo>
                <a:cubicBezTo>
                  <a:pt x="101249" y="26554"/>
                  <a:pt x="99060" y="26737"/>
                  <a:pt x="99030" y="25916"/>
                </a:cubicBezTo>
                <a:cubicBezTo>
                  <a:pt x="98938" y="24275"/>
                  <a:pt x="96233" y="23819"/>
                  <a:pt x="96385" y="23211"/>
                </a:cubicBezTo>
                <a:cubicBezTo>
                  <a:pt x="96841" y="21296"/>
                  <a:pt x="94653" y="20506"/>
                  <a:pt x="93254" y="20475"/>
                </a:cubicBezTo>
                <a:cubicBezTo>
                  <a:pt x="91795" y="20445"/>
                  <a:pt x="91036" y="18773"/>
                  <a:pt x="90367" y="18621"/>
                </a:cubicBezTo>
                <a:cubicBezTo>
                  <a:pt x="89850" y="18500"/>
                  <a:pt x="88270" y="17466"/>
                  <a:pt x="87935" y="17010"/>
                </a:cubicBezTo>
                <a:cubicBezTo>
                  <a:pt x="87632" y="16618"/>
                  <a:pt x="87433" y="16531"/>
                  <a:pt x="87259" y="16531"/>
                </a:cubicBezTo>
                <a:cubicBezTo>
                  <a:pt x="87123" y="16531"/>
                  <a:pt x="87002" y="16585"/>
                  <a:pt x="86859" y="16585"/>
                </a:cubicBezTo>
                <a:cubicBezTo>
                  <a:pt x="86691" y="16585"/>
                  <a:pt x="86493" y="16511"/>
                  <a:pt x="86203" y="16190"/>
                </a:cubicBezTo>
                <a:cubicBezTo>
                  <a:pt x="85324" y="15195"/>
                  <a:pt x="84410" y="14518"/>
                  <a:pt x="83462" y="14518"/>
                </a:cubicBezTo>
                <a:cubicBezTo>
                  <a:pt x="83163" y="14518"/>
                  <a:pt x="82861" y="14585"/>
                  <a:pt x="82555" y="14731"/>
                </a:cubicBezTo>
                <a:cubicBezTo>
                  <a:pt x="80883" y="12694"/>
                  <a:pt x="78999" y="12785"/>
                  <a:pt x="78756" y="12421"/>
                </a:cubicBezTo>
                <a:cubicBezTo>
                  <a:pt x="77669" y="10490"/>
                  <a:pt x="76683" y="10033"/>
                  <a:pt x="75900" y="10033"/>
                </a:cubicBezTo>
                <a:cubicBezTo>
                  <a:pt x="75194" y="10033"/>
                  <a:pt x="74652" y="10404"/>
                  <a:pt x="74348" y="10404"/>
                </a:cubicBezTo>
                <a:cubicBezTo>
                  <a:pt x="74272" y="10404"/>
                  <a:pt x="74211" y="10381"/>
                  <a:pt x="74166" y="10323"/>
                </a:cubicBezTo>
                <a:cubicBezTo>
                  <a:pt x="73224" y="9122"/>
                  <a:pt x="72747" y="8793"/>
                  <a:pt x="72459" y="8793"/>
                </a:cubicBezTo>
                <a:cubicBezTo>
                  <a:pt x="72112" y="8793"/>
                  <a:pt x="72039" y="9269"/>
                  <a:pt x="71758" y="9269"/>
                </a:cubicBezTo>
                <a:cubicBezTo>
                  <a:pt x="71700" y="9269"/>
                  <a:pt x="71632" y="9248"/>
                  <a:pt x="71552" y="9199"/>
                </a:cubicBezTo>
                <a:cubicBezTo>
                  <a:pt x="71173" y="8969"/>
                  <a:pt x="70863" y="8900"/>
                  <a:pt x="70606" y="8900"/>
                </a:cubicBezTo>
                <a:cubicBezTo>
                  <a:pt x="70218" y="8900"/>
                  <a:pt x="69952" y="9059"/>
                  <a:pt x="69758" y="9059"/>
                </a:cubicBezTo>
                <a:cubicBezTo>
                  <a:pt x="69689" y="9059"/>
                  <a:pt x="69629" y="9039"/>
                  <a:pt x="69576" y="8986"/>
                </a:cubicBezTo>
                <a:cubicBezTo>
                  <a:pt x="68026" y="7436"/>
                  <a:pt x="66810" y="7709"/>
                  <a:pt x="66901" y="7071"/>
                </a:cubicBezTo>
                <a:cubicBezTo>
                  <a:pt x="67259" y="5157"/>
                  <a:pt x="66427" y="4652"/>
                  <a:pt x="65446" y="4652"/>
                </a:cubicBezTo>
                <a:cubicBezTo>
                  <a:pt x="64353" y="4652"/>
                  <a:pt x="63073" y="5278"/>
                  <a:pt x="63042" y="5278"/>
                </a:cubicBezTo>
                <a:cubicBezTo>
                  <a:pt x="63041" y="5278"/>
                  <a:pt x="63041" y="5278"/>
                  <a:pt x="63041" y="5278"/>
                </a:cubicBezTo>
                <a:cubicBezTo>
                  <a:pt x="61339" y="4183"/>
                  <a:pt x="60184" y="4335"/>
                  <a:pt x="59576" y="3910"/>
                </a:cubicBezTo>
                <a:cubicBezTo>
                  <a:pt x="57327" y="2360"/>
                  <a:pt x="59910" y="3119"/>
                  <a:pt x="56506" y="2390"/>
                </a:cubicBezTo>
                <a:cubicBezTo>
                  <a:pt x="55197" y="2086"/>
                  <a:pt x="54320" y="1693"/>
                  <a:pt x="53321" y="1693"/>
                </a:cubicBezTo>
                <a:cubicBezTo>
                  <a:pt x="53021" y="1693"/>
                  <a:pt x="52710" y="1728"/>
                  <a:pt x="52372" y="1812"/>
                </a:cubicBezTo>
                <a:cubicBezTo>
                  <a:pt x="52261" y="1843"/>
                  <a:pt x="52153" y="1857"/>
                  <a:pt x="52048" y="1857"/>
                </a:cubicBezTo>
                <a:cubicBezTo>
                  <a:pt x="50840" y="1857"/>
                  <a:pt x="50016" y="0"/>
                  <a:pt x="484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939"/>
                                        </p:tgtEl>
                                        <p:attrNameLst>
                                          <p:attrName>style.visibility</p:attrName>
                                        </p:attrNameLst>
                                      </p:cBhvr>
                                      <p:to>
                                        <p:strVal val="visible"/>
                                      </p:to>
                                    </p:set>
                                    <p:animEffect transition="in" filter="fade">
                                      <p:cBhvr>
                                        <p:cTn id="7" dur="800"/>
                                        <p:tgtEl>
                                          <p:spTgt spid="7939"/>
                                        </p:tgtEl>
                                      </p:cBhvr>
                                    </p:animEffect>
                                  </p:childTnLst>
                                </p:cTn>
                              </p:par>
                              <p:par>
                                <p:cTn id="8" presetID="10" presetClass="entr" presetSubtype="0" fill="hold" nodeType="withEffect">
                                  <p:stCondLst>
                                    <p:cond delay="0"/>
                                  </p:stCondLst>
                                  <p:childTnLst>
                                    <p:set>
                                      <p:cBhvr>
                                        <p:cTn id="9" dur="1" fill="hold">
                                          <p:stCondLst>
                                            <p:cond delay="0"/>
                                          </p:stCondLst>
                                        </p:cTn>
                                        <p:tgtEl>
                                          <p:spTgt spid="7938"/>
                                        </p:tgtEl>
                                        <p:attrNameLst>
                                          <p:attrName>style.visibility</p:attrName>
                                        </p:attrNameLst>
                                      </p:cBhvr>
                                      <p:to>
                                        <p:strVal val="visible"/>
                                      </p:to>
                                    </p:set>
                                    <p:animEffect transition="in" filter="fade">
                                      <p:cBhvr>
                                        <p:cTn id="10" dur="800"/>
                                        <p:tgtEl>
                                          <p:spTgt spid="7938"/>
                                        </p:tgtEl>
                                      </p:cBhvr>
                                    </p:animEffect>
                                  </p:childTnLst>
                                </p:cTn>
                              </p:par>
                              <p:par>
                                <p:cTn id="11" presetID="10" presetClass="entr" presetSubtype="0" fill="hold" nodeType="withEffect">
                                  <p:stCondLst>
                                    <p:cond delay="0"/>
                                  </p:stCondLst>
                                  <p:childTnLst>
                                    <p:set>
                                      <p:cBhvr>
                                        <p:cTn id="12" dur="1" fill="hold">
                                          <p:stCondLst>
                                            <p:cond delay="0"/>
                                          </p:stCondLst>
                                        </p:cTn>
                                        <p:tgtEl>
                                          <p:spTgt spid="7940"/>
                                        </p:tgtEl>
                                        <p:attrNameLst>
                                          <p:attrName>style.visibility</p:attrName>
                                        </p:attrNameLst>
                                      </p:cBhvr>
                                      <p:to>
                                        <p:strVal val="visible"/>
                                      </p:to>
                                    </p:set>
                                    <p:animEffect transition="in" filter="fade">
                                      <p:cBhvr>
                                        <p:cTn id="13" dur="800"/>
                                        <p:tgtEl>
                                          <p:spTgt spid="7940"/>
                                        </p:tgtEl>
                                      </p:cBhvr>
                                    </p:animEffect>
                                  </p:childTnLst>
                                </p:cTn>
                              </p:par>
                            </p:childTnLst>
                          </p:cTn>
                        </p:par>
                        <p:par>
                          <p:cTn id="14" fill="hold">
                            <p:stCondLst>
                              <p:cond delay="800"/>
                            </p:stCondLst>
                            <p:childTnLst>
                              <p:par>
                                <p:cTn id="15" presetID="2" presetClass="entr" presetSubtype="8" fill="hold" nodeType="afterEffect">
                                  <p:stCondLst>
                                    <p:cond delay="0"/>
                                  </p:stCondLst>
                                  <p:childTnLst>
                                    <p:set>
                                      <p:cBhvr>
                                        <p:cTn id="16" dur="1" fill="hold">
                                          <p:stCondLst>
                                            <p:cond delay="0"/>
                                          </p:stCondLst>
                                        </p:cTn>
                                        <p:tgtEl>
                                          <p:spTgt spid="7941"/>
                                        </p:tgtEl>
                                        <p:attrNameLst>
                                          <p:attrName>style.visibility</p:attrName>
                                        </p:attrNameLst>
                                      </p:cBhvr>
                                      <p:to>
                                        <p:strVal val="visible"/>
                                      </p:to>
                                    </p:set>
                                    <p:anim calcmode="lin" valueType="num">
                                      <p:cBhvr additive="base">
                                        <p:cTn id="17" dur="800"/>
                                        <p:tgtEl>
                                          <p:spTgt spid="794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22ED0E-E306-D7DF-C69C-6F1583B63324}"/>
              </a:ext>
            </a:extLst>
          </p:cNvPr>
          <p:cNvSpPr>
            <a:spLocks noGrp="1"/>
          </p:cNvSpPr>
          <p:nvPr>
            <p:ph type="title"/>
          </p:nvPr>
        </p:nvSpPr>
        <p:spPr/>
        <p:txBody>
          <a:bodyPr/>
          <a:lstStyle/>
          <a:p>
            <a:pPr algn="r"/>
            <a:r>
              <a:rPr lang="fr-FR">
                <a:solidFill>
                  <a:schemeClr val="accent4"/>
                </a:solidFill>
              </a:rPr>
              <a:t>Booba</a:t>
            </a:r>
          </a:p>
        </p:txBody>
      </p:sp>
      <p:sp>
        <p:nvSpPr>
          <p:cNvPr id="3" name="Sous-titre 2">
            <a:extLst>
              <a:ext uri="{FF2B5EF4-FFF2-40B4-BE49-F238E27FC236}">
                <a16:creationId xmlns:a16="http://schemas.microsoft.com/office/drawing/2014/main" id="{C00AB25F-BDF6-2DD4-D61D-AEF0473B3D56}"/>
              </a:ext>
            </a:extLst>
          </p:cNvPr>
          <p:cNvSpPr>
            <a:spLocks noGrp="1"/>
          </p:cNvSpPr>
          <p:nvPr>
            <p:ph type="subTitle" idx="1"/>
          </p:nvPr>
        </p:nvSpPr>
        <p:spPr/>
        <p:txBody>
          <a:bodyPr/>
          <a:lstStyle/>
          <a:p>
            <a:r>
              <a:rPr lang="fr-FR" sz="2000">
                <a:solidFill>
                  <a:schemeClr val="bg2"/>
                </a:solidFill>
              </a:rPr>
              <a:t>"Les vainqueurs l'écrivent, les vaincus racontent l'histoire"</a:t>
            </a:r>
          </a:p>
        </p:txBody>
      </p:sp>
    </p:spTree>
    <p:extLst>
      <p:ext uri="{BB962C8B-B14F-4D97-AF65-F5344CB8AC3E}">
        <p14:creationId xmlns:p14="http://schemas.microsoft.com/office/powerpoint/2010/main" val="73578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945"/>
        <p:cNvGrpSpPr/>
        <p:nvPr/>
      </p:nvGrpSpPr>
      <p:grpSpPr>
        <a:xfrm>
          <a:off x="0" y="0"/>
          <a:ext cx="0" cy="0"/>
          <a:chOff x="0" y="0"/>
          <a:chExt cx="0" cy="0"/>
        </a:xfrm>
      </p:grpSpPr>
      <p:sp>
        <p:nvSpPr>
          <p:cNvPr id="11" name="Titre 10">
            <a:extLst>
              <a:ext uri="{FF2B5EF4-FFF2-40B4-BE49-F238E27FC236}">
                <a16:creationId xmlns:a16="http://schemas.microsoft.com/office/drawing/2014/main" id="{8B8DCB89-CB26-35A5-FF2B-EE1768F5B0F1}"/>
              </a:ext>
            </a:extLst>
          </p:cNvPr>
          <p:cNvSpPr>
            <a:spLocks noGrp="1"/>
          </p:cNvSpPr>
          <p:nvPr>
            <p:ph type="ctrTitle"/>
          </p:nvPr>
        </p:nvSpPr>
        <p:spPr>
          <a:xfrm>
            <a:off x="720000" y="1283642"/>
            <a:ext cx="3758700" cy="3065100"/>
          </a:xfrm>
        </p:spPr>
        <p:txBody>
          <a:bodyPr/>
          <a:lstStyle/>
          <a:p>
            <a:r>
              <a:rPr lang="en"/>
              <a:t>WHAT DID WE INHERIT FROM </a:t>
            </a:r>
            <a:r>
              <a:rPr lang="en">
                <a:solidFill>
                  <a:schemeClr val="accent4"/>
                </a:solidFill>
              </a:rPr>
              <a:t>COLONIALISM</a:t>
            </a:r>
            <a:r>
              <a:rPr lang="en"/>
              <a:t>?</a:t>
            </a:r>
            <a:endParaRPr lang="en" b="0">
              <a:solidFill>
                <a:srgbClr val="251F21"/>
              </a:solidFill>
            </a:endParaRPr>
          </a:p>
          <a:p>
            <a:endParaRPr lang="en" b="0">
              <a:solidFill>
                <a:srgbClr val="251F21"/>
              </a:solidFill>
            </a:endParaRPr>
          </a:p>
          <a:p>
            <a:endParaRPr lang="fr-FR" sz="1200"/>
          </a:p>
        </p:txBody>
      </p:sp>
      <p:sp>
        <p:nvSpPr>
          <p:cNvPr id="7947" name="Google Shape;7947;p76"/>
          <p:cNvSpPr txBox="1">
            <a:spLocks noGrp="1"/>
          </p:cNvSpPr>
          <p:nvPr>
            <p:ph type="subTitle" idx="1"/>
          </p:nvPr>
        </p:nvSpPr>
        <p:spPr>
          <a:prstGeom prst="rect">
            <a:avLst/>
          </a:prstGeom>
        </p:spPr>
        <p:txBody>
          <a:bodyPr spcFirstLastPara="1" wrap="square" lIns="91425" tIns="91425" rIns="91425" bIns="91425" anchor="ctr" anchorCtr="0">
            <a:noAutofit/>
          </a:bodyPr>
          <a:lstStyle/>
          <a:p>
            <a:pPr marL="0" indent="0">
              <a:buNone/>
            </a:pPr>
            <a:endParaRPr lang="en" sz="1800">
              <a:solidFill>
                <a:schemeClr val="bg2"/>
              </a:solidFill>
            </a:endParaRPr>
          </a:p>
        </p:txBody>
      </p:sp>
      <p:grpSp>
        <p:nvGrpSpPr>
          <p:cNvPr id="9" name="Google Shape;10398;p133">
            <a:extLst>
              <a:ext uri="{FF2B5EF4-FFF2-40B4-BE49-F238E27FC236}">
                <a16:creationId xmlns:a16="http://schemas.microsoft.com/office/drawing/2014/main" id="{D8926137-A26A-3003-B3F2-C4C1D488751A}"/>
              </a:ext>
            </a:extLst>
          </p:cNvPr>
          <p:cNvGrpSpPr/>
          <p:nvPr/>
        </p:nvGrpSpPr>
        <p:grpSpPr>
          <a:xfrm>
            <a:off x="6858381" y="983892"/>
            <a:ext cx="1379627" cy="1187512"/>
            <a:chOff x="8038423" y="2222143"/>
            <a:chExt cx="384794" cy="319680"/>
          </a:xfrm>
        </p:grpSpPr>
        <p:sp>
          <p:nvSpPr>
            <p:cNvPr id="3" name="Google Shape;10399;p133">
              <a:extLst>
                <a:ext uri="{FF2B5EF4-FFF2-40B4-BE49-F238E27FC236}">
                  <a16:creationId xmlns:a16="http://schemas.microsoft.com/office/drawing/2014/main" id="{0A70D009-94DA-B51D-7A14-C38044095EDD}"/>
                </a:ext>
              </a:extLst>
            </p:cNvPr>
            <p:cNvSpPr/>
            <p:nvPr/>
          </p:nvSpPr>
          <p:spPr>
            <a:xfrm>
              <a:off x="8038423" y="2222143"/>
              <a:ext cx="384794" cy="319680"/>
            </a:xfrm>
            <a:custGeom>
              <a:avLst/>
              <a:gdLst/>
              <a:ahLst/>
              <a:cxnLst/>
              <a:rect l="l" t="t" r="r" b="b"/>
              <a:pathLst>
                <a:path w="10980" h="9122" extrusionOk="0">
                  <a:moveTo>
                    <a:pt x="10289" y="667"/>
                  </a:moveTo>
                  <a:lnTo>
                    <a:pt x="10289" y="8502"/>
                  </a:lnTo>
                  <a:lnTo>
                    <a:pt x="8574" y="8502"/>
                  </a:lnTo>
                  <a:lnTo>
                    <a:pt x="8574" y="7502"/>
                  </a:lnTo>
                  <a:lnTo>
                    <a:pt x="8145" y="7502"/>
                  </a:lnTo>
                  <a:cubicBezTo>
                    <a:pt x="7383" y="7502"/>
                    <a:pt x="6907" y="6597"/>
                    <a:pt x="7383" y="5954"/>
                  </a:cubicBezTo>
                  <a:cubicBezTo>
                    <a:pt x="7240" y="5787"/>
                    <a:pt x="7050" y="5668"/>
                    <a:pt x="6836" y="5597"/>
                  </a:cubicBezTo>
                  <a:lnTo>
                    <a:pt x="6717" y="5978"/>
                  </a:lnTo>
                  <a:cubicBezTo>
                    <a:pt x="6574" y="6573"/>
                    <a:pt x="6050" y="6954"/>
                    <a:pt x="5407" y="6954"/>
                  </a:cubicBezTo>
                  <a:cubicBezTo>
                    <a:pt x="4788" y="6954"/>
                    <a:pt x="4287" y="6549"/>
                    <a:pt x="4097" y="5978"/>
                  </a:cubicBezTo>
                  <a:lnTo>
                    <a:pt x="4025" y="5621"/>
                  </a:lnTo>
                  <a:cubicBezTo>
                    <a:pt x="3835" y="5716"/>
                    <a:pt x="3692" y="5835"/>
                    <a:pt x="3549" y="5954"/>
                  </a:cubicBezTo>
                  <a:cubicBezTo>
                    <a:pt x="3954" y="6478"/>
                    <a:pt x="3668" y="7311"/>
                    <a:pt x="3001" y="7454"/>
                  </a:cubicBezTo>
                  <a:cubicBezTo>
                    <a:pt x="2916" y="7497"/>
                    <a:pt x="2761" y="7506"/>
                    <a:pt x="2616" y="7506"/>
                  </a:cubicBezTo>
                  <a:cubicBezTo>
                    <a:pt x="2519" y="7506"/>
                    <a:pt x="2425" y="7502"/>
                    <a:pt x="2358" y="7502"/>
                  </a:cubicBezTo>
                  <a:lnTo>
                    <a:pt x="2358" y="8502"/>
                  </a:lnTo>
                  <a:lnTo>
                    <a:pt x="596" y="8502"/>
                  </a:lnTo>
                  <a:lnTo>
                    <a:pt x="596" y="667"/>
                  </a:lnTo>
                  <a:lnTo>
                    <a:pt x="2358" y="667"/>
                  </a:lnTo>
                  <a:lnTo>
                    <a:pt x="2358" y="5549"/>
                  </a:lnTo>
                  <a:cubicBezTo>
                    <a:pt x="2425" y="5549"/>
                    <a:pt x="2519" y="5545"/>
                    <a:pt x="2616" y="5545"/>
                  </a:cubicBezTo>
                  <a:cubicBezTo>
                    <a:pt x="2761" y="5545"/>
                    <a:pt x="2916" y="5554"/>
                    <a:pt x="3001" y="5597"/>
                  </a:cubicBezTo>
                  <a:lnTo>
                    <a:pt x="3001" y="667"/>
                  </a:lnTo>
                  <a:lnTo>
                    <a:pt x="7860" y="667"/>
                  </a:lnTo>
                  <a:lnTo>
                    <a:pt x="7860" y="5597"/>
                  </a:lnTo>
                  <a:cubicBezTo>
                    <a:pt x="7945" y="5554"/>
                    <a:pt x="8108" y="5545"/>
                    <a:pt x="8256" y="5545"/>
                  </a:cubicBezTo>
                  <a:cubicBezTo>
                    <a:pt x="8354" y="5545"/>
                    <a:pt x="8445" y="5549"/>
                    <a:pt x="8503" y="5549"/>
                  </a:cubicBezTo>
                  <a:lnTo>
                    <a:pt x="8503" y="667"/>
                  </a:lnTo>
                  <a:close/>
                  <a:moveTo>
                    <a:pt x="1" y="0"/>
                  </a:moveTo>
                  <a:lnTo>
                    <a:pt x="1" y="9121"/>
                  </a:lnTo>
                  <a:lnTo>
                    <a:pt x="10979" y="9121"/>
                  </a:lnTo>
                  <a:lnTo>
                    <a:pt x="109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E00"/>
                </a:solidFill>
              </a:endParaRPr>
            </a:p>
          </p:txBody>
        </p:sp>
        <p:sp>
          <p:nvSpPr>
            <p:cNvPr id="4" name="Google Shape;10400;p133">
              <a:extLst>
                <a:ext uri="{FF2B5EF4-FFF2-40B4-BE49-F238E27FC236}">
                  <a16:creationId xmlns:a16="http://schemas.microsoft.com/office/drawing/2014/main" id="{FE62EF05-443E-026F-4EC2-42733FF43213}"/>
                </a:ext>
              </a:extLst>
            </p:cNvPr>
            <p:cNvSpPr/>
            <p:nvPr/>
          </p:nvSpPr>
          <p:spPr>
            <a:xfrm>
              <a:off x="8202013" y="2408232"/>
              <a:ext cx="55967" cy="35115"/>
            </a:xfrm>
            <a:custGeom>
              <a:avLst/>
              <a:gdLst/>
              <a:ahLst/>
              <a:cxnLst/>
              <a:rect l="l" t="t" r="r" b="b"/>
              <a:pathLst>
                <a:path w="1597" h="1002" extrusionOk="0">
                  <a:moveTo>
                    <a:pt x="834" y="1"/>
                  </a:moveTo>
                  <a:cubicBezTo>
                    <a:pt x="572" y="1"/>
                    <a:pt x="262" y="1"/>
                    <a:pt x="0" y="72"/>
                  </a:cubicBezTo>
                  <a:lnTo>
                    <a:pt x="120" y="477"/>
                  </a:lnTo>
                  <a:cubicBezTo>
                    <a:pt x="215" y="787"/>
                    <a:pt x="477" y="1001"/>
                    <a:pt x="810" y="1001"/>
                  </a:cubicBezTo>
                  <a:cubicBezTo>
                    <a:pt x="1144" y="1001"/>
                    <a:pt x="1406" y="787"/>
                    <a:pt x="1477" y="477"/>
                  </a:cubicBezTo>
                  <a:lnTo>
                    <a:pt x="1596" y="72"/>
                  </a:lnTo>
                  <a:cubicBezTo>
                    <a:pt x="1382" y="1"/>
                    <a:pt x="1072" y="1"/>
                    <a:pt x="8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E00"/>
                </a:solidFill>
              </a:endParaRPr>
            </a:p>
          </p:txBody>
        </p:sp>
        <p:sp>
          <p:nvSpPr>
            <p:cNvPr id="5" name="Google Shape;10401;p133">
              <a:extLst>
                <a:ext uri="{FF2B5EF4-FFF2-40B4-BE49-F238E27FC236}">
                  <a16:creationId xmlns:a16="http://schemas.microsoft.com/office/drawing/2014/main" id="{F57F3D98-D0B1-9507-C361-2E0ECA541FBF}"/>
                </a:ext>
              </a:extLst>
            </p:cNvPr>
            <p:cNvSpPr/>
            <p:nvPr/>
          </p:nvSpPr>
          <p:spPr>
            <a:xfrm>
              <a:off x="8309671" y="2439142"/>
              <a:ext cx="29263" cy="22569"/>
            </a:xfrm>
            <a:custGeom>
              <a:avLst/>
              <a:gdLst/>
              <a:ahLst/>
              <a:cxnLst/>
              <a:rect l="l" t="t" r="r" b="b"/>
              <a:pathLst>
                <a:path w="835" h="644" extrusionOk="0">
                  <a:moveTo>
                    <a:pt x="405" y="0"/>
                  </a:moveTo>
                  <a:cubicBezTo>
                    <a:pt x="334" y="0"/>
                    <a:pt x="215" y="48"/>
                    <a:pt x="143" y="143"/>
                  </a:cubicBezTo>
                  <a:cubicBezTo>
                    <a:pt x="1" y="357"/>
                    <a:pt x="167" y="643"/>
                    <a:pt x="405" y="643"/>
                  </a:cubicBezTo>
                  <a:lnTo>
                    <a:pt x="834" y="643"/>
                  </a:lnTo>
                  <a:lnTo>
                    <a:pt x="8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E00"/>
                </a:solidFill>
              </a:endParaRPr>
            </a:p>
          </p:txBody>
        </p:sp>
        <p:sp>
          <p:nvSpPr>
            <p:cNvPr id="6" name="Google Shape;10402;p133">
              <a:extLst>
                <a:ext uri="{FF2B5EF4-FFF2-40B4-BE49-F238E27FC236}">
                  <a16:creationId xmlns:a16="http://schemas.microsoft.com/office/drawing/2014/main" id="{BC28A788-7921-0733-6E80-0BBFD404D1C8}"/>
                </a:ext>
              </a:extLst>
            </p:cNvPr>
            <p:cNvSpPr/>
            <p:nvPr/>
          </p:nvSpPr>
          <p:spPr>
            <a:xfrm>
              <a:off x="8179479" y="2278040"/>
              <a:ext cx="93500" cy="45944"/>
            </a:xfrm>
            <a:custGeom>
              <a:avLst/>
              <a:gdLst/>
              <a:ahLst/>
              <a:cxnLst/>
              <a:rect l="l" t="t" r="r" b="b"/>
              <a:pathLst>
                <a:path w="2668" h="1311" extrusionOk="0">
                  <a:moveTo>
                    <a:pt x="1493" y="0"/>
                  </a:moveTo>
                  <a:cubicBezTo>
                    <a:pt x="782" y="0"/>
                    <a:pt x="90" y="493"/>
                    <a:pt x="0" y="1311"/>
                  </a:cubicBezTo>
                  <a:lnTo>
                    <a:pt x="763" y="1311"/>
                  </a:lnTo>
                  <a:cubicBezTo>
                    <a:pt x="1477" y="1311"/>
                    <a:pt x="2144" y="1049"/>
                    <a:pt x="2668" y="572"/>
                  </a:cubicBezTo>
                  <a:cubicBezTo>
                    <a:pt x="2355" y="179"/>
                    <a:pt x="1920" y="0"/>
                    <a:pt x="14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E00"/>
                </a:solidFill>
              </a:endParaRPr>
            </a:p>
          </p:txBody>
        </p:sp>
        <p:sp>
          <p:nvSpPr>
            <p:cNvPr id="7" name="Google Shape;10403;p133">
              <a:extLst>
                <a:ext uri="{FF2B5EF4-FFF2-40B4-BE49-F238E27FC236}">
                  <a16:creationId xmlns:a16="http://schemas.microsoft.com/office/drawing/2014/main" id="{3B2C3A04-41DE-A317-3E58-7D57F3CED9EE}"/>
                </a:ext>
              </a:extLst>
            </p:cNvPr>
            <p:cNvSpPr/>
            <p:nvPr/>
          </p:nvSpPr>
          <p:spPr>
            <a:xfrm>
              <a:off x="8179479" y="2319778"/>
              <a:ext cx="106011" cy="88664"/>
            </a:xfrm>
            <a:custGeom>
              <a:avLst/>
              <a:gdLst/>
              <a:ahLst/>
              <a:cxnLst/>
              <a:rect l="l" t="t" r="r" b="b"/>
              <a:pathLst>
                <a:path w="3025" h="2530" extrusionOk="0">
                  <a:moveTo>
                    <a:pt x="2953" y="1"/>
                  </a:moveTo>
                  <a:cubicBezTo>
                    <a:pt x="2334" y="501"/>
                    <a:pt x="1596" y="786"/>
                    <a:pt x="786" y="786"/>
                  </a:cubicBezTo>
                  <a:lnTo>
                    <a:pt x="0" y="786"/>
                  </a:lnTo>
                  <a:lnTo>
                    <a:pt x="0" y="1025"/>
                  </a:lnTo>
                  <a:cubicBezTo>
                    <a:pt x="0" y="1811"/>
                    <a:pt x="620" y="2501"/>
                    <a:pt x="1429" y="2525"/>
                  </a:cubicBezTo>
                  <a:cubicBezTo>
                    <a:pt x="1469" y="2528"/>
                    <a:pt x="1509" y="2530"/>
                    <a:pt x="1548" y="2530"/>
                  </a:cubicBezTo>
                  <a:cubicBezTo>
                    <a:pt x="2351" y="2530"/>
                    <a:pt x="3001" y="1843"/>
                    <a:pt x="3001" y="1048"/>
                  </a:cubicBezTo>
                  <a:cubicBezTo>
                    <a:pt x="3001" y="810"/>
                    <a:pt x="3025" y="215"/>
                    <a:pt x="29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E00"/>
                </a:solidFill>
              </a:endParaRPr>
            </a:p>
          </p:txBody>
        </p:sp>
        <p:sp>
          <p:nvSpPr>
            <p:cNvPr id="8" name="Google Shape;10404;p133">
              <a:extLst>
                <a:ext uri="{FF2B5EF4-FFF2-40B4-BE49-F238E27FC236}">
                  <a16:creationId xmlns:a16="http://schemas.microsoft.com/office/drawing/2014/main" id="{6B013985-8CD5-952D-4CD9-ACEEEA40DCE1}"/>
                </a:ext>
              </a:extLst>
            </p:cNvPr>
            <p:cNvSpPr/>
            <p:nvPr/>
          </p:nvSpPr>
          <p:spPr>
            <a:xfrm>
              <a:off x="8122741" y="2439142"/>
              <a:ext cx="30069" cy="22569"/>
            </a:xfrm>
            <a:custGeom>
              <a:avLst/>
              <a:gdLst/>
              <a:ahLst/>
              <a:cxnLst/>
              <a:rect l="l" t="t" r="r" b="b"/>
              <a:pathLst>
                <a:path w="858" h="644" extrusionOk="0">
                  <a:moveTo>
                    <a:pt x="0" y="0"/>
                  </a:moveTo>
                  <a:lnTo>
                    <a:pt x="0" y="643"/>
                  </a:lnTo>
                  <a:lnTo>
                    <a:pt x="429" y="643"/>
                  </a:lnTo>
                  <a:cubicBezTo>
                    <a:pt x="857" y="619"/>
                    <a:pt x="857" y="0"/>
                    <a:pt x="4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E00"/>
                </a:solidFill>
              </a:endParaRPr>
            </a:p>
          </p:txBody>
        </p:sp>
      </p:grpSp>
      <p:grpSp>
        <p:nvGrpSpPr>
          <p:cNvPr id="12" name="Google Shape;8070;p81">
            <a:extLst>
              <a:ext uri="{FF2B5EF4-FFF2-40B4-BE49-F238E27FC236}">
                <a16:creationId xmlns:a16="http://schemas.microsoft.com/office/drawing/2014/main" id="{24DE348B-9C71-F21F-67E4-A721E2D10E68}"/>
              </a:ext>
            </a:extLst>
          </p:cNvPr>
          <p:cNvGrpSpPr/>
          <p:nvPr/>
        </p:nvGrpSpPr>
        <p:grpSpPr>
          <a:xfrm>
            <a:off x="4571926" y="2554413"/>
            <a:ext cx="2152500" cy="2589031"/>
            <a:chOff x="4571926" y="2554413"/>
            <a:chExt cx="2152500" cy="2589031"/>
          </a:xfrm>
        </p:grpSpPr>
        <p:grpSp>
          <p:nvGrpSpPr>
            <p:cNvPr id="19" name="Google Shape;8071;p81">
              <a:extLst>
                <a:ext uri="{FF2B5EF4-FFF2-40B4-BE49-F238E27FC236}">
                  <a16:creationId xmlns:a16="http://schemas.microsoft.com/office/drawing/2014/main" id="{E54EECE7-9189-4B8F-F618-F07A98C39768}"/>
                </a:ext>
              </a:extLst>
            </p:cNvPr>
            <p:cNvGrpSpPr/>
            <p:nvPr/>
          </p:nvGrpSpPr>
          <p:grpSpPr>
            <a:xfrm>
              <a:off x="4571926" y="2554413"/>
              <a:ext cx="2152500" cy="2589031"/>
              <a:chOff x="4571926" y="2554415"/>
              <a:chExt cx="958200" cy="1152525"/>
            </a:xfrm>
          </p:grpSpPr>
          <p:sp>
            <p:nvSpPr>
              <p:cNvPr id="21" name="Google Shape;8072;p81">
                <a:extLst>
                  <a:ext uri="{FF2B5EF4-FFF2-40B4-BE49-F238E27FC236}">
                    <a16:creationId xmlns:a16="http://schemas.microsoft.com/office/drawing/2014/main" id="{0B2476F2-87BA-5F61-0D85-7A9959F224BC}"/>
                  </a:ext>
                </a:extLst>
              </p:cNvPr>
              <p:cNvSpPr/>
              <p:nvPr/>
            </p:nvSpPr>
            <p:spPr>
              <a:xfrm>
                <a:off x="4730376" y="2554415"/>
                <a:ext cx="582100" cy="728050"/>
              </a:xfrm>
              <a:custGeom>
                <a:avLst/>
                <a:gdLst/>
                <a:ahLst/>
                <a:cxnLst/>
                <a:rect l="l" t="t" r="r" b="b"/>
                <a:pathLst>
                  <a:path w="23284" h="29122" fill="none" extrusionOk="0">
                    <a:moveTo>
                      <a:pt x="22683" y="2836"/>
                    </a:moveTo>
                    <a:lnTo>
                      <a:pt x="22049" y="1669"/>
                    </a:lnTo>
                    <a:lnTo>
                      <a:pt x="21115" y="1535"/>
                    </a:lnTo>
                    <a:lnTo>
                      <a:pt x="20215" y="768"/>
                    </a:lnTo>
                    <a:lnTo>
                      <a:pt x="18980" y="668"/>
                    </a:lnTo>
                    <a:lnTo>
                      <a:pt x="18046" y="234"/>
                    </a:lnTo>
                    <a:lnTo>
                      <a:pt x="16445" y="68"/>
                    </a:lnTo>
                    <a:lnTo>
                      <a:pt x="15711" y="1"/>
                    </a:lnTo>
                    <a:lnTo>
                      <a:pt x="13877" y="234"/>
                    </a:lnTo>
                    <a:lnTo>
                      <a:pt x="12876" y="34"/>
                    </a:lnTo>
                    <a:lnTo>
                      <a:pt x="10941" y="434"/>
                    </a:lnTo>
                    <a:lnTo>
                      <a:pt x="9874" y="334"/>
                    </a:lnTo>
                    <a:lnTo>
                      <a:pt x="8973" y="768"/>
                    </a:lnTo>
                    <a:lnTo>
                      <a:pt x="7606" y="1068"/>
                    </a:lnTo>
                    <a:lnTo>
                      <a:pt x="6438" y="1769"/>
                    </a:lnTo>
                    <a:lnTo>
                      <a:pt x="5504" y="2202"/>
                    </a:lnTo>
                    <a:lnTo>
                      <a:pt x="4270" y="2769"/>
                    </a:lnTo>
                    <a:lnTo>
                      <a:pt x="3803" y="3537"/>
                    </a:lnTo>
                    <a:lnTo>
                      <a:pt x="3136" y="4170"/>
                    </a:lnTo>
                    <a:lnTo>
                      <a:pt x="2035" y="5571"/>
                    </a:lnTo>
                    <a:lnTo>
                      <a:pt x="1601" y="6439"/>
                    </a:lnTo>
                    <a:lnTo>
                      <a:pt x="1434" y="7406"/>
                    </a:lnTo>
                    <a:lnTo>
                      <a:pt x="767" y="8240"/>
                    </a:lnTo>
                    <a:lnTo>
                      <a:pt x="334" y="9708"/>
                    </a:lnTo>
                    <a:lnTo>
                      <a:pt x="434" y="12210"/>
                    </a:lnTo>
                    <a:lnTo>
                      <a:pt x="0" y="12743"/>
                    </a:lnTo>
                    <a:lnTo>
                      <a:pt x="200" y="13277"/>
                    </a:lnTo>
                    <a:lnTo>
                      <a:pt x="134" y="14311"/>
                    </a:lnTo>
                    <a:lnTo>
                      <a:pt x="467" y="15078"/>
                    </a:lnTo>
                    <a:lnTo>
                      <a:pt x="867" y="16713"/>
                    </a:lnTo>
                    <a:lnTo>
                      <a:pt x="1635" y="17447"/>
                    </a:lnTo>
                    <a:lnTo>
                      <a:pt x="1868" y="18481"/>
                    </a:lnTo>
                    <a:lnTo>
                      <a:pt x="2635" y="19682"/>
                    </a:lnTo>
                    <a:lnTo>
                      <a:pt x="4136" y="21516"/>
                    </a:lnTo>
                    <a:lnTo>
                      <a:pt x="5170" y="23384"/>
                    </a:lnTo>
                    <a:lnTo>
                      <a:pt x="6605" y="24352"/>
                    </a:lnTo>
                    <a:lnTo>
                      <a:pt x="7205" y="25519"/>
                    </a:lnTo>
                    <a:lnTo>
                      <a:pt x="7439" y="25619"/>
                    </a:lnTo>
                    <a:cubicBezTo>
                      <a:pt x="7439" y="25619"/>
                      <a:pt x="10541" y="29122"/>
                      <a:pt x="14977" y="21750"/>
                    </a:cubicBezTo>
                    <a:cubicBezTo>
                      <a:pt x="19381" y="14378"/>
                      <a:pt x="23283" y="7306"/>
                      <a:pt x="23283" y="7306"/>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2" name="Google Shape;8073;p81">
                <a:extLst>
                  <a:ext uri="{FF2B5EF4-FFF2-40B4-BE49-F238E27FC236}">
                    <a16:creationId xmlns:a16="http://schemas.microsoft.com/office/drawing/2014/main" id="{8B2A2024-50C8-B9F4-6FED-38166FB80428}"/>
                  </a:ext>
                </a:extLst>
              </p:cNvPr>
              <p:cNvSpPr/>
              <p:nvPr/>
            </p:nvSpPr>
            <p:spPr>
              <a:xfrm>
                <a:off x="4571926" y="2618665"/>
                <a:ext cx="958200" cy="1088275"/>
              </a:xfrm>
              <a:custGeom>
                <a:avLst/>
                <a:gdLst/>
                <a:ahLst/>
                <a:cxnLst/>
                <a:rect l="l" t="t" r="r" b="b"/>
                <a:pathLst>
                  <a:path w="38328" h="43531" extrusionOk="0">
                    <a:moveTo>
                      <a:pt x="26725" y="1"/>
                    </a:moveTo>
                    <a:cubicBezTo>
                      <a:pt x="25721" y="1"/>
                      <a:pt x="24718" y="204"/>
                      <a:pt x="24484" y="967"/>
                    </a:cubicBezTo>
                    <a:cubicBezTo>
                      <a:pt x="24318" y="1801"/>
                      <a:pt x="25652" y="2968"/>
                      <a:pt x="27020" y="3935"/>
                    </a:cubicBezTo>
                    <a:cubicBezTo>
                      <a:pt x="27887" y="4536"/>
                      <a:pt x="27787" y="5870"/>
                      <a:pt x="26786" y="6270"/>
                    </a:cubicBezTo>
                    <a:cubicBezTo>
                      <a:pt x="26152" y="6504"/>
                      <a:pt x="25619" y="6838"/>
                      <a:pt x="25352" y="7204"/>
                    </a:cubicBezTo>
                    <a:cubicBezTo>
                      <a:pt x="25118" y="7538"/>
                      <a:pt x="24951" y="8005"/>
                      <a:pt x="24785" y="8505"/>
                    </a:cubicBezTo>
                    <a:cubicBezTo>
                      <a:pt x="24351" y="9840"/>
                      <a:pt x="23150" y="10774"/>
                      <a:pt x="21716" y="10807"/>
                    </a:cubicBezTo>
                    <a:lnTo>
                      <a:pt x="19648" y="10840"/>
                    </a:lnTo>
                    <a:cubicBezTo>
                      <a:pt x="19648" y="10840"/>
                      <a:pt x="18484" y="9728"/>
                      <a:pt x="17423" y="9728"/>
                    </a:cubicBezTo>
                    <a:cubicBezTo>
                      <a:pt x="16771" y="9728"/>
                      <a:pt x="16158" y="10148"/>
                      <a:pt x="15878" y="11508"/>
                    </a:cubicBezTo>
                    <a:cubicBezTo>
                      <a:pt x="15545" y="13142"/>
                      <a:pt x="17112" y="17845"/>
                      <a:pt x="17112" y="17845"/>
                    </a:cubicBezTo>
                    <a:lnTo>
                      <a:pt x="16012" y="21481"/>
                    </a:lnTo>
                    <a:cubicBezTo>
                      <a:pt x="16212" y="22515"/>
                      <a:pt x="13777" y="23016"/>
                      <a:pt x="13777" y="23016"/>
                    </a:cubicBezTo>
                    <a:cubicBezTo>
                      <a:pt x="13777" y="23016"/>
                      <a:pt x="14677" y="27953"/>
                      <a:pt x="10041" y="30988"/>
                    </a:cubicBezTo>
                    <a:cubicBezTo>
                      <a:pt x="5404" y="34024"/>
                      <a:pt x="0" y="43530"/>
                      <a:pt x="0" y="43530"/>
                    </a:cubicBezTo>
                    <a:lnTo>
                      <a:pt x="29888" y="43530"/>
                    </a:lnTo>
                    <a:cubicBezTo>
                      <a:pt x="28387" y="38894"/>
                      <a:pt x="24985" y="37193"/>
                      <a:pt x="25051" y="36692"/>
                    </a:cubicBezTo>
                    <a:cubicBezTo>
                      <a:pt x="25152" y="36192"/>
                      <a:pt x="25485" y="35825"/>
                      <a:pt x="26319" y="35124"/>
                    </a:cubicBezTo>
                    <a:cubicBezTo>
                      <a:pt x="27153" y="34457"/>
                      <a:pt x="27320" y="33390"/>
                      <a:pt x="27820" y="32156"/>
                    </a:cubicBezTo>
                    <a:cubicBezTo>
                      <a:pt x="28320" y="30888"/>
                      <a:pt x="29254" y="30955"/>
                      <a:pt x="29555" y="29954"/>
                    </a:cubicBezTo>
                    <a:cubicBezTo>
                      <a:pt x="29855" y="28953"/>
                      <a:pt x="30022" y="27686"/>
                      <a:pt x="30655" y="27019"/>
                    </a:cubicBezTo>
                    <a:cubicBezTo>
                      <a:pt x="30989" y="26648"/>
                      <a:pt x="31724" y="26566"/>
                      <a:pt x="32312" y="26566"/>
                    </a:cubicBezTo>
                    <a:cubicBezTo>
                      <a:pt x="32782" y="26566"/>
                      <a:pt x="33157" y="26618"/>
                      <a:pt x="33157" y="26618"/>
                    </a:cubicBezTo>
                    <a:lnTo>
                      <a:pt x="33091" y="26952"/>
                    </a:lnTo>
                    <a:lnTo>
                      <a:pt x="33491" y="26985"/>
                    </a:lnTo>
                    <a:lnTo>
                      <a:pt x="33924" y="26785"/>
                    </a:lnTo>
                    <a:lnTo>
                      <a:pt x="34158" y="27052"/>
                    </a:lnTo>
                    <a:lnTo>
                      <a:pt x="34525" y="27119"/>
                    </a:lnTo>
                    <a:lnTo>
                      <a:pt x="34858" y="26952"/>
                    </a:lnTo>
                    <a:lnTo>
                      <a:pt x="35392" y="26985"/>
                    </a:lnTo>
                    <a:lnTo>
                      <a:pt x="35726" y="26385"/>
                    </a:lnTo>
                    <a:cubicBezTo>
                      <a:pt x="35726" y="26385"/>
                      <a:pt x="36059" y="26285"/>
                      <a:pt x="36393" y="26018"/>
                    </a:cubicBezTo>
                    <a:cubicBezTo>
                      <a:pt x="36726" y="25784"/>
                      <a:pt x="36526" y="25317"/>
                      <a:pt x="36526" y="25317"/>
                    </a:cubicBezTo>
                    <a:cubicBezTo>
                      <a:pt x="37127" y="24150"/>
                      <a:pt x="37160" y="23149"/>
                      <a:pt x="37060" y="22515"/>
                    </a:cubicBezTo>
                    <a:cubicBezTo>
                      <a:pt x="36993" y="21948"/>
                      <a:pt x="37127" y="21682"/>
                      <a:pt x="37460" y="21515"/>
                    </a:cubicBezTo>
                    <a:cubicBezTo>
                      <a:pt x="37761" y="21348"/>
                      <a:pt x="38127" y="20848"/>
                      <a:pt x="38127" y="20347"/>
                    </a:cubicBezTo>
                    <a:cubicBezTo>
                      <a:pt x="38127" y="19847"/>
                      <a:pt x="37194" y="19280"/>
                      <a:pt x="37193" y="19280"/>
                    </a:cubicBezTo>
                    <a:lnTo>
                      <a:pt x="37193" y="19280"/>
                    </a:lnTo>
                    <a:cubicBezTo>
                      <a:pt x="37194" y="19280"/>
                      <a:pt x="37260" y="19305"/>
                      <a:pt x="37369" y="19305"/>
                    </a:cubicBezTo>
                    <a:cubicBezTo>
                      <a:pt x="37477" y="19305"/>
                      <a:pt x="37627" y="19280"/>
                      <a:pt x="37794" y="19180"/>
                    </a:cubicBezTo>
                    <a:cubicBezTo>
                      <a:pt x="38127" y="19013"/>
                      <a:pt x="38328" y="17946"/>
                      <a:pt x="37694" y="17479"/>
                    </a:cubicBezTo>
                    <a:cubicBezTo>
                      <a:pt x="37060" y="17045"/>
                      <a:pt x="36893" y="16044"/>
                      <a:pt x="36893" y="16044"/>
                    </a:cubicBezTo>
                    <a:cubicBezTo>
                      <a:pt x="38328" y="14977"/>
                      <a:pt x="37794" y="13876"/>
                      <a:pt x="37527" y="13476"/>
                    </a:cubicBezTo>
                    <a:cubicBezTo>
                      <a:pt x="37227" y="13109"/>
                      <a:pt x="34125" y="10807"/>
                      <a:pt x="34025" y="10173"/>
                    </a:cubicBezTo>
                    <a:cubicBezTo>
                      <a:pt x="33958" y="9506"/>
                      <a:pt x="34458" y="9306"/>
                      <a:pt x="34692" y="8772"/>
                    </a:cubicBezTo>
                    <a:cubicBezTo>
                      <a:pt x="34959" y="8205"/>
                      <a:pt x="34358" y="7204"/>
                      <a:pt x="34358" y="7204"/>
                    </a:cubicBezTo>
                    <a:cubicBezTo>
                      <a:pt x="31723" y="1133"/>
                      <a:pt x="29021" y="266"/>
                      <a:pt x="29021" y="266"/>
                    </a:cubicBezTo>
                    <a:cubicBezTo>
                      <a:pt x="29021" y="266"/>
                      <a:pt x="27873" y="1"/>
                      <a:pt x="26725" y="1"/>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sp>
          <p:nvSpPr>
            <p:cNvPr id="20" name="Google Shape;8074;p81">
              <a:extLst>
                <a:ext uri="{FF2B5EF4-FFF2-40B4-BE49-F238E27FC236}">
                  <a16:creationId xmlns:a16="http://schemas.microsoft.com/office/drawing/2014/main" id="{BF007FC2-A300-5599-0C0F-F99E36C07A6D}"/>
                </a:ext>
              </a:extLst>
            </p:cNvPr>
            <p:cNvSpPr/>
            <p:nvPr/>
          </p:nvSpPr>
          <p:spPr>
            <a:xfrm>
              <a:off x="4936975" y="2562075"/>
              <a:ext cx="1361725" cy="1490775"/>
            </a:xfrm>
            <a:custGeom>
              <a:avLst/>
              <a:gdLst/>
              <a:ahLst/>
              <a:cxnLst/>
              <a:rect l="l" t="t" r="r" b="b"/>
              <a:pathLst>
                <a:path w="54469" h="59631" extrusionOk="0">
                  <a:moveTo>
                    <a:pt x="51371" y="5937"/>
                  </a:moveTo>
                  <a:lnTo>
                    <a:pt x="46982" y="2839"/>
                  </a:lnTo>
                  <a:lnTo>
                    <a:pt x="37689" y="0"/>
                  </a:lnTo>
                  <a:lnTo>
                    <a:pt x="28654" y="0"/>
                  </a:lnTo>
                  <a:lnTo>
                    <a:pt x="20910" y="1032"/>
                  </a:lnTo>
                  <a:lnTo>
                    <a:pt x="10068" y="5679"/>
                  </a:lnTo>
                  <a:lnTo>
                    <a:pt x="4647" y="12133"/>
                  </a:lnTo>
                  <a:lnTo>
                    <a:pt x="1033" y="20393"/>
                  </a:lnTo>
                  <a:lnTo>
                    <a:pt x="0" y="26847"/>
                  </a:lnTo>
                  <a:lnTo>
                    <a:pt x="259" y="31751"/>
                  </a:lnTo>
                  <a:lnTo>
                    <a:pt x="3098" y="39238"/>
                  </a:lnTo>
                  <a:lnTo>
                    <a:pt x="6454" y="45175"/>
                  </a:lnTo>
                  <a:lnTo>
                    <a:pt x="10584" y="50080"/>
                  </a:lnTo>
                  <a:lnTo>
                    <a:pt x="16780" y="58082"/>
                  </a:lnTo>
                  <a:lnTo>
                    <a:pt x="22717" y="59631"/>
                  </a:lnTo>
                  <a:lnTo>
                    <a:pt x="35366" y="47240"/>
                  </a:lnTo>
                  <a:lnTo>
                    <a:pt x="54210" y="24007"/>
                  </a:lnTo>
                  <a:lnTo>
                    <a:pt x="54469" y="14456"/>
                  </a:lnTo>
                  <a:close/>
                </a:path>
              </a:pathLst>
            </a:custGeom>
            <a:solidFill>
              <a:schemeClr val="accent3"/>
            </a:solidFill>
            <a:ln>
              <a:noFill/>
            </a:ln>
          </p:spPr>
          <p:txBody>
            <a:bodyPr/>
            <a:lstStyle/>
            <a:p>
              <a:endParaRPr lang="fr-FR"/>
            </a:p>
          </p:txBody>
        </p:sp>
      </p:grpSp>
      <p:grpSp>
        <p:nvGrpSpPr>
          <p:cNvPr id="13" name="Google Shape;8075;p81">
            <a:extLst>
              <a:ext uri="{FF2B5EF4-FFF2-40B4-BE49-F238E27FC236}">
                <a16:creationId xmlns:a16="http://schemas.microsoft.com/office/drawing/2014/main" id="{841418F7-0C03-D44B-9675-4294DACA7D32}"/>
              </a:ext>
            </a:extLst>
          </p:cNvPr>
          <p:cNvGrpSpPr/>
          <p:nvPr/>
        </p:nvGrpSpPr>
        <p:grpSpPr>
          <a:xfrm>
            <a:off x="7098251" y="2694375"/>
            <a:ext cx="1785099" cy="2449158"/>
            <a:chOff x="7098251" y="2694375"/>
            <a:chExt cx="1785099" cy="2449158"/>
          </a:xfrm>
        </p:grpSpPr>
        <p:grpSp>
          <p:nvGrpSpPr>
            <p:cNvPr id="14" name="Google Shape;8076;p81">
              <a:extLst>
                <a:ext uri="{FF2B5EF4-FFF2-40B4-BE49-F238E27FC236}">
                  <a16:creationId xmlns:a16="http://schemas.microsoft.com/office/drawing/2014/main" id="{CACC0078-0445-F562-A3AD-3C06234D0B9D}"/>
                </a:ext>
              </a:extLst>
            </p:cNvPr>
            <p:cNvGrpSpPr/>
            <p:nvPr/>
          </p:nvGrpSpPr>
          <p:grpSpPr>
            <a:xfrm>
              <a:off x="7098251" y="2699346"/>
              <a:ext cx="1781963" cy="2444187"/>
              <a:chOff x="7098251" y="2699346"/>
              <a:chExt cx="929025" cy="1274275"/>
            </a:xfrm>
          </p:grpSpPr>
          <p:sp>
            <p:nvSpPr>
              <p:cNvPr id="16" name="Google Shape;8077;p81">
                <a:extLst>
                  <a:ext uri="{FF2B5EF4-FFF2-40B4-BE49-F238E27FC236}">
                    <a16:creationId xmlns:a16="http://schemas.microsoft.com/office/drawing/2014/main" id="{92F8E588-B2CE-BF2F-ABF6-23E8B0E75554}"/>
                  </a:ext>
                </a:extLst>
              </p:cNvPr>
              <p:cNvSpPr/>
              <p:nvPr/>
            </p:nvSpPr>
            <p:spPr>
              <a:xfrm>
                <a:off x="7287551" y="2699346"/>
                <a:ext cx="739725" cy="866500"/>
              </a:xfrm>
              <a:custGeom>
                <a:avLst/>
                <a:gdLst/>
                <a:ahLst/>
                <a:cxnLst/>
                <a:rect l="l" t="t" r="r" b="b"/>
                <a:pathLst>
                  <a:path w="29589" h="34660" fill="none" extrusionOk="0">
                    <a:moveTo>
                      <a:pt x="501" y="9141"/>
                    </a:moveTo>
                    <a:lnTo>
                      <a:pt x="1" y="8040"/>
                    </a:lnTo>
                    <a:lnTo>
                      <a:pt x="868" y="7106"/>
                    </a:lnTo>
                    <a:lnTo>
                      <a:pt x="868" y="4971"/>
                    </a:lnTo>
                    <a:lnTo>
                      <a:pt x="2202" y="4371"/>
                    </a:lnTo>
                    <a:lnTo>
                      <a:pt x="3537" y="3036"/>
                    </a:lnTo>
                    <a:lnTo>
                      <a:pt x="4337" y="3036"/>
                    </a:lnTo>
                    <a:lnTo>
                      <a:pt x="6038" y="1635"/>
                    </a:lnTo>
                    <a:lnTo>
                      <a:pt x="6672" y="2036"/>
                    </a:lnTo>
                    <a:lnTo>
                      <a:pt x="7906" y="2036"/>
                    </a:lnTo>
                    <a:lnTo>
                      <a:pt x="10341" y="635"/>
                    </a:lnTo>
                    <a:lnTo>
                      <a:pt x="11742" y="1502"/>
                    </a:lnTo>
                    <a:lnTo>
                      <a:pt x="14211" y="1435"/>
                    </a:lnTo>
                    <a:lnTo>
                      <a:pt x="15178" y="1"/>
                    </a:lnTo>
                    <a:lnTo>
                      <a:pt x="16379" y="501"/>
                    </a:lnTo>
                    <a:lnTo>
                      <a:pt x="17880" y="1302"/>
                    </a:lnTo>
                    <a:lnTo>
                      <a:pt x="18681" y="1102"/>
                    </a:lnTo>
                    <a:lnTo>
                      <a:pt x="21583" y="2002"/>
                    </a:lnTo>
                    <a:lnTo>
                      <a:pt x="21116" y="3337"/>
                    </a:lnTo>
                    <a:lnTo>
                      <a:pt x="22917" y="4471"/>
                    </a:lnTo>
                    <a:lnTo>
                      <a:pt x="24318" y="6439"/>
                    </a:lnTo>
                    <a:lnTo>
                      <a:pt x="27153" y="7506"/>
                    </a:lnTo>
                    <a:lnTo>
                      <a:pt x="27153" y="8507"/>
                    </a:lnTo>
                    <a:lnTo>
                      <a:pt x="27654" y="9508"/>
                    </a:lnTo>
                    <a:lnTo>
                      <a:pt x="28655" y="10642"/>
                    </a:lnTo>
                    <a:lnTo>
                      <a:pt x="28655" y="12210"/>
                    </a:lnTo>
                    <a:lnTo>
                      <a:pt x="29122" y="13310"/>
                    </a:lnTo>
                    <a:lnTo>
                      <a:pt x="29589" y="14511"/>
                    </a:lnTo>
                    <a:lnTo>
                      <a:pt x="28821" y="15846"/>
                    </a:lnTo>
                    <a:lnTo>
                      <a:pt x="28888" y="16446"/>
                    </a:lnTo>
                    <a:lnTo>
                      <a:pt x="29589" y="17614"/>
                    </a:lnTo>
                    <a:lnTo>
                      <a:pt x="29122" y="19448"/>
                    </a:lnTo>
                    <a:lnTo>
                      <a:pt x="28788" y="19949"/>
                    </a:lnTo>
                    <a:lnTo>
                      <a:pt x="28788" y="21516"/>
                    </a:lnTo>
                    <a:lnTo>
                      <a:pt x="29122" y="22150"/>
                    </a:lnTo>
                    <a:lnTo>
                      <a:pt x="28288" y="23351"/>
                    </a:lnTo>
                    <a:lnTo>
                      <a:pt x="28087" y="23685"/>
                    </a:lnTo>
                    <a:lnTo>
                      <a:pt x="28154" y="24852"/>
                    </a:lnTo>
                    <a:cubicBezTo>
                      <a:pt x="28154" y="24852"/>
                      <a:pt x="28488" y="25152"/>
                      <a:pt x="28154" y="25352"/>
                    </a:cubicBezTo>
                    <a:cubicBezTo>
                      <a:pt x="27821" y="25619"/>
                      <a:pt x="26786" y="26620"/>
                      <a:pt x="26786" y="26620"/>
                    </a:cubicBezTo>
                    <a:lnTo>
                      <a:pt x="26420" y="26987"/>
                    </a:lnTo>
                    <a:lnTo>
                      <a:pt x="26420" y="27687"/>
                    </a:lnTo>
                    <a:lnTo>
                      <a:pt x="26153" y="28321"/>
                    </a:lnTo>
                    <a:lnTo>
                      <a:pt x="25385" y="28555"/>
                    </a:lnTo>
                    <a:lnTo>
                      <a:pt x="24952" y="29155"/>
                    </a:lnTo>
                    <a:lnTo>
                      <a:pt x="24985" y="30189"/>
                    </a:lnTo>
                    <a:lnTo>
                      <a:pt x="23417" y="30189"/>
                    </a:lnTo>
                    <a:lnTo>
                      <a:pt x="22717" y="30623"/>
                    </a:lnTo>
                    <a:lnTo>
                      <a:pt x="22417" y="31657"/>
                    </a:lnTo>
                    <a:lnTo>
                      <a:pt x="22417" y="32624"/>
                    </a:lnTo>
                    <a:lnTo>
                      <a:pt x="21249" y="33125"/>
                    </a:lnTo>
                    <a:lnTo>
                      <a:pt x="20816" y="33125"/>
                    </a:lnTo>
                    <a:lnTo>
                      <a:pt x="20048" y="32624"/>
                    </a:lnTo>
                    <a:lnTo>
                      <a:pt x="19448" y="32624"/>
                    </a:lnTo>
                    <a:lnTo>
                      <a:pt x="18681" y="33125"/>
                    </a:lnTo>
                    <a:cubicBezTo>
                      <a:pt x="18681" y="33125"/>
                      <a:pt x="18047" y="34192"/>
                      <a:pt x="17847" y="34392"/>
                    </a:cubicBezTo>
                    <a:cubicBezTo>
                      <a:pt x="17580" y="34626"/>
                      <a:pt x="17380" y="34659"/>
                      <a:pt x="17380" y="34659"/>
                    </a:cubicBezTo>
                    <a:cubicBezTo>
                      <a:pt x="17380" y="34659"/>
                      <a:pt x="17180" y="34626"/>
                      <a:pt x="16279" y="34392"/>
                    </a:cubicBezTo>
                    <a:cubicBezTo>
                      <a:pt x="15412" y="34192"/>
                      <a:pt x="15178" y="33392"/>
                      <a:pt x="15178" y="33392"/>
                    </a:cubicBezTo>
                    <a:lnTo>
                      <a:pt x="10708" y="30956"/>
                    </a:ln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 name="Google Shape;8078;p81">
                <a:extLst>
                  <a:ext uri="{FF2B5EF4-FFF2-40B4-BE49-F238E27FC236}">
                    <a16:creationId xmlns:a16="http://schemas.microsoft.com/office/drawing/2014/main" id="{914E344C-3A92-6EB8-B3AE-048BAE6CC0B8}"/>
                  </a:ext>
                </a:extLst>
              </p:cNvPr>
              <p:cNvSpPr/>
              <p:nvPr/>
            </p:nvSpPr>
            <p:spPr>
              <a:xfrm>
                <a:off x="7098251" y="2927846"/>
                <a:ext cx="786425" cy="1045775"/>
              </a:xfrm>
              <a:custGeom>
                <a:avLst/>
                <a:gdLst/>
                <a:ahLst/>
                <a:cxnLst/>
                <a:rect l="l" t="t" r="r" b="b"/>
                <a:pathLst>
                  <a:path w="31457" h="41831" extrusionOk="0">
                    <a:moveTo>
                      <a:pt x="8073" y="1"/>
                    </a:moveTo>
                    <a:cubicBezTo>
                      <a:pt x="8073" y="1"/>
                      <a:pt x="4904" y="1735"/>
                      <a:pt x="4237" y="4904"/>
                    </a:cubicBezTo>
                    <a:cubicBezTo>
                      <a:pt x="3570" y="8073"/>
                      <a:pt x="4003" y="9274"/>
                      <a:pt x="3970" y="10041"/>
                    </a:cubicBezTo>
                    <a:cubicBezTo>
                      <a:pt x="3903" y="10842"/>
                      <a:pt x="801" y="13377"/>
                      <a:pt x="468" y="13911"/>
                    </a:cubicBezTo>
                    <a:cubicBezTo>
                      <a:pt x="134" y="14511"/>
                      <a:pt x="1" y="15712"/>
                      <a:pt x="1435" y="16446"/>
                    </a:cubicBezTo>
                    <a:cubicBezTo>
                      <a:pt x="1435" y="16446"/>
                      <a:pt x="1502" y="16913"/>
                      <a:pt x="1135" y="17247"/>
                    </a:cubicBezTo>
                    <a:cubicBezTo>
                      <a:pt x="768" y="17580"/>
                      <a:pt x="568" y="18514"/>
                      <a:pt x="1402" y="19014"/>
                    </a:cubicBezTo>
                    <a:cubicBezTo>
                      <a:pt x="1402" y="19014"/>
                      <a:pt x="434" y="19748"/>
                      <a:pt x="768" y="20482"/>
                    </a:cubicBezTo>
                    <a:cubicBezTo>
                      <a:pt x="1135" y="21183"/>
                      <a:pt x="1635" y="20682"/>
                      <a:pt x="1602" y="21550"/>
                    </a:cubicBezTo>
                    <a:cubicBezTo>
                      <a:pt x="1568" y="22417"/>
                      <a:pt x="734" y="23951"/>
                      <a:pt x="2636" y="25252"/>
                    </a:cubicBezTo>
                    <a:cubicBezTo>
                      <a:pt x="3014" y="25506"/>
                      <a:pt x="3493" y="25608"/>
                      <a:pt x="4026" y="25608"/>
                    </a:cubicBezTo>
                    <a:cubicBezTo>
                      <a:pt x="6121" y="25608"/>
                      <a:pt x="9053" y="24041"/>
                      <a:pt x="9990" y="24041"/>
                    </a:cubicBezTo>
                    <a:cubicBezTo>
                      <a:pt x="10033" y="24041"/>
                      <a:pt x="10073" y="24044"/>
                      <a:pt x="10108" y="24051"/>
                    </a:cubicBezTo>
                    <a:cubicBezTo>
                      <a:pt x="10108" y="24051"/>
                      <a:pt x="10308" y="26620"/>
                      <a:pt x="10675" y="27387"/>
                    </a:cubicBezTo>
                    <a:cubicBezTo>
                      <a:pt x="11075" y="28121"/>
                      <a:pt x="10608" y="28354"/>
                      <a:pt x="11008" y="29689"/>
                    </a:cubicBezTo>
                    <a:cubicBezTo>
                      <a:pt x="11409" y="31023"/>
                      <a:pt x="11776" y="32624"/>
                      <a:pt x="11642" y="33125"/>
                    </a:cubicBezTo>
                    <a:cubicBezTo>
                      <a:pt x="11642" y="33125"/>
                      <a:pt x="10408" y="33625"/>
                      <a:pt x="9908" y="34626"/>
                    </a:cubicBezTo>
                    <a:lnTo>
                      <a:pt x="9407" y="35626"/>
                    </a:lnTo>
                    <a:cubicBezTo>
                      <a:pt x="9407" y="35626"/>
                      <a:pt x="6805" y="39629"/>
                      <a:pt x="4571" y="41831"/>
                    </a:cubicBezTo>
                    <a:lnTo>
                      <a:pt x="31456" y="41831"/>
                    </a:lnTo>
                    <a:cubicBezTo>
                      <a:pt x="31456" y="41831"/>
                      <a:pt x="30823" y="37227"/>
                      <a:pt x="27287" y="33992"/>
                    </a:cubicBezTo>
                    <a:cubicBezTo>
                      <a:pt x="23851" y="30856"/>
                      <a:pt x="23117" y="26820"/>
                      <a:pt x="23484" y="23751"/>
                    </a:cubicBezTo>
                    <a:cubicBezTo>
                      <a:pt x="23517" y="23551"/>
                      <a:pt x="23451" y="23351"/>
                      <a:pt x="23284" y="23184"/>
                    </a:cubicBezTo>
                    <a:lnTo>
                      <a:pt x="18447" y="18547"/>
                    </a:lnTo>
                    <a:cubicBezTo>
                      <a:pt x="18447" y="18547"/>
                      <a:pt x="21649" y="11843"/>
                      <a:pt x="19348" y="11075"/>
                    </a:cubicBezTo>
                    <a:cubicBezTo>
                      <a:pt x="19010" y="10970"/>
                      <a:pt x="18708" y="10925"/>
                      <a:pt x="18434" y="10925"/>
                    </a:cubicBezTo>
                    <a:cubicBezTo>
                      <a:pt x="17045" y="10925"/>
                      <a:pt x="16350" y="12055"/>
                      <a:pt x="15235" y="12055"/>
                    </a:cubicBezTo>
                    <a:cubicBezTo>
                      <a:pt x="15111" y="12055"/>
                      <a:pt x="14981" y="12041"/>
                      <a:pt x="14845" y="12009"/>
                    </a:cubicBezTo>
                    <a:cubicBezTo>
                      <a:pt x="13277" y="11642"/>
                      <a:pt x="14378" y="8073"/>
                      <a:pt x="13110" y="7006"/>
                    </a:cubicBezTo>
                    <a:cubicBezTo>
                      <a:pt x="11809" y="5905"/>
                      <a:pt x="10408" y="5038"/>
                      <a:pt x="10808" y="3804"/>
                    </a:cubicBezTo>
                    <a:cubicBezTo>
                      <a:pt x="11175" y="2736"/>
                      <a:pt x="10742" y="68"/>
                      <a:pt x="8073" y="1"/>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 name="Google Shape;8079;p81">
                <a:extLst>
                  <a:ext uri="{FF2B5EF4-FFF2-40B4-BE49-F238E27FC236}">
                    <a16:creationId xmlns:a16="http://schemas.microsoft.com/office/drawing/2014/main" id="{97D88F96-312E-BE13-D329-503EA5D06C7C}"/>
                  </a:ext>
                </a:extLst>
              </p:cNvPr>
              <p:cNvSpPr/>
              <p:nvPr/>
            </p:nvSpPr>
            <p:spPr>
              <a:xfrm>
                <a:off x="7425151" y="3364846"/>
                <a:ext cx="151800" cy="151800"/>
              </a:xfrm>
              <a:custGeom>
                <a:avLst/>
                <a:gdLst/>
                <a:ahLst/>
                <a:cxnLst/>
                <a:rect l="l" t="t" r="r" b="b"/>
                <a:pathLst>
                  <a:path w="6072" h="6072" extrusionOk="0">
                    <a:moveTo>
                      <a:pt x="3036" y="567"/>
                    </a:moveTo>
                    <a:cubicBezTo>
                      <a:pt x="4037" y="567"/>
                      <a:pt x="4871" y="1401"/>
                      <a:pt x="4871" y="2402"/>
                    </a:cubicBezTo>
                    <a:cubicBezTo>
                      <a:pt x="4871" y="3436"/>
                      <a:pt x="4037" y="4236"/>
                      <a:pt x="3036" y="4236"/>
                    </a:cubicBezTo>
                    <a:cubicBezTo>
                      <a:pt x="2035" y="4236"/>
                      <a:pt x="1201" y="3402"/>
                      <a:pt x="1201" y="2402"/>
                    </a:cubicBezTo>
                    <a:cubicBezTo>
                      <a:pt x="1201" y="1401"/>
                      <a:pt x="2035" y="567"/>
                      <a:pt x="3036" y="567"/>
                    </a:cubicBezTo>
                    <a:close/>
                    <a:moveTo>
                      <a:pt x="3036" y="0"/>
                    </a:moveTo>
                    <a:cubicBezTo>
                      <a:pt x="1368" y="0"/>
                      <a:pt x="1" y="1368"/>
                      <a:pt x="1" y="3036"/>
                    </a:cubicBezTo>
                    <a:cubicBezTo>
                      <a:pt x="1" y="4703"/>
                      <a:pt x="1368" y="6071"/>
                      <a:pt x="3036" y="6071"/>
                    </a:cubicBezTo>
                    <a:cubicBezTo>
                      <a:pt x="4704" y="6071"/>
                      <a:pt x="6072" y="4703"/>
                      <a:pt x="6072" y="3036"/>
                    </a:cubicBezTo>
                    <a:cubicBezTo>
                      <a:pt x="6072" y="1368"/>
                      <a:pt x="4704" y="0"/>
                      <a:pt x="3036" y="0"/>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sp>
          <p:nvSpPr>
            <p:cNvPr id="15" name="Google Shape;8080;p81">
              <a:extLst>
                <a:ext uri="{FF2B5EF4-FFF2-40B4-BE49-F238E27FC236}">
                  <a16:creationId xmlns:a16="http://schemas.microsoft.com/office/drawing/2014/main" id="{053A906D-92E4-90AE-2D2A-6751D5C48F56}"/>
                </a:ext>
              </a:extLst>
            </p:cNvPr>
            <p:cNvSpPr/>
            <p:nvPr/>
          </p:nvSpPr>
          <p:spPr>
            <a:xfrm>
              <a:off x="7465175" y="2694375"/>
              <a:ext cx="1418175" cy="1669850"/>
            </a:xfrm>
            <a:custGeom>
              <a:avLst/>
              <a:gdLst/>
              <a:ahLst/>
              <a:cxnLst/>
              <a:rect l="l" t="t" r="r" b="b"/>
              <a:pathLst>
                <a:path w="56727" h="66794" extrusionOk="0">
                  <a:moveTo>
                    <a:pt x="903" y="18263"/>
                  </a:moveTo>
                  <a:lnTo>
                    <a:pt x="0" y="15617"/>
                  </a:lnTo>
                  <a:lnTo>
                    <a:pt x="1226" y="13681"/>
                  </a:lnTo>
                  <a:lnTo>
                    <a:pt x="1549" y="9680"/>
                  </a:lnTo>
                  <a:lnTo>
                    <a:pt x="3937" y="8648"/>
                  </a:lnTo>
                  <a:lnTo>
                    <a:pt x="6841" y="6066"/>
                  </a:lnTo>
                  <a:lnTo>
                    <a:pt x="8906" y="5550"/>
                  </a:lnTo>
                  <a:lnTo>
                    <a:pt x="11487" y="3291"/>
                  </a:lnTo>
                  <a:lnTo>
                    <a:pt x="14843" y="4065"/>
                  </a:lnTo>
                  <a:lnTo>
                    <a:pt x="19877" y="1420"/>
                  </a:lnTo>
                  <a:lnTo>
                    <a:pt x="22652" y="3033"/>
                  </a:lnTo>
                  <a:lnTo>
                    <a:pt x="27299" y="2775"/>
                  </a:lnTo>
                  <a:lnTo>
                    <a:pt x="29041" y="0"/>
                  </a:lnTo>
                  <a:lnTo>
                    <a:pt x="34849" y="2775"/>
                  </a:lnTo>
                  <a:lnTo>
                    <a:pt x="36592" y="2517"/>
                  </a:lnTo>
                  <a:lnTo>
                    <a:pt x="41238" y="4065"/>
                  </a:lnTo>
                  <a:lnTo>
                    <a:pt x="40464" y="6647"/>
                  </a:lnTo>
                  <a:lnTo>
                    <a:pt x="43949" y="8906"/>
                  </a:lnTo>
                  <a:lnTo>
                    <a:pt x="46466" y="12584"/>
                  </a:lnTo>
                  <a:lnTo>
                    <a:pt x="52209" y="14714"/>
                  </a:lnTo>
                  <a:lnTo>
                    <a:pt x="52145" y="17102"/>
                  </a:lnTo>
                  <a:lnTo>
                    <a:pt x="54662" y="20716"/>
                  </a:lnTo>
                  <a:lnTo>
                    <a:pt x="54920" y="24265"/>
                  </a:lnTo>
                  <a:lnTo>
                    <a:pt x="56662" y="28395"/>
                  </a:lnTo>
                  <a:lnTo>
                    <a:pt x="55307" y="31170"/>
                  </a:lnTo>
                  <a:lnTo>
                    <a:pt x="56727" y="34397"/>
                  </a:lnTo>
                  <a:lnTo>
                    <a:pt x="55113" y="38140"/>
                  </a:lnTo>
                  <a:lnTo>
                    <a:pt x="55113" y="41625"/>
                  </a:lnTo>
                  <a:lnTo>
                    <a:pt x="55565" y="42851"/>
                  </a:lnTo>
                  <a:lnTo>
                    <a:pt x="53952" y="45756"/>
                  </a:lnTo>
                  <a:lnTo>
                    <a:pt x="53952" y="48402"/>
                  </a:lnTo>
                  <a:lnTo>
                    <a:pt x="50531" y="52145"/>
                  </a:lnTo>
                  <a:lnTo>
                    <a:pt x="50015" y="54726"/>
                  </a:lnTo>
                  <a:lnTo>
                    <a:pt x="47821" y="55371"/>
                  </a:lnTo>
                  <a:lnTo>
                    <a:pt x="47821" y="57888"/>
                  </a:lnTo>
                  <a:lnTo>
                    <a:pt x="44723" y="58276"/>
                  </a:lnTo>
                  <a:lnTo>
                    <a:pt x="43110" y="59824"/>
                  </a:lnTo>
                  <a:lnTo>
                    <a:pt x="42852" y="62728"/>
                  </a:lnTo>
                  <a:lnTo>
                    <a:pt x="40916" y="63761"/>
                  </a:lnTo>
                  <a:lnTo>
                    <a:pt x="37947" y="62922"/>
                  </a:lnTo>
                  <a:lnTo>
                    <a:pt x="35946" y="63503"/>
                  </a:lnTo>
                  <a:lnTo>
                    <a:pt x="34010" y="66407"/>
                  </a:lnTo>
                  <a:lnTo>
                    <a:pt x="32203" y="66794"/>
                  </a:lnTo>
                  <a:lnTo>
                    <a:pt x="30267" y="66084"/>
                  </a:lnTo>
                  <a:lnTo>
                    <a:pt x="26137" y="63309"/>
                  </a:lnTo>
                  <a:lnTo>
                    <a:pt x="22717" y="56146"/>
                  </a:lnTo>
                  <a:lnTo>
                    <a:pt x="19167" y="50918"/>
                  </a:lnTo>
                  <a:lnTo>
                    <a:pt x="8841" y="37172"/>
                  </a:lnTo>
                  <a:lnTo>
                    <a:pt x="1871" y="18134"/>
                  </a:lnTo>
                  <a:close/>
                </a:path>
              </a:pathLst>
            </a:custGeom>
            <a:solidFill>
              <a:schemeClr val="accent3"/>
            </a:solidFill>
            <a:ln>
              <a:noFill/>
            </a:ln>
          </p:spPr>
          <p:txBody>
            <a:bodyPr/>
            <a:lstStyle/>
            <a:p>
              <a:endParaRPr lang="fr-F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947"/>
                                        </p:tgtEl>
                                        <p:attrNameLst>
                                          <p:attrName>style.visibility</p:attrName>
                                        </p:attrNameLst>
                                      </p:cBhvr>
                                      <p:to>
                                        <p:strVal val="visible"/>
                                      </p:to>
                                    </p:set>
                                    <p:animEffect transition="in" filter="fade">
                                      <p:cBhvr>
                                        <p:cTn id="7" dur="800"/>
                                        <p:tgtEl>
                                          <p:spTgt spid="7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969"/>
        <p:cNvGrpSpPr/>
        <p:nvPr/>
      </p:nvGrpSpPr>
      <p:grpSpPr>
        <a:xfrm>
          <a:off x="0" y="0"/>
          <a:ext cx="0" cy="0"/>
          <a:chOff x="0" y="0"/>
          <a:chExt cx="0" cy="0"/>
        </a:xfrm>
      </p:grpSpPr>
      <p:sp>
        <p:nvSpPr>
          <p:cNvPr id="7971" name="Google Shape;7971;p78"/>
          <p:cNvSpPr txBox="1">
            <a:spLocks noGrp="1"/>
          </p:cNvSpPr>
          <p:nvPr>
            <p:ph type="subTitle" idx="1"/>
          </p:nvPr>
        </p:nvSpPr>
        <p:spPr>
          <a:xfrm>
            <a:off x="3498846" y="2011677"/>
            <a:ext cx="4675359" cy="1372268"/>
          </a:xfrm>
          <a:prstGeom prst="rect">
            <a:avLst/>
          </a:prstGeom>
        </p:spPr>
        <p:txBody>
          <a:bodyPr spcFirstLastPara="1" wrap="square" lIns="91425" tIns="91425" rIns="91425" bIns="91425" anchor="ctr" anchorCtr="0">
            <a:noAutofit/>
          </a:bodyPr>
          <a:lstStyle/>
          <a:p>
            <a:pPr marL="0" indent="0" algn="just"/>
            <a:r>
              <a:rPr lang="en" sz="1800">
                <a:solidFill>
                  <a:schemeClr val="bg2"/>
                </a:solidFill>
              </a:rPr>
              <a:t>"The colonized man is an envious man who has, willingly or unwillingly, developed a will to become westernized; a desire to become the oppressor."</a:t>
            </a:r>
          </a:p>
        </p:txBody>
      </p:sp>
      <p:sp>
        <p:nvSpPr>
          <p:cNvPr id="7972" name="Google Shape;7972;p78"/>
          <p:cNvSpPr/>
          <p:nvPr/>
        </p:nvSpPr>
        <p:spPr>
          <a:xfrm>
            <a:off x="-1114975" y="-368700"/>
            <a:ext cx="4135276" cy="5674526"/>
          </a:xfrm>
          <a:custGeom>
            <a:avLst/>
            <a:gdLst/>
            <a:ahLst/>
            <a:cxnLst/>
            <a:rect l="l" t="t" r="r" b="b"/>
            <a:pathLst>
              <a:path w="54040" h="74155" extrusionOk="0">
                <a:moveTo>
                  <a:pt x="17639" y="0"/>
                </a:moveTo>
                <a:cubicBezTo>
                  <a:pt x="17525" y="0"/>
                  <a:pt x="17417" y="2"/>
                  <a:pt x="17313" y="6"/>
                </a:cubicBezTo>
                <a:lnTo>
                  <a:pt x="17280" y="6"/>
                </a:lnTo>
                <a:cubicBezTo>
                  <a:pt x="17079" y="6"/>
                  <a:pt x="16913" y="6"/>
                  <a:pt x="16779" y="39"/>
                </a:cubicBezTo>
                <a:cubicBezTo>
                  <a:pt x="16379" y="72"/>
                  <a:pt x="16112" y="139"/>
                  <a:pt x="16112" y="139"/>
                </a:cubicBezTo>
                <a:lnTo>
                  <a:pt x="16079" y="139"/>
                </a:lnTo>
                <a:cubicBezTo>
                  <a:pt x="15678" y="206"/>
                  <a:pt x="15211" y="339"/>
                  <a:pt x="14778" y="506"/>
                </a:cubicBezTo>
                <a:cubicBezTo>
                  <a:pt x="12076" y="1407"/>
                  <a:pt x="10875" y="2908"/>
                  <a:pt x="10108" y="5410"/>
                </a:cubicBezTo>
                <a:cubicBezTo>
                  <a:pt x="10074" y="5510"/>
                  <a:pt x="10074" y="5643"/>
                  <a:pt x="10041" y="5710"/>
                </a:cubicBezTo>
                <a:cubicBezTo>
                  <a:pt x="10008" y="5910"/>
                  <a:pt x="9941" y="6077"/>
                  <a:pt x="9874" y="6310"/>
                </a:cubicBezTo>
                <a:lnTo>
                  <a:pt x="9607" y="7411"/>
                </a:lnTo>
                <a:cubicBezTo>
                  <a:pt x="8940" y="10880"/>
                  <a:pt x="7139" y="12748"/>
                  <a:pt x="6539" y="13315"/>
                </a:cubicBezTo>
                <a:cubicBezTo>
                  <a:pt x="6038" y="13716"/>
                  <a:pt x="5605" y="14216"/>
                  <a:pt x="5271" y="14750"/>
                </a:cubicBezTo>
                <a:cubicBezTo>
                  <a:pt x="4871" y="15483"/>
                  <a:pt x="4470" y="16417"/>
                  <a:pt x="4404" y="17685"/>
                </a:cubicBezTo>
                <a:cubicBezTo>
                  <a:pt x="4304" y="19753"/>
                  <a:pt x="5671" y="20887"/>
                  <a:pt x="6272" y="21321"/>
                </a:cubicBezTo>
                <a:lnTo>
                  <a:pt x="6438" y="21488"/>
                </a:lnTo>
                <a:cubicBezTo>
                  <a:pt x="3370" y="28560"/>
                  <a:pt x="4570" y="34164"/>
                  <a:pt x="7406" y="38400"/>
                </a:cubicBezTo>
                <a:cubicBezTo>
                  <a:pt x="7406" y="38400"/>
                  <a:pt x="8907" y="41002"/>
                  <a:pt x="11042" y="42536"/>
                </a:cubicBezTo>
                <a:cubicBezTo>
                  <a:pt x="11175" y="42603"/>
                  <a:pt x="11242" y="42736"/>
                  <a:pt x="11375" y="42836"/>
                </a:cubicBezTo>
                <a:lnTo>
                  <a:pt x="11409" y="42870"/>
                </a:lnTo>
                <a:cubicBezTo>
                  <a:pt x="12576" y="44938"/>
                  <a:pt x="15778" y="46539"/>
                  <a:pt x="15778" y="46539"/>
                </a:cubicBezTo>
                <a:cubicBezTo>
                  <a:pt x="16879" y="47206"/>
                  <a:pt x="18080" y="47773"/>
                  <a:pt x="19314" y="48040"/>
                </a:cubicBezTo>
                <a:cubicBezTo>
                  <a:pt x="20949" y="51676"/>
                  <a:pt x="21382" y="57447"/>
                  <a:pt x="17613" y="59081"/>
                </a:cubicBezTo>
                <a:cubicBezTo>
                  <a:pt x="15045" y="60215"/>
                  <a:pt x="11075" y="62751"/>
                  <a:pt x="8040" y="64785"/>
                </a:cubicBezTo>
                <a:cubicBezTo>
                  <a:pt x="8006" y="64785"/>
                  <a:pt x="1" y="72224"/>
                  <a:pt x="1" y="72257"/>
                </a:cubicBezTo>
                <a:cubicBezTo>
                  <a:pt x="1008" y="72876"/>
                  <a:pt x="2935" y="73026"/>
                  <a:pt x="5187" y="73026"/>
                </a:cubicBezTo>
                <a:cubicBezTo>
                  <a:pt x="7330" y="73026"/>
                  <a:pt x="9768" y="72890"/>
                  <a:pt x="11990" y="72890"/>
                </a:cubicBezTo>
                <a:cubicBezTo>
                  <a:pt x="14239" y="72890"/>
                  <a:pt x="16268" y="73030"/>
                  <a:pt x="17546" y="73592"/>
                </a:cubicBezTo>
                <a:cubicBezTo>
                  <a:pt x="18489" y="74005"/>
                  <a:pt x="19398" y="74154"/>
                  <a:pt x="20297" y="74154"/>
                </a:cubicBezTo>
                <a:cubicBezTo>
                  <a:pt x="22660" y="74154"/>
                  <a:pt x="24956" y="73121"/>
                  <a:pt x="27621" y="73121"/>
                </a:cubicBezTo>
                <a:cubicBezTo>
                  <a:pt x="27709" y="73121"/>
                  <a:pt x="27798" y="73122"/>
                  <a:pt x="27887" y="73125"/>
                </a:cubicBezTo>
                <a:cubicBezTo>
                  <a:pt x="33259" y="73352"/>
                  <a:pt x="38732" y="73837"/>
                  <a:pt x="43487" y="73837"/>
                </a:cubicBezTo>
                <a:cubicBezTo>
                  <a:pt x="47797" y="73837"/>
                  <a:pt x="51517" y="73439"/>
                  <a:pt x="54039" y="72091"/>
                </a:cubicBezTo>
                <a:cubicBezTo>
                  <a:pt x="49903" y="63785"/>
                  <a:pt x="34458" y="62617"/>
                  <a:pt x="34458" y="62617"/>
                </a:cubicBezTo>
                <a:cubicBezTo>
                  <a:pt x="34458" y="62617"/>
                  <a:pt x="35192" y="60916"/>
                  <a:pt x="35960" y="59015"/>
                </a:cubicBezTo>
                <a:cubicBezTo>
                  <a:pt x="37234" y="55562"/>
                  <a:pt x="37283" y="53103"/>
                  <a:pt x="39708" y="53103"/>
                </a:cubicBezTo>
                <a:cubicBezTo>
                  <a:pt x="40328" y="53103"/>
                  <a:pt x="41105" y="53264"/>
                  <a:pt x="42097" y="53611"/>
                </a:cubicBezTo>
                <a:cubicBezTo>
                  <a:pt x="43565" y="53844"/>
                  <a:pt x="45133" y="54211"/>
                  <a:pt x="46434" y="54378"/>
                </a:cubicBezTo>
                <a:cubicBezTo>
                  <a:pt x="46597" y="54399"/>
                  <a:pt x="46752" y="54409"/>
                  <a:pt x="46900" y="54409"/>
                </a:cubicBezTo>
                <a:cubicBezTo>
                  <a:pt x="49357" y="54409"/>
                  <a:pt x="49801" y="51685"/>
                  <a:pt x="49769" y="51276"/>
                </a:cubicBezTo>
                <a:cubicBezTo>
                  <a:pt x="49703" y="50880"/>
                  <a:pt x="49768" y="49541"/>
                  <a:pt x="50413" y="49541"/>
                </a:cubicBezTo>
                <a:cubicBezTo>
                  <a:pt x="50421" y="49541"/>
                  <a:pt x="50429" y="49541"/>
                  <a:pt x="50437" y="49541"/>
                </a:cubicBezTo>
                <a:cubicBezTo>
                  <a:pt x="50481" y="49546"/>
                  <a:pt x="50526" y="49548"/>
                  <a:pt x="50570" y="49548"/>
                </a:cubicBezTo>
                <a:cubicBezTo>
                  <a:pt x="51194" y="49548"/>
                  <a:pt x="51800" y="49112"/>
                  <a:pt x="51737" y="48240"/>
                </a:cubicBezTo>
                <a:cubicBezTo>
                  <a:pt x="51604" y="47340"/>
                  <a:pt x="50136" y="46706"/>
                  <a:pt x="50136" y="46706"/>
                </a:cubicBezTo>
                <a:cubicBezTo>
                  <a:pt x="50136" y="46706"/>
                  <a:pt x="51137" y="45905"/>
                  <a:pt x="51304" y="45405"/>
                </a:cubicBezTo>
                <a:cubicBezTo>
                  <a:pt x="51437" y="44905"/>
                  <a:pt x="51304" y="43470"/>
                  <a:pt x="50537" y="43237"/>
                </a:cubicBezTo>
                <a:cubicBezTo>
                  <a:pt x="49736" y="43037"/>
                  <a:pt x="49136" y="42469"/>
                  <a:pt x="49136" y="42169"/>
                </a:cubicBezTo>
                <a:cubicBezTo>
                  <a:pt x="49136" y="41869"/>
                  <a:pt x="50637" y="40768"/>
                  <a:pt x="50537" y="40068"/>
                </a:cubicBezTo>
                <a:cubicBezTo>
                  <a:pt x="50403" y="39367"/>
                  <a:pt x="49636" y="38900"/>
                  <a:pt x="47568" y="37399"/>
                </a:cubicBezTo>
                <a:cubicBezTo>
                  <a:pt x="45466" y="35898"/>
                  <a:pt x="46200" y="34831"/>
                  <a:pt x="46367" y="33230"/>
                </a:cubicBezTo>
                <a:cubicBezTo>
                  <a:pt x="46400" y="32829"/>
                  <a:pt x="46367" y="32362"/>
                  <a:pt x="46267" y="31795"/>
                </a:cubicBezTo>
                <a:cubicBezTo>
                  <a:pt x="46934" y="30027"/>
                  <a:pt x="46734" y="28159"/>
                  <a:pt x="45099" y="26091"/>
                </a:cubicBezTo>
                <a:cubicBezTo>
                  <a:pt x="44899" y="25858"/>
                  <a:pt x="44632" y="25657"/>
                  <a:pt x="44299" y="25491"/>
                </a:cubicBezTo>
                <a:lnTo>
                  <a:pt x="44199" y="25357"/>
                </a:lnTo>
                <a:cubicBezTo>
                  <a:pt x="44232" y="24723"/>
                  <a:pt x="44232" y="24190"/>
                  <a:pt x="44232" y="23589"/>
                </a:cubicBezTo>
                <a:cubicBezTo>
                  <a:pt x="44566" y="21988"/>
                  <a:pt x="44599" y="20320"/>
                  <a:pt x="44232" y="18686"/>
                </a:cubicBezTo>
                <a:cubicBezTo>
                  <a:pt x="43484" y="15465"/>
                  <a:pt x="41403" y="12308"/>
                  <a:pt x="35980" y="12308"/>
                </a:cubicBezTo>
                <a:cubicBezTo>
                  <a:pt x="35842" y="12308"/>
                  <a:pt x="35702" y="12310"/>
                  <a:pt x="35559" y="12315"/>
                </a:cubicBezTo>
                <a:cubicBezTo>
                  <a:pt x="35559" y="12315"/>
                  <a:pt x="38382" y="3288"/>
                  <a:pt x="27575" y="3288"/>
                </a:cubicBezTo>
                <a:cubicBezTo>
                  <a:pt x="26871" y="3288"/>
                  <a:pt x="26109" y="3327"/>
                  <a:pt x="25285" y="3408"/>
                </a:cubicBezTo>
                <a:cubicBezTo>
                  <a:pt x="24585" y="2808"/>
                  <a:pt x="23150" y="1640"/>
                  <a:pt x="21316" y="840"/>
                </a:cubicBezTo>
                <a:cubicBezTo>
                  <a:pt x="19970" y="152"/>
                  <a:pt x="18624" y="0"/>
                  <a:pt x="17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972"/>
                                        </p:tgtEl>
                                        <p:attrNameLst>
                                          <p:attrName>style.visibility</p:attrName>
                                        </p:attrNameLst>
                                      </p:cBhvr>
                                      <p:to>
                                        <p:strVal val="visible"/>
                                      </p:to>
                                    </p:set>
                                    <p:anim calcmode="lin" valueType="num">
                                      <p:cBhvr additive="base">
                                        <p:cTn id="7" dur="800"/>
                                        <p:tgtEl>
                                          <p:spTgt spid="7972"/>
                                        </p:tgtEl>
                                        <p:attrNameLst>
                                          <p:attrName>ppt_x</p:attrName>
                                        </p:attrNameLst>
                                      </p:cBhvr>
                                      <p:tavLst>
                                        <p:tav tm="0">
                                          <p:val>
                                            <p:strVal val="#ppt_x-1"/>
                                          </p:val>
                                        </p:tav>
                                        <p:tav tm="100000">
                                          <p:val>
                                            <p:strVal val="#ppt_x"/>
                                          </p:val>
                                        </p:tav>
                                      </p:tavLst>
                                    </p:anim>
                                  </p:childTnLst>
                                </p:cTn>
                              </p:par>
                            </p:childTnLst>
                          </p:cTn>
                        </p:par>
                        <p:par>
                          <p:cTn id="8" fill="hold">
                            <p:stCondLst>
                              <p:cond delay="800"/>
                            </p:stCondLst>
                            <p:childTnLst>
                              <p:par>
                                <p:cTn id="9" presetID="10" presetClass="entr" presetSubtype="0" fill="hold" nodeType="afterEffect">
                                  <p:stCondLst>
                                    <p:cond delay="0"/>
                                  </p:stCondLst>
                                  <p:childTnLst>
                                    <p:set>
                                      <p:cBhvr>
                                        <p:cTn id="10" dur="1" fill="hold">
                                          <p:stCondLst>
                                            <p:cond delay="0"/>
                                          </p:stCondLst>
                                        </p:cTn>
                                        <p:tgtEl>
                                          <p:spTgt spid="7971"/>
                                        </p:tgtEl>
                                        <p:attrNameLst>
                                          <p:attrName>style.visibility</p:attrName>
                                        </p:attrNameLst>
                                      </p:cBhvr>
                                      <p:to>
                                        <p:strVal val="visible"/>
                                      </p:to>
                                    </p:set>
                                    <p:animEffect transition="in" filter="fade">
                                      <p:cBhvr>
                                        <p:cTn id="11" dur="800"/>
                                        <p:tgtEl>
                                          <p:spTgt spid="7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963"/>
        <p:cNvGrpSpPr/>
        <p:nvPr/>
      </p:nvGrpSpPr>
      <p:grpSpPr>
        <a:xfrm>
          <a:off x="0" y="0"/>
          <a:ext cx="0" cy="0"/>
          <a:chOff x="0" y="0"/>
          <a:chExt cx="0" cy="0"/>
        </a:xfrm>
      </p:grpSpPr>
      <p:sp>
        <p:nvSpPr>
          <p:cNvPr id="7964" name="Google Shape;7964;p77"/>
          <p:cNvSpPr txBox="1">
            <a:spLocks noGrp="1"/>
          </p:cNvSpPr>
          <p:nvPr>
            <p:ph type="title"/>
          </p:nvPr>
        </p:nvSpPr>
        <p:spPr>
          <a:xfrm>
            <a:off x="2258085" y="1569560"/>
            <a:ext cx="4639200" cy="569400"/>
          </a:xfrm>
          <a:prstGeom prst="rect">
            <a:avLst/>
          </a:prstGeom>
        </p:spPr>
        <p:txBody>
          <a:bodyPr spcFirstLastPara="1" wrap="square" lIns="91425" tIns="91425" rIns="91425" bIns="91425" anchor="ctr" anchorCtr="0">
            <a:noAutofit/>
          </a:bodyPr>
          <a:lstStyle/>
          <a:p>
            <a:r>
              <a:rPr lang="en">
                <a:solidFill>
                  <a:schemeClr val="accent4"/>
                </a:solidFill>
              </a:rPr>
              <a:t>THE WAKE </a:t>
            </a:r>
            <a:endParaRPr lang="fr-FR">
              <a:solidFill>
                <a:schemeClr val="accent4"/>
              </a:solidFill>
            </a:endParaRPr>
          </a:p>
        </p:txBody>
      </p:sp>
      <p:sp>
        <p:nvSpPr>
          <p:cNvPr id="7965" name="Google Shape;7965;p77"/>
          <p:cNvSpPr txBox="1">
            <a:spLocks noGrp="1"/>
          </p:cNvSpPr>
          <p:nvPr>
            <p:ph type="subTitle" idx="1"/>
          </p:nvPr>
        </p:nvSpPr>
        <p:spPr>
          <a:xfrm>
            <a:off x="1803017" y="2136056"/>
            <a:ext cx="5538783" cy="1527600"/>
          </a:xfrm>
          <a:prstGeom prst="rect">
            <a:avLst/>
          </a:prstGeom>
        </p:spPr>
        <p:txBody>
          <a:bodyPr spcFirstLastPara="1" wrap="square" lIns="91425" tIns="91425" rIns="91425" bIns="91425" anchor="ctr" anchorCtr="0">
            <a:noAutofit/>
          </a:bodyPr>
          <a:lstStyle/>
          <a:p>
            <a:pPr marL="0" indent="0"/>
            <a:r>
              <a:rPr lang="en"/>
              <a:t>In the face of adversity, it is only logical to experience confusion. However, as soon as one's realizes one's self-imposed beliefs, one's reality changes. This self-realization is more and more common among African peoples and it reflects through art and various means of expression.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938"/>
        <p:cNvGrpSpPr/>
        <p:nvPr/>
      </p:nvGrpSpPr>
      <p:grpSpPr>
        <a:xfrm>
          <a:off x="0" y="0"/>
          <a:ext cx="0" cy="0"/>
          <a:chOff x="0" y="0"/>
          <a:chExt cx="0" cy="0"/>
        </a:xfrm>
      </p:grpSpPr>
      <p:sp>
        <p:nvSpPr>
          <p:cNvPr id="8939" name="Google Shape;8939;p106"/>
          <p:cNvSpPr txBox="1">
            <a:spLocks noGrp="1"/>
          </p:cNvSpPr>
          <p:nvPr>
            <p:ph type="title"/>
          </p:nvPr>
        </p:nvSpPr>
        <p:spPr>
          <a:xfrm>
            <a:off x="1197140" y="1794064"/>
            <a:ext cx="4818323" cy="774508"/>
          </a:xfrm>
          <a:prstGeom prst="rect">
            <a:avLst/>
          </a:prstGeom>
        </p:spPr>
        <p:txBody>
          <a:bodyPr spcFirstLastPara="1" wrap="square" lIns="91425" tIns="91425" rIns="91425" bIns="91425" anchor="ctr" anchorCtr="0">
            <a:noAutofit/>
          </a:bodyPr>
          <a:lstStyle/>
          <a:p>
            <a:r>
              <a:rPr lang="en"/>
              <a:t>REVOLUTIONARY RHYTHMS </a:t>
            </a:r>
          </a:p>
        </p:txBody>
      </p:sp>
      <p:sp>
        <p:nvSpPr>
          <p:cNvPr id="8940" name="Google Shape;8940;p106"/>
          <p:cNvSpPr txBox="1">
            <a:spLocks noGrp="1"/>
          </p:cNvSpPr>
          <p:nvPr>
            <p:ph type="title" idx="2"/>
          </p:nvPr>
        </p:nvSpPr>
        <p:spPr>
          <a:xfrm>
            <a:off x="88490" y="1674540"/>
            <a:ext cx="1821719" cy="1112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03.</a:t>
            </a:r>
            <a:endParaRPr/>
          </a:p>
        </p:txBody>
      </p:sp>
      <p:sp>
        <p:nvSpPr>
          <p:cNvPr id="8942" name="Google Shape;8942;p106"/>
          <p:cNvSpPr/>
          <p:nvPr/>
        </p:nvSpPr>
        <p:spPr>
          <a:xfrm flipH="1">
            <a:off x="5608363" y="1124468"/>
            <a:ext cx="2966191" cy="4248918"/>
          </a:xfrm>
          <a:custGeom>
            <a:avLst/>
            <a:gdLst/>
            <a:ahLst/>
            <a:cxnLst/>
            <a:rect l="l" t="t" r="r" b="b"/>
            <a:pathLst>
              <a:path w="62479" h="89498" extrusionOk="0">
                <a:moveTo>
                  <a:pt x="59476" y="42531"/>
                </a:moveTo>
                <a:cubicBezTo>
                  <a:pt x="61711" y="42097"/>
                  <a:pt x="62479" y="39162"/>
                  <a:pt x="60811" y="37594"/>
                </a:cubicBezTo>
                <a:lnTo>
                  <a:pt x="55173" y="32324"/>
                </a:lnTo>
                <a:cubicBezTo>
                  <a:pt x="54506" y="31690"/>
                  <a:pt x="54206" y="30789"/>
                  <a:pt x="54406" y="29922"/>
                </a:cubicBezTo>
                <a:lnTo>
                  <a:pt x="54906" y="27687"/>
                </a:lnTo>
                <a:cubicBezTo>
                  <a:pt x="55040" y="27220"/>
                  <a:pt x="55040" y="26753"/>
                  <a:pt x="55006" y="26253"/>
                </a:cubicBezTo>
                <a:cubicBezTo>
                  <a:pt x="54840" y="24251"/>
                  <a:pt x="54339" y="22450"/>
                  <a:pt x="53706" y="20849"/>
                </a:cubicBezTo>
                <a:cubicBezTo>
                  <a:pt x="54339" y="20315"/>
                  <a:pt x="55240" y="19781"/>
                  <a:pt x="55240" y="19181"/>
                </a:cubicBezTo>
                <a:cubicBezTo>
                  <a:pt x="55240" y="18313"/>
                  <a:pt x="53339" y="17613"/>
                  <a:pt x="53172" y="16746"/>
                </a:cubicBezTo>
                <a:cubicBezTo>
                  <a:pt x="53005" y="15845"/>
                  <a:pt x="54506" y="14477"/>
                  <a:pt x="54173" y="13643"/>
                </a:cubicBezTo>
                <a:cubicBezTo>
                  <a:pt x="53839" y="12843"/>
                  <a:pt x="51804" y="12910"/>
                  <a:pt x="51337" y="12142"/>
                </a:cubicBezTo>
                <a:cubicBezTo>
                  <a:pt x="50870" y="11409"/>
                  <a:pt x="51804" y="9607"/>
                  <a:pt x="51204" y="8940"/>
                </a:cubicBezTo>
                <a:cubicBezTo>
                  <a:pt x="50637" y="8273"/>
                  <a:pt x="48702" y="8940"/>
                  <a:pt x="48035" y="8340"/>
                </a:cubicBezTo>
                <a:cubicBezTo>
                  <a:pt x="47368" y="7773"/>
                  <a:pt x="47835" y="5771"/>
                  <a:pt x="47067" y="5271"/>
                </a:cubicBezTo>
                <a:cubicBezTo>
                  <a:pt x="46367" y="4770"/>
                  <a:pt x="44666" y="5905"/>
                  <a:pt x="43865" y="5438"/>
                </a:cubicBezTo>
                <a:cubicBezTo>
                  <a:pt x="43131" y="5004"/>
                  <a:pt x="43131" y="2969"/>
                  <a:pt x="42297" y="2636"/>
                </a:cubicBezTo>
                <a:cubicBezTo>
                  <a:pt x="41497" y="2302"/>
                  <a:pt x="39996" y="3736"/>
                  <a:pt x="39162" y="3436"/>
                </a:cubicBezTo>
                <a:cubicBezTo>
                  <a:pt x="38328" y="3169"/>
                  <a:pt x="37961" y="1135"/>
                  <a:pt x="37060" y="934"/>
                </a:cubicBezTo>
                <a:cubicBezTo>
                  <a:pt x="36226" y="734"/>
                  <a:pt x="34992" y="2402"/>
                  <a:pt x="34125" y="2235"/>
                </a:cubicBezTo>
                <a:cubicBezTo>
                  <a:pt x="33258" y="2102"/>
                  <a:pt x="32557" y="167"/>
                  <a:pt x="31690" y="100"/>
                </a:cubicBezTo>
                <a:cubicBezTo>
                  <a:pt x="30823" y="0"/>
                  <a:pt x="29855" y="1835"/>
                  <a:pt x="28988" y="1835"/>
                </a:cubicBezTo>
                <a:cubicBezTo>
                  <a:pt x="28121" y="1835"/>
                  <a:pt x="27153" y="67"/>
                  <a:pt x="26286" y="100"/>
                </a:cubicBezTo>
                <a:cubicBezTo>
                  <a:pt x="25419" y="167"/>
                  <a:pt x="24685" y="2102"/>
                  <a:pt x="23851" y="2235"/>
                </a:cubicBezTo>
                <a:cubicBezTo>
                  <a:pt x="22984" y="2335"/>
                  <a:pt x="21783" y="734"/>
                  <a:pt x="20915" y="934"/>
                </a:cubicBezTo>
                <a:cubicBezTo>
                  <a:pt x="20015" y="1135"/>
                  <a:pt x="19648" y="3136"/>
                  <a:pt x="18847" y="3436"/>
                </a:cubicBezTo>
                <a:cubicBezTo>
                  <a:pt x="17980" y="3736"/>
                  <a:pt x="16512" y="2302"/>
                  <a:pt x="15712" y="2636"/>
                </a:cubicBezTo>
                <a:cubicBezTo>
                  <a:pt x="14878" y="2969"/>
                  <a:pt x="14878" y="5004"/>
                  <a:pt x="14144" y="5438"/>
                </a:cubicBezTo>
                <a:cubicBezTo>
                  <a:pt x="13343" y="5838"/>
                  <a:pt x="11642" y="4770"/>
                  <a:pt x="10942" y="5271"/>
                </a:cubicBezTo>
                <a:cubicBezTo>
                  <a:pt x="10174" y="5771"/>
                  <a:pt x="10608" y="7773"/>
                  <a:pt x="9974" y="8340"/>
                </a:cubicBezTo>
                <a:cubicBezTo>
                  <a:pt x="9307" y="8940"/>
                  <a:pt x="7339" y="8273"/>
                  <a:pt x="6805" y="8940"/>
                </a:cubicBezTo>
                <a:cubicBezTo>
                  <a:pt x="6238" y="9607"/>
                  <a:pt x="7139" y="11442"/>
                  <a:pt x="6672" y="12142"/>
                </a:cubicBezTo>
                <a:cubicBezTo>
                  <a:pt x="6172" y="12910"/>
                  <a:pt x="4170" y="12843"/>
                  <a:pt x="3837" y="13643"/>
                </a:cubicBezTo>
                <a:cubicBezTo>
                  <a:pt x="3503" y="14477"/>
                  <a:pt x="5004" y="15845"/>
                  <a:pt x="4804" y="16746"/>
                </a:cubicBezTo>
                <a:cubicBezTo>
                  <a:pt x="4637" y="17613"/>
                  <a:pt x="2702" y="18280"/>
                  <a:pt x="2702" y="19181"/>
                </a:cubicBezTo>
                <a:cubicBezTo>
                  <a:pt x="2702" y="19815"/>
                  <a:pt x="3670" y="20348"/>
                  <a:pt x="4304" y="20949"/>
                </a:cubicBezTo>
                <a:cubicBezTo>
                  <a:pt x="3837" y="22083"/>
                  <a:pt x="3436" y="23250"/>
                  <a:pt x="3103" y="24451"/>
                </a:cubicBezTo>
                <a:cubicBezTo>
                  <a:pt x="1" y="35492"/>
                  <a:pt x="11342" y="46367"/>
                  <a:pt x="14144" y="52471"/>
                </a:cubicBezTo>
                <a:cubicBezTo>
                  <a:pt x="16946" y="58542"/>
                  <a:pt x="9474" y="87496"/>
                  <a:pt x="9474" y="87496"/>
                </a:cubicBezTo>
                <a:lnTo>
                  <a:pt x="34025" y="89498"/>
                </a:lnTo>
                <a:cubicBezTo>
                  <a:pt x="34025" y="89498"/>
                  <a:pt x="41197" y="70217"/>
                  <a:pt x="41997" y="68883"/>
                </a:cubicBezTo>
                <a:cubicBezTo>
                  <a:pt x="42798" y="67549"/>
                  <a:pt x="43932" y="65147"/>
                  <a:pt x="43465" y="63679"/>
                </a:cubicBezTo>
                <a:cubicBezTo>
                  <a:pt x="43265" y="62979"/>
                  <a:pt x="43298" y="62312"/>
                  <a:pt x="43165" y="61945"/>
                </a:cubicBezTo>
                <a:cubicBezTo>
                  <a:pt x="44299" y="62145"/>
                  <a:pt x="45600" y="62345"/>
                  <a:pt x="46967" y="62378"/>
                </a:cubicBezTo>
                <a:cubicBezTo>
                  <a:pt x="49503" y="62512"/>
                  <a:pt x="51771" y="62312"/>
                  <a:pt x="53505" y="61978"/>
                </a:cubicBezTo>
                <a:cubicBezTo>
                  <a:pt x="59610" y="61311"/>
                  <a:pt x="59843" y="58209"/>
                  <a:pt x="58709" y="55440"/>
                </a:cubicBezTo>
                <a:cubicBezTo>
                  <a:pt x="57642" y="52638"/>
                  <a:pt x="59676" y="51304"/>
                  <a:pt x="59676" y="51304"/>
                </a:cubicBezTo>
                <a:cubicBezTo>
                  <a:pt x="61144" y="50036"/>
                  <a:pt x="59176" y="48602"/>
                  <a:pt x="59176" y="48602"/>
                </a:cubicBezTo>
                <a:cubicBezTo>
                  <a:pt x="60811" y="47935"/>
                  <a:pt x="60944" y="46367"/>
                  <a:pt x="60510" y="45867"/>
                </a:cubicBezTo>
                <a:cubicBezTo>
                  <a:pt x="60043" y="45366"/>
                  <a:pt x="58376" y="42631"/>
                  <a:pt x="58376" y="42631"/>
                </a:cubicBezTo>
                <a:cubicBezTo>
                  <a:pt x="58709" y="42664"/>
                  <a:pt x="59076" y="42631"/>
                  <a:pt x="59476" y="4253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3" name="Google Shape;8943;p106"/>
          <p:cNvSpPr/>
          <p:nvPr/>
        </p:nvSpPr>
        <p:spPr>
          <a:xfrm flipH="1">
            <a:off x="6808369" y="896347"/>
            <a:ext cx="2852156" cy="4339168"/>
          </a:xfrm>
          <a:custGeom>
            <a:avLst/>
            <a:gdLst/>
            <a:ahLst/>
            <a:cxnLst/>
            <a:rect l="l" t="t" r="r" b="b"/>
            <a:pathLst>
              <a:path w="60077" h="91399" extrusionOk="0">
                <a:moveTo>
                  <a:pt x="36693" y="0"/>
                </a:moveTo>
                <a:cubicBezTo>
                  <a:pt x="34258" y="0"/>
                  <a:pt x="32224" y="1034"/>
                  <a:pt x="31456" y="2535"/>
                </a:cubicBezTo>
                <a:cubicBezTo>
                  <a:pt x="30356" y="1501"/>
                  <a:pt x="28754" y="867"/>
                  <a:pt x="26953" y="867"/>
                </a:cubicBezTo>
                <a:cubicBezTo>
                  <a:pt x="24451" y="867"/>
                  <a:pt x="22283" y="2168"/>
                  <a:pt x="21383" y="4003"/>
                </a:cubicBezTo>
                <a:cubicBezTo>
                  <a:pt x="20515" y="3403"/>
                  <a:pt x="19448" y="3069"/>
                  <a:pt x="18380" y="3069"/>
                </a:cubicBezTo>
                <a:cubicBezTo>
                  <a:pt x="15445" y="3069"/>
                  <a:pt x="13077" y="5337"/>
                  <a:pt x="13010" y="8173"/>
                </a:cubicBezTo>
                <a:lnTo>
                  <a:pt x="12109" y="8306"/>
                </a:lnTo>
                <a:cubicBezTo>
                  <a:pt x="11842" y="8239"/>
                  <a:pt x="11542" y="8206"/>
                  <a:pt x="11242" y="8206"/>
                </a:cubicBezTo>
                <a:cubicBezTo>
                  <a:pt x="8273" y="8206"/>
                  <a:pt x="5871" y="10541"/>
                  <a:pt x="5871" y="13410"/>
                </a:cubicBezTo>
                <a:cubicBezTo>
                  <a:pt x="5871" y="13843"/>
                  <a:pt x="5905" y="14310"/>
                  <a:pt x="6038" y="14677"/>
                </a:cubicBezTo>
                <a:cubicBezTo>
                  <a:pt x="5838" y="14844"/>
                  <a:pt x="5605" y="14977"/>
                  <a:pt x="5404" y="15144"/>
                </a:cubicBezTo>
                <a:cubicBezTo>
                  <a:pt x="3069" y="15678"/>
                  <a:pt x="1335" y="17746"/>
                  <a:pt x="1335" y="20215"/>
                </a:cubicBezTo>
                <a:cubicBezTo>
                  <a:pt x="1335" y="21916"/>
                  <a:pt x="2169" y="23417"/>
                  <a:pt x="3436" y="24384"/>
                </a:cubicBezTo>
                <a:cubicBezTo>
                  <a:pt x="1602" y="25218"/>
                  <a:pt x="334" y="27019"/>
                  <a:pt x="334" y="29154"/>
                </a:cubicBezTo>
                <a:cubicBezTo>
                  <a:pt x="334" y="30989"/>
                  <a:pt x="1268" y="32557"/>
                  <a:pt x="2736" y="33491"/>
                </a:cubicBezTo>
                <a:cubicBezTo>
                  <a:pt x="1101" y="34391"/>
                  <a:pt x="1" y="36059"/>
                  <a:pt x="1" y="38027"/>
                </a:cubicBezTo>
                <a:cubicBezTo>
                  <a:pt x="1" y="39929"/>
                  <a:pt x="1035" y="41597"/>
                  <a:pt x="2602" y="42497"/>
                </a:cubicBezTo>
                <a:lnTo>
                  <a:pt x="2602" y="42531"/>
                </a:lnTo>
                <a:cubicBezTo>
                  <a:pt x="1502" y="43498"/>
                  <a:pt x="768" y="44866"/>
                  <a:pt x="768" y="46400"/>
                </a:cubicBezTo>
                <a:cubicBezTo>
                  <a:pt x="768" y="48535"/>
                  <a:pt x="2102" y="50336"/>
                  <a:pt x="4003" y="51170"/>
                </a:cubicBezTo>
                <a:cubicBezTo>
                  <a:pt x="3370" y="51904"/>
                  <a:pt x="3003" y="52771"/>
                  <a:pt x="3003" y="53772"/>
                </a:cubicBezTo>
                <a:cubicBezTo>
                  <a:pt x="3003" y="55940"/>
                  <a:pt x="4871" y="57775"/>
                  <a:pt x="7339" y="58208"/>
                </a:cubicBezTo>
                <a:cubicBezTo>
                  <a:pt x="7373" y="60677"/>
                  <a:pt x="9774" y="62612"/>
                  <a:pt x="12710" y="62612"/>
                </a:cubicBezTo>
                <a:lnTo>
                  <a:pt x="12910" y="62612"/>
                </a:lnTo>
                <a:cubicBezTo>
                  <a:pt x="13210" y="64880"/>
                  <a:pt x="15512" y="66614"/>
                  <a:pt x="18280" y="66614"/>
                </a:cubicBezTo>
                <a:cubicBezTo>
                  <a:pt x="17947" y="68749"/>
                  <a:pt x="17513" y="71118"/>
                  <a:pt x="16746" y="73519"/>
                </a:cubicBezTo>
                <a:cubicBezTo>
                  <a:pt x="14244" y="81525"/>
                  <a:pt x="12943" y="90431"/>
                  <a:pt x="12943" y="90431"/>
                </a:cubicBezTo>
                <a:lnTo>
                  <a:pt x="48702" y="91399"/>
                </a:lnTo>
                <a:lnTo>
                  <a:pt x="48702" y="91399"/>
                </a:lnTo>
                <a:lnTo>
                  <a:pt x="40396" y="81458"/>
                </a:lnTo>
                <a:cubicBezTo>
                  <a:pt x="39629" y="80057"/>
                  <a:pt x="38028" y="80057"/>
                  <a:pt x="38028" y="80057"/>
                </a:cubicBezTo>
                <a:cubicBezTo>
                  <a:pt x="35259" y="75888"/>
                  <a:pt x="40196" y="65013"/>
                  <a:pt x="40196" y="65013"/>
                </a:cubicBezTo>
                <a:cubicBezTo>
                  <a:pt x="40382" y="63737"/>
                  <a:pt x="41770" y="63340"/>
                  <a:pt x="43490" y="63340"/>
                </a:cubicBezTo>
                <a:cubicBezTo>
                  <a:pt x="46322" y="63340"/>
                  <a:pt x="50055" y="64415"/>
                  <a:pt x="50814" y="64415"/>
                </a:cubicBezTo>
                <a:cubicBezTo>
                  <a:pt x="50835" y="64415"/>
                  <a:pt x="50854" y="64415"/>
                  <a:pt x="50870" y="64413"/>
                </a:cubicBezTo>
                <a:cubicBezTo>
                  <a:pt x="55373" y="64079"/>
                  <a:pt x="54206" y="59576"/>
                  <a:pt x="54206" y="59576"/>
                </a:cubicBezTo>
                <a:cubicBezTo>
                  <a:pt x="53739" y="57942"/>
                  <a:pt x="56007" y="57575"/>
                  <a:pt x="56007" y="57575"/>
                </a:cubicBezTo>
                <a:cubicBezTo>
                  <a:pt x="58075" y="56440"/>
                  <a:pt x="56007" y="54706"/>
                  <a:pt x="56007" y="54706"/>
                </a:cubicBezTo>
                <a:cubicBezTo>
                  <a:pt x="58376" y="53839"/>
                  <a:pt x="57608" y="51537"/>
                  <a:pt x="57241" y="51370"/>
                </a:cubicBezTo>
                <a:cubicBezTo>
                  <a:pt x="56875" y="51203"/>
                  <a:pt x="55740" y="49069"/>
                  <a:pt x="55740" y="49069"/>
                </a:cubicBezTo>
                <a:lnTo>
                  <a:pt x="57075" y="48401"/>
                </a:lnTo>
                <a:cubicBezTo>
                  <a:pt x="58309" y="47768"/>
                  <a:pt x="58676" y="46166"/>
                  <a:pt x="57742" y="45099"/>
                </a:cubicBezTo>
                <a:lnTo>
                  <a:pt x="54473" y="41330"/>
                </a:lnTo>
                <a:cubicBezTo>
                  <a:pt x="53606" y="40329"/>
                  <a:pt x="53372" y="38928"/>
                  <a:pt x="53739" y="37694"/>
                </a:cubicBezTo>
                <a:lnTo>
                  <a:pt x="54239" y="36159"/>
                </a:lnTo>
                <a:cubicBezTo>
                  <a:pt x="54640" y="33658"/>
                  <a:pt x="53472" y="30422"/>
                  <a:pt x="52305" y="28054"/>
                </a:cubicBezTo>
                <a:cubicBezTo>
                  <a:pt x="54806" y="27887"/>
                  <a:pt x="56774" y="25852"/>
                  <a:pt x="56774" y="23350"/>
                </a:cubicBezTo>
                <a:cubicBezTo>
                  <a:pt x="56774" y="22983"/>
                  <a:pt x="56741" y="22583"/>
                  <a:pt x="56641" y="22216"/>
                </a:cubicBezTo>
                <a:cubicBezTo>
                  <a:pt x="58576" y="21649"/>
                  <a:pt x="60077" y="19781"/>
                  <a:pt x="60077" y="17579"/>
                </a:cubicBezTo>
                <a:cubicBezTo>
                  <a:pt x="60077" y="15344"/>
                  <a:pt x="58476" y="13476"/>
                  <a:pt x="56408" y="12976"/>
                </a:cubicBezTo>
                <a:cubicBezTo>
                  <a:pt x="56474" y="12642"/>
                  <a:pt x="56541" y="12276"/>
                  <a:pt x="56541" y="11909"/>
                </a:cubicBezTo>
                <a:cubicBezTo>
                  <a:pt x="56541" y="9307"/>
                  <a:pt x="54406" y="7172"/>
                  <a:pt x="51738" y="7172"/>
                </a:cubicBezTo>
                <a:cubicBezTo>
                  <a:pt x="50870" y="7172"/>
                  <a:pt x="50036" y="7405"/>
                  <a:pt x="49302" y="7839"/>
                </a:cubicBezTo>
                <a:cubicBezTo>
                  <a:pt x="49236" y="7806"/>
                  <a:pt x="49136" y="7806"/>
                  <a:pt x="49069" y="7739"/>
                </a:cubicBezTo>
                <a:cubicBezTo>
                  <a:pt x="49102" y="7505"/>
                  <a:pt x="49136" y="7239"/>
                  <a:pt x="49136" y="7038"/>
                </a:cubicBezTo>
                <a:cubicBezTo>
                  <a:pt x="49136" y="4804"/>
                  <a:pt x="46901" y="2969"/>
                  <a:pt x="44132" y="2969"/>
                </a:cubicBezTo>
                <a:cubicBezTo>
                  <a:pt x="43432" y="2969"/>
                  <a:pt x="42764" y="3069"/>
                  <a:pt x="42131" y="3302"/>
                </a:cubicBezTo>
                <a:cubicBezTo>
                  <a:pt x="41797" y="1401"/>
                  <a:pt x="39462" y="0"/>
                  <a:pt x="366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7929;p74">
            <a:extLst>
              <a:ext uri="{FF2B5EF4-FFF2-40B4-BE49-F238E27FC236}">
                <a16:creationId xmlns:a16="http://schemas.microsoft.com/office/drawing/2014/main" id="{E58B6DC1-668A-91D3-E58A-12073E48A76F}"/>
              </a:ext>
            </a:extLst>
          </p:cNvPr>
          <p:cNvSpPr txBox="1">
            <a:spLocks/>
          </p:cNvSpPr>
          <p:nvPr/>
        </p:nvSpPr>
        <p:spPr>
          <a:xfrm>
            <a:off x="2704576" y="2552811"/>
            <a:ext cx="1866674" cy="484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a:solidFill>
                  <a:schemeClr val="bg1"/>
                </a:solidFill>
              </a:rPr>
              <a:t>Music is the Weapon</a:t>
            </a:r>
            <a:endParaRPr lang="fr-FR">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939"/>
                                        </p:tgtEl>
                                        <p:attrNameLst>
                                          <p:attrName>style.visibility</p:attrName>
                                        </p:attrNameLst>
                                      </p:cBhvr>
                                      <p:to>
                                        <p:strVal val="visible"/>
                                      </p:to>
                                    </p:set>
                                    <p:animEffect transition="in" filter="fade">
                                      <p:cBhvr>
                                        <p:cTn id="7" dur="800"/>
                                        <p:tgtEl>
                                          <p:spTgt spid="8939"/>
                                        </p:tgtEl>
                                      </p:cBhvr>
                                    </p:animEffect>
                                  </p:childTnLst>
                                </p:cTn>
                              </p:par>
                              <p:par>
                                <p:cTn id="8" presetID="10" presetClass="entr" presetSubtype="0" fill="hold" nodeType="withEffect">
                                  <p:stCondLst>
                                    <p:cond delay="0"/>
                                  </p:stCondLst>
                                  <p:childTnLst>
                                    <p:set>
                                      <p:cBhvr>
                                        <p:cTn id="9" dur="1" fill="hold">
                                          <p:stCondLst>
                                            <p:cond delay="0"/>
                                          </p:stCondLst>
                                        </p:cTn>
                                        <p:tgtEl>
                                          <p:spTgt spid="8940"/>
                                        </p:tgtEl>
                                        <p:attrNameLst>
                                          <p:attrName>style.visibility</p:attrName>
                                        </p:attrNameLst>
                                      </p:cBhvr>
                                      <p:to>
                                        <p:strVal val="visible"/>
                                      </p:to>
                                    </p:set>
                                    <p:animEffect transition="in" filter="fade">
                                      <p:cBhvr>
                                        <p:cTn id="10" dur="800"/>
                                        <p:tgtEl>
                                          <p:spTgt spid="8940"/>
                                        </p:tgtEl>
                                      </p:cBhvr>
                                    </p:animEffect>
                                  </p:childTnLst>
                                </p:cTn>
                              </p:par>
                            </p:childTnLst>
                          </p:cTn>
                        </p:par>
                        <p:par>
                          <p:cTn id="11" fill="hold">
                            <p:stCondLst>
                              <p:cond delay="800"/>
                            </p:stCondLst>
                            <p:childTnLst>
                              <p:par>
                                <p:cTn id="12" presetID="2" presetClass="entr" presetSubtype="2" fill="hold" nodeType="afterEffect">
                                  <p:stCondLst>
                                    <p:cond delay="0"/>
                                  </p:stCondLst>
                                  <p:childTnLst>
                                    <p:set>
                                      <p:cBhvr>
                                        <p:cTn id="13" dur="1" fill="hold">
                                          <p:stCondLst>
                                            <p:cond delay="0"/>
                                          </p:stCondLst>
                                        </p:cTn>
                                        <p:tgtEl>
                                          <p:spTgt spid="8942"/>
                                        </p:tgtEl>
                                        <p:attrNameLst>
                                          <p:attrName>style.visibility</p:attrName>
                                        </p:attrNameLst>
                                      </p:cBhvr>
                                      <p:to>
                                        <p:strVal val="visible"/>
                                      </p:to>
                                    </p:set>
                                    <p:anim calcmode="lin" valueType="num">
                                      <p:cBhvr additive="base">
                                        <p:cTn id="14" dur="800"/>
                                        <p:tgtEl>
                                          <p:spTgt spid="8942"/>
                                        </p:tgtEl>
                                        <p:attrNameLst>
                                          <p:attrName>ppt_x</p:attrName>
                                        </p:attrNameLst>
                                      </p:cBhvr>
                                      <p:tavLst>
                                        <p:tav tm="0">
                                          <p:val>
                                            <p:strVal val="#ppt_x+1"/>
                                          </p:val>
                                        </p:tav>
                                        <p:tav tm="100000">
                                          <p:val>
                                            <p:strVal val="#ppt_x"/>
                                          </p:val>
                                        </p:tav>
                                      </p:tavLst>
                                    </p:anim>
                                  </p:childTnLst>
                                </p:cTn>
                              </p:par>
                            </p:childTnLst>
                          </p:cTn>
                        </p:par>
                        <p:par>
                          <p:cTn id="15" fill="hold">
                            <p:stCondLst>
                              <p:cond delay="1600"/>
                            </p:stCondLst>
                            <p:childTnLst>
                              <p:par>
                                <p:cTn id="16" presetID="2" presetClass="entr" presetSubtype="2" fill="hold" nodeType="afterEffect">
                                  <p:stCondLst>
                                    <p:cond delay="0"/>
                                  </p:stCondLst>
                                  <p:childTnLst>
                                    <p:set>
                                      <p:cBhvr>
                                        <p:cTn id="17" dur="1" fill="hold">
                                          <p:stCondLst>
                                            <p:cond delay="0"/>
                                          </p:stCondLst>
                                        </p:cTn>
                                        <p:tgtEl>
                                          <p:spTgt spid="8943"/>
                                        </p:tgtEl>
                                        <p:attrNameLst>
                                          <p:attrName>style.visibility</p:attrName>
                                        </p:attrNameLst>
                                      </p:cBhvr>
                                      <p:to>
                                        <p:strVal val="visible"/>
                                      </p:to>
                                    </p:set>
                                    <p:anim calcmode="lin" valueType="num">
                                      <p:cBhvr additive="base">
                                        <p:cTn id="18" dur="800"/>
                                        <p:tgtEl>
                                          <p:spTgt spid="894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21"/>
        <p:cNvGrpSpPr/>
        <p:nvPr/>
      </p:nvGrpSpPr>
      <p:grpSpPr>
        <a:xfrm>
          <a:off x="0" y="0"/>
          <a:ext cx="0" cy="0"/>
          <a:chOff x="0" y="0"/>
          <a:chExt cx="0" cy="0"/>
        </a:xfrm>
      </p:grpSpPr>
      <p:sp>
        <p:nvSpPr>
          <p:cNvPr id="9822" name="Google Shape;9822;p121"/>
          <p:cNvSpPr txBox="1">
            <a:spLocks noGrp="1"/>
          </p:cNvSpPr>
          <p:nvPr>
            <p:ph type="title"/>
          </p:nvPr>
        </p:nvSpPr>
        <p:spPr>
          <a:xfrm>
            <a:off x="3026550" y="500030"/>
            <a:ext cx="5506295" cy="3631334"/>
          </a:xfrm>
          <a:prstGeom prst="rect">
            <a:avLst/>
          </a:prstGeom>
        </p:spPr>
        <p:txBody>
          <a:bodyPr spcFirstLastPara="1" wrap="square" lIns="91425" tIns="91425" rIns="91425" bIns="91425" anchor="ctr" anchorCtr="0">
            <a:noAutofit/>
          </a:bodyPr>
          <a:lstStyle/>
          <a:p>
            <a:r>
              <a:rPr lang="en" sz="1400" b="0">
                <a:latin typeface="Calibri"/>
                <a:ea typeface="Calibri"/>
                <a:cs typeface="Calibri"/>
              </a:rPr>
              <a:t>Resistance involves reclaiming power and autonomy through direct action, including armed struggles if necessary. </a:t>
            </a:r>
            <a:r>
              <a:rPr lang="en" sz="1400" b="0">
                <a:solidFill>
                  <a:schemeClr val="bg2"/>
                </a:solidFill>
                <a:latin typeface="Calibri"/>
                <a:ea typeface="Calibri"/>
                <a:cs typeface="Calibri"/>
              </a:rPr>
              <a:t>He argues that violence, when employed by the oppressed, becomes a legitimate tool for achieving liberation and decolonization. Fanon says that resistance extends beyond physical confrontation to include acts of cultural and psychological defiance.</a:t>
            </a:r>
            <a:br>
              <a:rPr lang="en" sz="1100" b="0">
                <a:solidFill>
                  <a:schemeClr val="bg2"/>
                </a:solidFill>
                <a:latin typeface="Calibri"/>
                <a:ea typeface="Calibri"/>
                <a:cs typeface="Calibri"/>
              </a:rPr>
            </a:br>
            <a:br>
              <a:rPr lang="en" sz="1100" b="0">
                <a:latin typeface="Calibri"/>
                <a:ea typeface="Calibri"/>
                <a:cs typeface="Calibri"/>
              </a:rPr>
            </a:br>
            <a:r>
              <a:rPr lang="en"/>
              <a:t>It is the act of challenging colonial narratives and reclaiming one's identity and heritage.</a:t>
            </a:r>
            <a:endParaRPr lang="en">
              <a:solidFill>
                <a:srgbClr val="EBDBB9"/>
              </a:solidFill>
            </a:endParaRPr>
          </a:p>
        </p:txBody>
      </p:sp>
      <p:pic>
        <p:nvPicPr>
          <p:cNvPr id="3" name="Picture 2" descr="A person in a suit and tie&#10;&#10;Description automatically generated">
            <a:extLst>
              <a:ext uri="{FF2B5EF4-FFF2-40B4-BE49-F238E27FC236}">
                <a16:creationId xmlns:a16="http://schemas.microsoft.com/office/drawing/2014/main" id="{DE9A8794-2707-0BCE-67BC-57736B390FFE}"/>
              </a:ext>
            </a:extLst>
          </p:cNvPr>
          <p:cNvPicPr>
            <a:picLocks noChangeAspect="1"/>
          </p:cNvPicPr>
          <p:nvPr/>
        </p:nvPicPr>
        <p:blipFill>
          <a:blip r:embed="rId4"/>
          <a:stretch>
            <a:fillRect/>
          </a:stretch>
        </p:blipFill>
        <p:spPr>
          <a:xfrm>
            <a:off x="763526" y="828414"/>
            <a:ext cx="2085097" cy="3313980"/>
          </a:xfrm>
          <a:prstGeom prst="rect">
            <a:avLst/>
          </a:prstGeom>
        </p:spPr>
      </p:pic>
      <p:sp>
        <p:nvSpPr>
          <p:cNvPr id="2" name="TextBox 1">
            <a:extLst>
              <a:ext uri="{FF2B5EF4-FFF2-40B4-BE49-F238E27FC236}">
                <a16:creationId xmlns:a16="http://schemas.microsoft.com/office/drawing/2014/main" id="{917C392E-2437-6C41-1A6E-48124598521D}"/>
              </a:ext>
            </a:extLst>
          </p:cNvPr>
          <p:cNvSpPr txBox="1"/>
          <p:nvPr/>
        </p:nvSpPr>
        <p:spPr>
          <a:xfrm>
            <a:off x="1031217" y="4184123"/>
            <a:ext cx="164333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a:solidFill>
                  <a:schemeClr val="accent4"/>
                </a:solidFill>
                <a:latin typeface="Segoe UI"/>
              </a:rPr>
              <a:t>FRANTZ FANON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822"/>
                                        </p:tgtEl>
                                        <p:attrNameLst>
                                          <p:attrName>style.visibility</p:attrName>
                                        </p:attrNameLst>
                                      </p:cBhvr>
                                      <p:to>
                                        <p:strVal val="visible"/>
                                      </p:to>
                                    </p:set>
                                    <p:animEffect transition="in" filter="fade">
                                      <p:cBhvr>
                                        <p:cTn id="7" dur="800"/>
                                        <p:tgtEl>
                                          <p:spTgt spid="9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130"/>
        <p:cNvGrpSpPr/>
        <p:nvPr/>
      </p:nvGrpSpPr>
      <p:grpSpPr>
        <a:xfrm>
          <a:off x="0" y="0"/>
          <a:ext cx="0" cy="0"/>
          <a:chOff x="0" y="0"/>
          <a:chExt cx="0" cy="0"/>
        </a:xfrm>
      </p:grpSpPr>
      <p:sp>
        <p:nvSpPr>
          <p:cNvPr id="9131" name="Google Shape;9131;p110"/>
          <p:cNvSpPr txBox="1">
            <a:spLocks noGrp="1"/>
          </p:cNvSpPr>
          <p:nvPr>
            <p:ph type="title"/>
          </p:nvPr>
        </p:nvSpPr>
        <p:spPr>
          <a:xfrm>
            <a:off x="639171" y="531033"/>
            <a:ext cx="7704000" cy="572700"/>
          </a:xfrm>
          <a:prstGeom prst="rect">
            <a:avLst/>
          </a:prstGeom>
        </p:spPr>
        <p:txBody>
          <a:bodyPr spcFirstLastPara="1" wrap="square" lIns="91425" tIns="91425" rIns="91425" bIns="91425" anchor="ctr" anchorCtr="0">
            <a:noAutofit/>
          </a:bodyPr>
          <a:lstStyle/>
          <a:p>
            <a:pPr algn="ctr"/>
            <a:r>
              <a:rPr lang="en"/>
              <a:t>HOW DO WE RESIST IN OUR DAILY LIFE?</a:t>
            </a:r>
            <a:endParaRPr/>
          </a:p>
        </p:txBody>
      </p:sp>
      <p:sp>
        <p:nvSpPr>
          <p:cNvPr id="9144" name="Google Shape;9144;p110"/>
          <p:cNvSpPr txBox="1"/>
          <p:nvPr/>
        </p:nvSpPr>
        <p:spPr>
          <a:xfrm>
            <a:off x="4236825" y="1521082"/>
            <a:ext cx="3898644" cy="2248606"/>
          </a:xfrm>
          <a:prstGeom prst="rect">
            <a:avLst/>
          </a:prstGeom>
          <a:noFill/>
          <a:ln>
            <a:noFill/>
          </a:ln>
        </p:spPr>
        <p:txBody>
          <a:bodyPr spcFirstLastPara="1" wrap="square" lIns="0" tIns="91425" rIns="0" bIns="91425" anchor="ctr" anchorCtr="0">
            <a:noAutofit/>
          </a:bodyPr>
          <a:lstStyle/>
          <a:p>
            <a:pPr algn="ctr"/>
            <a:r>
              <a:rPr lang="en-US" sz="1800" b="1">
                <a:solidFill>
                  <a:schemeClr val="accent4">
                    <a:lumMod val="75000"/>
                  </a:schemeClr>
                </a:solidFill>
              </a:rPr>
              <a:t>What are the small actions that we do to affirm our identity, to remember our culture, to stay connected to our roots, to...</a:t>
            </a:r>
            <a:endParaRPr lang="en-US">
              <a:solidFill>
                <a:schemeClr val="accent4">
                  <a:lumMod val="75000"/>
                </a:schemeClr>
              </a:solidFill>
            </a:endParaRPr>
          </a:p>
          <a:p>
            <a:pPr algn="ctr"/>
            <a:endParaRPr lang="en-US" sz="1800" i="1">
              <a:solidFill>
                <a:srgbClr val="FF0000"/>
              </a:solidFill>
              <a:latin typeface="Baskerville Old Face" panose="02020602080505020303" pitchFamily="18" charset="0"/>
            </a:endParaRPr>
          </a:p>
        </p:txBody>
      </p:sp>
      <p:grpSp>
        <p:nvGrpSpPr>
          <p:cNvPr id="9151" name="Google Shape;9151;p110"/>
          <p:cNvGrpSpPr/>
          <p:nvPr/>
        </p:nvGrpSpPr>
        <p:grpSpPr>
          <a:xfrm>
            <a:off x="4007" y="-3286"/>
            <a:ext cx="323313" cy="284980"/>
            <a:chOff x="1446513" y="2617375"/>
            <a:chExt cx="539575" cy="475600"/>
          </a:xfrm>
        </p:grpSpPr>
        <p:sp>
          <p:nvSpPr>
            <p:cNvPr id="9152" name="Google Shape;9152;p110"/>
            <p:cNvSpPr/>
            <p:nvPr/>
          </p:nvSpPr>
          <p:spPr>
            <a:xfrm>
              <a:off x="1446513" y="2617375"/>
              <a:ext cx="539575" cy="475600"/>
            </a:xfrm>
            <a:custGeom>
              <a:avLst/>
              <a:gdLst/>
              <a:ahLst/>
              <a:cxnLst/>
              <a:rect l="l" t="t" r="r" b="b"/>
              <a:pathLst>
                <a:path w="21583" h="19024" extrusionOk="0">
                  <a:moveTo>
                    <a:pt x="10775" y="1"/>
                  </a:moveTo>
                  <a:cubicBezTo>
                    <a:pt x="9564" y="1"/>
                    <a:pt x="8331" y="233"/>
                    <a:pt x="7139" y="723"/>
                  </a:cubicBezTo>
                  <a:cubicBezTo>
                    <a:pt x="2302" y="2724"/>
                    <a:pt x="0" y="8295"/>
                    <a:pt x="2002" y="13132"/>
                  </a:cubicBezTo>
                  <a:cubicBezTo>
                    <a:pt x="3513" y="16811"/>
                    <a:pt x="7062" y="19024"/>
                    <a:pt x="10792" y="19024"/>
                  </a:cubicBezTo>
                  <a:cubicBezTo>
                    <a:pt x="12000" y="19024"/>
                    <a:pt x="13227" y="18792"/>
                    <a:pt x="14410" y="18302"/>
                  </a:cubicBezTo>
                  <a:cubicBezTo>
                    <a:pt x="19281" y="16267"/>
                    <a:pt x="21582" y="10730"/>
                    <a:pt x="19547" y="5860"/>
                  </a:cubicBezTo>
                  <a:cubicBezTo>
                    <a:pt x="18036" y="2208"/>
                    <a:pt x="14509" y="1"/>
                    <a:pt x="10775" y="1"/>
                  </a:cubicBezTo>
                  <a:close/>
                </a:path>
              </a:pathLst>
            </a:custGeom>
            <a:solidFill>
              <a:schemeClr val="accent2"/>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3" name="Google Shape;9153;p110"/>
            <p:cNvSpPr/>
            <p:nvPr/>
          </p:nvSpPr>
          <p:spPr>
            <a:xfrm>
              <a:off x="1594938" y="2742375"/>
              <a:ext cx="241875" cy="224800"/>
            </a:xfrm>
            <a:custGeom>
              <a:avLst/>
              <a:gdLst/>
              <a:ahLst/>
              <a:cxnLst/>
              <a:rect l="l" t="t" r="r" b="b"/>
              <a:pathLst>
                <a:path w="9675" h="8992" extrusionOk="0">
                  <a:moveTo>
                    <a:pt x="4838" y="0"/>
                  </a:moveTo>
                  <a:cubicBezTo>
                    <a:pt x="2662" y="0"/>
                    <a:pt x="761" y="1570"/>
                    <a:pt x="401" y="3762"/>
                  </a:cubicBezTo>
                  <a:cubicBezTo>
                    <a:pt x="1" y="6230"/>
                    <a:pt x="1669" y="8532"/>
                    <a:pt x="4104" y="8932"/>
                  </a:cubicBezTo>
                  <a:cubicBezTo>
                    <a:pt x="4350" y="8972"/>
                    <a:pt x="4595" y="8992"/>
                    <a:pt x="4836" y="8992"/>
                  </a:cubicBezTo>
                  <a:cubicBezTo>
                    <a:pt x="7013" y="8992"/>
                    <a:pt x="8914" y="7418"/>
                    <a:pt x="9274" y="5196"/>
                  </a:cubicBezTo>
                  <a:cubicBezTo>
                    <a:pt x="9674" y="2761"/>
                    <a:pt x="8006" y="460"/>
                    <a:pt x="5571" y="59"/>
                  </a:cubicBezTo>
                  <a:cubicBezTo>
                    <a:pt x="5325" y="19"/>
                    <a:pt x="5080" y="0"/>
                    <a:pt x="4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57" name="Google Shape;9157;p110"/>
          <p:cNvGrpSpPr/>
          <p:nvPr/>
        </p:nvGrpSpPr>
        <p:grpSpPr>
          <a:xfrm>
            <a:off x="323713" y="-2590"/>
            <a:ext cx="323313" cy="284980"/>
            <a:chOff x="1446513" y="2617375"/>
            <a:chExt cx="539575" cy="475600"/>
          </a:xfrm>
        </p:grpSpPr>
        <p:sp>
          <p:nvSpPr>
            <p:cNvPr id="9158" name="Google Shape;9158;p110"/>
            <p:cNvSpPr/>
            <p:nvPr/>
          </p:nvSpPr>
          <p:spPr>
            <a:xfrm>
              <a:off x="1446513" y="2617375"/>
              <a:ext cx="539575" cy="475600"/>
            </a:xfrm>
            <a:custGeom>
              <a:avLst/>
              <a:gdLst/>
              <a:ahLst/>
              <a:cxnLst/>
              <a:rect l="l" t="t" r="r" b="b"/>
              <a:pathLst>
                <a:path w="21583" h="19024" extrusionOk="0">
                  <a:moveTo>
                    <a:pt x="10775" y="1"/>
                  </a:moveTo>
                  <a:cubicBezTo>
                    <a:pt x="9564" y="1"/>
                    <a:pt x="8331" y="233"/>
                    <a:pt x="7139" y="723"/>
                  </a:cubicBezTo>
                  <a:cubicBezTo>
                    <a:pt x="2302" y="2724"/>
                    <a:pt x="0" y="8295"/>
                    <a:pt x="2002" y="13132"/>
                  </a:cubicBezTo>
                  <a:cubicBezTo>
                    <a:pt x="3513" y="16811"/>
                    <a:pt x="7062" y="19024"/>
                    <a:pt x="10792" y="19024"/>
                  </a:cubicBezTo>
                  <a:cubicBezTo>
                    <a:pt x="12000" y="19024"/>
                    <a:pt x="13227" y="18792"/>
                    <a:pt x="14410" y="18302"/>
                  </a:cubicBezTo>
                  <a:cubicBezTo>
                    <a:pt x="19281" y="16267"/>
                    <a:pt x="21582" y="10730"/>
                    <a:pt x="19547" y="5860"/>
                  </a:cubicBezTo>
                  <a:cubicBezTo>
                    <a:pt x="18036" y="2208"/>
                    <a:pt x="14509" y="1"/>
                    <a:pt x="10775" y="1"/>
                  </a:cubicBezTo>
                  <a:close/>
                </a:path>
              </a:pathLst>
            </a:custGeom>
            <a:solidFill>
              <a:schemeClr val="accent2"/>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9" name="Google Shape;9159;p110"/>
            <p:cNvSpPr/>
            <p:nvPr/>
          </p:nvSpPr>
          <p:spPr>
            <a:xfrm>
              <a:off x="1594938" y="2742375"/>
              <a:ext cx="241875" cy="224800"/>
            </a:xfrm>
            <a:custGeom>
              <a:avLst/>
              <a:gdLst/>
              <a:ahLst/>
              <a:cxnLst/>
              <a:rect l="l" t="t" r="r" b="b"/>
              <a:pathLst>
                <a:path w="9675" h="8992" extrusionOk="0">
                  <a:moveTo>
                    <a:pt x="4838" y="0"/>
                  </a:moveTo>
                  <a:cubicBezTo>
                    <a:pt x="2662" y="0"/>
                    <a:pt x="761" y="1570"/>
                    <a:pt x="401" y="3762"/>
                  </a:cubicBezTo>
                  <a:cubicBezTo>
                    <a:pt x="1" y="6230"/>
                    <a:pt x="1669" y="8532"/>
                    <a:pt x="4104" y="8932"/>
                  </a:cubicBezTo>
                  <a:cubicBezTo>
                    <a:pt x="4350" y="8972"/>
                    <a:pt x="4595" y="8992"/>
                    <a:pt x="4836" y="8992"/>
                  </a:cubicBezTo>
                  <a:cubicBezTo>
                    <a:pt x="7013" y="8992"/>
                    <a:pt x="8914" y="7418"/>
                    <a:pt x="9274" y="5196"/>
                  </a:cubicBezTo>
                  <a:cubicBezTo>
                    <a:pt x="9674" y="2761"/>
                    <a:pt x="8006" y="460"/>
                    <a:pt x="5571" y="59"/>
                  </a:cubicBezTo>
                  <a:cubicBezTo>
                    <a:pt x="5325" y="19"/>
                    <a:pt x="5080" y="0"/>
                    <a:pt x="4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60" name="Google Shape;9160;p110"/>
          <p:cNvGrpSpPr/>
          <p:nvPr/>
        </p:nvGrpSpPr>
        <p:grpSpPr>
          <a:xfrm>
            <a:off x="167180" y="277768"/>
            <a:ext cx="323313" cy="284980"/>
            <a:chOff x="1446513" y="2617375"/>
            <a:chExt cx="539575" cy="475600"/>
          </a:xfrm>
        </p:grpSpPr>
        <p:sp>
          <p:nvSpPr>
            <p:cNvPr id="9161" name="Google Shape;9161;p110"/>
            <p:cNvSpPr/>
            <p:nvPr/>
          </p:nvSpPr>
          <p:spPr>
            <a:xfrm>
              <a:off x="1446513" y="2617375"/>
              <a:ext cx="539575" cy="475600"/>
            </a:xfrm>
            <a:custGeom>
              <a:avLst/>
              <a:gdLst/>
              <a:ahLst/>
              <a:cxnLst/>
              <a:rect l="l" t="t" r="r" b="b"/>
              <a:pathLst>
                <a:path w="21583" h="19024" extrusionOk="0">
                  <a:moveTo>
                    <a:pt x="10775" y="1"/>
                  </a:moveTo>
                  <a:cubicBezTo>
                    <a:pt x="9564" y="1"/>
                    <a:pt x="8331" y="233"/>
                    <a:pt x="7139" y="723"/>
                  </a:cubicBezTo>
                  <a:cubicBezTo>
                    <a:pt x="2302" y="2724"/>
                    <a:pt x="0" y="8295"/>
                    <a:pt x="2002" y="13132"/>
                  </a:cubicBezTo>
                  <a:cubicBezTo>
                    <a:pt x="3513" y="16811"/>
                    <a:pt x="7062" y="19024"/>
                    <a:pt x="10792" y="19024"/>
                  </a:cubicBezTo>
                  <a:cubicBezTo>
                    <a:pt x="12000" y="19024"/>
                    <a:pt x="13227" y="18792"/>
                    <a:pt x="14410" y="18302"/>
                  </a:cubicBezTo>
                  <a:cubicBezTo>
                    <a:pt x="19281" y="16267"/>
                    <a:pt x="21582" y="10730"/>
                    <a:pt x="19547" y="5860"/>
                  </a:cubicBezTo>
                  <a:cubicBezTo>
                    <a:pt x="18036" y="2208"/>
                    <a:pt x="14509" y="1"/>
                    <a:pt x="10775" y="1"/>
                  </a:cubicBezTo>
                  <a:close/>
                </a:path>
              </a:pathLst>
            </a:custGeom>
            <a:solidFill>
              <a:schemeClr val="accent2"/>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2" name="Google Shape;9162;p110"/>
            <p:cNvSpPr/>
            <p:nvPr/>
          </p:nvSpPr>
          <p:spPr>
            <a:xfrm>
              <a:off x="1594938" y="2742375"/>
              <a:ext cx="241875" cy="224800"/>
            </a:xfrm>
            <a:custGeom>
              <a:avLst/>
              <a:gdLst/>
              <a:ahLst/>
              <a:cxnLst/>
              <a:rect l="l" t="t" r="r" b="b"/>
              <a:pathLst>
                <a:path w="9675" h="8992" extrusionOk="0">
                  <a:moveTo>
                    <a:pt x="4838" y="0"/>
                  </a:moveTo>
                  <a:cubicBezTo>
                    <a:pt x="2662" y="0"/>
                    <a:pt x="761" y="1570"/>
                    <a:pt x="401" y="3762"/>
                  </a:cubicBezTo>
                  <a:cubicBezTo>
                    <a:pt x="1" y="6230"/>
                    <a:pt x="1669" y="8532"/>
                    <a:pt x="4104" y="8932"/>
                  </a:cubicBezTo>
                  <a:cubicBezTo>
                    <a:pt x="4350" y="8972"/>
                    <a:pt x="4595" y="8992"/>
                    <a:pt x="4836" y="8992"/>
                  </a:cubicBezTo>
                  <a:cubicBezTo>
                    <a:pt x="7013" y="8992"/>
                    <a:pt x="8914" y="7418"/>
                    <a:pt x="9274" y="5196"/>
                  </a:cubicBezTo>
                  <a:cubicBezTo>
                    <a:pt x="9674" y="2761"/>
                    <a:pt x="8006" y="460"/>
                    <a:pt x="5571" y="59"/>
                  </a:cubicBezTo>
                  <a:cubicBezTo>
                    <a:pt x="5325" y="19"/>
                    <a:pt x="5080" y="0"/>
                    <a:pt x="4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63" name="Google Shape;9163;p110"/>
          <p:cNvGrpSpPr/>
          <p:nvPr/>
        </p:nvGrpSpPr>
        <p:grpSpPr>
          <a:xfrm>
            <a:off x="7806772" y="3135268"/>
            <a:ext cx="323313" cy="284980"/>
            <a:chOff x="1446513" y="2617375"/>
            <a:chExt cx="539575" cy="475600"/>
          </a:xfrm>
        </p:grpSpPr>
        <p:sp>
          <p:nvSpPr>
            <p:cNvPr id="9164" name="Google Shape;9164;p110"/>
            <p:cNvSpPr/>
            <p:nvPr/>
          </p:nvSpPr>
          <p:spPr>
            <a:xfrm>
              <a:off x="1446513" y="2617375"/>
              <a:ext cx="539575" cy="475600"/>
            </a:xfrm>
            <a:custGeom>
              <a:avLst/>
              <a:gdLst/>
              <a:ahLst/>
              <a:cxnLst/>
              <a:rect l="l" t="t" r="r" b="b"/>
              <a:pathLst>
                <a:path w="21583" h="19024" extrusionOk="0">
                  <a:moveTo>
                    <a:pt x="10775" y="1"/>
                  </a:moveTo>
                  <a:cubicBezTo>
                    <a:pt x="9564" y="1"/>
                    <a:pt x="8331" y="233"/>
                    <a:pt x="7139" y="723"/>
                  </a:cubicBezTo>
                  <a:cubicBezTo>
                    <a:pt x="2302" y="2724"/>
                    <a:pt x="0" y="8295"/>
                    <a:pt x="2002" y="13132"/>
                  </a:cubicBezTo>
                  <a:cubicBezTo>
                    <a:pt x="3513" y="16811"/>
                    <a:pt x="7062" y="19024"/>
                    <a:pt x="10792" y="19024"/>
                  </a:cubicBezTo>
                  <a:cubicBezTo>
                    <a:pt x="12000" y="19024"/>
                    <a:pt x="13227" y="18792"/>
                    <a:pt x="14410" y="18302"/>
                  </a:cubicBezTo>
                  <a:cubicBezTo>
                    <a:pt x="19281" y="16267"/>
                    <a:pt x="21582" y="10730"/>
                    <a:pt x="19547" y="5860"/>
                  </a:cubicBezTo>
                  <a:cubicBezTo>
                    <a:pt x="18036" y="2208"/>
                    <a:pt x="14509" y="1"/>
                    <a:pt x="10775" y="1"/>
                  </a:cubicBezTo>
                  <a:close/>
                </a:path>
              </a:pathLst>
            </a:custGeom>
            <a:solidFill>
              <a:schemeClr val="accent2"/>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5" name="Google Shape;9165;p110"/>
            <p:cNvSpPr/>
            <p:nvPr/>
          </p:nvSpPr>
          <p:spPr>
            <a:xfrm>
              <a:off x="1594938" y="2742375"/>
              <a:ext cx="241875" cy="224800"/>
            </a:xfrm>
            <a:custGeom>
              <a:avLst/>
              <a:gdLst/>
              <a:ahLst/>
              <a:cxnLst/>
              <a:rect l="l" t="t" r="r" b="b"/>
              <a:pathLst>
                <a:path w="9675" h="8992" extrusionOk="0">
                  <a:moveTo>
                    <a:pt x="4838" y="0"/>
                  </a:moveTo>
                  <a:cubicBezTo>
                    <a:pt x="2662" y="0"/>
                    <a:pt x="761" y="1570"/>
                    <a:pt x="401" y="3762"/>
                  </a:cubicBezTo>
                  <a:cubicBezTo>
                    <a:pt x="1" y="6230"/>
                    <a:pt x="1669" y="8532"/>
                    <a:pt x="4104" y="8932"/>
                  </a:cubicBezTo>
                  <a:cubicBezTo>
                    <a:pt x="4350" y="8972"/>
                    <a:pt x="4595" y="8992"/>
                    <a:pt x="4836" y="8992"/>
                  </a:cubicBezTo>
                  <a:cubicBezTo>
                    <a:pt x="7013" y="8992"/>
                    <a:pt x="8914" y="7418"/>
                    <a:pt x="9274" y="5196"/>
                  </a:cubicBezTo>
                  <a:cubicBezTo>
                    <a:pt x="9674" y="2761"/>
                    <a:pt x="8006" y="460"/>
                    <a:pt x="5571" y="59"/>
                  </a:cubicBezTo>
                  <a:cubicBezTo>
                    <a:pt x="5325" y="19"/>
                    <a:pt x="5080" y="0"/>
                    <a:pt x="4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66" name="Google Shape;9166;p110"/>
          <p:cNvGrpSpPr/>
          <p:nvPr/>
        </p:nvGrpSpPr>
        <p:grpSpPr>
          <a:xfrm>
            <a:off x="7802694" y="1377691"/>
            <a:ext cx="323313" cy="284980"/>
            <a:chOff x="1446513" y="2617375"/>
            <a:chExt cx="539575" cy="475600"/>
          </a:xfrm>
        </p:grpSpPr>
        <p:sp>
          <p:nvSpPr>
            <p:cNvPr id="9167" name="Google Shape;9167;p110"/>
            <p:cNvSpPr/>
            <p:nvPr/>
          </p:nvSpPr>
          <p:spPr>
            <a:xfrm>
              <a:off x="1446513" y="2617375"/>
              <a:ext cx="539575" cy="475600"/>
            </a:xfrm>
            <a:custGeom>
              <a:avLst/>
              <a:gdLst/>
              <a:ahLst/>
              <a:cxnLst/>
              <a:rect l="l" t="t" r="r" b="b"/>
              <a:pathLst>
                <a:path w="21583" h="19024" extrusionOk="0">
                  <a:moveTo>
                    <a:pt x="10775" y="1"/>
                  </a:moveTo>
                  <a:cubicBezTo>
                    <a:pt x="9564" y="1"/>
                    <a:pt x="8331" y="233"/>
                    <a:pt x="7139" y="723"/>
                  </a:cubicBezTo>
                  <a:cubicBezTo>
                    <a:pt x="2302" y="2724"/>
                    <a:pt x="0" y="8295"/>
                    <a:pt x="2002" y="13132"/>
                  </a:cubicBezTo>
                  <a:cubicBezTo>
                    <a:pt x="3513" y="16811"/>
                    <a:pt x="7062" y="19024"/>
                    <a:pt x="10792" y="19024"/>
                  </a:cubicBezTo>
                  <a:cubicBezTo>
                    <a:pt x="12000" y="19024"/>
                    <a:pt x="13227" y="18792"/>
                    <a:pt x="14410" y="18302"/>
                  </a:cubicBezTo>
                  <a:cubicBezTo>
                    <a:pt x="19281" y="16267"/>
                    <a:pt x="21582" y="10730"/>
                    <a:pt x="19547" y="5860"/>
                  </a:cubicBezTo>
                  <a:cubicBezTo>
                    <a:pt x="18036" y="2208"/>
                    <a:pt x="14509" y="1"/>
                    <a:pt x="10775" y="1"/>
                  </a:cubicBezTo>
                  <a:close/>
                </a:path>
              </a:pathLst>
            </a:custGeom>
            <a:solidFill>
              <a:schemeClr val="accent2"/>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8" name="Google Shape;9168;p110"/>
            <p:cNvSpPr/>
            <p:nvPr/>
          </p:nvSpPr>
          <p:spPr>
            <a:xfrm>
              <a:off x="1594938" y="2742375"/>
              <a:ext cx="241875" cy="224800"/>
            </a:xfrm>
            <a:custGeom>
              <a:avLst/>
              <a:gdLst/>
              <a:ahLst/>
              <a:cxnLst/>
              <a:rect l="l" t="t" r="r" b="b"/>
              <a:pathLst>
                <a:path w="9675" h="8992" extrusionOk="0">
                  <a:moveTo>
                    <a:pt x="4838" y="0"/>
                  </a:moveTo>
                  <a:cubicBezTo>
                    <a:pt x="2662" y="0"/>
                    <a:pt x="761" y="1570"/>
                    <a:pt x="401" y="3762"/>
                  </a:cubicBezTo>
                  <a:cubicBezTo>
                    <a:pt x="1" y="6230"/>
                    <a:pt x="1669" y="8532"/>
                    <a:pt x="4104" y="8932"/>
                  </a:cubicBezTo>
                  <a:cubicBezTo>
                    <a:pt x="4350" y="8972"/>
                    <a:pt x="4595" y="8992"/>
                    <a:pt x="4836" y="8992"/>
                  </a:cubicBezTo>
                  <a:cubicBezTo>
                    <a:pt x="7013" y="8992"/>
                    <a:pt x="8914" y="7418"/>
                    <a:pt x="9274" y="5196"/>
                  </a:cubicBezTo>
                  <a:cubicBezTo>
                    <a:pt x="9674" y="2761"/>
                    <a:pt x="8006" y="460"/>
                    <a:pt x="5571" y="59"/>
                  </a:cubicBezTo>
                  <a:cubicBezTo>
                    <a:pt x="5325" y="19"/>
                    <a:pt x="5080" y="0"/>
                    <a:pt x="4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descr="A concrete wall with graffiti on it&#10;&#10;Description automatically generated">
            <a:extLst>
              <a:ext uri="{FF2B5EF4-FFF2-40B4-BE49-F238E27FC236}">
                <a16:creationId xmlns:a16="http://schemas.microsoft.com/office/drawing/2014/main" id="{60AE7F51-2E83-B93F-3D39-07DB72EE5F38}"/>
              </a:ext>
            </a:extLst>
          </p:cNvPr>
          <p:cNvPicPr>
            <a:picLocks noChangeAspect="1"/>
          </p:cNvPicPr>
          <p:nvPr/>
        </p:nvPicPr>
        <p:blipFill rotWithShape="1">
          <a:blip r:embed="rId3"/>
          <a:srcRect l="-777" t="16302" b="-2525"/>
          <a:stretch/>
        </p:blipFill>
        <p:spPr>
          <a:xfrm>
            <a:off x="-1878" y="2903450"/>
            <a:ext cx="3605600" cy="2276342"/>
          </a:xfrm>
          <a:prstGeom prst="rect">
            <a:avLst/>
          </a:prstGeom>
        </p:spPr>
      </p:pic>
      <p:sp>
        <p:nvSpPr>
          <p:cNvPr id="4" name="Google Shape;11626;p137">
            <a:extLst>
              <a:ext uri="{FF2B5EF4-FFF2-40B4-BE49-F238E27FC236}">
                <a16:creationId xmlns:a16="http://schemas.microsoft.com/office/drawing/2014/main" id="{1FD138F6-4B78-574B-FC6F-B8D032289DA6}"/>
              </a:ext>
            </a:extLst>
          </p:cNvPr>
          <p:cNvSpPr/>
          <p:nvPr/>
        </p:nvSpPr>
        <p:spPr>
          <a:xfrm rot="2940000">
            <a:off x="-68447" y="1159227"/>
            <a:ext cx="2520958" cy="3492531"/>
          </a:xfrm>
          <a:custGeom>
            <a:avLst/>
            <a:gdLst/>
            <a:ahLst/>
            <a:cxnLst/>
            <a:rect l="l" t="t" r="r" b="b"/>
            <a:pathLst>
              <a:path w="3930" h="8940" extrusionOk="0">
                <a:moveTo>
                  <a:pt x="2253" y="0"/>
                </a:moveTo>
                <a:cubicBezTo>
                  <a:pt x="2183" y="0"/>
                  <a:pt x="2116" y="45"/>
                  <a:pt x="2092" y="117"/>
                </a:cubicBezTo>
                <a:lnTo>
                  <a:pt x="2056" y="210"/>
                </a:lnTo>
                <a:lnTo>
                  <a:pt x="1916" y="148"/>
                </a:lnTo>
                <a:lnTo>
                  <a:pt x="1052" y="1172"/>
                </a:lnTo>
                <a:lnTo>
                  <a:pt x="1751" y="2766"/>
                </a:lnTo>
                <a:lnTo>
                  <a:pt x="1715" y="3190"/>
                </a:lnTo>
                <a:lnTo>
                  <a:pt x="1" y="8390"/>
                </a:lnTo>
                <a:lnTo>
                  <a:pt x="2423" y="8939"/>
                </a:lnTo>
                <a:lnTo>
                  <a:pt x="3246" y="3537"/>
                </a:lnTo>
                <a:lnTo>
                  <a:pt x="3583" y="2792"/>
                </a:lnTo>
                <a:cubicBezTo>
                  <a:pt x="3929" y="1942"/>
                  <a:pt x="3893" y="1414"/>
                  <a:pt x="3846" y="1192"/>
                </a:cubicBezTo>
                <a:lnTo>
                  <a:pt x="3846" y="1177"/>
                </a:lnTo>
                <a:lnTo>
                  <a:pt x="3846" y="1172"/>
                </a:lnTo>
                <a:lnTo>
                  <a:pt x="3836" y="1135"/>
                </a:lnTo>
                <a:cubicBezTo>
                  <a:pt x="3862" y="1058"/>
                  <a:pt x="3831" y="970"/>
                  <a:pt x="3753" y="939"/>
                </a:cubicBezTo>
                <a:lnTo>
                  <a:pt x="3609" y="867"/>
                </a:lnTo>
                <a:cubicBezTo>
                  <a:pt x="3588" y="856"/>
                  <a:pt x="3566" y="852"/>
                  <a:pt x="3545" y="852"/>
                </a:cubicBezTo>
                <a:cubicBezTo>
                  <a:pt x="3501" y="852"/>
                  <a:pt x="3458" y="871"/>
                  <a:pt x="3427" y="903"/>
                </a:cubicBezTo>
                <a:cubicBezTo>
                  <a:pt x="3427" y="887"/>
                  <a:pt x="3422" y="877"/>
                  <a:pt x="3422" y="867"/>
                </a:cubicBezTo>
                <a:lnTo>
                  <a:pt x="3468" y="762"/>
                </a:lnTo>
                <a:cubicBezTo>
                  <a:pt x="3509" y="680"/>
                  <a:pt x="3473" y="587"/>
                  <a:pt x="3391" y="545"/>
                </a:cubicBezTo>
                <a:lnTo>
                  <a:pt x="3251" y="478"/>
                </a:lnTo>
                <a:cubicBezTo>
                  <a:pt x="3229" y="468"/>
                  <a:pt x="3206" y="464"/>
                  <a:pt x="3184" y="464"/>
                </a:cubicBezTo>
                <a:cubicBezTo>
                  <a:pt x="3122" y="464"/>
                  <a:pt x="3064" y="499"/>
                  <a:pt x="3034" y="556"/>
                </a:cubicBezTo>
                <a:lnTo>
                  <a:pt x="3008" y="613"/>
                </a:lnTo>
                <a:cubicBezTo>
                  <a:pt x="3008" y="607"/>
                  <a:pt x="3008" y="602"/>
                  <a:pt x="3003" y="597"/>
                </a:cubicBezTo>
                <a:lnTo>
                  <a:pt x="3055" y="489"/>
                </a:lnTo>
                <a:cubicBezTo>
                  <a:pt x="3091" y="416"/>
                  <a:pt x="3060" y="328"/>
                  <a:pt x="2981" y="292"/>
                </a:cubicBezTo>
                <a:lnTo>
                  <a:pt x="2816" y="215"/>
                </a:lnTo>
                <a:cubicBezTo>
                  <a:pt x="2796" y="205"/>
                  <a:pt x="2775" y="200"/>
                  <a:pt x="2753" y="200"/>
                </a:cubicBezTo>
                <a:cubicBezTo>
                  <a:pt x="2699" y="200"/>
                  <a:pt x="2646" y="231"/>
                  <a:pt x="2620" y="287"/>
                </a:cubicBezTo>
                <a:lnTo>
                  <a:pt x="2547" y="437"/>
                </a:lnTo>
                <a:lnTo>
                  <a:pt x="2506" y="416"/>
                </a:lnTo>
                <a:cubicBezTo>
                  <a:pt x="2506" y="411"/>
                  <a:pt x="2501" y="401"/>
                  <a:pt x="2501" y="390"/>
                </a:cubicBezTo>
                <a:lnTo>
                  <a:pt x="2542" y="282"/>
                </a:lnTo>
                <a:cubicBezTo>
                  <a:pt x="2573" y="189"/>
                  <a:pt x="2527" y="86"/>
                  <a:pt x="2439" y="54"/>
                </a:cubicBezTo>
                <a:lnTo>
                  <a:pt x="2315" y="12"/>
                </a:lnTo>
                <a:cubicBezTo>
                  <a:pt x="2294" y="4"/>
                  <a:pt x="2274" y="0"/>
                  <a:pt x="22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20"/>
        <p:cNvGrpSpPr/>
        <p:nvPr/>
      </p:nvGrpSpPr>
      <p:grpSpPr>
        <a:xfrm>
          <a:off x="0" y="0"/>
          <a:ext cx="0" cy="0"/>
          <a:chOff x="0" y="0"/>
          <a:chExt cx="0" cy="0"/>
        </a:xfrm>
      </p:grpSpPr>
      <p:sp>
        <p:nvSpPr>
          <p:cNvPr id="7921" name="Google Shape;7921;p74"/>
          <p:cNvSpPr txBox="1">
            <a:spLocks noGrp="1"/>
          </p:cNvSpPr>
          <p:nvPr>
            <p:ph type="subTitle" idx="1"/>
          </p:nvPr>
        </p:nvSpPr>
        <p:spPr>
          <a:xfrm>
            <a:off x="6091628" y="1858480"/>
            <a:ext cx="2336400" cy="484800"/>
          </a:xfrm>
          <a:prstGeom prst="rect">
            <a:avLst/>
          </a:prstGeom>
        </p:spPr>
        <p:txBody>
          <a:bodyPr spcFirstLastPara="1" wrap="square" lIns="91425" tIns="91425" rIns="91425" bIns="91425" anchor="ctr" anchorCtr="0">
            <a:noAutofit/>
          </a:bodyPr>
          <a:lstStyle/>
          <a:p>
            <a:pPr marL="0" indent="0"/>
            <a:r>
              <a:rPr lang="en"/>
              <a:t>The relevancy of common suffering </a:t>
            </a:r>
          </a:p>
        </p:txBody>
      </p:sp>
      <p:sp>
        <p:nvSpPr>
          <p:cNvPr id="7922" name="Google Shape;7922;p74"/>
          <p:cNvSpPr txBox="1">
            <a:spLocks noGrp="1"/>
          </p:cNvSpPr>
          <p:nvPr>
            <p:ph type="title"/>
          </p:nvPr>
        </p:nvSpPr>
        <p:spPr>
          <a:xfrm>
            <a:off x="6091053" y="1387079"/>
            <a:ext cx="2184000" cy="527700"/>
          </a:xfrm>
          <a:prstGeom prst="rect">
            <a:avLst/>
          </a:prstGeom>
        </p:spPr>
        <p:txBody>
          <a:bodyPr spcFirstLastPara="1" wrap="square" lIns="91425" tIns="91425" rIns="91425" bIns="91425" anchor="ctr" anchorCtr="0">
            <a:noAutofit/>
          </a:bodyPr>
          <a:lstStyle/>
          <a:p>
            <a:r>
              <a:rPr lang="en-US"/>
              <a:t>COLONIAL LEGACIES</a:t>
            </a:r>
          </a:p>
        </p:txBody>
      </p:sp>
      <p:sp>
        <p:nvSpPr>
          <p:cNvPr id="7923" name="Google Shape;7923;p74"/>
          <p:cNvSpPr txBox="1">
            <a:spLocks noGrp="1"/>
          </p:cNvSpPr>
          <p:nvPr>
            <p:ph type="title" idx="2"/>
          </p:nvPr>
        </p:nvSpPr>
        <p:spPr>
          <a:xfrm>
            <a:off x="3406361" y="1025609"/>
            <a:ext cx="1275300" cy="41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01.</a:t>
            </a:r>
            <a:endParaRPr/>
          </a:p>
        </p:txBody>
      </p:sp>
      <p:sp>
        <p:nvSpPr>
          <p:cNvPr id="7924" name="Google Shape;7924;p74"/>
          <p:cNvSpPr txBox="1">
            <a:spLocks noGrp="1"/>
          </p:cNvSpPr>
          <p:nvPr>
            <p:ph type="title" idx="3"/>
          </p:nvPr>
        </p:nvSpPr>
        <p:spPr>
          <a:xfrm>
            <a:off x="3318778" y="1416669"/>
            <a:ext cx="2681540" cy="502487"/>
          </a:xfrm>
          <a:prstGeom prst="rect">
            <a:avLst/>
          </a:prstGeom>
        </p:spPr>
        <p:txBody>
          <a:bodyPr spcFirstLastPara="1" wrap="square" lIns="91425" tIns="91425" rIns="91425" bIns="91425" anchor="ctr" anchorCtr="0">
            <a:noAutofit/>
          </a:bodyPr>
          <a:lstStyle/>
          <a:p>
            <a:r>
              <a:rPr lang="en-US"/>
              <a:t>WHAT MAKES AN AFRICAN?</a:t>
            </a:r>
            <a:endParaRPr/>
          </a:p>
        </p:txBody>
      </p:sp>
      <p:sp>
        <p:nvSpPr>
          <p:cNvPr id="7925" name="Google Shape;7925;p74"/>
          <p:cNvSpPr txBox="1">
            <a:spLocks noGrp="1"/>
          </p:cNvSpPr>
          <p:nvPr>
            <p:ph type="title" idx="4"/>
          </p:nvPr>
        </p:nvSpPr>
        <p:spPr>
          <a:xfrm>
            <a:off x="6090161" y="1025609"/>
            <a:ext cx="1275300" cy="41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02.</a:t>
            </a:r>
            <a:endParaRPr/>
          </a:p>
        </p:txBody>
      </p:sp>
      <p:sp>
        <p:nvSpPr>
          <p:cNvPr id="7926" name="Google Shape;7926;p74"/>
          <p:cNvSpPr txBox="1">
            <a:spLocks noGrp="1"/>
          </p:cNvSpPr>
          <p:nvPr>
            <p:ph type="subTitle" idx="5"/>
          </p:nvPr>
        </p:nvSpPr>
        <p:spPr>
          <a:xfrm>
            <a:off x="3328679" y="1860207"/>
            <a:ext cx="2336400" cy="484800"/>
          </a:xfrm>
          <a:prstGeom prst="rect">
            <a:avLst/>
          </a:prstGeom>
        </p:spPr>
        <p:txBody>
          <a:bodyPr spcFirstLastPara="1" wrap="square" lIns="91425" tIns="91425" rIns="91425" bIns="91425" anchor="ctr" anchorCtr="0">
            <a:noAutofit/>
          </a:bodyPr>
          <a:lstStyle/>
          <a:p>
            <a:pPr marL="0" indent="0">
              <a:buClr>
                <a:schemeClr val="dk1"/>
              </a:buClr>
              <a:buSzPts val="1100"/>
              <a:buFont typeface="Arial"/>
            </a:pPr>
            <a:r>
              <a:rPr lang="en"/>
              <a:t>Unpacking the African Identity</a:t>
            </a:r>
          </a:p>
        </p:txBody>
      </p:sp>
      <p:sp>
        <p:nvSpPr>
          <p:cNvPr id="7927" name="Google Shape;7927;p74"/>
          <p:cNvSpPr txBox="1">
            <a:spLocks noGrp="1"/>
          </p:cNvSpPr>
          <p:nvPr>
            <p:ph type="title" idx="6"/>
          </p:nvPr>
        </p:nvSpPr>
        <p:spPr>
          <a:xfrm>
            <a:off x="3348153" y="3264705"/>
            <a:ext cx="2406249" cy="527701"/>
          </a:xfrm>
          <a:prstGeom prst="rect">
            <a:avLst/>
          </a:prstGeom>
        </p:spPr>
        <p:txBody>
          <a:bodyPr spcFirstLastPara="1" wrap="square" lIns="91425" tIns="91425" rIns="91425" bIns="91425" anchor="ctr" anchorCtr="0">
            <a:noAutofit/>
          </a:bodyPr>
          <a:lstStyle/>
          <a:p>
            <a:r>
              <a:rPr lang="en-US"/>
              <a:t>REVOLUTIONARY RHYTHMS</a:t>
            </a:r>
          </a:p>
        </p:txBody>
      </p:sp>
      <p:sp>
        <p:nvSpPr>
          <p:cNvPr id="7928" name="Google Shape;7928;p74"/>
          <p:cNvSpPr txBox="1">
            <a:spLocks noGrp="1"/>
          </p:cNvSpPr>
          <p:nvPr>
            <p:ph type="title" idx="7"/>
          </p:nvPr>
        </p:nvSpPr>
        <p:spPr>
          <a:xfrm>
            <a:off x="3406361" y="2847332"/>
            <a:ext cx="1275300" cy="41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03.</a:t>
            </a:r>
            <a:endParaRPr/>
          </a:p>
        </p:txBody>
      </p:sp>
      <p:sp>
        <p:nvSpPr>
          <p:cNvPr id="7929" name="Google Shape;7929;p74"/>
          <p:cNvSpPr txBox="1">
            <a:spLocks noGrp="1"/>
          </p:cNvSpPr>
          <p:nvPr>
            <p:ph type="subTitle" idx="8"/>
          </p:nvPr>
        </p:nvSpPr>
        <p:spPr>
          <a:xfrm>
            <a:off x="3332278" y="3761190"/>
            <a:ext cx="2336400" cy="484800"/>
          </a:xfrm>
          <a:prstGeom prst="rect">
            <a:avLst/>
          </a:prstGeom>
        </p:spPr>
        <p:txBody>
          <a:bodyPr spcFirstLastPara="1" wrap="square" lIns="91425" tIns="91425" rIns="91425" bIns="91425" anchor="ctr" anchorCtr="0">
            <a:noAutofit/>
          </a:bodyPr>
          <a:lstStyle/>
          <a:p>
            <a:pPr marL="0" indent="0"/>
            <a:r>
              <a:rPr lang="en"/>
              <a:t>Music is the Weapon</a:t>
            </a:r>
            <a:endParaRPr lang="fr-FR"/>
          </a:p>
        </p:txBody>
      </p:sp>
      <p:sp>
        <p:nvSpPr>
          <p:cNvPr id="7930" name="Google Shape;7930;p74"/>
          <p:cNvSpPr txBox="1">
            <a:spLocks noGrp="1"/>
          </p:cNvSpPr>
          <p:nvPr>
            <p:ph type="title" idx="9"/>
          </p:nvPr>
        </p:nvSpPr>
        <p:spPr>
          <a:xfrm>
            <a:off x="6090161" y="3264706"/>
            <a:ext cx="21840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CONCLUSION</a:t>
            </a:r>
            <a:endParaRPr/>
          </a:p>
        </p:txBody>
      </p:sp>
      <p:sp>
        <p:nvSpPr>
          <p:cNvPr id="7931" name="Google Shape;7931;p74"/>
          <p:cNvSpPr txBox="1">
            <a:spLocks noGrp="1"/>
          </p:cNvSpPr>
          <p:nvPr>
            <p:ph type="title" idx="13"/>
          </p:nvPr>
        </p:nvSpPr>
        <p:spPr>
          <a:xfrm>
            <a:off x="6090161" y="2847332"/>
            <a:ext cx="1275300" cy="41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04.</a:t>
            </a:r>
            <a:endParaRPr/>
          </a:p>
        </p:txBody>
      </p:sp>
      <p:sp>
        <p:nvSpPr>
          <p:cNvPr id="7933" name="Google Shape;7933;p74"/>
          <p:cNvSpPr txBox="1">
            <a:spLocks noGrp="1"/>
          </p:cNvSpPr>
          <p:nvPr>
            <p:ph type="title" idx="15"/>
          </p:nvPr>
        </p:nvSpPr>
        <p:spPr>
          <a:xfrm>
            <a:off x="720000" y="1158918"/>
            <a:ext cx="2390700" cy="283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TABLE OF CONTENTS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947"/>
        <p:cNvGrpSpPr/>
        <p:nvPr/>
      </p:nvGrpSpPr>
      <p:grpSpPr>
        <a:xfrm>
          <a:off x="0" y="0"/>
          <a:ext cx="0" cy="0"/>
          <a:chOff x="0" y="0"/>
          <a:chExt cx="0" cy="0"/>
        </a:xfrm>
      </p:grpSpPr>
      <p:sp>
        <p:nvSpPr>
          <p:cNvPr id="8948" name="Google Shape;8948;p107"/>
          <p:cNvSpPr txBox="1">
            <a:spLocks noGrp="1"/>
          </p:cNvSpPr>
          <p:nvPr>
            <p:ph type="title"/>
          </p:nvPr>
        </p:nvSpPr>
        <p:spPr>
          <a:xfrm>
            <a:off x="569038" y="248859"/>
            <a:ext cx="7704000" cy="572700"/>
          </a:xfrm>
          <a:prstGeom prst="rect">
            <a:avLst/>
          </a:prstGeom>
        </p:spPr>
        <p:txBody>
          <a:bodyPr spcFirstLastPara="1" wrap="square" lIns="91425" tIns="91425" rIns="91425" bIns="91425" anchor="ctr" anchorCtr="0">
            <a:noAutofit/>
          </a:bodyPr>
          <a:lstStyle/>
          <a:p>
            <a:r>
              <a:rPr lang="en"/>
              <a:t>MUSIC: THE TIMELESS WEAPON</a:t>
            </a:r>
            <a:endParaRPr/>
          </a:p>
        </p:txBody>
      </p:sp>
      <p:sp>
        <p:nvSpPr>
          <p:cNvPr id="8949" name="Google Shape;8949;p107"/>
          <p:cNvSpPr/>
          <p:nvPr/>
        </p:nvSpPr>
        <p:spPr>
          <a:xfrm>
            <a:off x="569038" y="974227"/>
            <a:ext cx="8424000" cy="573345"/>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0" name="Google Shape;8950;p107"/>
          <p:cNvSpPr txBox="1"/>
          <p:nvPr/>
        </p:nvSpPr>
        <p:spPr>
          <a:xfrm>
            <a:off x="919277" y="1654091"/>
            <a:ext cx="1986600" cy="521100"/>
          </a:xfrm>
          <a:prstGeom prst="rect">
            <a:avLst/>
          </a:prstGeom>
          <a:noFill/>
          <a:ln>
            <a:noFill/>
          </a:ln>
        </p:spPr>
        <p:txBody>
          <a:bodyPr spcFirstLastPara="1" wrap="square" lIns="91425" tIns="91425" rIns="91425" bIns="91425" anchor="ctr" anchorCtr="0">
            <a:noAutofit/>
          </a:bodyPr>
          <a:lstStyle/>
          <a:p>
            <a:pPr marL="0" lvl="0" indent="0" algn="ctr" rtl="0">
              <a:lnSpc>
                <a:spcPct val="120000"/>
              </a:lnSpc>
              <a:spcBef>
                <a:spcPts val="0"/>
              </a:spcBef>
              <a:spcAft>
                <a:spcPts val="400"/>
              </a:spcAft>
              <a:buNone/>
            </a:pPr>
            <a:r>
              <a:rPr lang="en" sz="2000" b="1">
                <a:solidFill>
                  <a:schemeClr val="accent4"/>
                </a:solidFill>
                <a:latin typeface="Antonio"/>
                <a:ea typeface="Antonio"/>
                <a:cs typeface="Antonio"/>
              </a:rPr>
              <a:t>Mid-1800s</a:t>
            </a:r>
          </a:p>
        </p:txBody>
      </p:sp>
      <p:sp>
        <p:nvSpPr>
          <p:cNvPr id="8951" name="Google Shape;8951;p107"/>
          <p:cNvSpPr txBox="1"/>
          <p:nvPr/>
        </p:nvSpPr>
        <p:spPr>
          <a:xfrm>
            <a:off x="416981" y="2094204"/>
            <a:ext cx="3399175" cy="2875488"/>
          </a:xfrm>
          <a:prstGeom prst="rect">
            <a:avLst/>
          </a:prstGeom>
          <a:noFill/>
          <a:ln>
            <a:noFill/>
          </a:ln>
        </p:spPr>
        <p:txBody>
          <a:bodyPr spcFirstLastPara="1" wrap="square" lIns="91425" tIns="91425" rIns="91425" bIns="91425" anchor="t" anchorCtr="0">
            <a:noAutofit/>
          </a:bodyPr>
          <a:lstStyle/>
          <a:p>
            <a:pPr algn="ctr"/>
            <a:r>
              <a:rPr lang="en">
                <a:solidFill>
                  <a:schemeClr val="bg2"/>
                </a:solidFill>
                <a:latin typeface="Segoe UI"/>
                <a:ea typeface="Barlow"/>
              </a:rPr>
              <a:t>The melody was a signal that the time to escape has arrived</a:t>
            </a:r>
            <a:endParaRPr lang="en-US">
              <a:solidFill>
                <a:schemeClr val="bg2"/>
              </a:solidFill>
              <a:latin typeface="Segoe UI"/>
            </a:endParaRPr>
          </a:p>
          <a:p>
            <a:pPr algn="ctr"/>
            <a:r>
              <a:rPr lang="en">
                <a:solidFill>
                  <a:schemeClr val="bg2"/>
                </a:solidFill>
                <a:latin typeface="Segoe UI"/>
                <a:ea typeface="Barlow"/>
                <a:cs typeface="Segoe UI"/>
              </a:rPr>
              <a:t>The “sweet chariot” represented the Underground Railroad, swinging low—to the South—to carry them to the North. The song is still commonly sung in Black churches</a:t>
            </a:r>
            <a:r>
              <a:rPr lang="en">
                <a:solidFill>
                  <a:schemeClr val="bg2"/>
                </a:solidFill>
                <a:ea typeface="Barlow"/>
              </a:rPr>
              <a:t> and schools.</a:t>
            </a:r>
            <a:endParaRPr lang="en">
              <a:solidFill>
                <a:schemeClr val="bg2"/>
              </a:solidFill>
            </a:endParaRPr>
          </a:p>
          <a:p>
            <a:pPr algn="ctr"/>
            <a:endParaRPr lang="en">
              <a:solidFill>
                <a:schemeClr val="lt1"/>
              </a:solidFill>
              <a:latin typeface="Barlow"/>
              <a:ea typeface="Barlow"/>
              <a:cs typeface="Barlow"/>
            </a:endParaRPr>
          </a:p>
          <a:p>
            <a:pPr algn="ctr"/>
            <a:r>
              <a:rPr lang="en">
                <a:solidFill>
                  <a:schemeClr val="bg1"/>
                </a:solidFill>
              </a:rPr>
              <a:t>Lyric Extract</a:t>
            </a:r>
          </a:p>
          <a:p>
            <a:pPr algn="ctr"/>
            <a:r>
              <a:rPr lang="en" i="1">
                <a:solidFill>
                  <a:schemeClr val="bg1"/>
                </a:solidFill>
                <a:latin typeface="Segoe UI"/>
                <a:cs typeface="Segoe UI"/>
              </a:rPr>
              <a:t>“Swing low, sweet chariot,</a:t>
            </a:r>
            <a:br>
              <a:rPr lang="en" i="1">
                <a:solidFill>
                  <a:schemeClr val="bg1"/>
                </a:solidFill>
                <a:latin typeface="Segoe UI"/>
                <a:cs typeface="Segoe UI"/>
              </a:rPr>
            </a:br>
            <a:r>
              <a:rPr lang="en" i="1">
                <a:solidFill>
                  <a:schemeClr val="bg1"/>
                </a:solidFill>
                <a:latin typeface="Segoe UI"/>
                <a:cs typeface="Segoe UI"/>
              </a:rPr>
              <a:t> Coming for to carry me home,</a:t>
            </a:r>
            <a:br>
              <a:rPr lang="en" i="1">
                <a:solidFill>
                  <a:schemeClr val="bg1"/>
                </a:solidFill>
                <a:latin typeface="Segoe UI"/>
                <a:cs typeface="Segoe UI"/>
              </a:rPr>
            </a:br>
            <a:r>
              <a:rPr lang="en" i="1">
                <a:solidFill>
                  <a:schemeClr val="bg1"/>
                </a:solidFill>
                <a:latin typeface="Segoe UI"/>
                <a:cs typeface="Segoe UI"/>
              </a:rPr>
              <a:t> Swing low, sweet chariot,</a:t>
            </a:r>
            <a:br>
              <a:rPr lang="en" i="1">
                <a:solidFill>
                  <a:schemeClr val="bg1"/>
                </a:solidFill>
                <a:latin typeface="Segoe UI"/>
                <a:cs typeface="Segoe UI"/>
              </a:rPr>
            </a:br>
            <a:r>
              <a:rPr lang="en" i="1">
                <a:solidFill>
                  <a:schemeClr val="bg1"/>
                </a:solidFill>
                <a:latin typeface="Segoe UI"/>
                <a:cs typeface="Segoe UI"/>
              </a:rPr>
              <a:t> Coming for to carry me home”</a:t>
            </a:r>
            <a:endParaRPr lang="en">
              <a:solidFill>
                <a:schemeClr val="bg1"/>
              </a:solidFill>
            </a:endParaRPr>
          </a:p>
          <a:p>
            <a:pPr algn="ctr"/>
            <a:endParaRPr lang="en">
              <a:solidFill>
                <a:schemeClr val="lt1"/>
              </a:solidFill>
              <a:latin typeface="Barlow"/>
              <a:ea typeface="Barlow"/>
              <a:cs typeface="Barlow"/>
            </a:endParaRPr>
          </a:p>
        </p:txBody>
      </p:sp>
      <p:sp>
        <p:nvSpPr>
          <p:cNvPr id="8952" name="Google Shape;8952;p107"/>
          <p:cNvSpPr txBox="1"/>
          <p:nvPr/>
        </p:nvSpPr>
        <p:spPr>
          <a:xfrm>
            <a:off x="712741" y="1006576"/>
            <a:ext cx="2388888" cy="551779"/>
          </a:xfrm>
          <a:prstGeom prst="rect">
            <a:avLst/>
          </a:prstGeom>
          <a:noFill/>
          <a:ln>
            <a:noFill/>
          </a:ln>
        </p:spPr>
        <p:txBody>
          <a:bodyPr spcFirstLastPara="1" wrap="square" lIns="91425" tIns="91425" rIns="91425" bIns="91425" anchor="ctr" anchorCtr="0">
            <a:noAutofit/>
          </a:bodyPr>
          <a:lstStyle/>
          <a:p>
            <a:pPr algn="ctr">
              <a:lnSpc>
                <a:spcPct val="120000"/>
              </a:lnSpc>
              <a:spcAft>
                <a:spcPts val="400"/>
              </a:spcAft>
            </a:pPr>
            <a:r>
              <a:rPr lang="en-US" sz="1600" b="1">
                <a:solidFill>
                  <a:schemeClr val="dk2"/>
                </a:solidFill>
                <a:latin typeface="Antonio"/>
                <a:ea typeface="Antonio"/>
                <a:cs typeface="Antonio"/>
                <a:sym typeface="Antonio"/>
                <a:hlinkClick r:id="rId3">
                  <a:extLst>
                    <a:ext uri="{A12FA001-AC4F-418D-AE19-62706E023703}">
                      <ahyp:hlinkClr xmlns:ahyp="http://schemas.microsoft.com/office/drawing/2018/hyperlinkcolor" val="tx"/>
                    </a:ext>
                  </a:extLst>
                </a:hlinkClick>
              </a:rPr>
              <a:t>Swing Low, Sweet Chariot</a:t>
            </a:r>
            <a:endParaRPr lang="en-US" sz="1600" b="1">
              <a:solidFill>
                <a:schemeClr val="dk2"/>
              </a:solidFill>
              <a:latin typeface="Antonio"/>
              <a:ea typeface="Antonio"/>
              <a:cs typeface="Antonio"/>
            </a:endParaRPr>
          </a:p>
        </p:txBody>
      </p:sp>
      <p:sp>
        <p:nvSpPr>
          <p:cNvPr id="8958" name="Google Shape;8958;p107"/>
          <p:cNvSpPr txBox="1"/>
          <p:nvPr/>
        </p:nvSpPr>
        <p:spPr>
          <a:xfrm>
            <a:off x="3967299" y="1654091"/>
            <a:ext cx="1986600" cy="521100"/>
          </a:xfrm>
          <a:prstGeom prst="rect">
            <a:avLst/>
          </a:prstGeom>
          <a:noFill/>
          <a:ln>
            <a:noFill/>
          </a:ln>
        </p:spPr>
        <p:txBody>
          <a:bodyPr spcFirstLastPara="1" wrap="square" lIns="91425" tIns="91425" rIns="91425" bIns="91425" anchor="ctr" anchorCtr="0">
            <a:noAutofit/>
          </a:bodyPr>
          <a:lstStyle/>
          <a:p>
            <a:pPr marL="0" lvl="0" indent="0" algn="ctr" rtl="0">
              <a:lnSpc>
                <a:spcPct val="120000"/>
              </a:lnSpc>
              <a:spcBef>
                <a:spcPts val="0"/>
              </a:spcBef>
              <a:spcAft>
                <a:spcPts val="400"/>
              </a:spcAft>
              <a:buNone/>
            </a:pPr>
            <a:r>
              <a:rPr lang="en" sz="2000" b="1">
                <a:solidFill>
                  <a:schemeClr val="accent4"/>
                </a:solidFill>
                <a:latin typeface="Antonio"/>
                <a:ea typeface="Antonio"/>
                <a:cs typeface="Antonio"/>
              </a:rPr>
              <a:t>1900</a:t>
            </a:r>
          </a:p>
        </p:txBody>
      </p:sp>
      <p:sp>
        <p:nvSpPr>
          <p:cNvPr id="8959" name="Google Shape;8959;p107"/>
          <p:cNvSpPr txBox="1"/>
          <p:nvPr/>
        </p:nvSpPr>
        <p:spPr>
          <a:xfrm>
            <a:off x="4107479" y="2142647"/>
            <a:ext cx="1986600" cy="2800007"/>
          </a:xfrm>
          <a:prstGeom prst="rect">
            <a:avLst/>
          </a:prstGeom>
          <a:noFill/>
          <a:ln>
            <a:noFill/>
          </a:ln>
        </p:spPr>
        <p:txBody>
          <a:bodyPr spcFirstLastPara="1" wrap="square" lIns="91425" tIns="91425" rIns="91425" bIns="91425" anchor="t" anchorCtr="0">
            <a:noAutofit/>
          </a:bodyPr>
          <a:lstStyle/>
          <a:p>
            <a:pPr algn="ctr"/>
            <a:r>
              <a:rPr lang="en">
                <a:solidFill>
                  <a:schemeClr val="bg2"/>
                </a:solidFill>
              </a:rPr>
              <a:t>It became popularly known as the “Black National Anthem”</a:t>
            </a:r>
            <a:endParaRPr lang="en-US">
              <a:solidFill>
                <a:schemeClr val="bg2"/>
              </a:solidFill>
            </a:endParaRPr>
          </a:p>
          <a:p>
            <a:pPr algn="ctr"/>
            <a:endParaRPr lang="en">
              <a:solidFill>
                <a:schemeClr val="lt1"/>
              </a:solidFill>
              <a:latin typeface="Barlow"/>
              <a:ea typeface="Barlow"/>
              <a:cs typeface="Barlow"/>
            </a:endParaRPr>
          </a:p>
          <a:p>
            <a:pPr algn="ctr"/>
            <a:endParaRPr lang="en">
              <a:solidFill>
                <a:schemeClr val="lt1"/>
              </a:solidFill>
              <a:latin typeface="Barlow"/>
              <a:ea typeface="Barlow"/>
              <a:cs typeface="Barlow"/>
              <a:sym typeface="Barlow"/>
            </a:endParaRPr>
          </a:p>
          <a:p>
            <a:pPr algn="ctr"/>
            <a:r>
              <a:rPr lang="en">
                <a:solidFill>
                  <a:schemeClr val="bg1"/>
                </a:solidFill>
              </a:rPr>
              <a:t>Lyrics Extract</a:t>
            </a:r>
          </a:p>
          <a:p>
            <a:pPr algn="ctr"/>
            <a:r>
              <a:rPr lang="en" i="1">
                <a:solidFill>
                  <a:schemeClr val="bg1"/>
                </a:solidFill>
                <a:latin typeface="Segoe UI"/>
                <a:cs typeface="Segoe UI"/>
              </a:rPr>
              <a:t>“Sing a song full of the faith that the dark past has taught us,</a:t>
            </a:r>
            <a:br>
              <a:rPr lang="en" i="1">
                <a:solidFill>
                  <a:schemeClr val="bg1"/>
                </a:solidFill>
                <a:latin typeface="Segoe UI"/>
                <a:cs typeface="Segoe UI"/>
              </a:rPr>
            </a:br>
            <a:r>
              <a:rPr lang="en" i="1">
                <a:solidFill>
                  <a:schemeClr val="bg1"/>
                </a:solidFill>
                <a:latin typeface="Segoe UI"/>
                <a:cs typeface="Segoe UI"/>
              </a:rPr>
              <a:t> Sing a song full of the hope that the present has brought us;”</a:t>
            </a:r>
            <a:endParaRPr lang="en">
              <a:solidFill>
                <a:schemeClr val="bg1"/>
              </a:solidFill>
            </a:endParaRPr>
          </a:p>
          <a:p>
            <a:pPr algn="ctr"/>
            <a:endParaRPr lang="en">
              <a:solidFill>
                <a:schemeClr val="lt1"/>
              </a:solidFill>
              <a:latin typeface="Barlow"/>
              <a:ea typeface="Barlow"/>
              <a:cs typeface="Barlow"/>
            </a:endParaRPr>
          </a:p>
        </p:txBody>
      </p:sp>
      <p:sp>
        <p:nvSpPr>
          <p:cNvPr id="8960" name="Google Shape;8960;p107"/>
          <p:cNvSpPr txBox="1"/>
          <p:nvPr/>
        </p:nvSpPr>
        <p:spPr>
          <a:xfrm>
            <a:off x="3652933" y="1049709"/>
            <a:ext cx="2615332" cy="465515"/>
          </a:xfrm>
          <a:prstGeom prst="rect">
            <a:avLst/>
          </a:prstGeom>
          <a:noFill/>
          <a:ln>
            <a:noFill/>
          </a:ln>
        </p:spPr>
        <p:txBody>
          <a:bodyPr spcFirstLastPara="1" wrap="square" lIns="91425" tIns="91425" rIns="91425" bIns="91425" anchor="ctr" anchorCtr="0">
            <a:noAutofit/>
          </a:bodyPr>
          <a:lstStyle/>
          <a:p>
            <a:pPr algn="ctr">
              <a:lnSpc>
                <a:spcPct val="120000"/>
              </a:lnSpc>
              <a:spcAft>
                <a:spcPts val="400"/>
              </a:spcAft>
            </a:pPr>
            <a:r>
              <a:rPr lang="en-US" sz="1600" b="1">
                <a:solidFill>
                  <a:schemeClr val="dk2"/>
                </a:solidFill>
                <a:latin typeface="Antonio"/>
                <a:ea typeface="Antonio"/>
                <a:cs typeface="Antonio"/>
                <a:hlinkClick r:id="rId4">
                  <a:extLst>
                    <a:ext uri="{A12FA001-AC4F-418D-AE19-62706E023703}">
                      <ahyp:hlinkClr xmlns:ahyp="http://schemas.microsoft.com/office/drawing/2018/hyperlinkcolor" val="tx"/>
                    </a:ext>
                  </a:extLst>
                </a:hlinkClick>
              </a:rPr>
              <a:t>Lift Every Voice and Sing</a:t>
            </a:r>
            <a:endParaRPr lang="en-US" sz="1600" b="1">
              <a:solidFill>
                <a:schemeClr val="dk2"/>
              </a:solidFill>
              <a:latin typeface="Antonio"/>
              <a:ea typeface="Antonio"/>
              <a:cs typeface="Antonio"/>
            </a:endParaRPr>
          </a:p>
        </p:txBody>
      </p:sp>
      <p:grpSp>
        <p:nvGrpSpPr>
          <p:cNvPr id="8966" name="Google Shape;8966;p107"/>
          <p:cNvGrpSpPr/>
          <p:nvPr/>
        </p:nvGrpSpPr>
        <p:grpSpPr>
          <a:xfrm>
            <a:off x="655402" y="825502"/>
            <a:ext cx="8424025" cy="125775"/>
            <a:chOff x="5182188" y="1790013"/>
            <a:chExt cx="2022575" cy="36500"/>
          </a:xfrm>
        </p:grpSpPr>
        <p:sp>
          <p:nvSpPr>
            <p:cNvPr id="8967" name="Google Shape;8967;p107"/>
            <p:cNvSpPr/>
            <p:nvPr/>
          </p:nvSpPr>
          <p:spPr>
            <a:xfrm rot="5400000">
              <a:off x="5184450" y="1787750"/>
              <a:ext cx="36500" cy="41025"/>
            </a:xfrm>
            <a:custGeom>
              <a:avLst/>
              <a:gdLst/>
              <a:ahLst/>
              <a:cxnLst/>
              <a:rect l="l" t="t" r="r" b="b"/>
              <a:pathLst>
                <a:path w="1460" h="1641" extrusionOk="0">
                  <a:moveTo>
                    <a:pt x="1" y="0"/>
                  </a:moveTo>
                  <a:lnTo>
                    <a:pt x="1" y="1641"/>
                  </a:lnTo>
                  <a:lnTo>
                    <a:pt x="849" y="1165"/>
                  </a:lnTo>
                  <a:lnTo>
                    <a:pt x="1460" y="817"/>
                  </a:lnTo>
                  <a:lnTo>
                    <a:pt x="849" y="476"/>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8" name="Google Shape;8968;p107"/>
            <p:cNvSpPr/>
            <p:nvPr/>
          </p:nvSpPr>
          <p:spPr>
            <a:xfrm rot="5400000">
              <a:off x="5258125" y="1787800"/>
              <a:ext cx="36500" cy="40925"/>
            </a:xfrm>
            <a:custGeom>
              <a:avLst/>
              <a:gdLst/>
              <a:ahLst/>
              <a:cxnLst/>
              <a:rect l="l" t="t" r="r" b="b"/>
              <a:pathLst>
                <a:path w="1460" h="1637" extrusionOk="0">
                  <a:moveTo>
                    <a:pt x="1" y="1"/>
                  </a:moveTo>
                  <a:lnTo>
                    <a:pt x="1" y="1636"/>
                  </a:lnTo>
                  <a:lnTo>
                    <a:pt x="849" y="1161"/>
                  </a:lnTo>
                  <a:lnTo>
                    <a:pt x="1460" y="819"/>
                  </a:lnTo>
                  <a:lnTo>
                    <a:pt x="849" y="47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9" name="Google Shape;8969;p107"/>
            <p:cNvSpPr/>
            <p:nvPr/>
          </p:nvSpPr>
          <p:spPr>
            <a:xfrm rot="5400000">
              <a:off x="5221775" y="1787800"/>
              <a:ext cx="36500" cy="40925"/>
            </a:xfrm>
            <a:custGeom>
              <a:avLst/>
              <a:gdLst/>
              <a:ahLst/>
              <a:cxnLst/>
              <a:rect l="l" t="t" r="r" b="b"/>
              <a:pathLst>
                <a:path w="1460" h="1637" extrusionOk="0">
                  <a:moveTo>
                    <a:pt x="1460" y="1"/>
                  </a:moveTo>
                  <a:lnTo>
                    <a:pt x="849" y="342"/>
                  </a:lnTo>
                  <a:lnTo>
                    <a:pt x="1" y="818"/>
                  </a:lnTo>
                  <a:lnTo>
                    <a:pt x="849" y="1295"/>
                  </a:lnTo>
                  <a:lnTo>
                    <a:pt x="1460" y="1637"/>
                  </a:lnTo>
                  <a:lnTo>
                    <a:pt x="14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0" name="Google Shape;8970;p107"/>
            <p:cNvSpPr/>
            <p:nvPr/>
          </p:nvSpPr>
          <p:spPr>
            <a:xfrm rot="5400000">
              <a:off x="5294675" y="1787750"/>
              <a:ext cx="36500" cy="41025"/>
            </a:xfrm>
            <a:custGeom>
              <a:avLst/>
              <a:gdLst/>
              <a:ahLst/>
              <a:cxnLst/>
              <a:rect l="l" t="t" r="r" b="b"/>
              <a:pathLst>
                <a:path w="1460" h="1641" extrusionOk="0">
                  <a:moveTo>
                    <a:pt x="1460" y="0"/>
                  </a:moveTo>
                  <a:lnTo>
                    <a:pt x="849" y="342"/>
                  </a:lnTo>
                  <a:lnTo>
                    <a:pt x="1" y="818"/>
                  </a:lnTo>
                  <a:lnTo>
                    <a:pt x="849" y="1294"/>
                  </a:lnTo>
                  <a:lnTo>
                    <a:pt x="1460" y="1641"/>
                  </a:lnTo>
                  <a:lnTo>
                    <a:pt x="14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1" name="Google Shape;8971;p107"/>
            <p:cNvSpPr/>
            <p:nvPr/>
          </p:nvSpPr>
          <p:spPr>
            <a:xfrm rot="5400000">
              <a:off x="5333488" y="1787738"/>
              <a:ext cx="36500" cy="41050"/>
            </a:xfrm>
            <a:custGeom>
              <a:avLst/>
              <a:gdLst/>
              <a:ahLst/>
              <a:cxnLst/>
              <a:rect l="l" t="t" r="r" b="b"/>
              <a:pathLst>
                <a:path w="1460" h="1642" extrusionOk="0">
                  <a:moveTo>
                    <a:pt x="1" y="1"/>
                  </a:moveTo>
                  <a:lnTo>
                    <a:pt x="1" y="1642"/>
                  </a:lnTo>
                  <a:lnTo>
                    <a:pt x="849" y="1166"/>
                  </a:lnTo>
                  <a:lnTo>
                    <a:pt x="1460" y="824"/>
                  </a:lnTo>
                  <a:lnTo>
                    <a:pt x="849" y="477"/>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2" name="Google Shape;8972;p107"/>
            <p:cNvSpPr/>
            <p:nvPr/>
          </p:nvSpPr>
          <p:spPr>
            <a:xfrm rot="5400000">
              <a:off x="5370025" y="1787800"/>
              <a:ext cx="36500" cy="40925"/>
            </a:xfrm>
            <a:custGeom>
              <a:avLst/>
              <a:gdLst/>
              <a:ahLst/>
              <a:cxnLst/>
              <a:rect l="l" t="t" r="r" b="b"/>
              <a:pathLst>
                <a:path w="1460" h="1637" extrusionOk="0">
                  <a:moveTo>
                    <a:pt x="1460" y="1"/>
                  </a:moveTo>
                  <a:lnTo>
                    <a:pt x="849" y="342"/>
                  </a:lnTo>
                  <a:lnTo>
                    <a:pt x="1" y="818"/>
                  </a:lnTo>
                  <a:lnTo>
                    <a:pt x="849" y="1295"/>
                  </a:lnTo>
                  <a:lnTo>
                    <a:pt x="1460" y="1636"/>
                  </a:lnTo>
                  <a:lnTo>
                    <a:pt x="14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3" name="Google Shape;8973;p107"/>
            <p:cNvSpPr/>
            <p:nvPr/>
          </p:nvSpPr>
          <p:spPr>
            <a:xfrm rot="5400000">
              <a:off x="5408775" y="1787750"/>
              <a:ext cx="36500" cy="41025"/>
            </a:xfrm>
            <a:custGeom>
              <a:avLst/>
              <a:gdLst/>
              <a:ahLst/>
              <a:cxnLst/>
              <a:rect l="l" t="t" r="r" b="b"/>
              <a:pathLst>
                <a:path w="1460" h="1641" extrusionOk="0">
                  <a:moveTo>
                    <a:pt x="1" y="0"/>
                  </a:moveTo>
                  <a:lnTo>
                    <a:pt x="1" y="1641"/>
                  </a:lnTo>
                  <a:lnTo>
                    <a:pt x="849" y="1165"/>
                  </a:lnTo>
                  <a:lnTo>
                    <a:pt x="1460" y="817"/>
                  </a:lnTo>
                  <a:lnTo>
                    <a:pt x="849" y="476"/>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4" name="Google Shape;8974;p107"/>
            <p:cNvSpPr/>
            <p:nvPr/>
          </p:nvSpPr>
          <p:spPr>
            <a:xfrm rot="5400000">
              <a:off x="5445325" y="1787800"/>
              <a:ext cx="36500" cy="40925"/>
            </a:xfrm>
            <a:custGeom>
              <a:avLst/>
              <a:gdLst/>
              <a:ahLst/>
              <a:cxnLst/>
              <a:rect l="l" t="t" r="r" b="b"/>
              <a:pathLst>
                <a:path w="1460" h="1637" extrusionOk="0">
                  <a:moveTo>
                    <a:pt x="1460" y="1"/>
                  </a:moveTo>
                  <a:lnTo>
                    <a:pt x="849" y="343"/>
                  </a:lnTo>
                  <a:lnTo>
                    <a:pt x="1" y="818"/>
                  </a:lnTo>
                  <a:lnTo>
                    <a:pt x="849" y="1295"/>
                  </a:lnTo>
                  <a:lnTo>
                    <a:pt x="1460" y="1637"/>
                  </a:lnTo>
                  <a:lnTo>
                    <a:pt x="14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5" name="Google Shape;8975;p107"/>
            <p:cNvSpPr/>
            <p:nvPr/>
          </p:nvSpPr>
          <p:spPr>
            <a:xfrm rot="5400000">
              <a:off x="5484125" y="1787800"/>
              <a:ext cx="36500" cy="40925"/>
            </a:xfrm>
            <a:custGeom>
              <a:avLst/>
              <a:gdLst/>
              <a:ahLst/>
              <a:cxnLst/>
              <a:rect l="l" t="t" r="r" b="b"/>
              <a:pathLst>
                <a:path w="1460" h="1637" extrusionOk="0">
                  <a:moveTo>
                    <a:pt x="1" y="1"/>
                  </a:moveTo>
                  <a:lnTo>
                    <a:pt x="1" y="1636"/>
                  </a:lnTo>
                  <a:lnTo>
                    <a:pt x="849" y="1166"/>
                  </a:lnTo>
                  <a:lnTo>
                    <a:pt x="1460" y="818"/>
                  </a:lnTo>
                  <a:lnTo>
                    <a:pt x="849" y="47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6" name="Google Shape;8976;p107"/>
            <p:cNvSpPr/>
            <p:nvPr/>
          </p:nvSpPr>
          <p:spPr>
            <a:xfrm rot="5400000">
              <a:off x="5520613" y="1787813"/>
              <a:ext cx="36500" cy="40900"/>
            </a:xfrm>
            <a:custGeom>
              <a:avLst/>
              <a:gdLst/>
              <a:ahLst/>
              <a:cxnLst/>
              <a:rect l="l" t="t" r="r" b="b"/>
              <a:pathLst>
                <a:path w="1460" h="1636" extrusionOk="0">
                  <a:moveTo>
                    <a:pt x="1460" y="0"/>
                  </a:moveTo>
                  <a:lnTo>
                    <a:pt x="849" y="342"/>
                  </a:lnTo>
                  <a:lnTo>
                    <a:pt x="1" y="817"/>
                  </a:lnTo>
                  <a:lnTo>
                    <a:pt x="849" y="1294"/>
                  </a:lnTo>
                  <a:lnTo>
                    <a:pt x="1460" y="1636"/>
                  </a:lnTo>
                  <a:lnTo>
                    <a:pt x="14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7" name="Google Shape;8977;p107"/>
            <p:cNvSpPr/>
            <p:nvPr/>
          </p:nvSpPr>
          <p:spPr>
            <a:xfrm rot="5400000">
              <a:off x="5559425" y="1787800"/>
              <a:ext cx="36500" cy="40925"/>
            </a:xfrm>
            <a:custGeom>
              <a:avLst/>
              <a:gdLst/>
              <a:ahLst/>
              <a:cxnLst/>
              <a:rect l="l" t="t" r="r" b="b"/>
              <a:pathLst>
                <a:path w="1460" h="1637" extrusionOk="0">
                  <a:moveTo>
                    <a:pt x="1" y="1"/>
                  </a:moveTo>
                  <a:lnTo>
                    <a:pt x="1" y="1637"/>
                  </a:lnTo>
                  <a:lnTo>
                    <a:pt x="849" y="1160"/>
                  </a:lnTo>
                  <a:lnTo>
                    <a:pt x="1460" y="818"/>
                  </a:lnTo>
                  <a:lnTo>
                    <a:pt x="849" y="477"/>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8" name="Google Shape;8978;p107"/>
            <p:cNvSpPr/>
            <p:nvPr/>
          </p:nvSpPr>
          <p:spPr>
            <a:xfrm rot="5400000">
              <a:off x="5595963" y="1787738"/>
              <a:ext cx="36500" cy="41050"/>
            </a:xfrm>
            <a:custGeom>
              <a:avLst/>
              <a:gdLst/>
              <a:ahLst/>
              <a:cxnLst/>
              <a:rect l="l" t="t" r="r" b="b"/>
              <a:pathLst>
                <a:path w="1460" h="1642" extrusionOk="0">
                  <a:moveTo>
                    <a:pt x="1460" y="1"/>
                  </a:moveTo>
                  <a:lnTo>
                    <a:pt x="849" y="347"/>
                  </a:lnTo>
                  <a:lnTo>
                    <a:pt x="1" y="823"/>
                  </a:lnTo>
                  <a:lnTo>
                    <a:pt x="849" y="1295"/>
                  </a:lnTo>
                  <a:lnTo>
                    <a:pt x="1460" y="1641"/>
                  </a:lnTo>
                  <a:lnTo>
                    <a:pt x="14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9" name="Google Shape;8979;p107"/>
            <p:cNvSpPr/>
            <p:nvPr/>
          </p:nvSpPr>
          <p:spPr>
            <a:xfrm rot="5400000">
              <a:off x="5634713" y="1787813"/>
              <a:ext cx="36500" cy="40900"/>
            </a:xfrm>
            <a:custGeom>
              <a:avLst/>
              <a:gdLst/>
              <a:ahLst/>
              <a:cxnLst/>
              <a:rect l="l" t="t" r="r" b="b"/>
              <a:pathLst>
                <a:path w="1460" h="1636" extrusionOk="0">
                  <a:moveTo>
                    <a:pt x="1" y="0"/>
                  </a:moveTo>
                  <a:lnTo>
                    <a:pt x="1" y="1636"/>
                  </a:lnTo>
                  <a:lnTo>
                    <a:pt x="849" y="1159"/>
                  </a:lnTo>
                  <a:lnTo>
                    <a:pt x="1460" y="817"/>
                  </a:lnTo>
                  <a:lnTo>
                    <a:pt x="849" y="476"/>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0" name="Google Shape;8980;p107"/>
            <p:cNvSpPr/>
            <p:nvPr/>
          </p:nvSpPr>
          <p:spPr>
            <a:xfrm rot="5400000">
              <a:off x="5671325" y="1787800"/>
              <a:ext cx="36500" cy="40925"/>
            </a:xfrm>
            <a:custGeom>
              <a:avLst/>
              <a:gdLst/>
              <a:ahLst/>
              <a:cxnLst/>
              <a:rect l="l" t="t" r="r" b="b"/>
              <a:pathLst>
                <a:path w="1460" h="1637" extrusionOk="0">
                  <a:moveTo>
                    <a:pt x="1460" y="1"/>
                  </a:moveTo>
                  <a:lnTo>
                    <a:pt x="849" y="347"/>
                  </a:lnTo>
                  <a:lnTo>
                    <a:pt x="1" y="818"/>
                  </a:lnTo>
                  <a:lnTo>
                    <a:pt x="849" y="1295"/>
                  </a:lnTo>
                  <a:lnTo>
                    <a:pt x="1460" y="1637"/>
                  </a:lnTo>
                  <a:lnTo>
                    <a:pt x="14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1" name="Google Shape;8981;p107"/>
            <p:cNvSpPr/>
            <p:nvPr/>
          </p:nvSpPr>
          <p:spPr>
            <a:xfrm rot="5400000">
              <a:off x="5710000" y="1787800"/>
              <a:ext cx="36500" cy="40925"/>
            </a:xfrm>
            <a:custGeom>
              <a:avLst/>
              <a:gdLst/>
              <a:ahLst/>
              <a:cxnLst/>
              <a:rect l="l" t="t" r="r" b="b"/>
              <a:pathLst>
                <a:path w="1460" h="1637" extrusionOk="0">
                  <a:moveTo>
                    <a:pt x="1" y="0"/>
                  </a:moveTo>
                  <a:lnTo>
                    <a:pt x="1" y="1636"/>
                  </a:lnTo>
                  <a:lnTo>
                    <a:pt x="849" y="1159"/>
                  </a:lnTo>
                  <a:lnTo>
                    <a:pt x="1460" y="818"/>
                  </a:lnTo>
                  <a:lnTo>
                    <a:pt x="849" y="47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2" name="Google Shape;8982;p107"/>
            <p:cNvSpPr/>
            <p:nvPr/>
          </p:nvSpPr>
          <p:spPr>
            <a:xfrm rot="5400000">
              <a:off x="5746613" y="1787813"/>
              <a:ext cx="36500" cy="40900"/>
            </a:xfrm>
            <a:custGeom>
              <a:avLst/>
              <a:gdLst/>
              <a:ahLst/>
              <a:cxnLst/>
              <a:rect l="l" t="t" r="r" b="b"/>
              <a:pathLst>
                <a:path w="1460" h="1636" extrusionOk="0">
                  <a:moveTo>
                    <a:pt x="1460" y="0"/>
                  </a:moveTo>
                  <a:lnTo>
                    <a:pt x="849" y="342"/>
                  </a:lnTo>
                  <a:lnTo>
                    <a:pt x="1" y="817"/>
                  </a:lnTo>
                  <a:lnTo>
                    <a:pt x="849" y="1294"/>
                  </a:lnTo>
                  <a:lnTo>
                    <a:pt x="1460" y="1636"/>
                  </a:lnTo>
                  <a:lnTo>
                    <a:pt x="14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3" name="Google Shape;8983;p107"/>
            <p:cNvSpPr/>
            <p:nvPr/>
          </p:nvSpPr>
          <p:spPr>
            <a:xfrm rot="5400000">
              <a:off x="5785363" y="1787738"/>
              <a:ext cx="36500" cy="41050"/>
            </a:xfrm>
            <a:custGeom>
              <a:avLst/>
              <a:gdLst/>
              <a:ahLst/>
              <a:cxnLst/>
              <a:rect l="l" t="t" r="r" b="b"/>
              <a:pathLst>
                <a:path w="1460" h="1642" extrusionOk="0">
                  <a:moveTo>
                    <a:pt x="1" y="1"/>
                  </a:moveTo>
                  <a:lnTo>
                    <a:pt x="1" y="1641"/>
                  </a:lnTo>
                  <a:lnTo>
                    <a:pt x="849" y="1165"/>
                  </a:lnTo>
                  <a:lnTo>
                    <a:pt x="1460" y="823"/>
                  </a:lnTo>
                  <a:lnTo>
                    <a:pt x="849" y="47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4" name="Google Shape;8984;p107"/>
            <p:cNvSpPr/>
            <p:nvPr/>
          </p:nvSpPr>
          <p:spPr>
            <a:xfrm rot="5400000">
              <a:off x="5821900" y="1787800"/>
              <a:ext cx="36500" cy="40925"/>
            </a:xfrm>
            <a:custGeom>
              <a:avLst/>
              <a:gdLst/>
              <a:ahLst/>
              <a:cxnLst/>
              <a:rect l="l" t="t" r="r" b="b"/>
              <a:pathLst>
                <a:path w="1460" h="1637" extrusionOk="0">
                  <a:moveTo>
                    <a:pt x="1460" y="1"/>
                  </a:moveTo>
                  <a:lnTo>
                    <a:pt x="849" y="342"/>
                  </a:lnTo>
                  <a:lnTo>
                    <a:pt x="1" y="818"/>
                  </a:lnTo>
                  <a:lnTo>
                    <a:pt x="849" y="1295"/>
                  </a:lnTo>
                  <a:lnTo>
                    <a:pt x="1460" y="1636"/>
                  </a:lnTo>
                  <a:lnTo>
                    <a:pt x="14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5" name="Google Shape;8985;p107"/>
            <p:cNvSpPr/>
            <p:nvPr/>
          </p:nvSpPr>
          <p:spPr>
            <a:xfrm rot="5400000">
              <a:off x="5860713" y="1787813"/>
              <a:ext cx="36500" cy="40900"/>
            </a:xfrm>
            <a:custGeom>
              <a:avLst/>
              <a:gdLst/>
              <a:ahLst/>
              <a:cxnLst/>
              <a:rect l="l" t="t" r="r" b="b"/>
              <a:pathLst>
                <a:path w="1460" h="1636" extrusionOk="0">
                  <a:moveTo>
                    <a:pt x="1" y="0"/>
                  </a:moveTo>
                  <a:lnTo>
                    <a:pt x="1" y="1636"/>
                  </a:lnTo>
                  <a:lnTo>
                    <a:pt x="849" y="1164"/>
                  </a:lnTo>
                  <a:lnTo>
                    <a:pt x="1460" y="817"/>
                  </a:lnTo>
                  <a:lnTo>
                    <a:pt x="849" y="476"/>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6" name="Google Shape;8986;p107"/>
            <p:cNvSpPr/>
            <p:nvPr/>
          </p:nvSpPr>
          <p:spPr>
            <a:xfrm rot="5400000">
              <a:off x="5897200" y="1787800"/>
              <a:ext cx="36500" cy="40925"/>
            </a:xfrm>
            <a:custGeom>
              <a:avLst/>
              <a:gdLst/>
              <a:ahLst/>
              <a:cxnLst/>
              <a:rect l="l" t="t" r="r" b="b"/>
              <a:pathLst>
                <a:path w="1460" h="1637" extrusionOk="0">
                  <a:moveTo>
                    <a:pt x="1460" y="1"/>
                  </a:moveTo>
                  <a:lnTo>
                    <a:pt x="849" y="342"/>
                  </a:lnTo>
                  <a:lnTo>
                    <a:pt x="1" y="818"/>
                  </a:lnTo>
                  <a:lnTo>
                    <a:pt x="849" y="1295"/>
                  </a:lnTo>
                  <a:lnTo>
                    <a:pt x="1460" y="1636"/>
                  </a:lnTo>
                  <a:lnTo>
                    <a:pt x="14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7" name="Google Shape;8987;p107"/>
            <p:cNvSpPr/>
            <p:nvPr/>
          </p:nvSpPr>
          <p:spPr>
            <a:xfrm rot="5400000">
              <a:off x="5936000" y="1787800"/>
              <a:ext cx="36500" cy="40925"/>
            </a:xfrm>
            <a:custGeom>
              <a:avLst/>
              <a:gdLst/>
              <a:ahLst/>
              <a:cxnLst/>
              <a:rect l="l" t="t" r="r" b="b"/>
              <a:pathLst>
                <a:path w="1460" h="1637" extrusionOk="0">
                  <a:moveTo>
                    <a:pt x="1" y="0"/>
                  </a:moveTo>
                  <a:lnTo>
                    <a:pt x="1" y="1636"/>
                  </a:lnTo>
                  <a:lnTo>
                    <a:pt x="849" y="1159"/>
                  </a:lnTo>
                  <a:lnTo>
                    <a:pt x="1460" y="818"/>
                  </a:lnTo>
                  <a:lnTo>
                    <a:pt x="849" y="476"/>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8" name="Google Shape;8988;p107"/>
            <p:cNvSpPr/>
            <p:nvPr/>
          </p:nvSpPr>
          <p:spPr>
            <a:xfrm rot="5400000">
              <a:off x="5972488" y="1787813"/>
              <a:ext cx="36500" cy="40900"/>
            </a:xfrm>
            <a:custGeom>
              <a:avLst/>
              <a:gdLst/>
              <a:ahLst/>
              <a:cxnLst/>
              <a:rect l="l" t="t" r="r" b="b"/>
              <a:pathLst>
                <a:path w="1460" h="1636" extrusionOk="0">
                  <a:moveTo>
                    <a:pt x="1460" y="0"/>
                  </a:moveTo>
                  <a:lnTo>
                    <a:pt x="849" y="342"/>
                  </a:lnTo>
                  <a:lnTo>
                    <a:pt x="1" y="817"/>
                  </a:lnTo>
                  <a:lnTo>
                    <a:pt x="849" y="1288"/>
                  </a:lnTo>
                  <a:lnTo>
                    <a:pt x="1460" y="1636"/>
                  </a:lnTo>
                  <a:lnTo>
                    <a:pt x="14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9" name="Google Shape;8989;p107"/>
            <p:cNvSpPr/>
            <p:nvPr/>
          </p:nvSpPr>
          <p:spPr>
            <a:xfrm rot="5400000">
              <a:off x="6011300" y="1787800"/>
              <a:ext cx="36500" cy="40925"/>
            </a:xfrm>
            <a:custGeom>
              <a:avLst/>
              <a:gdLst/>
              <a:ahLst/>
              <a:cxnLst/>
              <a:rect l="l" t="t" r="r" b="b"/>
              <a:pathLst>
                <a:path w="1460" h="1637" extrusionOk="0">
                  <a:moveTo>
                    <a:pt x="1" y="1"/>
                  </a:moveTo>
                  <a:lnTo>
                    <a:pt x="1" y="1636"/>
                  </a:lnTo>
                  <a:lnTo>
                    <a:pt x="849" y="1159"/>
                  </a:lnTo>
                  <a:lnTo>
                    <a:pt x="1460" y="818"/>
                  </a:lnTo>
                  <a:lnTo>
                    <a:pt x="849" y="47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0" name="Google Shape;8990;p107"/>
            <p:cNvSpPr/>
            <p:nvPr/>
          </p:nvSpPr>
          <p:spPr>
            <a:xfrm rot="5400000">
              <a:off x="6047838" y="1787738"/>
              <a:ext cx="36500" cy="41050"/>
            </a:xfrm>
            <a:custGeom>
              <a:avLst/>
              <a:gdLst/>
              <a:ahLst/>
              <a:cxnLst/>
              <a:rect l="l" t="t" r="r" b="b"/>
              <a:pathLst>
                <a:path w="1460" h="1642" extrusionOk="0">
                  <a:moveTo>
                    <a:pt x="1460" y="0"/>
                  </a:moveTo>
                  <a:lnTo>
                    <a:pt x="849" y="342"/>
                  </a:lnTo>
                  <a:lnTo>
                    <a:pt x="1" y="823"/>
                  </a:lnTo>
                  <a:lnTo>
                    <a:pt x="849" y="1293"/>
                  </a:lnTo>
                  <a:lnTo>
                    <a:pt x="1460" y="1641"/>
                  </a:lnTo>
                  <a:lnTo>
                    <a:pt x="14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1" name="Google Shape;8991;p107"/>
            <p:cNvSpPr/>
            <p:nvPr/>
          </p:nvSpPr>
          <p:spPr>
            <a:xfrm rot="5400000">
              <a:off x="6086650" y="1787750"/>
              <a:ext cx="36500" cy="41025"/>
            </a:xfrm>
            <a:custGeom>
              <a:avLst/>
              <a:gdLst/>
              <a:ahLst/>
              <a:cxnLst/>
              <a:rect l="l" t="t" r="r" b="b"/>
              <a:pathLst>
                <a:path w="1460" h="1641" extrusionOk="0">
                  <a:moveTo>
                    <a:pt x="1" y="0"/>
                  </a:moveTo>
                  <a:lnTo>
                    <a:pt x="1" y="1641"/>
                  </a:lnTo>
                  <a:lnTo>
                    <a:pt x="849" y="1164"/>
                  </a:lnTo>
                  <a:lnTo>
                    <a:pt x="1460" y="822"/>
                  </a:lnTo>
                  <a:lnTo>
                    <a:pt x="849" y="48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2" name="Google Shape;8992;p107"/>
            <p:cNvSpPr/>
            <p:nvPr/>
          </p:nvSpPr>
          <p:spPr>
            <a:xfrm rot="5400000">
              <a:off x="6123213" y="1787813"/>
              <a:ext cx="36500" cy="40900"/>
            </a:xfrm>
            <a:custGeom>
              <a:avLst/>
              <a:gdLst/>
              <a:ahLst/>
              <a:cxnLst/>
              <a:rect l="l" t="t" r="r" b="b"/>
              <a:pathLst>
                <a:path w="1460" h="1636" extrusionOk="0">
                  <a:moveTo>
                    <a:pt x="1460" y="1"/>
                  </a:moveTo>
                  <a:lnTo>
                    <a:pt x="849" y="342"/>
                  </a:lnTo>
                  <a:lnTo>
                    <a:pt x="1" y="818"/>
                  </a:lnTo>
                  <a:lnTo>
                    <a:pt x="849" y="1294"/>
                  </a:lnTo>
                  <a:lnTo>
                    <a:pt x="1460" y="1635"/>
                  </a:lnTo>
                  <a:lnTo>
                    <a:pt x="14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3" name="Google Shape;8993;p107"/>
            <p:cNvSpPr/>
            <p:nvPr/>
          </p:nvSpPr>
          <p:spPr>
            <a:xfrm rot="5400000">
              <a:off x="6161950" y="1787750"/>
              <a:ext cx="36500" cy="41025"/>
            </a:xfrm>
            <a:custGeom>
              <a:avLst/>
              <a:gdLst/>
              <a:ahLst/>
              <a:cxnLst/>
              <a:rect l="l" t="t" r="r" b="b"/>
              <a:pathLst>
                <a:path w="1460" h="1641" extrusionOk="0">
                  <a:moveTo>
                    <a:pt x="1" y="0"/>
                  </a:moveTo>
                  <a:lnTo>
                    <a:pt x="1" y="1641"/>
                  </a:lnTo>
                  <a:lnTo>
                    <a:pt x="849" y="1164"/>
                  </a:lnTo>
                  <a:lnTo>
                    <a:pt x="1460" y="818"/>
                  </a:lnTo>
                  <a:lnTo>
                    <a:pt x="849" y="476"/>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4" name="Google Shape;8994;p107"/>
            <p:cNvSpPr/>
            <p:nvPr/>
          </p:nvSpPr>
          <p:spPr>
            <a:xfrm rot="5400000">
              <a:off x="6198500" y="1787825"/>
              <a:ext cx="36500" cy="40875"/>
            </a:xfrm>
            <a:custGeom>
              <a:avLst/>
              <a:gdLst/>
              <a:ahLst/>
              <a:cxnLst/>
              <a:rect l="l" t="t" r="r" b="b"/>
              <a:pathLst>
                <a:path w="1460" h="1635" extrusionOk="0">
                  <a:moveTo>
                    <a:pt x="1460" y="0"/>
                  </a:moveTo>
                  <a:lnTo>
                    <a:pt x="849" y="342"/>
                  </a:lnTo>
                  <a:lnTo>
                    <a:pt x="1" y="817"/>
                  </a:lnTo>
                  <a:lnTo>
                    <a:pt x="849" y="1293"/>
                  </a:lnTo>
                  <a:lnTo>
                    <a:pt x="1460" y="1634"/>
                  </a:lnTo>
                  <a:lnTo>
                    <a:pt x="14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5" name="Google Shape;8995;p107"/>
            <p:cNvSpPr/>
            <p:nvPr/>
          </p:nvSpPr>
          <p:spPr>
            <a:xfrm rot="5400000">
              <a:off x="6237313" y="1787813"/>
              <a:ext cx="36500" cy="40900"/>
            </a:xfrm>
            <a:custGeom>
              <a:avLst/>
              <a:gdLst/>
              <a:ahLst/>
              <a:cxnLst/>
              <a:rect l="l" t="t" r="r" b="b"/>
              <a:pathLst>
                <a:path w="1460" h="1636" extrusionOk="0">
                  <a:moveTo>
                    <a:pt x="1" y="1"/>
                  </a:moveTo>
                  <a:lnTo>
                    <a:pt x="1" y="1635"/>
                  </a:lnTo>
                  <a:lnTo>
                    <a:pt x="849" y="1164"/>
                  </a:lnTo>
                  <a:lnTo>
                    <a:pt x="1460" y="818"/>
                  </a:lnTo>
                  <a:lnTo>
                    <a:pt x="849" y="47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6" name="Google Shape;8996;p107"/>
            <p:cNvSpPr/>
            <p:nvPr/>
          </p:nvSpPr>
          <p:spPr>
            <a:xfrm rot="5400000">
              <a:off x="6273800" y="1787825"/>
              <a:ext cx="36500" cy="40875"/>
            </a:xfrm>
            <a:custGeom>
              <a:avLst/>
              <a:gdLst/>
              <a:ahLst/>
              <a:cxnLst/>
              <a:rect l="l" t="t" r="r" b="b"/>
              <a:pathLst>
                <a:path w="1460" h="1635" extrusionOk="0">
                  <a:moveTo>
                    <a:pt x="1460" y="0"/>
                  </a:moveTo>
                  <a:lnTo>
                    <a:pt x="849" y="342"/>
                  </a:lnTo>
                  <a:lnTo>
                    <a:pt x="1" y="818"/>
                  </a:lnTo>
                  <a:lnTo>
                    <a:pt x="849" y="1293"/>
                  </a:lnTo>
                  <a:lnTo>
                    <a:pt x="1460" y="1635"/>
                  </a:lnTo>
                  <a:lnTo>
                    <a:pt x="14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7" name="Google Shape;8997;p107"/>
            <p:cNvSpPr/>
            <p:nvPr/>
          </p:nvSpPr>
          <p:spPr>
            <a:xfrm rot="5400000">
              <a:off x="6312613" y="1787813"/>
              <a:ext cx="36500" cy="40900"/>
            </a:xfrm>
            <a:custGeom>
              <a:avLst/>
              <a:gdLst/>
              <a:ahLst/>
              <a:cxnLst/>
              <a:rect l="l" t="t" r="r" b="b"/>
              <a:pathLst>
                <a:path w="1460" h="1636" extrusionOk="0">
                  <a:moveTo>
                    <a:pt x="1" y="1"/>
                  </a:moveTo>
                  <a:lnTo>
                    <a:pt x="1" y="1635"/>
                  </a:lnTo>
                  <a:lnTo>
                    <a:pt x="849" y="1160"/>
                  </a:lnTo>
                  <a:lnTo>
                    <a:pt x="1460" y="818"/>
                  </a:lnTo>
                  <a:lnTo>
                    <a:pt x="849" y="477"/>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8" name="Google Shape;8998;p107"/>
            <p:cNvSpPr/>
            <p:nvPr/>
          </p:nvSpPr>
          <p:spPr>
            <a:xfrm rot="5400000">
              <a:off x="6349150" y="1787750"/>
              <a:ext cx="36500" cy="41025"/>
            </a:xfrm>
            <a:custGeom>
              <a:avLst/>
              <a:gdLst/>
              <a:ahLst/>
              <a:cxnLst/>
              <a:rect l="l" t="t" r="r" b="b"/>
              <a:pathLst>
                <a:path w="1460" h="1641" extrusionOk="0">
                  <a:moveTo>
                    <a:pt x="1460" y="1"/>
                  </a:moveTo>
                  <a:lnTo>
                    <a:pt x="849" y="347"/>
                  </a:lnTo>
                  <a:lnTo>
                    <a:pt x="1" y="823"/>
                  </a:lnTo>
                  <a:lnTo>
                    <a:pt x="849" y="1299"/>
                  </a:lnTo>
                  <a:lnTo>
                    <a:pt x="1460" y="1640"/>
                  </a:lnTo>
                  <a:lnTo>
                    <a:pt x="14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9" name="Google Shape;8999;p107"/>
            <p:cNvSpPr/>
            <p:nvPr/>
          </p:nvSpPr>
          <p:spPr>
            <a:xfrm rot="5400000">
              <a:off x="6387900" y="1787825"/>
              <a:ext cx="36500" cy="40875"/>
            </a:xfrm>
            <a:custGeom>
              <a:avLst/>
              <a:gdLst/>
              <a:ahLst/>
              <a:cxnLst/>
              <a:rect l="l" t="t" r="r" b="b"/>
              <a:pathLst>
                <a:path w="1460" h="1635" extrusionOk="0">
                  <a:moveTo>
                    <a:pt x="1" y="0"/>
                  </a:moveTo>
                  <a:lnTo>
                    <a:pt x="1" y="1635"/>
                  </a:lnTo>
                  <a:lnTo>
                    <a:pt x="849" y="1159"/>
                  </a:lnTo>
                  <a:lnTo>
                    <a:pt x="1460" y="817"/>
                  </a:lnTo>
                  <a:lnTo>
                    <a:pt x="849" y="476"/>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0" name="Google Shape;9000;p107"/>
            <p:cNvSpPr/>
            <p:nvPr/>
          </p:nvSpPr>
          <p:spPr>
            <a:xfrm rot="5400000">
              <a:off x="6424438" y="1787763"/>
              <a:ext cx="36500" cy="41000"/>
            </a:xfrm>
            <a:custGeom>
              <a:avLst/>
              <a:gdLst/>
              <a:ahLst/>
              <a:cxnLst/>
              <a:rect l="l" t="t" r="r" b="b"/>
              <a:pathLst>
                <a:path w="1460" h="1640" extrusionOk="0">
                  <a:moveTo>
                    <a:pt x="1460" y="0"/>
                  </a:moveTo>
                  <a:lnTo>
                    <a:pt x="849" y="347"/>
                  </a:lnTo>
                  <a:lnTo>
                    <a:pt x="1" y="817"/>
                  </a:lnTo>
                  <a:lnTo>
                    <a:pt x="849" y="1293"/>
                  </a:lnTo>
                  <a:lnTo>
                    <a:pt x="1460" y="1639"/>
                  </a:lnTo>
                  <a:lnTo>
                    <a:pt x="14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1" name="Google Shape;9001;p107"/>
            <p:cNvSpPr/>
            <p:nvPr/>
          </p:nvSpPr>
          <p:spPr>
            <a:xfrm rot="5400000">
              <a:off x="6459113" y="1787738"/>
              <a:ext cx="36500" cy="41050"/>
            </a:xfrm>
            <a:custGeom>
              <a:avLst/>
              <a:gdLst/>
              <a:ahLst/>
              <a:cxnLst/>
              <a:rect l="l" t="t" r="r" b="b"/>
              <a:pathLst>
                <a:path w="1460" h="1642" extrusionOk="0">
                  <a:moveTo>
                    <a:pt x="1" y="1"/>
                  </a:moveTo>
                  <a:lnTo>
                    <a:pt x="1" y="1641"/>
                  </a:lnTo>
                  <a:lnTo>
                    <a:pt x="849" y="1165"/>
                  </a:lnTo>
                  <a:lnTo>
                    <a:pt x="1460" y="818"/>
                  </a:lnTo>
                  <a:lnTo>
                    <a:pt x="849" y="47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2" name="Google Shape;9002;p107"/>
            <p:cNvSpPr/>
            <p:nvPr/>
          </p:nvSpPr>
          <p:spPr>
            <a:xfrm rot="5400000">
              <a:off x="6495650" y="1787800"/>
              <a:ext cx="36500" cy="40925"/>
            </a:xfrm>
            <a:custGeom>
              <a:avLst/>
              <a:gdLst/>
              <a:ahLst/>
              <a:cxnLst/>
              <a:rect l="l" t="t" r="r" b="b"/>
              <a:pathLst>
                <a:path w="1460" h="1637" extrusionOk="0">
                  <a:moveTo>
                    <a:pt x="1460" y="1"/>
                  </a:moveTo>
                  <a:lnTo>
                    <a:pt x="849" y="342"/>
                  </a:lnTo>
                  <a:lnTo>
                    <a:pt x="1" y="818"/>
                  </a:lnTo>
                  <a:lnTo>
                    <a:pt x="849" y="1295"/>
                  </a:lnTo>
                  <a:lnTo>
                    <a:pt x="1460" y="1636"/>
                  </a:lnTo>
                  <a:lnTo>
                    <a:pt x="14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3" name="Google Shape;9003;p107"/>
            <p:cNvSpPr/>
            <p:nvPr/>
          </p:nvSpPr>
          <p:spPr>
            <a:xfrm rot="5400000">
              <a:off x="6531113" y="1787813"/>
              <a:ext cx="36500" cy="40900"/>
            </a:xfrm>
            <a:custGeom>
              <a:avLst/>
              <a:gdLst/>
              <a:ahLst/>
              <a:cxnLst/>
              <a:rect l="l" t="t" r="r" b="b"/>
              <a:pathLst>
                <a:path w="1460" h="1636" extrusionOk="0">
                  <a:moveTo>
                    <a:pt x="1" y="0"/>
                  </a:moveTo>
                  <a:lnTo>
                    <a:pt x="1" y="1636"/>
                  </a:lnTo>
                  <a:lnTo>
                    <a:pt x="849" y="1165"/>
                  </a:lnTo>
                  <a:lnTo>
                    <a:pt x="1460" y="819"/>
                  </a:lnTo>
                  <a:lnTo>
                    <a:pt x="849" y="477"/>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4" name="Google Shape;9004;p107"/>
            <p:cNvSpPr/>
            <p:nvPr/>
          </p:nvSpPr>
          <p:spPr>
            <a:xfrm rot="5400000">
              <a:off x="6567600" y="1787800"/>
              <a:ext cx="36500" cy="40925"/>
            </a:xfrm>
            <a:custGeom>
              <a:avLst/>
              <a:gdLst/>
              <a:ahLst/>
              <a:cxnLst/>
              <a:rect l="l" t="t" r="r" b="b"/>
              <a:pathLst>
                <a:path w="1460" h="1637" extrusionOk="0">
                  <a:moveTo>
                    <a:pt x="1460" y="1"/>
                  </a:moveTo>
                  <a:lnTo>
                    <a:pt x="849" y="342"/>
                  </a:lnTo>
                  <a:lnTo>
                    <a:pt x="1" y="819"/>
                  </a:lnTo>
                  <a:lnTo>
                    <a:pt x="849" y="1295"/>
                  </a:lnTo>
                  <a:lnTo>
                    <a:pt x="1460" y="1637"/>
                  </a:lnTo>
                  <a:lnTo>
                    <a:pt x="14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5" name="Google Shape;9005;p107"/>
            <p:cNvSpPr/>
            <p:nvPr/>
          </p:nvSpPr>
          <p:spPr>
            <a:xfrm rot="5400000">
              <a:off x="6606400" y="1787800"/>
              <a:ext cx="36500" cy="40925"/>
            </a:xfrm>
            <a:custGeom>
              <a:avLst/>
              <a:gdLst/>
              <a:ahLst/>
              <a:cxnLst/>
              <a:rect l="l" t="t" r="r" b="b"/>
              <a:pathLst>
                <a:path w="1460" h="1637" extrusionOk="0">
                  <a:moveTo>
                    <a:pt x="1" y="1"/>
                  </a:moveTo>
                  <a:lnTo>
                    <a:pt x="1" y="1636"/>
                  </a:lnTo>
                  <a:lnTo>
                    <a:pt x="849" y="1161"/>
                  </a:lnTo>
                  <a:lnTo>
                    <a:pt x="1460" y="819"/>
                  </a:lnTo>
                  <a:lnTo>
                    <a:pt x="849" y="477"/>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6" name="Google Shape;9006;p107"/>
            <p:cNvSpPr/>
            <p:nvPr/>
          </p:nvSpPr>
          <p:spPr>
            <a:xfrm rot="5400000">
              <a:off x="6642888" y="1787813"/>
              <a:ext cx="36500" cy="40900"/>
            </a:xfrm>
            <a:custGeom>
              <a:avLst/>
              <a:gdLst/>
              <a:ahLst/>
              <a:cxnLst/>
              <a:rect l="l" t="t" r="r" b="b"/>
              <a:pathLst>
                <a:path w="1460" h="1636" extrusionOk="0">
                  <a:moveTo>
                    <a:pt x="1460" y="0"/>
                  </a:moveTo>
                  <a:lnTo>
                    <a:pt x="849" y="342"/>
                  </a:lnTo>
                  <a:lnTo>
                    <a:pt x="1" y="819"/>
                  </a:lnTo>
                  <a:lnTo>
                    <a:pt x="849" y="1289"/>
                  </a:lnTo>
                  <a:lnTo>
                    <a:pt x="1460" y="1636"/>
                  </a:lnTo>
                  <a:lnTo>
                    <a:pt x="14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7" name="Google Shape;9007;p107"/>
            <p:cNvSpPr/>
            <p:nvPr/>
          </p:nvSpPr>
          <p:spPr>
            <a:xfrm rot="5400000">
              <a:off x="6681700" y="1787800"/>
              <a:ext cx="36500" cy="40925"/>
            </a:xfrm>
            <a:custGeom>
              <a:avLst/>
              <a:gdLst/>
              <a:ahLst/>
              <a:cxnLst/>
              <a:rect l="l" t="t" r="r" b="b"/>
              <a:pathLst>
                <a:path w="1460" h="1637" extrusionOk="0">
                  <a:moveTo>
                    <a:pt x="1" y="1"/>
                  </a:moveTo>
                  <a:lnTo>
                    <a:pt x="1" y="1636"/>
                  </a:lnTo>
                  <a:lnTo>
                    <a:pt x="849" y="1161"/>
                  </a:lnTo>
                  <a:lnTo>
                    <a:pt x="1460" y="819"/>
                  </a:lnTo>
                  <a:lnTo>
                    <a:pt x="849" y="47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8" name="Google Shape;9008;p107"/>
            <p:cNvSpPr/>
            <p:nvPr/>
          </p:nvSpPr>
          <p:spPr>
            <a:xfrm rot="5400000">
              <a:off x="6718238" y="1787738"/>
              <a:ext cx="36500" cy="41050"/>
            </a:xfrm>
            <a:custGeom>
              <a:avLst/>
              <a:gdLst/>
              <a:ahLst/>
              <a:cxnLst/>
              <a:rect l="l" t="t" r="r" b="b"/>
              <a:pathLst>
                <a:path w="1460" h="1642" extrusionOk="0">
                  <a:moveTo>
                    <a:pt x="1460" y="1"/>
                  </a:moveTo>
                  <a:lnTo>
                    <a:pt x="849" y="347"/>
                  </a:lnTo>
                  <a:lnTo>
                    <a:pt x="1" y="824"/>
                  </a:lnTo>
                  <a:lnTo>
                    <a:pt x="849" y="1295"/>
                  </a:lnTo>
                  <a:lnTo>
                    <a:pt x="1460" y="1641"/>
                  </a:lnTo>
                  <a:lnTo>
                    <a:pt x="14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9" name="Google Shape;9009;p107"/>
            <p:cNvSpPr/>
            <p:nvPr/>
          </p:nvSpPr>
          <p:spPr>
            <a:xfrm rot="5400000">
              <a:off x="6756988" y="1787813"/>
              <a:ext cx="36500" cy="40900"/>
            </a:xfrm>
            <a:custGeom>
              <a:avLst/>
              <a:gdLst/>
              <a:ahLst/>
              <a:cxnLst/>
              <a:rect l="l" t="t" r="r" b="b"/>
              <a:pathLst>
                <a:path w="1460" h="1636" extrusionOk="0">
                  <a:moveTo>
                    <a:pt x="1" y="0"/>
                  </a:moveTo>
                  <a:lnTo>
                    <a:pt x="1" y="1636"/>
                  </a:lnTo>
                  <a:lnTo>
                    <a:pt x="849" y="1160"/>
                  </a:lnTo>
                  <a:lnTo>
                    <a:pt x="1460" y="819"/>
                  </a:lnTo>
                  <a:lnTo>
                    <a:pt x="849" y="477"/>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0" name="Google Shape;9010;p107"/>
            <p:cNvSpPr/>
            <p:nvPr/>
          </p:nvSpPr>
          <p:spPr>
            <a:xfrm rot="5400000">
              <a:off x="6793600" y="1787800"/>
              <a:ext cx="36500" cy="40925"/>
            </a:xfrm>
            <a:custGeom>
              <a:avLst/>
              <a:gdLst/>
              <a:ahLst/>
              <a:cxnLst/>
              <a:rect l="l" t="t" r="r" b="b"/>
              <a:pathLst>
                <a:path w="1460" h="1637" extrusionOk="0">
                  <a:moveTo>
                    <a:pt x="1460" y="1"/>
                  </a:moveTo>
                  <a:lnTo>
                    <a:pt x="849" y="342"/>
                  </a:lnTo>
                  <a:lnTo>
                    <a:pt x="1" y="818"/>
                  </a:lnTo>
                  <a:lnTo>
                    <a:pt x="849" y="1295"/>
                  </a:lnTo>
                  <a:lnTo>
                    <a:pt x="1460" y="1637"/>
                  </a:lnTo>
                  <a:lnTo>
                    <a:pt x="14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1" name="Google Shape;9011;p107"/>
            <p:cNvSpPr/>
            <p:nvPr/>
          </p:nvSpPr>
          <p:spPr>
            <a:xfrm rot="5400000">
              <a:off x="6832338" y="1787738"/>
              <a:ext cx="36500" cy="41050"/>
            </a:xfrm>
            <a:custGeom>
              <a:avLst/>
              <a:gdLst/>
              <a:ahLst/>
              <a:cxnLst/>
              <a:rect l="l" t="t" r="r" b="b"/>
              <a:pathLst>
                <a:path w="1460" h="1642" extrusionOk="0">
                  <a:moveTo>
                    <a:pt x="1" y="0"/>
                  </a:moveTo>
                  <a:lnTo>
                    <a:pt x="1" y="1641"/>
                  </a:lnTo>
                  <a:lnTo>
                    <a:pt x="849" y="1165"/>
                  </a:lnTo>
                  <a:lnTo>
                    <a:pt x="1460" y="824"/>
                  </a:lnTo>
                  <a:lnTo>
                    <a:pt x="849" y="476"/>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2" name="Google Shape;9012;p107"/>
            <p:cNvSpPr/>
            <p:nvPr/>
          </p:nvSpPr>
          <p:spPr>
            <a:xfrm rot="5400000">
              <a:off x="6868888" y="1787813"/>
              <a:ext cx="36500" cy="40900"/>
            </a:xfrm>
            <a:custGeom>
              <a:avLst/>
              <a:gdLst/>
              <a:ahLst/>
              <a:cxnLst/>
              <a:rect l="l" t="t" r="r" b="b"/>
              <a:pathLst>
                <a:path w="1460" h="1636" extrusionOk="0">
                  <a:moveTo>
                    <a:pt x="1460" y="0"/>
                  </a:moveTo>
                  <a:lnTo>
                    <a:pt x="849" y="342"/>
                  </a:lnTo>
                  <a:lnTo>
                    <a:pt x="1" y="817"/>
                  </a:lnTo>
                  <a:lnTo>
                    <a:pt x="849" y="1294"/>
                  </a:lnTo>
                  <a:lnTo>
                    <a:pt x="1460" y="1636"/>
                  </a:lnTo>
                  <a:lnTo>
                    <a:pt x="14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3" name="Google Shape;9013;p107"/>
            <p:cNvSpPr/>
            <p:nvPr/>
          </p:nvSpPr>
          <p:spPr>
            <a:xfrm rot="5400000">
              <a:off x="6907638" y="1787738"/>
              <a:ext cx="36500" cy="41050"/>
            </a:xfrm>
            <a:custGeom>
              <a:avLst/>
              <a:gdLst/>
              <a:ahLst/>
              <a:cxnLst/>
              <a:rect l="l" t="t" r="r" b="b"/>
              <a:pathLst>
                <a:path w="1460" h="1642" extrusionOk="0">
                  <a:moveTo>
                    <a:pt x="1" y="1"/>
                  </a:moveTo>
                  <a:lnTo>
                    <a:pt x="1" y="1641"/>
                  </a:lnTo>
                  <a:lnTo>
                    <a:pt x="849" y="1166"/>
                  </a:lnTo>
                  <a:lnTo>
                    <a:pt x="1460" y="818"/>
                  </a:lnTo>
                  <a:lnTo>
                    <a:pt x="849" y="47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4" name="Google Shape;9014;p107"/>
            <p:cNvSpPr/>
            <p:nvPr/>
          </p:nvSpPr>
          <p:spPr>
            <a:xfrm rot="5400000">
              <a:off x="6944175" y="1787800"/>
              <a:ext cx="36500" cy="40925"/>
            </a:xfrm>
            <a:custGeom>
              <a:avLst/>
              <a:gdLst/>
              <a:ahLst/>
              <a:cxnLst/>
              <a:rect l="l" t="t" r="r" b="b"/>
              <a:pathLst>
                <a:path w="1460" h="1637" extrusionOk="0">
                  <a:moveTo>
                    <a:pt x="1460" y="1"/>
                  </a:moveTo>
                  <a:lnTo>
                    <a:pt x="849" y="342"/>
                  </a:lnTo>
                  <a:lnTo>
                    <a:pt x="1" y="818"/>
                  </a:lnTo>
                  <a:lnTo>
                    <a:pt x="849" y="1295"/>
                  </a:lnTo>
                  <a:lnTo>
                    <a:pt x="1460" y="1636"/>
                  </a:lnTo>
                  <a:lnTo>
                    <a:pt x="14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5" name="Google Shape;9015;p107"/>
            <p:cNvSpPr/>
            <p:nvPr/>
          </p:nvSpPr>
          <p:spPr>
            <a:xfrm rot="5400000">
              <a:off x="6982988" y="1787813"/>
              <a:ext cx="36500" cy="40900"/>
            </a:xfrm>
            <a:custGeom>
              <a:avLst/>
              <a:gdLst/>
              <a:ahLst/>
              <a:cxnLst/>
              <a:rect l="l" t="t" r="r" b="b"/>
              <a:pathLst>
                <a:path w="1460" h="1636" extrusionOk="0">
                  <a:moveTo>
                    <a:pt x="1" y="0"/>
                  </a:moveTo>
                  <a:lnTo>
                    <a:pt x="1" y="1636"/>
                  </a:lnTo>
                  <a:lnTo>
                    <a:pt x="849" y="1159"/>
                  </a:lnTo>
                  <a:lnTo>
                    <a:pt x="1460" y="817"/>
                  </a:lnTo>
                  <a:lnTo>
                    <a:pt x="849" y="476"/>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6" name="Google Shape;9016;p107"/>
            <p:cNvSpPr/>
            <p:nvPr/>
          </p:nvSpPr>
          <p:spPr>
            <a:xfrm rot="5400000">
              <a:off x="7019538" y="1787738"/>
              <a:ext cx="36500" cy="41050"/>
            </a:xfrm>
            <a:custGeom>
              <a:avLst/>
              <a:gdLst/>
              <a:ahLst/>
              <a:cxnLst/>
              <a:rect l="l" t="t" r="r" b="b"/>
              <a:pathLst>
                <a:path w="1460" h="1642" extrusionOk="0">
                  <a:moveTo>
                    <a:pt x="1460" y="1"/>
                  </a:moveTo>
                  <a:lnTo>
                    <a:pt x="849" y="347"/>
                  </a:lnTo>
                  <a:lnTo>
                    <a:pt x="1" y="823"/>
                  </a:lnTo>
                  <a:lnTo>
                    <a:pt x="849" y="1300"/>
                  </a:lnTo>
                  <a:lnTo>
                    <a:pt x="1460" y="1641"/>
                  </a:lnTo>
                  <a:lnTo>
                    <a:pt x="14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7" name="Google Shape;9017;p107"/>
            <p:cNvSpPr/>
            <p:nvPr/>
          </p:nvSpPr>
          <p:spPr>
            <a:xfrm rot="5400000">
              <a:off x="7058275" y="1787800"/>
              <a:ext cx="36500" cy="40925"/>
            </a:xfrm>
            <a:custGeom>
              <a:avLst/>
              <a:gdLst/>
              <a:ahLst/>
              <a:cxnLst/>
              <a:rect l="l" t="t" r="r" b="b"/>
              <a:pathLst>
                <a:path w="1460" h="1637" extrusionOk="0">
                  <a:moveTo>
                    <a:pt x="1" y="0"/>
                  </a:moveTo>
                  <a:lnTo>
                    <a:pt x="1" y="1636"/>
                  </a:lnTo>
                  <a:lnTo>
                    <a:pt x="849" y="1159"/>
                  </a:lnTo>
                  <a:lnTo>
                    <a:pt x="1460" y="818"/>
                  </a:lnTo>
                  <a:lnTo>
                    <a:pt x="849" y="476"/>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8" name="Google Shape;9018;p107"/>
            <p:cNvSpPr/>
            <p:nvPr/>
          </p:nvSpPr>
          <p:spPr>
            <a:xfrm rot="5400000">
              <a:off x="7094825" y="1787750"/>
              <a:ext cx="36500" cy="41025"/>
            </a:xfrm>
            <a:custGeom>
              <a:avLst/>
              <a:gdLst/>
              <a:ahLst/>
              <a:cxnLst/>
              <a:rect l="l" t="t" r="r" b="b"/>
              <a:pathLst>
                <a:path w="1460" h="1641" extrusionOk="0">
                  <a:moveTo>
                    <a:pt x="1460" y="0"/>
                  </a:moveTo>
                  <a:lnTo>
                    <a:pt x="849" y="347"/>
                  </a:lnTo>
                  <a:lnTo>
                    <a:pt x="1" y="817"/>
                  </a:lnTo>
                  <a:lnTo>
                    <a:pt x="849" y="1294"/>
                  </a:lnTo>
                  <a:lnTo>
                    <a:pt x="1460" y="1641"/>
                  </a:lnTo>
                  <a:lnTo>
                    <a:pt x="14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9" name="Google Shape;9019;p107"/>
            <p:cNvSpPr/>
            <p:nvPr/>
          </p:nvSpPr>
          <p:spPr>
            <a:xfrm rot="5400000">
              <a:off x="7129513" y="1787738"/>
              <a:ext cx="36500" cy="41050"/>
            </a:xfrm>
            <a:custGeom>
              <a:avLst/>
              <a:gdLst/>
              <a:ahLst/>
              <a:cxnLst/>
              <a:rect l="l" t="t" r="r" b="b"/>
              <a:pathLst>
                <a:path w="1460" h="1642" extrusionOk="0">
                  <a:moveTo>
                    <a:pt x="1" y="1"/>
                  </a:moveTo>
                  <a:lnTo>
                    <a:pt x="1" y="1642"/>
                  </a:lnTo>
                  <a:lnTo>
                    <a:pt x="849" y="1166"/>
                  </a:lnTo>
                  <a:lnTo>
                    <a:pt x="1460" y="824"/>
                  </a:lnTo>
                  <a:lnTo>
                    <a:pt x="849" y="47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0" name="Google Shape;9020;p107"/>
            <p:cNvSpPr/>
            <p:nvPr/>
          </p:nvSpPr>
          <p:spPr>
            <a:xfrm rot="5400000">
              <a:off x="7166050" y="1787800"/>
              <a:ext cx="36500" cy="40925"/>
            </a:xfrm>
            <a:custGeom>
              <a:avLst/>
              <a:gdLst/>
              <a:ahLst/>
              <a:cxnLst/>
              <a:rect l="l" t="t" r="r" b="b"/>
              <a:pathLst>
                <a:path w="1460" h="1637" extrusionOk="0">
                  <a:moveTo>
                    <a:pt x="1460" y="1"/>
                  </a:moveTo>
                  <a:lnTo>
                    <a:pt x="849" y="342"/>
                  </a:lnTo>
                  <a:lnTo>
                    <a:pt x="1" y="819"/>
                  </a:lnTo>
                  <a:lnTo>
                    <a:pt x="849" y="1295"/>
                  </a:lnTo>
                  <a:lnTo>
                    <a:pt x="1460" y="1636"/>
                  </a:lnTo>
                  <a:lnTo>
                    <a:pt x="14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8959;p107">
            <a:extLst>
              <a:ext uri="{FF2B5EF4-FFF2-40B4-BE49-F238E27FC236}">
                <a16:creationId xmlns:a16="http://schemas.microsoft.com/office/drawing/2014/main" id="{ADCE88D2-0881-8F91-7887-B35C2E814B3B}"/>
              </a:ext>
            </a:extLst>
          </p:cNvPr>
          <p:cNvSpPr txBox="1"/>
          <p:nvPr/>
        </p:nvSpPr>
        <p:spPr>
          <a:xfrm>
            <a:off x="6445624" y="2140877"/>
            <a:ext cx="2493401" cy="2800007"/>
          </a:xfrm>
          <a:prstGeom prst="rect">
            <a:avLst/>
          </a:prstGeom>
          <a:noFill/>
          <a:ln>
            <a:noFill/>
          </a:ln>
        </p:spPr>
        <p:txBody>
          <a:bodyPr spcFirstLastPara="1" wrap="square" lIns="91425" tIns="91425" rIns="91425" bIns="91425" anchor="t" anchorCtr="0">
            <a:noAutofit/>
          </a:bodyPr>
          <a:lstStyle/>
          <a:p>
            <a:pPr algn="ctr"/>
            <a:r>
              <a:rPr lang="en">
                <a:solidFill>
                  <a:schemeClr val="bg2"/>
                </a:solidFill>
              </a:rPr>
              <a:t>It became</a:t>
            </a:r>
            <a:r>
              <a:rPr lang="en">
                <a:solidFill>
                  <a:srgbClr val="1A1A1A"/>
                </a:solidFill>
              </a:rPr>
              <a:t> </a:t>
            </a:r>
            <a:r>
              <a:rPr lang="en">
                <a:solidFill>
                  <a:schemeClr val="bg2"/>
                </a:solidFill>
              </a:rPr>
              <a:t>synonymous with the black civil rights movement of the 1950s and ‘60s. </a:t>
            </a:r>
          </a:p>
          <a:p>
            <a:pPr algn="ctr"/>
            <a:endParaRPr lang="en">
              <a:solidFill>
                <a:schemeClr val="bg2"/>
              </a:solidFill>
              <a:ea typeface="Barlow"/>
            </a:endParaRPr>
          </a:p>
          <a:p>
            <a:pPr algn="ctr"/>
            <a:r>
              <a:rPr lang="en">
                <a:solidFill>
                  <a:schemeClr val="bg1"/>
                </a:solidFill>
              </a:rPr>
              <a:t>Lyrics Extract</a:t>
            </a:r>
          </a:p>
          <a:p>
            <a:pPr algn="ctr"/>
            <a:r>
              <a:rPr lang="en" i="1">
                <a:solidFill>
                  <a:schemeClr val="bg1"/>
                </a:solidFill>
                <a:latin typeface="Segoe UI"/>
                <a:cs typeface="Segoe UI"/>
              </a:rPr>
              <a:t>“We shall overcome</a:t>
            </a:r>
            <a:endParaRPr lang="en">
              <a:solidFill>
                <a:schemeClr val="bg1"/>
              </a:solidFill>
            </a:endParaRPr>
          </a:p>
          <a:p>
            <a:pPr algn="ctr"/>
            <a:r>
              <a:rPr lang="en" i="1">
                <a:solidFill>
                  <a:schemeClr val="bg1"/>
                </a:solidFill>
                <a:latin typeface="Segoe UI"/>
                <a:cs typeface="Segoe UI"/>
              </a:rPr>
              <a:t>We shall overcome</a:t>
            </a:r>
            <a:endParaRPr lang="en">
              <a:solidFill>
                <a:schemeClr val="bg1"/>
              </a:solidFill>
            </a:endParaRPr>
          </a:p>
          <a:p>
            <a:pPr algn="ctr"/>
            <a:r>
              <a:rPr lang="en" i="1">
                <a:solidFill>
                  <a:schemeClr val="bg1"/>
                </a:solidFill>
                <a:latin typeface="Segoe UI"/>
                <a:cs typeface="Segoe UI"/>
              </a:rPr>
              <a:t>We shall overcome some day</a:t>
            </a:r>
            <a:endParaRPr lang="en">
              <a:solidFill>
                <a:schemeClr val="bg1"/>
              </a:solidFill>
            </a:endParaRPr>
          </a:p>
          <a:p>
            <a:pPr algn="ctr"/>
            <a:r>
              <a:rPr lang="en" i="1">
                <a:solidFill>
                  <a:schemeClr val="bg1"/>
                </a:solidFill>
                <a:latin typeface="Segoe UI"/>
                <a:cs typeface="Segoe UI"/>
              </a:rPr>
              <a:t>Oh Deep in my heart, I do believe that</a:t>
            </a:r>
            <a:endParaRPr lang="en">
              <a:solidFill>
                <a:schemeClr val="bg1"/>
              </a:solidFill>
            </a:endParaRPr>
          </a:p>
          <a:p>
            <a:pPr algn="ctr"/>
            <a:r>
              <a:rPr lang="en" i="1">
                <a:solidFill>
                  <a:schemeClr val="bg1"/>
                </a:solidFill>
                <a:latin typeface="Segoe UI"/>
                <a:cs typeface="Segoe UI"/>
              </a:rPr>
              <a:t>We shall overcome some day”</a:t>
            </a:r>
            <a:endParaRPr lang="en">
              <a:solidFill>
                <a:schemeClr val="bg1"/>
              </a:solidFill>
            </a:endParaRPr>
          </a:p>
          <a:p>
            <a:pPr algn="ctr"/>
            <a:endParaRPr lang="en">
              <a:solidFill>
                <a:schemeClr val="lt1"/>
              </a:solidFill>
              <a:latin typeface="Barlow"/>
              <a:ea typeface="Barlow"/>
              <a:cs typeface="Barlow"/>
            </a:endParaRPr>
          </a:p>
        </p:txBody>
      </p:sp>
      <p:sp>
        <p:nvSpPr>
          <p:cNvPr id="3" name="Google Shape;8958;p107">
            <a:extLst>
              <a:ext uri="{FF2B5EF4-FFF2-40B4-BE49-F238E27FC236}">
                <a16:creationId xmlns:a16="http://schemas.microsoft.com/office/drawing/2014/main" id="{4A37B655-ADF0-61F1-85FD-F9402EBA772C}"/>
              </a:ext>
            </a:extLst>
          </p:cNvPr>
          <p:cNvSpPr txBox="1"/>
          <p:nvPr/>
        </p:nvSpPr>
        <p:spPr>
          <a:xfrm>
            <a:off x="6760101" y="1654091"/>
            <a:ext cx="1986600" cy="521100"/>
          </a:xfrm>
          <a:prstGeom prst="rect">
            <a:avLst/>
          </a:prstGeom>
          <a:noFill/>
          <a:ln>
            <a:noFill/>
          </a:ln>
        </p:spPr>
        <p:txBody>
          <a:bodyPr spcFirstLastPara="1" wrap="square" lIns="91425" tIns="91425" rIns="91425" bIns="91425" anchor="ctr" anchorCtr="0">
            <a:noAutofit/>
          </a:bodyPr>
          <a:lstStyle/>
          <a:p>
            <a:pPr marL="0" lvl="0" indent="0" algn="ctr" rtl="0">
              <a:lnSpc>
                <a:spcPct val="120000"/>
              </a:lnSpc>
              <a:spcBef>
                <a:spcPts val="0"/>
              </a:spcBef>
              <a:spcAft>
                <a:spcPts val="400"/>
              </a:spcAft>
              <a:buNone/>
            </a:pPr>
            <a:r>
              <a:rPr lang="en" sz="2000" b="1">
                <a:solidFill>
                  <a:schemeClr val="accent4"/>
                </a:solidFill>
                <a:latin typeface="Antonio"/>
                <a:ea typeface="Antonio"/>
                <a:cs typeface="Antonio"/>
              </a:rPr>
              <a:t>1901</a:t>
            </a:r>
          </a:p>
        </p:txBody>
      </p:sp>
      <p:sp>
        <p:nvSpPr>
          <p:cNvPr id="4" name="Google Shape;8960;p107">
            <a:extLst>
              <a:ext uri="{FF2B5EF4-FFF2-40B4-BE49-F238E27FC236}">
                <a16:creationId xmlns:a16="http://schemas.microsoft.com/office/drawing/2014/main" id="{1BF82878-9659-E5CC-9EF8-059FCD7C3861}"/>
              </a:ext>
            </a:extLst>
          </p:cNvPr>
          <p:cNvSpPr txBox="1"/>
          <p:nvPr/>
        </p:nvSpPr>
        <p:spPr>
          <a:xfrm>
            <a:off x="6381037" y="1028143"/>
            <a:ext cx="2615332" cy="465515"/>
          </a:xfrm>
          <a:prstGeom prst="rect">
            <a:avLst/>
          </a:prstGeom>
          <a:noFill/>
          <a:ln>
            <a:noFill/>
          </a:ln>
        </p:spPr>
        <p:txBody>
          <a:bodyPr spcFirstLastPara="1" wrap="square" lIns="91425" tIns="91425" rIns="91425" bIns="91425" anchor="ctr" anchorCtr="0">
            <a:noAutofit/>
          </a:bodyPr>
          <a:lstStyle/>
          <a:p>
            <a:pPr algn="ctr">
              <a:lnSpc>
                <a:spcPct val="120000"/>
              </a:lnSpc>
              <a:spcAft>
                <a:spcPts val="400"/>
              </a:spcAft>
            </a:pPr>
            <a:r>
              <a:rPr lang="en-US" sz="1600" b="1">
                <a:solidFill>
                  <a:schemeClr val="dk2"/>
                </a:solidFill>
                <a:latin typeface="Antonio"/>
                <a:hlinkClick r:id="rId5">
                  <a:extLst>
                    <a:ext uri="{A12FA001-AC4F-418D-AE19-62706E023703}">
                      <ahyp:hlinkClr xmlns:ahyp="http://schemas.microsoft.com/office/drawing/2018/hyperlinkcolor" val="tx"/>
                    </a:ext>
                  </a:extLst>
                </a:hlinkClick>
              </a:rPr>
              <a:t>We Shall Overcome</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024"/>
        <p:cNvGrpSpPr/>
        <p:nvPr/>
      </p:nvGrpSpPr>
      <p:grpSpPr>
        <a:xfrm>
          <a:off x="0" y="0"/>
          <a:ext cx="0" cy="0"/>
          <a:chOff x="0" y="0"/>
          <a:chExt cx="0" cy="0"/>
        </a:xfrm>
      </p:grpSpPr>
      <p:sp>
        <p:nvSpPr>
          <p:cNvPr id="9025" name="Google Shape;9025;p108"/>
          <p:cNvSpPr txBox="1">
            <a:spLocks noGrp="1"/>
          </p:cNvSpPr>
          <p:nvPr>
            <p:ph type="title"/>
          </p:nvPr>
        </p:nvSpPr>
        <p:spPr>
          <a:xfrm>
            <a:off x="676868" y="141028"/>
            <a:ext cx="7704000" cy="572700"/>
          </a:xfrm>
          <a:prstGeom prst="rect">
            <a:avLst/>
          </a:prstGeom>
        </p:spPr>
        <p:txBody>
          <a:bodyPr spcFirstLastPara="1" wrap="square" lIns="91425" tIns="91425" rIns="91425" bIns="91425" anchor="ctr" anchorCtr="0">
            <a:noAutofit/>
          </a:bodyPr>
          <a:lstStyle/>
          <a:p>
            <a:r>
              <a:rPr lang="en"/>
              <a:t>MUSIC: THE TIMELESS WEAPON</a:t>
            </a:r>
          </a:p>
        </p:txBody>
      </p:sp>
      <p:sp>
        <p:nvSpPr>
          <p:cNvPr id="9026" name="Google Shape;9026;p108"/>
          <p:cNvSpPr/>
          <p:nvPr/>
        </p:nvSpPr>
        <p:spPr>
          <a:xfrm>
            <a:off x="0" y="866397"/>
            <a:ext cx="6885600" cy="41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7" name="Google Shape;9027;p108"/>
          <p:cNvSpPr txBox="1"/>
          <p:nvPr/>
        </p:nvSpPr>
        <p:spPr>
          <a:xfrm>
            <a:off x="574220" y="1287468"/>
            <a:ext cx="1986600" cy="521100"/>
          </a:xfrm>
          <a:prstGeom prst="rect">
            <a:avLst/>
          </a:prstGeom>
          <a:noFill/>
          <a:ln>
            <a:noFill/>
          </a:ln>
        </p:spPr>
        <p:txBody>
          <a:bodyPr spcFirstLastPara="1" wrap="square" lIns="91425" tIns="91425" rIns="91425" bIns="91425" anchor="ctr" anchorCtr="0">
            <a:noAutofit/>
          </a:bodyPr>
          <a:lstStyle/>
          <a:p>
            <a:pPr marL="0" lvl="0" indent="0" algn="ctr" rtl="0">
              <a:lnSpc>
                <a:spcPct val="120000"/>
              </a:lnSpc>
              <a:spcBef>
                <a:spcPts val="0"/>
              </a:spcBef>
              <a:spcAft>
                <a:spcPts val="400"/>
              </a:spcAft>
              <a:buNone/>
            </a:pPr>
            <a:r>
              <a:rPr lang="en" sz="2000" b="1">
                <a:solidFill>
                  <a:schemeClr val="accent4"/>
                </a:solidFill>
                <a:latin typeface="Antonio"/>
                <a:ea typeface="Antonio"/>
                <a:cs typeface="Antonio"/>
                <a:sym typeface="Antonio"/>
              </a:rPr>
              <a:t>1939</a:t>
            </a:r>
            <a:endParaRPr sz="2000" b="1">
              <a:solidFill>
                <a:schemeClr val="accent4"/>
              </a:solidFill>
              <a:latin typeface="Antonio"/>
              <a:ea typeface="Antonio"/>
              <a:cs typeface="Antonio"/>
              <a:sym typeface="Antonio"/>
            </a:endParaRPr>
          </a:p>
        </p:txBody>
      </p:sp>
      <p:sp>
        <p:nvSpPr>
          <p:cNvPr id="9028" name="Google Shape;9028;p108"/>
          <p:cNvSpPr txBox="1"/>
          <p:nvPr/>
        </p:nvSpPr>
        <p:spPr>
          <a:xfrm>
            <a:off x="574220" y="1873072"/>
            <a:ext cx="1932685" cy="2239290"/>
          </a:xfrm>
          <a:prstGeom prst="rect">
            <a:avLst/>
          </a:prstGeom>
          <a:noFill/>
          <a:ln>
            <a:noFill/>
          </a:ln>
        </p:spPr>
        <p:txBody>
          <a:bodyPr spcFirstLastPara="1" wrap="square" lIns="91425" tIns="91425" rIns="91425" bIns="91425" anchor="t" anchorCtr="0">
            <a:noAutofit/>
          </a:bodyPr>
          <a:lstStyle/>
          <a:p>
            <a:pPr algn="ctr"/>
            <a:r>
              <a:rPr lang="en" sz="1300">
                <a:solidFill>
                  <a:schemeClr val="bg2"/>
                </a:solidFill>
              </a:rPr>
              <a:t>The song talks about the horrifying lynching of Black Americans in the 1930s.</a:t>
            </a:r>
            <a:endParaRPr lang="en-US">
              <a:solidFill>
                <a:schemeClr val="bg2"/>
              </a:solidFill>
            </a:endParaRPr>
          </a:p>
          <a:p>
            <a:pPr algn="ctr"/>
            <a:endParaRPr lang="en">
              <a:solidFill>
                <a:srgbClr val="0D0D0D"/>
              </a:solidFill>
            </a:endParaRPr>
          </a:p>
          <a:p>
            <a:pPr algn="ctr"/>
            <a:r>
              <a:rPr lang="en">
                <a:solidFill>
                  <a:schemeClr val="bg1"/>
                </a:solidFill>
              </a:rPr>
              <a:t>Lyric Extract</a:t>
            </a:r>
          </a:p>
          <a:p>
            <a:pPr algn="ctr"/>
            <a:r>
              <a:rPr lang="en" sz="1300" i="1">
                <a:solidFill>
                  <a:schemeClr val="bg1"/>
                </a:solidFill>
              </a:rPr>
              <a:t>“Black bodies swinging in the southern breeze/ Strange fruit hanging from the poplar trees.”</a:t>
            </a:r>
            <a:endParaRPr lang="en">
              <a:solidFill>
                <a:schemeClr val="bg1"/>
              </a:solidFill>
            </a:endParaRPr>
          </a:p>
          <a:p>
            <a:pPr marL="0" marR="0" lvl="0" indent="0" algn="ctr">
              <a:lnSpc>
                <a:spcPct val="100000"/>
              </a:lnSpc>
              <a:spcBef>
                <a:spcPts val="0"/>
              </a:spcBef>
              <a:spcAft>
                <a:spcPts val="0"/>
              </a:spcAft>
              <a:buNone/>
            </a:pPr>
            <a:endParaRPr lang="en">
              <a:solidFill>
                <a:schemeClr val="lt1"/>
              </a:solidFill>
              <a:latin typeface="Barlow"/>
              <a:ea typeface="Barlow"/>
              <a:cs typeface="Barlow"/>
            </a:endParaRPr>
          </a:p>
        </p:txBody>
      </p:sp>
      <p:sp>
        <p:nvSpPr>
          <p:cNvPr id="9029" name="Google Shape;9029;p108"/>
          <p:cNvSpPr txBox="1"/>
          <p:nvPr/>
        </p:nvSpPr>
        <p:spPr>
          <a:xfrm>
            <a:off x="852920" y="920312"/>
            <a:ext cx="1429200" cy="411600"/>
          </a:xfrm>
          <a:prstGeom prst="rect">
            <a:avLst/>
          </a:prstGeom>
          <a:noFill/>
          <a:ln>
            <a:noFill/>
          </a:ln>
        </p:spPr>
        <p:txBody>
          <a:bodyPr spcFirstLastPara="1" wrap="square" lIns="91425" tIns="91425" rIns="91425" bIns="91425" anchor="ctr" anchorCtr="0">
            <a:noAutofit/>
          </a:bodyPr>
          <a:lstStyle/>
          <a:p>
            <a:pPr algn="ctr">
              <a:lnSpc>
                <a:spcPct val="120000"/>
              </a:lnSpc>
              <a:spcAft>
                <a:spcPts val="400"/>
              </a:spcAft>
            </a:pPr>
            <a:r>
              <a:rPr lang="en" sz="1600" b="1" u="sng">
                <a:solidFill>
                  <a:schemeClr val="dk2"/>
                </a:solidFill>
                <a:latin typeface="Antonio"/>
                <a:ea typeface="Antonio"/>
                <a:cs typeface="Antonio"/>
              </a:rPr>
              <a:t>Strange Fruit</a:t>
            </a:r>
          </a:p>
        </p:txBody>
      </p:sp>
      <p:sp>
        <p:nvSpPr>
          <p:cNvPr id="9035" name="Google Shape;9035;p108"/>
          <p:cNvSpPr txBox="1"/>
          <p:nvPr/>
        </p:nvSpPr>
        <p:spPr>
          <a:xfrm>
            <a:off x="4182960" y="1341384"/>
            <a:ext cx="1986600" cy="521100"/>
          </a:xfrm>
          <a:prstGeom prst="rect">
            <a:avLst/>
          </a:prstGeom>
          <a:noFill/>
          <a:ln>
            <a:noFill/>
          </a:ln>
        </p:spPr>
        <p:txBody>
          <a:bodyPr spcFirstLastPara="1" wrap="square" lIns="91425" tIns="91425" rIns="91425" bIns="91425" anchor="ctr" anchorCtr="0">
            <a:noAutofit/>
          </a:bodyPr>
          <a:lstStyle/>
          <a:p>
            <a:pPr marL="0" lvl="0" indent="0" algn="ctr">
              <a:lnSpc>
                <a:spcPct val="120000"/>
              </a:lnSpc>
              <a:spcBef>
                <a:spcPts val="0"/>
              </a:spcBef>
              <a:spcAft>
                <a:spcPts val="400"/>
              </a:spcAft>
              <a:buNone/>
            </a:pPr>
            <a:r>
              <a:rPr lang="en" sz="2000" b="1">
                <a:solidFill>
                  <a:schemeClr val="accent4"/>
                </a:solidFill>
                <a:latin typeface="Antonio"/>
                <a:sym typeface="Antonio"/>
              </a:rPr>
              <a:t>1964</a:t>
            </a:r>
            <a:endParaRPr lang="en-US"/>
          </a:p>
        </p:txBody>
      </p:sp>
      <p:sp>
        <p:nvSpPr>
          <p:cNvPr id="9036" name="Google Shape;9036;p108"/>
          <p:cNvSpPr txBox="1"/>
          <p:nvPr/>
        </p:nvSpPr>
        <p:spPr>
          <a:xfrm>
            <a:off x="3881036" y="1819157"/>
            <a:ext cx="2601231" cy="3166630"/>
          </a:xfrm>
          <a:prstGeom prst="rect">
            <a:avLst/>
          </a:prstGeom>
          <a:noFill/>
          <a:ln>
            <a:noFill/>
          </a:ln>
        </p:spPr>
        <p:txBody>
          <a:bodyPr spcFirstLastPara="1" wrap="square" lIns="91425" tIns="91425" rIns="91425" bIns="91425" anchor="t" anchorCtr="0">
            <a:noAutofit/>
          </a:bodyPr>
          <a:lstStyle/>
          <a:p>
            <a:pPr algn="ctr"/>
            <a:r>
              <a:rPr lang="en">
                <a:solidFill>
                  <a:schemeClr val="bg2"/>
                </a:solidFill>
                <a:ea typeface="Barlow"/>
                <a:sym typeface="Barlow"/>
              </a:rPr>
              <a:t>The song was a response to the murder of </a:t>
            </a:r>
            <a:r>
              <a:rPr lang="en" sz="1300">
                <a:solidFill>
                  <a:schemeClr val="bg2"/>
                </a:solidFill>
                <a:ea typeface="Barlow"/>
                <a:sym typeface="Barlow"/>
              </a:rPr>
              <a:t>Emmett Till and Medgar Evers in Mississippi</a:t>
            </a:r>
            <a:r>
              <a:rPr lang="en">
                <a:solidFill>
                  <a:schemeClr val="bg2"/>
                </a:solidFill>
                <a:ea typeface="Barlow"/>
                <a:sym typeface="Barlow"/>
              </a:rPr>
              <a:t>, and the 16th Street Baptist Church bombing in Birmingham, Alabama.</a:t>
            </a:r>
            <a:endParaRPr lang="en-US">
              <a:solidFill>
                <a:schemeClr val="bg2"/>
              </a:solidFill>
              <a:sym typeface="Barlow"/>
            </a:endParaRPr>
          </a:p>
          <a:p>
            <a:pPr algn="ctr"/>
            <a:endParaRPr lang="en">
              <a:solidFill>
                <a:srgbClr val="0D0D0D"/>
              </a:solidFill>
              <a:ea typeface="Barlow"/>
              <a:sym typeface="Barlow"/>
            </a:endParaRPr>
          </a:p>
          <a:p>
            <a:pPr algn="ctr"/>
            <a:r>
              <a:rPr lang="en">
                <a:solidFill>
                  <a:schemeClr val="bg1"/>
                </a:solidFill>
                <a:ea typeface="Barlow"/>
                <a:sym typeface="Barlow"/>
              </a:rPr>
              <a:t>Lyric Extract</a:t>
            </a:r>
            <a:endParaRPr lang="en">
              <a:solidFill>
                <a:schemeClr val="bg1"/>
              </a:solidFill>
            </a:endParaRPr>
          </a:p>
          <a:p>
            <a:pPr algn="ctr"/>
            <a:r>
              <a:rPr lang="en" sz="1300">
                <a:solidFill>
                  <a:schemeClr val="bg1"/>
                </a:solidFill>
                <a:ea typeface="Barlow"/>
                <a:sym typeface="Barlow"/>
              </a:rPr>
              <a:t> “All I want is equality/ For my sister, my brother, my people and me.”</a:t>
            </a:r>
            <a:endParaRPr lang="en">
              <a:solidFill>
                <a:schemeClr val="bg1"/>
              </a:solidFill>
              <a:sym typeface="Barlow"/>
            </a:endParaRPr>
          </a:p>
          <a:p>
            <a:pPr algn="ctr"/>
            <a:endParaRPr lang="en">
              <a:solidFill>
                <a:schemeClr val="lt1"/>
              </a:solidFill>
              <a:latin typeface="Barlow"/>
              <a:ea typeface="Barlow"/>
              <a:cs typeface="Barlow"/>
            </a:endParaRPr>
          </a:p>
        </p:txBody>
      </p:sp>
      <p:sp>
        <p:nvSpPr>
          <p:cNvPr id="9037" name="Google Shape;9037;p108"/>
          <p:cNvSpPr txBox="1"/>
          <p:nvPr/>
        </p:nvSpPr>
        <p:spPr>
          <a:xfrm>
            <a:off x="4181302" y="834048"/>
            <a:ext cx="2000699" cy="465515"/>
          </a:xfrm>
          <a:prstGeom prst="rect">
            <a:avLst/>
          </a:prstGeom>
          <a:noFill/>
          <a:ln>
            <a:noFill/>
          </a:ln>
        </p:spPr>
        <p:txBody>
          <a:bodyPr spcFirstLastPara="1" wrap="square" lIns="91425" tIns="91425" rIns="91425" bIns="91425" anchor="ctr" anchorCtr="0">
            <a:noAutofit/>
          </a:bodyPr>
          <a:lstStyle/>
          <a:p>
            <a:pPr algn="ctr">
              <a:lnSpc>
                <a:spcPct val="120000"/>
              </a:lnSpc>
              <a:spcAft>
                <a:spcPts val="400"/>
              </a:spcAft>
            </a:pPr>
            <a:r>
              <a:rPr lang="en" sz="1600" b="1" u="sng">
                <a:solidFill>
                  <a:schemeClr val="dk2"/>
                </a:solidFill>
                <a:latin typeface="Antonio"/>
                <a:ea typeface="Antonio"/>
                <a:cs typeface="Antonio"/>
              </a:rPr>
              <a:t>Mississippi Goddam</a:t>
            </a:r>
          </a:p>
        </p:txBody>
      </p:sp>
      <p:sp>
        <p:nvSpPr>
          <p:cNvPr id="9039" name="Google Shape;9039;p108"/>
          <p:cNvSpPr/>
          <p:nvPr/>
        </p:nvSpPr>
        <p:spPr>
          <a:xfrm flipH="1">
            <a:off x="6644050" y="2165550"/>
            <a:ext cx="2602497" cy="2977955"/>
          </a:xfrm>
          <a:custGeom>
            <a:avLst/>
            <a:gdLst/>
            <a:ahLst/>
            <a:cxnLst/>
            <a:rect l="l" t="t" r="r" b="b"/>
            <a:pathLst>
              <a:path w="20649" h="23628" extrusionOk="0">
                <a:moveTo>
                  <a:pt x="9590" y="0"/>
                </a:moveTo>
                <a:cubicBezTo>
                  <a:pt x="9502" y="0"/>
                  <a:pt x="9409" y="5"/>
                  <a:pt x="9327" y="21"/>
                </a:cubicBezTo>
                <a:cubicBezTo>
                  <a:pt x="9186" y="47"/>
                  <a:pt x="9057" y="93"/>
                  <a:pt x="8933" y="160"/>
                </a:cubicBezTo>
                <a:cubicBezTo>
                  <a:pt x="8876" y="191"/>
                  <a:pt x="8814" y="229"/>
                  <a:pt x="8757" y="270"/>
                </a:cubicBezTo>
                <a:cubicBezTo>
                  <a:pt x="8737" y="285"/>
                  <a:pt x="8711" y="306"/>
                  <a:pt x="8689" y="322"/>
                </a:cubicBezTo>
                <a:cubicBezTo>
                  <a:pt x="8643" y="358"/>
                  <a:pt x="8601" y="399"/>
                  <a:pt x="8560" y="440"/>
                </a:cubicBezTo>
                <a:cubicBezTo>
                  <a:pt x="8436" y="570"/>
                  <a:pt x="8338" y="714"/>
                  <a:pt x="8266" y="874"/>
                </a:cubicBezTo>
                <a:cubicBezTo>
                  <a:pt x="8266" y="881"/>
                  <a:pt x="8260" y="891"/>
                  <a:pt x="8255" y="901"/>
                </a:cubicBezTo>
                <a:cubicBezTo>
                  <a:pt x="8224" y="937"/>
                  <a:pt x="8183" y="958"/>
                  <a:pt x="8142" y="958"/>
                </a:cubicBezTo>
                <a:cubicBezTo>
                  <a:pt x="8126" y="958"/>
                  <a:pt x="8111" y="953"/>
                  <a:pt x="8095" y="948"/>
                </a:cubicBezTo>
                <a:cubicBezTo>
                  <a:pt x="8090" y="948"/>
                  <a:pt x="8080" y="943"/>
                  <a:pt x="8073" y="937"/>
                </a:cubicBezTo>
                <a:cubicBezTo>
                  <a:pt x="7944" y="870"/>
                  <a:pt x="7794" y="829"/>
                  <a:pt x="7634" y="819"/>
                </a:cubicBezTo>
                <a:lnTo>
                  <a:pt x="7552" y="819"/>
                </a:lnTo>
                <a:cubicBezTo>
                  <a:pt x="7344" y="819"/>
                  <a:pt x="7137" y="865"/>
                  <a:pt x="6972" y="963"/>
                </a:cubicBezTo>
                <a:cubicBezTo>
                  <a:pt x="6946" y="974"/>
                  <a:pt x="6925" y="984"/>
                  <a:pt x="6910" y="999"/>
                </a:cubicBezTo>
                <a:cubicBezTo>
                  <a:pt x="6718" y="1129"/>
                  <a:pt x="6589" y="1325"/>
                  <a:pt x="6537" y="1538"/>
                </a:cubicBezTo>
                <a:cubicBezTo>
                  <a:pt x="6532" y="1558"/>
                  <a:pt x="6527" y="1579"/>
                  <a:pt x="6521" y="1605"/>
                </a:cubicBezTo>
                <a:cubicBezTo>
                  <a:pt x="6511" y="1646"/>
                  <a:pt x="6506" y="1688"/>
                  <a:pt x="6506" y="1734"/>
                </a:cubicBezTo>
                <a:lnTo>
                  <a:pt x="6506" y="1801"/>
                </a:lnTo>
                <a:cubicBezTo>
                  <a:pt x="6506" y="1843"/>
                  <a:pt x="6511" y="1889"/>
                  <a:pt x="6521" y="1930"/>
                </a:cubicBezTo>
                <a:cubicBezTo>
                  <a:pt x="6527" y="1951"/>
                  <a:pt x="6521" y="1972"/>
                  <a:pt x="6516" y="1992"/>
                </a:cubicBezTo>
                <a:cubicBezTo>
                  <a:pt x="6501" y="2054"/>
                  <a:pt x="6449" y="2097"/>
                  <a:pt x="6382" y="2097"/>
                </a:cubicBezTo>
                <a:lnTo>
                  <a:pt x="6351" y="2097"/>
                </a:lnTo>
                <a:cubicBezTo>
                  <a:pt x="6227" y="2097"/>
                  <a:pt x="6098" y="2123"/>
                  <a:pt x="5973" y="2164"/>
                </a:cubicBezTo>
                <a:cubicBezTo>
                  <a:pt x="5931" y="2179"/>
                  <a:pt x="5885" y="2195"/>
                  <a:pt x="5844" y="2216"/>
                </a:cubicBezTo>
                <a:cubicBezTo>
                  <a:pt x="5802" y="2236"/>
                  <a:pt x="5761" y="2257"/>
                  <a:pt x="5725" y="2283"/>
                </a:cubicBezTo>
                <a:cubicBezTo>
                  <a:pt x="5704" y="2293"/>
                  <a:pt x="5683" y="2303"/>
                  <a:pt x="5668" y="2319"/>
                </a:cubicBezTo>
                <a:cubicBezTo>
                  <a:pt x="5575" y="2381"/>
                  <a:pt x="5491" y="2458"/>
                  <a:pt x="5429" y="2541"/>
                </a:cubicBezTo>
                <a:cubicBezTo>
                  <a:pt x="5336" y="2670"/>
                  <a:pt x="5285" y="2821"/>
                  <a:pt x="5264" y="2976"/>
                </a:cubicBezTo>
                <a:cubicBezTo>
                  <a:pt x="5254" y="3095"/>
                  <a:pt x="5259" y="3219"/>
                  <a:pt x="5295" y="3334"/>
                </a:cubicBezTo>
                <a:cubicBezTo>
                  <a:pt x="5300" y="3353"/>
                  <a:pt x="5305" y="3375"/>
                  <a:pt x="5310" y="3389"/>
                </a:cubicBezTo>
                <a:cubicBezTo>
                  <a:pt x="5316" y="3411"/>
                  <a:pt x="5326" y="3432"/>
                  <a:pt x="5331" y="3447"/>
                </a:cubicBezTo>
                <a:cubicBezTo>
                  <a:pt x="5336" y="3458"/>
                  <a:pt x="5341" y="3473"/>
                  <a:pt x="5341" y="3483"/>
                </a:cubicBezTo>
                <a:cubicBezTo>
                  <a:pt x="5347" y="3525"/>
                  <a:pt x="5336" y="3571"/>
                  <a:pt x="5305" y="3602"/>
                </a:cubicBezTo>
                <a:cubicBezTo>
                  <a:pt x="5290" y="3618"/>
                  <a:pt x="5274" y="3628"/>
                  <a:pt x="5254" y="3638"/>
                </a:cubicBezTo>
                <a:cubicBezTo>
                  <a:pt x="5243" y="3638"/>
                  <a:pt x="5228" y="3644"/>
                  <a:pt x="5217" y="3644"/>
                </a:cubicBezTo>
                <a:cubicBezTo>
                  <a:pt x="4954" y="3664"/>
                  <a:pt x="4689" y="3773"/>
                  <a:pt x="4483" y="3943"/>
                </a:cubicBezTo>
                <a:cubicBezTo>
                  <a:pt x="4436" y="3979"/>
                  <a:pt x="4395" y="4017"/>
                  <a:pt x="4354" y="4063"/>
                </a:cubicBezTo>
                <a:cubicBezTo>
                  <a:pt x="4254" y="4166"/>
                  <a:pt x="4177" y="4285"/>
                  <a:pt x="4125" y="4420"/>
                </a:cubicBezTo>
                <a:cubicBezTo>
                  <a:pt x="4079" y="4549"/>
                  <a:pt x="4058" y="4693"/>
                  <a:pt x="4068" y="4834"/>
                </a:cubicBezTo>
                <a:cubicBezTo>
                  <a:pt x="4068" y="4865"/>
                  <a:pt x="4074" y="4896"/>
                  <a:pt x="4079" y="4932"/>
                </a:cubicBezTo>
                <a:cubicBezTo>
                  <a:pt x="4110" y="5149"/>
                  <a:pt x="4209" y="5362"/>
                  <a:pt x="4359" y="5527"/>
                </a:cubicBezTo>
                <a:cubicBezTo>
                  <a:pt x="4400" y="5574"/>
                  <a:pt x="4441" y="5610"/>
                  <a:pt x="4488" y="5646"/>
                </a:cubicBezTo>
                <a:cubicBezTo>
                  <a:pt x="4514" y="5672"/>
                  <a:pt x="4529" y="5698"/>
                  <a:pt x="4534" y="5729"/>
                </a:cubicBezTo>
                <a:cubicBezTo>
                  <a:pt x="4545" y="5775"/>
                  <a:pt x="4529" y="5822"/>
                  <a:pt x="4493" y="5853"/>
                </a:cubicBezTo>
                <a:cubicBezTo>
                  <a:pt x="4488" y="5858"/>
                  <a:pt x="4483" y="5863"/>
                  <a:pt x="4478" y="5868"/>
                </a:cubicBezTo>
                <a:cubicBezTo>
                  <a:pt x="4462" y="5884"/>
                  <a:pt x="4441" y="5894"/>
                  <a:pt x="4426" y="5904"/>
                </a:cubicBezTo>
                <a:cubicBezTo>
                  <a:pt x="4271" y="6014"/>
                  <a:pt x="4120" y="6128"/>
                  <a:pt x="4006" y="6257"/>
                </a:cubicBezTo>
                <a:cubicBezTo>
                  <a:pt x="3986" y="6277"/>
                  <a:pt x="3970" y="6303"/>
                  <a:pt x="3950" y="6324"/>
                </a:cubicBezTo>
                <a:cubicBezTo>
                  <a:pt x="3929" y="6350"/>
                  <a:pt x="3913" y="6376"/>
                  <a:pt x="3893" y="6401"/>
                </a:cubicBezTo>
                <a:cubicBezTo>
                  <a:pt x="3815" y="6520"/>
                  <a:pt x="3758" y="6645"/>
                  <a:pt x="3738" y="6780"/>
                </a:cubicBezTo>
                <a:cubicBezTo>
                  <a:pt x="3738" y="6795"/>
                  <a:pt x="3733" y="6811"/>
                  <a:pt x="3733" y="6826"/>
                </a:cubicBezTo>
                <a:cubicBezTo>
                  <a:pt x="3727" y="6857"/>
                  <a:pt x="3727" y="6888"/>
                  <a:pt x="3727" y="6914"/>
                </a:cubicBezTo>
                <a:cubicBezTo>
                  <a:pt x="3733" y="7198"/>
                  <a:pt x="3898" y="7447"/>
                  <a:pt x="4099" y="7669"/>
                </a:cubicBezTo>
                <a:cubicBezTo>
                  <a:pt x="4115" y="7685"/>
                  <a:pt x="4125" y="7695"/>
                  <a:pt x="4141" y="7711"/>
                </a:cubicBezTo>
                <a:cubicBezTo>
                  <a:pt x="4151" y="7721"/>
                  <a:pt x="4156" y="7731"/>
                  <a:pt x="4161" y="7742"/>
                </a:cubicBezTo>
                <a:cubicBezTo>
                  <a:pt x="4177" y="7762"/>
                  <a:pt x="4182" y="7783"/>
                  <a:pt x="4182" y="7809"/>
                </a:cubicBezTo>
                <a:cubicBezTo>
                  <a:pt x="4182" y="7867"/>
                  <a:pt x="4146" y="7918"/>
                  <a:pt x="4089" y="7939"/>
                </a:cubicBezTo>
                <a:cubicBezTo>
                  <a:pt x="3913" y="7996"/>
                  <a:pt x="3758" y="8115"/>
                  <a:pt x="3660" y="8270"/>
                </a:cubicBezTo>
                <a:cubicBezTo>
                  <a:pt x="3629" y="8321"/>
                  <a:pt x="3597" y="8373"/>
                  <a:pt x="3583" y="8430"/>
                </a:cubicBezTo>
                <a:cubicBezTo>
                  <a:pt x="3571" y="8445"/>
                  <a:pt x="3566" y="8466"/>
                  <a:pt x="3561" y="8488"/>
                </a:cubicBezTo>
                <a:cubicBezTo>
                  <a:pt x="3557" y="8507"/>
                  <a:pt x="3552" y="8529"/>
                  <a:pt x="3547" y="8550"/>
                </a:cubicBezTo>
                <a:cubicBezTo>
                  <a:pt x="3535" y="8606"/>
                  <a:pt x="3530" y="8663"/>
                  <a:pt x="3535" y="8720"/>
                </a:cubicBezTo>
                <a:cubicBezTo>
                  <a:pt x="3535" y="8839"/>
                  <a:pt x="3561" y="8958"/>
                  <a:pt x="3609" y="9066"/>
                </a:cubicBezTo>
                <a:cubicBezTo>
                  <a:pt x="3614" y="9087"/>
                  <a:pt x="3624" y="9102"/>
                  <a:pt x="3629" y="9123"/>
                </a:cubicBezTo>
                <a:cubicBezTo>
                  <a:pt x="3655" y="9176"/>
                  <a:pt x="3686" y="9233"/>
                  <a:pt x="3722" y="9279"/>
                </a:cubicBezTo>
                <a:cubicBezTo>
                  <a:pt x="3733" y="9300"/>
                  <a:pt x="3743" y="9315"/>
                  <a:pt x="3753" y="9331"/>
                </a:cubicBezTo>
                <a:cubicBezTo>
                  <a:pt x="3815" y="9408"/>
                  <a:pt x="3882" y="9475"/>
                  <a:pt x="3955" y="9537"/>
                </a:cubicBezTo>
                <a:cubicBezTo>
                  <a:pt x="4017" y="9584"/>
                  <a:pt x="4079" y="9630"/>
                  <a:pt x="4146" y="9672"/>
                </a:cubicBezTo>
                <a:cubicBezTo>
                  <a:pt x="4218" y="9713"/>
                  <a:pt x="4297" y="9754"/>
                  <a:pt x="4374" y="9792"/>
                </a:cubicBezTo>
                <a:cubicBezTo>
                  <a:pt x="4436" y="9816"/>
                  <a:pt x="4467" y="9879"/>
                  <a:pt x="4457" y="9941"/>
                </a:cubicBezTo>
                <a:cubicBezTo>
                  <a:pt x="4457" y="9967"/>
                  <a:pt x="4447" y="9988"/>
                  <a:pt x="4431" y="10009"/>
                </a:cubicBezTo>
                <a:cubicBezTo>
                  <a:pt x="4312" y="10148"/>
                  <a:pt x="4230" y="10319"/>
                  <a:pt x="4182" y="10495"/>
                </a:cubicBezTo>
                <a:cubicBezTo>
                  <a:pt x="4115" y="10774"/>
                  <a:pt x="4136" y="11070"/>
                  <a:pt x="4261" y="11328"/>
                </a:cubicBezTo>
                <a:cubicBezTo>
                  <a:pt x="4343" y="11499"/>
                  <a:pt x="4467" y="11643"/>
                  <a:pt x="4612" y="11763"/>
                </a:cubicBezTo>
                <a:cubicBezTo>
                  <a:pt x="4638" y="11784"/>
                  <a:pt x="4664" y="11799"/>
                  <a:pt x="4689" y="11820"/>
                </a:cubicBezTo>
                <a:cubicBezTo>
                  <a:pt x="4746" y="11856"/>
                  <a:pt x="4798" y="11887"/>
                  <a:pt x="4856" y="11918"/>
                </a:cubicBezTo>
                <a:cubicBezTo>
                  <a:pt x="4887" y="11928"/>
                  <a:pt x="4913" y="11944"/>
                  <a:pt x="4944" y="11954"/>
                </a:cubicBezTo>
                <a:cubicBezTo>
                  <a:pt x="4985" y="11975"/>
                  <a:pt x="5021" y="11985"/>
                  <a:pt x="5062" y="12001"/>
                </a:cubicBezTo>
                <a:cubicBezTo>
                  <a:pt x="5202" y="12047"/>
                  <a:pt x="5352" y="12073"/>
                  <a:pt x="5496" y="12073"/>
                </a:cubicBezTo>
                <a:cubicBezTo>
                  <a:pt x="5503" y="12073"/>
                  <a:pt x="5508" y="12073"/>
                  <a:pt x="5513" y="12068"/>
                </a:cubicBezTo>
                <a:cubicBezTo>
                  <a:pt x="5539" y="12068"/>
                  <a:pt x="5565" y="12078"/>
                  <a:pt x="5580" y="12089"/>
                </a:cubicBezTo>
                <a:cubicBezTo>
                  <a:pt x="5616" y="12109"/>
                  <a:pt x="5642" y="12151"/>
                  <a:pt x="5647" y="12192"/>
                </a:cubicBezTo>
                <a:cubicBezTo>
                  <a:pt x="5663" y="12311"/>
                  <a:pt x="5694" y="12424"/>
                  <a:pt x="5745" y="12539"/>
                </a:cubicBezTo>
                <a:cubicBezTo>
                  <a:pt x="5766" y="12591"/>
                  <a:pt x="5797" y="12642"/>
                  <a:pt x="5828" y="12694"/>
                </a:cubicBezTo>
                <a:cubicBezTo>
                  <a:pt x="5875" y="12772"/>
                  <a:pt x="5931" y="12849"/>
                  <a:pt x="5993" y="12911"/>
                </a:cubicBezTo>
                <a:cubicBezTo>
                  <a:pt x="6014" y="12937"/>
                  <a:pt x="6040" y="12959"/>
                  <a:pt x="6061" y="12978"/>
                </a:cubicBezTo>
                <a:cubicBezTo>
                  <a:pt x="6196" y="13103"/>
                  <a:pt x="6356" y="13207"/>
                  <a:pt x="6537" y="13269"/>
                </a:cubicBezTo>
                <a:cubicBezTo>
                  <a:pt x="6563" y="13274"/>
                  <a:pt x="6589" y="13284"/>
                  <a:pt x="6614" y="13289"/>
                </a:cubicBezTo>
                <a:cubicBezTo>
                  <a:pt x="6625" y="13294"/>
                  <a:pt x="6630" y="13294"/>
                  <a:pt x="6640" y="13300"/>
                </a:cubicBezTo>
                <a:cubicBezTo>
                  <a:pt x="6661" y="13305"/>
                  <a:pt x="6682" y="13310"/>
                  <a:pt x="6702" y="13310"/>
                </a:cubicBezTo>
                <a:cubicBezTo>
                  <a:pt x="6714" y="13315"/>
                  <a:pt x="6718" y="13315"/>
                  <a:pt x="6728" y="13315"/>
                </a:cubicBezTo>
                <a:cubicBezTo>
                  <a:pt x="6754" y="13320"/>
                  <a:pt x="6781" y="13325"/>
                  <a:pt x="6807" y="13331"/>
                </a:cubicBezTo>
                <a:lnTo>
                  <a:pt x="6831" y="13331"/>
                </a:lnTo>
                <a:cubicBezTo>
                  <a:pt x="6853" y="13336"/>
                  <a:pt x="6874" y="13336"/>
                  <a:pt x="6889" y="13336"/>
                </a:cubicBezTo>
                <a:cubicBezTo>
                  <a:pt x="6900" y="13336"/>
                  <a:pt x="6915" y="13336"/>
                  <a:pt x="6925" y="13341"/>
                </a:cubicBezTo>
                <a:lnTo>
                  <a:pt x="7039" y="13341"/>
                </a:lnTo>
                <a:cubicBezTo>
                  <a:pt x="7055" y="13336"/>
                  <a:pt x="7065" y="13336"/>
                  <a:pt x="7080" y="13336"/>
                </a:cubicBezTo>
                <a:cubicBezTo>
                  <a:pt x="7096" y="13336"/>
                  <a:pt x="7111" y="13336"/>
                  <a:pt x="7127" y="13331"/>
                </a:cubicBezTo>
                <a:lnTo>
                  <a:pt x="7158" y="13331"/>
                </a:lnTo>
                <a:cubicBezTo>
                  <a:pt x="7220" y="13320"/>
                  <a:pt x="7277" y="13310"/>
                  <a:pt x="7334" y="13300"/>
                </a:cubicBezTo>
                <a:cubicBezTo>
                  <a:pt x="7339" y="13300"/>
                  <a:pt x="7344" y="13294"/>
                  <a:pt x="7349" y="13294"/>
                </a:cubicBezTo>
                <a:cubicBezTo>
                  <a:pt x="7433" y="13274"/>
                  <a:pt x="7521" y="13243"/>
                  <a:pt x="7598" y="13207"/>
                </a:cubicBezTo>
                <a:cubicBezTo>
                  <a:pt x="7732" y="13150"/>
                  <a:pt x="7856" y="13072"/>
                  <a:pt x="7960" y="12973"/>
                </a:cubicBezTo>
                <a:cubicBezTo>
                  <a:pt x="7970" y="12963"/>
                  <a:pt x="7980" y="12959"/>
                  <a:pt x="7996" y="12952"/>
                </a:cubicBezTo>
                <a:cubicBezTo>
                  <a:pt x="8001" y="13000"/>
                  <a:pt x="8001" y="13040"/>
                  <a:pt x="8006" y="13088"/>
                </a:cubicBezTo>
                <a:lnTo>
                  <a:pt x="8006" y="13124"/>
                </a:lnTo>
                <a:lnTo>
                  <a:pt x="8006" y="13232"/>
                </a:lnTo>
                <a:lnTo>
                  <a:pt x="8006" y="13258"/>
                </a:lnTo>
                <a:cubicBezTo>
                  <a:pt x="8006" y="13351"/>
                  <a:pt x="8001" y="13444"/>
                  <a:pt x="7991" y="13537"/>
                </a:cubicBezTo>
                <a:cubicBezTo>
                  <a:pt x="7887" y="14505"/>
                  <a:pt x="7292" y="15297"/>
                  <a:pt x="6604" y="15949"/>
                </a:cubicBezTo>
                <a:lnTo>
                  <a:pt x="6604" y="15944"/>
                </a:lnTo>
                <a:cubicBezTo>
                  <a:pt x="6599" y="15933"/>
                  <a:pt x="6594" y="15928"/>
                  <a:pt x="6589" y="15923"/>
                </a:cubicBezTo>
                <a:cubicBezTo>
                  <a:pt x="6578" y="15918"/>
                  <a:pt x="6573" y="15913"/>
                  <a:pt x="6563" y="15913"/>
                </a:cubicBezTo>
                <a:lnTo>
                  <a:pt x="6558" y="15913"/>
                </a:lnTo>
                <a:cubicBezTo>
                  <a:pt x="6547" y="15913"/>
                  <a:pt x="6542" y="15918"/>
                  <a:pt x="6537" y="15923"/>
                </a:cubicBezTo>
                <a:cubicBezTo>
                  <a:pt x="6480" y="15970"/>
                  <a:pt x="6413" y="16016"/>
                  <a:pt x="6351" y="16063"/>
                </a:cubicBezTo>
                <a:cubicBezTo>
                  <a:pt x="6268" y="16125"/>
                  <a:pt x="6186" y="16193"/>
                  <a:pt x="6117" y="16270"/>
                </a:cubicBezTo>
                <a:cubicBezTo>
                  <a:pt x="6102" y="16291"/>
                  <a:pt x="6086" y="16317"/>
                  <a:pt x="6071" y="16337"/>
                </a:cubicBezTo>
                <a:cubicBezTo>
                  <a:pt x="6066" y="16348"/>
                  <a:pt x="6061" y="16353"/>
                  <a:pt x="6055" y="16363"/>
                </a:cubicBezTo>
                <a:cubicBezTo>
                  <a:pt x="6019" y="16410"/>
                  <a:pt x="5978" y="16456"/>
                  <a:pt x="5931" y="16503"/>
                </a:cubicBezTo>
                <a:cubicBezTo>
                  <a:pt x="5906" y="16523"/>
                  <a:pt x="5880" y="16544"/>
                  <a:pt x="5854" y="16565"/>
                </a:cubicBezTo>
                <a:cubicBezTo>
                  <a:pt x="5802" y="16606"/>
                  <a:pt x="5745" y="16647"/>
                  <a:pt x="5683" y="16689"/>
                </a:cubicBezTo>
                <a:cubicBezTo>
                  <a:pt x="5527" y="16782"/>
                  <a:pt x="5352" y="16871"/>
                  <a:pt x="5176" y="16953"/>
                </a:cubicBezTo>
                <a:cubicBezTo>
                  <a:pt x="4969" y="17051"/>
                  <a:pt x="4762" y="17139"/>
                  <a:pt x="4596" y="17222"/>
                </a:cubicBezTo>
                <a:cubicBezTo>
                  <a:pt x="3991" y="17538"/>
                  <a:pt x="3313" y="17802"/>
                  <a:pt x="2666" y="18118"/>
                </a:cubicBezTo>
                <a:cubicBezTo>
                  <a:pt x="2439" y="18231"/>
                  <a:pt x="2211" y="18355"/>
                  <a:pt x="1994" y="18485"/>
                </a:cubicBezTo>
                <a:cubicBezTo>
                  <a:pt x="1564" y="18748"/>
                  <a:pt x="1166" y="19059"/>
                  <a:pt x="850" y="19448"/>
                </a:cubicBezTo>
                <a:cubicBezTo>
                  <a:pt x="752" y="19566"/>
                  <a:pt x="664" y="19690"/>
                  <a:pt x="581" y="19820"/>
                </a:cubicBezTo>
                <a:cubicBezTo>
                  <a:pt x="524" y="19918"/>
                  <a:pt x="467" y="20021"/>
                  <a:pt x="421" y="20131"/>
                </a:cubicBezTo>
                <a:cubicBezTo>
                  <a:pt x="359" y="20265"/>
                  <a:pt x="301" y="20410"/>
                  <a:pt x="255" y="20559"/>
                </a:cubicBezTo>
                <a:cubicBezTo>
                  <a:pt x="120" y="20989"/>
                  <a:pt x="53" y="21450"/>
                  <a:pt x="27" y="21884"/>
                </a:cubicBezTo>
                <a:cubicBezTo>
                  <a:pt x="22" y="21932"/>
                  <a:pt x="22" y="21977"/>
                  <a:pt x="17" y="22025"/>
                </a:cubicBezTo>
                <a:cubicBezTo>
                  <a:pt x="17" y="22092"/>
                  <a:pt x="12" y="22159"/>
                  <a:pt x="12" y="22221"/>
                </a:cubicBezTo>
                <a:cubicBezTo>
                  <a:pt x="1" y="22687"/>
                  <a:pt x="17" y="23152"/>
                  <a:pt x="17" y="23628"/>
                </a:cubicBezTo>
                <a:lnTo>
                  <a:pt x="20561" y="23628"/>
                </a:lnTo>
                <a:cubicBezTo>
                  <a:pt x="20648" y="23385"/>
                  <a:pt x="20524" y="23018"/>
                  <a:pt x="20488" y="22770"/>
                </a:cubicBezTo>
                <a:cubicBezTo>
                  <a:pt x="20416" y="22298"/>
                  <a:pt x="20297" y="21838"/>
                  <a:pt x="20213" y="21373"/>
                </a:cubicBezTo>
                <a:cubicBezTo>
                  <a:pt x="20120" y="20876"/>
                  <a:pt x="20069" y="20363"/>
                  <a:pt x="19996" y="19856"/>
                </a:cubicBezTo>
                <a:cubicBezTo>
                  <a:pt x="19986" y="19814"/>
                  <a:pt x="19981" y="19773"/>
                  <a:pt x="19976" y="19732"/>
                </a:cubicBezTo>
                <a:cubicBezTo>
                  <a:pt x="19976" y="19727"/>
                  <a:pt x="19971" y="19716"/>
                  <a:pt x="19971" y="19711"/>
                </a:cubicBezTo>
                <a:cubicBezTo>
                  <a:pt x="19965" y="19675"/>
                  <a:pt x="19960" y="19639"/>
                  <a:pt x="19955" y="19603"/>
                </a:cubicBezTo>
                <a:cubicBezTo>
                  <a:pt x="19950" y="19597"/>
                  <a:pt x="19950" y="19587"/>
                  <a:pt x="19950" y="19577"/>
                </a:cubicBezTo>
                <a:cubicBezTo>
                  <a:pt x="19945" y="19541"/>
                  <a:pt x="19934" y="19510"/>
                  <a:pt x="19929" y="19472"/>
                </a:cubicBezTo>
                <a:cubicBezTo>
                  <a:pt x="19929" y="19463"/>
                  <a:pt x="19929" y="19458"/>
                  <a:pt x="19924" y="19448"/>
                </a:cubicBezTo>
                <a:cubicBezTo>
                  <a:pt x="19919" y="19405"/>
                  <a:pt x="19909" y="19364"/>
                  <a:pt x="19903" y="19323"/>
                </a:cubicBezTo>
                <a:cubicBezTo>
                  <a:pt x="19893" y="19276"/>
                  <a:pt x="19883" y="19235"/>
                  <a:pt x="19872" y="19193"/>
                </a:cubicBezTo>
                <a:lnTo>
                  <a:pt x="19872" y="19183"/>
                </a:lnTo>
                <a:cubicBezTo>
                  <a:pt x="19862" y="19147"/>
                  <a:pt x="19852" y="19106"/>
                  <a:pt x="19847" y="19069"/>
                </a:cubicBezTo>
                <a:cubicBezTo>
                  <a:pt x="19841" y="19059"/>
                  <a:pt x="19841" y="19049"/>
                  <a:pt x="19836" y="19038"/>
                </a:cubicBezTo>
                <a:cubicBezTo>
                  <a:pt x="19831" y="19007"/>
                  <a:pt x="19821" y="18976"/>
                  <a:pt x="19816" y="18945"/>
                </a:cubicBezTo>
                <a:cubicBezTo>
                  <a:pt x="19810" y="18935"/>
                  <a:pt x="19805" y="18920"/>
                  <a:pt x="19805" y="18909"/>
                </a:cubicBezTo>
                <a:cubicBezTo>
                  <a:pt x="19795" y="18878"/>
                  <a:pt x="19785" y="18852"/>
                  <a:pt x="19779" y="18820"/>
                </a:cubicBezTo>
                <a:cubicBezTo>
                  <a:pt x="19774" y="18811"/>
                  <a:pt x="19769" y="18796"/>
                  <a:pt x="19769" y="18779"/>
                </a:cubicBezTo>
                <a:cubicBezTo>
                  <a:pt x="19759" y="18753"/>
                  <a:pt x="19748" y="18722"/>
                  <a:pt x="19738" y="18696"/>
                </a:cubicBezTo>
                <a:cubicBezTo>
                  <a:pt x="19738" y="18686"/>
                  <a:pt x="19733" y="18671"/>
                  <a:pt x="19728" y="18660"/>
                </a:cubicBezTo>
                <a:cubicBezTo>
                  <a:pt x="19717" y="18624"/>
                  <a:pt x="19707" y="18588"/>
                  <a:pt x="19692" y="18552"/>
                </a:cubicBezTo>
                <a:cubicBezTo>
                  <a:pt x="19692" y="18547"/>
                  <a:pt x="19692" y="18547"/>
                  <a:pt x="19686" y="18541"/>
                </a:cubicBezTo>
                <a:cubicBezTo>
                  <a:pt x="19676" y="18500"/>
                  <a:pt x="19661" y="18459"/>
                  <a:pt x="19645" y="18423"/>
                </a:cubicBezTo>
                <a:cubicBezTo>
                  <a:pt x="19640" y="18412"/>
                  <a:pt x="19635" y="18402"/>
                  <a:pt x="19630" y="18392"/>
                </a:cubicBezTo>
                <a:cubicBezTo>
                  <a:pt x="19618" y="18361"/>
                  <a:pt x="19609" y="18335"/>
                  <a:pt x="19592" y="18304"/>
                </a:cubicBezTo>
                <a:cubicBezTo>
                  <a:pt x="19587" y="18293"/>
                  <a:pt x="19582" y="18278"/>
                  <a:pt x="19578" y="18262"/>
                </a:cubicBezTo>
                <a:cubicBezTo>
                  <a:pt x="19568" y="18237"/>
                  <a:pt x="19556" y="18216"/>
                  <a:pt x="19541" y="18190"/>
                </a:cubicBezTo>
                <a:cubicBezTo>
                  <a:pt x="19537" y="18175"/>
                  <a:pt x="19530" y="18159"/>
                  <a:pt x="19520" y="18144"/>
                </a:cubicBezTo>
                <a:cubicBezTo>
                  <a:pt x="19510" y="18122"/>
                  <a:pt x="19499" y="18096"/>
                  <a:pt x="19484" y="18070"/>
                </a:cubicBezTo>
                <a:cubicBezTo>
                  <a:pt x="19479" y="18055"/>
                  <a:pt x="19474" y="18044"/>
                  <a:pt x="19463" y="18029"/>
                </a:cubicBezTo>
                <a:cubicBezTo>
                  <a:pt x="19453" y="18003"/>
                  <a:pt x="19437" y="17977"/>
                  <a:pt x="19422" y="17951"/>
                </a:cubicBezTo>
                <a:cubicBezTo>
                  <a:pt x="19417" y="17941"/>
                  <a:pt x="19412" y="17931"/>
                  <a:pt x="19401" y="17915"/>
                </a:cubicBezTo>
                <a:cubicBezTo>
                  <a:pt x="19381" y="17879"/>
                  <a:pt x="19360" y="17843"/>
                  <a:pt x="19339" y="17807"/>
                </a:cubicBezTo>
                <a:cubicBezTo>
                  <a:pt x="18718" y="16809"/>
                  <a:pt x="17885" y="16207"/>
                  <a:pt x="16711" y="16052"/>
                </a:cubicBezTo>
                <a:cubicBezTo>
                  <a:pt x="16550" y="16032"/>
                  <a:pt x="16380" y="16016"/>
                  <a:pt x="16214" y="16006"/>
                </a:cubicBezTo>
                <a:cubicBezTo>
                  <a:pt x="16007" y="15990"/>
                  <a:pt x="15800" y="15980"/>
                  <a:pt x="15593" y="15954"/>
                </a:cubicBezTo>
                <a:cubicBezTo>
                  <a:pt x="15531" y="15949"/>
                  <a:pt x="15474" y="15944"/>
                  <a:pt x="15417" y="15933"/>
                </a:cubicBezTo>
                <a:cubicBezTo>
                  <a:pt x="15355" y="15923"/>
                  <a:pt x="15293" y="15913"/>
                  <a:pt x="15231" y="15902"/>
                </a:cubicBezTo>
                <a:cubicBezTo>
                  <a:pt x="14987" y="15856"/>
                  <a:pt x="14744" y="15789"/>
                  <a:pt x="14507" y="15737"/>
                </a:cubicBezTo>
                <a:cubicBezTo>
                  <a:pt x="14402" y="15716"/>
                  <a:pt x="14304" y="15696"/>
                  <a:pt x="14201" y="15685"/>
                </a:cubicBezTo>
                <a:cubicBezTo>
                  <a:pt x="13906" y="15644"/>
                  <a:pt x="13631" y="15591"/>
                  <a:pt x="13347" y="15519"/>
                </a:cubicBezTo>
                <a:cubicBezTo>
                  <a:pt x="13296" y="15509"/>
                  <a:pt x="13244" y="15493"/>
                  <a:pt x="13186" y="15483"/>
                </a:cubicBezTo>
                <a:cubicBezTo>
                  <a:pt x="13177" y="15462"/>
                  <a:pt x="13155" y="15447"/>
                  <a:pt x="13141" y="15431"/>
                </a:cubicBezTo>
                <a:cubicBezTo>
                  <a:pt x="13129" y="15426"/>
                  <a:pt x="13119" y="15416"/>
                  <a:pt x="13109" y="15411"/>
                </a:cubicBezTo>
                <a:cubicBezTo>
                  <a:pt x="13098" y="15405"/>
                  <a:pt x="13088" y="15400"/>
                  <a:pt x="13072" y="15400"/>
                </a:cubicBezTo>
                <a:cubicBezTo>
                  <a:pt x="13041" y="15385"/>
                  <a:pt x="12995" y="15369"/>
                  <a:pt x="12938" y="15354"/>
                </a:cubicBezTo>
                <a:cubicBezTo>
                  <a:pt x="12897" y="15338"/>
                  <a:pt x="12850" y="15318"/>
                  <a:pt x="12799" y="15302"/>
                </a:cubicBezTo>
                <a:cubicBezTo>
                  <a:pt x="12773" y="15292"/>
                  <a:pt x="12747" y="15281"/>
                  <a:pt x="12716" y="15271"/>
                </a:cubicBezTo>
                <a:cubicBezTo>
                  <a:pt x="12706" y="15266"/>
                  <a:pt x="12690" y="15261"/>
                  <a:pt x="12680" y="15256"/>
                </a:cubicBezTo>
                <a:cubicBezTo>
                  <a:pt x="12597" y="15225"/>
                  <a:pt x="12513" y="15188"/>
                  <a:pt x="12431" y="15152"/>
                </a:cubicBezTo>
                <a:cubicBezTo>
                  <a:pt x="12415" y="15147"/>
                  <a:pt x="12405" y="15137"/>
                  <a:pt x="12389" y="15132"/>
                </a:cubicBezTo>
                <a:cubicBezTo>
                  <a:pt x="12343" y="15111"/>
                  <a:pt x="12296" y="15090"/>
                  <a:pt x="12255" y="15064"/>
                </a:cubicBezTo>
                <a:cubicBezTo>
                  <a:pt x="12234" y="15054"/>
                  <a:pt x="12219" y="15049"/>
                  <a:pt x="12203" y="15039"/>
                </a:cubicBezTo>
                <a:cubicBezTo>
                  <a:pt x="12162" y="15013"/>
                  <a:pt x="12121" y="14987"/>
                  <a:pt x="12090" y="14965"/>
                </a:cubicBezTo>
                <a:cubicBezTo>
                  <a:pt x="12085" y="14961"/>
                  <a:pt x="12079" y="14961"/>
                  <a:pt x="12079" y="14956"/>
                </a:cubicBezTo>
                <a:cubicBezTo>
                  <a:pt x="12043" y="14934"/>
                  <a:pt x="12017" y="14908"/>
                  <a:pt x="11997" y="14884"/>
                </a:cubicBezTo>
                <a:cubicBezTo>
                  <a:pt x="11981" y="14841"/>
                  <a:pt x="11971" y="14795"/>
                  <a:pt x="11966" y="14748"/>
                </a:cubicBezTo>
                <a:cubicBezTo>
                  <a:pt x="11966" y="14722"/>
                  <a:pt x="11961" y="14697"/>
                  <a:pt x="11961" y="14671"/>
                </a:cubicBezTo>
                <a:lnTo>
                  <a:pt x="11961" y="14666"/>
                </a:lnTo>
                <a:lnTo>
                  <a:pt x="11961" y="14583"/>
                </a:lnTo>
                <a:lnTo>
                  <a:pt x="11961" y="14500"/>
                </a:lnTo>
                <a:cubicBezTo>
                  <a:pt x="11966" y="14474"/>
                  <a:pt x="11966" y="14449"/>
                  <a:pt x="11971" y="14423"/>
                </a:cubicBezTo>
                <a:lnTo>
                  <a:pt x="11971" y="14412"/>
                </a:lnTo>
                <a:cubicBezTo>
                  <a:pt x="11976" y="14387"/>
                  <a:pt x="11981" y="14361"/>
                  <a:pt x="11981" y="14335"/>
                </a:cubicBezTo>
                <a:cubicBezTo>
                  <a:pt x="11986" y="14309"/>
                  <a:pt x="11992" y="14282"/>
                  <a:pt x="11997" y="14256"/>
                </a:cubicBezTo>
                <a:lnTo>
                  <a:pt x="11997" y="14251"/>
                </a:lnTo>
                <a:cubicBezTo>
                  <a:pt x="12002" y="14225"/>
                  <a:pt x="12007" y="14205"/>
                  <a:pt x="12012" y="14179"/>
                </a:cubicBezTo>
                <a:cubicBezTo>
                  <a:pt x="12012" y="14174"/>
                  <a:pt x="12012" y="14174"/>
                  <a:pt x="12017" y="14169"/>
                </a:cubicBezTo>
                <a:cubicBezTo>
                  <a:pt x="12023" y="14148"/>
                  <a:pt x="12028" y="14122"/>
                  <a:pt x="12033" y="14101"/>
                </a:cubicBezTo>
                <a:cubicBezTo>
                  <a:pt x="12136" y="14158"/>
                  <a:pt x="12234" y="14210"/>
                  <a:pt x="12327" y="14251"/>
                </a:cubicBezTo>
                <a:cubicBezTo>
                  <a:pt x="12773" y="14474"/>
                  <a:pt x="13347" y="14526"/>
                  <a:pt x="13855" y="14542"/>
                </a:cubicBezTo>
                <a:cubicBezTo>
                  <a:pt x="13879" y="14542"/>
                  <a:pt x="13906" y="14547"/>
                  <a:pt x="13937" y="14547"/>
                </a:cubicBezTo>
                <a:cubicBezTo>
                  <a:pt x="14335" y="14547"/>
                  <a:pt x="14739" y="14438"/>
                  <a:pt x="14801" y="13988"/>
                </a:cubicBezTo>
                <a:cubicBezTo>
                  <a:pt x="14806" y="13988"/>
                  <a:pt x="14806" y="13983"/>
                  <a:pt x="14806" y="13983"/>
                </a:cubicBezTo>
                <a:cubicBezTo>
                  <a:pt x="14811" y="13946"/>
                  <a:pt x="14811" y="13910"/>
                  <a:pt x="14817" y="13869"/>
                </a:cubicBezTo>
                <a:cubicBezTo>
                  <a:pt x="14822" y="13755"/>
                  <a:pt x="14832" y="13625"/>
                  <a:pt x="14879" y="13532"/>
                </a:cubicBezTo>
                <a:cubicBezTo>
                  <a:pt x="14884" y="13527"/>
                  <a:pt x="14889" y="13517"/>
                  <a:pt x="14894" y="13511"/>
                </a:cubicBezTo>
                <a:cubicBezTo>
                  <a:pt x="14925" y="13460"/>
                  <a:pt x="14946" y="13439"/>
                  <a:pt x="14977" y="13413"/>
                </a:cubicBezTo>
                <a:cubicBezTo>
                  <a:pt x="14982" y="13408"/>
                  <a:pt x="14987" y="13408"/>
                  <a:pt x="14992" y="13403"/>
                </a:cubicBezTo>
                <a:cubicBezTo>
                  <a:pt x="15018" y="13377"/>
                  <a:pt x="15054" y="13346"/>
                  <a:pt x="15111" y="13284"/>
                </a:cubicBezTo>
                <a:lnTo>
                  <a:pt x="15111" y="13279"/>
                </a:lnTo>
                <a:cubicBezTo>
                  <a:pt x="15121" y="13284"/>
                  <a:pt x="15128" y="13284"/>
                  <a:pt x="15138" y="13284"/>
                </a:cubicBezTo>
                <a:lnTo>
                  <a:pt x="15143" y="13284"/>
                </a:lnTo>
                <a:cubicBezTo>
                  <a:pt x="15190" y="13279"/>
                  <a:pt x="15226" y="13269"/>
                  <a:pt x="15252" y="13238"/>
                </a:cubicBezTo>
                <a:cubicBezTo>
                  <a:pt x="15262" y="13232"/>
                  <a:pt x="15267" y="13222"/>
                  <a:pt x="15272" y="13212"/>
                </a:cubicBezTo>
                <a:cubicBezTo>
                  <a:pt x="15272" y="13207"/>
                  <a:pt x="15277" y="13201"/>
                  <a:pt x="15277" y="13196"/>
                </a:cubicBezTo>
                <a:cubicBezTo>
                  <a:pt x="15283" y="13186"/>
                  <a:pt x="15288" y="13181"/>
                  <a:pt x="15288" y="13176"/>
                </a:cubicBezTo>
                <a:cubicBezTo>
                  <a:pt x="15293" y="13155"/>
                  <a:pt x="15293" y="13139"/>
                  <a:pt x="15298" y="13124"/>
                </a:cubicBezTo>
                <a:lnTo>
                  <a:pt x="15298" y="13093"/>
                </a:lnTo>
                <a:cubicBezTo>
                  <a:pt x="15298" y="13088"/>
                  <a:pt x="15303" y="13077"/>
                  <a:pt x="15303" y="13072"/>
                </a:cubicBezTo>
                <a:cubicBezTo>
                  <a:pt x="15303" y="13057"/>
                  <a:pt x="15298" y="13045"/>
                  <a:pt x="15298" y="13036"/>
                </a:cubicBezTo>
                <a:lnTo>
                  <a:pt x="15298" y="13026"/>
                </a:lnTo>
                <a:cubicBezTo>
                  <a:pt x="15298" y="13009"/>
                  <a:pt x="15293" y="12995"/>
                  <a:pt x="15293" y="12978"/>
                </a:cubicBezTo>
                <a:cubicBezTo>
                  <a:pt x="15272" y="12885"/>
                  <a:pt x="15226" y="12792"/>
                  <a:pt x="15143" y="12715"/>
                </a:cubicBezTo>
                <a:cubicBezTo>
                  <a:pt x="15159" y="12715"/>
                  <a:pt x="15174" y="12715"/>
                  <a:pt x="15184" y="12710"/>
                </a:cubicBezTo>
                <a:lnTo>
                  <a:pt x="15195" y="12710"/>
                </a:lnTo>
                <a:cubicBezTo>
                  <a:pt x="15205" y="12704"/>
                  <a:pt x="15215" y="12704"/>
                  <a:pt x="15221" y="12699"/>
                </a:cubicBezTo>
                <a:cubicBezTo>
                  <a:pt x="15226" y="12699"/>
                  <a:pt x="15231" y="12699"/>
                  <a:pt x="15236" y="12694"/>
                </a:cubicBezTo>
                <a:cubicBezTo>
                  <a:pt x="15241" y="12694"/>
                  <a:pt x="15246" y="12689"/>
                  <a:pt x="15257" y="12684"/>
                </a:cubicBezTo>
                <a:cubicBezTo>
                  <a:pt x="15262" y="12684"/>
                  <a:pt x="15262" y="12679"/>
                  <a:pt x="15267" y="12679"/>
                </a:cubicBezTo>
                <a:cubicBezTo>
                  <a:pt x="15277" y="12673"/>
                  <a:pt x="15283" y="12668"/>
                  <a:pt x="15288" y="12663"/>
                </a:cubicBezTo>
                <a:cubicBezTo>
                  <a:pt x="15293" y="12663"/>
                  <a:pt x="15298" y="12658"/>
                  <a:pt x="15298" y="12653"/>
                </a:cubicBezTo>
                <a:cubicBezTo>
                  <a:pt x="15303" y="12648"/>
                  <a:pt x="15314" y="12642"/>
                  <a:pt x="15319" y="12637"/>
                </a:cubicBezTo>
                <a:cubicBezTo>
                  <a:pt x="15319" y="12632"/>
                  <a:pt x="15324" y="12632"/>
                  <a:pt x="15329" y="12627"/>
                </a:cubicBezTo>
                <a:cubicBezTo>
                  <a:pt x="15334" y="12622"/>
                  <a:pt x="15339" y="12611"/>
                  <a:pt x="15345" y="12606"/>
                </a:cubicBezTo>
                <a:cubicBezTo>
                  <a:pt x="15345" y="12601"/>
                  <a:pt x="15350" y="12601"/>
                  <a:pt x="15350" y="12596"/>
                </a:cubicBezTo>
                <a:cubicBezTo>
                  <a:pt x="15360" y="12586"/>
                  <a:pt x="15365" y="12575"/>
                  <a:pt x="15370" y="12565"/>
                </a:cubicBezTo>
                <a:lnTo>
                  <a:pt x="15376" y="12565"/>
                </a:lnTo>
                <a:cubicBezTo>
                  <a:pt x="15381" y="12549"/>
                  <a:pt x="15386" y="12539"/>
                  <a:pt x="15391" y="12529"/>
                </a:cubicBezTo>
                <a:cubicBezTo>
                  <a:pt x="15391" y="12524"/>
                  <a:pt x="15396" y="12518"/>
                  <a:pt x="15396" y="12513"/>
                </a:cubicBezTo>
                <a:cubicBezTo>
                  <a:pt x="15396" y="12503"/>
                  <a:pt x="15401" y="12498"/>
                  <a:pt x="15407" y="12487"/>
                </a:cubicBezTo>
                <a:lnTo>
                  <a:pt x="15407" y="12472"/>
                </a:lnTo>
                <a:cubicBezTo>
                  <a:pt x="15412" y="12467"/>
                  <a:pt x="15412" y="12456"/>
                  <a:pt x="15412" y="12451"/>
                </a:cubicBezTo>
                <a:cubicBezTo>
                  <a:pt x="15417" y="12446"/>
                  <a:pt x="15417" y="12441"/>
                  <a:pt x="15417" y="12436"/>
                </a:cubicBezTo>
                <a:lnTo>
                  <a:pt x="15417" y="12410"/>
                </a:lnTo>
                <a:cubicBezTo>
                  <a:pt x="15422" y="12405"/>
                  <a:pt x="15422" y="12400"/>
                  <a:pt x="15422" y="12393"/>
                </a:cubicBezTo>
                <a:lnTo>
                  <a:pt x="15422" y="12374"/>
                </a:lnTo>
                <a:cubicBezTo>
                  <a:pt x="15422" y="12369"/>
                  <a:pt x="15422" y="12362"/>
                  <a:pt x="15417" y="12357"/>
                </a:cubicBezTo>
                <a:lnTo>
                  <a:pt x="15417" y="12331"/>
                </a:lnTo>
                <a:cubicBezTo>
                  <a:pt x="15417" y="12326"/>
                  <a:pt x="15417" y="12321"/>
                  <a:pt x="15412" y="12316"/>
                </a:cubicBezTo>
                <a:cubicBezTo>
                  <a:pt x="15412" y="12307"/>
                  <a:pt x="15407" y="12300"/>
                  <a:pt x="15407" y="12290"/>
                </a:cubicBezTo>
                <a:cubicBezTo>
                  <a:pt x="15407" y="12285"/>
                  <a:pt x="15401" y="12285"/>
                  <a:pt x="15401" y="12280"/>
                </a:cubicBezTo>
                <a:cubicBezTo>
                  <a:pt x="15396" y="12259"/>
                  <a:pt x="15381" y="12238"/>
                  <a:pt x="15365" y="12218"/>
                </a:cubicBezTo>
                <a:cubicBezTo>
                  <a:pt x="15355" y="12207"/>
                  <a:pt x="15339" y="12197"/>
                  <a:pt x="15329" y="12187"/>
                </a:cubicBezTo>
                <a:cubicBezTo>
                  <a:pt x="15267" y="12125"/>
                  <a:pt x="15200" y="12083"/>
                  <a:pt x="15174" y="11996"/>
                </a:cubicBezTo>
                <a:cubicBezTo>
                  <a:pt x="15169" y="11980"/>
                  <a:pt x="15164" y="11965"/>
                  <a:pt x="15159" y="11949"/>
                </a:cubicBezTo>
                <a:cubicBezTo>
                  <a:pt x="15143" y="11841"/>
                  <a:pt x="15174" y="11722"/>
                  <a:pt x="15184" y="11617"/>
                </a:cubicBezTo>
                <a:cubicBezTo>
                  <a:pt x="15190" y="11581"/>
                  <a:pt x="15195" y="11550"/>
                  <a:pt x="15210" y="11524"/>
                </a:cubicBezTo>
                <a:cubicBezTo>
                  <a:pt x="15221" y="11514"/>
                  <a:pt x="15226" y="11504"/>
                  <a:pt x="15236" y="11493"/>
                </a:cubicBezTo>
                <a:cubicBezTo>
                  <a:pt x="15246" y="11488"/>
                  <a:pt x="15257" y="11478"/>
                  <a:pt x="15267" y="11473"/>
                </a:cubicBezTo>
                <a:cubicBezTo>
                  <a:pt x="15329" y="11431"/>
                  <a:pt x="15412" y="11416"/>
                  <a:pt x="15484" y="11406"/>
                </a:cubicBezTo>
                <a:cubicBezTo>
                  <a:pt x="15649" y="11369"/>
                  <a:pt x="15790" y="11230"/>
                  <a:pt x="15836" y="11065"/>
                </a:cubicBezTo>
                <a:cubicBezTo>
                  <a:pt x="15940" y="10686"/>
                  <a:pt x="15494" y="10526"/>
                  <a:pt x="15334" y="10246"/>
                </a:cubicBezTo>
                <a:cubicBezTo>
                  <a:pt x="15148" y="9916"/>
                  <a:pt x="15054" y="9594"/>
                  <a:pt x="15102" y="9212"/>
                </a:cubicBezTo>
                <a:cubicBezTo>
                  <a:pt x="15121" y="9056"/>
                  <a:pt x="15152" y="8901"/>
                  <a:pt x="15215" y="8761"/>
                </a:cubicBezTo>
                <a:cubicBezTo>
                  <a:pt x="15262" y="8705"/>
                  <a:pt x="15345" y="8684"/>
                  <a:pt x="15401" y="8643"/>
                </a:cubicBezTo>
                <a:cubicBezTo>
                  <a:pt x="15494" y="8574"/>
                  <a:pt x="15536" y="8445"/>
                  <a:pt x="15500" y="8337"/>
                </a:cubicBezTo>
                <a:cubicBezTo>
                  <a:pt x="15489" y="8316"/>
                  <a:pt x="15474" y="8280"/>
                  <a:pt x="15412" y="8280"/>
                </a:cubicBezTo>
                <a:cubicBezTo>
                  <a:pt x="15422" y="8202"/>
                  <a:pt x="15427" y="8125"/>
                  <a:pt x="15432" y="8047"/>
                </a:cubicBezTo>
                <a:cubicBezTo>
                  <a:pt x="15469" y="8047"/>
                  <a:pt x="15500" y="8042"/>
                  <a:pt x="15531" y="8037"/>
                </a:cubicBezTo>
                <a:cubicBezTo>
                  <a:pt x="15556" y="8032"/>
                  <a:pt x="15582" y="8027"/>
                  <a:pt x="15608" y="8022"/>
                </a:cubicBezTo>
                <a:cubicBezTo>
                  <a:pt x="15634" y="8011"/>
                  <a:pt x="15665" y="8001"/>
                  <a:pt x="15691" y="7991"/>
                </a:cubicBezTo>
                <a:cubicBezTo>
                  <a:pt x="15773" y="7960"/>
                  <a:pt x="15852" y="7913"/>
                  <a:pt x="15919" y="7860"/>
                </a:cubicBezTo>
                <a:cubicBezTo>
                  <a:pt x="15945" y="7836"/>
                  <a:pt x="15971" y="7814"/>
                  <a:pt x="15991" y="7788"/>
                </a:cubicBezTo>
                <a:lnTo>
                  <a:pt x="15997" y="7783"/>
                </a:lnTo>
                <a:cubicBezTo>
                  <a:pt x="16012" y="7767"/>
                  <a:pt x="16028" y="7747"/>
                  <a:pt x="16043" y="7731"/>
                </a:cubicBezTo>
                <a:cubicBezTo>
                  <a:pt x="16095" y="7669"/>
                  <a:pt x="16141" y="7602"/>
                  <a:pt x="16177" y="7530"/>
                </a:cubicBezTo>
                <a:cubicBezTo>
                  <a:pt x="16193" y="7494"/>
                  <a:pt x="16208" y="7463"/>
                  <a:pt x="16219" y="7432"/>
                </a:cubicBezTo>
                <a:cubicBezTo>
                  <a:pt x="16234" y="7395"/>
                  <a:pt x="16245" y="7364"/>
                  <a:pt x="16250" y="7328"/>
                </a:cubicBezTo>
                <a:cubicBezTo>
                  <a:pt x="16260" y="7297"/>
                  <a:pt x="16265" y="7261"/>
                  <a:pt x="16270" y="7225"/>
                </a:cubicBezTo>
                <a:cubicBezTo>
                  <a:pt x="16270" y="7193"/>
                  <a:pt x="16276" y="7157"/>
                  <a:pt x="16276" y="7126"/>
                </a:cubicBezTo>
                <a:cubicBezTo>
                  <a:pt x="16270" y="7115"/>
                  <a:pt x="16276" y="7105"/>
                  <a:pt x="16276" y="7095"/>
                </a:cubicBezTo>
                <a:cubicBezTo>
                  <a:pt x="16281" y="7048"/>
                  <a:pt x="16312" y="7007"/>
                  <a:pt x="16353" y="6991"/>
                </a:cubicBezTo>
                <a:cubicBezTo>
                  <a:pt x="16370" y="6981"/>
                  <a:pt x="16389" y="6976"/>
                  <a:pt x="16411" y="6976"/>
                </a:cubicBezTo>
                <a:cubicBezTo>
                  <a:pt x="16468" y="6976"/>
                  <a:pt x="16530" y="6966"/>
                  <a:pt x="16587" y="6955"/>
                </a:cubicBezTo>
                <a:cubicBezTo>
                  <a:pt x="16762" y="6914"/>
                  <a:pt x="16928" y="6821"/>
                  <a:pt x="17041" y="6687"/>
                </a:cubicBezTo>
                <a:cubicBezTo>
                  <a:pt x="17135" y="6572"/>
                  <a:pt x="17197" y="6432"/>
                  <a:pt x="17213" y="6288"/>
                </a:cubicBezTo>
                <a:cubicBezTo>
                  <a:pt x="17218" y="6257"/>
                  <a:pt x="17218" y="6221"/>
                  <a:pt x="17218" y="6184"/>
                </a:cubicBezTo>
                <a:cubicBezTo>
                  <a:pt x="17218" y="6122"/>
                  <a:pt x="17213" y="6066"/>
                  <a:pt x="17197" y="6009"/>
                </a:cubicBezTo>
                <a:cubicBezTo>
                  <a:pt x="17192" y="5997"/>
                  <a:pt x="17192" y="5988"/>
                  <a:pt x="17192" y="5983"/>
                </a:cubicBezTo>
                <a:cubicBezTo>
                  <a:pt x="17187" y="5925"/>
                  <a:pt x="17213" y="5868"/>
                  <a:pt x="17264" y="5842"/>
                </a:cubicBezTo>
                <a:cubicBezTo>
                  <a:pt x="17295" y="5832"/>
                  <a:pt x="17321" y="5811"/>
                  <a:pt x="17347" y="5796"/>
                </a:cubicBezTo>
                <a:cubicBezTo>
                  <a:pt x="17456" y="5729"/>
                  <a:pt x="17554" y="5646"/>
                  <a:pt x="17636" y="5548"/>
                </a:cubicBezTo>
                <a:cubicBezTo>
                  <a:pt x="17679" y="5501"/>
                  <a:pt x="17720" y="5450"/>
                  <a:pt x="17751" y="5393"/>
                </a:cubicBezTo>
                <a:cubicBezTo>
                  <a:pt x="17772" y="5367"/>
                  <a:pt x="17787" y="5340"/>
                  <a:pt x="17803" y="5314"/>
                </a:cubicBezTo>
                <a:cubicBezTo>
                  <a:pt x="17906" y="5118"/>
                  <a:pt x="17963" y="4901"/>
                  <a:pt x="17953" y="4684"/>
                </a:cubicBezTo>
                <a:cubicBezTo>
                  <a:pt x="17953" y="4652"/>
                  <a:pt x="17947" y="4621"/>
                  <a:pt x="17942" y="4590"/>
                </a:cubicBezTo>
                <a:cubicBezTo>
                  <a:pt x="17942" y="4564"/>
                  <a:pt x="17937" y="4533"/>
                  <a:pt x="17927" y="4502"/>
                </a:cubicBezTo>
                <a:cubicBezTo>
                  <a:pt x="17829" y="4068"/>
                  <a:pt x="17456" y="3695"/>
                  <a:pt x="17000" y="3571"/>
                </a:cubicBezTo>
                <a:cubicBezTo>
                  <a:pt x="16984" y="3566"/>
                  <a:pt x="16964" y="3556"/>
                  <a:pt x="16948" y="3545"/>
                </a:cubicBezTo>
                <a:cubicBezTo>
                  <a:pt x="16943" y="3535"/>
                  <a:pt x="16938" y="3530"/>
                  <a:pt x="16933" y="3525"/>
                </a:cubicBezTo>
                <a:cubicBezTo>
                  <a:pt x="16917" y="3509"/>
                  <a:pt x="16912" y="3494"/>
                  <a:pt x="16907" y="3473"/>
                </a:cubicBezTo>
                <a:cubicBezTo>
                  <a:pt x="16897" y="3447"/>
                  <a:pt x="16897" y="3415"/>
                  <a:pt x="16907" y="3384"/>
                </a:cubicBezTo>
                <a:cubicBezTo>
                  <a:pt x="16938" y="3296"/>
                  <a:pt x="16953" y="3198"/>
                  <a:pt x="16964" y="3105"/>
                </a:cubicBezTo>
                <a:lnTo>
                  <a:pt x="16964" y="3033"/>
                </a:lnTo>
                <a:lnTo>
                  <a:pt x="16964" y="2961"/>
                </a:lnTo>
                <a:cubicBezTo>
                  <a:pt x="16960" y="2940"/>
                  <a:pt x="16960" y="2914"/>
                  <a:pt x="16953" y="2893"/>
                </a:cubicBezTo>
                <a:cubicBezTo>
                  <a:pt x="16943" y="2821"/>
                  <a:pt x="16928" y="2749"/>
                  <a:pt x="16907" y="2682"/>
                </a:cubicBezTo>
                <a:cubicBezTo>
                  <a:pt x="16902" y="2660"/>
                  <a:pt x="16891" y="2634"/>
                  <a:pt x="16881" y="2613"/>
                </a:cubicBezTo>
                <a:cubicBezTo>
                  <a:pt x="16835" y="2505"/>
                  <a:pt x="16773" y="2396"/>
                  <a:pt x="16690" y="2309"/>
                </a:cubicBezTo>
                <a:lnTo>
                  <a:pt x="16690" y="2303"/>
                </a:lnTo>
                <a:lnTo>
                  <a:pt x="16643" y="2257"/>
                </a:lnTo>
                <a:cubicBezTo>
                  <a:pt x="16633" y="2252"/>
                  <a:pt x="16628" y="2247"/>
                  <a:pt x="16623" y="2241"/>
                </a:cubicBezTo>
                <a:cubicBezTo>
                  <a:pt x="16612" y="2226"/>
                  <a:pt x="16602" y="2216"/>
                  <a:pt x="16587" y="2205"/>
                </a:cubicBezTo>
                <a:cubicBezTo>
                  <a:pt x="16581" y="2200"/>
                  <a:pt x="16576" y="2195"/>
                  <a:pt x="16566" y="2190"/>
                </a:cubicBezTo>
                <a:cubicBezTo>
                  <a:pt x="16556" y="2179"/>
                  <a:pt x="16545" y="2169"/>
                  <a:pt x="16535" y="2164"/>
                </a:cubicBezTo>
                <a:cubicBezTo>
                  <a:pt x="16525" y="2159"/>
                  <a:pt x="16519" y="2147"/>
                  <a:pt x="16509" y="2143"/>
                </a:cubicBezTo>
                <a:cubicBezTo>
                  <a:pt x="16499" y="2138"/>
                  <a:pt x="16488" y="2128"/>
                  <a:pt x="16473" y="2123"/>
                </a:cubicBezTo>
                <a:cubicBezTo>
                  <a:pt x="16468" y="2116"/>
                  <a:pt x="16457" y="2111"/>
                  <a:pt x="16447" y="2106"/>
                </a:cubicBezTo>
                <a:cubicBezTo>
                  <a:pt x="16437" y="2097"/>
                  <a:pt x="16425" y="2092"/>
                  <a:pt x="16416" y="2080"/>
                </a:cubicBezTo>
                <a:cubicBezTo>
                  <a:pt x="16406" y="2075"/>
                  <a:pt x="16394" y="2070"/>
                  <a:pt x="16384" y="2066"/>
                </a:cubicBezTo>
                <a:cubicBezTo>
                  <a:pt x="16375" y="2061"/>
                  <a:pt x="16363" y="2054"/>
                  <a:pt x="16348" y="2049"/>
                </a:cubicBezTo>
                <a:cubicBezTo>
                  <a:pt x="16339" y="2044"/>
                  <a:pt x="16332" y="2039"/>
                  <a:pt x="16322" y="2034"/>
                </a:cubicBezTo>
                <a:cubicBezTo>
                  <a:pt x="16307" y="2029"/>
                  <a:pt x="16291" y="2018"/>
                  <a:pt x="16276" y="2013"/>
                </a:cubicBezTo>
                <a:cubicBezTo>
                  <a:pt x="16270" y="2008"/>
                  <a:pt x="16265" y="2008"/>
                  <a:pt x="16255" y="2003"/>
                </a:cubicBezTo>
                <a:cubicBezTo>
                  <a:pt x="16234" y="1998"/>
                  <a:pt x="16214" y="1987"/>
                  <a:pt x="16193" y="1977"/>
                </a:cubicBezTo>
                <a:cubicBezTo>
                  <a:pt x="16183" y="1977"/>
                  <a:pt x="16172" y="1972"/>
                  <a:pt x="16162" y="1972"/>
                </a:cubicBezTo>
                <a:cubicBezTo>
                  <a:pt x="16146" y="1967"/>
                  <a:pt x="16136" y="1961"/>
                  <a:pt x="16121" y="1956"/>
                </a:cubicBezTo>
                <a:cubicBezTo>
                  <a:pt x="16110" y="1956"/>
                  <a:pt x="16100" y="1951"/>
                  <a:pt x="16090" y="1946"/>
                </a:cubicBezTo>
                <a:cubicBezTo>
                  <a:pt x="16079" y="1946"/>
                  <a:pt x="16064" y="1941"/>
                  <a:pt x="16053" y="1941"/>
                </a:cubicBezTo>
                <a:cubicBezTo>
                  <a:pt x="16043" y="1936"/>
                  <a:pt x="16028" y="1936"/>
                  <a:pt x="16017" y="1930"/>
                </a:cubicBezTo>
                <a:cubicBezTo>
                  <a:pt x="16007" y="1930"/>
                  <a:pt x="15997" y="1925"/>
                  <a:pt x="15981" y="1925"/>
                </a:cubicBezTo>
                <a:cubicBezTo>
                  <a:pt x="15971" y="1920"/>
                  <a:pt x="15955" y="1920"/>
                  <a:pt x="15945" y="1920"/>
                </a:cubicBezTo>
                <a:cubicBezTo>
                  <a:pt x="15935" y="1915"/>
                  <a:pt x="15924" y="1915"/>
                  <a:pt x="15909" y="1915"/>
                </a:cubicBezTo>
                <a:cubicBezTo>
                  <a:pt x="15898" y="1910"/>
                  <a:pt x="15888" y="1910"/>
                  <a:pt x="15873" y="1910"/>
                </a:cubicBezTo>
                <a:cubicBezTo>
                  <a:pt x="15862" y="1910"/>
                  <a:pt x="15852" y="1910"/>
                  <a:pt x="15842" y="1905"/>
                </a:cubicBezTo>
                <a:lnTo>
                  <a:pt x="15727" y="1905"/>
                </a:lnTo>
                <a:cubicBezTo>
                  <a:pt x="15675" y="1905"/>
                  <a:pt x="15629" y="1910"/>
                  <a:pt x="15577" y="1915"/>
                </a:cubicBezTo>
                <a:lnTo>
                  <a:pt x="15556" y="1915"/>
                </a:lnTo>
                <a:cubicBezTo>
                  <a:pt x="15489" y="1915"/>
                  <a:pt x="15427" y="1863"/>
                  <a:pt x="15422" y="1791"/>
                </a:cubicBezTo>
                <a:cubicBezTo>
                  <a:pt x="15376" y="1325"/>
                  <a:pt x="15054" y="891"/>
                  <a:pt x="14600" y="694"/>
                </a:cubicBezTo>
                <a:cubicBezTo>
                  <a:pt x="14423" y="621"/>
                  <a:pt x="14232" y="585"/>
                  <a:pt x="14041" y="585"/>
                </a:cubicBezTo>
                <a:cubicBezTo>
                  <a:pt x="13730" y="585"/>
                  <a:pt x="13414" y="678"/>
                  <a:pt x="13165" y="855"/>
                </a:cubicBezTo>
                <a:cubicBezTo>
                  <a:pt x="13146" y="874"/>
                  <a:pt x="13114" y="881"/>
                  <a:pt x="13088" y="881"/>
                </a:cubicBezTo>
                <a:cubicBezTo>
                  <a:pt x="13041" y="881"/>
                  <a:pt x="12995" y="860"/>
                  <a:pt x="12969" y="819"/>
                </a:cubicBezTo>
                <a:cubicBezTo>
                  <a:pt x="12830" y="595"/>
                  <a:pt x="12685" y="384"/>
                  <a:pt x="12446" y="244"/>
                </a:cubicBezTo>
                <a:cubicBezTo>
                  <a:pt x="12224" y="109"/>
                  <a:pt x="11961" y="31"/>
                  <a:pt x="11696" y="31"/>
                </a:cubicBezTo>
                <a:cubicBezTo>
                  <a:pt x="11629" y="31"/>
                  <a:pt x="11562" y="36"/>
                  <a:pt x="11495" y="47"/>
                </a:cubicBezTo>
                <a:cubicBezTo>
                  <a:pt x="11235" y="88"/>
                  <a:pt x="10998" y="229"/>
                  <a:pt x="10848" y="420"/>
                </a:cubicBezTo>
                <a:cubicBezTo>
                  <a:pt x="10817" y="456"/>
                  <a:pt x="10775" y="477"/>
                  <a:pt x="10739" y="477"/>
                </a:cubicBezTo>
                <a:cubicBezTo>
                  <a:pt x="10698" y="477"/>
                  <a:pt x="10662" y="461"/>
                  <a:pt x="10631" y="425"/>
                </a:cubicBezTo>
                <a:cubicBezTo>
                  <a:pt x="10609" y="404"/>
                  <a:pt x="10595" y="384"/>
                  <a:pt x="10573" y="363"/>
                </a:cubicBezTo>
                <a:lnTo>
                  <a:pt x="10564" y="353"/>
                </a:lnTo>
                <a:cubicBezTo>
                  <a:pt x="10521" y="311"/>
                  <a:pt x="10470" y="270"/>
                  <a:pt x="10423" y="239"/>
                </a:cubicBezTo>
                <a:cubicBezTo>
                  <a:pt x="10382" y="213"/>
                  <a:pt x="10346" y="186"/>
                  <a:pt x="10304" y="167"/>
                </a:cubicBezTo>
                <a:cubicBezTo>
                  <a:pt x="10299" y="167"/>
                  <a:pt x="10299" y="160"/>
                  <a:pt x="10294" y="160"/>
                </a:cubicBezTo>
                <a:cubicBezTo>
                  <a:pt x="10196" y="109"/>
                  <a:pt x="10087" y="73"/>
                  <a:pt x="9979" y="47"/>
                </a:cubicBezTo>
                <a:cubicBezTo>
                  <a:pt x="9962" y="42"/>
                  <a:pt x="9948" y="36"/>
                  <a:pt x="9931" y="36"/>
                </a:cubicBezTo>
                <a:cubicBezTo>
                  <a:pt x="9885" y="26"/>
                  <a:pt x="9838" y="16"/>
                  <a:pt x="9792" y="11"/>
                </a:cubicBezTo>
                <a:cubicBezTo>
                  <a:pt x="9725" y="5"/>
                  <a:pt x="9657" y="0"/>
                  <a:pt x="9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40" name="Google Shape;9040;p108"/>
          <p:cNvGrpSpPr/>
          <p:nvPr/>
        </p:nvGrpSpPr>
        <p:grpSpPr>
          <a:xfrm>
            <a:off x="140178" y="717681"/>
            <a:ext cx="6885601" cy="125775"/>
            <a:chOff x="-1" y="1213700"/>
            <a:chExt cx="6885601" cy="125775"/>
          </a:xfrm>
        </p:grpSpPr>
        <p:sp>
          <p:nvSpPr>
            <p:cNvPr id="9041" name="Google Shape;9041;p108"/>
            <p:cNvSpPr/>
            <p:nvPr/>
          </p:nvSpPr>
          <p:spPr>
            <a:xfrm rot="5400000">
              <a:off x="22706" y="1190993"/>
              <a:ext cx="125775" cy="171189"/>
            </a:xfrm>
            <a:custGeom>
              <a:avLst/>
              <a:gdLst/>
              <a:ahLst/>
              <a:cxnLst/>
              <a:rect l="l" t="t" r="r" b="b"/>
              <a:pathLst>
                <a:path w="1460" h="1641" extrusionOk="0">
                  <a:moveTo>
                    <a:pt x="1" y="0"/>
                  </a:moveTo>
                  <a:lnTo>
                    <a:pt x="1" y="1641"/>
                  </a:lnTo>
                  <a:lnTo>
                    <a:pt x="849" y="1165"/>
                  </a:lnTo>
                  <a:lnTo>
                    <a:pt x="1460" y="817"/>
                  </a:lnTo>
                  <a:lnTo>
                    <a:pt x="849" y="476"/>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2" name="Google Shape;9042;p108"/>
            <p:cNvSpPr/>
            <p:nvPr/>
          </p:nvSpPr>
          <p:spPr>
            <a:xfrm rot="5400000">
              <a:off x="330135" y="1191202"/>
              <a:ext cx="125775" cy="170772"/>
            </a:xfrm>
            <a:custGeom>
              <a:avLst/>
              <a:gdLst/>
              <a:ahLst/>
              <a:cxnLst/>
              <a:rect l="l" t="t" r="r" b="b"/>
              <a:pathLst>
                <a:path w="1460" h="1637" extrusionOk="0">
                  <a:moveTo>
                    <a:pt x="1" y="1"/>
                  </a:moveTo>
                  <a:lnTo>
                    <a:pt x="1" y="1636"/>
                  </a:lnTo>
                  <a:lnTo>
                    <a:pt x="849" y="1161"/>
                  </a:lnTo>
                  <a:lnTo>
                    <a:pt x="1460" y="819"/>
                  </a:lnTo>
                  <a:lnTo>
                    <a:pt x="849" y="47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3" name="Google Shape;9043;p108"/>
            <p:cNvSpPr/>
            <p:nvPr/>
          </p:nvSpPr>
          <p:spPr>
            <a:xfrm rot="5400000">
              <a:off x="178455" y="1191202"/>
              <a:ext cx="125775" cy="170772"/>
            </a:xfrm>
            <a:custGeom>
              <a:avLst/>
              <a:gdLst/>
              <a:ahLst/>
              <a:cxnLst/>
              <a:rect l="l" t="t" r="r" b="b"/>
              <a:pathLst>
                <a:path w="1460" h="1637" extrusionOk="0">
                  <a:moveTo>
                    <a:pt x="1460" y="1"/>
                  </a:moveTo>
                  <a:lnTo>
                    <a:pt x="849" y="342"/>
                  </a:lnTo>
                  <a:lnTo>
                    <a:pt x="1" y="818"/>
                  </a:lnTo>
                  <a:lnTo>
                    <a:pt x="849" y="1295"/>
                  </a:lnTo>
                  <a:lnTo>
                    <a:pt x="1460" y="1637"/>
                  </a:lnTo>
                  <a:lnTo>
                    <a:pt x="14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4" name="Google Shape;9044;p108"/>
            <p:cNvSpPr/>
            <p:nvPr/>
          </p:nvSpPr>
          <p:spPr>
            <a:xfrm rot="5400000">
              <a:off x="482650" y="1190993"/>
              <a:ext cx="125775" cy="171189"/>
            </a:xfrm>
            <a:custGeom>
              <a:avLst/>
              <a:gdLst/>
              <a:ahLst/>
              <a:cxnLst/>
              <a:rect l="l" t="t" r="r" b="b"/>
              <a:pathLst>
                <a:path w="1460" h="1641" extrusionOk="0">
                  <a:moveTo>
                    <a:pt x="1460" y="0"/>
                  </a:moveTo>
                  <a:lnTo>
                    <a:pt x="849" y="342"/>
                  </a:lnTo>
                  <a:lnTo>
                    <a:pt x="1" y="818"/>
                  </a:lnTo>
                  <a:lnTo>
                    <a:pt x="849" y="1294"/>
                  </a:lnTo>
                  <a:lnTo>
                    <a:pt x="1460" y="1641"/>
                  </a:lnTo>
                  <a:lnTo>
                    <a:pt x="14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5" name="Google Shape;9045;p108"/>
            <p:cNvSpPr/>
            <p:nvPr/>
          </p:nvSpPr>
          <p:spPr>
            <a:xfrm rot="5400000">
              <a:off x="644606" y="1190941"/>
              <a:ext cx="125775" cy="171293"/>
            </a:xfrm>
            <a:custGeom>
              <a:avLst/>
              <a:gdLst/>
              <a:ahLst/>
              <a:cxnLst/>
              <a:rect l="l" t="t" r="r" b="b"/>
              <a:pathLst>
                <a:path w="1460" h="1642" extrusionOk="0">
                  <a:moveTo>
                    <a:pt x="1" y="1"/>
                  </a:moveTo>
                  <a:lnTo>
                    <a:pt x="1" y="1642"/>
                  </a:lnTo>
                  <a:lnTo>
                    <a:pt x="849" y="1166"/>
                  </a:lnTo>
                  <a:lnTo>
                    <a:pt x="1460" y="824"/>
                  </a:lnTo>
                  <a:lnTo>
                    <a:pt x="849" y="477"/>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6" name="Google Shape;9046;p108"/>
            <p:cNvSpPr/>
            <p:nvPr/>
          </p:nvSpPr>
          <p:spPr>
            <a:xfrm rot="5400000">
              <a:off x="797069" y="1191202"/>
              <a:ext cx="125775" cy="170772"/>
            </a:xfrm>
            <a:custGeom>
              <a:avLst/>
              <a:gdLst/>
              <a:ahLst/>
              <a:cxnLst/>
              <a:rect l="l" t="t" r="r" b="b"/>
              <a:pathLst>
                <a:path w="1460" h="1637" extrusionOk="0">
                  <a:moveTo>
                    <a:pt x="1460" y="1"/>
                  </a:moveTo>
                  <a:lnTo>
                    <a:pt x="849" y="342"/>
                  </a:lnTo>
                  <a:lnTo>
                    <a:pt x="1" y="818"/>
                  </a:lnTo>
                  <a:lnTo>
                    <a:pt x="849" y="1295"/>
                  </a:lnTo>
                  <a:lnTo>
                    <a:pt x="1460" y="1636"/>
                  </a:lnTo>
                  <a:lnTo>
                    <a:pt x="14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7" name="Google Shape;9047;p108"/>
            <p:cNvSpPr/>
            <p:nvPr/>
          </p:nvSpPr>
          <p:spPr>
            <a:xfrm rot="5400000">
              <a:off x="958764" y="1190993"/>
              <a:ext cx="125775" cy="171189"/>
            </a:xfrm>
            <a:custGeom>
              <a:avLst/>
              <a:gdLst/>
              <a:ahLst/>
              <a:cxnLst/>
              <a:rect l="l" t="t" r="r" b="b"/>
              <a:pathLst>
                <a:path w="1460" h="1641" extrusionOk="0">
                  <a:moveTo>
                    <a:pt x="1" y="0"/>
                  </a:moveTo>
                  <a:lnTo>
                    <a:pt x="1" y="1641"/>
                  </a:lnTo>
                  <a:lnTo>
                    <a:pt x="849" y="1165"/>
                  </a:lnTo>
                  <a:lnTo>
                    <a:pt x="1460" y="817"/>
                  </a:lnTo>
                  <a:lnTo>
                    <a:pt x="849" y="476"/>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8" name="Google Shape;9048;p108"/>
            <p:cNvSpPr/>
            <p:nvPr/>
          </p:nvSpPr>
          <p:spPr>
            <a:xfrm rot="5400000">
              <a:off x="1111278" y="1191202"/>
              <a:ext cx="125775" cy="170772"/>
            </a:xfrm>
            <a:custGeom>
              <a:avLst/>
              <a:gdLst/>
              <a:ahLst/>
              <a:cxnLst/>
              <a:rect l="l" t="t" r="r" b="b"/>
              <a:pathLst>
                <a:path w="1460" h="1637" extrusionOk="0">
                  <a:moveTo>
                    <a:pt x="1460" y="1"/>
                  </a:moveTo>
                  <a:lnTo>
                    <a:pt x="849" y="343"/>
                  </a:lnTo>
                  <a:lnTo>
                    <a:pt x="1" y="818"/>
                  </a:lnTo>
                  <a:lnTo>
                    <a:pt x="849" y="1295"/>
                  </a:lnTo>
                  <a:lnTo>
                    <a:pt x="1460" y="1637"/>
                  </a:lnTo>
                  <a:lnTo>
                    <a:pt x="14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9" name="Google Shape;9049;p108"/>
            <p:cNvSpPr/>
            <p:nvPr/>
          </p:nvSpPr>
          <p:spPr>
            <a:xfrm rot="5400000">
              <a:off x="1273182" y="1191202"/>
              <a:ext cx="125775" cy="170772"/>
            </a:xfrm>
            <a:custGeom>
              <a:avLst/>
              <a:gdLst/>
              <a:ahLst/>
              <a:cxnLst/>
              <a:rect l="l" t="t" r="r" b="b"/>
              <a:pathLst>
                <a:path w="1460" h="1637" extrusionOk="0">
                  <a:moveTo>
                    <a:pt x="1" y="1"/>
                  </a:moveTo>
                  <a:lnTo>
                    <a:pt x="1" y="1636"/>
                  </a:lnTo>
                  <a:lnTo>
                    <a:pt x="849" y="1166"/>
                  </a:lnTo>
                  <a:lnTo>
                    <a:pt x="1460" y="818"/>
                  </a:lnTo>
                  <a:lnTo>
                    <a:pt x="849" y="47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0" name="Google Shape;9050;p108"/>
            <p:cNvSpPr/>
            <p:nvPr/>
          </p:nvSpPr>
          <p:spPr>
            <a:xfrm rot="5400000">
              <a:off x="1425436" y="1191254"/>
              <a:ext cx="125775" cy="170668"/>
            </a:xfrm>
            <a:custGeom>
              <a:avLst/>
              <a:gdLst/>
              <a:ahLst/>
              <a:cxnLst/>
              <a:rect l="l" t="t" r="r" b="b"/>
              <a:pathLst>
                <a:path w="1460" h="1636" extrusionOk="0">
                  <a:moveTo>
                    <a:pt x="1460" y="0"/>
                  </a:moveTo>
                  <a:lnTo>
                    <a:pt x="849" y="342"/>
                  </a:lnTo>
                  <a:lnTo>
                    <a:pt x="1" y="817"/>
                  </a:lnTo>
                  <a:lnTo>
                    <a:pt x="849" y="1294"/>
                  </a:lnTo>
                  <a:lnTo>
                    <a:pt x="1460" y="1636"/>
                  </a:lnTo>
                  <a:lnTo>
                    <a:pt x="14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1" name="Google Shape;9051;p108"/>
            <p:cNvSpPr/>
            <p:nvPr/>
          </p:nvSpPr>
          <p:spPr>
            <a:xfrm rot="5400000">
              <a:off x="1587392" y="1191202"/>
              <a:ext cx="125775" cy="170772"/>
            </a:xfrm>
            <a:custGeom>
              <a:avLst/>
              <a:gdLst/>
              <a:ahLst/>
              <a:cxnLst/>
              <a:rect l="l" t="t" r="r" b="b"/>
              <a:pathLst>
                <a:path w="1460" h="1637" extrusionOk="0">
                  <a:moveTo>
                    <a:pt x="1" y="1"/>
                  </a:moveTo>
                  <a:lnTo>
                    <a:pt x="1" y="1637"/>
                  </a:lnTo>
                  <a:lnTo>
                    <a:pt x="849" y="1160"/>
                  </a:lnTo>
                  <a:lnTo>
                    <a:pt x="1460" y="818"/>
                  </a:lnTo>
                  <a:lnTo>
                    <a:pt x="849" y="477"/>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2" name="Google Shape;9052;p108"/>
            <p:cNvSpPr/>
            <p:nvPr/>
          </p:nvSpPr>
          <p:spPr>
            <a:xfrm rot="5400000">
              <a:off x="1739855" y="1190941"/>
              <a:ext cx="125775" cy="171293"/>
            </a:xfrm>
            <a:custGeom>
              <a:avLst/>
              <a:gdLst/>
              <a:ahLst/>
              <a:cxnLst/>
              <a:rect l="l" t="t" r="r" b="b"/>
              <a:pathLst>
                <a:path w="1460" h="1642" extrusionOk="0">
                  <a:moveTo>
                    <a:pt x="1460" y="1"/>
                  </a:moveTo>
                  <a:lnTo>
                    <a:pt x="849" y="347"/>
                  </a:lnTo>
                  <a:lnTo>
                    <a:pt x="1" y="823"/>
                  </a:lnTo>
                  <a:lnTo>
                    <a:pt x="849" y="1295"/>
                  </a:lnTo>
                  <a:lnTo>
                    <a:pt x="1460" y="1641"/>
                  </a:lnTo>
                  <a:lnTo>
                    <a:pt x="14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3" name="Google Shape;9053;p108"/>
            <p:cNvSpPr/>
            <p:nvPr/>
          </p:nvSpPr>
          <p:spPr>
            <a:xfrm rot="5400000">
              <a:off x="1901550" y="1191254"/>
              <a:ext cx="125775" cy="170668"/>
            </a:xfrm>
            <a:custGeom>
              <a:avLst/>
              <a:gdLst/>
              <a:ahLst/>
              <a:cxnLst/>
              <a:rect l="l" t="t" r="r" b="b"/>
              <a:pathLst>
                <a:path w="1460" h="1636" extrusionOk="0">
                  <a:moveTo>
                    <a:pt x="1" y="0"/>
                  </a:moveTo>
                  <a:lnTo>
                    <a:pt x="1" y="1636"/>
                  </a:lnTo>
                  <a:lnTo>
                    <a:pt x="849" y="1159"/>
                  </a:lnTo>
                  <a:lnTo>
                    <a:pt x="1460" y="817"/>
                  </a:lnTo>
                  <a:lnTo>
                    <a:pt x="849" y="476"/>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4" name="Google Shape;9054;p108"/>
            <p:cNvSpPr/>
            <p:nvPr/>
          </p:nvSpPr>
          <p:spPr>
            <a:xfrm rot="5400000">
              <a:off x="2054326" y="1191202"/>
              <a:ext cx="125775" cy="170772"/>
            </a:xfrm>
            <a:custGeom>
              <a:avLst/>
              <a:gdLst/>
              <a:ahLst/>
              <a:cxnLst/>
              <a:rect l="l" t="t" r="r" b="b"/>
              <a:pathLst>
                <a:path w="1460" h="1637" extrusionOk="0">
                  <a:moveTo>
                    <a:pt x="1460" y="1"/>
                  </a:moveTo>
                  <a:lnTo>
                    <a:pt x="849" y="347"/>
                  </a:lnTo>
                  <a:lnTo>
                    <a:pt x="1" y="818"/>
                  </a:lnTo>
                  <a:lnTo>
                    <a:pt x="849" y="1295"/>
                  </a:lnTo>
                  <a:lnTo>
                    <a:pt x="1460" y="1637"/>
                  </a:lnTo>
                  <a:lnTo>
                    <a:pt x="14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5" name="Google Shape;9055;p108"/>
            <p:cNvSpPr/>
            <p:nvPr/>
          </p:nvSpPr>
          <p:spPr>
            <a:xfrm rot="5400000">
              <a:off x="2215708" y="1191202"/>
              <a:ext cx="125775" cy="170772"/>
            </a:xfrm>
            <a:custGeom>
              <a:avLst/>
              <a:gdLst/>
              <a:ahLst/>
              <a:cxnLst/>
              <a:rect l="l" t="t" r="r" b="b"/>
              <a:pathLst>
                <a:path w="1460" h="1637" extrusionOk="0">
                  <a:moveTo>
                    <a:pt x="1" y="0"/>
                  </a:moveTo>
                  <a:lnTo>
                    <a:pt x="1" y="1636"/>
                  </a:lnTo>
                  <a:lnTo>
                    <a:pt x="849" y="1159"/>
                  </a:lnTo>
                  <a:lnTo>
                    <a:pt x="1460" y="818"/>
                  </a:lnTo>
                  <a:lnTo>
                    <a:pt x="849" y="47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6" name="Google Shape;9056;p108"/>
            <p:cNvSpPr/>
            <p:nvPr/>
          </p:nvSpPr>
          <p:spPr>
            <a:xfrm rot="5400000">
              <a:off x="2368483" y="1191254"/>
              <a:ext cx="125775" cy="170668"/>
            </a:xfrm>
            <a:custGeom>
              <a:avLst/>
              <a:gdLst/>
              <a:ahLst/>
              <a:cxnLst/>
              <a:rect l="l" t="t" r="r" b="b"/>
              <a:pathLst>
                <a:path w="1460" h="1636" extrusionOk="0">
                  <a:moveTo>
                    <a:pt x="1460" y="0"/>
                  </a:moveTo>
                  <a:lnTo>
                    <a:pt x="849" y="342"/>
                  </a:lnTo>
                  <a:lnTo>
                    <a:pt x="1" y="817"/>
                  </a:lnTo>
                  <a:lnTo>
                    <a:pt x="849" y="1294"/>
                  </a:lnTo>
                  <a:lnTo>
                    <a:pt x="1460" y="1636"/>
                  </a:lnTo>
                  <a:lnTo>
                    <a:pt x="14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7" name="Google Shape;9057;p108"/>
            <p:cNvSpPr/>
            <p:nvPr/>
          </p:nvSpPr>
          <p:spPr>
            <a:xfrm rot="5400000">
              <a:off x="2530178" y="1190941"/>
              <a:ext cx="125775" cy="171293"/>
            </a:xfrm>
            <a:custGeom>
              <a:avLst/>
              <a:gdLst/>
              <a:ahLst/>
              <a:cxnLst/>
              <a:rect l="l" t="t" r="r" b="b"/>
              <a:pathLst>
                <a:path w="1460" h="1642" extrusionOk="0">
                  <a:moveTo>
                    <a:pt x="1" y="1"/>
                  </a:moveTo>
                  <a:lnTo>
                    <a:pt x="1" y="1641"/>
                  </a:lnTo>
                  <a:lnTo>
                    <a:pt x="849" y="1165"/>
                  </a:lnTo>
                  <a:lnTo>
                    <a:pt x="1460" y="823"/>
                  </a:lnTo>
                  <a:lnTo>
                    <a:pt x="849" y="47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8" name="Google Shape;9058;p108"/>
            <p:cNvSpPr/>
            <p:nvPr/>
          </p:nvSpPr>
          <p:spPr>
            <a:xfrm rot="5400000">
              <a:off x="2682641" y="1191202"/>
              <a:ext cx="125775" cy="170772"/>
            </a:xfrm>
            <a:custGeom>
              <a:avLst/>
              <a:gdLst/>
              <a:ahLst/>
              <a:cxnLst/>
              <a:rect l="l" t="t" r="r" b="b"/>
              <a:pathLst>
                <a:path w="1460" h="1637" extrusionOk="0">
                  <a:moveTo>
                    <a:pt x="1460" y="1"/>
                  </a:moveTo>
                  <a:lnTo>
                    <a:pt x="849" y="342"/>
                  </a:lnTo>
                  <a:lnTo>
                    <a:pt x="1" y="818"/>
                  </a:lnTo>
                  <a:lnTo>
                    <a:pt x="849" y="1295"/>
                  </a:lnTo>
                  <a:lnTo>
                    <a:pt x="1460" y="1636"/>
                  </a:lnTo>
                  <a:lnTo>
                    <a:pt x="14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9" name="Google Shape;9059;p108"/>
            <p:cNvSpPr/>
            <p:nvPr/>
          </p:nvSpPr>
          <p:spPr>
            <a:xfrm rot="5400000">
              <a:off x="2844597" y="1191254"/>
              <a:ext cx="125775" cy="170668"/>
            </a:xfrm>
            <a:custGeom>
              <a:avLst/>
              <a:gdLst/>
              <a:ahLst/>
              <a:cxnLst/>
              <a:rect l="l" t="t" r="r" b="b"/>
              <a:pathLst>
                <a:path w="1460" h="1636" extrusionOk="0">
                  <a:moveTo>
                    <a:pt x="1" y="0"/>
                  </a:moveTo>
                  <a:lnTo>
                    <a:pt x="1" y="1636"/>
                  </a:lnTo>
                  <a:lnTo>
                    <a:pt x="849" y="1164"/>
                  </a:lnTo>
                  <a:lnTo>
                    <a:pt x="1460" y="817"/>
                  </a:lnTo>
                  <a:lnTo>
                    <a:pt x="849" y="476"/>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0" name="Google Shape;9060;p108"/>
            <p:cNvSpPr/>
            <p:nvPr/>
          </p:nvSpPr>
          <p:spPr>
            <a:xfrm rot="5400000">
              <a:off x="2996851" y="1191202"/>
              <a:ext cx="125775" cy="170772"/>
            </a:xfrm>
            <a:custGeom>
              <a:avLst/>
              <a:gdLst/>
              <a:ahLst/>
              <a:cxnLst/>
              <a:rect l="l" t="t" r="r" b="b"/>
              <a:pathLst>
                <a:path w="1460" h="1637" extrusionOk="0">
                  <a:moveTo>
                    <a:pt x="1460" y="1"/>
                  </a:moveTo>
                  <a:lnTo>
                    <a:pt x="849" y="342"/>
                  </a:lnTo>
                  <a:lnTo>
                    <a:pt x="1" y="818"/>
                  </a:lnTo>
                  <a:lnTo>
                    <a:pt x="849" y="1295"/>
                  </a:lnTo>
                  <a:lnTo>
                    <a:pt x="1460" y="1636"/>
                  </a:lnTo>
                  <a:lnTo>
                    <a:pt x="14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1" name="Google Shape;9061;p108"/>
            <p:cNvSpPr/>
            <p:nvPr/>
          </p:nvSpPr>
          <p:spPr>
            <a:xfrm rot="5400000">
              <a:off x="3158755" y="1191202"/>
              <a:ext cx="125775" cy="170772"/>
            </a:xfrm>
            <a:custGeom>
              <a:avLst/>
              <a:gdLst/>
              <a:ahLst/>
              <a:cxnLst/>
              <a:rect l="l" t="t" r="r" b="b"/>
              <a:pathLst>
                <a:path w="1460" h="1637" extrusionOk="0">
                  <a:moveTo>
                    <a:pt x="1" y="0"/>
                  </a:moveTo>
                  <a:lnTo>
                    <a:pt x="1" y="1636"/>
                  </a:lnTo>
                  <a:lnTo>
                    <a:pt x="849" y="1159"/>
                  </a:lnTo>
                  <a:lnTo>
                    <a:pt x="1460" y="818"/>
                  </a:lnTo>
                  <a:lnTo>
                    <a:pt x="849" y="476"/>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2" name="Google Shape;9062;p108"/>
            <p:cNvSpPr/>
            <p:nvPr/>
          </p:nvSpPr>
          <p:spPr>
            <a:xfrm rot="5400000">
              <a:off x="3311009" y="1191254"/>
              <a:ext cx="125775" cy="170668"/>
            </a:xfrm>
            <a:custGeom>
              <a:avLst/>
              <a:gdLst/>
              <a:ahLst/>
              <a:cxnLst/>
              <a:rect l="l" t="t" r="r" b="b"/>
              <a:pathLst>
                <a:path w="1460" h="1636" extrusionOk="0">
                  <a:moveTo>
                    <a:pt x="1460" y="0"/>
                  </a:moveTo>
                  <a:lnTo>
                    <a:pt x="849" y="342"/>
                  </a:lnTo>
                  <a:lnTo>
                    <a:pt x="1" y="817"/>
                  </a:lnTo>
                  <a:lnTo>
                    <a:pt x="849" y="1288"/>
                  </a:lnTo>
                  <a:lnTo>
                    <a:pt x="1460" y="1636"/>
                  </a:lnTo>
                  <a:lnTo>
                    <a:pt x="14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3" name="Google Shape;9063;p108"/>
            <p:cNvSpPr/>
            <p:nvPr/>
          </p:nvSpPr>
          <p:spPr>
            <a:xfrm rot="5400000">
              <a:off x="3472965" y="1191202"/>
              <a:ext cx="125775" cy="170772"/>
            </a:xfrm>
            <a:custGeom>
              <a:avLst/>
              <a:gdLst/>
              <a:ahLst/>
              <a:cxnLst/>
              <a:rect l="l" t="t" r="r" b="b"/>
              <a:pathLst>
                <a:path w="1460" h="1637" extrusionOk="0">
                  <a:moveTo>
                    <a:pt x="1" y="1"/>
                  </a:moveTo>
                  <a:lnTo>
                    <a:pt x="1" y="1636"/>
                  </a:lnTo>
                  <a:lnTo>
                    <a:pt x="849" y="1159"/>
                  </a:lnTo>
                  <a:lnTo>
                    <a:pt x="1460" y="818"/>
                  </a:lnTo>
                  <a:lnTo>
                    <a:pt x="849" y="47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4" name="Google Shape;9064;p108"/>
            <p:cNvSpPr/>
            <p:nvPr/>
          </p:nvSpPr>
          <p:spPr>
            <a:xfrm rot="5400000">
              <a:off x="3625427" y="1190941"/>
              <a:ext cx="125775" cy="171293"/>
            </a:xfrm>
            <a:custGeom>
              <a:avLst/>
              <a:gdLst/>
              <a:ahLst/>
              <a:cxnLst/>
              <a:rect l="l" t="t" r="r" b="b"/>
              <a:pathLst>
                <a:path w="1460" h="1642" extrusionOk="0">
                  <a:moveTo>
                    <a:pt x="1460" y="0"/>
                  </a:moveTo>
                  <a:lnTo>
                    <a:pt x="849" y="342"/>
                  </a:lnTo>
                  <a:lnTo>
                    <a:pt x="1" y="823"/>
                  </a:lnTo>
                  <a:lnTo>
                    <a:pt x="849" y="1293"/>
                  </a:lnTo>
                  <a:lnTo>
                    <a:pt x="1460" y="1641"/>
                  </a:lnTo>
                  <a:lnTo>
                    <a:pt x="14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5" name="Google Shape;9065;p108"/>
            <p:cNvSpPr/>
            <p:nvPr/>
          </p:nvSpPr>
          <p:spPr>
            <a:xfrm rot="5400000">
              <a:off x="3787383" y="1190993"/>
              <a:ext cx="125775" cy="171189"/>
            </a:xfrm>
            <a:custGeom>
              <a:avLst/>
              <a:gdLst/>
              <a:ahLst/>
              <a:cxnLst/>
              <a:rect l="l" t="t" r="r" b="b"/>
              <a:pathLst>
                <a:path w="1460" h="1641" extrusionOk="0">
                  <a:moveTo>
                    <a:pt x="1" y="0"/>
                  </a:moveTo>
                  <a:lnTo>
                    <a:pt x="1" y="1641"/>
                  </a:lnTo>
                  <a:lnTo>
                    <a:pt x="849" y="1164"/>
                  </a:lnTo>
                  <a:lnTo>
                    <a:pt x="1460" y="822"/>
                  </a:lnTo>
                  <a:lnTo>
                    <a:pt x="849" y="48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6" name="Google Shape;9066;p108"/>
            <p:cNvSpPr/>
            <p:nvPr/>
          </p:nvSpPr>
          <p:spPr>
            <a:xfrm rot="5400000">
              <a:off x="3939950" y="1191254"/>
              <a:ext cx="125775" cy="170668"/>
            </a:xfrm>
            <a:custGeom>
              <a:avLst/>
              <a:gdLst/>
              <a:ahLst/>
              <a:cxnLst/>
              <a:rect l="l" t="t" r="r" b="b"/>
              <a:pathLst>
                <a:path w="1460" h="1636" extrusionOk="0">
                  <a:moveTo>
                    <a:pt x="1460" y="1"/>
                  </a:moveTo>
                  <a:lnTo>
                    <a:pt x="849" y="342"/>
                  </a:lnTo>
                  <a:lnTo>
                    <a:pt x="1" y="818"/>
                  </a:lnTo>
                  <a:lnTo>
                    <a:pt x="849" y="1294"/>
                  </a:lnTo>
                  <a:lnTo>
                    <a:pt x="1460" y="1635"/>
                  </a:lnTo>
                  <a:lnTo>
                    <a:pt x="14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7" name="Google Shape;9067;p108"/>
            <p:cNvSpPr/>
            <p:nvPr/>
          </p:nvSpPr>
          <p:spPr>
            <a:xfrm rot="5400000">
              <a:off x="4101593" y="1190993"/>
              <a:ext cx="125775" cy="171189"/>
            </a:xfrm>
            <a:custGeom>
              <a:avLst/>
              <a:gdLst/>
              <a:ahLst/>
              <a:cxnLst/>
              <a:rect l="l" t="t" r="r" b="b"/>
              <a:pathLst>
                <a:path w="1460" h="1641" extrusionOk="0">
                  <a:moveTo>
                    <a:pt x="1" y="0"/>
                  </a:moveTo>
                  <a:lnTo>
                    <a:pt x="1" y="1641"/>
                  </a:lnTo>
                  <a:lnTo>
                    <a:pt x="849" y="1164"/>
                  </a:lnTo>
                  <a:lnTo>
                    <a:pt x="1460" y="818"/>
                  </a:lnTo>
                  <a:lnTo>
                    <a:pt x="849" y="476"/>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8" name="Google Shape;9068;p108"/>
            <p:cNvSpPr/>
            <p:nvPr/>
          </p:nvSpPr>
          <p:spPr>
            <a:xfrm rot="5400000">
              <a:off x="4254108" y="1191306"/>
              <a:ext cx="125775" cy="170563"/>
            </a:xfrm>
            <a:custGeom>
              <a:avLst/>
              <a:gdLst/>
              <a:ahLst/>
              <a:cxnLst/>
              <a:rect l="l" t="t" r="r" b="b"/>
              <a:pathLst>
                <a:path w="1460" h="1635" extrusionOk="0">
                  <a:moveTo>
                    <a:pt x="1460" y="0"/>
                  </a:moveTo>
                  <a:lnTo>
                    <a:pt x="849" y="342"/>
                  </a:lnTo>
                  <a:lnTo>
                    <a:pt x="1" y="817"/>
                  </a:lnTo>
                  <a:lnTo>
                    <a:pt x="849" y="1293"/>
                  </a:lnTo>
                  <a:lnTo>
                    <a:pt x="1460" y="1634"/>
                  </a:lnTo>
                  <a:lnTo>
                    <a:pt x="14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9" name="Google Shape;9069;p108"/>
            <p:cNvSpPr/>
            <p:nvPr/>
          </p:nvSpPr>
          <p:spPr>
            <a:xfrm rot="5400000">
              <a:off x="4416064" y="1191254"/>
              <a:ext cx="125775" cy="170668"/>
            </a:xfrm>
            <a:custGeom>
              <a:avLst/>
              <a:gdLst/>
              <a:ahLst/>
              <a:cxnLst/>
              <a:rect l="l" t="t" r="r" b="b"/>
              <a:pathLst>
                <a:path w="1460" h="1636" extrusionOk="0">
                  <a:moveTo>
                    <a:pt x="1" y="1"/>
                  </a:moveTo>
                  <a:lnTo>
                    <a:pt x="1" y="1635"/>
                  </a:lnTo>
                  <a:lnTo>
                    <a:pt x="849" y="1164"/>
                  </a:lnTo>
                  <a:lnTo>
                    <a:pt x="1460" y="818"/>
                  </a:lnTo>
                  <a:lnTo>
                    <a:pt x="849" y="47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0" name="Google Shape;9070;p108"/>
            <p:cNvSpPr/>
            <p:nvPr/>
          </p:nvSpPr>
          <p:spPr>
            <a:xfrm rot="5400000">
              <a:off x="4568318" y="1191306"/>
              <a:ext cx="125775" cy="170563"/>
            </a:xfrm>
            <a:custGeom>
              <a:avLst/>
              <a:gdLst/>
              <a:ahLst/>
              <a:cxnLst/>
              <a:rect l="l" t="t" r="r" b="b"/>
              <a:pathLst>
                <a:path w="1460" h="1635" extrusionOk="0">
                  <a:moveTo>
                    <a:pt x="1460" y="0"/>
                  </a:moveTo>
                  <a:lnTo>
                    <a:pt x="849" y="342"/>
                  </a:lnTo>
                  <a:lnTo>
                    <a:pt x="1" y="818"/>
                  </a:lnTo>
                  <a:lnTo>
                    <a:pt x="849" y="1293"/>
                  </a:lnTo>
                  <a:lnTo>
                    <a:pt x="1460" y="1635"/>
                  </a:lnTo>
                  <a:lnTo>
                    <a:pt x="14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1" name="Google Shape;9071;p108"/>
            <p:cNvSpPr/>
            <p:nvPr/>
          </p:nvSpPr>
          <p:spPr>
            <a:xfrm rot="5400000">
              <a:off x="4730274" y="1191254"/>
              <a:ext cx="125775" cy="170668"/>
            </a:xfrm>
            <a:custGeom>
              <a:avLst/>
              <a:gdLst/>
              <a:ahLst/>
              <a:cxnLst/>
              <a:rect l="l" t="t" r="r" b="b"/>
              <a:pathLst>
                <a:path w="1460" h="1636" extrusionOk="0">
                  <a:moveTo>
                    <a:pt x="1" y="1"/>
                  </a:moveTo>
                  <a:lnTo>
                    <a:pt x="1" y="1635"/>
                  </a:lnTo>
                  <a:lnTo>
                    <a:pt x="849" y="1160"/>
                  </a:lnTo>
                  <a:lnTo>
                    <a:pt x="1460" y="818"/>
                  </a:lnTo>
                  <a:lnTo>
                    <a:pt x="849" y="477"/>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2" name="Google Shape;9072;p108"/>
            <p:cNvSpPr/>
            <p:nvPr/>
          </p:nvSpPr>
          <p:spPr>
            <a:xfrm rot="5400000">
              <a:off x="4882737" y="1190993"/>
              <a:ext cx="125775" cy="171189"/>
            </a:xfrm>
            <a:custGeom>
              <a:avLst/>
              <a:gdLst/>
              <a:ahLst/>
              <a:cxnLst/>
              <a:rect l="l" t="t" r="r" b="b"/>
              <a:pathLst>
                <a:path w="1460" h="1641" extrusionOk="0">
                  <a:moveTo>
                    <a:pt x="1460" y="1"/>
                  </a:moveTo>
                  <a:lnTo>
                    <a:pt x="849" y="347"/>
                  </a:lnTo>
                  <a:lnTo>
                    <a:pt x="1" y="823"/>
                  </a:lnTo>
                  <a:lnTo>
                    <a:pt x="849" y="1299"/>
                  </a:lnTo>
                  <a:lnTo>
                    <a:pt x="1460" y="1640"/>
                  </a:lnTo>
                  <a:lnTo>
                    <a:pt x="14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3" name="Google Shape;9073;p108"/>
            <p:cNvSpPr/>
            <p:nvPr/>
          </p:nvSpPr>
          <p:spPr>
            <a:xfrm rot="5400000">
              <a:off x="5044432" y="1191306"/>
              <a:ext cx="125775" cy="170563"/>
            </a:xfrm>
            <a:custGeom>
              <a:avLst/>
              <a:gdLst/>
              <a:ahLst/>
              <a:cxnLst/>
              <a:rect l="l" t="t" r="r" b="b"/>
              <a:pathLst>
                <a:path w="1460" h="1635" extrusionOk="0">
                  <a:moveTo>
                    <a:pt x="1" y="0"/>
                  </a:moveTo>
                  <a:lnTo>
                    <a:pt x="1" y="1635"/>
                  </a:lnTo>
                  <a:lnTo>
                    <a:pt x="849" y="1159"/>
                  </a:lnTo>
                  <a:lnTo>
                    <a:pt x="1460" y="817"/>
                  </a:lnTo>
                  <a:lnTo>
                    <a:pt x="849" y="476"/>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4" name="Google Shape;9074;p108"/>
            <p:cNvSpPr/>
            <p:nvPr/>
          </p:nvSpPr>
          <p:spPr>
            <a:xfrm rot="5400000">
              <a:off x="5196894" y="1191045"/>
              <a:ext cx="125775" cy="171085"/>
            </a:xfrm>
            <a:custGeom>
              <a:avLst/>
              <a:gdLst/>
              <a:ahLst/>
              <a:cxnLst/>
              <a:rect l="l" t="t" r="r" b="b"/>
              <a:pathLst>
                <a:path w="1460" h="1640" extrusionOk="0">
                  <a:moveTo>
                    <a:pt x="1460" y="0"/>
                  </a:moveTo>
                  <a:lnTo>
                    <a:pt x="849" y="347"/>
                  </a:lnTo>
                  <a:lnTo>
                    <a:pt x="1" y="817"/>
                  </a:lnTo>
                  <a:lnTo>
                    <a:pt x="849" y="1293"/>
                  </a:lnTo>
                  <a:lnTo>
                    <a:pt x="1460" y="1639"/>
                  </a:lnTo>
                  <a:lnTo>
                    <a:pt x="14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5" name="Google Shape;9075;p108"/>
            <p:cNvSpPr/>
            <p:nvPr/>
          </p:nvSpPr>
          <p:spPr>
            <a:xfrm rot="5400000">
              <a:off x="5341585" y="1190941"/>
              <a:ext cx="125775" cy="171293"/>
            </a:xfrm>
            <a:custGeom>
              <a:avLst/>
              <a:gdLst/>
              <a:ahLst/>
              <a:cxnLst/>
              <a:rect l="l" t="t" r="r" b="b"/>
              <a:pathLst>
                <a:path w="1460" h="1642" extrusionOk="0">
                  <a:moveTo>
                    <a:pt x="1" y="1"/>
                  </a:moveTo>
                  <a:lnTo>
                    <a:pt x="1" y="1641"/>
                  </a:lnTo>
                  <a:lnTo>
                    <a:pt x="849" y="1165"/>
                  </a:lnTo>
                  <a:lnTo>
                    <a:pt x="1460" y="818"/>
                  </a:lnTo>
                  <a:lnTo>
                    <a:pt x="849" y="47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6" name="Google Shape;9076;p108"/>
            <p:cNvSpPr/>
            <p:nvPr/>
          </p:nvSpPr>
          <p:spPr>
            <a:xfrm rot="5400000">
              <a:off x="5494048" y="1191202"/>
              <a:ext cx="125775" cy="170772"/>
            </a:xfrm>
            <a:custGeom>
              <a:avLst/>
              <a:gdLst/>
              <a:ahLst/>
              <a:cxnLst/>
              <a:rect l="l" t="t" r="r" b="b"/>
              <a:pathLst>
                <a:path w="1460" h="1637" extrusionOk="0">
                  <a:moveTo>
                    <a:pt x="1460" y="1"/>
                  </a:moveTo>
                  <a:lnTo>
                    <a:pt x="849" y="342"/>
                  </a:lnTo>
                  <a:lnTo>
                    <a:pt x="1" y="818"/>
                  </a:lnTo>
                  <a:lnTo>
                    <a:pt x="849" y="1295"/>
                  </a:lnTo>
                  <a:lnTo>
                    <a:pt x="1460" y="1636"/>
                  </a:lnTo>
                  <a:lnTo>
                    <a:pt x="14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7" name="Google Shape;9077;p108"/>
            <p:cNvSpPr/>
            <p:nvPr/>
          </p:nvSpPr>
          <p:spPr>
            <a:xfrm rot="5400000">
              <a:off x="5642025" y="1191254"/>
              <a:ext cx="125775" cy="170668"/>
            </a:xfrm>
            <a:custGeom>
              <a:avLst/>
              <a:gdLst/>
              <a:ahLst/>
              <a:cxnLst/>
              <a:rect l="l" t="t" r="r" b="b"/>
              <a:pathLst>
                <a:path w="1460" h="1636" extrusionOk="0">
                  <a:moveTo>
                    <a:pt x="1" y="0"/>
                  </a:moveTo>
                  <a:lnTo>
                    <a:pt x="1" y="1636"/>
                  </a:lnTo>
                  <a:lnTo>
                    <a:pt x="849" y="1165"/>
                  </a:lnTo>
                  <a:lnTo>
                    <a:pt x="1460" y="819"/>
                  </a:lnTo>
                  <a:lnTo>
                    <a:pt x="849" y="477"/>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8" name="Google Shape;9078;p108"/>
            <p:cNvSpPr/>
            <p:nvPr/>
          </p:nvSpPr>
          <p:spPr>
            <a:xfrm rot="5400000">
              <a:off x="5794279" y="1191202"/>
              <a:ext cx="125775" cy="170772"/>
            </a:xfrm>
            <a:custGeom>
              <a:avLst/>
              <a:gdLst/>
              <a:ahLst/>
              <a:cxnLst/>
              <a:rect l="l" t="t" r="r" b="b"/>
              <a:pathLst>
                <a:path w="1460" h="1637" extrusionOk="0">
                  <a:moveTo>
                    <a:pt x="1460" y="1"/>
                  </a:moveTo>
                  <a:lnTo>
                    <a:pt x="849" y="342"/>
                  </a:lnTo>
                  <a:lnTo>
                    <a:pt x="1" y="819"/>
                  </a:lnTo>
                  <a:lnTo>
                    <a:pt x="849" y="1295"/>
                  </a:lnTo>
                  <a:lnTo>
                    <a:pt x="1460" y="1637"/>
                  </a:lnTo>
                  <a:lnTo>
                    <a:pt x="14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9" name="Google Shape;9079;p108"/>
            <p:cNvSpPr/>
            <p:nvPr/>
          </p:nvSpPr>
          <p:spPr>
            <a:xfrm rot="5400000">
              <a:off x="5956183" y="1191202"/>
              <a:ext cx="125775" cy="170772"/>
            </a:xfrm>
            <a:custGeom>
              <a:avLst/>
              <a:gdLst/>
              <a:ahLst/>
              <a:cxnLst/>
              <a:rect l="l" t="t" r="r" b="b"/>
              <a:pathLst>
                <a:path w="1460" h="1637" extrusionOk="0">
                  <a:moveTo>
                    <a:pt x="1" y="1"/>
                  </a:moveTo>
                  <a:lnTo>
                    <a:pt x="1" y="1636"/>
                  </a:lnTo>
                  <a:lnTo>
                    <a:pt x="849" y="1161"/>
                  </a:lnTo>
                  <a:lnTo>
                    <a:pt x="1460" y="819"/>
                  </a:lnTo>
                  <a:lnTo>
                    <a:pt x="849" y="477"/>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0" name="Google Shape;9080;p108"/>
            <p:cNvSpPr/>
            <p:nvPr/>
          </p:nvSpPr>
          <p:spPr>
            <a:xfrm rot="5400000">
              <a:off x="6108437" y="1191254"/>
              <a:ext cx="125775" cy="170668"/>
            </a:xfrm>
            <a:custGeom>
              <a:avLst/>
              <a:gdLst/>
              <a:ahLst/>
              <a:cxnLst/>
              <a:rect l="l" t="t" r="r" b="b"/>
              <a:pathLst>
                <a:path w="1460" h="1636" extrusionOk="0">
                  <a:moveTo>
                    <a:pt x="1460" y="0"/>
                  </a:moveTo>
                  <a:lnTo>
                    <a:pt x="849" y="342"/>
                  </a:lnTo>
                  <a:lnTo>
                    <a:pt x="1" y="819"/>
                  </a:lnTo>
                  <a:lnTo>
                    <a:pt x="849" y="1289"/>
                  </a:lnTo>
                  <a:lnTo>
                    <a:pt x="1460" y="1636"/>
                  </a:lnTo>
                  <a:lnTo>
                    <a:pt x="14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1" name="Google Shape;9081;p108"/>
            <p:cNvSpPr/>
            <p:nvPr/>
          </p:nvSpPr>
          <p:spPr>
            <a:xfrm rot="5400000">
              <a:off x="6270393" y="1191202"/>
              <a:ext cx="125775" cy="170772"/>
            </a:xfrm>
            <a:custGeom>
              <a:avLst/>
              <a:gdLst/>
              <a:ahLst/>
              <a:cxnLst/>
              <a:rect l="l" t="t" r="r" b="b"/>
              <a:pathLst>
                <a:path w="1460" h="1637" extrusionOk="0">
                  <a:moveTo>
                    <a:pt x="1" y="1"/>
                  </a:moveTo>
                  <a:lnTo>
                    <a:pt x="1" y="1636"/>
                  </a:lnTo>
                  <a:lnTo>
                    <a:pt x="849" y="1161"/>
                  </a:lnTo>
                  <a:lnTo>
                    <a:pt x="1460" y="819"/>
                  </a:lnTo>
                  <a:lnTo>
                    <a:pt x="849" y="47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2" name="Google Shape;9082;p108"/>
            <p:cNvSpPr/>
            <p:nvPr/>
          </p:nvSpPr>
          <p:spPr>
            <a:xfrm rot="5400000">
              <a:off x="6422856" y="1190941"/>
              <a:ext cx="125775" cy="171293"/>
            </a:xfrm>
            <a:custGeom>
              <a:avLst/>
              <a:gdLst/>
              <a:ahLst/>
              <a:cxnLst/>
              <a:rect l="l" t="t" r="r" b="b"/>
              <a:pathLst>
                <a:path w="1460" h="1642" extrusionOk="0">
                  <a:moveTo>
                    <a:pt x="1460" y="1"/>
                  </a:moveTo>
                  <a:lnTo>
                    <a:pt x="849" y="347"/>
                  </a:lnTo>
                  <a:lnTo>
                    <a:pt x="1" y="824"/>
                  </a:lnTo>
                  <a:lnTo>
                    <a:pt x="849" y="1295"/>
                  </a:lnTo>
                  <a:lnTo>
                    <a:pt x="1460" y="1641"/>
                  </a:lnTo>
                  <a:lnTo>
                    <a:pt x="14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3" name="Google Shape;9083;p108"/>
            <p:cNvSpPr/>
            <p:nvPr/>
          </p:nvSpPr>
          <p:spPr>
            <a:xfrm rot="5400000">
              <a:off x="6584551" y="1191254"/>
              <a:ext cx="125775" cy="170668"/>
            </a:xfrm>
            <a:custGeom>
              <a:avLst/>
              <a:gdLst/>
              <a:ahLst/>
              <a:cxnLst/>
              <a:rect l="l" t="t" r="r" b="b"/>
              <a:pathLst>
                <a:path w="1460" h="1636" extrusionOk="0">
                  <a:moveTo>
                    <a:pt x="1" y="0"/>
                  </a:moveTo>
                  <a:lnTo>
                    <a:pt x="1" y="1636"/>
                  </a:lnTo>
                  <a:lnTo>
                    <a:pt x="849" y="1160"/>
                  </a:lnTo>
                  <a:lnTo>
                    <a:pt x="1460" y="819"/>
                  </a:lnTo>
                  <a:lnTo>
                    <a:pt x="849" y="477"/>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4" name="Google Shape;9084;p108"/>
            <p:cNvSpPr/>
            <p:nvPr/>
          </p:nvSpPr>
          <p:spPr>
            <a:xfrm rot="5400000">
              <a:off x="6737326" y="1191202"/>
              <a:ext cx="125775" cy="170772"/>
            </a:xfrm>
            <a:custGeom>
              <a:avLst/>
              <a:gdLst/>
              <a:ahLst/>
              <a:cxnLst/>
              <a:rect l="l" t="t" r="r" b="b"/>
              <a:pathLst>
                <a:path w="1460" h="1637" extrusionOk="0">
                  <a:moveTo>
                    <a:pt x="1460" y="1"/>
                  </a:moveTo>
                  <a:lnTo>
                    <a:pt x="849" y="342"/>
                  </a:lnTo>
                  <a:lnTo>
                    <a:pt x="1" y="818"/>
                  </a:lnTo>
                  <a:lnTo>
                    <a:pt x="849" y="1295"/>
                  </a:lnTo>
                  <a:lnTo>
                    <a:pt x="1460" y="1637"/>
                  </a:lnTo>
                  <a:lnTo>
                    <a:pt x="14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039"/>
                                        </p:tgtEl>
                                        <p:attrNameLst>
                                          <p:attrName>style.visibility</p:attrName>
                                        </p:attrNameLst>
                                      </p:cBhvr>
                                      <p:to>
                                        <p:strVal val="visible"/>
                                      </p:to>
                                    </p:set>
                                    <p:anim calcmode="lin" valueType="num">
                                      <p:cBhvr additive="base">
                                        <p:cTn id="7" dur="800"/>
                                        <p:tgtEl>
                                          <p:spTgt spid="903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088"/>
        <p:cNvGrpSpPr/>
        <p:nvPr/>
      </p:nvGrpSpPr>
      <p:grpSpPr>
        <a:xfrm>
          <a:off x="0" y="0"/>
          <a:ext cx="0" cy="0"/>
          <a:chOff x="0" y="0"/>
          <a:chExt cx="0" cy="0"/>
        </a:xfrm>
      </p:grpSpPr>
      <p:sp>
        <p:nvSpPr>
          <p:cNvPr id="9089" name="Google Shape;9089;p109"/>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algn="ctr"/>
            <a:r>
              <a:rPr lang="en"/>
              <a:t>ZOUK: TO SAFEGUARD LANGUAGE AND CULTURE</a:t>
            </a:r>
          </a:p>
        </p:txBody>
      </p:sp>
      <p:cxnSp>
        <p:nvCxnSpPr>
          <p:cNvPr id="9090" name="Google Shape;9090;p109"/>
          <p:cNvCxnSpPr/>
          <p:nvPr/>
        </p:nvCxnSpPr>
        <p:spPr>
          <a:xfrm>
            <a:off x="722829" y="3011629"/>
            <a:ext cx="8421900" cy="0"/>
          </a:xfrm>
          <a:prstGeom prst="straightConnector1">
            <a:avLst/>
          </a:prstGeom>
          <a:noFill/>
          <a:ln w="19050" cap="flat" cmpd="sng">
            <a:solidFill>
              <a:schemeClr val="dk2"/>
            </a:solidFill>
            <a:prstDash val="solid"/>
            <a:round/>
            <a:headEnd type="diamond" w="med" len="med"/>
            <a:tailEnd type="none" w="med" len="med"/>
          </a:ln>
        </p:spPr>
      </p:cxnSp>
      <p:sp>
        <p:nvSpPr>
          <p:cNvPr id="9091" name="Google Shape;9091;p109"/>
          <p:cNvSpPr txBox="1"/>
          <p:nvPr/>
        </p:nvSpPr>
        <p:spPr>
          <a:xfrm>
            <a:off x="718704" y="4174164"/>
            <a:ext cx="1989600" cy="654600"/>
          </a:xfrm>
          <a:prstGeom prst="rect">
            <a:avLst/>
          </a:prstGeom>
          <a:noFill/>
          <a:ln>
            <a:noFill/>
          </a:ln>
        </p:spPr>
        <p:txBody>
          <a:bodyPr spcFirstLastPara="1" wrap="square" lIns="91425" tIns="91425" rIns="91425" bIns="91425" anchor="ctr" anchorCtr="0">
            <a:noAutofit/>
          </a:bodyPr>
          <a:lstStyle/>
          <a:p>
            <a:pPr algn="ctr"/>
            <a:r>
              <a:rPr lang="en">
                <a:solidFill>
                  <a:schemeClr val="lt1"/>
                </a:solidFill>
                <a:latin typeface="Barlow"/>
                <a:ea typeface="Barlow"/>
                <a:cs typeface="Barlow"/>
              </a:rPr>
              <a:t>Initially a very </a:t>
            </a:r>
            <a:r>
              <a:rPr lang="en" err="1">
                <a:solidFill>
                  <a:schemeClr val="lt1"/>
                </a:solidFill>
                <a:latin typeface="Barlow"/>
                <a:ea typeface="Barlow"/>
                <a:cs typeface="Barlow"/>
              </a:rPr>
              <a:t>rythmical</a:t>
            </a:r>
            <a:r>
              <a:rPr lang="en">
                <a:solidFill>
                  <a:schemeClr val="lt1"/>
                </a:solidFill>
                <a:latin typeface="Barlow"/>
                <a:ea typeface="Barlow"/>
                <a:cs typeface="Barlow"/>
              </a:rPr>
              <a:t> traditional dance performed by slaves</a:t>
            </a:r>
          </a:p>
        </p:txBody>
      </p:sp>
      <p:sp>
        <p:nvSpPr>
          <p:cNvPr id="9092" name="Google Shape;9092;p109"/>
          <p:cNvSpPr txBox="1"/>
          <p:nvPr/>
        </p:nvSpPr>
        <p:spPr>
          <a:xfrm>
            <a:off x="6413485" y="1521082"/>
            <a:ext cx="1998900" cy="656400"/>
          </a:xfrm>
          <a:prstGeom prst="rect">
            <a:avLst/>
          </a:prstGeom>
          <a:noFill/>
          <a:ln>
            <a:noFill/>
          </a:ln>
        </p:spPr>
        <p:txBody>
          <a:bodyPr spcFirstLastPara="1" wrap="square" lIns="91425" tIns="91425" rIns="91425" bIns="91425" anchor="ctr" anchorCtr="0">
            <a:noAutofit/>
          </a:bodyPr>
          <a:lstStyle/>
          <a:p>
            <a:pPr algn="ctr"/>
            <a:r>
              <a:rPr lang="en">
                <a:solidFill>
                  <a:schemeClr val="lt1"/>
                </a:solidFill>
                <a:latin typeface="Barlow"/>
                <a:ea typeface="Barlow"/>
                <a:cs typeface="Barlow"/>
              </a:rPr>
              <a:t>Zouk in </a:t>
            </a:r>
            <a:r>
              <a:rPr lang="en">
                <a:solidFill>
                  <a:schemeClr val="lt1"/>
                </a:solidFill>
                <a:latin typeface="Barlow"/>
                <a:ea typeface="Barlow"/>
                <a:cs typeface="Barlow"/>
                <a:hlinkClick r:id="rId3">
                  <a:extLst>
                    <a:ext uri="{A12FA001-AC4F-418D-AE19-62706E023703}">
                      <ahyp:hlinkClr xmlns:ahyp="http://schemas.microsoft.com/office/drawing/2018/hyperlinkcolor" val="tx"/>
                    </a:ext>
                  </a:extLst>
                </a:hlinkClick>
              </a:rPr>
              <a:t>Afropop</a:t>
            </a:r>
            <a:r>
              <a:rPr lang="en">
                <a:solidFill>
                  <a:schemeClr val="lt1"/>
                </a:solidFill>
                <a:latin typeface="Barlow"/>
                <a:ea typeface="Barlow"/>
                <a:cs typeface="Barlow"/>
              </a:rPr>
              <a:t> music</a:t>
            </a:r>
          </a:p>
        </p:txBody>
      </p:sp>
      <p:sp>
        <p:nvSpPr>
          <p:cNvPr id="9093" name="Google Shape;9093;p109"/>
          <p:cNvSpPr txBox="1"/>
          <p:nvPr/>
        </p:nvSpPr>
        <p:spPr>
          <a:xfrm>
            <a:off x="2990152" y="3850673"/>
            <a:ext cx="1989600" cy="656400"/>
          </a:xfrm>
          <a:prstGeom prst="rect">
            <a:avLst/>
          </a:prstGeom>
          <a:noFill/>
          <a:ln>
            <a:noFill/>
          </a:ln>
        </p:spPr>
        <p:txBody>
          <a:bodyPr spcFirstLastPara="1" wrap="square" lIns="45700" tIns="91425" rIns="45700" bIns="91425" anchor="ctr" anchorCtr="0">
            <a:noAutofit/>
          </a:bodyPr>
          <a:lstStyle/>
          <a:p>
            <a:pPr algn="ctr"/>
            <a:r>
              <a:rPr lang="en">
                <a:solidFill>
                  <a:schemeClr val="lt1"/>
                </a:solidFill>
                <a:latin typeface="Barlow"/>
                <a:ea typeface="Barlow"/>
                <a:cs typeface="Barlow"/>
              </a:rPr>
              <a:t>The musician band named </a:t>
            </a:r>
            <a:r>
              <a:rPr lang="en">
                <a:solidFill>
                  <a:schemeClr val="lt1"/>
                </a:solidFill>
                <a:latin typeface="Barlow"/>
                <a:ea typeface="Barlow"/>
                <a:cs typeface="Barlow"/>
                <a:hlinkClick r:id="rId4">
                  <a:extLst>
                    <a:ext uri="{A12FA001-AC4F-418D-AE19-62706E023703}">
                      <ahyp:hlinkClr xmlns:ahyp="http://schemas.microsoft.com/office/drawing/2018/hyperlinkcolor" val="tx"/>
                    </a:ext>
                  </a:extLst>
                </a:hlinkClick>
              </a:rPr>
              <a:t>KASSAV'</a:t>
            </a:r>
            <a:r>
              <a:rPr lang="en">
                <a:solidFill>
                  <a:schemeClr val="lt1"/>
                </a:solidFill>
                <a:latin typeface="Barlow"/>
                <a:ea typeface="Barlow"/>
                <a:cs typeface="Barlow"/>
              </a:rPr>
              <a:t> made it famous</a:t>
            </a:r>
          </a:p>
        </p:txBody>
      </p:sp>
      <p:sp>
        <p:nvSpPr>
          <p:cNvPr id="9094" name="Google Shape;9094;p109"/>
          <p:cNvSpPr txBox="1"/>
          <p:nvPr/>
        </p:nvSpPr>
        <p:spPr>
          <a:xfrm>
            <a:off x="5274593" y="3850673"/>
            <a:ext cx="1989000" cy="654600"/>
          </a:xfrm>
          <a:prstGeom prst="rect">
            <a:avLst/>
          </a:prstGeom>
          <a:noFill/>
          <a:ln>
            <a:noFill/>
          </a:ln>
        </p:spPr>
        <p:txBody>
          <a:bodyPr spcFirstLastPara="1" wrap="square" lIns="91425" tIns="91425" rIns="91425" bIns="91425" anchor="ctr" anchorCtr="0">
            <a:noAutofit/>
          </a:bodyPr>
          <a:lstStyle/>
          <a:p>
            <a:pPr algn="ctr"/>
            <a:r>
              <a:rPr lang="en">
                <a:solidFill>
                  <a:schemeClr val="lt1"/>
                </a:solidFill>
                <a:latin typeface="Barlow"/>
                <a:ea typeface="Barlow"/>
                <a:cs typeface="Barlow"/>
              </a:rPr>
              <a:t>Emersion of new forms of zouk</a:t>
            </a:r>
          </a:p>
        </p:txBody>
      </p:sp>
      <p:sp>
        <p:nvSpPr>
          <p:cNvPr id="9095" name="Google Shape;9095;p109"/>
          <p:cNvSpPr txBox="1"/>
          <p:nvPr/>
        </p:nvSpPr>
        <p:spPr>
          <a:xfrm>
            <a:off x="4126431" y="1521082"/>
            <a:ext cx="1989000" cy="656400"/>
          </a:xfrm>
          <a:prstGeom prst="rect">
            <a:avLst/>
          </a:prstGeom>
          <a:noFill/>
          <a:ln>
            <a:noFill/>
          </a:ln>
        </p:spPr>
        <p:txBody>
          <a:bodyPr spcFirstLastPara="1" wrap="square" lIns="0" tIns="91425" rIns="0" bIns="91425" anchor="ctr" anchorCtr="0">
            <a:noAutofit/>
          </a:bodyPr>
          <a:lstStyle/>
          <a:p>
            <a:pPr algn="ctr"/>
            <a:r>
              <a:rPr lang="en" err="1">
                <a:solidFill>
                  <a:schemeClr val="lt1"/>
                </a:solidFill>
                <a:latin typeface="Barlow"/>
                <a:ea typeface="Barlow"/>
                <a:cs typeface="Barlow"/>
              </a:rPr>
              <a:t>Zouker</a:t>
            </a:r>
            <a:r>
              <a:rPr lang="en">
                <a:solidFill>
                  <a:schemeClr val="lt1"/>
                </a:solidFill>
                <a:latin typeface="Barlow"/>
                <a:ea typeface="Barlow"/>
                <a:cs typeface="Barlow"/>
              </a:rPr>
              <a:t> means to dance</a:t>
            </a:r>
          </a:p>
        </p:txBody>
      </p:sp>
      <p:sp>
        <p:nvSpPr>
          <p:cNvPr id="9096" name="Google Shape;9096;p109"/>
          <p:cNvSpPr txBox="1"/>
          <p:nvPr/>
        </p:nvSpPr>
        <p:spPr>
          <a:xfrm>
            <a:off x="1864560" y="2098679"/>
            <a:ext cx="1968300" cy="522000"/>
          </a:xfrm>
          <a:prstGeom prst="rect">
            <a:avLst/>
          </a:prstGeom>
          <a:noFill/>
          <a:ln>
            <a:noFill/>
          </a:ln>
        </p:spPr>
        <p:txBody>
          <a:bodyPr spcFirstLastPara="1" wrap="square" lIns="91425" tIns="137150" rIns="91425" bIns="91425" anchor="ctr" anchorCtr="0">
            <a:noAutofit/>
          </a:bodyPr>
          <a:lstStyle/>
          <a:p>
            <a:pPr algn="ctr"/>
            <a:r>
              <a:rPr lang="en" sz="2000" b="1">
                <a:solidFill>
                  <a:schemeClr val="accent4"/>
                </a:solidFill>
                <a:latin typeface="Antonio"/>
                <a:ea typeface="Antonio"/>
                <a:cs typeface="Antonio"/>
              </a:rPr>
              <a:t>French creole</a:t>
            </a:r>
          </a:p>
        </p:txBody>
      </p:sp>
      <p:sp>
        <p:nvSpPr>
          <p:cNvPr id="9097" name="Google Shape;9097;p109"/>
          <p:cNvSpPr txBox="1"/>
          <p:nvPr/>
        </p:nvSpPr>
        <p:spPr>
          <a:xfrm>
            <a:off x="718704" y="3443587"/>
            <a:ext cx="1989600" cy="518700"/>
          </a:xfrm>
          <a:prstGeom prst="rect">
            <a:avLst/>
          </a:prstGeom>
          <a:noFill/>
          <a:ln>
            <a:noFill/>
          </a:ln>
        </p:spPr>
        <p:txBody>
          <a:bodyPr spcFirstLastPara="1" wrap="square" lIns="91425" tIns="137150" rIns="91425" bIns="91425" anchor="ctr" anchorCtr="0">
            <a:noAutofit/>
          </a:bodyPr>
          <a:lstStyle/>
          <a:p>
            <a:pPr algn="ctr"/>
            <a:r>
              <a:rPr lang="en" sz="2000" b="1">
                <a:solidFill>
                  <a:schemeClr val="accent4"/>
                </a:solidFill>
                <a:latin typeface="Antonio"/>
                <a:ea typeface="Antonio"/>
                <a:cs typeface="Antonio"/>
                <a:sym typeface="Antonio"/>
              </a:rPr>
              <a:t>During colonial time</a:t>
            </a:r>
            <a:endParaRPr sz="2000" b="1">
              <a:solidFill>
                <a:schemeClr val="accent4"/>
              </a:solidFill>
              <a:latin typeface="Antonio"/>
              <a:ea typeface="Antonio"/>
              <a:cs typeface="Antonio"/>
              <a:sym typeface="Antonio"/>
            </a:endParaRPr>
          </a:p>
        </p:txBody>
      </p:sp>
      <p:sp>
        <p:nvSpPr>
          <p:cNvPr id="9098" name="Google Shape;9098;p109"/>
          <p:cNvSpPr txBox="1"/>
          <p:nvPr/>
        </p:nvSpPr>
        <p:spPr>
          <a:xfrm>
            <a:off x="2989116" y="3443587"/>
            <a:ext cx="1989600" cy="518700"/>
          </a:xfrm>
          <a:prstGeom prst="rect">
            <a:avLst/>
          </a:prstGeom>
          <a:noFill/>
          <a:ln>
            <a:noFill/>
          </a:ln>
        </p:spPr>
        <p:txBody>
          <a:bodyPr spcFirstLastPara="1" wrap="square" lIns="91425" tIns="137150" rIns="91425" bIns="91425" anchor="ctr" anchorCtr="0">
            <a:noAutofit/>
          </a:bodyPr>
          <a:lstStyle/>
          <a:p>
            <a:pPr marL="0" lvl="0" indent="0" algn="ctr" rtl="0">
              <a:spcBef>
                <a:spcPts val="0"/>
              </a:spcBef>
              <a:spcAft>
                <a:spcPts val="0"/>
              </a:spcAft>
              <a:buNone/>
            </a:pPr>
            <a:r>
              <a:rPr lang="en" sz="2000" b="1">
                <a:solidFill>
                  <a:schemeClr val="accent4"/>
                </a:solidFill>
                <a:latin typeface="Antonio"/>
                <a:ea typeface="Antonio"/>
                <a:cs typeface="Antonio"/>
                <a:sym typeface="Antonio"/>
              </a:rPr>
              <a:t>1980s</a:t>
            </a:r>
            <a:endParaRPr sz="2000" b="1">
              <a:solidFill>
                <a:schemeClr val="accent4"/>
              </a:solidFill>
              <a:latin typeface="Antonio"/>
              <a:ea typeface="Antonio"/>
              <a:cs typeface="Antonio"/>
              <a:sym typeface="Antonio"/>
            </a:endParaRPr>
          </a:p>
        </p:txBody>
      </p:sp>
      <p:sp>
        <p:nvSpPr>
          <p:cNvPr id="9099" name="Google Shape;9099;p109"/>
          <p:cNvSpPr txBox="1"/>
          <p:nvPr/>
        </p:nvSpPr>
        <p:spPr>
          <a:xfrm>
            <a:off x="4134972" y="2107075"/>
            <a:ext cx="1978200" cy="522000"/>
          </a:xfrm>
          <a:prstGeom prst="rect">
            <a:avLst/>
          </a:prstGeom>
          <a:noFill/>
          <a:ln>
            <a:noFill/>
          </a:ln>
        </p:spPr>
        <p:txBody>
          <a:bodyPr spcFirstLastPara="1" wrap="square" lIns="45700" tIns="137150" rIns="45700" bIns="91425" anchor="ctr" anchorCtr="0">
            <a:noAutofit/>
          </a:bodyPr>
          <a:lstStyle/>
          <a:p>
            <a:pPr algn="ctr"/>
            <a:r>
              <a:rPr lang="en" sz="2000" b="1">
                <a:solidFill>
                  <a:schemeClr val="accent4"/>
                </a:solidFill>
                <a:latin typeface="Antonio"/>
                <a:ea typeface="Antonio"/>
                <a:cs typeface="Antonio"/>
              </a:rPr>
              <a:t>New Lexical</a:t>
            </a:r>
          </a:p>
        </p:txBody>
      </p:sp>
      <p:sp>
        <p:nvSpPr>
          <p:cNvPr id="9100" name="Google Shape;9100;p109"/>
          <p:cNvSpPr txBox="1"/>
          <p:nvPr/>
        </p:nvSpPr>
        <p:spPr>
          <a:xfrm>
            <a:off x="6415285" y="2099279"/>
            <a:ext cx="1995300" cy="522000"/>
          </a:xfrm>
          <a:prstGeom prst="rect">
            <a:avLst/>
          </a:prstGeom>
          <a:noFill/>
          <a:ln>
            <a:noFill/>
          </a:ln>
        </p:spPr>
        <p:txBody>
          <a:bodyPr spcFirstLastPara="1" wrap="square" lIns="0" tIns="137150" rIns="0" bIns="91425" anchor="ctr" anchorCtr="0">
            <a:noAutofit/>
          </a:bodyPr>
          <a:lstStyle/>
          <a:p>
            <a:pPr marL="0" lvl="0" indent="0" algn="ctr" rtl="0">
              <a:spcBef>
                <a:spcPts val="0"/>
              </a:spcBef>
              <a:spcAft>
                <a:spcPts val="0"/>
              </a:spcAft>
              <a:buNone/>
            </a:pPr>
            <a:r>
              <a:rPr lang="en" sz="2000" b="1">
                <a:solidFill>
                  <a:schemeClr val="accent4"/>
                </a:solidFill>
                <a:latin typeface="Antonio"/>
                <a:ea typeface="Antonio"/>
                <a:cs typeface="Antonio"/>
              </a:rPr>
              <a:t>2014?</a:t>
            </a:r>
          </a:p>
        </p:txBody>
      </p:sp>
      <p:sp>
        <p:nvSpPr>
          <p:cNvPr id="9101" name="Google Shape;9101;p109"/>
          <p:cNvSpPr txBox="1"/>
          <p:nvPr/>
        </p:nvSpPr>
        <p:spPr>
          <a:xfrm>
            <a:off x="5269428" y="3441229"/>
            <a:ext cx="1989600" cy="518700"/>
          </a:xfrm>
          <a:prstGeom prst="rect">
            <a:avLst/>
          </a:prstGeom>
          <a:noFill/>
          <a:ln>
            <a:noFill/>
          </a:ln>
        </p:spPr>
        <p:txBody>
          <a:bodyPr spcFirstLastPara="1" wrap="square" lIns="91425" tIns="137150" rIns="91425" bIns="91425" anchor="ctr" anchorCtr="0">
            <a:noAutofit/>
          </a:bodyPr>
          <a:lstStyle/>
          <a:p>
            <a:pPr algn="ctr"/>
            <a:r>
              <a:rPr lang="en" sz="2000" b="1">
                <a:solidFill>
                  <a:schemeClr val="accent4"/>
                </a:solidFill>
                <a:latin typeface="Antonio"/>
                <a:ea typeface="Antonio"/>
                <a:cs typeface="Antonio"/>
              </a:rPr>
              <a:t>Early 2000s</a:t>
            </a:r>
          </a:p>
        </p:txBody>
      </p:sp>
      <p:sp>
        <p:nvSpPr>
          <p:cNvPr id="9102" name="Google Shape;9102;p109"/>
          <p:cNvSpPr txBox="1"/>
          <p:nvPr/>
        </p:nvSpPr>
        <p:spPr>
          <a:xfrm>
            <a:off x="1853779" y="1521082"/>
            <a:ext cx="1978200" cy="655800"/>
          </a:xfrm>
          <a:prstGeom prst="rect">
            <a:avLst/>
          </a:prstGeom>
          <a:noFill/>
          <a:ln>
            <a:noFill/>
          </a:ln>
        </p:spPr>
        <p:txBody>
          <a:bodyPr spcFirstLastPara="1" wrap="square" lIns="91425" tIns="91425" rIns="91425" bIns="91425" anchor="ctr" anchorCtr="0">
            <a:noAutofit/>
          </a:bodyPr>
          <a:lstStyle/>
          <a:p>
            <a:pPr algn="ctr"/>
            <a:r>
              <a:rPr lang="en">
                <a:solidFill>
                  <a:schemeClr val="lt1"/>
                </a:solidFill>
                <a:latin typeface="Barlow"/>
                <a:ea typeface="Barlow"/>
                <a:cs typeface="Barlow"/>
              </a:rPr>
              <a:t>Zouk means to dance</a:t>
            </a:r>
          </a:p>
        </p:txBody>
      </p:sp>
      <p:cxnSp>
        <p:nvCxnSpPr>
          <p:cNvPr id="9103" name="Google Shape;9103;p109"/>
          <p:cNvCxnSpPr>
            <a:stCxn id="9097" idx="0"/>
          </p:cNvCxnSpPr>
          <p:nvPr/>
        </p:nvCxnSpPr>
        <p:spPr>
          <a:xfrm rot="10800000">
            <a:off x="1713504" y="3175387"/>
            <a:ext cx="0" cy="268200"/>
          </a:xfrm>
          <a:prstGeom prst="straightConnector1">
            <a:avLst/>
          </a:prstGeom>
          <a:noFill/>
          <a:ln w="19050" cap="flat" cmpd="sng">
            <a:solidFill>
              <a:schemeClr val="dk2"/>
            </a:solidFill>
            <a:prstDash val="solid"/>
            <a:round/>
            <a:headEnd type="diamond" w="med" len="med"/>
            <a:tailEnd type="none" w="med" len="med"/>
          </a:ln>
        </p:spPr>
      </p:cxnSp>
      <p:cxnSp>
        <p:nvCxnSpPr>
          <p:cNvPr id="9104" name="Google Shape;9104;p109"/>
          <p:cNvCxnSpPr>
            <a:stCxn id="9096" idx="2"/>
          </p:cNvCxnSpPr>
          <p:nvPr/>
        </p:nvCxnSpPr>
        <p:spPr>
          <a:xfrm>
            <a:off x="2848710" y="2620679"/>
            <a:ext cx="0" cy="243600"/>
          </a:xfrm>
          <a:prstGeom prst="straightConnector1">
            <a:avLst/>
          </a:prstGeom>
          <a:noFill/>
          <a:ln w="19050" cap="flat" cmpd="sng">
            <a:solidFill>
              <a:schemeClr val="dk2"/>
            </a:solidFill>
            <a:prstDash val="solid"/>
            <a:round/>
            <a:headEnd type="diamond" w="med" len="med"/>
            <a:tailEnd type="none" w="med" len="med"/>
          </a:ln>
        </p:spPr>
      </p:cxnSp>
      <p:cxnSp>
        <p:nvCxnSpPr>
          <p:cNvPr id="9105" name="Google Shape;9105;p109"/>
          <p:cNvCxnSpPr>
            <a:stCxn id="9098" idx="0"/>
          </p:cNvCxnSpPr>
          <p:nvPr/>
        </p:nvCxnSpPr>
        <p:spPr>
          <a:xfrm rot="10800000">
            <a:off x="3983916" y="3162187"/>
            <a:ext cx="0" cy="281400"/>
          </a:xfrm>
          <a:prstGeom prst="straightConnector1">
            <a:avLst/>
          </a:prstGeom>
          <a:noFill/>
          <a:ln w="19050" cap="flat" cmpd="sng">
            <a:solidFill>
              <a:schemeClr val="dk2"/>
            </a:solidFill>
            <a:prstDash val="solid"/>
            <a:round/>
            <a:headEnd type="diamond" w="med" len="med"/>
            <a:tailEnd type="none" w="med" len="med"/>
          </a:ln>
        </p:spPr>
      </p:cxnSp>
      <p:cxnSp>
        <p:nvCxnSpPr>
          <p:cNvPr id="9106" name="Google Shape;9106;p109"/>
          <p:cNvCxnSpPr>
            <a:cxnSpLocks/>
            <a:stCxn id="9099" idx="2"/>
          </p:cNvCxnSpPr>
          <p:nvPr/>
        </p:nvCxnSpPr>
        <p:spPr>
          <a:xfrm>
            <a:off x="5124072" y="2629075"/>
            <a:ext cx="0" cy="242100"/>
          </a:xfrm>
          <a:prstGeom prst="straightConnector1">
            <a:avLst/>
          </a:prstGeom>
          <a:noFill/>
          <a:ln w="19050" cap="flat" cmpd="sng">
            <a:solidFill>
              <a:schemeClr val="dk2"/>
            </a:solidFill>
            <a:prstDash val="solid"/>
            <a:round/>
            <a:headEnd type="diamond" w="med" len="med"/>
            <a:tailEnd type="none" w="med" len="med"/>
          </a:ln>
        </p:spPr>
      </p:cxnSp>
      <p:cxnSp>
        <p:nvCxnSpPr>
          <p:cNvPr id="9107" name="Google Shape;9107;p109"/>
          <p:cNvCxnSpPr>
            <a:stCxn id="9101" idx="0"/>
          </p:cNvCxnSpPr>
          <p:nvPr/>
        </p:nvCxnSpPr>
        <p:spPr>
          <a:xfrm rot="10800000">
            <a:off x="6264228" y="3156229"/>
            <a:ext cx="0" cy="285000"/>
          </a:xfrm>
          <a:prstGeom prst="straightConnector1">
            <a:avLst/>
          </a:prstGeom>
          <a:noFill/>
          <a:ln w="19050" cap="flat" cmpd="sng">
            <a:solidFill>
              <a:schemeClr val="dk2"/>
            </a:solidFill>
            <a:prstDash val="solid"/>
            <a:round/>
            <a:headEnd type="diamond" w="med" len="med"/>
            <a:tailEnd type="none" w="med" len="med"/>
          </a:ln>
        </p:spPr>
      </p:cxnSp>
      <p:cxnSp>
        <p:nvCxnSpPr>
          <p:cNvPr id="9108" name="Google Shape;9108;p109"/>
          <p:cNvCxnSpPr>
            <a:stCxn id="9100" idx="2"/>
          </p:cNvCxnSpPr>
          <p:nvPr/>
        </p:nvCxnSpPr>
        <p:spPr>
          <a:xfrm>
            <a:off x="7412935" y="2621279"/>
            <a:ext cx="0" cy="251100"/>
          </a:xfrm>
          <a:prstGeom prst="straightConnector1">
            <a:avLst/>
          </a:prstGeom>
          <a:noFill/>
          <a:ln w="19050" cap="flat" cmpd="sng">
            <a:solidFill>
              <a:schemeClr val="dk2"/>
            </a:solidFill>
            <a:prstDash val="solid"/>
            <a:round/>
            <a:headEnd type="diamond" w="med" len="med"/>
            <a:tailEnd type="none" w="med" len="med"/>
          </a:ln>
        </p:spPr>
      </p:cxnSp>
      <p:grpSp>
        <p:nvGrpSpPr>
          <p:cNvPr id="9109" name="Google Shape;9109;p109"/>
          <p:cNvGrpSpPr/>
          <p:nvPr/>
        </p:nvGrpSpPr>
        <p:grpSpPr>
          <a:xfrm>
            <a:off x="1551847" y="2893296"/>
            <a:ext cx="323313" cy="284980"/>
            <a:chOff x="1446513" y="2617375"/>
            <a:chExt cx="539575" cy="475600"/>
          </a:xfrm>
        </p:grpSpPr>
        <p:sp>
          <p:nvSpPr>
            <p:cNvPr id="9110" name="Google Shape;9110;p109"/>
            <p:cNvSpPr/>
            <p:nvPr/>
          </p:nvSpPr>
          <p:spPr>
            <a:xfrm>
              <a:off x="1446513" y="2617375"/>
              <a:ext cx="539575" cy="475600"/>
            </a:xfrm>
            <a:custGeom>
              <a:avLst/>
              <a:gdLst/>
              <a:ahLst/>
              <a:cxnLst/>
              <a:rect l="l" t="t" r="r" b="b"/>
              <a:pathLst>
                <a:path w="21583" h="19024" extrusionOk="0">
                  <a:moveTo>
                    <a:pt x="10775" y="1"/>
                  </a:moveTo>
                  <a:cubicBezTo>
                    <a:pt x="9564" y="1"/>
                    <a:pt x="8331" y="233"/>
                    <a:pt x="7139" y="723"/>
                  </a:cubicBezTo>
                  <a:cubicBezTo>
                    <a:pt x="2302" y="2724"/>
                    <a:pt x="0" y="8295"/>
                    <a:pt x="2002" y="13132"/>
                  </a:cubicBezTo>
                  <a:cubicBezTo>
                    <a:pt x="3513" y="16811"/>
                    <a:pt x="7062" y="19024"/>
                    <a:pt x="10792" y="19024"/>
                  </a:cubicBezTo>
                  <a:cubicBezTo>
                    <a:pt x="12000" y="19024"/>
                    <a:pt x="13227" y="18792"/>
                    <a:pt x="14410" y="18302"/>
                  </a:cubicBezTo>
                  <a:cubicBezTo>
                    <a:pt x="19281" y="16267"/>
                    <a:pt x="21582" y="10730"/>
                    <a:pt x="19547" y="5860"/>
                  </a:cubicBezTo>
                  <a:cubicBezTo>
                    <a:pt x="18036" y="2208"/>
                    <a:pt x="14509" y="1"/>
                    <a:pt x="10775" y="1"/>
                  </a:cubicBezTo>
                  <a:close/>
                </a:path>
              </a:pathLst>
            </a:custGeom>
            <a:solidFill>
              <a:schemeClr val="accent2"/>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1" name="Google Shape;9111;p109"/>
            <p:cNvSpPr/>
            <p:nvPr/>
          </p:nvSpPr>
          <p:spPr>
            <a:xfrm>
              <a:off x="1594938" y="2742375"/>
              <a:ext cx="241875" cy="224800"/>
            </a:xfrm>
            <a:custGeom>
              <a:avLst/>
              <a:gdLst/>
              <a:ahLst/>
              <a:cxnLst/>
              <a:rect l="l" t="t" r="r" b="b"/>
              <a:pathLst>
                <a:path w="9675" h="8992" extrusionOk="0">
                  <a:moveTo>
                    <a:pt x="4838" y="0"/>
                  </a:moveTo>
                  <a:cubicBezTo>
                    <a:pt x="2662" y="0"/>
                    <a:pt x="761" y="1570"/>
                    <a:pt x="401" y="3762"/>
                  </a:cubicBezTo>
                  <a:cubicBezTo>
                    <a:pt x="1" y="6230"/>
                    <a:pt x="1669" y="8532"/>
                    <a:pt x="4104" y="8932"/>
                  </a:cubicBezTo>
                  <a:cubicBezTo>
                    <a:pt x="4350" y="8972"/>
                    <a:pt x="4595" y="8992"/>
                    <a:pt x="4836" y="8992"/>
                  </a:cubicBezTo>
                  <a:cubicBezTo>
                    <a:pt x="7013" y="8992"/>
                    <a:pt x="8914" y="7418"/>
                    <a:pt x="9274" y="5196"/>
                  </a:cubicBezTo>
                  <a:cubicBezTo>
                    <a:pt x="9674" y="2761"/>
                    <a:pt x="8006" y="460"/>
                    <a:pt x="5571" y="59"/>
                  </a:cubicBezTo>
                  <a:cubicBezTo>
                    <a:pt x="5325" y="19"/>
                    <a:pt x="5080" y="0"/>
                    <a:pt x="4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12" name="Google Shape;9112;p109"/>
          <p:cNvGrpSpPr/>
          <p:nvPr/>
        </p:nvGrpSpPr>
        <p:grpSpPr>
          <a:xfrm>
            <a:off x="2681222" y="2893296"/>
            <a:ext cx="323313" cy="284980"/>
            <a:chOff x="1446513" y="2617375"/>
            <a:chExt cx="539575" cy="475600"/>
          </a:xfrm>
        </p:grpSpPr>
        <p:sp>
          <p:nvSpPr>
            <p:cNvPr id="9113" name="Google Shape;9113;p109"/>
            <p:cNvSpPr/>
            <p:nvPr/>
          </p:nvSpPr>
          <p:spPr>
            <a:xfrm>
              <a:off x="1446513" y="2617375"/>
              <a:ext cx="539575" cy="475600"/>
            </a:xfrm>
            <a:custGeom>
              <a:avLst/>
              <a:gdLst/>
              <a:ahLst/>
              <a:cxnLst/>
              <a:rect l="l" t="t" r="r" b="b"/>
              <a:pathLst>
                <a:path w="21583" h="19024" extrusionOk="0">
                  <a:moveTo>
                    <a:pt x="10775" y="1"/>
                  </a:moveTo>
                  <a:cubicBezTo>
                    <a:pt x="9564" y="1"/>
                    <a:pt x="8331" y="233"/>
                    <a:pt x="7139" y="723"/>
                  </a:cubicBezTo>
                  <a:cubicBezTo>
                    <a:pt x="2302" y="2724"/>
                    <a:pt x="0" y="8295"/>
                    <a:pt x="2002" y="13132"/>
                  </a:cubicBezTo>
                  <a:cubicBezTo>
                    <a:pt x="3513" y="16811"/>
                    <a:pt x="7062" y="19024"/>
                    <a:pt x="10792" y="19024"/>
                  </a:cubicBezTo>
                  <a:cubicBezTo>
                    <a:pt x="12000" y="19024"/>
                    <a:pt x="13227" y="18792"/>
                    <a:pt x="14410" y="18302"/>
                  </a:cubicBezTo>
                  <a:cubicBezTo>
                    <a:pt x="19281" y="16267"/>
                    <a:pt x="21582" y="10730"/>
                    <a:pt x="19547" y="5860"/>
                  </a:cubicBezTo>
                  <a:cubicBezTo>
                    <a:pt x="18036" y="2208"/>
                    <a:pt x="14509" y="1"/>
                    <a:pt x="10775" y="1"/>
                  </a:cubicBezTo>
                  <a:close/>
                </a:path>
              </a:pathLst>
            </a:custGeom>
            <a:solidFill>
              <a:schemeClr val="accent2"/>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4" name="Google Shape;9114;p109"/>
            <p:cNvSpPr/>
            <p:nvPr/>
          </p:nvSpPr>
          <p:spPr>
            <a:xfrm>
              <a:off x="1594938" y="2742375"/>
              <a:ext cx="241875" cy="224800"/>
            </a:xfrm>
            <a:custGeom>
              <a:avLst/>
              <a:gdLst/>
              <a:ahLst/>
              <a:cxnLst/>
              <a:rect l="l" t="t" r="r" b="b"/>
              <a:pathLst>
                <a:path w="9675" h="8992" extrusionOk="0">
                  <a:moveTo>
                    <a:pt x="4838" y="0"/>
                  </a:moveTo>
                  <a:cubicBezTo>
                    <a:pt x="2662" y="0"/>
                    <a:pt x="761" y="1570"/>
                    <a:pt x="401" y="3762"/>
                  </a:cubicBezTo>
                  <a:cubicBezTo>
                    <a:pt x="1" y="6230"/>
                    <a:pt x="1669" y="8532"/>
                    <a:pt x="4104" y="8932"/>
                  </a:cubicBezTo>
                  <a:cubicBezTo>
                    <a:pt x="4350" y="8972"/>
                    <a:pt x="4595" y="8992"/>
                    <a:pt x="4836" y="8992"/>
                  </a:cubicBezTo>
                  <a:cubicBezTo>
                    <a:pt x="7013" y="8992"/>
                    <a:pt x="8914" y="7418"/>
                    <a:pt x="9274" y="5196"/>
                  </a:cubicBezTo>
                  <a:cubicBezTo>
                    <a:pt x="9674" y="2761"/>
                    <a:pt x="8006" y="460"/>
                    <a:pt x="5571" y="59"/>
                  </a:cubicBezTo>
                  <a:cubicBezTo>
                    <a:pt x="5325" y="19"/>
                    <a:pt x="5080" y="0"/>
                    <a:pt x="4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15" name="Google Shape;9115;p109"/>
          <p:cNvGrpSpPr/>
          <p:nvPr/>
        </p:nvGrpSpPr>
        <p:grpSpPr>
          <a:xfrm>
            <a:off x="3823296" y="2893296"/>
            <a:ext cx="323313" cy="284980"/>
            <a:chOff x="1446513" y="2617375"/>
            <a:chExt cx="539575" cy="475600"/>
          </a:xfrm>
        </p:grpSpPr>
        <p:sp>
          <p:nvSpPr>
            <p:cNvPr id="9116" name="Google Shape;9116;p109"/>
            <p:cNvSpPr/>
            <p:nvPr/>
          </p:nvSpPr>
          <p:spPr>
            <a:xfrm>
              <a:off x="1446513" y="2617375"/>
              <a:ext cx="539575" cy="475600"/>
            </a:xfrm>
            <a:custGeom>
              <a:avLst/>
              <a:gdLst/>
              <a:ahLst/>
              <a:cxnLst/>
              <a:rect l="l" t="t" r="r" b="b"/>
              <a:pathLst>
                <a:path w="21583" h="19024" extrusionOk="0">
                  <a:moveTo>
                    <a:pt x="10775" y="1"/>
                  </a:moveTo>
                  <a:cubicBezTo>
                    <a:pt x="9564" y="1"/>
                    <a:pt x="8331" y="233"/>
                    <a:pt x="7139" y="723"/>
                  </a:cubicBezTo>
                  <a:cubicBezTo>
                    <a:pt x="2302" y="2724"/>
                    <a:pt x="0" y="8295"/>
                    <a:pt x="2002" y="13132"/>
                  </a:cubicBezTo>
                  <a:cubicBezTo>
                    <a:pt x="3513" y="16811"/>
                    <a:pt x="7062" y="19024"/>
                    <a:pt x="10792" y="19024"/>
                  </a:cubicBezTo>
                  <a:cubicBezTo>
                    <a:pt x="12000" y="19024"/>
                    <a:pt x="13227" y="18792"/>
                    <a:pt x="14410" y="18302"/>
                  </a:cubicBezTo>
                  <a:cubicBezTo>
                    <a:pt x="19281" y="16267"/>
                    <a:pt x="21582" y="10730"/>
                    <a:pt x="19547" y="5860"/>
                  </a:cubicBezTo>
                  <a:cubicBezTo>
                    <a:pt x="18036" y="2208"/>
                    <a:pt x="14509" y="1"/>
                    <a:pt x="10775" y="1"/>
                  </a:cubicBezTo>
                  <a:close/>
                </a:path>
              </a:pathLst>
            </a:custGeom>
            <a:solidFill>
              <a:schemeClr val="accent2"/>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7" name="Google Shape;9117;p109"/>
            <p:cNvSpPr/>
            <p:nvPr/>
          </p:nvSpPr>
          <p:spPr>
            <a:xfrm>
              <a:off x="1594938" y="2742375"/>
              <a:ext cx="241875" cy="224800"/>
            </a:xfrm>
            <a:custGeom>
              <a:avLst/>
              <a:gdLst/>
              <a:ahLst/>
              <a:cxnLst/>
              <a:rect l="l" t="t" r="r" b="b"/>
              <a:pathLst>
                <a:path w="9675" h="8992" extrusionOk="0">
                  <a:moveTo>
                    <a:pt x="4838" y="0"/>
                  </a:moveTo>
                  <a:cubicBezTo>
                    <a:pt x="2662" y="0"/>
                    <a:pt x="761" y="1570"/>
                    <a:pt x="401" y="3762"/>
                  </a:cubicBezTo>
                  <a:cubicBezTo>
                    <a:pt x="1" y="6230"/>
                    <a:pt x="1669" y="8532"/>
                    <a:pt x="4104" y="8932"/>
                  </a:cubicBezTo>
                  <a:cubicBezTo>
                    <a:pt x="4350" y="8972"/>
                    <a:pt x="4595" y="8992"/>
                    <a:pt x="4836" y="8992"/>
                  </a:cubicBezTo>
                  <a:cubicBezTo>
                    <a:pt x="7013" y="8992"/>
                    <a:pt x="8914" y="7418"/>
                    <a:pt x="9274" y="5196"/>
                  </a:cubicBezTo>
                  <a:cubicBezTo>
                    <a:pt x="9674" y="2761"/>
                    <a:pt x="8006" y="460"/>
                    <a:pt x="5571" y="59"/>
                  </a:cubicBezTo>
                  <a:cubicBezTo>
                    <a:pt x="5325" y="19"/>
                    <a:pt x="5080" y="0"/>
                    <a:pt x="4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18" name="Google Shape;9118;p109"/>
          <p:cNvGrpSpPr/>
          <p:nvPr/>
        </p:nvGrpSpPr>
        <p:grpSpPr>
          <a:xfrm>
            <a:off x="4959274" y="2893296"/>
            <a:ext cx="323313" cy="284980"/>
            <a:chOff x="1446513" y="2617375"/>
            <a:chExt cx="539575" cy="475600"/>
          </a:xfrm>
        </p:grpSpPr>
        <p:sp>
          <p:nvSpPr>
            <p:cNvPr id="9119" name="Google Shape;9119;p109"/>
            <p:cNvSpPr/>
            <p:nvPr/>
          </p:nvSpPr>
          <p:spPr>
            <a:xfrm>
              <a:off x="1446513" y="2617375"/>
              <a:ext cx="539575" cy="475600"/>
            </a:xfrm>
            <a:custGeom>
              <a:avLst/>
              <a:gdLst/>
              <a:ahLst/>
              <a:cxnLst/>
              <a:rect l="l" t="t" r="r" b="b"/>
              <a:pathLst>
                <a:path w="21583" h="19024" extrusionOk="0">
                  <a:moveTo>
                    <a:pt x="10775" y="1"/>
                  </a:moveTo>
                  <a:cubicBezTo>
                    <a:pt x="9564" y="1"/>
                    <a:pt x="8331" y="233"/>
                    <a:pt x="7139" y="723"/>
                  </a:cubicBezTo>
                  <a:cubicBezTo>
                    <a:pt x="2302" y="2724"/>
                    <a:pt x="0" y="8295"/>
                    <a:pt x="2002" y="13132"/>
                  </a:cubicBezTo>
                  <a:cubicBezTo>
                    <a:pt x="3513" y="16811"/>
                    <a:pt x="7062" y="19024"/>
                    <a:pt x="10792" y="19024"/>
                  </a:cubicBezTo>
                  <a:cubicBezTo>
                    <a:pt x="12000" y="19024"/>
                    <a:pt x="13227" y="18792"/>
                    <a:pt x="14410" y="18302"/>
                  </a:cubicBezTo>
                  <a:cubicBezTo>
                    <a:pt x="19281" y="16267"/>
                    <a:pt x="21582" y="10730"/>
                    <a:pt x="19547" y="5860"/>
                  </a:cubicBezTo>
                  <a:cubicBezTo>
                    <a:pt x="18036" y="2208"/>
                    <a:pt x="14509" y="1"/>
                    <a:pt x="10775" y="1"/>
                  </a:cubicBezTo>
                  <a:close/>
                </a:path>
              </a:pathLst>
            </a:custGeom>
            <a:solidFill>
              <a:schemeClr val="accent2"/>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0" name="Google Shape;9120;p109"/>
            <p:cNvSpPr/>
            <p:nvPr/>
          </p:nvSpPr>
          <p:spPr>
            <a:xfrm>
              <a:off x="1594938" y="2742375"/>
              <a:ext cx="241875" cy="224800"/>
            </a:xfrm>
            <a:custGeom>
              <a:avLst/>
              <a:gdLst/>
              <a:ahLst/>
              <a:cxnLst/>
              <a:rect l="l" t="t" r="r" b="b"/>
              <a:pathLst>
                <a:path w="9675" h="8992" extrusionOk="0">
                  <a:moveTo>
                    <a:pt x="4838" y="0"/>
                  </a:moveTo>
                  <a:cubicBezTo>
                    <a:pt x="2662" y="0"/>
                    <a:pt x="761" y="1570"/>
                    <a:pt x="401" y="3762"/>
                  </a:cubicBezTo>
                  <a:cubicBezTo>
                    <a:pt x="1" y="6230"/>
                    <a:pt x="1669" y="8532"/>
                    <a:pt x="4104" y="8932"/>
                  </a:cubicBezTo>
                  <a:cubicBezTo>
                    <a:pt x="4350" y="8972"/>
                    <a:pt x="4595" y="8992"/>
                    <a:pt x="4836" y="8992"/>
                  </a:cubicBezTo>
                  <a:cubicBezTo>
                    <a:pt x="7013" y="8992"/>
                    <a:pt x="8914" y="7418"/>
                    <a:pt x="9274" y="5196"/>
                  </a:cubicBezTo>
                  <a:cubicBezTo>
                    <a:pt x="9674" y="2761"/>
                    <a:pt x="8006" y="460"/>
                    <a:pt x="5571" y="59"/>
                  </a:cubicBezTo>
                  <a:cubicBezTo>
                    <a:pt x="5325" y="19"/>
                    <a:pt x="5080" y="0"/>
                    <a:pt x="4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21" name="Google Shape;9121;p109"/>
          <p:cNvGrpSpPr/>
          <p:nvPr/>
        </p:nvGrpSpPr>
        <p:grpSpPr>
          <a:xfrm>
            <a:off x="6107437" y="2893296"/>
            <a:ext cx="323313" cy="284980"/>
            <a:chOff x="1446513" y="2617375"/>
            <a:chExt cx="539575" cy="475600"/>
          </a:xfrm>
        </p:grpSpPr>
        <p:sp>
          <p:nvSpPr>
            <p:cNvPr id="9122" name="Google Shape;9122;p109"/>
            <p:cNvSpPr/>
            <p:nvPr/>
          </p:nvSpPr>
          <p:spPr>
            <a:xfrm>
              <a:off x="1446513" y="2617375"/>
              <a:ext cx="539575" cy="475600"/>
            </a:xfrm>
            <a:custGeom>
              <a:avLst/>
              <a:gdLst/>
              <a:ahLst/>
              <a:cxnLst/>
              <a:rect l="l" t="t" r="r" b="b"/>
              <a:pathLst>
                <a:path w="21583" h="19024" extrusionOk="0">
                  <a:moveTo>
                    <a:pt x="10775" y="1"/>
                  </a:moveTo>
                  <a:cubicBezTo>
                    <a:pt x="9564" y="1"/>
                    <a:pt x="8331" y="233"/>
                    <a:pt x="7139" y="723"/>
                  </a:cubicBezTo>
                  <a:cubicBezTo>
                    <a:pt x="2302" y="2724"/>
                    <a:pt x="0" y="8295"/>
                    <a:pt x="2002" y="13132"/>
                  </a:cubicBezTo>
                  <a:cubicBezTo>
                    <a:pt x="3513" y="16811"/>
                    <a:pt x="7062" y="19024"/>
                    <a:pt x="10792" y="19024"/>
                  </a:cubicBezTo>
                  <a:cubicBezTo>
                    <a:pt x="12000" y="19024"/>
                    <a:pt x="13227" y="18792"/>
                    <a:pt x="14410" y="18302"/>
                  </a:cubicBezTo>
                  <a:cubicBezTo>
                    <a:pt x="19281" y="16267"/>
                    <a:pt x="21582" y="10730"/>
                    <a:pt x="19547" y="5860"/>
                  </a:cubicBezTo>
                  <a:cubicBezTo>
                    <a:pt x="18036" y="2208"/>
                    <a:pt x="14509" y="1"/>
                    <a:pt x="10775" y="1"/>
                  </a:cubicBezTo>
                  <a:close/>
                </a:path>
              </a:pathLst>
            </a:custGeom>
            <a:solidFill>
              <a:schemeClr val="accent2"/>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3" name="Google Shape;9123;p109"/>
            <p:cNvSpPr/>
            <p:nvPr/>
          </p:nvSpPr>
          <p:spPr>
            <a:xfrm>
              <a:off x="1594938" y="2742375"/>
              <a:ext cx="241875" cy="224800"/>
            </a:xfrm>
            <a:custGeom>
              <a:avLst/>
              <a:gdLst/>
              <a:ahLst/>
              <a:cxnLst/>
              <a:rect l="l" t="t" r="r" b="b"/>
              <a:pathLst>
                <a:path w="9675" h="8992" extrusionOk="0">
                  <a:moveTo>
                    <a:pt x="4838" y="0"/>
                  </a:moveTo>
                  <a:cubicBezTo>
                    <a:pt x="2662" y="0"/>
                    <a:pt x="761" y="1570"/>
                    <a:pt x="401" y="3762"/>
                  </a:cubicBezTo>
                  <a:cubicBezTo>
                    <a:pt x="1" y="6230"/>
                    <a:pt x="1669" y="8532"/>
                    <a:pt x="4104" y="8932"/>
                  </a:cubicBezTo>
                  <a:cubicBezTo>
                    <a:pt x="4350" y="8972"/>
                    <a:pt x="4595" y="8992"/>
                    <a:pt x="4836" y="8992"/>
                  </a:cubicBezTo>
                  <a:cubicBezTo>
                    <a:pt x="7013" y="8992"/>
                    <a:pt x="8914" y="7418"/>
                    <a:pt x="9274" y="5196"/>
                  </a:cubicBezTo>
                  <a:cubicBezTo>
                    <a:pt x="9674" y="2761"/>
                    <a:pt x="8006" y="460"/>
                    <a:pt x="5571" y="59"/>
                  </a:cubicBezTo>
                  <a:cubicBezTo>
                    <a:pt x="5325" y="19"/>
                    <a:pt x="5080" y="0"/>
                    <a:pt x="4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24" name="Google Shape;9124;p109"/>
          <p:cNvGrpSpPr/>
          <p:nvPr/>
        </p:nvGrpSpPr>
        <p:grpSpPr>
          <a:xfrm>
            <a:off x="7251278" y="2893296"/>
            <a:ext cx="323313" cy="284980"/>
            <a:chOff x="1446513" y="2617375"/>
            <a:chExt cx="539575" cy="475600"/>
          </a:xfrm>
        </p:grpSpPr>
        <p:sp>
          <p:nvSpPr>
            <p:cNvPr id="9125" name="Google Shape;9125;p109"/>
            <p:cNvSpPr/>
            <p:nvPr/>
          </p:nvSpPr>
          <p:spPr>
            <a:xfrm>
              <a:off x="1446513" y="2617375"/>
              <a:ext cx="539575" cy="475600"/>
            </a:xfrm>
            <a:custGeom>
              <a:avLst/>
              <a:gdLst/>
              <a:ahLst/>
              <a:cxnLst/>
              <a:rect l="l" t="t" r="r" b="b"/>
              <a:pathLst>
                <a:path w="21583" h="19024" extrusionOk="0">
                  <a:moveTo>
                    <a:pt x="10775" y="1"/>
                  </a:moveTo>
                  <a:cubicBezTo>
                    <a:pt x="9564" y="1"/>
                    <a:pt x="8331" y="233"/>
                    <a:pt x="7139" y="723"/>
                  </a:cubicBezTo>
                  <a:cubicBezTo>
                    <a:pt x="2302" y="2724"/>
                    <a:pt x="0" y="8295"/>
                    <a:pt x="2002" y="13132"/>
                  </a:cubicBezTo>
                  <a:cubicBezTo>
                    <a:pt x="3513" y="16811"/>
                    <a:pt x="7062" y="19024"/>
                    <a:pt x="10792" y="19024"/>
                  </a:cubicBezTo>
                  <a:cubicBezTo>
                    <a:pt x="12000" y="19024"/>
                    <a:pt x="13227" y="18792"/>
                    <a:pt x="14410" y="18302"/>
                  </a:cubicBezTo>
                  <a:cubicBezTo>
                    <a:pt x="19281" y="16267"/>
                    <a:pt x="21582" y="10730"/>
                    <a:pt x="19547" y="5860"/>
                  </a:cubicBezTo>
                  <a:cubicBezTo>
                    <a:pt x="18036" y="2208"/>
                    <a:pt x="14509" y="1"/>
                    <a:pt x="10775" y="1"/>
                  </a:cubicBezTo>
                  <a:close/>
                </a:path>
              </a:pathLst>
            </a:custGeom>
            <a:solidFill>
              <a:schemeClr val="accent2"/>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6" name="Google Shape;9126;p109"/>
            <p:cNvSpPr/>
            <p:nvPr/>
          </p:nvSpPr>
          <p:spPr>
            <a:xfrm>
              <a:off x="1594938" y="2742375"/>
              <a:ext cx="241875" cy="224800"/>
            </a:xfrm>
            <a:custGeom>
              <a:avLst/>
              <a:gdLst/>
              <a:ahLst/>
              <a:cxnLst/>
              <a:rect l="l" t="t" r="r" b="b"/>
              <a:pathLst>
                <a:path w="9675" h="8992" extrusionOk="0">
                  <a:moveTo>
                    <a:pt x="4838" y="0"/>
                  </a:moveTo>
                  <a:cubicBezTo>
                    <a:pt x="2662" y="0"/>
                    <a:pt x="761" y="1570"/>
                    <a:pt x="401" y="3762"/>
                  </a:cubicBezTo>
                  <a:cubicBezTo>
                    <a:pt x="1" y="6230"/>
                    <a:pt x="1669" y="8532"/>
                    <a:pt x="4104" y="8932"/>
                  </a:cubicBezTo>
                  <a:cubicBezTo>
                    <a:pt x="4350" y="8972"/>
                    <a:pt x="4595" y="8992"/>
                    <a:pt x="4836" y="8992"/>
                  </a:cubicBezTo>
                  <a:cubicBezTo>
                    <a:pt x="7013" y="8992"/>
                    <a:pt x="8914" y="7418"/>
                    <a:pt x="9274" y="5196"/>
                  </a:cubicBezTo>
                  <a:cubicBezTo>
                    <a:pt x="9674" y="2761"/>
                    <a:pt x="8006" y="460"/>
                    <a:pt x="5571" y="59"/>
                  </a:cubicBezTo>
                  <a:cubicBezTo>
                    <a:pt x="5325" y="19"/>
                    <a:pt x="5080" y="0"/>
                    <a:pt x="4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976"/>
        <p:cNvGrpSpPr/>
        <p:nvPr/>
      </p:nvGrpSpPr>
      <p:grpSpPr>
        <a:xfrm>
          <a:off x="0" y="0"/>
          <a:ext cx="0" cy="0"/>
          <a:chOff x="0" y="0"/>
          <a:chExt cx="0" cy="0"/>
        </a:xfrm>
      </p:grpSpPr>
      <p:sp>
        <p:nvSpPr>
          <p:cNvPr id="7977" name="Google Shape;7977;p79"/>
          <p:cNvSpPr txBox="1">
            <a:spLocks noGrp="1"/>
          </p:cNvSpPr>
          <p:nvPr>
            <p:ph type="title"/>
          </p:nvPr>
        </p:nvSpPr>
        <p:spPr>
          <a:xfrm>
            <a:off x="720000" y="412052"/>
            <a:ext cx="7704000" cy="572700"/>
          </a:xfrm>
          <a:prstGeom prst="rect">
            <a:avLst/>
          </a:prstGeom>
        </p:spPr>
        <p:txBody>
          <a:bodyPr spcFirstLastPara="1" wrap="square" lIns="91425" tIns="91425" rIns="91425" bIns="91425" anchor="ctr" anchorCtr="0">
            <a:noAutofit/>
          </a:bodyPr>
          <a:lstStyle/>
          <a:p>
            <a:r>
              <a:rPr lang="en"/>
              <a:t>REVOLUTIONARY RHYTHMS</a:t>
            </a:r>
          </a:p>
        </p:txBody>
      </p:sp>
      <p:sp>
        <p:nvSpPr>
          <p:cNvPr id="7978" name="Google Shape;7978;p79"/>
          <p:cNvSpPr txBox="1">
            <a:spLocks noGrp="1"/>
          </p:cNvSpPr>
          <p:nvPr>
            <p:ph type="title" idx="2"/>
          </p:nvPr>
        </p:nvSpPr>
        <p:spPr>
          <a:xfrm>
            <a:off x="720000" y="1682850"/>
            <a:ext cx="2043900" cy="521100"/>
          </a:xfrm>
          <a:prstGeom prst="rect">
            <a:avLst/>
          </a:prstGeom>
        </p:spPr>
        <p:txBody>
          <a:bodyPr spcFirstLastPara="1" wrap="square" lIns="91425" tIns="91425" rIns="91425" bIns="91425" anchor="ctr" anchorCtr="0">
            <a:noAutofit/>
          </a:bodyPr>
          <a:lstStyle/>
          <a:p>
            <a:pPr marL="0" lvl="0" indent="0" algn="l" rtl="0">
              <a:spcBef>
                <a:spcPts val="0"/>
              </a:spcBef>
              <a:spcAft>
                <a:spcPts val="400"/>
              </a:spcAft>
              <a:buNone/>
            </a:pPr>
            <a:r>
              <a:rPr lang="en"/>
              <a:t>AMAPIANO</a:t>
            </a:r>
          </a:p>
        </p:txBody>
      </p:sp>
      <p:sp>
        <p:nvSpPr>
          <p:cNvPr id="7979" name="Google Shape;7979;p79"/>
          <p:cNvSpPr txBox="1">
            <a:spLocks noGrp="1"/>
          </p:cNvSpPr>
          <p:nvPr>
            <p:ph type="subTitle" idx="1"/>
          </p:nvPr>
        </p:nvSpPr>
        <p:spPr>
          <a:xfrm>
            <a:off x="412926" y="2194331"/>
            <a:ext cx="2350974" cy="698047"/>
          </a:xfrm>
          <a:prstGeom prst="rect">
            <a:avLst/>
          </a:prstGeom>
        </p:spPr>
        <p:txBody>
          <a:bodyPr spcFirstLastPara="1" wrap="square" lIns="91425" tIns="91425" rIns="91425" bIns="91425" anchor="ctr" anchorCtr="0">
            <a:noAutofit/>
          </a:bodyPr>
          <a:lstStyle/>
          <a:p>
            <a:pPr marL="0" indent="0"/>
            <a:r>
              <a:rPr lang="en"/>
              <a:t>A distinct genre of music that emerge from the Southern part of Africa</a:t>
            </a:r>
          </a:p>
        </p:txBody>
      </p:sp>
      <p:sp>
        <p:nvSpPr>
          <p:cNvPr id="7980" name="Google Shape;7980;p79"/>
          <p:cNvSpPr txBox="1">
            <a:spLocks noGrp="1"/>
          </p:cNvSpPr>
          <p:nvPr>
            <p:ph type="title" idx="3"/>
          </p:nvPr>
        </p:nvSpPr>
        <p:spPr>
          <a:xfrm>
            <a:off x="6380100" y="1682850"/>
            <a:ext cx="2043900" cy="521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AFROBEATS</a:t>
            </a:r>
            <a:endParaRPr/>
          </a:p>
        </p:txBody>
      </p:sp>
      <p:sp>
        <p:nvSpPr>
          <p:cNvPr id="7981" name="Google Shape;7981;p79"/>
          <p:cNvSpPr txBox="1">
            <a:spLocks noGrp="1"/>
          </p:cNvSpPr>
          <p:nvPr>
            <p:ph type="subTitle" idx="4"/>
          </p:nvPr>
        </p:nvSpPr>
        <p:spPr>
          <a:xfrm>
            <a:off x="6286272" y="2049323"/>
            <a:ext cx="2461861" cy="680988"/>
          </a:xfrm>
          <a:prstGeom prst="rect">
            <a:avLst/>
          </a:prstGeom>
        </p:spPr>
        <p:txBody>
          <a:bodyPr spcFirstLastPara="1" wrap="square" lIns="91425" tIns="91425" rIns="91425" bIns="91425" anchor="ctr" anchorCtr="0">
            <a:noAutofit/>
          </a:bodyPr>
          <a:lstStyle/>
          <a:p>
            <a:pPr marL="0" indent="0"/>
            <a:r>
              <a:rPr lang="en"/>
              <a:t> Word used to refer to West African Famous Musics</a:t>
            </a:r>
            <a:endParaRPr lang="en-US" err="1"/>
          </a:p>
        </p:txBody>
      </p:sp>
      <p:grpSp>
        <p:nvGrpSpPr>
          <p:cNvPr id="7986" name="Google Shape;7986;p79"/>
          <p:cNvGrpSpPr/>
          <p:nvPr/>
        </p:nvGrpSpPr>
        <p:grpSpPr>
          <a:xfrm>
            <a:off x="2400476" y="1109567"/>
            <a:ext cx="4078613" cy="4044516"/>
            <a:chOff x="3082863" y="1408113"/>
            <a:chExt cx="2978264" cy="4044516"/>
          </a:xfrm>
        </p:grpSpPr>
        <p:sp>
          <p:nvSpPr>
            <p:cNvPr id="7987" name="Google Shape;7987;p79"/>
            <p:cNvSpPr/>
            <p:nvPr/>
          </p:nvSpPr>
          <p:spPr>
            <a:xfrm>
              <a:off x="3082863" y="1408112"/>
              <a:ext cx="2978264" cy="4044516"/>
            </a:xfrm>
            <a:custGeom>
              <a:avLst/>
              <a:gdLst/>
              <a:ahLst/>
              <a:cxnLst/>
              <a:rect l="l" t="t" r="r" b="b"/>
              <a:pathLst>
                <a:path w="16452" h="22342" extrusionOk="0">
                  <a:moveTo>
                    <a:pt x="7694" y="1"/>
                  </a:moveTo>
                  <a:cubicBezTo>
                    <a:pt x="7677" y="1"/>
                    <a:pt x="7660" y="1"/>
                    <a:pt x="7643" y="1"/>
                  </a:cubicBezTo>
                  <a:cubicBezTo>
                    <a:pt x="6836" y="12"/>
                    <a:pt x="5859" y="312"/>
                    <a:pt x="5532" y="1130"/>
                  </a:cubicBezTo>
                  <a:cubicBezTo>
                    <a:pt x="5507" y="1202"/>
                    <a:pt x="5476" y="1326"/>
                    <a:pt x="5398" y="1352"/>
                  </a:cubicBezTo>
                  <a:cubicBezTo>
                    <a:pt x="5047" y="1460"/>
                    <a:pt x="4694" y="1492"/>
                    <a:pt x="4352" y="1668"/>
                  </a:cubicBezTo>
                  <a:cubicBezTo>
                    <a:pt x="3769" y="1973"/>
                    <a:pt x="3323" y="2475"/>
                    <a:pt x="3184" y="3127"/>
                  </a:cubicBezTo>
                  <a:cubicBezTo>
                    <a:pt x="3148" y="3297"/>
                    <a:pt x="3136" y="3474"/>
                    <a:pt x="3100" y="3639"/>
                  </a:cubicBezTo>
                  <a:cubicBezTo>
                    <a:pt x="3069" y="3789"/>
                    <a:pt x="2914" y="3763"/>
                    <a:pt x="2790" y="3810"/>
                  </a:cubicBezTo>
                  <a:cubicBezTo>
                    <a:pt x="1926" y="4152"/>
                    <a:pt x="1837" y="5176"/>
                    <a:pt x="2226" y="5922"/>
                  </a:cubicBezTo>
                  <a:cubicBezTo>
                    <a:pt x="2231" y="5936"/>
                    <a:pt x="2241" y="5953"/>
                    <a:pt x="2252" y="5967"/>
                  </a:cubicBezTo>
                  <a:cubicBezTo>
                    <a:pt x="2030" y="6232"/>
                    <a:pt x="1844" y="6526"/>
                    <a:pt x="1698" y="6843"/>
                  </a:cubicBezTo>
                  <a:cubicBezTo>
                    <a:pt x="1548" y="7173"/>
                    <a:pt x="1445" y="7520"/>
                    <a:pt x="1367" y="7873"/>
                  </a:cubicBezTo>
                  <a:cubicBezTo>
                    <a:pt x="1279" y="8286"/>
                    <a:pt x="1331" y="8731"/>
                    <a:pt x="1341" y="9151"/>
                  </a:cubicBezTo>
                  <a:cubicBezTo>
                    <a:pt x="1352" y="9425"/>
                    <a:pt x="1434" y="9699"/>
                    <a:pt x="1383" y="9973"/>
                  </a:cubicBezTo>
                  <a:cubicBezTo>
                    <a:pt x="1326" y="10283"/>
                    <a:pt x="1180" y="10574"/>
                    <a:pt x="994" y="10811"/>
                  </a:cubicBezTo>
                  <a:cubicBezTo>
                    <a:pt x="788" y="11076"/>
                    <a:pt x="528" y="11288"/>
                    <a:pt x="270" y="11484"/>
                  </a:cubicBezTo>
                  <a:cubicBezTo>
                    <a:pt x="120" y="11598"/>
                    <a:pt x="1" y="11728"/>
                    <a:pt x="12" y="11919"/>
                  </a:cubicBezTo>
                  <a:cubicBezTo>
                    <a:pt x="22" y="12084"/>
                    <a:pt x="63" y="12239"/>
                    <a:pt x="182" y="12363"/>
                  </a:cubicBezTo>
                  <a:cubicBezTo>
                    <a:pt x="316" y="12504"/>
                    <a:pt x="497" y="12592"/>
                    <a:pt x="653" y="12690"/>
                  </a:cubicBezTo>
                  <a:cubicBezTo>
                    <a:pt x="684" y="12705"/>
                    <a:pt x="710" y="12726"/>
                    <a:pt x="736" y="12747"/>
                  </a:cubicBezTo>
                  <a:cubicBezTo>
                    <a:pt x="860" y="12855"/>
                    <a:pt x="772" y="13027"/>
                    <a:pt x="684" y="13099"/>
                  </a:cubicBezTo>
                  <a:cubicBezTo>
                    <a:pt x="545" y="13218"/>
                    <a:pt x="311" y="13192"/>
                    <a:pt x="187" y="13332"/>
                  </a:cubicBezTo>
                  <a:cubicBezTo>
                    <a:pt x="22" y="13523"/>
                    <a:pt x="151" y="13860"/>
                    <a:pt x="311" y="14009"/>
                  </a:cubicBezTo>
                  <a:cubicBezTo>
                    <a:pt x="425" y="14108"/>
                    <a:pt x="581" y="14133"/>
                    <a:pt x="715" y="14185"/>
                  </a:cubicBezTo>
                  <a:cubicBezTo>
                    <a:pt x="875" y="14252"/>
                    <a:pt x="999" y="14351"/>
                    <a:pt x="1087" y="14501"/>
                  </a:cubicBezTo>
                  <a:cubicBezTo>
                    <a:pt x="1129" y="14579"/>
                    <a:pt x="1134" y="14579"/>
                    <a:pt x="1046" y="14605"/>
                  </a:cubicBezTo>
                  <a:cubicBezTo>
                    <a:pt x="1025" y="14611"/>
                    <a:pt x="997" y="14613"/>
                    <a:pt x="969" y="14613"/>
                  </a:cubicBezTo>
                  <a:cubicBezTo>
                    <a:pt x="949" y="14613"/>
                    <a:pt x="929" y="14612"/>
                    <a:pt x="912" y="14610"/>
                  </a:cubicBezTo>
                  <a:cubicBezTo>
                    <a:pt x="886" y="14607"/>
                    <a:pt x="861" y="14603"/>
                    <a:pt x="835" y="14603"/>
                  </a:cubicBezTo>
                  <a:cubicBezTo>
                    <a:pt x="824" y="14603"/>
                    <a:pt x="814" y="14603"/>
                    <a:pt x="803" y="14605"/>
                  </a:cubicBezTo>
                  <a:cubicBezTo>
                    <a:pt x="715" y="14615"/>
                    <a:pt x="638" y="14651"/>
                    <a:pt x="571" y="14708"/>
                  </a:cubicBezTo>
                  <a:cubicBezTo>
                    <a:pt x="409" y="14858"/>
                    <a:pt x="394" y="15138"/>
                    <a:pt x="513" y="15313"/>
                  </a:cubicBezTo>
                  <a:cubicBezTo>
                    <a:pt x="610" y="15454"/>
                    <a:pt x="740" y="15458"/>
                    <a:pt x="892" y="15458"/>
                  </a:cubicBezTo>
                  <a:cubicBezTo>
                    <a:pt x="902" y="15458"/>
                    <a:pt x="912" y="15458"/>
                    <a:pt x="922" y="15458"/>
                  </a:cubicBezTo>
                  <a:cubicBezTo>
                    <a:pt x="1020" y="15458"/>
                    <a:pt x="1228" y="15463"/>
                    <a:pt x="1228" y="15609"/>
                  </a:cubicBezTo>
                  <a:cubicBezTo>
                    <a:pt x="1233" y="15790"/>
                    <a:pt x="1305" y="15950"/>
                    <a:pt x="1247" y="16120"/>
                  </a:cubicBezTo>
                  <a:cubicBezTo>
                    <a:pt x="1197" y="16282"/>
                    <a:pt x="1192" y="16457"/>
                    <a:pt x="1238" y="16623"/>
                  </a:cubicBezTo>
                  <a:cubicBezTo>
                    <a:pt x="1384" y="17196"/>
                    <a:pt x="1808" y="17385"/>
                    <a:pt x="2281" y="17385"/>
                  </a:cubicBezTo>
                  <a:cubicBezTo>
                    <a:pt x="2692" y="17385"/>
                    <a:pt x="3141" y="17242"/>
                    <a:pt x="3478" y="17083"/>
                  </a:cubicBezTo>
                  <a:cubicBezTo>
                    <a:pt x="3841" y="16913"/>
                    <a:pt x="4161" y="16628"/>
                    <a:pt x="4570" y="16571"/>
                  </a:cubicBezTo>
                  <a:cubicBezTo>
                    <a:pt x="4630" y="16561"/>
                    <a:pt x="4692" y="16555"/>
                    <a:pt x="4754" y="16555"/>
                  </a:cubicBezTo>
                  <a:cubicBezTo>
                    <a:pt x="4983" y="16555"/>
                    <a:pt x="5214" y="16629"/>
                    <a:pt x="5352" y="16824"/>
                  </a:cubicBezTo>
                  <a:cubicBezTo>
                    <a:pt x="5424" y="16928"/>
                    <a:pt x="5470" y="17047"/>
                    <a:pt x="5522" y="17166"/>
                  </a:cubicBezTo>
                  <a:cubicBezTo>
                    <a:pt x="5833" y="17921"/>
                    <a:pt x="6128" y="18697"/>
                    <a:pt x="6552" y="19401"/>
                  </a:cubicBezTo>
                  <a:cubicBezTo>
                    <a:pt x="6759" y="19743"/>
                    <a:pt x="6986" y="20094"/>
                    <a:pt x="7029" y="20504"/>
                  </a:cubicBezTo>
                  <a:cubicBezTo>
                    <a:pt x="7070" y="20908"/>
                    <a:pt x="6977" y="21331"/>
                    <a:pt x="6764" y="21678"/>
                  </a:cubicBezTo>
                  <a:cubicBezTo>
                    <a:pt x="6681" y="21818"/>
                    <a:pt x="6547" y="21933"/>
                    <a:pt x="6506" y="22093"/>
                  </a:cubicBezTo>
                  <a:cubicBezTo>
                    <a:pt x="6485" y="22160"/>
                    <a:pt x="6511" y="22268"/>
                    <a:pt x="6511" y="22341"/>
                  </a:cubicBezTo>
                  <a:lnTo>
                    <a:pt x="13941" y="20550"/>
                  </a:lnTo>
                  <a:cubicBezTo>
                    <a:pt x="13336" y="19836"/>
                    <a:pt x="12766" y="19091"/>
                    <a:pt x="12291" y="18284"/>
                  </a:cubicBezTo>
                  <a:cubicBezTo>
                    <a:pt x="11804" y="17462"/>
                    <a:pt x="11515" y="16586"/>
                    <a:pt x="11189" y="15697"/>
                  </a:cubicBezTo>
                  <a:cubicBezTo>
                    <a:pt x="11085" y="15417"/>
                    <a:pt x="11018" y="15122"/>
                    <a:pt x="10987" y="14822"/>
                  </a:cubicBezTo>
                  <a:lnTo>
                    <a:pt x="10987" y="14811"/>
                  </a:lnTo>
                  <a:cubicBezTo>
                    <a:pt x="11065" y="14863"/>
                    <a:pt x="11121" y="14940"/>
                    <a:pt x="11220" y="14978"/>
                  </a:cubicBezTo>
                  <a:cubicBezTo>
                    <a:pt x="11411" y="15045"/>
                    <a:pt x="11556" y="15158"/>
                    <a:pt x="11763" y="15195"/>
                  </a:cubicBezTo>
                  <a:cubicBezTo>
                    <a:pt x="11852" y="15212"/>
                    <a:pt x="11942" y="15221"/>
                    <a:pt x="12032" y="15221"/>
                  </a:cubicBezTo>
                  <a:cubicBezTo>
                    <a:pt x="12182" y="15221"/>
                    <a:pt x="12330" y="15197"/>
                    <a:pt x="12472" y="15148"/>
                  </a:cubicBezTo>
                  <a:cubicBezTo>
                    <a:pt x="13119" y="14931"/>
                    <a:pt x="13564" y="14201"/>
                    <a:pt x="13600" y="13543"/>
                  </a:cubicBezTo>
                  <a:cubicBezTo>
                    <a:pt x="13605" y="13456"/>
                    <a:pt x="13631" y="13270"/>
                    <a:pt x="13631" y="13182"/>
                  </a:cubicBezTo>
                  <a:cubicBezTo>
                    <a:pt x="13631" y="13189"/>
                    <a:pt x="13665" y="13192"/>
                    <a:pt x="13719" y="13192"/>
                  </a:cubicBezTo>
                  <a:cubicBezTo>
                    <a:pt x="13923" y="13192"/>
                    <a:pt x="14414" y="13150"/>
                    <a:pt x="14459" y="13146"/>
                  </a:cubicBezTo>
                  <a:cubicBezTo>
                    <a:pt x="14873" y="13109"/>
                    <a:pt x="15250" y="13063"/>
                    <a:pt x="15587" y="12788"/>
                  </a:cubicBezTo>
                  <a:cubicBezTo>
                    <a:pt x="16353" y="12167"/>
                    <a:pt x="16208" y="11102"/>
                    <a:pt x="15902" y="10273"/>
                  </a:cubicBezTo>
                  <a:cubicBezTo>
                    <a:pt x="15861" y="10170"/>
                    <a:pt x="15799" y="10041"/>
                    <a:pt x="15877" y="9937"/>
                  </a:cubicBezTo>
                  <a:cubicBezTo>
                    <a:pt x="15918" y="9880"/>
                    <a:pt x="15976" y="9817"/>
                    <a:pt x="16022" y="9762"/>
                  </a:cubicBezTo>
                  <a:cubicBezTo>
                    <a:pt x="16337" y="9389"/>
                    <a:pt x="16451" y="8954"/>
                    <a:pt x="16441" y="8508"/>
                  </a:cubicBezTo>
                  <a:cubicBezTo>
                    <a:pt x="16425" y="7847"/>
                    <a:pt x="16146" y="7168"/>
                    <a:pt x="15722" y="6672"/>
                  </a:cubicBezTo>
                  <a:cubicBezTo>
                    <a:pt x="15629" y="6569"/>
                    <a:pt x="15561" y="6475"/>
                    <a:pt x="15572" y="6346"/>
                  </a:cubicBezTo>
                  <a:lnTo>
                    <a:pt x="15572" y="6092"/>
                  </a:lnTo>
                  <a:lnTo>
                    <a:pt x="15572" y="5756"/>
                  </a:lnTo>
                  <a:cubicBezTo>
                    <a:pt x="15577" y="5575"/>
                    <a:pt x="15541" y="5420"/>
                    <a:pt x="15494" y="5243"/>
                  </a:cubicBezTo>
                  <a:cubicBezTo>
                    <a:pt x="15307" y="4519"/>
                    <a:pt x="14816" y="3856"/>
                    <a:pt x="14195" y="3433"/>
                  </a:cubicBezTo>
                  <a:cubicBezTo>
                    <a:pt x="13879" y="3220"/>
                    <a:pt x="13518" y="3060"/>
                    <a:pt x="13139" y="3003"/>
                  </a:cubicBezTo>
                  <a:cubicBezTo>
                    <a:pt x="13065" y="2994"/>
                    <a:pt x="12381" y="2917"/>
                    <a:pt x="12246" y="2917"/>
                  </a:cubicBezTo>
                  <a:cubicBezTo>
                    <a:pt x="12233" y="2917"/>
                    <a:pt x="12225" y="2918"/>
                    <a:pt x="12224" y="2920"/>
                  </a:cubicBezTo>
                  <a:lnTo>
                    <a:pt x="12224" y="2920"/>
                  </a:lnTo>
                  <a:cubicBezTo>
                    <a:pt x="12265" y="2807"/>
                    <a:pt x="12239" y="2707"/>
                    <a:pt x="12219" y="2589"/>
                  </a:cubicBezTo>
                  <a:cubicBezTo>
                    <a:pt x="12114" y="1838"/>
                    <a:pt x="11799" y="1310"/>
                    <a:pt x="11096" y="959"/>
                  </a:cubicBezTo>
                  <a:cubicBezTo>
                    <a:pt x="10863" y="844"/>
                    <a:pt x="10599" y="746"/>
                    <a:pt x="10340" y="715"/>
                  </a:cubicBezTo>
                  <a:cubicBezTo>
                    <a:pt x="10242" y="705"/>
                    <a:pt x="10143" y="700"/>
                    <a:pt x="10045" y="700"/>
                  </a:cubicBezTo>
                  <a:cubicBezTo>
                    <a:pt x="9947" y="700"/>
                    <a:pt x="9848" y="705"/>
                    <a:pt x="9750" y="715"/>
                  </a:cubicBezTo>
                  <a:cubicBezTo>
                    <a:pt x="9647" y="729"/>
                    <a:pt x="9479" y="835"/>
                    <a:pt x="9357" y="835"/>
                  </a:cubicBezTo>
                  <a:cubicBezTo>
                    <a:pt x="9332" y="835"/>
                    <a:pt x="9309" y="830"/>
                    <a:pt x="9289" y="820"/>
                  </a:cubicBezTo>
                  <a:cubicBezTo>
                    <a:pt x="9233" y="794"/>
                    <a:pt x="9202" y="736"/>
                    <a:pt x="9171" y="684"/>
                  </a:cubicBezTo>
                  <a:cubicBezTo>
                    <a:pt x="8869" y="95"/>
                    <a:pt x="8316" y="1"/>
                    <a:pt x="7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8" name="Google Shape;7988;p79"/>
            <p:cNvSpPr/>
            <p:nvPr/>
          </p:nvSpPr>
          <p:spPr>
            <a:xfrm>
              <a:off x="4160161" y="3636928"/>
              <a:ext cx="475016" cy="724291"/>
            </a:xfrm>
            <a:custGeom>
              <a:avLst/>
              <a:gdLst/>
              <a:ahLst/>
              <a:cxnLst/>
              <a:rect l="l" t="t" r="r" b="b"/>
              <a:pathLst>
                <a:path w="2624" h="4001" extrusionOk="0">
                  <a:moveTo>
                    <a:pt x="1248" y="1511"/>
                  </a:moveTo>
                  <a:lnTo>
                    <a:pt x="1248" y="2676"/>
                  </a:lnTo>
                  <a:lnTo>
                    <a:pt x="699" y="3700"/>
                  </a:lnTo>
                  <a:cubicBezTo>
                    <a:pt x="357" y="3488"/>
                    <a:pt x="130" y="3115"/>
                    <a:pt x="130" y="2686"/>
                  </a:cubicBezTo>
                  <a:cubicBezTo>
                    <a:pt x="135" y="2060"/>
                    <a:pt x="627" y="1542"/>
                    <a:pt x="1248" y="1511"/>
                  </a:cubicBezTo>
                  <a:close/>
                  <a:moveTo>
                    <a:pt x="1377" y="1511"/>
                  </a:moveTo>
                  <a:cubicBezTo>
                    <a:pt x="1673" y="1527"/>
                    <a:pt x="1941" y="1646"/>
                    <a:pt x="2148" y="1852"/>
                  </a:cubicBezTo>
                  <a:cubicBezTo>
                    <a:pt x="2371" y="2081"/>
                    <a:pt x="2495" y="2375"/>
                    <a:pt x="2495" y="2691"/>
                  </a:cubicBezTo>
                  <a:cubicBezTo>
                    <a:pt x="2495" y="3007"/>
                    <a:pt x="2371" y="3302"/>
                    <a:pt x="2148" y="3524"/>
                  </a:cubicBezTo>
                  <a:cubicBezTo>
                    <a:pt x="2081" y="3591"/>
                    <a:pt x="2003" y="3653"/>
                    <a:pt x="1926" y="3700"/>
                  </a:cubicBezTo>
                  <a:lnTo>
                    <a:pt x="1377" y="2676"/>
                  </a:lnTo>
                  <a:lnTo>
                    <a:pt x="1377" y="1511"/>
                  </a:lnTo>
                  <a:close/>
                  <a:moveTo>
                    <a:pt x="1248" y="2950"/>
                  </a:moveTo>
                  <a:lnTo>
                    <a:pt x="1248" y="3865"/>
                  </a:lnTo>
                  <a:cubicBezTo>
                    <a:pt x="1093" y="3860"/>
                    <a:pt x="947" y="3819"/>
                    <a:pt x="813" y="3757"/>
                  </a:cubicBezTo>
                  <a:lnTo>
                    <a:pt x="1248" y="2950"/>
                  </a:lnTo>
                  <a:close/>
                  <a:moveTo>
                    <a:pt x="1377" y="2950"/>
                  </a:moveTo>
                  <a:lnTo>
                    <a:pt x="1812" y="3762"/>
                  </a:lnTo>
                  <a:cubicBezTo>
                    <a:pt x="1678" y="3824"/>
                    <a:pt x="1527" y="3860"/>
                    <a:pt x="1377" y="3870"/>
                  </a:cubicBezTo>
                  <a:lnTo>
                    <a:pt x="1377" y="2950"/>
                  </a:lnTo>
                  <a:close/>
                  <a:moveTo>
                    <a:pt x="1310" y="0"/>
                  </a:moveTo>
                  <a:cubicBezTo>
                    <a:pt x="1160" y="0"/>
                    <a:pt x="1040" y="117"/>
                    <a:pt x="1040" y="269"/>
                  </a:cubicBezTo>
                  <a:cubicBezTo>
                    <a:pt x="1035" y="388"/>
                    <a:pt x="1114" y="497"/>
                    <a:pt x="1227" y="533"/>
                  </a:cubicBezTo>
                  <a:cubicBezTo>
                    <a:pt x="1035" y="569"/>
                    <a:pt x="885" y="741"/>
                    <a:pt x="880" y="947"/>
                  </a:cubicBezTo>
                  <a:cubicBezTo>
                    <a:pt x="880" y="1169"/>
                    <a:pt x="1047" y="1355"/>
                    <a:pt x="1258" y="1382"/>
                  </a:cubicBezTo>
                  <a:cubicBezTo>
                    <a:pt x="565" y="1408"/>
                    <a:pt x="6" y="1983"/>
                    <a:pt x="1" y="2686"/>
                  </a:cubicBezTo>
                  <a:cubicBezTo>
                    <a:pt x="1" y="3411"/>
                    <a:pt x="591" y="4001"/>
                    <a:pt x="1310" y="4001"/>
                  </a:cubicBezTo>
                  <a:lnTo>
                    <a:pt x="1315" y="4001"/>
                  </a:lnTo>
                  <a:cubicBezTo>
                    <a:pt x="1661" y="4001"/>
                    <a:pt x="1993" y="3865"/>
                    <a:pt x="2236" y="3617"/>
                  </a:cubicBezTo>
                  <a:cubicBezTo>
                    <a:pt x="2485" y="3369"/>
                    <a:pt x="2624" y="3043"/>
                    <a:pt x="2624" y="2691"/>
                  </a:cubicBezTo>
                  <a:cubicBezTo>
                    <a:pt x="2624" y="2339"/>
                    <a:pt x="2490" y="2014"/>
                    <a:pt x="2241" y="1765"/>
                  </a:cubicBezTo>
                  <a:cubicBezTo>
                    <a:pt x="2003" y="1527"/>
                    <a:pt x="1692" y="1393"/>
                    <a:pt x="1362" y="1382"/>
                  </a:cubicBezTo>
                  <a:cubicBezTo>
                    <a:pt x="1574" y="1355"/>
                    <a:pt x="1740" y="1180"/>
                    <a:pt x="1745" y="963"/>
                  </a:cubicBezTo>
                  <a:cubicBezTo>
                    <a:pt x="1750" y="751"/>
                    <a:pt x="1599" y="574"/>
                    <a:pt x="1398" y="533"/>
                  </a:cubicBezTo>
                  <a:cubicBezTo>
                    <a:pt x="1506" y="497"/>
                    <a:pt x="1584" y="399"/>
                    <a:pt x="1584" y="280"/>
                  </a:cubicBezTo>
                  <a:cubicBezTo>
                    <a:pt x="1589" y="125"/>
                    <a:pt x="1470" y="1"/>
                    <a:pt x="1320" y="1"/>
                  </a:cubicBezTo>
                  <a:cubicBezTo>
                    <a:pt x="1317" y="0"/>
                    <a:pt x="1314" y="0"/>
                    <a:pt x="13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C92ED965-06C1-0106-EF99-D2106FACED24}"/>
              </a:ext>
            </a:extLst>
          </p:cNvPr>
          <p:cNvSpPr txBox="1"/>
          <p:nvPr/>
        </p:nvSpPr>
        <p:spPr>
          <a:xfrm rot="-1620000">
            <a:off x="3116414" y="1693659"/>
            <a:ext cx="113959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chemeClr val="bg2"/>
                </a:solidFill>
                <a:hlinkClick r:id="rId3">
                  <a:extLst>
                    <a:ext uri="{A12FA001-AC4F-418D-AE19-62706E023703}">
                      <ahyp:hlinkClr xmlns:ahyp="http://schemas.microsoft.com/office/drawing/2018/hyperlinkcolor" val="tx"/>
                    </a:ext>
                  </a:extLst>
                </a:hlinkClick>
              </a:rPr>
              <a:t>Water - Tyla</a:t>
            </a:r>
            <a:endParaRPr lang="en-US" sz="1100">
              <a:solidFill>
                <a:schemeClr val="bg2"/>
              </a:solidFill>
            </a:endParaRPr>
          </a:p>
        </p:txBody>
      </p:sp>
      <p:sp>
        <p:nvSpPr>
          <p:cNvPr id="3" name="TextBox 2">
            <a:extLst>
              <a:ext uri="{FF2B5EF4-FFF2-40B4-BE49-F238E27FC236}">
                <a16:creationId xmlns:a16="http://schemas.microsoft.com/office/drawing/2014/main" id="{D4BA2363-07DD-9366-E1F2-979B01CB6174}"/>
              </a:ext>
            </a:extLst>
          </p:cNvPr>
          <p:cNvSpPr txBox="1"/>
          <p:nvPr/>
        </p:nvSpPr>
        <p:spPr>
          <a:xfrm rot="1560000">
            <a:off x="3959033" y="1511726"/>
            <a:ext cx="152343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chemeClr val="bg2"/>
                </a:solidFill>
                <a:hlinkClick r:id="rId4">
                  <a:extLst>
                    <a:ext uri="{A12FA001-AC4F-418D-AE19-62706E023703}">
                      <ahyp:hlinkClr xmlns:ahyp="http://schemas.microsoft.com/office/drawing/2018/hyperlinkcolor" val="tx"/>
                    </a:ext>
                  </a:extLst>
                </a:hlinkClick>
              </a:rPr>
              <a:t>City Boys-Burna Boy</a:t>
            </a:r>
            <a:endParaRPr lang="en-US" sz="1100">
              <a:solidFill>
                <a:schemeClr val="bg2"/>
              </a:solidFill>
            </a:endParaRPr>
          </a:p>
        </p:txBody>
      </p:sp>
      <p:sp>
        <p:nvSpPr>
          <p:cNvPr id="4" name="TextBox 3">
            <a:extLst>
              <a:ext uri="{FF2B5EF4-FFF2-40B4-BE49-F238E27FC236}">
                <a16:creationId xmlns:a16="http://schemas.microsoft.com/office/drawing/2014/main" id="{9B9B748B-9ACE-00EE-95C2-A8B5FC60972A}"/>
              </a:ext>
            </a:extLst>
          </p:cNvPr>
          <p:cNvSpPr txBox="1"/>
          <p:nvPr/>
        </p:nvSpPr>
        <p:spPr>
          <a:xfrm rot="360000">
            <a:off x="4158302" y="4606119"/>
            <a:ext cx="154049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chemeClr val="bg2"/>
                </a:solidFill>
                <a:hlinkClick r:id="rId5">
                  <a:extLst>
                    <a:ext uri="{A12FA001-AC4F-418D-AE19-62706E023703}">
                      <ahyp:hlinkClr xmlns:ahyp="http://schemas.microsoft.com/office/drawing/2018/hyperlinkcolor" val="tx"/>
                    </a:ext>
                  </a:extLst>
                </a:hlinkClick>
              </a:rPr>
              <a:t>Do me-P-Square</a:t>
            </a:r>
            <a:endParaRPr lang="en-US" sz="1100">
              <a:solidFill>
                <a:schemeClr val="bg2"/>
              </a:solidFill>
            </a:endParaRPr>
          </a:p>
        </p:txBody>
      </p:sp>
      <p:sp>
        <p:nvSpPr>
          <p:cNvPr id="5" name="TextBox 4">
            <a:extLst>
              <a:ext uri="{FF2B5EF4-FFF2-40B4-BE49-F238E27FC236}">
                <a16:creationId xmlns:a16="http://schemas.microsoft.com/office/drawing/2014/main" id="{5F65AAF3-FF81-9483-09E7-FCE69B40E39B}"/>
              </a:ext>
            </a:extLst>
          </p:cNvPr>
          <p:cNvSpPr txBox="1"/>
          <p:nvPr/>
        </p:nvSpPr>
        <p:spPr>
          <a:xfrm rot="660000">
            <a:off x="2712492" y="3335171"/>
            <a:ext cx="214611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chemeClr val="bg2"/>
                </a:solidFill>
                <a:hlinkClick r:id="rId6">
                  <a:extLst>
                    <a:ext uri="{A12FA001-AC4F-418D-AE19-62706E023703}">
                      <ahyp:hlinkClr xmlns:ahyp="http://schemas.microsoft.com/office/drawing/2018/hyperlinkcolor" val="tx"/>
                    </a:ext>
                  </a:extLst>
                </a:hlinkClick>
              </a:rPr>
              <a:t>Yahyuppiyah - Uncle Waffle</a:t>
            </a:r>
            <a:endParaRPr lang="en-US" sz="1100">
              <a:solidFill>
                <a:schemeClr val="bg2"/>
              </a:solidFill>
            </a:endParaRPr>
          </a:p>
        </p:txBody>
      </p:sp>
      <p:sp>
        <p:nvSpPr>
          <p:cNvPr id="6" name="TextBox 5">
            <a:extLst>
              <a:ext uri="{FF2B5EF4-FFF2-40B4-BE49-F238E27FC236}">
                <a16:creationId xmlns:a16="http://schemas.microsoft.com/office/drawing/2014/main" id="{24B637CC-CE13-D6E4-254D-C831602E76DC}"/>
              </a:ext>
            </a:extLst>
          </p:cNvPr>
          <p:cNvSpPr txBox="1"/>
          <p:nvPr/>
        </p:nvSpPr>
        <p:spPr>
          <a:xfrm rot="20760000">
            <a:off x="3603862" y="3757399"/>
            <a:ext cx="2487305"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chemeClr val="bg2"/>
                </a:solidFill>
                <a:hlinkClick r:id="rId7">
                  <a:extLst>
                    <a:ext uri="{A12FA001-AC4F-418D-AE19-62706E023703}">
                      <ahyp:hlinkClr xmlns:ahyp="http://schemas.microsoft.com/office/drawing/2018/hyperlinkcolor" val="tx"/>
                    </a:ext>
                  </a:extLst>
                </a:hlinkClick>
              </a:rPr>
              <a:t>Tyler ICU &amp; Tumelo.za - Mnike</a:t>
            </a:r>
            <a:r>
              <a:rPr lang="en-US" sz="1100" b="1">
                <a:solidFill>
                  <a:schemeClr val="bg2"/>
                </a:solidFill>
              </a:rPr>
              <a:t> </a:t>
            </a:r>
            <a:endParaRPr lang="en-US" sz="1100">
              <a:solidFill>
                <a:schemeClr val="bg2"/>
              </a:solidFill>
            </a:endParaRPr>
          </a:p>
          <a:p>
            <a:pPr algn="l"/>
            <a:endParaRPr lang="en-US"/>
          </a:p>
        </p:txBody>
      </p:sp>
      <p:sp>
        <p:nvSpPr>
          <p:cNvPr id="7" name="TextBox 6">
            <a:extLst>
              <a:ext uri="{FF2B5EF4-FFF2-40B4-BE49-F238E27FC236}">
                <a16:creationId xmlns:a16="http://schemas.microsoft.com/office/drawing/2014/main" id="{24B2481F-B2C3-363D-9D18-A04641160A92}"/>
              </a:ext>
            </a:extLst>
          </p:cNvPr>
          <p:cNvSpPr txBox="1"/>
          <p:nvPr/>
        </p:nvSpPr>
        <p:spPr>
          <a:xfrm rot="-1020000">
            <a:off x="2699697" y="3791517"/>
            <a:ext cx="1446663"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a:solidFill>
                  <a:schemeClr val="bg2"/>
                </a:solidFill>
                <a:hlinkClick r:id="rId8">
                  <a:extLst>
                    <a:ext uri="{A12FA001-AC4F-418D-AE19-62706E023703}">
                      <ahyp:hlinkClr xmlns:ahyp="http://schemas.microsoft.com/office/drawing/2018/hyperlinkcolor" val="tx"/>
                    </a:ext>
                  </a:extLst>
                </a:hlinkClick>
              </a:rPr>
              <a:t>Unavailable-Davido</a:t>
            </a:r>
            <a:endParaRPr lang="en-US" sz="1100">
              <a:solidFill>
                <a:schemeClr val="bg2"/>
              </a:solidFill>
            </a:endParaRPr>
          </a:p>
        </p:txBody>
      </p:sp>
      <p:sp>
        <p:nvSpPr>
          <p:cNvPr id="8" name="TextBox 7">
            <a:extLst>
              <a:ext uri="{FF2B5EF4-FFF2-40B4-BE49-F238E27FC236}">
                <a16:creationId xmlns:a16="http://schemas.microsoft.com/office/drawing/2014/main" id="{88E75F12-1593-1277-D466-D94DC66F667E}"/>
              </a:ext>
            </a:extLst>
          </p:cNvPr>
          <p:cNvSpPr txBox="1"/>
          <p:nvPr/>
        </p:nvSpPr>
        <p:spPr>
          <a:xfrm rot="540000">
            <a:off x="2934268" y="2294528"/>
            <a:ext cx="130165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a:solidFill>
                  <a:schemeClr val="bg2"/>
                </a:solidFill>
                <a:hlinkClick r:id="rId9">
                  <a:extLst>
                    <a:ext uri="{A12FA001-AC4F-418D-AE19-62706E023703}">
                      <ahyp:hlinkClr xmlns:ahyp="http://schemas.microsoft.com/office/drawing/2018/hyperlinkcolor" val="tx"/>
                    </a:ext>
                  </a:extLst>
                </a:hlinkClick>
              </a:rPr>
              <a:t>Energy-Wizkid</a:t>
            </a:r>
            <a:endParaRPr lang="en-US" sz="1100">
              <a:solidFill>
                <a:schemeClr val="bg2"/>
              </a:solidFill>
            </a:endParaRPr>
          </a:p>
        </p:txBody>
      </p:sp>
      <p:sp>
        <p:nvSpPr>
          <p:cNvPr id="9" name="TextBox 8">
            <a:extLst>
              <a:ext uri="{FF2B5EF4-FFF2-40B4-BE49-F238E27FC236}">
                <a16:creationId xmlns:a16="http://schemas.microsoft.com/office/drawing/2014/main" id="{68CE8ED9-99D1-9E33-DE14-64688DE8270C}"/>
              </a:ext>
            </a:extLst>
          </p:cNvPr>
          <p:cNvSpPr txBox="1"/>
          <p:nvPr/>
        </p:nvSpPr>
        <p:spPr>
          <a:xfrm rot="-780000">
            <a:off x="3212903" y="2726326"/>
            <a:ext cx="163432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chemeClr val="bg2"/>
                </a:solidFill>
                <a:hlinkClick r:id="rId10">
                  <a:extLst>
                    <a:ext uri="{A12FA001-AC4F-418D-AE19-62706E023703}">
                      <ahyp:hlinkClr xmlns:ahyp="http://schemas.microsoft.com/office/drawing/2018/hyperlinkcolor" val="tx"/>
                    </a:ext>
                  </a:extLst>
                </a:hlinkClick>
              </a:rPr>
              <a:t>Johnny-Yemi Alade</a:t>
            </a:r>
            <a:endParaRPr lang="en-US" sz="1100">
              <a:solidFill>
                <a:schemeClr val="bg2"/>
              </a:solidFill>
            </a:endParaRPr>
          </a:p>
        </p:txBody>
      </p:sp>
      <p:sp>
        <p:nvSpPr>
          <p:cNvPr id="10" name="TextBox 9">
            <a:extLst>
              <a:ext uri="{FF2B5EF4-FFF2-40B4-BE49-F238E27FC236}">
                <a16:creationId xmlns:a16="http://schemas.microsoft.com/office/drawing/2014/main" id="{838DB0CC-3A67-484D-94FD-CC5F0F2ED3DF}"/>
              </a:ext>
            </a:extLst>
          </p:cNvPr>
          <p:cNvSpPr txBox="1"/>
          <p:nvPr/>
        </p:nvSpPr>
        <p:spPr>
          <a:xfrm rot="840000">
            <a:off x="3676366" y="2294529"/>
            <a:ext cx="274320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chemeClr val="bg2"/>
                </a:solidFill>
                <a:hlinkClick r:id="rId11">
                  <a:extLst>
                    <a:ext uri="{A12FA001-AC4F-418D-AE19-62706E023703}">
                      <ahyp:hlinkClr xmlns:ahyp="http://schemas.microsoft.com/office/drawing/2018/hyperlinkcolor" val="tx"/>
                    </a:ext>
                  </a:extLst>
                </a:hlinkClick>
              </a:rPr>
              <a:t>john cena-sho madjozi</a:t>
            </a:r>
            <a:r>
              <a:rPr lang="en-US" sz="1100">
                <a:solidFill>
                  <a:schemeClr val="bg2"/>
                </a:solidFill>
              </a:rPr>
              <a:t> </a:t>
            </a:r>
            <a:endParaRPr lang="en-US" sz="1200">
              <a:solidFill>
                <a:schemeClr val="bg2"/>
              </a:solidFill>
            </a:endParaRPr>
          </a:p>
        </p:txBody>
      </p:sp>
      <p:sp>
        <p:nvSpPr>
          <p:cNvPr id="11" name="TextBox 10">
            <a:extLst>
              <a:ext uri="{FF2B5EF4-FFF2-40B4-BE49-F238E27FC236}">
                <a16:creationId xmlns:a16="http://schemas.microsoft.com/office/drawing/2014/main" id="{BAD9C9CB-CE43-62E8-4495-C512E4CD95F4}"/>
              </a:ext>
            </a:extLst>
          </p:cNvPr>
          <p:cNvSpPr txBox="1"/>
          <p:nvPr/>
        </p:nvSpPr>
        <p:spPr>
          <a:xfrm rot="-1200000">
            <a:off x="4179626" y="2721022"/>
            <a:ext cx="182197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chemeClr val="bg2"/>
                </a:solidFill>
                <a:hlinkClick r:id="rId12">
                  <a:extLst>
                    <a:ext uri="{A12FA001-AC4F-418D-AE19-62706E023703}">
                      <ahyp:hlinkClr xmlns:ahyp="http://schemas.microsoft.com/office/drawing/2018/hyperlinkcolor" val="tx"/>
                    </a:ext>
                  </a:extLst>
                </a:hlinkClick>
              </a:rPr>
              <a:t>MFR Souls-Amanikiniki</a:t>
            </a:r>
            <a:r>
              <a:rPr lang="en-US" sz="1100">
                <a:solidFill>
                  <a:schemeClr val="bg2"/>
                </a:solidFill>
              </a:rPr>
              <a:t> </a:t>
            </a:r>
          </a:p>
          <a:p>
            <a:pPr algn="l"/>
            <a:endParaRPr lang="en-US"/>
          </a:p>
        </p:txBody>
      </p:sp>
      <p:sp>
        <p:nvSpPr>
          <p:cNvPr id="12" name="TextBox 11">
            <a:extLst>
              <a:ext uri="{FF2B5EF4-FFF2-40B4-BE49-F238E27FC236}">
                <a16:creationId xmlns:a16="http://schemas.microsoft.com/office/drawing/2014/main" id="{AC57606D-FFDF-B342-D867-86AC0ED69E8F}"/>
              </a:ext>
            </a:extLst>
          </p:cNvPr>
          <p:cNvSpPr txBox="1"/>
          <p:nvPr/>
        </p:nvSpPr>
        <p:spPr>
          <a:xfrm rot="20400000">
            <a:off x="4268778" y="4129680"/>
            <a:ext cx="1327245"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a:solidFill>
                  <a:schemeClr val="bg2"/>
                </a:solidFill>
                <a:hlinkClick r:id="rId13">
                  <a:extLst>
                    <a:ext uri="{A12FA001-AC4F-418D-AE19-62706E023703}">
                      <ahyp:hlinkClr xmlns:ahyp="http://schemas.microsoft.com/office/drawing/2018/hyperlinkcolor" val="tx"/>
                    </a:ext>
                  </a:extLst>
                </a:hlinkClick>
              </a:rPr>
              <a:t>Wo-Olamide</a:t>
            </a:r>
            <a:endParaRPr lang="en-US">
              <a:solidFill>
                <a:schemeClr val="bg2"/>
              </a:solidFill>
              <a:hlinkClick r:id="rId13">
                <a:extLst>
                  <a:ext uri="{A12FA001-AC4F-418D-AE19-62706E023703}">
                    <ahyp:hlinkClr xmlns:ahyp="http://schemas.microsoft.com/office/drawing/2018/hyperlinkcolor" val="tx"/>
                  </a:ext>
                </a:extLst>
              </a:hlinkClick>
            </a:endParaRPr>
          </a:p>
        </p:txBody>
      </p:sp>
      <p:sp>
        <p:nvSpPr>
          <p:cNvPr id="13" name="TextBox 12">
            <a:extLst>
              <a:ext uri="{FF2B5EF4-FFF2-40B4-BE49-F238E27FC236}">
                <a16:creationId xmlns:a16="http://schemas.microsoft.com/office/drawing/2014/main" id="{B2C2BEFF-C3AC-44E9-13FD-56730F38809D}"/>
              </a:ext>
            </a:extLst>
          </p:cNvPr>
          <p:cNvSpPr txBox="1"/>
          <p:nvPr/>
        </p:nvSpPr>
        <p:spPr>
          <a:xfrm rot="-120000">
            <a:off x="4718949" y="3206834"/>
            <a:ext cx="130165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a:solidFill>
                  <a:schemeClr val="bg2"/>
                </a:solidFill>
                <a:hlinkClick r:id="rId14">
                  <a:extLst>
                    <a:ext uri="{A12FA001-AC4F-418D-AE19-62706E023703}">
                      <ahyp:hlinkClr xmlns:ahyp="http://schemas.microsoft.com/office/drawing/2018/hyperlinkcolor" val="tx"/>
                    </a:ext>
                  </a:extLst>
                </a:hlinkClick>
              </a:rPr>
              <a:t>Ashawo-Flavour</a:t>
            </a:r>
          </a:p>
        </p:txBody>
      </p:sp>
      <p:sp>
        <p:nvSpPr>
          <p:cNvPr id="14" name="TextBox 13">
            <a:extLst>
              <a:ext uri="{FF2B5EF4-FFF2-40B4-BE49-F238E27FC236}">
                <a16:creationId xmlns:a16="http://schemas.microsoft.com/office/drawing/2014/main" id="{52C10BF4-A202-5928-FFF2-18E97F7904AA}"/>
              </a:ext>
            </a:extLst>
          </p:cNvPr>
          <p:cNvSpPr txBox="1"/>
          <p:nvPr/>
        </p:nvSpPr>
        <p:spPr>
          <a:xfrm rot="2700000">
            <a:off x="5412189" y="2529100"/>
            <a:ext cx="1233417"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a:solidFill>
                  <a:schemeClr val="bg2"/>
                </a:solidFill>
                <a:hlinkClick r:id="rId15">
                  <a:extLst>
                    <a:ext uri="{A12FA001-AC4F-418D-AE19-62706E023703}">
                      <ahyp:hlinkClr xmlns:ahyp="http://schemas.microsoft.com/office/drawing/2018/hyperlinkcolor" val="tx"/>
                    </a:ext>
                  </a:extLst>
                </a:hlinkClick>
              </a:rPr>
              <a:t>Pana-Tekno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986"/>
                                        </p:tgtEl>
                                        <p:attrNameLst>
                                          <p:attrName>style.visibility</p:attrName>
                                        </p:attrNameLst>
                                      </p:cBhvr>
                                      <p:to>
                                        <p:strVal val="visible"/>
                                      </p:to>
                                    </p:set>
                                    <p:anim calcmode="lin" valueType="num">
                                      <p:cBhvr additive="base">
                                        <p:cTn id="7" dur="800"/>
                                        <p:tgtEl>
                                          <p:spTgt spid="79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348"/>
        <p:cNvGrpSpPr/>
        <p:nvPr/>
      </p:nvGrpSpPr>
      <p:grpSpPr>
        <a:xfrm>
          <a:off x="0" y="0"/>
          <a:ext cx="0" cy="0"/>
          <a:chOff x="0" y="0"/>
          <a:chExt cx="0" cy="0"/>
        </a:xfrm>
      </p:grpSpPr>
      <p:sp>
        <p:nvSpPr>
          <p:cNvPr id="11349" name="Google Shape;11349;p136"/>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a:t>CONCLUSION</a:t>
            </a:r>
          </a:p>
        </p:txBody>
      </p:sp>
      <p:sp>
        <p:nvSpPr>
          <p:cNvPr id="11351" name="Google Shape;11351;p136"/>
          <p:cNvSpPr/>
          <p:nvPr/>
        </p:nvSpPr>
        <p:spPr>
          <a:xfrm>
            <a:off x="661675" y="1887550"/>
            <a:ext cx="1523267" cy="3255943"/>
          </a:xfrm>
          <a:custGeom>
            <a:avLst/>
            <a:gdLst/>
            <a:ahLst/>
            <a:cxnLst/>
            <a:rect l="l" t="t" r="r" b="b"/>
            <a:pathLst>
              <a:path w="12948" h="27676" extrusionOk="0">
                <a:moveTo>
                  <a:pt x="5928" y="0"/>
                </a:moveTo>
                <a:cubicBezTo>
                  <a:pt x="4996" y="0"/>
                  <a:pt x="4680" y="561"/>
                  <a:pt x="3867" y="669"/>
                </a:cubicBezTo>
                <a:cubicBezTo>
                  <a:pt x="3707" y="690"/>
                  <a:pt x="3530" y="721"/>
                  <a:pt x="3416" y="835"/>
                </a:cubicBezTo>
                <a:cubicBezTo>
                  <a:pt x="3344" y="902"/>
                  <a:pt x="3303" y="1000"/>
                  <a:pt x="3246" y="1084"/>
                </a:cubicBezTo>
                <a:cubicBezTo>
                  <a:pt x="3038" y="1352"/>
                  <a:pt x="2589" y="1445"/>
                  <a:pt x="2532" y="1786"/>
                </a:cubicBezTo>
                <a:cubicBezTo>
                  <a:pt x="2522" y="1854"/>
                  <a:pt x="2527" y="1932"/>
                  <a:pt x="2485" y="1984"/>
                </a:cubicBezTo>
                <a:cubicBezTo>
                  <a:pt x="2446" y="2037"/>
                  <a:pt x="2387" y="2051"/>
                  <a:pt x="2321" y="2051"/>
                </a:cubicBezTo>
                <a:cubicBezTo>
                  <a:pt x="2246" y="2051"/>
                  <a:pt x="2161" y="2033"/>
                  <a:pt x="2087" y="2030"/>
                </a:cubicBezTo>
                <a:cubicBezTo>
                  <a:pt x="2085" y="2030"/>
                  <a:pt x="2083" y="2030"/>
                  <a:pt x="2081" y="2030"/>
                </a:cubicBezTo>
                <a:cubicBezTo>
                  <a:pt x="1758" y="2030"/>
                  <a:pt x="1578" y="2390"/>
                  <a:pt x="1460" y="2692"/>
                </a:cubicBezTo>
                <a:cubicBezTo>
                  <a:pt x="1352" y="2978"/>
                  <a:pt x="1159" y="3315"/>
                  <a:pt x="865" y="3315"/>
                </a:cubicBezTo>
                <a:cubicBezTo>
                  <a:pt x="850" y="3315"/>
                  <a:pt x="835" y="3315"/>
                  <a:pt x="819" y="3313"/>
                </a:cubicBezTo>
                <a:lnTo>
                  <a:pt x="819" y="3313"/>
                </a:lnTo>
                <a:cubicBezTo>
                  <a:pt x="721" y="3510"/>
                  <a:pt x="989" y="3702"/>
                  <a:pt x="994" y="3919"/>
                </a:cubicBezTo>
                <a:cubicBezTo>
                  <a:pt x="1000" y="4162"/>
                  <a:pt x="700" y="4282"/>
                  <a:pt x="571" y="4488"/>
                </a:cubicBezTo>
                <a:cubicBezTo>
                  <a:pt x="394" y="4778"/>
                  <a:pt x="586" y="5161"/>
                  <a:pt x="488" y="5486"/>
                </a:cubicBezTo>
                <a:cubicBezTo>
                  <a:pt x="411" y="5735"/>
                  <a:pt x="177" y="5911"/>
                  <a:pt x="115" y="6159"/>
                </a:cubicBezTo>
                <a:cubicBezTo>
                  <a:pt x="63" y="6387"/>
                  <a:pt x="172" y="6620"/>
                  <a:pt x="218" y="6852"/>
                </a:cubicBezTo>
                <a:cubicBezTo>
                  <a:pt x="265" y="7081"/>
                  <a:pt x="218" y="7375"/>
                  <a:pt x="1" y="7458"/>
                </a:cubicBezTo>
                <a:cubicBezTo>
                  <a:pt x="394" y="7893"/>
                  <a:pt x="808" y="8354"/>
                  <a:pt x="943" y="8923"/>
                </a:cubicBezTo>
                <a:cubicBezTo>
                  <a:pt x="974" y="9047"/>
                  <a:pt x="989" y="9171"/>
                  <a:pt x="1051" y="9280"/>
                </a:cubicBezTo>
                <a:cubicBezTo>
                  <a:pt x="1176" y="9503"/>
                  <a:pt x="1460" y="9585"/>
                  <a:pt x="1720" y="9591"/>
                </a:cubicBezTo>
                <a:cubicBezTo>
                  <a:pt x="1782" y="9591"/>
                  <a:pt x="1854" y="9591"/>
                  <a:pt x="1901" y="9637"/>
                </a:cubicBezTo>
                <a:cubicBezTo>
                  <a:pt x="1932" y="9663"/>
                  <a:pt x="1942" y="9709"/>
                  <a:pt x="1957" y="9751"/>
                </a:cubicBezTo>
                <a:cubicBezTo>
                  <a:pt x="2102" y="10155"/>
                  <a:pt x="2465" y="10454"/>
                  <a:pt x="2857" y="10620"/>
                </a:cubicBezTo>
                <a:cubicBezTo>
                  <a:pt x="3251" y="10790"/>
                  <a:pt x="3686" y="10843"/>
                  <a:pt x="4110" y="10900"/>
                </a:cubicBezTo>
                <a:cubicBezTo>
                  <a:pt x="4302" y="10920"/>
                  <a:pt x="4493" y="10946"/>
                  <a:pt x="4679" y="10967"/>
                </a:cubicBezTo>
                <a:cubicBezTo>
                  <a:pt x="4886" y="10992"/>
                  <a:pt x="5099" y="11016"/>
                  <a:pt x="5307" y="11016"/>
                </a:cubicBezTo>
                <a:cubicBezTo>
                  <a:pt x="5568" y="11016"/>
                  <a:pt x="5823" y="10978"/>
                  <a:pt x="6050" y="10858"/>
                </a:cubicBezTo>
                <a:cubicBezTo>
                  <a:pt x="6236" y="10754"/>
                  <a:pt x="6392" y="10599"/>
                  <a:pt x="6568" y="10475"/>
                </a:cubicBezTo>
                <a:cubicBezTo>
                  <a:pt x="6738" y="10351"/>
                  <a:pt x="6925" y="10258"/>
                  <a:pt x="7117" y="10181"/>
                </a:cubicBezTo>
                <a:lnTo>
                  <a:pt x="7122" y="10444"/>
                </a:lnTo>
                <a:cubicBezTo>
                  <a:pt x="6987" y="10733"/>
                  <a:pt x="6900" y="11008"/>
                  <a:pt x="6900" y="11194"/>
                </a:cubicBezTo>
                <a:lnTo>
                  <a:pt x="6900" y="11210"/>
                </a:lnTo>
                <a:cubicBezTo>
                  <a:pt x="6279" y="12555"/>
                  <a:pt x="5192" y="13590"/>
                  <a:pt x="4311" y="14516"/>
                </a:cubicBezTo>
                <a:cubicBezTo>
                  <a:pt x="3313" y="15567"/>
                  <a:pt x="3473" y="17855"/>
                  <a:pt x="3473" y="17855"/>
                </a:cubicBezTo>
                <a:lnTo>
                  <a:pt x="3158" y="27568"/>
                </a:lnTo>
                <a:lnTo>
                  <a:pt x="12948" y="27676"/>
                </a:lnTo>
                <a:cubicBezTo>
                  <a:pt x="12948" y="27676"/>
                  <a:pt x="12369" y="22025"/>
                  <a:pt x="12296" y="21110"/>
                </a:cubicBezTo>
                <a:cubicBezTo>
                  <a:pt x="12224" y="20188"/>
                  <a:pt x="9456" y="14703"/>
                  <a:pt x="9456" y="14703"/>
                </a:cubicBezTo>
                <a:lnTo>
                  <a:pt x="9274" y="11841"/>
                </a:lnTo>
                <a:cubicBezTo>
                  <a:pt x="9331" y="11655"/>
                  <a:pt x="9477" y="11536"/>
                  <a:pt x="9647" y="11464"/>
                </a:cubicBezTo>
                <a:cubicBezTo>
                  <a:pt x="9823" y="11552"/>
                  <a:pt x="9998" y="11634"/>
                  <a:pt x="10185" y="11702"/>
                </a:cubicBezTo>
                <a:cubicBezTo>
                  <a:pt x="10547" y="11841"/>
                  <a:pt x="10693" y="11764"/>
                  <a:pt x="11049" y="11913"/>
                </a:cubicBezTo>
                <a:cubicBezTo>
                  <a:pt x="11161" y="11958"/>
                  <a:pt x="11277" y="12000"/>
                  <a:pt x="11396" y="12000"/>
                </a:cubicBezTo>
                <a:cubicBezTo>
                  <a:pt x="11415" y="12000"/>
                  <a:pt x="11434" y="11999"/>
                  <a:pt x="11453" y="11996"/>
                </a:cubicBezTo>
                <a:cubicBezTo>
                  <a:pt x="11650" y="11970"/>
                  <a:pt x="11841" y="11831"/>
                  <a:pt x="11930" y="11655"/>
                </a:cubicBezTo>
                <a:cubicBezTo>
                  <a:pt x="11971" y="11572"/>
                  <a:pt x="11992" y="11479"/>
                  <a:pt x="11985" y="11385"/>
                </a:cubicBezTo>
                <a:cubicBezTo>
                  <a:pt x="11985" y="11298"/>
                  <a:pt x="11944" y="11215"/>
                  <a:pt x="11949" y="11127"/>
                </a:cubicBezTo>
                <a:cubicBezTo>
                  <a:pt x="11949" y="11091"/>
                  <a:pt x="11954" y="11024"/>
                  <a:pt x="11975" y="10982"/>
                </a:cubicBezTo>
                <a:cubicBezTo>
                  <a:pt x="12007" y="10972"/>
                  <a:pt x="12043" y="10957"/>
                  <a:pt x="12074" y="10926"/>
                </a:cubicBezTo>
                <a:cubicBezTo>
                  <a:pt x="12441" y="10599"/>
                  <a:pt x="12069" y="10320"/>
                  <a:pt x="12069" y="10320"/>
                </a:cubicBezTo>
                <a:lnTo>
                  <a:pt x="12255" y="10119"/>
                </a:lnTo>
                <a:lnTo>
                  <a:pt x="12265" y="10102"/>
                </a:lnTo>
                <a:cubicBezTo>
                  <a:pt x="12276" y="10093"/>
                  <a:pt x="12281" y="10076"/>
                  <a:pt x="12286" y="10061"/>
                </a:cubicBezTo>
                <a:cubicBezTo>
                  <a:pt x="12291" y="10061"/>
                  <a:pt x="12291" y="10057"/>
                  <a:pt x="12291" y="10057"/>
                </a:cubicBezTo>
                <a:lnTo>
                  <a:pt x="12291" y="10045"/>
                </a:lnTo>
                <a:lnTo>
                  <a:pt x="12296" y="10040"/>
                </a:lnTo>
                <a:lnTo>
                  <a:pt x="12296" y="10014"/>
                </a:lnTo>
                <a:lnTo>
                  <a:pt x="12296" y="10004"/>
                </a:lnTo>
                <a:lnTo>
                  <a:pt x="12296" y="9994"/>
                </a:lnTo>
                <a:cubicBezTo>
                  <a:pt x="12286" y="9942"/>
                  <a:pt x="12260" y="9885"/>
                  <a:pt x="12234" y="9833"/>
                </a:cubicBezTo>
                <a:lnTo>
                  <a:pt x="12100" y="9445"/>
                </a:lnTo>
                <a:lnTo>
                  <a:pt x="12100" y="9445"/>
                </a:lnTo>
                <a:cubicBezTo>
                  <a:pt x="12140" y="9463"/>
                  <a:pt x="12199" y="9472"/>
                  <a:pt x="12265" y="9472"/>
                </a:cubicBezTo>
                <a:cubicBezTo>
                  <a:pt x="12456" y="9472"/>
                  <a:pt x="12708" y="9394"/>
                  <a:pt x="12731" y="9202"/>
                </a:cubicBezTo>
                <a:cubicBezTo>
                  <a:pt x="12752" y="9047"/>
                  <a:pt x="12664" y="8939"/>
                  <a:pt x="12596" y="8877"/>
                </a:cubicBezTo>
                <a:cubicBezTo>
                  <a:pt x="12519" y="8808"/>
                  <a:pt x="12462" y="8731"/>
                  <a:pt x="12415" y="8643"/>
                </a:cubicBezTo>
                <a:lnTo>
                  <a:pt x="12271" y="8374"/>
                </a:lnTo>
                <a:cubicBezTo>
                  <a:pt x="12136" y="8132"/>
                  <a:pt x="12074" y="7743"/>
                  <a:pt x="12141" y="7473"/>
                </a:cubicBezTo>
                <a:cubicBezTo>
                  <a:pt x="12224" y="7127"/>
                  <a:pt x="11774" y="5746"/>
                  <a:pt x="11774" y="5746"/>
                </a:cubicBezTo>
                <a:cubicBezTo>
                  <a:pt x="11681" y="5104"/>
                  <a:pt x="11075" y="4648"/>
                  <a:pt x="11075" y="4648"/>
                </a:cubicBezTo>
                <a:cubicBezTo>
                  <a:pt x="11065" y="4647"/>
                  <a:pt x="11056" y="4647"/>
                  <a:pt x="11046" y="4647"/>
                </a:cubicBezTo>
                <a:cubicBezTo>
                  <a:pt x="10992" y="4647"/>
                  <a:pt x="10934" y="4658"/>
                  <a:pt x="10868" y="4679"/>
                </a:cubicBezTo>
                <a:cubicBezTo>
                  <a:pt x="10879" y="4638"/>
                  <a:pt x="10889" y="4592"/>
                  <a:pt x="10899" y="4550"/>
                </a:cubicBezTo>
                <a:cubicBezTo>
                  <a:pt x="10707" y="4385"/>
                  <a:pt x="11085" y="4079"/>
                  <a:pt x="10987" y="3847"/>
                </a:cubicBezTo>
                <a:cubicBezTo>
                  <a:pt x="10951" y="3759"/>
                  <a:pt x="10858" y="3711"/>
                  <a:pt x="10812" y="3629"/>
                </a:cubicBezTo>
                <a:cubicBezTo>
                  <a:pt x="10712" y="3468"/>
                  <a:pt x="10832" y="3251"/>
                  <a:pt x="10781" y="3071"/>
                </a:cubicBezTo>
                <a:cubicBezTo>
                  <a:pt x="10712" y="2806"/>
                  <a:pt x="10351" y="2734"/>
                  <a:pt x="10232" y="2496"/>
                </a:cubicBezTo>
                <a:cubicBezTo>
                  <a:pt x="10180" y="2388"/>
                  <a:pt x="10180" y="2257"/>
                  <a:pt x="10149" y="2144"/>
                </a:cubicBezTo>
                <a:cubicBezTo>
                  <a:pt x="9957" y="1456"/>
                  <a:pt x="8794" y="1533"/>
                  <a:pt x="8524" y="876"/>
                </a:cubicBezTo>
                <a:cubicBezTo>
                  <a:pt x="8470" y="889"/>
                  <a:pt x="8416" y="895"/>
                  <a:pt x="8361" y="895"/>
                </a:cubicBezTo>
                <a:cubicBezTo>
                  <a:pt x="8097" y="895"/>
                  <a:pt x="7833" y="757"/>
                  <a:pt x="7691" y="535"/>
                </a:cubicBezTo>
                <a:cubicBezTo>
                  <a:pt x="7634" y="441"/>
                  <a:pt x="7588" y="332"/>
                  <a:pt x="7495" y="276"/>
                </a:cubicBezTo>
                <a:cubicBezTo>
                  <a:pt x="7458" y="251"/>
                  <a:pt x="7416" y="244"/>
                  <a:pt x="7372" y="244"/>
                </a:cubicBezTo>
                <a:cubicBezTo>
                  <a:pt x="7327" y="244"/>
                  <a:pt x="7280" y="251"/>
                  <a:pt x="7235" y="251"/>
                </a:cubicBezTo>
                <a:cubicBezTo>
                  <a:pt x="7205" y="251"/>
                  <a:pt x="7176" y="248"/>
                  <a:pt x="7148" y="239"/>
                </a:cubicBezTo>
                <a:cubicBezTo>
                  <a:pt x="6639" y="66"/>
                  <a:pt x="6247" y="0"/>
                  <a:pt x="59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2" name="Google Shape;11352;p136"/>
          <p:cNvSpPr/>
          <p:nvPr/>
        </p:nvSpPr>
        <p:spPr>
          <a:xfrm>
            <a:off x="3803500" y="1887550"/>
            <a:ext cx="1194264" cy="3255947"/>
          </a:xfrm>
          <a:custGeom>
            <a:avLst/>
            <a:gdLst/>
            <a:ahLst/>
            <a:cxnLst/>
            <a:rect l="l" t="t" r="r" b="b"/>
            <a:pathLst>
              <a:path w="9734" h="26538" extrusionOk="0">
                <a:moveTo>
                  <a:pt x="7380" y="12487"/>
                </a:moveTo>
                <a:lnTo>
                  <a:pt x="7385" y="12492"/>
                </a:lnTo>
                <a:cubicBezTo>
                  <a:pt x="7381" y="12492"/>
                  <a:pt x="7381" y="12489"/>
                  <a:pt x="7377" y="12488"/>
                </a:cubicBezTo>
                <a:lnTo>
                  <a:pt x="7377" y="12488"/>
                </a:lnTo>
                <a:lnTo>
                  <a:pt x="7380" y="12487"/>
                </a:lnTo>
                <a:close/>
                <a:moveTo>
                  <a:pt x="7375" y="12488"/>
                </a:moveTo>
                <a:lnTo>
                  <a:pt x="7820" y="12819"/>
                </a:lnTo>
                <a:lnTo>
                  <a:pt x="7820" y="12824"/>
                </a:lnTo>
                <a:lnTo>
                  <a:pt x="7825" y="12824"/>
                </a:lnTo>
                <a:lnTo>
                  <a:pt x="7825" y="12829"/>
                </a:lnTo>
                <a:lnTo>
                  <a:pt x="7271" y="12809"/>
                </a:lnTo>
                <a:lnTo>
                  <a:pt x="7199" y="12721"/>
                </a:lnTo>
                <a:lnTo>
                  <a:pt x="7085" y="12585"/>
                </a:lnTo>
                <a:lnTo>
                  <a:pt x="7085" y="12580"/>
                </a:lnTo>
                <a:cubicBezTo>
                  <a:pt x="7085" y="12580"/>
                  <a:pt x="7075" y="12571"/>
                  <a:pt x="7059" y="12549"/>
                </a:cubicBezTo>
                <a:lnTo>
                  <a:pt x="7349" y="12492"/>
                </a:lnTo>
                <a:lnTo>
                  <a:pt x="7375" y="12488"/>
                </a:lnTo>
                <a:close/>
                <a:moveTo>
                  <a:pt x="1957" y="1"/>
                </a:moveTo>
                <a:cubicBezTo>
                  <a:pt x="1768" y="1"/>
                  <a:pt x="1576" y="17"/>
                  <a:pt x="1382" y="53"/>
                </a:cubicBezTo>
                <a:cubicBezTo>
                  <a:pt x="1248" y="73"/>
                  <a:pt x="1133" y="110"/>
                  <a:pt x="1035" y="151"/>
                </a:cubicBezTo>
                <a:cubicBezTo>
                  <a:pt x="1004" y="161"/>
                  <a:pt x="973" y="177"/>
                  <a:pt x="947" y="187"/>
                </a:cubicBezTo>
                <a:cubicBezTo>
                  <a:pt x="922" y="203"/>
                  <a:pt x="896" y="218"/>
                  <a:pt x="870" y="234"/>
                </a:cubicBezTo>
                <a:cubicBezTo>
                  <a:pt x="834" y="249"/>
                  <a:pt x="803" y="270"/>
                  <a:pt x="772" y="296"/>
                </a:cubicBezTo>
                <a:cubicBezTo>
                  <a:pt x="746" y="316"/>
                  <a:pt x="715" y="337"/>
                  <a:pt x="689" y="364"/>
                </a:cubicBezTo>
                <a:cubicBezTo>
                  <a:pt x="591" y="462"/>
                  <a:pt x="519" y="565"/>
                  <a:pt x="466" y="679"/>
                </a:cubicBezTo>
                <a:cubicBezTo>
                  <a:pt x="457" y="710"/>
                  <a:pt x="440" y="736"/>
                  <a:pt x="430" y="767"/>
                </a:cubicBezTo>
                <a:cubicBezTo>
                  <a:pt x="383" y="911"/>
                  <a:pt x="368" y="1057"/>
                  <a:pt x="368" y="1197"/>
                </a:cubicBezTo>
                <a:lnTo>
                  <a:pt x="368" y="1279"/>
                </a:lnTo>
                <a:cubicBezTo>
                  <a:pt x="368" y="1300"/>
                  <a:pt x="373" y="1321"/>
                  <a:pt x="373" y="1336"/>
                </a:cubicBezTo>
                <a:cubicBezTo>
                  <a:pt x="373" y="1352"/>
                  <a:pt x="373" y="1367"/>
                  <a:pt x="378" y="1383"/>
                </a:cubicBezTo>
                <a:lnTo>
                  <a:pt x="378" y="1388"/>
                </a:lnTo>
                <a:cubicBezTo>
                  <a:pt x="378" y="1403"/>
                  <a:pt x="383" y="1419"/>
                  <a:pt x="383" y="1429"/>
                </a:cubicBezTo>
                <a:lnTo>
                  <a:pt x="383" y="1445"/>
                </a:lnTo>
                <a:cubicBezTo>
                  <a:pt x="388" y="1460"/>
                  <a:pt x="388" y="1476"/>
                  <a:pt x="388" y="1491"/>
                </a:cubicBezTo>
                <a:cubicBezTo>
                  <a:pt x="394" y="1512"/>
                  <a:pt x="399" y="1532"/>
                  <a:pt x="404" y="1558"/>
                </a:cubicBezTo>
                <a:cubicBezTo>
                  <a:pt x="409" y="1579"/>
                  <a:pt x="414" y="1594"/>
                  <a:pt x="414" y="1615"/>
                </a:cubicBezTo>
                <a:cubicBezTo>
                  <a:pt x="414" y="1620"/>
                  <a:pt x="419" y="1625"/>
                  <a:pt x="419" y="1632"/>
                </a:cubicBezTo>
                <a:cubicBezTo>
                  <a:pt x="419" y="1641"/>
                  <a:pt x="425" y="1651"/>
                  <a:pt x="425" y="1663"/>
                </a:cubicBezTo>
                <a:lnTo>
                  <a:pt x="430" y="1668"/>
                </a:lnTo>
                <a:cubicBezTo>
                  <a:pt x="430" y="1677"/>
                  <a:pt x="435" y="1694"/>
                  <a:pt x="440" y="1704"/>
                </a:cubicBezTo>
                <a:cubicBezTo>
                  <a:pt x="440" y="1709"/>
                  <a:pt x="440" y="1714"/>
                  <a:pt x="445" y="1718"/>
                </a:cubicBezTo>
                <a:cubicBezTo>
                  <a:pt x="450" y="1745"/>
                  <a:pt x="457" y="1761"/>
                  <a:pt x="457" y="1761"/>
                </a:cubicBezTo>
                <a:lnTo>
                  <a:pt x="457" y="1766"/>
                </a:lnTo>
                <a:cubicBezTo>
                  <a:pt x="450" y="1781"/>
                  <a:pt x="419" y="1854"/>
                  <a:pt x="394" y="1962"/>
                </a:cubicBezTo>
                <a:cubicBezTo>
                  <a:pt x="388" y="1973"/>
                  <a:pt x="383" y="1988"/>
                  <a:pt x="383" y="1998"/>
                </a:cubicBezTo>
                <a:cubicBezTo>
                  <a:pt x="378" y="2009"/>
                  <a:pt x="378" y="2014"/>
                  <a:pt x="373" y="2024"/>
                </a:cubicBezTo>
                <a:cubicBezTo>
                  <a:pt x="373" y="2035"/>
                  <a:pt x="368" y="2045"/>
                  <a:pt x="368" y="2050"/>
                </a:cubicBezTo>
                <a:cubicBezTo>
                  <a:pt x="368" y="2055"/>
                  <a:pt x="368" y="2060"/>
                  <a:pt x="363" y="2066"/>
                </a:cubicBezTo>
                <a:lnTo>
                  <a:pt x="363" y="2076"/>
                </a:lnTo>
                <a:cubicBezTo>
                  <a:pt x="347" y="2148"/>
                  <a:pt x="326" y="2226"/>
                  <a:pt x="311" y="2320"/>
                </a:cubicBezTo>
                <a:cubicBezTo>
                  <a:pt x="311" y="2339"/>
                  <a:pt x="306" y="2356"/>
                  <a:pt x="306" y="2377"/>
                </a:cubicBezTo>
                <a:cubicBezTo>
                  <a:pt x="301" y="2397"/>
                  <a:pt x="301" y="2413"/>
                  <a:pt x="295" y="2433"/>
                </a:cubicBezTo>
                <a:lnTo>
                  <a:pt x="295" y="2439"/>
                </a:lnTo>
                <a:cubicBezTo>
                  <a:pt x="290" y="2475"/>
                  <a:pt x="285" y="2516"/>
                  <a:pt x="280" y="2557"/>
                </a:cubicBezTo>
                <a:cubicBezTo>
                  <a:pt x="280" y="2578"/>
                  <a:pt x="280" y="2599"/>
                  <a:pt x="275" y="2625"/>
                </a:cubicBezTo>
                <a:cubicBezTo>
                  <a:pt x="275" y="2656"/>
                  <a:pt x="270" y="2692"/>
                  <a:pt x="270" y="2728"/>
                </a:cubicBezTo>
                <a:lnTo>
                  <a:pt x="270" y="2774"/>
                </a:lnTo>
                <a:lnTo>
                  <a:pt x="270" y="2905"/>
                </a:lnTo>
                <a:cubicBezTo>
                  <a:pt x="270" y="2929"/>
                  <a:pt x="275" y="2955"/>
                  <a:pt x="275" y="2986"/>
                </a:cubicBezTo>
                <a:cubicBezTo>
                  <a:pt x="280" y="3044"/>
                  <a:pt x="280" y="3096"/>
                  <a:pt x="290" y="3147"/>
                </a:cubicBezTo>
                <a:cubicBezTo>
                  <a:pt x="295" y="3184"/>
                  <a:pt x="301" y="3225"/>
                  <a:pt x="306" y="3261"/>
                </a:cubicBezTo>
                <a:cubicBezTo>
                  <a:pt x="311" y="3297"/>
                  <a:pt x="321" y="3333"/>
                  <a:pt x="332" y="3370"/>
                </a:cubicBezTo>
                <a:cubicBezTo>
                  <a:pt x="332" y="3390"/>
                  <a:pt x="342" y="3406"/>
                  <a:pt x="342" y="3426"/>
                </a:cubicBezTo>
                <a:cubicBezTo>
                  <a:pt x="363" y="3494"/>
                  <a:pt x="383" y="3562"/>
                  <a:pt x="409" y="3629"/>
                </a:cubicBezTo>
                <a:cubicBezTo>
                  <a:pt x="414" y="3643"/>
                  <a:pt x="425" y="3665"/>
                  <a:pt x="430" y="3686"/>
                </a:cubicBezTo>
                <a:cubicBezTo>
                  <a:pt x="435" y="3691"/>
                  <a:pt x="435" y="3696"/>
                  <a:pt x="440" y="3706"/>
                </a:cubicBezTo>
                <a:cubicBezTo>
                  <a:pt x="445" y="3717"/>
                  <a:pt x="450" y="3732"/>
                  <a:pt x="457" y="3743"/>
                </a:cubicBezTo>
                <a:cubicBezTo>
                  <a:pt x="471" y="3779"/>
                  <a:pt x="488" y="3810"/>
                  <a:pt x="498" y="3846"/>
                </a:cubicBezTo>
                <a:lnTo>
                  <a:pt x="502" y="3846"/>
                </a:lnTo>
                <a:cubicBezTo>
                  <a:pt x="529" y="3913"/>
                  <a:pt x="543" y="3975"/>
                  <a:pt x="560" y="4032"/>
                </a:cubicBezTo>
                <a:lnTo>
                  <a:pt x="560" y="4037"/>
                </a:lnTo>
                <a:cubicBezTo>
                  <a:pt x="570" y="4063"/>
                  <a:pt x="575" y="4089"/>
                  <a:pt x="575" y="4115"/>
                </a:cubicBezTo>
                <a:cubicBezTo>
                  <a:pt x="581" y="4115"/>
                  <a:pt x="581" y="4120"/>
                  <a:pt x="581" y="4125"/>
                </a:cubicBezTo>
                <a:cubicBezTo>
                  <a:pt x="586" y="4161"/>
                  <a:pt x="591" y="4192"/>
                  <a:pt x="591" y="4228"/>
                </a:cubicBezTo>
                <a:cubicBezTo>
                  <a:pt x="591" y="4250"/>
                  <a:pt x="596" y="4271"/>
                  <a:pt x="596" y="4286"/>
                </a:cubicBezTo>
                <a:lnTo>
                  <a:pt x="596" y="4295"/>
                </a:lnTo>
                <a:lnTo>
                  <a:pt x="596" y="4312"/>
                </a:lnTo>
                <a:cubicBezTo>
                  <a:pt x="596" y="4327"/>
                  <a:pt x="591" y="4338"/>
                  <a:pt x="591" y="4353"/>
                </a:cubicBezTo>
                <a:lnTo>
                  <a:pt x="591" y="4364"/>
                </a:lnTo>
                <a:lnTo>
                  <a:pt x="591" y="4410"/>
                </a:lnTo>
                <a:cubicBezTo>
                  <a:pt x="586" y="4420"/>
                  <a:pt x="586" y="4431"/>
                  <a:pt x="586" y="4441"/>
                </a:cubicBezTo>
                <a:cubicBezTo>
                  <a:pt x="581" y="4462"/>
                  <a:pt x="581" y="4482"/>
                  <a:pt x="575" y="4498"/>
                </a:cubicBezTo>
                <a:cubicBezTo>
                  <a:pt x="570" y="4529"/>
                  <a:pt x="565" y="4555"/>
                  <a:pt x="555" y="4586"/>
                </a:cubicBezTo>
                <a:cubicBezTo>
                  <a:pt x="550" y="4622"/>
                  <a:pt x="538" y="4653"/>
                  <a:pt x="524" y="4689"/>
                </a:cubicBezTo>
                <a:cubicBezTo>
                  <a:pt x="507" y="4741"/>
                  <a:pt x="493" y="4792"/>
                  <a:pt x="471" y="4844"/>
                </a:cubicBezTo>
                <a:cubicBezTo>
                  <a:pt x="466" y="4866"/>
                  <a:pt x="461" y="4885"/>
                  <a:pt x="457" y="4902"/>
                </a:cubicBezTo>
                <a:cubicBezTo>
                  <a:pt x="445" y="4923"/>
                  <a:pt x="440" y="4938"/>
                  <a:pt x="435" y="4959"/>
                </a:cubicBezTo>
                <a:cubicBezTo>
                  <a:pt x="430" y="4979"/>
                  <a:pt x="425" y="5000"/>
                  <a:pt x="419" y="5021"/>
                </a:cubicBezTo>
                <a:cubicBezTo>
                  <a:pt x="414" y="5041"/>
                  <a:pt x="409" y="5057"/>
                  <a:pt x="409" y="5072"/>
                </a:cubicBezTo>
                <a:cubicBezTo>
                  <a:pt x="404" y="5088"/>
                  <a:pt x="404" y="5098"/>
                  <a:pt x="399" y="5114"/>
                </a:cubicBezTo>
                <a:cubicBezTo>
                  <a:pt x="399" y="5129"/>
                  <a:pt x="399" y="5140"/>
                  <a:pt x="394" y="5155"/>
                </a:cubicBezTo>
                <a:cubicBezTo>
                  <a:pt x="394" y="5171"/>
                  <a:pt x="394" y="5191"/>
                  <a:pt x="388" y="5207"/>
                </a:cubicBezTo>
                <a:lnTo>
                  <a:pt x="388" y="5269"/>
                </a:lnTo>
                <a:cubicBezTo>
                  <a:pt x="388" y="5382"/>
                  <a:pt x="409" y="5501"/>
                  <a:pt x="457" y="5642"/>
                </a:cubicBezTo>
                <a:cubicBezTo>
                  <a:pt x="471" y="5678"/>
                  <a:pt x="481" y="5714"/>
                  <a:pt x="498" y="5750"/>
                </a:cubicBezTo>
                <a:cubicBezTo>
                  <a:pt x="507" y="5781"/>
                  <a:pt x="524" y="5817"/>
                  <a:pt x="538" y="5848"/>
                </a:cubicBezTo>
                <a:cubicBezTo>
                  <a:pt x="575" y="5941"/>
                  <a:pt x="617" y="6029"/>
                  <a:pt x="663" y="6107"/>
                </a:cubicBezTo>
                <a:cubicBezTo>
                  <a:pt x="663" y="6117"/>
                  <a:pt x="668" y="6122"/>
                  <a:pt x="674" y="6127"/>
                </a:cubicBezTo>
                <a:cubicBezTo>
                  <a:pt x="684" y="6153"/>
                  <a:pt x="699" y="6180"/>
                  <a:pt x="715" y="6201"/>
                </a:cubicBezTo>
                <a:cubicBezTo>
                  <a:pt x="730" y="6232"/>
                  <a:pt x="746" y="6258"/>
                  <a:pt x="761" y="6278"/>
                </a:cubicBezTo>
                <a:cubicBezTo>
                  <a:pt x="777" y="6304"/>
                  <a:pt x="792" y="6330"/>
                  <a:pt x="808" y="6356"/>
                </a:cubicBezTo>
                <a:cubicBezTo>
                  <a:pt x="823" y="6376"/>
                  <a:pt x="844" y="6402"/>
                  <a:pt x="860" y="6423"/>
                </a:cubicBezTo>
                <a:cubicBezTo>
                  <a:pt x="870" y="6444"/>
                  <a:pt x="885" y="6459"/>
                  <a:pt x="896" y="6480"/>
                </a:cubicBezTo>
                <a:cubicBezTo>
                  <a:pt x="932" y="6526"/>
                  <a:pt x="968" y="6573"/>
                  <a:pt x="1004" y="6614"/>
                </a:cubicBezTo>
                <a:lnTo>
                  <a:pt x="1051" y="6661"/>
                </a:lnTo>
                <a:cubicBezTo>
                  <a:pt x="1051" y="6666"/>
                  <a:pt x="1056" y="6666"/>
                  <a:pt x="1056" y="6666"/>
                </a:cubicBezTo>
                <a:cubicBezTo>
                  <a:pt x="1071" y="6686"/>
                  <a:pt x="1092" y="6702"/>
                  <a:pt x="1109" y="6717"/>
                </a:cubicBezTo>
                <a:cubicBezTo>
                  <a:pt x="1123" y="6738"/>
                  <a:pt x="1140" y="6755"/>
                  <a:pt x="1159" y="6769"/>
                </a:cubicBezTo>
                <a:cubicBezTo>
                  <a:pt x="1176" y="6786"/>
                  <a:pt x="1191" y="6796"/>
                  <a:pt x="1207" y="6810"/>
                </a:cubicBezTo>
                <a:cubicBezTo>
                  <a:pt x="1227" y="6832"/>
                  <a:pt x="1253" y="6853"/>
                  <a:pt x="1279" y="6873"/>
                </a:cubicBezTo>
                <a:lnTo>
                  <a:pt x="1284" y="6879"/>
                </a:lnTo>
                <a:cubicBezTo>
                  <a:pt x="1305" y="6894"/>
                  <a:pt x="1326" y="6910"/>
                  <a:pt x="1346" y="6925"/>
                </a:cubicBezTo>
                <a:cubicBezTo>
                  <a:pt x="1346" y="6930"/>
                  <a:pt x="1351" y="6930"/>
                  <a:pt x="1357" y="6935"/>
                </a:cubicBezTo>
                <a:cubicBezTo>
                  <a:pt x="1372" y="6946"/>
                  <a:pt x="1393" y="6961"/>
                  <a:pt x="1413" y="6972"/>
                </a:cubicBezTo>
                <a:cubicBezTo>
                  <a:pt x="1413" y="6977"/>
                  <a:pt x="1419" y="6977"/>
                  <a:pt x="1419" y="6977"/>
                </a:cubicBezTo>
                <a:cubicBezTo>
                  <a:pt x="1501" y="7034"/>
                  <a:pt x="1579" y="7075"/>
                  <a:pt x="1646" y="7111"/>
                </a:cubicBezTo>
                <a:lnTo>
                  <a:pt x="1656" y="7111"/>
                </a:lnTo>
                <a:cubicBezTo>
                  <a:pt x="1698" y="7132"/>
                  <a:pt x="1734" y="7147"/>
                  <a:pt x="1766" y="7163"/>
                </a:cubicBezTo>
                <a:lnTo>
                  <a:pt x="1775" y="7163"/>
                </a:lnTo>
                <a:cubicBezTo>
                  <a:pt x="1780" y="7168"/>
                  <a:pt x="1792" y="7168"/>
                  <a:pt x="1797" y="7173"/>
                </a:cubicBezTo>
                <a:cubicBezTo>
                  <a:pt x="1807" y="7178"/>
                  <a:pt x="1823" y="7178"/>
                  <a:pt x="1833" y="7183"/>
                </a:cubicBezTo>
                <a:cubicBezTo>
                  <a:pt x="1833" y="7183"/>
                  <a:pt x="1838" y="7183"/>
                  <a:pt x="1838" y="7189"/>
                </a:cubicBezTo>
                <a:lnTo>
                  <a:pt x="1854" y="7189"/>
                </a:lnTo>
                <a:cubicBezTo>
                  <a:pt x="1859" y="7194"/>
                  <a:pt x="1869" y="7194"/>
                  <a:pt x="1874" y="7199"/>
                </a:cubicBezTo>
                <a:lnTo>
                  <a:pt x="1879" y="7199"/>
                </a:lnTo>
                <a:cubicBezTo>
                  <a:pt x="1916" y="7209"/>
                  <a:pt x="1936" y="7214"/>
                  <a:pt x="1936" y="7214"/>
                </a:cubicBezTo>
                <a:lnTo>
                  <a:pt x="1916" y="7235"/>
                </a:lnTo>
                <a:cubicBezTo>
                  <a:pt x="1910" y="7245"/>
                  <a:pt x="1905" y="7256"/>
                  <a:pt x="1900" y="7266"/>
                </a:cubicBezTo>
                <a:cubicBezTo>
                  <a:pt x="1895" y="7276"/>
                  <a:pt x="1890" y="7292"/>
                  <a:pt x="1885" y="7302"/>
                </a:cubicBezTo>
                <a:lnTo>
                  <a:pt x="1885" y="7307"/>
                </a:lnTo>
                <a:cubicBezTo>
                  <a:pt x="1797" y="7670"/>
                  <a:pt x="2308" y="8907"/>
                  <a:pt x="2604" y="9057"/>
                </a:cubicBezTo>
                <a:cubicBezTo>
                  <a:pt x="2599" y="9077"/>
                  <a:pt x="2599" y="9088"/>
                  <a:pt x="2599" y="9088"/>
                </a:cubicBezTo>
                <a:lnTo>
                  <a:pt x="2604" y="9083"/>
                </a:lnTo>
                <a:lnTo>
                  <a:pt x="2604" y="9083"/>
                </a:lnTo>
                <a:cubicBezTo>
                  <a:pt x="2557" y="9698"/>
                  <a:pt x="2262" y="10806"/>
                  <a:pt x="1009" y="12534"/>
                </a:cubicBezTo>
                <a:cubicBezTo>
                  <a:pt x="1" y="13920"/>
                  <a:pt x="550" y="15872"/>
                  <a:pt x="1279" y="17823"/>
                </a:cubicBezTo>
                <a:cubicBezTo>
                  <a:pt x="1331" y="17952"/>
                  <a:pt x="1377" y="18087"/>
                  <a:pt x="1429" y="18216"/>
                </a:cubicBezTo>
                <a:cubicBezTo>
                  <a:pt x="1439" y="18236"/>
                  <a:pt x="1444" y="18252"/>
                  <a:pt x="1450" y="18267"/>
                </a:cubicBezTo>
                <a:cubicBezTo>
                  <a:pt x="1558" y="18547"/>
                  <a:pt x="1667" y="18826"/>
                  <a:pt x="1775" y="19101"/>
                </a:cubicBezTo>
                <a:cubicBezTo>
                  <a:pt x="1802" y="19168"/>
                  <a:pt x="1828" y="19236"/>
                  <a:pt x="1854" y="19303"/>
                </a:cubicBezTo>
                <a:cubicBezTo>
                  <a:pt x="1874" y="19360"/>
                  <a:pt x="1895" y="19416"/>
                  <a:pt x="1916" y="19468"/>
                </a:cubicBezTo>
                <a:cubicBezTo>
                  <a:pt x="1952" y="19556"/>
                  <a:pt x="1983" y="19645"/>
                  <a:pt x="2014" y="19733"/>
                </a:cubicBezTo>
                <a:cubicBezTo>
                  <a:pt x="2029" y="19769"/>
                  <a:pt x="2045" y="19805"/>
                  <a:pt x="2055" y="19841"/>
                </a:cubicBezTo>
                <a:cubicBezTo>
                  <a:pt x="2102" y="19960"/>
                  <a:pt x="2143" y="20079"/>
                  <a:pt x="2184" y="20198"/>
                </a:cubicBezTo>
                <a:cubicBezTo>
                  <a:pt x="2195" y="20235"/>
                  <a:pt x="2210" y="20271"/>
                  <a:pt x="2220" y="20302"/>
                </a:cubicBezTo>
                <a:cubicBezTo>
                  <a:pt x="2251" y="20390"/>
                  <a:pt x="2277" y="20472"/>
                  <a:pt x="2308" y="20560"/>
                </a:cubicBezTo>
                <a:cubicBezTo>
                  <a:pt x="2313" y="20586"/>
                  <a:pt x="2324" y="20612"/>
                  <a:pt x="2334" y="20638"/>
                </a:cubicBezTo>
                <a:cubicBezTo>
                  <a:pt x="2365" y="20751"/>
                  <a:pt x="2401" y="20860"/>
                  <a:pt x="2432" y="20968"/>
                </a:cubicBezTo>
                <a:cubicBezTo>
                  <a:pt x="2878" y="22501"/>
                  <a:pt x="2246" y="24099"/>
                  <a:pt x="1599" y="25217"/>
                </a:cubicBezTo>
                <a:cubicBezTo>
                  <a:pt x="1362" y="25626"/>
                  <a:pt x="1123" y="25973"/>
                  <a:pt x="932" y="26227"/>
                </a:cubicBezTo>
                <a:cubicBezTo>
                  <a:pt x="880" y="26294"/>
                  <a:pt x="829" y="26361"/>
                  <a:pt x="787" y="26418"/>
                </a:cubicBezTo>
                <a:lnTo>
                  <a:pt x="4787" y="26480"/>
                </a:lnTo>
                <a:lnTo>
                  <a:pt x="5279" y="26485"/>
                </a:lnTo>
                <a:lnTo>
                  <a:pt x="8689" y="26537"/>
                </a:lnTo>
                <a:cubicBezTo>
                  <a:pt x="8704" y="26423"/>
                  <a:pt x="8715" y="26304"/>
                  <a:pt x="8730" y="26185"/>
                </a:cubicBezTo>
                <a:cubicBezTo>
                  <a:pt x="8751" y="25931"/>
                  <a:pt x="8766" y="25673"/>
                  <a:pt x="8766" y="25408"/>
                </a:cubicBezTo>
                <a:cubicBezTo>
                  <a:pt x="8792" y="22666"/>
                  <a:pt x="8073" y="19702"/>
                  <a:pt x="8073" y="19702"/>
                </a:cubicBezTo>
                <a:cubicBezTo>
                  <a:pt x="8591" y="19556"/>
                  <a:pt x="9077" y="19117"/>
                  <a:pt x="9367" y="18547"/>
                </a:cubicBezTo>
                <a:cubicBezTo>
                  <a:pt x="9372" y="18537"/>
                  <a:pt x="9382" y="18522"/>
                  <a:pt x="9387" y="18506"/>
                </a:cubicBezTo>
                <a:cubicBezTo>
                  <a:pt x="9398" y="18491"/>
                  <a:pt x="9408" y="18470"/>
                  <a:pt x="9413" y="18449"/>
                </a:cubicBezTo>
                <a:cubicBezTo>
                  <a:pt x="9430" y="18418"/>
                  <a:pt x="9444" y="18382"/>
                  <a:pt x="9461" y="18346"/>
                </a:cubicBezTo>
                <a:cubicBezTo>
                  <a:pt x="9475" y="18319"/>
                  <a:pt x="9485" y="18288"/>
                  <a:pt x="9497" y="18257"/>
                </a:cubicBezTo>
                <a:cubicBezTo>
                  <a:pt x="9523" y="18185"/>
                  <a:pt x="9543" y="18112"/>
                  <a:pt x="9564" y="18040"/>
                </a:cubicBezTo>
                <a:cubicBezTo>
                  <a:pt x="9734" y="17388"/>
                  <a:pt x="9641" y="16653"/>
                  <a:pt x="9088" y="16027"/>
                </a:cubicBezTo>
                <a:cubicBezTo>
                  <a:pt x="9175" y="15654"/>
                  <a:pt x="9227" y="15422"/>
                  <a:pt x="9217" y="15391"/>
                </a:cubicBezTo>
                <a:cubicBezTo>
                  <a:pt x="9212" y="15169"/>
                  <a:pt x="9175" y="14883"/>
                  <a:pt x="9124" y="14646"/>
                </a:cubicBezTo>
                <a:cubicBezTo>
                  <a:pt x="9119" y="14620"/>
                  <a:pt x="9113" y="14594"/>
                  <a:pt x="9108" y="14568"/>
                </a:cubicBezTo>
                <a:cubicBezTo>
                  <a:pt x="9010" y="14082"/>
                  <a:pt x="8958" y="13543"/>
                  <a:pt x="8933" y="12989"/>
                </a:cubicBezTo>
                <a:cubicBezTo>
                  <a:pt x="8927" y="12922"/>
                  <a:pt x="8895" y="12860"/>
                  <a:pt x="8850" y="12819"/>
                </a:cubicBezTo>
                <a:cubicBezTo>
                  <a:pt x="8840" y="12814"/>
                  <a:pt x="8833" y="12809"/>
                  <a:pt x="8828" y="12809"/>
                </a:cubicBezTo>
                <a:lnTo>
                  <a:pt x="8119" y="12322"/>
                </a:lnTo>
                <a:lnTo>
                  <a:pt x="7591" y="11955"/>
                </a:lnTo>
                <a:cubicBezTo>
                  <a:pt x="7573" y="11943"/>
                  <a:pt x="7551" y="11937"/>
                  <a:pt x="7529" y="11937"/>
                </a:cubicBezTo>
                <a:cubicBezTo>
                  <a:pt x="7521" y="11937"/>
                  <a:pt x="7513" y="11938"/>
                  <a:pt x="7505" y="11940"/>
                </a:cubicBezTo>
                <a:lnTo>
                  <a:pt x="6635" y="12151"/>
                </a:lnTo>
                <a:cubicBezTo>
                  <a:pt x="6614" y="12157"/>
                  <a:pt x="6598" y="12167"/>
                  <a:pt x="6583" y="12177"/>
                </a:cubicBezTo>
                <a:lnTo>
                  <a:pt x="6277" y="12467"/>
                </a:lnTo>
                <a:lnTo>
                  <a:pt x="6225" y="12518"/>
                </a:lnTo>
                <a:lnTo>
                  <a:pt x="6153" y="12585"/>
                </a:lnTo>
                <a:cubicBezTo>
                  <a:pt x="6148" y="12654"/>
                  <a:pt x="6163" y="12700"/>
                  <a:pt x="6189" y="12736"/>
                </a:cubicBezTo>
                <a:cubicBezTo>
                  <a:pt x="6200" y="12747"/>
                  <a:pt x="6215" y="12762"/>
                  <a:pt x="6232" y="12767"/>
                </a:cubicBezTo>
                <a:cubicBezTo>
                  <a:pt x="6237" y="12772"/>
                  <a:pt x="6241" y="12772"/>
                  <a:pt x="6241" y="12772"/>
                </a:cubicBezTo>
                <a:cubicBezTo>
                  <a:pt x="6246" y="12778"/>
                  <a:pt x="6246" y="12778"/>
                  <a:pt x="6251" y="12778"/>
                </a:cubicBezTo>
                <a:lnTo>
                  <a:pt x="6256" y="12778"/>
                </a:lnTo>
                <a:cubicBezTo>
                  <a:pt x="6256" y="12783"/>
                  <a:pt x="6263" y="12783"/>
                  <a:pt x="6268" y="12783"/>
                </a:cubicBezTo>
                <a:cubicBezTo>
                  <a:pt x="6273" y="12788"/>
                  <a:pt x="6277" y="12788"/>
                  <a:pt x="6287" y="12788"/>
                </a:cubicBezTo>
                <a:cubicBezTo>
                  <a:pt x="6294" y="12788"/>
                  <a:pt x="6294" y="12793"/>
                  <a:pt x="6299" y="12793"/>
                </a:cubicBezTo>
                <a:lnTo>
                  <a:pt x="6304" y="12793"/>
                </a:lnTo>
                <a:cubicBezTo>
                  <a:pt x="6314" y="12793"/>
                  <a:pt x="6325" y="12793"/>
                  <a:pt x="6335" y="12798"/>
                </a:cubicBezTo>
                <a:lnTo>
                  <a:pt x="6356" y="12798"/>
                </a:lnTo>
                <a:cubicBezTo>
                  <a:pt x="6392" y="12798"/>
                  <a:pt x="6418" y="12798"/>
                  <a:pt x="6443" y="12793"/>
                </a:cubicBezTo>
                <a:lnTo>
                  <a:pt x="6474" y="12793"/>
                </a:lnTo>
                <a:cubicBezTo>
                  <a:pt x="6474" y="12788"/>
                  <a:pt x="6480" y="12788"/>
                  <a:pt x="6485" y="12788"/>
                </a:cubicBezTo>
                <a:lnTo>
                  <a:pt x="6495" y="12788"/>
                </a:lnTo>
                <a:lnTo>
                  <a:pt x="6505" y="12803"/>
                </a:lnTo>
                <a:lnTo>
                  <a:pt x="6511" y="12809"/>
                </a:lnTo>
                <a:lnTo>
                  <a:pt x="6521" y="12819"/>
                </a:lnTo>
                <a:lnTo>
                  <a:pt x="6521" y="12824"/>
                </a:lnTo>
                <a:lnTo>
                  <a:pt x="6526" y="12829"/>
                </a:lnTo>
                <a:lnTo>
                  <a:pt x="6526" y="12834"/>
                </a:lnTo>
                <a:lnTo>
                  <a:pt x="6531" y="12840"/>
                </a:lnTo>
                <a:lnTo>
                  <a:pt x="6536" y="12845"/>
                </a:lnTo>
                <a:lnTo>
                  <a:pt x="6542" y="12860"/>
                </a:lnTo>
                <a:lnTo>
                  <a:pt x="6557" y="12881"/>
                </a:lnTo>
                <a:lnTo>
                  <a:pt x="6578" y="12912"/>
                </a:lnTo>
                <a:lnTo>
                  <a:pt x="6795" y="13254"/>
                </a:lnTo>
                <a:cubicBezTo>
                  <a:pt x="6805" y="13259"/>
                  <a:pt x="6810" y="13268"/>
                  <a:pt x="6821" y="13275"/>
                </a:cubicBezTo>
                <a:lnTo>
                  <a:pt x="6604" y="13812"/>
                </a:lnTo>
                <a:lnTo>
                  <a:pt x="6614" y="13839"/>
                </a:lnTo>
                <a:cubicBezTo>
                  <a:pt x="5972" y="13182"/>
                  <a:pt x="5382" y="12467"/>
                  <a:pt x="5045" y="11794"/>
                </a:cubicBezTo>
                <a:lnTo>
                  <a:pt x="4756" y="10853"/>
                </a:lnTo>
                <a:lnTo>
                  <a:pt x="4756" y="10853"/>
                </a:lnTo>
                <a:cubicBezTo>
                  <a:pt x="4834" y="10930"/>
                  <a:pt x="4911" y="11002"/>
                  <a:pt x="5000" y="11054"/>
                </a:cubicBezTo>
                <a:cubicBezTo>
                  <a:pt x="5305" y="11241"/>
                  <a:pt x="5617" y="11338"/>
                  <a:pt x="5933" y="11338"/>
                </a:cubicBezTo>
                <a:cubicBezTo>
                  <a:pt x="6457" y="11338"/>
                  <a:pt x="6991" y="11073"/>
                  <a:pt x="7529" y="10511"/>
                </a:cubicBezTo>
                <a:lnTo>
                  <a:pt x="7546" y="10500"/>
                </a:lnTo>
                <a:cubicBezTo>
                  <a:pt x="7567" y="10474"/>
                  <a:pt x="7586" y="10459"/>
                  <a:pt x="7603" y="10438"/>
                </a:cubicBezTo>
                <a:lnTo>
                  <a:pt x="7608" y="10433"/>
                </a:lnTo>
                <a:cubicBezTo>
                  <a:pt x="7742" y="10288"/>
                  <a:pt x="7871" y="10123"/>
                  <a:pt x="7995" y="9936"/>
                </a:cubicBezTo>
                <a:cubicBezTo>
                  <a:pt x="8130" y="9735"/>
                  <a:pt x="8534" y="9714"/>
                  <a:pt x="8658" y="9507"/>
                </a:cubicBezTo>
                <a:cubicBezTo>
                  <a:pt x="8778" y="9305"/>
                  <a:pt x="8145" y="8871"/>
                  <a:pt x="8549" y="7779"/>
                </a:cubicBezTo>
                <a:cubicBezTo>
                  <a:pt x="8823" y="6956"/>
                  <a:pt x="8850" y="6117"/>
                  <a:pt x="8694" y="5372"/>
                </a:cubicBezTo>
                <a:cubicBezTo>
                  <a:pt x="8694" y="5372"/>
                  <a:pt x="8715" y="5362"/>
                  <a:pt x="8740" y="5351"/>
                </a:cubicBezTo>
                <a:cubicBezTo>
                  <a:pt x="8881" y="5300"/>
                  <a:pt x="9274" y="5119"/>
                  <a:pt x="9062" y="4741"/>
                </a:cubicBezTo>
                <a:cubicBezTo>
                  <a:pt x="8802" y="4291"/>
                  <a:pt x="8699" y="4063"/>
                  <a:pt x="8699" y="4063"/>
                </a:cubicBezTo>
                <a:cubicBezTo>
                  <a:pt x="8699" y="4063"/>
                  <a:pt x="8715" y="3975"/>
                  <a:pt x="8725" y="3830"/>
                </a:cubicBezTo>
                <a:cubicBezTo>
                  <a:pt x="8730" y="3794"/>
                  <a:pt x="8730" y="3748"/>
                  <a:pt x="8730" y="3696"/>
                </a:cubicBezTo>
                <a:lnTo>
                  <a:pt x="8730" y="3643"/>
                </a:lnTo>
                <a:lnTo>
                  <a:pt x="8730" y="3639"/>
                </a:lnTo>
                <a:lnTo>
                  <a:pt x="8730" y="3629"/>
                </a:lnTo>
                <a:lnTo>
                  <a:pt x="8730" y="3545"/>
                </a:lnTo>
                <a:cubicBezTo>
                  <a:pt x="8730" y="3535"/>
                  <a:pt x="8730" y="3525"/>
                  <a:pt x="8725" y="3514"/>
                </a:cubicBezTo>
                <a:cubicBezTo>
                  <a:pt x="8725" y="3483"/>
                  <a:pt x="8725" y="3452"/>
                  <a:pt x="8720" y="3416"/>
                </a:cubicBezTo>
                <a:cubicBezTo>
                  <a:pt x="8720" y="3406"/>
                  <a:pt x="8720" y="3395"/>
                  <a:pt x="8715" y="3385"/>
                </a:cubicBezTo>
                <a:cubicBezTo>
                  <a:pt x="8715" y="3359"/>
                  <a:pt x="8709" y="3333"/>
                  <a:pt x="8704" y="3308"/>
                </a:cubicBezTo>
                <a:cubicBezTo>
                  <a:pt x="8704" y="3297"/>
                  <a:pt x="8704" y="3282"/>
                  <a:pt x="8699" y="3266"/>
                </a:cubicBezTo>
                <a:cubicBezTo>
                  <a:pt x="8694" y="3235"/>
                  <a:pt x="8689" y="3204"/>
                  <a:pt x="8684" y="3173"/>
                </a:cubicBezTo>
                <a:cubicBezTo>
                  <a:pt x="8678" y="3168"/>
                  <a:pt x="8678" y="3163"/>
                  <a:pt x="8678" y="3158"/>
                </a:cubicBezTo>
                <a:cubicBezTo>
                  <a:pt x="8560" y="2630"/>
                  <a:pt x="8188" y="2055"/>
                  <a:pt x="7163" y="2019"/>
                </a:cubicBezTo>
                <a:lnTo>
                  <a:pt x="7157" y="2019"/>
                </a:lnTo>
                <a:cubicBezTo>
                  <a:pt x="7157" y="2014"/>
                  <a:pt x="7116" y="1957"/>
                  <a:pt x="7054" y="1874"/>
                </a:cubicBezTo>
                <a:cubicBezTo>
                  <a:pt x="7049" y="1874"/>
                  <a:pt x="7049" y="1869"/>
                  <a:pt x="7049" y="1869"/>
                </a:cubicBezTo>
                <a:cubicBezTo>
                  <a:pt x="7039" y="1859"/>
                  <a:pt x="7033" y="1849"/>
                  <a:pt x="7023" y="1838"/>
                </a:cubicBezTo>
                <a:cubicBezTo>
                  <a:pt x="7018" y="1833"/>
                  <a:pt x="7013" y="1823"/>
                  <a:pt x="7008" y="1818"/>
                </a:cubicBezTo>
                <a:cubicBezTo>
                  <a:pt x="7002" y="1812"/>
                  <a:pt x="6992" y="1807"/>
                  <a:pt x="6987" y="1797"/>
                </a:cubicBezTo>
                <a:cubicBezTo>
                  <a:pt x="6951" y="1756"/>
                  <a:pt x="6908" y="1709"/>
                  <a:pt x="6857" y="1656"/>
                </a:cubicBezTo>
                <a:cubicBezTo>
                  <a:pt x="6853" y="1651"/>
                  <a:pt x="6846" y="1646"/>
                  <a:pt x="6841" y="1641"/>
                </a:cubicBezTo>
                <a:cubicBezTo>
                  <a:pt x="6800" y="1600"/>
                  <a:pt x="6748" y="1553"/>
                  <a:pt x="6697" y="1512"/>
                </a:cubicBezTo>
                <a:cubicBezTo>
                  <a:pt x="6686" y="1501"/>
                  <a:pt x="6671" y="1486"/>
                  <a:pt x="6655" y="1476"/>
                </a:cubicBezTo>
                <a:cubicBezTo>
                  <a:pt x="6650" y="1470"/>
                  <a:pt x="6645" y="1470"/>
                  <a:pt x="6645" y="1465"/>
                </a:cubicBezTo>
                <a:cubicBezTo>
                  <a:pt x="6614" y="1439"/>
                  <a:pt x="6578" y="1414"/>
                  <a:pt x="6547" y="1393"/>
                </a:cubicBezTo>
                <a:cubicBezTo>
                  <a:pt x="6280" y="1204"/>
                  <a:pt x="5937" y="1045"/>
                  <a:pt x="5532" y="1045"/>
                </a:cubicBezTo>
                <a:cubicBezTo>
                  <a:pt x="5340" y="1045"/>
                  <a:pt x="5135" y="1081"/>
                  <a:pt x="4916" y="1166"/>
                </a:cubicBezTo>
                <a:cubicBezTo>
                  <a:pt x="4906" y="1155"/>
                  <a:pt x="4849" y="1109"/>
                  <a:pt x="4746" y="1030"/>
                </a:cubicBezTo>
                <a:cubicBezTo>
                  <a:pt x="4741" y="1030"/>
                  <a:pt x="4735" y="1025"/>
                  <a:pt x="4735" y="1021"/>
                </a:cubicBezTo>
                <a:cubicBezTo>
                  <a:pt x="4720" y="1011"/>
                  <a:pt x="4704" y="999"/>
                  <a:pt x="4689" y="989"/>
                </a:cubicBezTo>
                <a:cubicBezTo>
                  <a:pt x="4673" y="980"/>
                  <a:pt x="4653" y="963"/>
                  <a:pt x="4637" y="953"/>
                </a:cubicBezTo>
                <a:cubicBezTo>
                  <a:pt x="4622" y="942"/>
                  <a:pt x="4606" y="932"/>
                  <a:pt x="4596" y="922"/>
                </a:cubicBezTo>
                <a:cubicBezTo>
                  <a:pt x="4575" y="911"/>
                  <a:pt x="4560" y="901"/>
                  <a:pt x="4539" y="886"/>
                </a:cubicBezTo>
                <a:cubicBezTo>
                  <a:pt x="4529" y="880"/>
                  <a:pt x="4513" y="870"/>
                  <a:pt x="4503" y="860"/>
                </a:cubicBezTo>
                <a:cubicBezTo>
                  <a:pt x="4482" y="849"/>
                  <a:pt x="4462" y="834"/>
                  <a:pt x="4441" y="824"/>
                </a:cubicBezTo>
                <a:cubicBezTo>
                  <a:pt x="4431" y="818"/>
                  <a:pt x="4425" y="813"/>
                  <a:pt x="4415" y="803"/>
                </a:cubicBezTo>
                <a:cubicBezTo>
                  <a:pt x="4410" y="803"/>
                  <a:pt x="4405" y="798"/>
                  <a:pt x="4400" y="798"/>
                </a:cubicBezTo>
                <a:cubicBezTo>
                  <a:pt x="4393" y="793"/>
                  <a:pt x="4389" y="787"/>
                  <a:pt x="4384" y="787"/>
                </a:cubicBezTo>
                <a:cubicBezTo>
                  <a:pt x="4362" y="772"/>
                  <a:pt x="4338" y="756"/>
                  <a:pt x="4316" y="741"/>
                </a:cubicBezTo>
                <a:cubicBezTo>
                  <a:pt x="4312" y="741"/>
                  <a:pt x="4300" y="736"/>
                  <a:pt x="4295" y="731"/>
                </a:cubicBezTo>
                <a:cubicBezTo>
                  <a:pt x="4269" y="715"/>
                  <a:pt x="4244" y="700"/>
                  <a:pt x="4218" y="684"/>
                </a:cubicBezTo>
                <a:cubicBezTo>
                  <a:pt x="4213" y="684"/>
                  <a:pt x="4213" y="679"/>
                  <a:pt x="4207" y="679"/>
                </a:cubicBezTo>
                <a:cubicBezTo>
                  <a:pt x="4166" y="653"/>
                  <a:pt x="4125" y="632"/>
                  <a:pt x="4078" y="607"/>
                </a:cubicBezTo>
                <a:cubicBezTo>
                  <a:pt x="4058" y="596"/>
                  <a:pt x="4037" y="581"/>
                  <a:pt x="4011" y="570"/>
                </a:cubicBezTo>
                <a:cubicBezTo>
                  <a:pt x="4011" y="570"/>
                  <a:pt x="4006" y="570"/>
                  <a:pt x="4006" y="565"/>
                </a:cubicBezTo>
                <a:lnTo>
                  <a:pt x="3913" y="519"/>
                </a:lnTo>
                <a:cubicBezTo>
                  <a:pt x="3908" y="519"/>
                  <a:pt x="3903" y="514"/>
                  <a:pt x="3897" y="508"/>
                </a:cubicBezTo>
                <a:cubicBezTo>
                  <a:pt x="3374" y="245"/>
                  <a:pt x="2691" y="1"/>
                  <a:pt x="1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53" name="Google Shape;11353;p136"/>
          <p:cNvGrpSpPr/>
          <p:nvPr/>
        </p:nvGrpSpPr>
        <p:grpSpPr>
          <a:xfrm>
            <a:off x="1833040" y="2622999"/>
            <a:ext cx="2471054" cy="2520496"/>
            <a:chOff x="3171675" y="2148750"/>
            <a:chExt cx="2143710" cy="2186602"/>
          </a:xfrm>
        </p:grpSpPr>
        <p:sp>
          <p:nvSpPr>
            <p:cNvPr id="11354" name="Google Shape;11354;p136"/>
            <p:cNvSpPr/>
            <p:nvPr/>
          </p:nvSpPr>
          <p:spPr>
            <a:xfrm>
              <a:off x="3915767" y="2148750"/>
              <a:ext cx="1399618" cy="2186602"/>
            </a:xfrm>
            <a:custGeom>
              <a:avLst/>
              <a:gdLst/>
              <a:ahLst/>
              <a:cxnLst/>
              <a:rect l="l" t="t" r="r" b="b"/>
              <a:pathLst>
                <a:path w="15076" h="23553" extrusionOk="0">
                  <a:moveTo>
                    <a:pt x="7020" y="0"/>
                  </a:moveTo>
                  <a:cubicBezTo>
                    <a:pt x="4445" y="0"/>
                    <a:pt x="3230" y="1255"/>
                    <a:pt x="3230" y="1255"/>
                  </a:cubicBezTo>
                  <a:cubicBezTo>
                    <a:pt x="3230" y="1255"/>
                    <a:pt x="2045" y="1685"/>
                    <a:pt x="1569" y="2819"/>
                  </a:cubicBezTo>
                  <a:cubicBezTo>
                    <a:pt x="1197" y="3703"/>
                    <a:pt x="1140" y="4049"/>
                    <a:pt x="1166" y="4195"/>
                  </a:cubicBezTo>
                  <a:cubicBezTo>
                    <a:pt x="1176" y="4252"/>
                    <a:pt x="1274" y="4391"/>
                    <a:pt x="1274" y="4572"/>
                  </a:cubicBezTo>
                  <a:cubicBezTo>
                    <a:pt x="1237" y="4579"/>
                    <a:pt x="1202" y="4585"/>
                    <a:pt x="1166" y="4585"/>
                  </a:cubicBezTo>
                  <a:cubicBezTo>
                    <a:pt x="1152" y="4585"/>
                    <a:pt x="1138" y="4584"/>
                    <a:pt x="1124" y="4582"/>
                  </a:cubicBezTo>
                  <a:cubicBezTo>
                    <a:pt x="1037" y="4572"/>
                    <a:pt x="953" y="4536"/>
                    <a:pt x="891" y="4479"/>
                  </a:cubicBezTo>
                  <a:lnTo>
                    <a:pt x="891" y="4479"/>
                  </a:lnTo>
                  <a:cubicBezTo>
                    <a:pt x="912" y="4562"/>
                    <a:pt x="963" y="4624"/>
                    <a:pt x="1037" y="4670"/>
                  </a:cubicBezTo>
                  <a:cubicBezTo>
                    <a:pt x="1093" y="4703"/>
                    <a:pt x="1157" y="4723"/>
                    <a:pt x="1222" y="4723"/>
                  </a:cubicBezTo>
                  <a:cubicBezTo>
                    <a:pt x="1229" y="4723"/>
                    <a:pt x="1236" y="4723"/>
                    <a:pt x="1243" y="4723"/>
                  </a:cubicBezTo>
                  <a:lnTo>
                    <a:pt x="1243" y="4723"/>
                  </a:lnTo>
                  <a:cubicBezTo>
                    <a:pt x="1155" y="4950"/>
                    <a:pt x="865" y="5313"/>
                    <a:pt x="581" y="5607"/>
                  </a:cubicBezTo>
                  <a:cubicBezTo>
                    <a:pt x="167" y="6032"/>
                    <a:pt x="1" y="6223"/>
                    <a:pt x="43" y="6399"/>
                  </a:cubicBezTo>
                  <a:cubicBezTo>
                    <a:pt x="68" y="6507"/>
                    <a:pt x="498" y="6824"/>
                    <a:pt x="519" y="6855"/>
                  </a:cubicBezTo>
                  <a:cubicBezTo>
                    <a:pt x="540" y="6880"/>
                    <a:pt x="607" y="6937"/>
                    <a:pt x="519" y="7108"/>
                  </a:cubicBezTo>
                  <a:cubicBezTo>
                    <a:pt x="431" y="7278"/>
                    <a:pt x="332" y="7414"/>
                    <a:pt x="322" y="7445"/>
                  </a:cubicBezTo>
                  <a:cubicBezTo>
                    <a:pt x="301" y="7517"/>
                    <a:pt x="306" y="7620"/>
                    <a:pt x="395" y="7760"/>
                  </a:cubicBezTo>
                  <a:cubicBezTo>
                    <a:pt x="493" y="7904"/>
                    <a:pt x="798" y="7993"/>
                    <a:pt x="798" y="7993"/>
                  </a:cubicBezTo>
                  <a:cubicBezTo>
                    <a:pt x="798" y="7993"/>
                    <a:pt x="395" y="8107"/>
                    <a:pt x="440" y="8308"/>
                  </a:cubicBezTo>
                  <a:cubicBezTo>
                    <a:pt x="478" y="8458"/>
                    <a:pt x="571" y="8510"/>
                    <a:pt x="571" y="8510"/>
                  </a:cubicBezTo>
                  <a:cubicBezTo>
                    <a:pt x="571" y="8510"/>
                    <a:pt x="664" y="8635"/>
                    <a:pt x="669" y="8749"/>
                  </a:cubicBezTo>
                  <a:cubicBezTo>
                    <a:pt x="674" y="8862"/>
                    <a:pt x="493" y="9898"/>
                    <a:pt x="999" y="10125"/>
                  </a:cubicBezTo>
                  <a:cubicBezTo>
                    <a:pt x="1157" y="10194"/>
                    <a:pt x="1337" y="10220"/>
                    <a:pt x="1519" y="10220"/>
                  </a:cubicBezTo>
                  <a:cubicBezTo>
                    <a:pt x="1922" y="10220"/>
                    <a:pt x="2338" y="10094"/>
                    <a:pt x="2563" y="10037"/>
                  </a:cubicBezTo>
                  <a:cubicBezTo>
                    <a:pt x="2893" y="9954"/>
                    <a:pt x="3344" y="9829"/>
                    <a:pt x="3344" y="9829"/>
                  </a:cubicBezTo>
                  <a:cubicBezTo>
                    <a:pt x="3344" y="9829"/>
                    <a:pt x="3696" y="10182"/>
                    <a:pt x="3602" y="10818"/>
                  </a:cubicBezTo>
                  <a:cubicBezTo>
                    <a:pt x="3452" y="11874"/>
                    <a:pt x="2998" y="12464"/>
                    <a:pt x="2532" y="12790"/>
                  </a:cubicBezTo>
                  <a:cubicBezTo>
                    <a:pt x="2552" y="12847"/>
                    <a:pt x="2589" y="12898"/>
                    <a:pt x="2661" y="12950"/>
                  </a:cubicBezTo>
                  <a:cubicBezTo>
                    <a:pt x="2904" y="13121"/>
                    <a:pt x="2993" y="13121"/>
                    <a:pt x="3619" y="13297"/>
                  </a:cubicBezTo>
                  <a:cubicBezTo>
                    <a:pt x="4259" y="13478"/>
                    <a:pt x="4400" y="13540"/>
                    <a:pt x="4452" y="13789"/>
                  </a:cubicBezTo>
                  <a:cubicBezTo>
                    <a:pt x="4524" y="14104"/>
                    <a:pt x="3991" y="14317"/>
                    <a:pt x="3851" y="14508"/>
                  </a:cubicBezTo>
                  <a:cubicBezTo>
                    <a:pt x="3774" y="14611"/>
                    <a:pt x="3887" y="14730"/>
                    <a:pt x="3965" y="14766"/>
                  </a:cubicBezTo>
                  <a:cubicBezTo>
                    <a:pt x="4099" y="14818"/>
                    <a:pt x="4498" y="14782"/>
                    <a:pt x="4581" y="14974"/>
                  </a:cubicBezTo>
                  <a:cubicBezTo>
                    <a:pt x="4669" y="15160"/>
                    <a:pt x="4596" y="15470"/>
                    <a:pt x="4570" y="15506"/>
                  </a:cubicBezTo>
                  <a:cubicBezTo>
                    <a:pt x="4844" y="15616"/>
                    <a:pt x="4985" y="15760"/>
                    <a:pt x="5016" y="15946"/>
                  </a:cubicBezTo>
                  <a:lnTo>
                    <a:pt x="5016" y="15952"/>
                  </a:lnTo>
                  <a:cubicBezTo>
                    <a:pt x="5026" y="15993"/>
                    <a:pt x="5026" y="16039"/>
                    <a:pt x="5026" y="16091"/>
                  </a:cubicBezTo>
                  <a:cubicBezTo>
                    <a:pt x="5016" y="16194"/>
                    <a:pt x="4892" y="16299"/>
                    <a:pt x="4875" y="16459"/>
                  </a:cubicBezTo>
                  <a:cubicBezTo>
                    <a:pt x="4866" y="16505"/>
                    <a:pt x="4875" y="16567"/>
                    <a:pt x="4911" y="16640"/>
                  </a:cubicBezTo>
                  <a:cubicBezTo>
                    <a:pt x="5042" y="16915"/>
                    <a:pt x="5191" y="16971"/>
                    <a:pt x="5305" y="17312"/>
                  </a:cubicBezTo>
                  <a:cubicBezTo>
                    <a:pt x="5414" y="17634"/>
                    <a:pt x="5238" y="18172"/>
                    <a:pt x="4560" y="18405"/>
                  </a:cubicBezTo>
                  <a:cubicBezTo>
                    <a:pt x="3882" y="18632"/>
                    <a:pt x="3308" y="18539"/>
                    <a:pt x="2795" y="19010"/>
                  </a:cubicBezTo>
                  <a:cubicBezTo>
                    <a:pt x="2521" y="19258"/>
                    <a:pt x="2552" y="19449"/>
                    <a:pt x="2552" y="20029"/>
                  </a:cubicBezTo>
                  <a:cubicBezTo>
                    <a:pt x="2547" y="20609"/>
                    <a:pt x="2573" y="20765"/>
                    <a:pt x="2221" y="21204"/>
                  </a:cubicBezTo>
                  <a:cubicBezTo>
                    <a:pt x="2216" y="21219"/>
                    <a:pt x="2205" y="21235"/>
                    <a:pt x="2200" y="21250"/>
                  </a:cubicBezTo>
                  <a:cubicBezTo>
                    <a:pt x="1792" y="21892"/>
                    <a:pt x="1740" y="23000"/>
                    <a:pt x="1740" y="23553"/>
                  </a:cubicBezTo>
                  <a:lnTo>
                    <a:pt x="15039" y="23553"/>
                  </a:lnTo>
                  <a:cubicBezTo>
                    <a:pt x="15054" y="22031"/>
                    <a:pt x="15075" y="16412"/>
                    <a:pt x="14599" y="15673"/>
                  </a:cubicBezTo>
                  <a:cubicBezTo>
                    <a:pt x="13891" y="14586"/>
                    <a:pt x="10392" y="13406"/>
                    <a:pt x="9440" y="12914"/>
                  </a:cubicBezTo>
                  <a:cubicBezTo>
                    <a:pt x="8969" y="12671"/>
                    <a:pt x="8431" y="11797"/>
                    <a:pt x="8260" y="10849"/>
                  </a:cubicBezTo>
                  <a:cubicBezTo>
                    <a:pt x="8090" y="9908"/>
                    <a:pt x="8147" y="9426"/>
                    <a:pt x="8147" y="9426"/>
                  </a:cubicBezTo>
                  <a:cubicBezTo>
                    <a:pt x="8420" y="9380"/>
                    <a:pt x="8679" y="9297"/>
                    <a:pt x="8923" y="9199"/>
                  </a:cubicBezTo>
                  <a:lnTo>
                    <a:pt x="8923" y="9199"/>
                  </a:lnTo>
                  <a:cubicBezTo>
                    <a:pt x="8835" y="9421"/>
                    <a:pt x="8814" y="9669"/>
                    <a:pt x="8845" y="9913"/>
                  </a:cubicBezTo>
                  <a:cubicBezTo>
                    <a:pt x="8861" y="10022"/>
                    <a:pt x="8886" y="10130"/>
                    <a:pt x="8912" y="10239"/>
                  </a:cubicBezTo>
                  <a:cubicBezTo>
                    <a:pt x="8943" y="10368"/>
                    <a:pt x="9000" y="10493"/>
                    <a:pt x="9010" y="10622"/>
                  </a:cubicBezTo>
                  <a:cubicBezTo>
                    <a:pt x="9021" y="10730"/>
                    <a:pt x="8995" y="10854"/>
                    <a:pt x="8892" y="10906"/>
                  </a:cubicBezTo>
                  <a:cubicBezTo>
                    <a:pt x="8913" y="10907"/>
                    <a:pt x="8935" y="10907"/>
                    <a:pt x="8957" y="10907"/>
                  </a:cubicBezTo>
                  <a:cubicBezTo>
                    <a:pt x="9235" y="10907"/>
                    <a:pt x="9542" y="10875"/>
                    <a:pt x="9786" y="10741"/>
                  </a:cubicBezTo>
                  <a:cubicBezTo>
                    <a:pt x="9941" y="10653"/>
                    <a:pt x="10087" y="10544"/>
                    <a:pt x="10211" y="10414"/>
                  </a:cubicBezTo>
                  <a:cubicBezTo>
                    <a:pt x="10392" y="10228"/>
                    <a:pt x="10542" y="9918"/>
                    <a:pt x="10588" y="9607"/>
                  </a:cubicBezTo>
                  <a:cubicBezTo>
                    <a:pt x="10650" y="9612"/>
                    <a:pt x="10711" y="9614"/>
                    <a:pt x="10769" y="9614"/>
                  </a:cubicBezTo>
                  <a:cubicBezTo>
                    <a:pt x="10948" y="9614"/>
                    <a:pt x="11098" y="9595"/>
                    <a:pt x="11152" y="9587"/>
                  </a:cubicBezTo>
                  <a:cubicBezTo>
                    <a:pt x="11201" y="9582"/>
                    <a:pt x="11251" y="9578"/>
                    <a:pt x="11302" y="9578"/>
                  </a:cubicBezTo>
                  <a:cubicBezTo>
                    <a:pt x="11360" y="9578"/>
                    <a:pt x="11418" y="9583"/>
                    <a:pt x="11474" y="9597"/>
                  </a:cubicBezTo>
                  <a:cubicBezTo>
                    <a:pt x="11577" y="9623"/>
                    <a:pt x="11675" y="9690"/>
                    <a:pt x="11711" y="9793"/>
                  </a:cubicBezTo>
                  <a:cubicBezTo>
                    <a:pt x="11861" y="9328"/>
                    <a:pt x="11691" y="8764"/>
                    <a:pt x="11355" y="8470"/>
                  </a:cubicBezTo>
                  <a:cubicBezTo>
                    <a:pt x="11141" y="8275"/>
                    <a:pt x="10847" y="8129"/>
                    <a:pt x="10541" y="8129"/>
                  </a:cubicBezTo>
                  <a:cubicBezTo>
                    <a:pt x="10512" y="8129"/>
                    <a:pt x="10483" y="8130"/>
                    <a:pt x="10454" y="8133"/>
                  </a:cubicBezTo>
                  <a:cubicBezTo>
                    <a:pt x="10915" y="7656"/>
                    <a:pt x="11245" y="7154"/>
                    <a:pt x="11412" y="6803"/>
                  </a:cubicBezTo>
                  <a:cubicBezTo>
                    <a:pt x="11463" y="6830"/>
                    <a:pt x="11522" y="6847"/>
                    <a:pt x="11580" y="6847"/>
                  </a:cubicBezTo>
                  <a:cubicBezTo>
                    <a:pt x="11609" y="6847"/>
                    <a:pt x="11638" y="6843"/>
                    <a:pt x="11665" y="6834"/>
                  </a:cubicBezTo>
                  <a:cubicBezTo>
                    <a:pt x="11701" y="6824"/>
                    <a:pt x="11737" y="6803"/>
                    <a:pt x="11779" y="6798"/>
                  </a:cubicBezTo>
                  <a:cubicBezTo>
                    <a:pt x="11786" y="6797"/>
                    <a:pt x="11792" y="6797"/>
                    <a:pt x="11799" y="6797"/>
                  </a:cubicBezTo>
                  <a:cubicBezTo>
                    <a:pt x="11834" y="6797"/>
                    <a:pt x="11870" y="6808"/>
                    <a:pt x="11887" y="6839"/>
                  </a:cubicBezTo>
                  <a:cubicBezTo>
                    <a:pt x="11904" y="6875"/>
                    <a:pt x="11892" y="6917"/>
                    <a:pt x="11873" y="6948"/>
                  </a:cubicBezTo>
                  <a:cubicBezTo>
                    <a:pt x="11851" y="6979"/>
                    <a:pt x="11820" y="6999"/>
                    <a:pt x="11789" y="7025"/>
                  </a:cubicBezTo>
                  <a:cubicBezTo>
                    <a:pt x="11660" y="7154"/>
                    <a:pt x="11655" y="7388"/>
                    <a:pt x="11779" y="7522"/>
                  </a:cubicBezTo>
                  <a:cubicBezTo>
                    <a:pt x="11846" y="7594"/>
                    <a:pt x="11944" y="7630"/>
                    <a:pt x="12042" y="7630"/>
                  </a:cubicBezTo>
                  <a:cubicBezTo>
                    <a:pt x="12126" y="7630"/>
                    <a:pt x="12211" y="7603"/>
                    <a:pt x="12276" y="7548"/>
                  </a:cubicBezTo>
                  <a:cubicBezTo>
                    <a:pt x="12317" y="7512"/>
                    <a:pt x="12348" y="7470"/>
                    <a:pt x="12384" y="7439"/>
                  </a:cubicBezTo>
                  <a:cubicBezTo>
                    <a:pt x="12416" y="7415"/>
                    <a:pt x="12457" y="7398"/>
                    <a:pt x="12495" y="7398"/>
                  </a:cubicBezTo>
                  <a:cubicBezTo>
                    <a:pt x="12507" y="7398"/>
                    <a:pt x="12519" y="7399"/>
                    <a:pt x="12530" y="7403"/>
                  </a:cubicBezTo>
                  <a:cubicBezTo>
                    <a:pt x="12580" y="7419"/>
                    <a:pt x="12618" y="7486"/>
                    <a:pt x="12580" y="7527"/>
                  </a:cubicBezTo>
                  <a:cubicBezTo>
                    <a:pt x="12643" y="7476"/>
                    <a:pt x="12618" y="7372"/>
                    <a:pt x="12561" y="7326"/>
                  </a:cubicBezTo>
                  <a:cubicBezTo>
                    <a:pt x="12515" y="7291"/>
                    <a:pt x="12458" y="7279"/>
                    <a:pt x="12401" y="7279"/>
                  </a:cubicBezTo>
                  <a:cubicBezTo>
                    <a:pt x="12380" y="7279"/>
                    <a:pt x="12359" y="7281"/>
                    <a:pt x="12338" y="7283"/>
                  </a:cubicBezTo>
                  <a:cubicBezTo>
                    <a:pt x="12279" y="7288"/>
                    <a:pt x="12220" y="7298"/>
                    <a:pt x="12161" y="7298"/>
                  </a:cubicBezTo>
                  <a:cubicBezTo>
                    <a:pt x="12142" y="7298"/>
                    <a:pt x="12123" y="7297"/>
                    <a:pt x="12105" y="7295"/>
                  </a:cubicBezTo>
                  <a:cubicBezTo>
                    <a:pt x="12033" y="7278"/>
                    <a:pt x="11954" y="7221"/>
                    <a:pt x="11950" y="7149"/>
                  </a:cubicBezTo>
                  <a:cubicBezTo>
                    <a:pt x="11940" y="7020"/>
                    <a:pt x="12110" y="6927"/>
                    <a:pt x="12084" y="6803"/>
                  </a:cubicBezTo>
                  <a:cubicBezTo>
                    <a:pt x="12064" y="6710"/>
                    <a:pt x="11945" y="6679"/>
                    <a:pt x="11851" y="6669"/>
                  </a:cubicBezTo>
                  <a:cubicBezTo>
                    <a:pt x="11758" y="6658"/>
                    <a:pt x="11644" y="6638"/>
                    <a:pt x="11613" y="6549"/>
                  </a:cubicBezTo>
                  <a:cubicBezTo>
                    <a:pt x="11603" y="6518"/>
                    <a:pt x="11603" y="6492"/>
                    <a:pt x="11613" y="6466"/>
                  </a:cubicBezTo>
                  <a:cubicBezTo>
                    <a:pt x="11763" y="6564"/>
                    <a:pt x="11940" y="6622"/>
                    <a:pt x="12121" y="6631"/>
                  </a:cubicBezTo>
                  <a:cubicBezTo>
                    <a:pt x="12157" y="6631"/>
                    <a:pt x="12188" y="6631"/>
                    <a:pt x="12224" y="6617"/>
                  </a:cubicBezTo>
                  <a:cubicBezTo>
                    <a:pt x="12255" y="6600"/>
                    <a:pt x="12281" y="6569"/>
                    <a:pt x="12276" y="6533"/>
                  </a:cubicBezTo>
                  <a:cubicBezTo>
                    <a:pt x="12270" y="6497"/>
                    <a:pt x="12234" y="6466"/>
                    <a:pt x="12203" y="6445"/>
                  </a:cubicBezTo>
                  <a:cubicBezTo>
                    <a:pt x="12144" y="6412"/>
                    <a:pt x="12172" y="6387"/>
                    <a:pt x="12224" y="6387"/>
                  </a:cubicBezTo>
                  <a:cubicBezTo>
                    <a:pt x="12244" y="6387"/>
                    <a:pt x="12268" y="6391"/>
                    <a:pt x="12291" y="6399"/>
                  </a:cubicBezTo>
                  <a:cubicBezTo>
                    <a:pt x="12327" y="6412"/>
                    <a:pt x="12367" y="6426"/>
                    <a:pt x="12408" y="6426"/>
                  </a:cubicBezTo>
                  <a:cubicBezTo>
                    <a:pt x="12414" y="6426"/>
                    <a:pt x="12419" y="6426"/>
                    <a:pt x="12425" y="6425"/>
                  </a:cubicBezTo>
                  <a:cubicBezTo>
                    <a:pt x="12477" y="6414"/>
                    <a:pt x="12525" y="6368"/>
                    <a:pt x="12549" y="6321"/>
                  </a:cubicBezTo>
                  <a:cubicBezTo>
                    <a:pt x="12570" y="6270"/>
                    <a:pt x="12575" y="6213"/>
                    <a:pt x="12580" y="6156"/>
                  </a:cubicBezTo>
                  <a:cubicBezTo>
                    <a:pt x="12590" y="6085"/>
                    <a:pt x="12680" y="6027"/>
                    <a:pt x="12777" y="6027"/>
                  </a:cubicBezTo>
                  <a:cubicBezTo>
                    <a:pt x="12852" y="6027"/>
                    <a:pt x="12930" y="6061"/>
                    <a:pt x="12979" y="6151"/>
                  </a:cubicBezTo>
                  <a:cubicBezTo>
                    <a:pt x="12998" y="6184"/>
                    <a:pt x="13027" y="6197"/>
                    <a:pt x="13060" y="6197"/>
                  </a:cubicBezTo>
                  <a:cubicBezTo>
                    <a:pt x="13143" y="6197"/>
                    <a:pt x="13248" y="6112"/>
                    <a:pt x="13259" y="6068"/>
                  </a:cubicBezTo>
                  <a:cubicBezTo>
                    <a:pt x="13288" y="5955"/>
                    <a:pt x="13262" y="5760"/>
                    <a:pt x="13430" y="5760"/>
                  </a:cubicBezTo>
                  <a:cubicBezTo>
                    <a:pt x="13440" y="5760"/>
                    <a:pt x="13450" y="5761"/>
                    <a:pt x="13461" y="5762"/>
                  </a:cubicBezTo>
                  <a:cubicBezTo>
                    <a:pt x="13464" y="5762"/>
                    <a:pt x="13466" y="5763"/>
                    <a:pt x="13469" y="5763"/>
                  </a:cubicBezTo>
                  <a:cubicBezTo>
                    <a:pt x="13626" y="5763"/>
                    <a:pt x="13453" y="5107"/>
                    <a:pt x="13635" y="5107"/>
                  </a:cubicBezTo>
                  <a:cubicBezTo>
                    <a:pt x="13663" y="5107"/>
                    <a:pt x="13699" y="5122"/>
                    <a:pt x="13745" y="5157"/>
                  </a:cubicBezTo>
                  <a:cubicBezTo>
                    <a:pt x="13802" y="5054"/>
                    <a:pt x="13740" y="4971"/>
                    <a:pt x="13647" y="4950"/>
                  </a:cubicBezTo>
                  <a:cubicBezTo>
                    <a:pt x="13623" y="4944"/>
                    <a:pt x="13603" y="4941"/>
                    <a:pt x="13585" y="4941"/>
                  </a:cubicBezTo>
                  <a:cubicBezTo>
                    <a:pt x="13522" y="4941"/>
                    <a:pt x="13492" y="4972"/>
                    <a:pt x="13442" y="4972"/>
                  </a:cubicBezTo>
                  <a:cubicBezTo>
                    <a:pt x="13436" y="4972"/>
                    <a:pt x="13431" y="4972"/>
                    <a:pt x="13425" y="4971"/>
                  </a:cubicBezTo>
                  <a:cubicBezTo>
                    <a:pt x="13373" y="4961"/>
                    <a:pt x="13518" y="4744"/>
                    <a:pt x="13554" y="4713"/>
                  </a:cubicBezTo>
                  <a:cubicBezTo>
                    <a:pt x="13595" y="4675"/>
                    <a:pt x="13590" y="4608"/>
                    <a:pt x="13626" y="4567"/>
                  </a:cubicBezTo>
                  <a:cubicBezTo>
                    <a:pt x="13667" y="4526"/>
                    <a:pt x="13740" y="4541"/>
                    <a:pt x="13791" y="4515"/>
                  </a:cubicBezTo>
                  <a:cubicBezTo>
                    <a:pt x="13848" y="4489"/>
                    <a:pt x="13875" y="4427"/>
                    <a:pt x="13875" y="4371"/>
                  </a:cubicBezTo>
                  <a:cubicBezTo>
                    <a:pt x="13875" y="4309"/>
                    <a:pt x="13853" y="4257"/>
                    <a:pt x="13829" y="4200"/>
                  </a:cubicBezTo>
                  <a:cubicBezTo>
                    <a:pt x="13932" y="4190"/>
                    <a:pt x="14009" y="4102"/>
                    <a:pt x="14035" y="4004"/>
                  </a:cubicBezTo>
                  <a:cubicBezTo>
                    <a:pt x="14061" y="3899"/>
                    <a:pt x="13798" y="3822"/>
                    <a:pt x="13776" y="3719"/>
                  </a:cubicBezTo>
                  <a:cubicBezTo>
                    <a:pt x="13760" y="3619"/>
                    <a:pt x="13797" y="3591"/>
                    <a:pt x="13845" y="3591"/>
                  </a:cubicBezTo>
                  <a:cubicBezTo>
                    <a:pt x="13907" y="3591"/>
                    <a:pt x="13990" y="3638"/>
                    <a:pt x="14007" y="3638"/>
                  </a:cubicBezTo>
                  <a:cubicBezTo>
                    <a:pt x="14011" y="3638"/>
                    <a:pt x="14011" y="3636"/>
                    <a:pt x="14009" y="3631"/>
                  </a:cubicBezTo>
                  <a:cubicBezTo>
                    <a:pt x="13993" y="3593"/>
                    <a:pt x="13935" y="3460"/>
                    <a:pt x="13818" y="3460"/>
                  </a:cubicBezTo>
                  <a:cubicBezTo>
                    <a:pt x="13790" y="3460"/>
                    <a:pt x="13759" y="3468"/>
                    <a:pt x="13724" y="3486"/>
                  </a:cubicBezTo>
                  <a:cubicBezTo>
                    <a:pt x="13678" y="3517"/>
                    <a:pt x="13657" y="3579"/>
                    <a:pt x="13631" y="3631"/>
                  </a:cubicBezTo>
                  <a:cubicBezTo>
                    <a:pt x="13600" y="3574"/>
                    <a:pt x="13621" y="3496"/>
                    <a:pt x="13662" y="3445"/>
                  </a:cubicBezTo>
                  <a:cubicBezTo>
                    <a:pt x="13698" y="3392"/>
                    <a:pt x="13750" y="3347"/>
                    <a:pt x="13771" y="3284"/>
                  </a:cubicBezTo>
                  <a:cubicBezTo>
                    <a:pt x="13802" y="3216"/>
                    <a:pt x="13791" y="3134"/>
                    <a:pt x="13745" y="3077"/>
                  </a:cubicBezTo>
                  <a:cubicBezTo>
                    <a:pt x="13701" y="3019"/>
                    <a:pt x="13636" y="2988"/>
                    <a:pt x="13569" y="2988"/>
                  </a:cubicBezTo>
                  <a:cubicBezTo>
                    <a:pt x="13564" y="2988"/>
                    <a:pt x="13559" y="2989"/>
                    <a:pt x="13554" y="2989"/>
                  </a:cubicBezTo>
                  <a:cubicBezTo>
                    <a:pt x="13528" y="2992"/>
                    <a:pt x="13500" y="2999"/>
                    <a:pt x="13475" y="2999"/>
                  </a:cubicBezTo>
                  <a:cubicBezTo>
                    <a:pt x="13460" y="2999"/>
                    <a:pt x="13447" y="2997"/>
                    <a:pt x="13435" y="2989"/>
                  </a:cubicBezTo>
                  <a:cubicBezTo>
                    <a:pt x="13378" y="2958"/>
                    <a:pt x="13399" y="2875"/>
                    <a:pt x="13430" y="2819"/>
                  </a:cubicBezTo>
                  <a:cubicBezTo>
                    <a:pt x="13456" y="2767"/>
                    <a:pt x="13492" y="2688"/>
                    <a:pt x="13445" y="2642"/>
                  </a:cubicBezTo>
                  <a:cubicBezTo>
                    <a:pt x="13399" y="2595"/>
                    <a:pt x="13301" y="2626"/>
                    <a:pt x="13259" y="2575"/>
                  </a:cubicBezTo>
                  <a:cubicBezTo>
                    <a:pt x="13191" y="2497"/>
                    <a:pt x="13321" y="2378"/>
                    <a:pt x="13270" y="2296"/>
                  </a:cubicBezTo>
                  <a:cubicBezTo>
                    <a:pt x="13250" y="2260"/>
                    <a:pt x="13207" y="2251"/>
                    <a:pt x="13162" y="2251"/>
                  </a:cubicBezTo>
                  <a:cubicBezTo>
                    <a:pt x="13148" y="2251"/>
                    <a:pt x="13133" y="2252"/>
                    <a:pt x="13119" y="2254"/>
                  </a:cubicBezTo>
                  <a:cubicBezTo>
                    <a:pt x="13093" y="2259"/>
                    <a:pt x="13065" y="2264"/>
                    <a:pt x="13038" y="2264"/>
                  </a:cubicBezTo>
                  <a:cubicBezTo>
                    <a:pt x="13010" y="2264"/>
                    <a:pt x="12985" y="2259"/>
                    <a:pt x="12964" y="2244"/>
                  </a:cubicBezTo>
                  <a:cubicBezTo>
                    <a:pt x="12902" y="2192"/>
                    <a:pt x="12933" y="2093"/>
                    <a:pt x="12902" y="2021"/>
                  </a:cubicBezTo>
                  <a:cubicBezTo>
                    <a:pt x="12881" y="1964"/>
                    <a:pt x="12711" y="1876"/>
                    <a:pt x="12654" y="1845"/>
                  </a:cubicBezTo>
                  <a:cubicBezTo>
                    <a:pt x="12561" y="1794"/>
                    <a:pt x="12669" y="1633"/>
                    <a:pt x="12487" y="1618"/>
                  </a:cubicBezTo>
                  <a:lnTo>
                    <a:pt x="12487" y="1618"/>
                  </a:lnTo>
                  <a:cubicBezTo>
                    <a:pt x="12563" y="1696"/>
                    <a:pt x="12516" y="1722"/>
                    <a:pt x="12454" y="1722"/>
                  </a:cubicBezTo>
                  <a:cubicBezTo>
                    <a:pt x="12401" y="1722"/>
                    <a:pt x="12337" y="1704"/>
                    <a:pt x="12327" y="1685"/>
                  </a:cubicBezTo>
                  <a:cubicBezTo>
                    <a:pt x="12307" y="1639"/>
                    <a:pt x="12307" y="1592"/>
                    <a:pt x="12296" y="1546"/>
                  </a:cubicBezTo>
                  <a:cubicBezTo>
                    <a:pt x="12286" y="1494"/>
                    <a:pt x="12265" y="1446"/>
                    <a:pt x="12224" y="1422"/>
                  </a:cubicBezTo>
                  <a:cubicBezTo>
                    <a:pt x="12205" y="1412"/>
                    <a:pt x="12186" y="1409"/>
                    <a:pt x="12166" y="1409"/>
                  </a:cubicBezTo>
                  <a:cubicBezTo>
                    <a:pt x="12119" y="1409"/>
                    <a:pt x="12069" y="1426"/>
                    <a:pt x="12022" y="1426"/>
                  </a:cubicBezTo>
                  <a:cubicBezTo>
                    <a:pt x="11959" y="1422"/>
                    <a:pt x="11904" y="1384"/>
                    <a:pt x="11856" y="1348"/>
                  </a:cubicBezTo>
                  <a:cubicBezTo>
                    <a:pt x="11804" y="1307"/>
                    <a:pt x="11758" y="1266"/>
                    <a:pt x="11701" y="1245"/>
                  </a:cubicBezTo>
                  <a:cubicBezTo>
                    <a:pt x="11679" y="1238"/>
                    <a:pt x="11656" y="1233"/>
                    <a:pt x="11633" y="1233"/>
                  </a:cubicBezTo>
                  <a:cubicBezTo>
                    <a:pt x="11593" y="1233"/>
                    <a:pt x="11554" y="1247"/>
                    <a:pt x="11531" y="1281"/>
                  </a:cubicBezTo>
                  <a:cubicBezTo>
                    <a:pt x="11494" y="1333"/>
                    <a:pt x="11505" y="1400"/>
                    <a:pt x="11469" y="1453"/>
                  </a:cubicBezTo>
                  <a:cubicBezTo>
                    <a:pt x="11443" y="1491"/>
                    <a:pt x="11398" y="1507"/>
                    <a:pt x="11350" y="1507"/>
                  </a:cubicBezTo>
                  <a:cubicBezTo>
                    <a:pt x="11320" y="1507"/>
                    <a:pt x="11289" y="1501"/>
                    <a:pt x="11261" y="1489"/>
                  </a:cubicBezTo>
                  <a:cubicBezTo>
                    <a:pt x="11189" y="1463"/>
                    <a:pt x="11127" y="1410"/>
                    <a:pt x="11054" y="1395"/>
                  </a:cubicBezTo>
                  <a:cubicBezTo>
                    <a:pt x="11041" y="1393"/>
                    <a:pt x="11027" y="1391"/>
                    <a:pt x="11013" y="1391"/>
                  </a:cubicBezTo>
                  <a:cubicBezTo>
                    <a:pt x="10946" y="1391"/>
                    <a:pt x="10877" y="1424"/>
                    <a:pt x="10868" y="1489"/>
                  </a:cubicBezTo>
                  <a:cubicBezTo>
                    <a:pt x="10858" y="1556"/>
                    <a:pt x="10920" y="1633"/>
                    <a:pt x="10873" y="1685"/>
                  </a:cubicBezTo>
                  <a:lnTo>
                    <a:pt x="10873" y="1690"/>
                  </a:lnTo>
                  <a:cubicBezTo>
                    <a:pt x="10863" y="1670"/>
                    <a:pt x="10848" y="1654"/>
                    <a:pt x="10837" y="1633"/>
                  </a:cubicBezTo>
                  <a:cubicBezTo>
                    <a:pt x="10775" y="1515"/>
                    <a:pt x="10749" y="1369"/>
                    <a:pt x="10806" y="1245"/>
                  </a:cubicBezTo>
                  <a:cubicBezTo>
                    <a:pt x="10848" y="1152"/>
                    <a:pt x="10935" y="1080"/>
                    <a:pt x="10977" y="987"/>
                  </a:cubicBezTo>
                  <a:cubicBezTo>
                    <a:pt x="11044" y="837"/>
                    <a:pt x="10972" y="645"/>
                    <a:pt x="10827" y="557"/>
                  </a:cubicBezTo>
                  <a:cubicBezTo>
                    <a:pt x="10784" y="530"/>
                    <a:pt x="10731" y="519"/>
                    <a:pt x="10679" y="519"/>
                  </a:cubicBezTo>
                  <a:cubicBezTo>
                    <a:pt x="10549" y="519"/>
                    <a:pt x="10417" y="591"/>
                    <a:pt x="10413" y="686"/>
                  </a:cubicBezTo>
                  <a:cubicBezTo>
                    <a:pt x="10427" y="630"/>
                    <a:pt x="10485" y="599"/>
                    <a:pt x="10541" y="599"/>
                  </a:cubicBezTo>
                  <a:cubicBezTo>
                    <a:pt x="10563" y="599"/>
                    <a:pt x="10585" y="604"/>
                    <a:pt x="10605" y="614"/>
                  </a:cubicBezTo>
                  <a:cubicBezTo>
                    <a:pt x="10677" y="650"/>
                    <a:pt x="10713" y="738"/>
                    <a:pt x="10708" y="815"/>
                  </a:cubicBezTo>
                  <a:cubicBezTo>
                    <a:pt x="10708" y="894"/>
                    <a:pt x="10677" y="971"/>
                    <a:pt x="10641" y="1043"/>
                  </a:cubicBezTo>
                  <a:cubicBezTo>
                    <a:pt x="10609" y="1111"/>
                    <a:pt x="10568" y="1183"/>
                    <a:pt x="10557" y="1266"/>
                  </a:cubicBezTo>
                  <a:cubicBezTo>
                    <a:pt x="10542" y="1359"/>
                    <a:pt x="10562" y="1453"/>
                    <a:pt x="10605" y="1535"/>
                  </a:cubicBezTo>
                  <a:cubicBezTo>
                    <a:pt x="10196" y="1136"/>
                    <a:pt x="9067" y="132"/>
                    <a:pt x="7650" y="24"/>
                  </a:cubicBezTo>
                  <a:cubicBezTo>
                    <a:pt x="7432" y="8"/>
                    <a:pt x="7222" y="0"/>
                    <a:pt x="70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5" name="Google Shape;11355;p136"/>
            <p:cNvSpPr/>
            <p:nvPr/>
          </p:nvSpPr>
          <p:spPr>
            <a:xfrm>
              <a:off x="3171675" y="3010652"/>
              <a:ext cx="1226662" cy="1324698"/>
            </a:xfrm>
            <a:custGeom>
              <a:avLst/>
              <a:gdLst/>
              <a:ahLst/>
              <a:cxnLst/>
              <a:rect l="l" t="t" r="r" b="b"/>
              <a:pathLst>
                <a:path w="13213" h="14269" extrusionOk="0">
                  <a:moveTo>
                    <a:pt x="5770" y="1"/>
                  </a:moveTo>
                  <a:cubicBezTo>
                    <a:pt x="5541" y="1"/>
                    <a:pt x="5305" y="49"/>
                    <a:pt x="5118" y="137"/>
                  </a:cubicBezTo>
                  <a:cubicBezTo>
                    <a:pt x="5007" y="189"/>
                    <a:pt x="4901" y="208"/>
                    <a:pt x="4800" y="208"/>
                  </a:cubicBezTo>
                  <a:cubicBezTo>
                    <a:pt x="4536" y="208"/>
                    <a:pt x="4311" y="76"/>
                    <a:pt x="4127" y="76"/>
                  </a:cubicBezTo>
                  <a:cubicBezTo>
                    <a:pt x="4065" y="76"/>
                    <a:pt x="4007" y="91"/>
                    <a:pt x="3953" y="132"/>
                  </a:cubicBezTo>
                  <a:cubicBezTo>
                    <a:pt x="3850" y="204"/>
                    <a:pt x="3633" y="458"/>
                    <a:pt x="3602" y="583"/>
                  </a:cubicBezTo>
                  <a:cubicBezTo>
                    <a:pt x="3587" y="629"/>
                    <a:pt x="3576" y="681"/>
                    <a:pt x="3540" y="722"/>
                  </a:cubicBezTo>
                  <a:cubicBezTo>
                    <a:pt x="3509" y="751"/>
                    <a:pt x="3472" y="761"/>
                    <a:pt x="3432" y="761"/>
                  </a:cubicBezTo>
                  <a:cubicBezTo>
                    <a:pt x="3356" y="761"/>
                    <a:pt x="3268" y="727"/>
                    <a:pt x="3186" y="727"/>
                  </a:cubicBezTo>
                  <a:cubicBezTo>
                    <a:pt x="3141" y="727"/>
                    <a:pt x="3097" y="737"/>
                    <a:pt x="3059" y="769"/>
                  </a:cubicBezTo>
                  <a:cubicBezTo>
                    <a:pt x="2919" y="887"/>
                    <a:pt x="3022" y="1037"/>
                    <a:pt x="2909" y="1099"/>
                  </a:cubicBezTo>
                  <a:cubicBezTo>
                    <a:pt x="2846" y="1134"/>
                    <a:pt x="2773" y="1149"/>
                    <a:pt x="2700" y="1149"/>
                  </a:cubicBezTo>
                  <a:cubicBezTo>
                    <a:pt x="2641" y="1149"/>
                    <a:pt x="2581" y="1139"/>
                    <a:pt x="2525" y="1120"/>
                  </a:cubicBezTo>
                  <a:cubicBezTo>
                    <a:pt x="2443" y="1096"/>
                    <a:pt x="2364" y="1058"/>
                    <a:pt x="2282" y="1058"/>
                  </a:cubicBezTo>
                  <a:cubicBezTo>
                    <a:pt x="2277" y="1058"/>
                    <a:pt x="2272" y="1058"/>
                    <a:pt x="2267" y="1058"/>
                  </a:cubicBezTo>
                  <a:cubicBezTo>
                    <a:pt x="2174" y="1063"/>
                    <a:pt x="2081" y="1142"/>
                    <a:pt x="2102" y="1228"/>
                  </a:cubicBezTo>
                  <a:cubicBezTo>
                    <a:pt x="2112" y="1286"/>
                    <a:pt x="2164" y="1359"/>
                    <a:pt x="2112" y="1395"/>
                  </a:cubicBezTo>
                  <a:cubicBezTo>
                    <a:pt x="1956" y="1498"/>
                    <a:pt x="1708" y="1493"/>
                    <a:pt x="1522" y="1508"/>
                  </a:cubicBezTo>
                  <a:cubicBezTo>
                    <a:pt x="1330" y="1529"/>
                    <a:pt x="1128" y="1581"/>
                    <a:pt x="1025" y="1736"/>
                  </a:cubicBezTo>
                  <a:cubicBezTo>
                    <a:pt x="922" y="1887"/>
                    <a:pt x="942" y="2104"/>
                    <a:pt x="824" y="2243"/>
                  </a:cubicBezTo>
                  <a:cubicBezTo>
                    <a:pt x="772" y="2300"/>
                    <a:pt x="700" y="2341"/>
                    <a:pt x="657" y="2408"/>
                  </a:cubicBezTo>
                  <a:cubicBezTo>
                    <a:pt x="600" y="2487"/>
                    <a:pt x="616" y="2776"/>
                    <a:pt x="673" y="2854"/>
                  </a:cubicBezTo>
                  <a:cubicBezTo>
                    <a:pt x="347" y="2998"/>
                    <a:pt x="590" y="3237"/>
                    <a:pt x="513" y="3439"/>
                  </a:cubicBezTo>
                  <a:cubicBezTo>
                    <a:pt x="440" y="3640"/>
                    <a:pt x="249" y="3671"/>
                    <a:pt x="213" y="3884"/>
                  </a:cubicBezTo>
                  <a:cubicBezTo>
                    <a:pt x="192" y="3998"/>
                    <a:pt x="213" y="4158"/>
                    <a:pt x="327" y="4168"/>
                  </a:cubicBezTo>
                  <a:cubicBezTo>
                    <a:pt x="358" y="4230"/>
                    <a:pt x="321" y="4308"/>
                    <a:pt x="280" y="4364"/>
                  </a:cubicBezTo>
                  <a:cubicBezTo>
                    <a:pt x="239" y="4422"/>
                    <a:pt x="182" y="4474"/>
                    <a:pt x="166" y="4546"/>
                  </a:cubicBezTo>
                  <a:cubicBezTo>
                    <a:pt x="151" y="4615"/>
                    <a:pt x="197" y="4697"/>
                    <a:pt x="264" y="4697"/>
                  </a:cubicBezTo>
                  <a:cubicBezTo>
                    <a:pt x="267" y="4697"/>
                    <a:pt x="271" y="4697"/>
                    <a:pt x="275" y="4696"/>
                  </a:cubicBezTo>
                  <a:lnTo>
                    <a:pt x="275" y="4696"/>
                  </a:lnTo>
                  <a:cubicBezTo>
                    <a:pt x="0" y="4949"/>
                    <a:pt x="528" y="5482"/>
                    <a:pt x="285" y="5493"/>
                  </a:cubicBezTo>
                  <a:cubicBezTo>
                    <a:pt x="48" y="5498"/>
                    <a:pt x="72" y="5799"/>
                    <a:pt x="203" y="5959"/>
                  </a:cubicBezTo>
                  <a:cubicBezTo>
                    <a:pt x="301" y="6078"/>
                    <a:pt x="414" y="6181"/>
                    <a:pt x="373" y="6430"/>
                  </a:cubicBezTo>
                  <a:cubicBezTo>
                    <a:pt x="332" y="6678"/>
                    <a:pt x="347" y="7077"/>
                    <a:pt x="461" y="7294"/>
                  </a:cubicBezTo>
                  <a:cubicBezTo>
                    <a:pt x="580" y="7516"/>
                    <a:pt x="875" y="7490"/>
                    <a:pt x="958" y="7724"/>
                  </a:cubicBezTo>
                  <a:cubicBezTo>
                    <a:pt x="1015" y="7889"/>
                    <a:pt x="870" y="8137"/>
                    <a:pt x="932" y="8298"/>
                  </a:cubicBezTo>
                  <a:cubicBezTo>
                    <a:pt x="989" y="8463"/>
                    <a:pt x="1108" y="8618"/>
                    <a:pt x="1278" y="8649"/>
                  </a:cubicBezTo>
                  <a:cubicBezTo>
                    <a:pt x="1314" y="8655"/>
                    <a:pt x="1357" y="8660"/>
                    <a:pt x="1383" y="8686"/>
                  </a:cubicBezTo>
                  <a:cubicBezTo>
                    <a:pt x="1403" y="8711"/>
                    <a:pt x="1403" y="8753"/>
                    <a:pt x="1407" y="8789"/>
                  </a:cubicBezTo>
                  <a:cubicBezTo>
                    <a:pt x="1424" y="8945"/>
                    <a:pt x="1532" y="9090"/>
                    <a:pt x="1672" y="9152"/>
                  </a:cubicBezTo>
                  <a:cubicBezTo>
                    <a:pt x="1723" y="9174"/>
                    <a:pt x="1784" y="9184"/>
                    <a:pt x="1848" y="9184"/>
                  </a:cubicBezTo>
                  <a:cubicBezTo>
                    <a:pt x="1967" y="9184"/>
                    <a:pt x="2095" y="9148"/>
                    <a:pt x="2179" y="9084"/>
                  </a:cubicBezTo>
                  <a:cubicBezTo>
                    <a:pt x="2190" y="9193"/>
                    <a:pt x="2267" y="9291"/>
                    <a:pt x="2370" y="9327"/>
                  </a:cubicBezTo>
                  <a:cubicBezTo>
                    <a:pt x="2505" y="9369"/>
                    <a:pt x="2676" y="9327"/>
                    <a:pt x="2769" y="9436"/>
                  </a:cubicBezTo>
                  <a:cubicBezTo>
                    <a:pt x="2805" y="9477"/>
                    <a:pt x="2816" y="9535"/>
                    <a:pt x="2836" y="9581"/>
                  </a:cubicBezTo>
                  <a:cubicBezTo>
                    <a:pt x="2883" y="9674"/>
                    <a:pt x="2966" y="9752"/>
                    <a:pt x="3059" y="9783"/>
                  </a:cubicBezTo>
                  <a:cubicBezTo>
                    <a:pt x="3141" y="9809"/>
                    <a:pt x="3229" y="9809"/>
                    <a:pt x="3313" y="9829"/>
                  </a:cubicBezTo>
                  <a:cubicBezTo>
                    <a:pt x="3395" y="9850"/>
                    <a:pt x="3483" y="9902"/>
                    <a:pt x="3499" y="9984"/>
                  </a:cubicBezTo>
                  <a:cubicBezTo>
                    <a:pt x="3509" y="10026"/>
                    <a:pt x="3499" y="10072"/>
                    <a:pt x="3504" y="10120"/>
                  </a:cubicBezTo>
                  <a:cubicBezTo>
                    <a:pt x="3509" y="10187"/>
                    <a:pt x="3587" y="10270"/>
                    <a:pt x="3649" y="10306"/>
                  </a:cubicBezTo>
                  <a:cubicBezTo>
                    <a:pt x="3659" y="10388"/>
                    <a:pt x="3711" y="10466"/>
                    <a:pt x="3788" y="10512"/>
                  </a:cubicBezTo>
                  <a:cubicBezTo>
                    <a:pt x="3830" y="10537"/>
                    <a:pt x="3881" y="10550"/>
                    <a:pt x="3932" y="10550"/>
                  </a:cubicBezTo>
                  <a:cubicBezTo>
                    <a:pt x="3968" y="10550"/>
                    <a:pt x="4004" y="10543"/>
                    <a:pt x="4037" y="10528"/>
                  </a:cubicBezTo>
                  <a:cubicBezTo>
                    <a:pt x="4047" y="10528"/>
                    <a:pt x="4053" y="10523"/>
                    <a:pt x="4063" y="10523"/>
                  </a:cubicBezTo>
                  <a:cubicBezTo>
                    <a:pt x="4084" y="10523"/>
                    <a:pt x="4089" y="10554"/>
                    <a:pt x="4109" y="10564"/>
                  </a:cubicBezTo>
                  <a:cubicBezTo>
                    <a:pt x="4176" y="10586"/>
                    <a:pt x="4245" y="10596"/>
                    <a:pt x="4312" y="10596"/>
                  </a:cubicBezTo>
                  <a:cubicBezTo>
                    <a:pt x="4656" y="10596"/>
                    <a:pt x="4966" y="10342"/>
                    <a:pt x="4978" y="10182"/>
                  </a:cubicBezTo>
                  <a:lnTo>
                    <a:pt x="4978" y="10182"/>
                  </a:lnTo>
                  <a:cubicBezTo>
                    <a:pt x="5051" y="10698"/>
                    <a:pt x="4891" y="11030"/>
                    <a:pt x="4891" y="11030"/>
                  </a:cubicBezTo>
                  <a:cubicBezTo>
                    <a:pt x="3198" y="11388"/>
                    <a:pt x="1822" y="13452"/>
                    <a:pt x="1335" y="14269"/>
                  </a:cubicBezTo>
                  <a:lnTo>
                    <a:pt x="9714" y="14269"/>
                  </a:lnTo>
                  <a:cubicBezTo>
                    <a:pt x="9656" y="13778"/>
                    <a:pt x="9625" y="12816"/>
                    <a:pt x="10050" y="11925"/>
                  </a:cubicBezTo>
                  <a:cubicBezTo>
                    <a:pt x="10179" y="11656"/>
                    <a:pt x="10407" y="11506"/>
                    <a:pt x="10438" y="11221"/>
                  </a:cubicBezTo>
                  <a:cubicBezTo>
                    <a:pt x="10485" y="10767"/>
                    <a:pt x="10325" y="10357"/>
                    <a:pt x="10516" y="9860"/>
                  </a:cubicBezTo>
                  <a:cubicBezTo>
                    <a:pt x="10764" y="9203"/>
                    <a:pt x="12001" y="9069"/>
                    <a:pt x="12498" y="8924"/>
                  </a:cubicBezTo>
                  <a:cubicBezTo>
                    <a:pt x="12989" y="8773"/>
                    <a:pt x="13212" y="8453"/>
                    <a:pt x="13175" y="8111"/>
                  </a:cubicBezTo>
                  <a:cubicBezTo>
                    <a:pt x="13144" y="7775"/>
                    <a:pt x="12864" y="7485"/>
                    <a:pt x="12740" y="7345"/>
                  </a:cubicBezTo>
                  <a:cubicBezTo>
                    <a:pt x="12616" y="7206"/>
                    <a:pt x="12782" y="7066"/>
                    <a:pt x="12844" y="6807"/>
                  </a:cubicBezTo>
                  <a:cubicBezTo>
                    <a:pt x="12902" y="6554"/>
                    <a:pt x="12580" y="6440"/>
                    <a:pt x="12343" y="6347"/>
                  </a:cubicBezTo>
                  <a:cubicBezTo>
                    <a:pt x="12513" y="6243"/>
                    <a:pt x="12451" y="5892"/>
                    <a:pt x="12410" y="5762"/>
                  </a:cubicBezTo>
                  <a:cubicBezTo>
                    <a:pt x="12368" y="5627"/>
                    <a:pt x="11856" y="5783"/>
                    <a:pt x="11691" y="5482"/>
                  </a:cubicBezTo>
                  <a:cubicBezTo>
                    <a:pt x="11478" y="5090"/>
                    <a:pt x="12332" y="4830"/>
                    <a:pt x="12322" y="4505"/>
                  </a:cubicBezTo>
                  <a:cubicBezTo>
                    <a:pt x="12312" y="4287"/>
                    <a:pt x="11276" y="4137"/>
                    <a:pt x="10795" y="3946"/>
                  </a:cubicBezTo>
                  <a:cubicBezTo>
                    <a:pt x="10557" y="3848"/>
                    <a:pt x="10433" y="3774"/>
                    <a:pt x="10371" y="3619"/>
                  </a:cubicBezTo>
                  <a:cubicBezTo>
                    <a:pt x="10330" y="3521"/>
                    <a:pt x="10318" y="3387"/>
                    <a:pt x="10318" y="3201"/>
                  </a:cubicBezTo>
                  <a:cubicBezTo>
                    <a:pt x="10287" y="2797"/>
                    <a:pt x="10096" y="2451"/>
                    <a:pt x="9817" y="2155"/>
                  </a:cubicBezTo>
                  <a:cubicBezTo>
                    <a:pt x="9735" y="2078"/>
                    <a:pt x="9635" y="1990"/>
                    <a:pt x="9532" y="1897"/>
                  </a:cubicBezTo>
                  <a:cubicBezTo>
                    <a:pt x="8653" y="1188"/>
                    <a:pt x="7349" y="867"/>
                    <a:pt x="7292" y="851"/>
                  </a:cubicBezTo>
                  <a:lnTo>
                    <a:pt x="7287" y="851"/>
                  </a:lnTo>
                  <a:cubicBezTo>
                    <a:pt x="7256" y="846"/>
                    <a:pt x="7240" y="846"/>
                    <a:pt x="7240" y="846"/>
                  </a:cubicBezTo>
                  <a:cubicBezTo>
                    <a:pt x="7302" y="769"/>
                    <a:pt x="7189" y="645"/>
                    <a:pt x="7120" y="572"/>
                  </a:cubicBezTo>
                  <a:cubicBezTo>
                    <a:pt x="7053" y="504"/>
                    <a:pt x="6635" y="339"/>
                    <a:pt x="6542" y="308"/>
                  </a:cubicBezTo>
                  <a:cubicBezTo>
                    <a:pt x="6402" y="96"/>
                    <a:pt x="6093" y="1"/>
                    <a:pt x="57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56" name="Google Shape;11356;p136"/>
          <p:cNvGrpSpPr/>
          <p:nvPr/>
        </p:nvGrpSpPr>
        <p:grpSpPr>
          <a:xfrm>
            <a:off x="5483575" y="2592400"/>
            <a:ext cx="2860375" cy="358383"/>
            <a:chOff x="5483575" y="1973250"/>
            <a:chExt cx="2860375" cy="358383"/>
          </a:xfrm>
        </p:grpSpPr>
        <p:sp>
          <p:nvSpPr>
            <p:cNvPr id="11357" name="Google Shape;11357;p136"/>
            <p:cNvSpPr/>
            <p:nvPr/>
          </p:nvSpPr>
          <p:spPr>
            <a:xfrm>
              <a:off x="5483575" y="1973250"/>
              <a:ext cx="2860374" cy="358383"/>
            </a:xfrm>
            <a:custGeom>
              <a:avLst/>
              <a:gdLst/>
              <a:ahLst/>
              <a:cxnLst/>
              <a:rect l="l" t="t" r="r" b="b"/>
              <a:pathLst>
                <a:path w="53921" h="7158" extrusionOk="0">
                  <a:moveTo>
                    <a:pt x="0" y="0"/>
                  </a:moveTo>
                  <a:lnTo>
                    <a:pt x="0" y="7158"/>
                  </a:lnTo>
                  <a:lnTo>
                    <a:pt x="53920" y="7158"/>
                  </a:lnTo>
                  <a:lnTo>
                    <a:pt x="539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8" name="Google Shape;11358;p136"/>
            <p:cNvSpPr/>
            <p:nvPr/>
          </p:nvSpPr>
          <p:spPr>
            <a:xfrm>
              <a:off x="5483575" y="2010298"/>
              <a:ext cx="2860374" cy="288389"/>
            </a:xfrm>
            <a:custGeom>
              <a:avLst/>
              <a:gdLst/>
              <a:ahLst/>
              <a:cxnLst/>
              <a:rect l="l" t="t" r="r" b="b"/>
              <a:pathLst>
                <a:path w="53921" h="5760" extrusionOk="0">
                  <a:moveTo>
                    <a:pt x="0" y="1"/>
                  </a:moveTo>
                  <a:lnTo>
                    <a:pt x="0" y="5760"/>
                  </a:lnTo>
                  <a:lnTo>
                    <a:pt x="53920" y="5760"/>
                  </a:lnTo>
                  <a:lnTo>
                    <a:pt x="5392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9" name="Google Shape;11359;p136"/>
            <p:cNvSpPr/>
            <p:nvPr/>
          </p:nvSpPr>
          <p:spPr>
            <a:xfrm>
              <a:off x="5483575" y="2010298"/>
              <a:ext cx="245186" cy="288389"/>
            </a:xfrm>
            <a:custGeom>
              <a:avLst/>
              <a:gdLst/>
              <a:ahLst/>
              <a:cxnLst/>
              <a:rect l="l" t="t" r="r" b="b"/>
              <a:pathLst>
                <a:path w="4622" h="5760" extrusionOk="0">
                  <a:moveTo>
                    <a:pt x="0" y="1"/>
                  </a:moveTo>
                  <a:lnTo>
                    <a:pt x="0" y="5760"/>
                  </a:lnTo>
                  <a:lnTo>
                    <a:pt x="4497" y="2960"/>
                  </a:lnTo>
                  <a:lnTo>
                    <a:pt x="4621" y="2883"/>
                  </a:lnTo>
                  <a:lnTo>
                    <a:pt x="4497" y="280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0" name="Google Shape;11360;p136"/>
            <p:cNvSpPr/>
            <p:nvPr/>
          </p:nvSpPr>
          <p:spPr>
            <a:xfrm>
              <a:off x="5483575" y="2010298"/>
              <a:ext cx="245186" cy="288389"/>
            </a:xfrm>
            <a:custGeom>
              <a:avLst/>
              <a:gdLst/>
              <a:ahLst/>
              <a:cxnLst/>
              <a:rect l="l" t="t" r="r" b="b"/>
              <a:pathLst>
                <a:path w="4622" h="5760" extrusionOk="0">
                  <a:moveTo>
                    <a:pt x="0" y="1"/>
                  </a:moveTo>
                  <a:lnTo>
                    <a:pt x="0" y="5760"/>
                  </a:lnTo>
                  <a:lnTo>
                    <a:pt x="4497" y="2960"/>
                  </a:lnTo>
                  <a:lnTo>
                    <a:pt x="4621" y="2883"/>
                  </a:lnTo>
                  <a:lnTo>
                    <a:pt x="4497" y="280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1" name="Google Shape;11361;p136"/>
            <p:cNvSpPr/>
            <p:nvPr/>
          </p:nvSpPr>
          <p:spPr>
            <a:xfrm>
              <a:off x="5483575" y="2041137"/>
              <a:ext cx="192722" cy="226756"/>
            </a:xfrm>
            <a:custGeom>
              <a:avLst/>
              <a:gdLst/>
              <a:ahLst/>
              <a:cxnLst/>
              <a:rect l="l" t="t" r="r" b="b"/>
              <a:pathLst>
                <a:path w="3633" h="4529" extrusionOk="0">
                  <a:moveTo>
                    <a:pt x="0" y="1"/>
                  </a:moveTo>
                  <a:lnTo>
                    <a:pt x="0" y="4529"/>
                  </a:lnTo>
                  <a:lnTo>
                    <a:pt x="3633" y="2267"/>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2" name="Google Shape;11362;p136"/>
            <p:cNvSpPr/>
            <p:nvPr/>
          </p:nvSpPr>
          <p:spPr>
            <a:xfrm>
              <a:off x="5483575" y="2092704"/>
              <a:ext cx="105458" cy="123917"/>
            </a:xfrm>
            <a:custGeom>
              <a:avLst/>
              <a:gdLst/>
              <a:ahLst/>
              <a:cxnLst/>
              <a:rect l="l" t="t" r="r" b="b"/>
              <a:pathLst>
                <a:path w="1988" h="2475" extrusionOk="0">
                  <a:moveTo>
                    <a:pt x="0" y="0"/>
                  </a:moveTo>
                  <a:lnTo>
                    <a:pt x="0" y="2474"/>
                  </a:lnTo>
                  <a:lnTo>
                    <a:pt x="1987" y="123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3" name="Google Shape;11363;p136"/>
            <p:cNvSpPr/>
            <p:nvPr/>
          </p:nvSpPr>
          <p:spPr>
            <a:xfrm>
              <a:off x="5483575" y="2133606"/>
              <a:ext cx="35701" cy="42007"/>
            </a:xfrm>
            <a:custGeom>
              <a:avLst/>
              <a:gdLst/>
              <a:ahLst/>
              <a:cxnLst/>
              <a:rect l="l" t="t" r="r" b="b"/>
              <a:pathLst>
                <a:path w="673" h="839" extrusionOk="0">
                  <a:moveTo>
                    <a:pt x="0" y="0"/>
                  </a:moveTo>
                  <a:lnTo>
                    <a:pt x="0" y="839"/>
                  </a:lnTo>
                  <a:lnTo>
                    <a:pt x="672" y="42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4" name="Google Shape;11364;p136"/>
            <p:cNvSpPr/>
            <p:nvPr/>
          </p:nvSpPr>
          <p:spPr>
            <a:xfrm>
              <a:off x="5715180" y="2010298"/>
              <a:ext cx="490106" cy="288389"/>
            </a:xfrm>
            <a:custGeom>
              <a:avLst/>
              <a:gdLst/>
              <a:ahLst/>
              <a:cxnLst/>
              <a:rect l="l" t="t" r="r" b="b"/>
              <a:pathLst>
                <a:path w="9239" h="5760" extrusionOk="0">
                  <a:moveTo>
                    <a:pt x="4622" y="1"/>
                  </a:moveTo>
                  <a:lnTo>
                    <a:pt x="1" y="2883"/>
                  </a:lnTo>
                  <a:lnTo>
                    <a:pt x="4622" y="5760"/>
                  </a:lnTo>
                  <a:lnTo>
                    <a:pt x="9238" y="2883"/>
                  </a:lnTo>
                  <a:lnTo>
                    <a:pt x="4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5" name="Google Shape;11365;p136"/>
            <p:cNvSpPr/>
            <p:nvPr/>
          </p:nvSpPr>
          <p:spPr>
            <a:xfrm>
              <a:off x="5715180" y="2010298"/>
              <a:ext cx="490106" cy="288389"/>
            </a:xfrm>
            <a:custGeom>
              <a:avLst/>
              <a:gdLst/>
              <a:ahLst/>
              <a:cxnLst/>
              <a:rect l="l" t="t" r="r" b="b"/>
              <a:pathLst>
                <a:path w="9239" h="5760" extrusionOk="0">
                  <a:moveTo>
                    <a:pt x="4622" y="1"/>
                  </a:moveTo>
                  <a:lnTo>
                    <a:pt x="1" y="2883"/>
                  </a:lnTo>
                  <a:lnTo>
                    <a:pt x="4622" y="5760"/>
                  </a:lnTo>
                  <a:lnTo>
                    <a:pt x="9238" y="2883"/>
                  </a:lnTo>
                  <a:lnTo>
                    <a:pt x="46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6" name="Google Shape;11366;p136"/>
            <p:cNvSpPr/>
            <p:nvPr/>
          </p:nvSpPr>
          <p:spPr>
            <a:xfrm>
              <a:off x="5767644" y="2041137"/>
              <a:ext cx="385443" cy="226756"/>
            </a:xfrm>
            <a:custGeom>
              <a:avLst/>
              <a:gdLst/>
              <a:ahLst/>
              <a:cxnLst/>
              <a:rect l="l" t="t" r="r" b="b"/>
              <a:pathLst>
                <a:path w="7266" h="4529" extrusionOk="0">
                  <a:moveTo>
                    <a:pt x="3633" y="1"/>
                  </a:moveTo>
                  <a:lnTo>
                    <a:pt x="0" y="2267"/>
                  </a:lnTo>
                  <a:lnTo>
                    <a:pt x="3633" y="4529"/>
                  </a:lnTo>
                  <a:lnTo>
                    <a:pt x="7266" y="2267"/>
                  </a:lnTo>
                  <a:lnTo>
                    <a:pt x="36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7" name="Google Shape;11367;p136"/>
            <p:cNvSpPr/>
            <p:nvPr/>
          </p:nvSpPr>
          <p:spPr>
            <a:xfrm>
              <a:off x="5854961" y="2092453"/>
              <a:ext cx="210864" cy="124167"/>
            </a:xfrm>
            <a:custGeom>
              <a:avLst/>
              <a:gdLst/>
              <a:ahLst/>
              <a:cxnLst/>
              <a:rect l="l" t="t" r="r" b="b"/>
              <a:pathLst>
                <a:path w="3975" h="2480" extrusionOk="0">
                  <a:moveTo>
                    <a:pt x="1987" y="0"/>
                  </a:moveTo>
                  <a:lnTo>
                    <a:pt x="0" y="1242"/>
                  </a:lnTo>
                  <a:lnTo>
                    <a:pt x="1987" y="2479"/>
                  </a:lnTo>
                  <a:lnTo>
                    <a:pt x="3974" y="1242"/>
                  </a:lnTo>
                  <a:lnTo>
                    <a:pt x="198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8" name="Google Shape;11368;p136"/>
            <p:cNvSpPr/>
            <p:nvPr/>
          </p:nvSpPr>
          <p:spPr>
            <a:xfrm>
              <a:off x="5924718" y="2133606"/>
              <a:ext cx="71402" cy="42007"/>
            </a:xfrm>
            <a:custGeom>
              <a:avLst/>
              <a:gdLst/>
              <a:ahLst/>
              <a:cxnLst/>
              <a:rect l="l" t="t" r="r" b="b"/>
              <a:pathLst>
                <a:path w="1346" h="839" extrusionOk="0">
                  <a:moveTo>
                    <a:pt x="672" y="0"/>
                  </a:moveTo>
                  <a:lnTo>
                    <a:pt x="0" y="420"/>
                  </a:lnTo>
                  <a:lnTo>
                    <a:pt x="672" y="839"/>
                  </a:lnTo>
                  <a:lnTo>
                    <a:pt x="1345" y="420"/>
                  </a:lnTo>
                  <a:lnTo>
                    <a:pt x="6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9" name="Google Shape;11369;p136"/>
            <p:cNvSpPr/>
            <p:nvPr/>
          </p:nvSpPr>
          <p:spPr>
            <a:xfrm>
              <a:off x="6192078" y="2010298"/>
              <a:ext cx="490000" cy="288389"/>
            </a:xfrm>
            <a:custGeom>
              <a:avLst/>
              <a:gdLst/>
              <a:ahLst/>
              <a:cxnLst/>
              <a:rect l="l" t="t" r="r" b="b"/>
              <a:pathLst>
                <a:path w="9237" h="5760" extrusionOk="0">
                  <a:moveTo>
                    <a:pt x="4616" y="1"/>
                  </a:moveTo>
                  <a:lnTo>
                    <a:pt x="0" y="2883"/>
                  </a:lnTo>
                  <a:lnTo>
                    <a:pt x="4616" y="5760"/>
                  </a:lnTo>
                  <a:lnTo>
                    <a:pt x="9236" y="2883"/>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0" name="Google Shape;11370;p136"/>
            <p:cNvSpPr/>
            <p:nvPr/>
          </p:nvSpPr>
          <p:spPr>
            <a:xfrm>
              <a:off x="6192078" y="2010298"/>
              <a:ext cx="490000" cy="288389"/>
            </a:xfrm>
            <a:custGeom>
              <a:avLst/>
              <a:gdLst/>
              <a:ahLst/>
              <a:cxnLst/>
              <a:rect l="l" t="t" r="r" b="b"/>
              <a:pathLst>
                <a:path w="9237" h="5760" extrusionOk="0">
                  <a:moveTo>
                    <a:pt x="4616" y="1"/>
                  </a:moveTo>
                  <a:lnTo>
                    <a:pt x="0" y="2883"/>
                  </a:lnTo>
                  <a:lnTo>
                    <a:pt x="4616" y="5760"/>
                  </a:lnTo>
                  <a:lnTo>
                    <a:pt x="9236" y="2883"/>
                  </a:lnTo>
                  <a:lnTo>
                    <a:pt x="46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1" name="Google Shape;11371;p136"/>
            <p:cNvSpPr/>
            <p:nvPr/>
          </p:nvSpPr>
          <p:spPr>
            <a:xfrm>
              <a:off x="6244223" y="2041137"/>
              <a:ext cx="385443" cy="226756"/>
            </a:xfrm>
            <a:custGeom>
              <a:avLst/>
              <a:gdLst/>
              <a:ahLst/>
              <a:cxnLst/>
              <a:rect l="l" t="t" r="r" b="b"/>
              <a:pathLst>
                <a:path w="7266" h="4529" extrusionOk="0">
                  <a:moveTo>
                    <a:pt x="3633" y="1"/>
                  </a:moveTo>
                  <a:lnTo>
                    <a:pt x="1" y="2267"/>
                  </a:lnTo>
                  <a:lnTo>
                    <a:pt x="3633" y="4529"/>
                  </a:lnTo>
                  <a:lnTo>
                    <a:pt x="7266" y="2267"/>
                  </a:lnTo>
                  <a:lnTo>
                    <a:pt x="36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2" name="Google Shape;11372;p136"/>
            <p:cNvSpPr/>
            <p:nvPr/>
          </p:nvSpPr>
          <p:spPr>
            <a:xfrm>
              <a:off x="6331540" y="2092453"/>
              <a:ext cx="210864" cy="124167"/>
            </a:xfrm>
            <a:custGeom>
              <a:avLst/>
              <a:gdLst/>
              <a:ahLst/>
              <a:cxnLst/>
              <a:rect l="l" t="t" r="r" b="b"/>
              <a:pathLst>
                <a:path w="3975" h="2480" extrusionOk="0">
                  <a:moveTo>
                    <a:pt x="1987" y="0"/>
                  </a:moveTo>
                  <a:lnTo>
                    <a:pt x="0" y="1242"/>
                  </a:lnTo>
                  <a:lnTo>
                    <a:pt x="1987" y="2479"/>
                  </a:lnTo>
                  <a:lnTo>
                    <a:pt x="3974" y="1242"/>
                  </a:lnTo>
                  <a:lnTo>
                    <a:pt x="198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3" name="Google Shape;11373;p136"/>
            <p:cNvSpPr/>
            <p:nvPr/>
          </p:nvSpPr>
          <p:spPr>
            <a:xfrm>
              <a:off x="6401509" y="2133606"/>
              <a:ext cx="71137" cy="42007"/>
            </a:xfrm>
            <a:custGeom>
              <a:avLst/>
              <a:gdLst/>
              <a:ahLst/>
              <a:cxnLst/>
              <a:rect l="l" t="t" r="r" b="b"/>
              <a:pathLst>
                <a:path w="1341" h="839" extrusionOk="0">
                  <a:moveTo>
                    <a:pt x="668" y="0"/>
                  </a:moveTo>
                  <a:lnTo>
                    <a:pt x="0" y="420"/>
                  </a:lnTo>
                  <a:lnTo>
                    <a:pt x="668" y="839"/>
                  </a:lnTo>
                  <a:lnTo>
                    <a:pt x="1340" y="420"/>
                  </a:lnTo>
                  <a:lnTo>
                    <a:pt x="6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4" name="Google Shape;11374;p136"/>
            <p:cNvSpPr/>
            <p:nvPr/>
          </p:nvSpPr>
          <p:spPr>
            <a:xfrm>
              <a:off x="6668550" y="2010298"/>
              <a:ext cx="490371" cy="288389"/>
            </a:xfrm>
            <a:custGeom>
              <a:avLst/>
              <a:gdLst/>
              <a:ahLst/>
              <a:cxnLst/>
              <a:rect l="l" t="t" r="r" b="b"/>
              <a:pathLst>
                <a:path w="9244" h="5760" extrusionOk="0">
                  <a:moveTo>
                    <a:pt x="4622" y="1"/>
                  </a:moveTo>
                  <a:lnTo>
                    <a:pt x="1" y="2883"/>
                  </a:lnTo>
                  <a:lnTo>
                    <a:pt x="4622" y="5760"/>
                  </a:lnTo>
                  <a:lnTo>
                    <a:pt x="9243" y="2883"/>
                  </a:lnTo>
                  <a:lnTo>
                    <a:pt x="4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5" name="Google Shape;11375;p136"/>
            <p:cNvSpPr/>
            <p:nvPr/>
          </p:nvSpPr>
          <p:spPr>
            <a:xfrm>
              <a:off x="6668550" y="2010298"/>
              <a:ext cx="490371" cy="288389"/>
            </a:xfrm>
            <a:custGeom>
              <a:avLst/>
              <a:gdLst/>
              <a:ahLst/>
              <a:cxnLst/>
              <a:rect l="l" t="t" r="r" b="b"/>
              <a:pathLst>
                <a:path w="9244" h="5760" extrusionOk="0">
                  <a:moveTo>
                    <a:pt x="4622" y="1"/>
                  </a:moveTo>
                  <a:lnTo>
                    <a:pt x="1" y="2883"/>
                  </a:lnTo>
                  <a:lnTo>
                    <a:pt x="4622" y="5760"/>
                  </a:lnTo>
                  <a:lnTo>
                    <a:pt x="9243" y="2883"/>
                  </a:lnTo>
                  <a:lnTo>
                    <a:pt x="46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6" name="Google Shape;11376;p136"/>
            <p:cNvSpPr/>
            <p:nvPr/>
          </p:nvSpPr>
          <p:spPr>
            <a:xfrm>
              <a:off x="6721014" y="2041137"/>
              <a:ext cx="385443" cy="226756"/>
            </a:xfrm>
            <a:custGeom>
              <a:avLst/>
              <a:gdLst/>
              <a:ahLst/>
              <a:cxnLst/>
              <a:rect l="l" t="t" r="r" b="b"/>
              <a:pathLst>
                <a:path w="7266" h="4529" extrusionOk="0">
                  <a:moveTo>
                    <a:pt x="3633" y="1"/>
                  </a:moveTo>
                  <a:lnTo>
                    <a:pt x="1" y="2267"/>
                  </a:lnTo>
                  <a:lnTo>
                    <a:pt x="3633" y="4529"/>
                  </a:lnTo>
                  <a:lnTo>
                    <a:pt x="7266" y="2267"/>
                  </a:lnTo>
                  <a:lnTo>
                    <a:pt x="36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7" name="Google Shape;11377;p136"/>
            <p:cNvSpPr/>
            <p:nvPr/>
          </p:nvSpPr>
          <p:spPr>
            <a:xfrm>
              <a:off x="6808331" y="2092453"/>
              <a:ext cx="210864" cy="124167"/>
            </a:xfrm>
            <a:custGeom>
              <a:avLst/>
              <a:gdLst/>
              <a:ahLst/>
              <a:cxnLst/>
              <a:rect l="l" t="t" r="r" b="b"/>
              <a:pathLst>
                <a:path w="3975" h="2480" extrusionOk="0">
                  <a:moveTo>
                    <a:pt x="1987" y="0"/>
                  </a:moveTo>
                  <a:lnTo>
                    <a:pt x="0" y="1242"/>
                  </a:lnTo>
                  <a:lnTo>
                    <a:pt x="1987" y="2479"/>
                  </a:lnTo>
                  <a:lnTo>
                    <a:pt x="3974" y="1242"/>
                  </a:lnTo>
                  <a:lnTo>
                    <a:pt x="198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8" name="Google Shape;11378;p136"/>
            <p:cNvSpPr/>
            <p:nvPr/>
          </p:nvSpPr>
          <p:spPr>
            <a:xfrm>
              <a:off x="6878035" y="2133606"/>
              <a:ext cx="71455" cy="42007"/>
            </a:xfrm>
            <a:custGeom>
              <a:avLst/>
              <a:gdLst/>
              <a:ahLst/>
              <a:cxnLst/>
              <a:rect l="l" t="t" r="r" b="b"/>
              <a:pathLst>
                <a:path w="1347" h="839" extrusionOk="0">
                  <a:moveTo>
                    <a:pt x="673" y="0"/>
                  </a:moveTo>
                  <a:lnTo>
                    <a:pt x="0" y="420"/>
                  </a:lnTo>
                  <a:lnTo>
                    <a:pt x="673" y="839"/>
                  </a:lnTo>
                  <a:lnTo>
                    <a:pt x="1346" y="420"/>
                  </a:lnTo>
                  <a:lnTo>
                    <a:pt x="6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9" name="Google Shape;11379;p136"/>
            <p:cNvSpPr/>
            <p:nvPr/>
          </p:nvSpPr>
          <p:spPr>
            <a:xfrm>
              <a:off x="7145448" y="2010298"/>
              <a:ext cx="490000" cy="288389"/>
            </a:xfrm>
            <a:custGeom>
              <a:avLst/>
              <a:gdLst/>
              <a:ahLst/>
              <a:cxnLst/>
              <a:rect l="l" t="t" r="r" b="b"/>
              <a:pathLst>
                <a:path w="9237" h="5760" extrusionOk="0">
                  <a:moveTo>
                    <a:pt x="4621" y="1"/>
                  </a:moveTo>
                  <a:lnTo>
                    <a:pt x="0" y="2883"/>
                  </a:lnTo>
                  <a:lnTo>
                    <a:pt x="4621" y="5760"/>
                  </a:lnTo>
                  <a:lnTo>
                    <a:pt x="9236" y="2883"/>
                  </a:lnTo>
                  <a:lnTo>
                    <a:pt x="46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0" name="Google Shape;11380;p136"/>
            <p:cNvSpPr/>
            <p:nvPr/>
          </p:nvSpPr>
          <p:spPr>
            <a:xfrm>
              <a:off x="7145448" y="2010298"/>
              <a:ext cx="490000" cy="288389"/>
            </a:xfrm>
            <a:custGeom>
              <a:avLst/>
              <a:gdLst/>
              <a:ahLst/>
              <a:cxnLst/>
              <a:rect l="l" t="t" r="r" b="b"/>
              <a:pathLst>
                <a:path w="9237" h="5760" extrusionOk="0">
                  <a:moveTo>
                    <a:pt x="4621" y="1"/>
                  </a:moveTo>
                  <a:lnTo>
                    <a:pt x="0" y="2883"/>
                  </a:lnTo>
                  <a:lnTo>
                    <a:pt x="4621" y="5760"/>
                  </a:lnTo>
                  <a:lnTo>
                    <a:pt x="9236" y="2883"/>
                  </a:lnTo>
                  <a:lnTo>
                    <a:pt x="46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1" name="Google Shape;11381;p136"/>
            <p:cNvSpPr/>
            <p:nvPr/>
          </p:nvSpPr>
          <p:spPr>
            <a:xfrm>
              <a:off x="7197859" y="2041137"/>
              <a:ext cx="385443" cy="226756"/>
            </a:xfrm>
            <a:custGeom>
              <a:avLst/>
              <a:gdLst/>
              <a:ahLst/>
              <a:cxnLst/>
              <a:rect l="l" t="t" r="r" b="b"/>
              <a:pathLst>
                <a:path w="7266" h="4529" extrusionOk="0">
                  <a:moveTo>
                    <a:pt x="3633" y="1"/>
                  </a:moveTo>
                  <a:lnTo>
                    <a:pt x="1" y="2267"/>
                  </a:lnTo>
                  <a:lnTo>
                    <a:pt x="3633" y="4529"/>
                  </a:lnTo>
                  <a:lnTo>
                    <a:pt x="7266" y="2267"/>
                  </a:lnTo>
                  <a:lnTo>
                    <a:pt x="36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2" name="Google Shape;11382;p136"/>
            <p:cNvSpPr/>
            <p:nvPr/>
          </p:nvSpPr>
          <p:spPr>
            <a:xfrm>
              <a:off x="7284857" y="2092453"/>
              <a:ext cx="211182" cy="124167"/>
            </a:xfrm>
            <a:custGeom>
              <a:avLst/>
              <a:gdLst/>
              <a:ahLst/>
              <a:cxnLst/>
              <a:rect l="l" t="t" r="r" b="b"/>
              <a:pathLst>
                <a:path w="3981" h="2480" extrusionOk="0">
                  <a:moveTo>
                    <a:pt x="1993" y="0"/>
                  </a:moveTo>
                  <a:lnTo>
                    <a:pt x="0" y="1242"/>
                  </a:lnTo>
                  <a:lnTo>
                    <a:pt x="1993" y="2479"/>
                  </a:lnTo>
                  <a:lnTo>
                    <a:pt x="3980" y="1242"/>
                  </a:lnTo>
                  <a:lnTo>
                    <a:pt x="19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3" name="Google Shape;11383;p136"/>
            <p:cNvSpPr/>
            <p:nvPr/>
          </p:nvSpPr>
          <p:spPr>
            <a:xfrm>
              <a:off x="7354879" y="2133606"/>
              <a:ext cx="71137" cy="42007"/>
            </a:xfrm>
            <a:custGeom>
              <a:avLst/>
              <a:gdLst/>
              <a:ahLst/>
              <a:cxnLst/>
              <a:rect l="l" t="t" r="r" b="b"/>
              <a:pathLst>
                <a:path w="1341" h="839" extrusionOk="0">
                  <a:moveTo>
                    <a:pt x="673" y="0"/>
                  </a:moveTo>
                  <a:lnTo>
                    <a:pt x="0" y="420"/>
                  </a:lnTo>
                  <a:lnTo>
                    <a:pt x="673" y="839"/>
                  </a:lnTo>
                  <a:lnTo>
                    <a:pt x="1340" y="420"/>
                  </a:lnTo>
                  <a:lnTo>
                    <a:pt x="6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4" name="Google Shape;11384;p136"/>
            <p:cNvSpPr/>
            <p:nvPr/>
          </p:nvSpPr>
          <p:spPr>
            <a:xfrm>
              <a:off x="7621974" y="2010298"/>
              <a:ext cx="490318" cy="288389"/>
            </a:xfrm>
            <a:custGeom>
              <a:avLst/>
              <a:gdLst/>
              <a:ahLst/>
              <a:cxnLst/>
              <a:rect l="l" t="t" r="r" b="b"/>
              <a:pathLst>
                <a:path w="9243" h="5760" extrusionOk="0">
                  <a:moveTo>
                    <a:pt x="4621" y="1"/>
                  </a:moveTo>
                  <a:lnTo>
                    <a:pt x="0" y="2883"/>
                  </a:lnTo>
                  <a:lnTo>
                    <a:pt x="4621" y="5760"/>
                  </a:lnTo>
                  <a:lnTo>
                    <a:pt x="9243" y="2883"/>
                  </a:lnTo>
                  <a:lnTo>
                    <a:pt x="46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5" name="Google Shape;11385;p136"/>
            <p:cNvSpPr/>
            <p:nvPr/>
          </p:nvSpPr>
          <p:spPr>
            <a:xfrm>
              <a:off x="7621974" y="2010298"/>
              <a:ext cx="490318" cy="288389"/>
            </a:xfrm>
            <a:custGeom>
              <a:avLst/>
              <a:gdLst/>
              <a:ahLst/>
              <a:cxnLst/>
              <a:rect l="l" t="t" r="r" b="b"/>
              <a:pathLst>
                <a:path w="9243" h="5760" extrusionOk="0">
                  <a:moveTo>
                    <a:pt x="4621" y="1"/>
                  </a:moveTo>
                  <a:lnTo>
                    <a:pt x="0" y="2883"/>
                  </a:lnTo>
                  <a:lnTo>
                    <a:pt x="4621" y="5760"/>
                  </a:lnTo>
                  <a:lnTo>
                    <a:pt x="9243" y="2883"/>
                  </a:lnTo>
                  <a:lnTo>
                    <a:pt x="46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6" name="Google Shape;11386;p136"/>
            <p:cNvSpPr/>
            <p:nvPr/>
          </p:nvSpPr>
          <p:spPr>
            <a:xfrm>
              <a:off x="7674384" y="2041137"/>
              <a:ext cx="385443" cy="226756"/>
            </a:xfrm>
            <a:custGeom>
              <a:avLst/>
              <a:gdLst/>
              <a:ahLst/>
              <a:cxnLst/>
              <a:rect l="l" t="t" r="r" b="b"/>
              <a:pathLst>
                <a:path w="7266" h="4529" extrusionOk="0">
                  <a:moveTo>
                    <a:pt x="3633" y="1"/>
                  </a:moveTo>
                  <a:lnTo>
                    <a:pt x="1" y="2267"/>
                  </a:lnTo>
                  <a:lnTo>
                    <a:pt x="3633" y="4529"/>
                  </a:lnTo>
                  <a:lnTo>
                    <a:pt x="7266" y="2267"/>
                  </a:lnTo>
                  <a:lnTo>
                    <a:pt x="36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7" name="Google Shape;11387;p136"/>
            <p:cNvSpPr/>
            <p:nvPr/>
          </p:nvSpPr>
          <p:spPr>
            <a:xfrm>
              <a:off x="7761701" y="2092453"/>
              <a:ext cx="210864" cy="124167"/>
            </a:xfrm>
            <a:custGeom>
              <a:avLst/>
              <a:gdLst/>
              <a:ahLst/>
              <a:cxnLst/>
              <a:rect l="l" t="t" r="r" b="b"/>
              <a:pathLst>
                <a:path w="3975" h="2480" extrusionOk="0">
                  <a:moveTo>
                    <a:pt x="1987" y="0"/>
                  </a:moveTo>
                  <a:lnTo>
                    <a:pt x="0" y="1242"/>
                  </a:lnTo>
                  <a:lnTo>
                    <a:pt x="1987" y="2479"/>
                  </a:lnTo>
                  <a:lnTo>
                    <a:pt x="3974" y="1242"/>
                  </a:lnTo>
                  <a:lnTo>
                    <a:pt x="198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8" name="Google Shape;11388;p136"/>
            <p:cNvSpPr/>
            <p:nvPr/>
          </p:nvSpPr>
          <p:spPr>
            <a:xfrm>
              <a:off x="7831405" y="2133606"/>
              <a:ext cx="71455" cy="42007"/>
            </a:xfrm>
            <a:custGeom>
              <a:avLst/>
              <a:gdLst/>
              <a:ahLst/>
              <a:cxnLst/>
              <a:rect l="l" t="t" r="r" b="b"/>
              <a:pathLst>
                <a:path w="1347" h="839" extrusionOk="0">
                  <a:moveTo>
                    <a:pt x="673" y="0"/>
                  </a:moveTo>
                  <a:lnTo>
                    <a:pt x="0" y="420"/>
                  </a:lnTo>
                  <a:lnTo>
                    <a:pt x="673" y="839"/>
                  </a:lnTo>
                  <a:lnTo>
                    <a:pt x="1346" y="420"/>
                  </a:lnTo>
                  <a:lnTo>
                    <a:pt x="6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9" name="Google Shape;11389;p136"/>
            <p:cNvSpPr/>
            <p:nvPr/>
          </p:nvSpPr>
          <p:spPr>
            <a:xfrm>
              <a:off x="8098818" y="2010298"/>
              <a:ext cx="245132" cy="288389"/>
            </a:xfrm>
            <a:custGeom>
              <a:avLst/>
              <a:gdLst/>
              <a:ahLst/>
              <a:cxnLst/>
              <a:rect l="l" t="t" r="r" b="b"/>
              <a:pathLst>
                <a:path w="4621" h="5760" extrusionOk="0">
                  <a:moveTo>
                    <a:pt x="4620" y="1"/>
                  </a:moveTo>
                  <a:lnTo>
                    <a:pt x="129" y="2805"/>
                  </a:lnTo>
                  <a:lnTo>
                    <a:pt x="0" y="2883"/>
                  </a:lnTo>
                  <a:lnTo>
                    <a:pt x="129" y="2960"/>
                  </a:lnTo>
                  <a:lnTo>
                    <a:pt x="4620" y="5760"/>
                  </a:lnTo>
                  <a:lnTo>
                    <a:pt x="46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0" name="Google Shape;11390;p136"/>
            <p:cNvSpPr/>
            <p:nvPr/>
          </p:nvSpPr>
          <p:spPr>
            <a:xfrm>
              <a:off x="8098818" y="2010298"/>
              <a:ext cx="245132" cy="288389"/>
            </a:xfrm>
            <a:custGeom>
              <a:avLst/>
              <a:gdLst/>
              <a:ahLst/>
              <a:cxnLst/>
              <a:rect l="l" t="t" r="r" b="b"/>
              <a:pathLst>
                <a:path w="4621" h="5760" extrusionOk="0">
                  <a:moveTo>
                    <a:pt x="4620" y="1"/>
                  </a:moveTo>
                  <a:lnTo>
                    <a:pt x="129" y="2805"/>
                  </a:lnTo>
                  <a:lnTo>
                    <a:pt x="0" y="2883"/>
                  </a:lnTo>
                  <a:lnTo>
                    <a:pt x="129" y="2960"/>
                  </a:lnTo>
                  <a:lnTo>
                    <a:pt x="4620" y="5760"/>
                  </a:lnTo>
                  <a:lnTo>
                    <a:pt x="46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1" name="Google Shape;11391;p136"/>
            <p:cNvSpPr/>
            <p:nvPr/>
          </p:nvSpPr>
          <p:spPr>
            <a:xfrm>
              <a:off x="8151176" y="2041137"/>
              <a:ext cx="192775" cy="226756"/>
            </a:xfrm>
            <a:custGeom>
              <a:avLst/>
              <a:gdLst/>
              <a:ahLst/>
              <a:cxnLst/>
              <a:rect l="l" t="t" r="r" b="b"/>
              <a:pathLst>
                <a:path w="3634" h="4529" extrusionOk="0">
                  <a:moveTo>
                    <a:pt x="3633" y="1"/>
                  </a:moveTo>
                  <a:lnTo>
                    <a:pt x="1" y="2267"/>
                  </a:lnTo>
                  <a:lnTo>
                    <a:pt x="3633" y="4529"/>
                  </a:lnTo>
                  <a:lnTo>
                    <a:pt x="36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2" name="Google Shape;11392;p136"/>
            <p:cNvSpPr/>
            <p:nvPr/>
          </p:nvSpPr>
          <p:spPr>
            <a:xfrm>
              <a:off x="8238492" y="2092453"/>
              <a:ext cx="105458" cy="124167"/>
            </a:xfrm>
            <a:custGeom>
              <a:avLst/>
              <a:gdLst/>
              <a:ahLst/>
              <a:cxnLst/>
              <a:rect l="l" t="t" r="r" b="b"/>
              <a:pathLst>
                <a:path w="1988" h="2480" extrusionOk="0">
                  <a:moveTo>
                    <a:pt x="1987" y="0"/>
                  </a:moveTo>
                  <a:lnTo>
                    <a:pt x="0" y="1242"/>
                  </a:lnTo>
                  <a:lnTo>
                    <a:pt x="1987" y="2479"/>
                  </a:lnTo>
                  <a:lnTo>
                    <a:pt x="198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3" name="Google Shape;11393;p136"/>
            <p:cNvSpPr/>
            <p:nvPr/>
          </p:nvSpPr>
          <p:spPr>
            <a:xfrm>
              <a:off x="8308249" y="2133606"/>
              <a:ext cx="35701" cy="42007"/>
            </a:xfrm>
            <a:custGeom>
              <a:avLst/>
              <a:gdLst/>
              <a:ahLst/>
              <a:cxnLst/>
              <a:rect l="l" t="t" r="r" b="b"/>
              <a:pathLst>
                <a:path w="673" h="839" extrusionOk="0">
                  <a:moveTo>
                    <a:pt x="672" y="0"/>
                  </a:moveTo>
                  <a:lnTo>
                    <a:pt x="0" y="420"/>
                  </a:lnTo>
                  <a:lnTo>
                    <a:pt x="672" y="839"/>
                  </a:lnTo>
                  <a:lnTo>
                    <a:pt x="6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94" name="Google Shape;11394;p136"/>
          <p:cNvGrpSpPr/>
          <p:nvPr/>
        </p:nvGrpSpPr>
        <p:grpSpPr>
          <a:xfrm>
            <a:off x="5483575" y="1830150"/>
            <a:ext cx="2860379" cy="358374"/>
            <a:chOff x="5483575" y="1413275"/>
            <a:chExt cx="2860379" cy="358374"/>
          </a:xfrm>
        </p:grpSpPr>
        <p:sp>
          <p:nvSpPr>
            <p:cNvPr id="11395" name="Google Shape;11395;p136"/>
            <p:cNvSpPr/>
            <p:nvPr/>
          </p:nvSpPr>
          <p:spPr>
            <a:xfrm>
              <a:off x="5483575" y="1413275"/>
              <a:ext cx="2860379" cy="358374"/>
            </a:xfrm>
            <a:custGeom>
              <a:avLst/>
              <a:gdLst/>
              <a:ahLst/>
              <a:cxnLst/>
              <a:rect l="l" t="t" r="r" b="b"/>
              <a:pathLst>
                <a:path w="53916" h="4259" extrusionOk="0">
                  <a:moveTo>
                    <a:pt x="0" y="0"/>
                  </a:moveTo>
                  <a:lnTo>
                    <a:pt x="0" y="4259"/>
                  </a:lnTo>
                  <a:lnTo>
                    <a:pt x="53915" y="4259"/>
                  </a:lnTo>
                  <a:lnTo>
                    <a:pt x="539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6" name="Google Shape;11396;p136"/>
            <p:cNvSpPr/>
            <p:nvPr/>
          </p:nvSpPr>
          <p:spPr>
            <a:xfrm>
              <a:off x="5483575" y="1483368"/>
              <a:ext cx="171360" cy="242674"/>
            </a:xfrm>
            <a:custGeom>
              <a:avLst/>
              <a:gdLst/>
              <a:ahLst/>
              <a:cxnLst/>
              <a:rect l="l" t="t" r="r" b="b"/>
              <a:pathLst>
                <a:path w="3230" h="2884" extrusionOk="0">
                  <a:moveTo>
                    <a:pt x="0" y="1"/>
                  </a:moveTo>
                  <a:lnTo>
                    <a:pt x="0" y="2883"/>
                  </a:lnTo>
                  <a:lnTo>
                    <a:pt x="3230" y="2883"/>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7" name="Google Shape;11397;p136"/>
            <p:cNvSpPr/>
            <p:nvPr/>
          </p:nvSpPr>
          <p:spPr>
            <a:xfrm>
              <a:off x="5483575" y="1483368"/>
              <a:ext cx="171360" cy="242674"/>
            </a:xfrm>
            <a:custGeom>
              <a:avLst/>
              <a:gdLst/>
              <a:ahLst/>
              <a:cxnLst/>
              <a:rect l="l" t="t" r="r" b="b"/>
              <a:pathLst>
                <a:path w="3230" h="2884" extrusionOk="0">
                  <a:moveTo>
                    <a:pt x="0" y="1"/>
                  </a:moveTo>
                  <a:lnTo>
                    <a:pt x="0" y="2883"/>
                  </a:lnTo>
                  <a:lnTo>
                    <a:pt x="3230" y="2883"/>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8" name="Google Shape;11398;p136"/>
            <p:cNvSpPr/>
            <p:nvPr/>
          </p:nvSpPr>
          <p:spPr>
            <a:xfrm>
              <a:off x="5483575" y="1535202"/>
              <a:ext cx="134806" cy="190841"/>
            </a:xfrm>
            <a:custGeom>
              <a:avLst/>
              <a:gdLst/>
              <a:ahLst/>
              <a:cxnLst/>
              <a:rect l="l" t="t" r="r" b="b"/>
              <a:pathLst>
                <a:path w="2541" h="2268" extrusionOk="0">
                  <a:moveTo>
                    <a:pt x="0" y="1"/>
                  </a:moveTo>
                  <a:lnTo>
                    <a:pt x="0" y="2267"/>
                  </a:lnTo>
                  <a:lnTo>
                    <a:pt x="2540" y="2267"/>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9" name="Google Shape;11399;p136"/>
            <p:cNvSpPr/>
            <p:nvPr/>
          </p:nvSpPr>
          <p:spPr>
            <a:xfrm>
              <a:off x="5483575" y="1621451"/>
              <a:ext cx="73849" cy="104592"/>
            </a:xfrm>
            <a:custGeom>
              <a:avLst/>
              <a:gdLst/>
              <a:ahLst/>
              <a:cxnLst/>
              <a:rect l="l" t="t" r="r" b="b"/>
              <a:pathLst>
                <a:path w="1392" h="1243" extrusionOk="0">
                  <a:moveTo>
                    <a:pt x="0" y="0"/>
                  </a:moveTo>
                  <a:lnTo>
                    <a:pt x="0" y="1242"/>
                  </a:lnTo>
                  <a:lnTo>
                    <a:pt x="1391" y="1242"/>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0" name="Google Shape;11400;p136"/>
            <p:cNvSpPr/>
            <p:nvPr/>
          </p:nvSpPr>
          <p:spPr>
            <a:xfrm>
              <a:off x="5483575" y="1690618"/>
              <a:ext cx="25041" cy="35425"/>
            </a:xfrm>
            <a:custGeom>
              <a:avLst/>
              <a:gdLst/>
              <a:ahLst/>
              <a:cxnLst/>
              <a:rect l="l" t="t" r="r" b="b"/>
              <a:pathLst>
                <a:path w="472" h="421" extrusionOk="0">
                  <a:moveTo>
                    <a:pt x="0" y="0"/>
                  </a:moveTo>
                  <a:lnTo>
                    <a:pt x="0" y="420"/>
                  </a:lnTo>
                  <a:lnTo>
                    <a:pt x="471" y="420"/>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1" name="Google Shape;11401;p136"/>
            <p:cNvSpPr/>
            <p:nvPr/>
          </p:nvSpPr>
          <p:spPr>
            <a:xfrm>
              <a:off x="5788839" y="1483368"/>
              <a:ext cx="342931" cy="242674"/>
            </a:xfrm>
            <a:custGeom>
              <a:avLst/>
              <a:gdLst/>
              <a:ahLst/>
              <a:cxnLst/>
              <a:rect l="l" t="t" r="r" b="b"/>
              <a:pathLst>
                <a:path w="6464" h="2884" extrusionOk="0">
                  <a:moveTo>
                    <a:pt x="3229" y="1"/>
                  </a:moveTo>
                  <a:lnTo>
                    <a:pt x="0" y="2883"/>
                  </a:lnTo>
                  <a:lnTo>
                    <a:pt x="6463" y="2883"/>
                  </a:lnTo>
                  <a:lnTo>
                    <a:pt x="32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2" name="Google Shape;11402;p136"/>
            <p:cNvSpPr/>
            <p:nvPr/>
          </p:nvSpPr>
          <p:spPr>
            <a:xfrm>
              <a:off x="5788839" y="1483368"/>
              <a:ext cx="342931" cy="242674"/>
            </a:xfrm>
            <a:custGeom>
              <a:avLst/>
              <a:gdLst/>
              <a:ahLst/>
              <a:cxnLst/>
              <a:rect l="l" t="t" r="r" b="b"/>
              <a:pathLst>
                <a:path w="6464" h="2884" extrusionOk="0">
                  <a:moveTo>
                    <a:pt x="3229" y="1"/>
                  </a:moveTo>
                  <a:lnTo>
                    <a:pt x="0" y="2883"/>
                  </a:lnTo>
                  <a:lnTo>
                    <a:pt x="6463" y="2883"/>
                  </a:lnTo>
                  <a:lnTo>
                    <a:pt x="32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3" name="Google Shape;11403;p136"/>
            <p:cNvSpPr/>
            <p:nvPr/>
          </p:nvSpPr>
          <p:spPr>
            <a:xfrm>
              <a:off x="5825339" y="1535202"/>
              <a:ext cx="269666" cy="190841"/>
            </a:xfrm>
            <a:custGeom>
              <a:avLst/>
              <a:gdLst/>
              <a:ahLst/>
              <a:cxnLst/>
              <a:rect l="l" t="t" r="r" b="b"/>
              <a:pathLst>
                <a:path w="5083" h="2268" extrusionOk="0">
                  <a:moveTo>
                    <a:pt x="2541" y="1"/>
                  </a:moveTo>
                  <a:lnTo>
                    <a:pt x="0" y="2267"/>
                  </a:lnTo>
                  <a:lnTo>
                    <a:pt x="5082" y="2267"/>
                  </a:lnTo>
                  <a:lnTo>
                    <a:pt x="25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4" name="Google Shape;11404;p136"/>
            <p:cNvSpPr/>
            <p:nvPr/>
          </p:nvSpPr>
          <p:spPr>
            <a:xfrm>
              <a:off x="5886561" y="1621451"/>
              <a:ext cx="147486" cy="104592"/>
            </a:xfrm>
            <a:custGeom>
              <a:avLst/>
              <a:gdLst/>
              <a:ahLst/>
              <a:cxnLst/>
              <a:rect l="l" t="t" r="r" b="b"/>
              <a:pathLst>
                <a:path w="2780" h="1243" extrusionOk="0">
                  <a:moveTo>
                    <a:pt x="1387" y="0"/>
                  </a:moveTo>
                  <a:lnTo>
                    <a:pt x="0" y="1242"/>
                  </a:lnTo>
                  <a:lnTo>
                    <a:pt x="2780" y="1242"/>
                  </a:lnTo>
                  <a:lnTo>
                    <a:pt x="138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5" name="Google Shape;11405;p136"/>
            <p:cNvSpPr/>
            <p:nvPr/>
          </p:nvSpPr>
          <p:spPr>
            <a:xfrm>
              <a:off x="5935423" y="1690618"/>
              <a:ext cx="49763" cy="35425"/>
            </a:xfrm>
            <a:custGeom>
              <a:avLst/>
              <a:gdLst/>
              <a:ahLst/>
              <a:cxnLst/>
              <a:rect l="l" t="t" r="r" b="b"/>
              <a:pathLst>
                <a:path w="938" h="421" extrusionOk="0">
                  <a:moveTo>
                    <a:pt x="466" y="0"/>
                  </a:moveTo>
                  <a:lnTo>
                    <a:pt x="1" y="420"/>
                  </a:lnTo>
                  <a:lnTo>
                    <a:pt x="937" y="420"/>
                  </a:lnTo>
                  <a:lnTo>
                    <a:pt x="4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6" name="Google Shape;11406;p136"/>
            <p:cNvSpPr/>
            <p:nvPr/>
          </p:nvSpPr>
          <p:spPr>
            <a:xfrm>
              <a:off x="6265409" y="1483368"/>
              <a:ext cx="342931" cy="242674"/>
            </a:xfrm>
            <a:custGeom>
              <a:avLst/>
              <a:gdLst/>
              <a:ahLst/>
              <a:cxnLst/>
              <a:rect l="l" t="t" r="r" b="b"/>
              <a:pathLst>
                <a:path w="6464" h="2884" extrusionOk="0">
                  <a:moveTo>
                    <a:pt x="3234" y="1"/>
                  </a:moveTo>
                  <a:lnTo>
                    <a:pt x="0" y="2883"/>
                  </a:lnTo>
                  <a:lnTo>
                    <a:pt x="6463" y="2883"/>
                  </a:lnTo>
                  <a:lnTo>
                    <a:pt x="32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7" name="Google Shape;11407;p136"/>
            <p:cNvSpPr/>
            <p:nvPr/>
          </p:nvSpPr>
          <p:spPr>
            <a:xfrm>
              <a:off x="6265409" y="1483368"/>
              <a:ext cx="342931" cy="242674"/>
            </a:xfrm>
            <a:custGeom>
              <a:avLst/>
              <a:gdLst/>
              <a:ahLst/>
              <a:cxnLst/>
              <a:rect l="l" t="t" r="r" b="b"/>
              <a:pathLst>
                <a:path w="6464" h="2884" extrusionOk="0">
                  <a:moveTo>
                    <a:pt x="3234" y="1"/>
                  </a:moveTo>
                  <a:lnTo>
                    <a:pt x="0" y="2883"/>
                  </a:lnTo>
                  <a:lnTo>
                    <a:pt x="6463" y="2883"/>
                  </a:lnTo>
                  <a:lnTo>
                    <a:pt x="32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8" name="Google Shape;11408;p136"/>
            <p:cNvSpPr/>
            <p:nvPr/>
          </p:nvSpPr>
          <p:spPr>
            <a:xfrm>
              <a:off x="6302227" y="1535202"/>
              <a:ext cx="269613" cy="190841"/>
            </a:xfrm>
            <a:custGeom>
              <a:avLst/>
              <a:gdLst/>
              <a:ahLst/>
              <a:cxnLst/>
              <a:rect l="l" t="t" r="r" b="b"/>
              <a:pathLst>
                <a:path w="5082" h="2268" extrusionOk="0">
                  <a:moveTo>
                    <a:pt x="2540" y="1"/>
                  </a:moveTo>
                  <a:lnTo>
                    <a:pt x="1" y="2267"/>
                  </a:lnTo>
                  <a:lnTo>
                    <a:pt x="5081" y="2267"/>
                  </a:lnTo>
                  <a:lnTo>
                    <a:pt x="25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9" name="Google Shape;11409;p136"/>
            <p:cNvSpPr/>
            <p:nvPr/>
          </p:nvSpPr>
          <p:spPr>
            <a:xfrm>
              <a:off x="6363184" y="1621451"/>
              <a:ext cx="147433" cy="104592"/>
            </a:xfrm>
            <a:custGeom>
              <a:avLst/>
              <a:gdLst/>
              <a:ahLst/>
              <a:cxnLst/>
              <a:rect l="l" t="t" r="r" b="b"/>
              <a:pathLst>
                <a:path w="2779" h="1243" extrusionOk="0">
                  <a:moveTo>
                    <a:pt x="1391" y="0"/>
                  </a:moveTo>
                  <a:lnTo>
                    <a:pt x="0" y="1242"/>
                  </a:lnTo>
                  <a:lnTo>
                    <a:pt x="2779" y="1242"/>
                  </a:lnTo>
                  <a:lnTo>
                    <a:pt x="13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0" name="Google Shape;11410;p136"/>
            <p:cNvSpPr/>
            <p:nvPr/>
          </p:nvSpPr>
          <p:spPr>
            <a:xfrm>
              <a:off x="6411993" y="1690618"/>
              <a:ext cx="50082" cy="35425"/>
            </a:xfrm>
            <a:custGeom>
              <a:avLst/>
              <a:gdLst/>
              <a:ahLst/>
              <a:cxnLst/>
              <a:rect l="l" t="t" r="r" b="b"/>
              <a:pathLst>
                <a:path w="944" h="421" extrusionOk="0">
                  <a:moveTo>
                    <a:pt x="471" y="0"/>
                  </a:moveTo>
                  <a:lnTo>
                    <a:pt x="1" y="420"/>
                  </a:lnTo>
                  <a:lnTo>
                    <a:pt x="943" y="420"/>
                  </a:lnTo>
                  <a:lnTo>
                    <a:pt x="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1" name="Google Shape;11411;p136"/>
            <p:cNvSpPr/>
            <p:nvPr/>
          </p:nvSpPr>
          <p:spPr>
            <a:xfrm>
              <a:off x="6742297" y="1483368"/>
              <a:ext cx="342931" cy="242674"/>
            </a:xfrm>
            <a:custGeom>
              <a:avLst/>
              <a:gdLst/>
              <a:ahLst/>
              <a:cxnLst/>
              <a:rect l="l" t="t" r="r" b="b"/>
              <a:pathLst>
                <a:path w="6464" h="2884" extrusionOk="0">
                  <a:moveTo>
                    <a:pt x="3229" y="1"/>
                  </a:moveTo>
                  <a:lnTo>
                    <a:pt x="0" y="2883"/>
                  </a:lnTo>
                  <a:lnTo>
                    <a:pt x="6463" y="2883"/>
                  </a:lnTo>
                  <a:lnTo>
                    <a:pt x="32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2" name="Google Shape;11412;p136"/>
            <p:cNvSpPr/>
            <p:nvPr/>
          </p:nvSpPr>
          <p:spPr>
            <a:xfrm>
              <a:off x="6742297" y="1483368"/>
              <a:ext cx="342931" cy="242674"/>
            </a:xfrm>
            <a:custGeom>
              <a:avLst/>
              <a:gdLst/>
              <a:ahLst/>
              <a:cxnLst/>
              <a:rect l="l" t="t" r="r" b="b"/>
              <a:pathLst>
                <a:path w="6464" h="2884" extrusionOk="0">
                  <a:moveTo>
                    <a:pt x="3229" y="1"/>
                  </a:moveTo>
                  <a:lnTo>
                    <a:pt x="0" y="2883"/>
                  </a:lnTo>
                  <a:lnTo>
                    <a:pt x="6463" y="2883"/>
                  </a:lnTo>
                  <a:lnTo>
                    <a:pt x="32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3" name="Google Shape;11413;p136"/>
            <p:cNvSpPr/>
            <p:nvPr/>
          </p:nvSpPr>
          <p:spPr>
            <a:xfrm>
              <a:off x="6778797" y="1535202"/>
              <a:ext cx="269666" cy="190841"/>
            </a:xfrm>
            <a:custGeom>
              <a:avLst/>
              <a:gdLst/>
              <a:ahLst/>
              <a:cxnLst/>
              <a:rect l="l" t="t" r="r" b="b"/>
              <a:pathLst>
                <a:path w="5083" h="2268" extrusionOk="0">
                  <a:moveTo>
                    <a:pt x="2541" y="1"/>
                  </a:moveTo>
                  <a:lnTo>
                    <a:pt x="0" y="2267"/>
                  </a:lnTo>
                  <a:lnTo>
                    <a:pt x="5082" y="2267"/>
                  </a:lnTo>
                  <a:lnTo>
                    <a:pt x="25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4" name="Google Shape;11414;p136"/>
            <p:cNvSpPr/>
            <p:nvPr/>
          </p:nvSpPr>
          <p:spPr>
            <a:xfrm>
              <a:off x="6840020" y="1621451"/>
              <a:ext cx="147486" cy="104592"/>
            </a:xfrm>
            <a:custGeom>
              <a:avLst/>
              <a:gdLst/>
              <a:ahLst/>
              <a:cxnLst/>
              <a:rect l="l" t="t" r="r" b="b"/>
              <a:pathLst>
                <a:path w="2780" h="1243" extrusionOk="0">
                  <a:moveTo>
                    <a:pt x="1387" y="0"/>
                  </a:moveTo>
                  <a:lnTo>
                    <a:pt x="0" y="1242"/>
                  </a:lnTo>
                  <a:lnTo>
                    <a:pt x="2780" y="1242"/>
                  </a:lnTo>
                  <a:lnTo>
                    <a:pt x="138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5" name="Google Shape;11415;p136"/>
            <p:cNvSpPr/>
            <p:nvPr/>
          </p:nvSpPr>
          <p:spPr>
            <a:xfrm>
              <a:off x="6888616" y="1690618"/>
              <a:ext cx="50029" cy="35425"/>
            </a:xfrm>
            <a:custGeom>
              <a:avLst/>
              <a:gdLst/>
              <a:ahLst/>
              <a:cxnLst/>
              <a:rect l="l" t="t" r="r" b="b"/>
              <a:pathLst>
                <a:path w="943" h="421" extrusionOk="0">
                  <a:moveTo>
                    <a:pt x="471" y="0"/>
                  </a:moveTo>
                  <a:lnTo>
                    <a:pt x="1" y="420"/>
                  </a:lnTo>
                  <a:lnTo>
                    <a:pt x="942" y="420"/>
                  </a:lnTo>
                  <a:lnTo>
                    <a:pt x="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6" name="Google Shape;11416;p136"/>
            <p:cNvSpPr/>
            <p:nvPr/>
          </p:nvSpPr>
          <p:spPr>
            <a:xfrm>
              <a:off x="7218867" y="1483368"/>
              <a:ext cx="342931" cy="242674"/>
            </a:xfrm>
            <a:custGeom>
              <a:avLst/>
              <a:gdLst/>
              <a:ahLst/>
              <a:cxnLst/>
              <a:rect l="l" t="t" r="r" b="b"/>
              <a:pathLst>
                <a:path w="6464" h="2884" extrusionOk="0">
                  <a:moveTo>
                    <a:pt x="3234" y="1"/>
                  </a:moveTo>
                  <a:lnTo>
                    <a:pt x="0" y="2883"/>
                  </a:lnTo>
                  <a:lnTo>
                    <a:pt x="6463" y="2883"/>
                  </a:lnTo>
                  <a:lnTo>
                    <a:pt x="32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7" name="Google Shape;11417;p136"/>
            <p:cNvSpPr/>
            <p:nvPr/>
          </p:nvSpPr>
          <p:spPr>
            <a:xfrm>
              <a:off x="7218867" y="1483368"/>
              <a:ext cx="342931" cy="242674"/>
            </a:xfrm>
            <a:custGeom>
              <a:avLst/>
              <a:gdLst/>
              <a:ahLst/>
              <a:cxnLst/>
              <a:rect l="l" t="t" r="r" b="b"/>
              <a:pathLst>
                <a:path w="6464" h="2884" extrusionOk="0">
                  <a:moveTo>
                    <a:pt x="3234" y="1"/>
                  </a:moveTo>
                  <a:lnTo>
                    <a:pt x="0" y="2883"/>
                  </a:lnTo>
                  <a:lnTo>
                    <a:pt x="6463" y="2883"/>
                  </a:lnTo>
                  <a:lnTo>
                    <a:pt x="32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8" name="Google Shape;11418;p136"/>
            <p:cNvSpPr/>
            <p:nvPr/>
          </p:nvSpPr>
          <p:spPr>
            <a:xfrm>
              <a:off x="7255632" y="1535202"/>
              <a:ext cx="269666" cy="190841"/>
            </a:xfrm>
            <a:custGeom>
              <a:avLst/>
              <a:gdLst/>
              <a:ahLst/>
              <a:cxnLst/>
              <a:rect l="l" t="t" r="r" b="b"/>
              <a:pathLst>
                <a:path w="5083" h="2268" extrusionOk="0">
                  <a:moveTo>
                    <a:pt x="2541" y="1"/>
                  </a:moveTo>
                  <a:lnTo>
                    <a:pt x="0" y="2267"/>
                  </a:lnTo>
                  <a:lnTo>
                    <a:pt x="5082" y="2267"/>
                  </a:lnTo>
                  <a:lnTo>
                    <a:pt x="25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9" name="Google Shape;11419;p136"/>
            <p:cNvSpPr/>
            <p:nvPr/>
          </p:nvSpPr>
          <p:spPr>
            <a:xfrm>
              <a:off x="7316590" y="1621451"/>
              <a:ext cx="147486" cy="104592"/>
            </a:xfrm>
            <a:custGeom>
              <a:avLst/>
              <a:gdLst/>
              <a:ahLst/>
              <a:cxnLst/>
              <a:rect l="l" t="t" r="r" b="b"/>
              <a:pathLst>
                <a:path w="2780" h="1243" extrusionOk="0">
                  <a:moveTo>
                    <a:pt x="1392" y="0"/>
                  </a:moveTo>
                  <a:lnTo>
                    <a:pt x="0" y="1242"/>
                  </a:lnTo>
                  <a:lnTo>
                    <a:pt x="2780" y="1242"/>
                  </a:lnTo>
                  <a:lnTo>
                    <a:pt x="13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0" name="Google Shape;11420;p136"/>
            <p:cNvSpPr/>
            <p:nvPr/>
          </p:nvSpPr>
          <p:spPr>
            <a:xfrm>
              <a:off x="7365451" y="1690618"/>
              <a:ext cx="49763" cy="35425"/>
            </a:xfrm>
            <a:custGeom>
              <a:avLst/>
              <a:gdLst/>
              <a:ahLst/>
              <a:cxnLst/>
              <a:rect l="l" t="t" r="r" b="b"/>
              <a:pathLst>
                <a:path w="938" h="421" extrusionOk="0">
                  <a:moveTo>
                    <a:pt x="471" y="0"/>
                  </a:moveTo>
                  <a:lnTo>
                    <a:pt x="1" y="420"/>
                  </a:lnTo>
                  <a:lnTo>
                    <a:pt x="937" y="420"/>
                  </a:lnTo>
                  <a:lnTo>
                    <a:pt x="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1" name="Google Shape;11421;p136"/>
            <p:cNvSpPr/>
            <p:nvPr/>
          </p:nvSpPr>
          <p:spPr>
            <a:xfrm>
              <a:off x="7695755" y="1483368"/>
              <a:ext cx="342666" cy="242674"/>
            </a:xfrm>
            <a:custGeom>
              <a:avLst/>
              <a:gdLst/>
              <a:ahLst/>
              <a:cxnLst/>
              <a:rect l="l" t="t" r="r" b="b"/>
              <a:pathLst>
                <a:path w="6459" h="2884" extrusionOk="0">
                  <a:moveTo>
                    <a:pt x="3230" y="1"/>
                  </a:moveTo>
                  <a:lnTo>
                    <a:pt x="1" y="2883"/>
                  </a:lnTo>
                  <a:lnTo>
                    <a:pt x="6459" y="2883"/>
                  </a:lnTo>
                  <a:lnTo>
                    <a:pt x="32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2" name="Google Shape;11422;p136"/>
            <p:cNvSpPr/>
            <p:nvPr/>
          </p:nvSpPr>
          <p:spPr>
            <a:xfrm>
              <a:off x="7695755" y="1483368"/>
              <a:ext cx="342666" cy="242674"/>
            </a:xfrm>
            <a:custGeom>
              <a:avLst/>
              <a:gdLst/>
              <a:ahLst/>
              <a:cxnLst/>
              <a:rect l="l" t="t" r="r" b="b"/>
              <a:pathLst>
                <a:path w="6459" h="2884" extrusionOk="0">
                  <a:moveTo>
                    <a:pt x="3230" y="1"/>
                  </a:moveTo>
                  <a:lnTo>
                    <a:pt x="1" y="2883"/>
                  </a:lnTo>
                  <a:lnTo>
                    <a:pt x="6459" y="2883"/>
                  </a:lnTo>
                  <a:lnTo>
                    <a:pt x="32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3" name="Google Shape;11423;p136"/>
            <p:cNvSpPr/>
            <p:nvPr/>
          </p:nvSpPr>
          <p:spPr>
            <a:xfrm>
              <a:off x="7732255" y="1535202"/>
              <a:ext cx="269613" cy="190841"/>
            </a:xfrm>
            <a:custGeom>
              <a:avLst/>
              <a:gdLst/>
              <a:ahLst/>
              <a:cxnLst/>
              <a:rect l="l" t="t" r="r" b="b"/>
              <a:pathLst>
                <a:path w="5082" h="2268" extrusionOk="0">
                  <a:moveTo>
                    <a:pt x="2542" y="1"/>
                  </a:moveTo>
                  <a:lnTo>
                    <a:pt x="1" y="2267"/>
                  </a:lnTo>
                  <a:lnTo>
                    <a:pt x="5081" y="2267"/>
                  </a:lnTo>
                  <a:lnTo>
                    <a:pt x="25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4" name="Google Shape;11424;p136"/>
            <p:cNvSpPr/>
            <p:nvPr/>
          </p:nvSpPr>
          <p:spPr>
            <a:xfrm>
              <a:off x="7793213" y="1621451"/>
              <a:ext cx="147698" cy="104592"/>
            </a:xfrm>
            <a:custGeom>
              <a:avLst/>
              <a:gdLst/>
              <a:ahLst/>
              <a:cxnLst/>
              <a:rect l="l" t="t" r="r" b="b"/>
              <a:pathLst>
                <a:path w="2784" h="1243" extrusionOk="0">
                  <a:moveTo>
                    <a:pt x="1393" y="0"/>
                  </a:moveTo>
                  <a:lnTo>
                    <a:pt x="0" y="1242"/>
                  </a:lnTo>
                  <a:lnTo>
                    <a:pt x="2784" y="1242"/>
                  </a:lnTo>
                  <a:lnTo>
                    <a:pt x="13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5" name="Google Shape;11425;p136"/>
            <p:cNvSpPr/>
            <p:nvPr/>
          </p:nvSpPr>
          <p:spPr>
            <a:xfrm>
              <a:off x="7842021" y="1690618"/>
              <a:ext cx="50082" cy="35425"/>
            </a:xfrm>
            <a:custGeom>
              <a:avLst/>
              <a:gdLst/>
              <a:ahLst/>
              <a:cxnLst/>
              <a:rect l="l" t="t" r="r" b="b"/>
              <a:pathLst>
                <a:path w="944" h="421" extrusionOk="0">
                  <a:moveTo>
                    <a:pt x="473" y="0"/>
                  </a:moveTo>
                  <a:lnTo>
                    <a:pt x="1" y="420"/>
                  </a:lnTo>
                  <a:lnTo>
                    <a:pt x="943" y="420"/>
                  </a:lnTo>
                  <a:lnTo>
                    <a:pt x="4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6" name="Google Shape;11426;p136"/>
            <p:cNvSpPr/>
            <p:nvPr/>
          </p:nvSpPr>
          <p:spPr>
            <a:xfrm>
              <a:off x="8172325" y="1483368"/>
              <a:ext cx="171625" cy="242674"/>
            </a:xfrm>
            <a:custGeom>
              <a:avLst/>
              <a:gdLst/>
              <a:ahLst/>
              <a:cxnLst/>
              <a:rect l="l" t="t" r="r" b="b"/>
              <a:pathLst>
                <a:path w="3235" h="2884" extrusionOk="0">
                  <a:moveTo>
                    <a:pt x="3234" y="1"/>
                  </a:moveTo>
                  <a:lnTo>
                    <a:pt x="0" y="2883"/>
                  </a:lnTo>
                  <a:lnTo>
                    <a:pt x="3234" y="2883"/>
                  </a:lnTo>
                  <a:lnTo>
                    <a:pt x="32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7" name="Google Shape;11427;p136"/>
            <p:cNvSpPr/>
            <p:nvPr/>
          </p:nvSpPr>
          <p:spPr>
            <a:xfrm>
              <a:off x="8172325" y="1483368"/>
              <a:ext cx="171625" cy="242674"/>
            </a:xfrm>
            <a:custGeom>
              <a:avLst/>
              <a:gdLst/>
              <a:ahLst/>
              <a:cxnLst/>
              <a:rect l="l" t="t" r="r" b="b"/>
              <a:pathLst>
                <a:path w="3235" h="2884" extrusionOk="0">
                  <a:moveTo>
                    <a:pt x="3234" y="1"/>
                  </a:moveTo>
                  <a:lnTo>
                    <a:pt x="0" y="2883"/>
                  </a:lnTo>
                  <a:lnTo>
                    <a:pt x="3234" y="2883"/>
                  </a:lnTo>
                  <a:lnTo>
                    <a:pt x="32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8" name="Google Shape;11428;p136"/>
            <p:cNvSpPr/>
            <p:nvPr/>
          </p:nvSpPr>
          <p:spPr>
            <a:xfrm>
              <a:off x="8209091" y="1535202"/>
              <a:ext cx="134859" cy="190841"/>
            </a:xfrm>
            <a:custGeom>
              <a:avLst/>
              <a:gdLst/>
              <a:ahLst/>
              <a:cxnLst/>
              <a:rect l="l" t="t" r="r" b="b"/>
              <a:pathLst>
                <a:path w="2542" h="2268" extrusionOk="0">
                  <a:moveTo>
                    <a:pt x="2541" y="1"/>
                  </a:moveTo>
                  <a:lnTo>
                    <a:pt x="0" y="2267"/>
                  </a:lnTo>
                  <a:lnTo>
                    <a:pt x="2541" y="2267"/>
                  </a:lnTo>
                  <a:lnTo>
                    <a:pt x="25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9" name="Google Shape;11429;p136"/>
            <p:cNvSpPr/>
            <p:nvPr/>
          </p:nvSpPr>
          <p:spPr>
            <a:xfrm>
              <a:off x="8270048" y="1621451"/>
              <a:ext cx="73902" cy="104592"/>
            </a:xfrm>
            <a:custGeom>
              <a:avLst/>
              <a:gdLst/>
              <a:ahLst/>
              <a:cxnLst/>
              <a:rect l="l" t="t" r="r" b="b"/>
              <a:pathLst>
                <a:path w="1393" h="1243" extrusionOk="0">
                  <a:moveTo>
                    <a:pt x="1392" y="0"/>
                  </a:moveTo>
                  <a:lnTo>
                    <a:pt x="0" y="1242"/>
                  </a:lnTo>
                  <a:lnTo>
                    <a:pt x="1392" y="1242"/>
                  </a:lnTo>
                  <a:lnTo>
                    <a:pt x="13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0" name="Google Shape;11430;p136"/>
            <p:cNvSpPr/>
            <p:nvPr/>
          </p:nvSpPr>
          <p:spPr>
            <a:xfrm>
              <a:off x="8318909" y="1690618"/>
              <a:ext cx="25041" cy="35425"/>
            </a:xfrm>
            <a:custGeom>
              <a:avLst/>
              <a:gdLst/>
              <a:ahLst/>
              <a:cxnLst/>
              <a:rect l="l" t="t" r="r" b="b"/>
              <a:pathLst>
                <a:path w="472" h="421" extrusionOk="0">
                  <a:moveTo>
                    <a:pt x="471" y="0"/>
                  </a:moveTo>
                  <a:lnTo>
                    <a:pt x="1" y="420"/>
                  </a:lnTo>
                  <a:lnTo>
                    <a:pt x="471" y="420"/>
                  </a:lnTo>
                  <a:lnTo>
                    <a:pt x="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1" name="Google Shape;11431;p136"/>
            <p:cNvSpPr/>
            <p:nvPr/>
          </p:nvSpPr>
          <p:spPr>
            <a:xfrm>
              <a:off x="7934014" y="1459050"/>
              <a:ext cx="342931" cy="242590"/>
            </a:xfrm>
            <a:custGeom>
              <a:avLst/>
              <a:gdLst/>
              <a:ahLst/>
              <a:cxnLst/>
              <a:rect l="l" t="t" r="r" b="b"/>
              <a:pathLst>
                <a:path w="6464" h="2883" extrusionOk="0">
                  <a:moveTo>
                    <a:pt x="0" y="0"/>
                  </a:moveTo>
                  <a:lnTo>
                    <a:pt x="3229" y="2883"/>
                  </a:lnTo>
                  <a:lnTo>
                    <a:pt x="64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2" name="Google Shape;11432;p136"/>
            <p:cNvSpPr/>
            <p:nvPr/>
          </p:nvSpPr>
          <p:spPr>
            <a:xfrm>
              <a:off x="7934014" y="1459050"/>
              <a:ext cx="342931" cy="242590"/>
            </a:xfrm>
            <a:custGeom>
              <a:avLst/>
              <a:gdLst/>
              <a:ahLst/>
              <a:cxnLst/>
              <a:rect l="l" t="t" r="r" b="b"/>
              <a:pathLst>
                <a:path w="6464" h="2883" extrusionOk="0">
                  <a:moveTo>
                    <a:pt x="0" y="0"/>
                  </a:moveTo>
                  <a:lnTo>
                    <a:pt x="3229" y="2883"/>
                  </a:lnTo>
                  <a:lnTo>
                    <a:pt x="64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3" name="Google Shape;11433;p136"/>
            <p:cNvSpPr/>
            <p:nvPr/>
          </p:nvSpPr>
          <p:spPr>
            <a:xfrm>
              <a:off x="7970514" y="1459050"/>
              <a:ext cx="269666" cy="190757"/>
            </a:xfrm>
            <a:custGeom>
              <a:avLst/>
              <a:gdLst/>
              <a:ahLst/>
              <a:cxnLst/>
              <a:rect l="l" t="t" r="r" b="b"/>
              <a:pathLst>
                <a:path w="5083" h="2267" extrusionOk="0">
                  <a:moveTo>
                    <a:pt x="0" y="0"/>
                  </a:moveTo>
                  <a:lnTo>
                    <a:pt x="2541" y="2267"/>
                  </a:lnTo>
                  <a:lnTo>
                    <a:pt x="50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4" name="Google Shape;11434;p136"/>
            <p:cNvSpPr/>
            <p:nvPr/>
          </p:nvSpPr>
          <p:spPr>
            <a:xfrm>
              <a:off x="8031789" y="1459050"/>
              <a:ext cx="147433" cy="104592"/>
            </a:xfrm>
            <a:custGeom>
              <a:avLst/>
              <a:gdLst/>
              <a:ahLst/>
              <a:cxnLst/>
              <a:rect l="l" t="t" r="r" b="b"/>
              <a:pathLst>
                <a:path w="2779" h="1243" extrusionOk="0">
                  <a:moveTo>
                    <a:pt x="0" y="0"/>
                  </a:moveTo>
                  <a:lnTo>
                    <a:pt x="1386" y="1242"/>
                  </a:lnTo>
                  <a:lnTo>
                    <a:pt x="27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5" name="Google Shape;11435;p136"/>
            <p:cNvSpPr/>
            <p:nvPr/>
          </p:nvSpPr>
          <p:spPr>
            <a:xfrm>
              <a:off x="8080598" y="1459050"/>
              <a:ext cx="49763" cy="35257"/>
            </a:xfrm>
            <a:custGeom>
              <a:avLst/>
              <a:gdLst/>
              <a:ahLst/>
              <a:cxnLst/>
              <a:rect l="l" t="t" r="r" b="b"/>
              <a:pathLst>
                <a:path w="938" h="419" extrusionOk="0">
                  <a:moveTo>
                    <a:pt x="1" y="0"/>
                  </a:moveTo>
                  <a:lnTo>
                    <a:pt x="466" y="419"/>
                  </a:lnTo>
                  <a:lnTo>
                    <a:pt x="9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6" name="Google Shape;11436;p136"/>
            <p:cNvSpPr/>
            <p:nvPr/>
          </p:nvSpPr>
          <p:spPr>
            <a:xfrm>
              <a:off x="7457444" y="1459050"/>
              <a:ext cx="342666" cy="242590"/>
            </a:xfrm>
            <a:custGeom>
              <a:avLst/>
              <a:gdLst/>
              <a:ahLst/>
              <a:cxnLst/>
              <a:rect l="l" t="t" r="r" b="b"/>
              <a:pathLst>
                <a:path w="6459" h="2883" extrusionOk="0">
                  <a:moveTo>
                    <a:pt x="0" y="0"/>
                  </a:moveTo>
                  <a:lnTo>
                    <a:pt x="3229" y="2883"/>
                  </a:lnTo>
                  <a:lnTo>
                    <a:pt x="64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7" name="Google Shape;11437;p136"/>
            <p:cNvSpPr/>
            <p:nvPr/>
          </p:nvSpPr>
          <p:spPr>
            <a:xfrm>
              <a:off x="7457444" y="1459050"/>
              <a:ext cx="342666" cy="242590"/>
            </a:xfrm>
            <a:custGeom>
              <a:avLst/>
              <a:gdLst/>
              <a:ahLst/>
              <a:cxnLst/>
              <a:rect l="l" t="t" r="r" b="b"/>
              <a:pathLst>
                <a:path w="6459" h="2883" extrusionOk="0">
                  <a:moveTo>
                    <a:pt x="0" y="0"/>
                  </a:moveTo>
                  <a:lnTo>
                    <a:pt x="3229" y="2883"/>
                  </a:lnTo>
                  <a:lnTo>
                    <a:pt x="64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8" name="Google Shape;11438;p136"/>
            <p:cNvSpPr/>
            <p:nvPr/>
          </p:nvSpPr>
          <p:spPr>
            <a:xfrm>
              <a:off x="7493944" y="1459050"/>
              <a:ext cx="269666" cy="190757"/>
            </a:xfrm>
            <a:custGeom>
              <a:avLst/>
              <a:gdLst/>
              <a:ahLst/>
              <a:cxnLst/>
              <a:rect l="l" t="t" r="r" b="b"/>
              <a:pathLst>
                <a:path w="5083" h="2267" extrusionOk="0">
                  <a:moveTo>
                    <a:pt x="0" y="0"/>
                  </a:moveTo>
                  <a:lnTo>
                    <a:pt x="2541" y="2267"/>
                  </a:lnTo>
                  <a:lnTo>
                    <a:pt x="50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9" name="Google Shape;11439;p136"/>
            <p:cNvSpPr/>
            <p:nvPr/>
          </p:nvSpPr>
          <p:spPr>
            <a:xfrm>
              <a:off x="7554901" y="1459050"/>
              <a:ext cx="147751" cy="104592"/>
            </a:xfrm>
            <a:custGeom>
              <a:avLst/>
              <a:gdLst/>
              <a:ahLst/>
              <a:cxnLst/>
              <a:rect l="l" t="t" r="r" b="b"/>
              <a:pathLst>
                <a:path w="2785" h="1243" extrusionOk="0">
                  <a:moveTo>
                    <a:pt x="0" y="0"/>
                  </a:moveTo>
                  <a:lnTo>
                    <a:pt x="1392" y="1242"/>
                  </a:lnTo>
                  <a:lnTo>
                    <a:pt x="27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0" name="Google Shape;11440;p136"/>
            <p:cNvSpPr/>
            <p:nvPr/>
          </p:nvSpPr>
          <p:spPr>
            <a:xfrm>
              <a:off x="7603762" y="1459050"/>
              <a:ext cx="50029" cy="35257"/>
            </a:xfrm>
            <a:custGeom>
              <a:avLst/>
              <a:gdLst/>
              <a:ahLst/>
              <a:cxnLst/>
              <a:rect l="l" t="t" r="r" b="b"/>
              <a:pathLst>
                <a:path w="943" h="419" extrusionOk="0">
                  <a:moveTo>
                    <a:pt x="1" y="0"/>
                  </a:moveTo>
                  <a:lnTo>
                    <a:pt x="471" y="419"/>
                  </a:lnTo>
                  <a:lnTo>
                    <a:pt x="9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1" name="Google Shape;11441;p136"/>
            <p:cNvSpPr/>
            <p:nvPr/>
          </p:nvSpPr>
          <p:spPr>
            <a:xfrm>
              <a:off x="6980556" y="1459050"/>
              <a:ext cx="342984" cy="242590"/>
            </a:xfrm>
            <a:custGeom>
              <a:avLst/>
              <a:gdLst/>
              <a:ahLst/>
              <a:cxnLst/>
              <a:rect l="l" t="t" r="r" b="b"/>
              <a:pathLst>
                <a:path w="6465" h="2883" extrusionOk="0">
                  <a:moveTo>
                    <a:pt x="0" y="0"/>
                  </a:moveTo>
                  <a:lnTo>
                    <a:pt x="3229" y="2883"/>
                  </a:lnTo>
                  <a:lnTo>
                    <a:pt x="64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2" name="Google Shape;11442;p136"/>
            <p:cNvSpPr/>
            <p:nvPr/>
          </p:nvSpPr>
          <p:spPr>
            <a:xfrm>
              <a:off x="6980556" y="1459050"/>
              <a:ext cx="342984" cy="242590"/>
            </a:xfrm>
            <a:custGeom>
              <a:avLst/>
              <a:gdLst/>
              <a:ahLst/>
              <a:cxnLst/>
              <a:rect l="l" t="t" r="r" b="b"/>
              <a:pathLst>
                <a:path w="6465" h="2883" extrusionOk="0">
                  <a:moveTo>
                    <a:pt x="0" y="0"/>
                  </a:moveTo>
                  <a:lnTo>
                    <a:pt x="3229" y="2883"/>
                  </a:lnTo>
                  <a:lnTo>
                    <a:pt x="64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3" name="Google Shape;11443;p136"/>
            <p:cNvSpPr/>
            <p:nvPr/>
          </p:nvSpPr>
          <p:spPr>
            <a:xfrm>
              <a:off x="7017109" y="1459050"/>
              <a:ext cx="269613" cy="190757"/>
            </a:xfrm>
            <a:custGeom>
              <a:avLst/>
              <a:gdLst/>
              <a:ahLst/>
              <a:cxnLst/>
              <a:rect l="l" t="t" r="r" b="b"/>
              <a:pathLst>
                <a:path w="5082" h="2267" extrusionOk="0">
                  <a:moveTo>
                    <a:pt x="1" y="0"/>
                  </a:moveTo>
                  <a:lnTo>
                    <a:pt x="2540" y="2267"/>
                  </a:lnTo>
                  <a:lnTo>
                    <a:pt x="50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4" name="Google Shape;11444;p136"/>
            <p:cNvSpPr/>
            <p:nvPr/>
          </p:nvSpPr>
          <p:spPr>
            <a:xfrm>
              <a:off x="7078331" y="1459050"/>
              <a:ext cx="147433" cy="104592"/>
            </a:xfrm>
            <a:custGeom>
              <a:avLst/>
              <a:gdLst/>
              <a:ahLst/>
              <a:cxnLst/>
              <a:rect l="l" t="t" r="r" b="b"/>
              <a:pathLst>
                <a:path w="2779" h="1243" extrusionOk="0">
                  <a:moveTo>
                    <a:pt x="0" y="0"/>
                  </a:moveTo>
                  <a:lnTo>
                    <a:pt x="1386" y="1242"/>
                  </a:lnTo>
                  <a:lnTo>
                    <a:pt x="27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5" name="Google Shape;11445;p136"/>
            <p:cNvSpPr/>
            <p:nvPr/>
          </p:nvSpPr>
          <p:spPr>
            <a:xfrm>
              <a:off x="7127139" y="1459050"/>
              <a:ext cx="49816" cy="35257"/>
            </a:xfrm>
            <a:custGeom>
              <a:avLst/>
              <a:gdLst/>
              <a:ahLst/>
              <a:cxnLst/>
              <a:rect l="l" t="t" r="r" b="b"/>
              <a:pathLst>
                <a:path w="939" h="419" extrusionOk="0">
                  <a:moveTo>
                    <a:pt x="1" y="0"/>
                  </a:moveTo>
                  <a:lnTo>
                    <a:pt x="466" y="419"/>
                  </a:lnTo>
                  <a:lnTo>
                    <a:pt x="9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6" name="Google Shape;11446;p136"/>
            <p:cNvSpPr/>
            <p:nvPr/>
          </p:nvSpPr>
          <p:spPr>
            <a:xfrm>
              <a:off x="6503986" y="1459050"/>
              <a:ext cx="342666" cy="242590"/>
            </a:xfrm>
            <a:custGeom>
              <a:avLst/>
              <a:gdLst/>
              <a:ahLst/>
              <a:cxnLst/>
              <a:rect l="l" t="t" r="r" b="b"/>
              <a:pathLst>
                <a:path w="6459" h="2883" extrusionOk="0">
                  <a:moveTo>
                    <a:pt x="0" y="0"/>
                  </a:moveTo>
                  <a:lnTo>
                    <a:pt x="3229" y="2883"/>
                  </a:lnTo>
                  <a:lnTo>
                    <a:pt x="64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7" name="Google Shape;11447;p136"/>
            <p:cNvSpPr/>
            <p:nvPr/>
          </p:nvSpPr>
          <p:spPr>
            <a:xfrm>
              <a:off x="6503986" y="1459050"/>
              <a:ext cx="342666" cy="242590"/>
            </a:xfrm>
            <a:custGeom>
              <a:avLst/>
              <a:gdLst/>
              <a:ahLst/>
              <a:cxnLst/>
              <a:rect l="l" t="t" r="r" b="b"/>
              <a:pathLst>
                <a:path w="6459" h="2883" extrusionOk="0">
                  <a:moveTo>
                    <a:pt x="0" y="0"/>
                  </a:moveTo>
                  <a:lnTo>
                    <a:pt x="3229" y="2883"/>
                  </a:lnTo>
                  <a:lnTo>
                    <a:pt x="64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8" name="Google Shape;11448;p136"/>
            <p:cNvSpPr/>
            <p:nvPr/>
          </p:nvSpPr>
          <p:spPr>
            <a:xfrm>
              <a:off x="6540486" y="1459050"/>
              <a:ext cx="269666" cy="190757"/>
            </a:xfrm>
            <a:custGeom>
              <a:avLst/>
              <a:gdLst/>
              <a:ahLst/>
              <a:cxnLst/>
              <a:rect l="l" t="t" r="r" b="b"/>
              <a:pathLst>
                <a:path w="5083" h="2267" extrusionOk="0">
                  <a:moveTo>
                    <a:pt x="0" y="0"/>
                  </a:moveTo>
                  <a:lnTo>
                    <a:pt x="2541" y="2267"/>
                  </a:lnTo>
                  <a:lnTo>
                    <a:pt x="50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9" name="Google Shape;11449;p136"/>
            <p:cNvSpPr/>
            <p:nvPr/>
          </p:nvSpPr>
          <p:spPr>
            <a:xfrm>
              <a:off x="6601443" y="1459050"/>
              <a:ext cx="147751" cy="104592"/>
            </a:xfrm>
            <a:custGeom>
              <a:avLst/>
              <a:gdLst/>
              <a:ahLst/>
              <a:cxnLst/>
              <a:rect l="l" t="t" r="r" b="b"/>
              <a:pathLst>
                <a:path w="2785" h="1243" extrusionOk="0">
                  <a:moveTo>
                    <a:pt x="0" y="0"/>
                  </a:moveTo>
                  <a:lnTo>
                    <a:pt x="1392" y="1242"/>
                  </a:lnTo>
                  <a:lnTo>
                    <a:pt x="27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0" name="Google Shape;11450;p136"/>
            <p:cNvSpPr/>
            <p:nvPr/>
          </p:nvSpPr>
          <p:spPr>
            <a:xfrm>
              <a:off x="6650304" y="1459050"/>
              <a:ext cx="50029" cy="35257"/>
            </a:xfrm>
            <a:custGeom>
              <a:avLst/>
              <a:gdLst/>
              <a:ahLst/>
              <a:cxnLst/>
              <a:rect l="l" t="t" r="r" b="b"/>
              <a:pathLst>
                <a:path w="943" h="419" extrusionOk="0">
                  <a:moveTo>
                    <a:pt x="1" y="0"/>
                  </a:moveTo>
                  <a:lnTo>
                    <a:pt x="471" y="419"/>
                  </a:lnTo>
                  <a:lnTo>
                    <a:pt x="9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1" name="Google Shape;11451;p136"/>
            <p:cNvSpPr/>
            <p:nvPr/>
          </p:nvSpPr>
          <p:spPr>
            <a:xfrm>
              <a:off x="6027150" y="1459050"/>
              <a:ext cx="342931" cy="242590"/>
            </a:xfrm>
            <a:custGeom>
              <a:avLst/>
              <a:gdLst/>
              <a:ahLst/>
              <a:cxnLst/>
              <a:rect l="l" t="t" r="r" b="b"/>
              <a:pathLst>
                <a:path w="6464" h="2883" extrusionOk="0">
                  <a:moveTo>
                    <a:pt x="0" y="0"/>
                  </a:moveTo>
                  <a:lnTo>
                    <a:pt x="3234" y="2883"/>
                  </a:lnTo>
                  <a:lnTo>
                    <a:pt x="64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2" name="Google Shape;11452;p136"/>
            <p:cNvSpPr/>
            <p:nvPr/>
          </p:nvSpPr>
          <p:spPr>
            <a:xfrm>
              <a:off x="6027150" y="1459050"/>
              <a:ext cx="342931" cy="242590"/>
            </a:xfrm>
            <a:custGeom>
              <a:avLst/>
              <a:gdLst/>
              <a:ahLst/>
              <a:cxnLst/>
              <a:rect l="l" t="t" r="r" b="b"/>
              <a:pathLst>
                <a:path w="6464" h="2883" extrusionOk="0">
                  <a:moveTo>
                    <a:pt x="0" y="0"/>
                  </a:moveTo>
                  <a:lnTo>
                    <a:pt x="3234" y="2883"/>
                  </a:lnTo>
                  <a:lnTo>
                    <a:pt x="64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3" name="Google Shape;11453;p136"/>
            <p:cNvSpPr/>
            <p:nvPr/>
          </p:nvSpPr>
          <p:spPr>
            <a:xfrm>
              <a:off x="6063916" y="1459050"/>
              <a:ext cx="269666" cy="190757"/>
            </a:xfrm>
            <a:custGeom>
              <a:avLst/>
              <a:gdLst/>
              <a:ahLst/>
              <a:cxnLst/>
              <a:rect l="l" t="t" r="r" b="b"/>
              <a:pathLst>
                <a:path w="5083" h="2267" extrusionOk="0">
                  <a:moveTo>
                    <a:pt x="0" y="0"/>
                  </a:moveTo>
                  <a:lnTo>
                    <a:pt x="2541" y="2267"/>
                  </a:lnTo>
                  <a:lnTo>
                    <a:pt x="50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4" name="Google Shape;11454;p136"/>
            <p:cNvSpPr/>
            <p:nvPr/>
          </p:nvSpPr>
          <p:spPr>
            <a:xfrm>
              <a:off x="6124873" y="1459050"/>
              <a:ext cx="147433" cy="104592"/>
            </a:xfrm>
            <a:custGeom>
              <a:avLst/>
              <a:gdLst/>
              <a:ahLst/>
              <a:cxnLst/>
              <a:rect l="l" t="t" r="r" b="b"/>
              <a:pathLst>
                <a:path w="2779" h="1243" extrusionOk="0">
                  <a:moveTo>
                    <a:pt x="0" y="0"/>
                  </a:moveTo>
                  <a:lnTo>
                    <a:pt x="1392" y="1242"/>
                  </a:lnTo>
                  <a:lnTo>
                    <a:pt x="27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5" name="Google Shape;11455;p136"/>
            <p:cNvSpPr/>
            <p:nvPr/>
          </p:nvSpPr>
          <p:spPr>
            <a:xfrm>
              <a:off x="6173734" y="1459050"/>
              <a:ext cx="49763" cy="35257"/>
            </a:xfrm>
            <a:custGeom>
              <a:avLst/>
              <a:gdLst/>
              <a:ahLst/>
              <a:cxnLst/>
              <a:rect l="l" t="t" r="r" b="b"/>
              <a:pathLst>
                <a:path w="938" h="419" extrusionOk="0">
                  <a:moveTo>
                    <a:pt x="1" y="0"/>
                  </a:moveTo>
                  <a:lnTo>
                    <a:pt x="471" y="419"/>
                  </a:lnTo>
                  <a:lnTo>
                    <a:pt x="9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6" name="Google Shape;11456;p136"/>
            <p:cNvSpPr/>
            <p:nvPr/>
          </p:nvSpPr>
          <p:spPr>
            <a:xfrm>
              <a:off x="5550527" y="1459050"/>
              <a:ext cx="342666" cy="242590"/>
            </a:xfrm>
            <a:custGeom>
              <a:avLst/>
              <a:gdLst/>
              <a:ahLst/>
              <a:cxnLst/>
              <a:rect l="l" t="t" r="r" b="b"/>
              <a:pathLst>
                <a:path w="6459" h="2883" extrusionOk="0">
                  <a:moveTo>
                    <a:pt x="0" y="0"/>
                  </a:moveTo>
                  <a:lnTo>
                    <a:pt x="3229" y="2883"/>
                  </a:lnTo>
                  <a:lnTo>
                    <a:pt x="64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7" name="Google Shape;11457;p136"/>
            <p:cNvSpPr/>
            <p:nvPr/>
          </p:nvSpPr>
          <p:spPr>
            <a:xfrm>
              <a:off x="5550527" y="1459050"/>
              <a:ext cx="342666" cy="242590"/>
            </a:xfrm>
            <a:custGeom>
              <a:avLst/>
              <a:gdLst/>
              <a:ahLst/>
              <a:cxnLst/>
              <a:rect l="l" t="t" r="r" b="b"/>
              <a:pathLst>
                <a:path w="6459" h="2883" extrusionOk="0">
                  <a:moveTo>
                    <a:pt x="0" y="0"/>
                  </a:moveTo>
                  <a:lnTo>
                    <a:pt x="3229" y="2883"/>
                  </a:lnTo>
                  <a:lnTo>
                    <a:pt x="64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8" name="Google Shape;11458;p136"/>
            <p:cNvSpPr/>
            <p:nvPr/>
          </p:nvSpPr>
          <p:spPr>
            <a:xfrm>
              <a:off x="5587027" y="1459050"/>
              <a:ext cx="269666" cy="190757"/>
            </a:xfrm>
            <a:custGeom>
              <a:avLst/>
              <a:gdLst/>
              <a:ahLst/>
              <a:cxnLst/>
              <a:rect l="l" t="t" r="r" b="b"/>
              <a:pathLst>
                <a:path w="5083" h="2267" extrusionOk="0">
                  <a:moveTo>
                    <a:pt x="0" y="0"/>
                  </a:moveTo>
                  <a:lnTo>
                    <a:pt x="2541" y="2267"/>
                  </a:lnTo>
                  <a:lnTo>
                    <a:pt x="50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9" name="Google Shape;11459;p136"/>
            <p:cNvSpPr/>
            <p:nvPr/>
          </p:nvSpPr>
          <p:spPr>
            <a:xfrm>
              <a:off x="5647984" y="1459050"/>
              <a:ext cx="147751" cy="104592"/>
            </a:xfrm>
            <a:custGeom>
              <a:avLst/>
              <a:gdLst/>
              <a:ahLst/>
              <a:cxnLst/>
              <a:rect l="l" t="t" r="r" b="b"/>
              <a:pathLst>
                <a:path w="2785" h="1243" extrusionOk="0">
                  <a:moveTo>
                    <a:pt x="0" y="0"/>
                  </a:moveTo>
                  <a:lnTo>
                    <a:pt x="1392" y="1242"/>
                  </a:lnTo>
                  <a:lnTo>
                    <a:pt x="27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0" name="Google Shape;11460;p136"/>
            <p:cNvSpPr/>
            <p:nvPr/>
          </p:nvSpPr>
          <p:spPr>
            <a:xfrm>
              <a:off x="5696846" y="1459050"/>
              <a:ext cx="49975" cy="35257"/>
            </a:xfrm>
            <a:custGeom>
              <a:avLst/>
              <a:gdLst/>
              <a:ahLst/>
              <a:cxnLst/>
              <a:rect l="l" t="t" r="r" b="b"/>
              <a:pathLst>
                <a:path w="942" h="419" extrusionOk="0">
                  <a:moveTo>
                    <a:pt x="1" y="0"/>
                  </a:moveTo>
                  <a:lnTo>
                    <a:pt x="471" y="419"/>
                  </a:lnTo>
                  <a:lnTo>
                    <a:pt x="9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61" name="Google Shape;11461;p136"/>
          <p:cNvGrpSpPr/>
          <p:nvPr/>
        </p:nvGrpSpPr>
        <p:grpSpPr>
          <a:xfrm>
            <a:off x="5483570" y="3354655"/>
            <a:ext cx="2860347" cy="320762"/>
            <a:chOff x="5483575" y="2533225"/>
            <a:chExt cx="2860347" cy="178251"/>
          </a:xfrm>
        </p:grpSpPr>
        <p:sp>
          <p:nvSpPr>
            <p:cNvPr id="11462" name="Google Shape;11462;p136"/>
            <p:cNvSpPr/>
            <p:nvPr/>
          </p:nvSpPr>
          <p:spPr>
            <a:xfrm>
              <a:off x="5483575" y="2533225"/>
              <a:ext cx="2860347" cy="178251"/>
            </a:xfrm>
            <a:custGeom>
              <a:avLst/>
              <a:gdLst/>
              <a:ahLst/>
              <a:cxnLst/>
              <a:rect l="l" t="t" r="r" b="b"/>
              <a:pathLst>
                <a:path w="75821" h="4725" extrusionOk="0">
                  <a:moveTo>
                    <a:pt x="0" y="0"/>
                  </a:moveTo>
                  <a:lnTo>
                    <a:pt x="0" y="4725"/>
                  </a:lnTo>
                  <a:lnTo>
                    <a:pt x="75821" y="4725"/>
                  </a:lnTo>
                  <a:lnTo>
                    <a:pt x="758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3" name="Google Shape;11463;p136"/>
            <p:cNvSpPr/>
            <p:nvPr/>
          </p:nvSpPr>
          <p:spPr>
            <a:xfrm>
              <a:off x="5502928" y="2566763"/>
              <a:ext cx="107554" cy="107629"/>
            </a:xfrm>
            <a:custGeom>
              <a:avLst/>
              <a:gdLst/>
              <a:ahLst/>
              <a:cxnLst/>
              <a:rect l="l" t="t" r="r" b="b"/>
              <a:pathLst>
                <a:path w="2851" h="2853" extrusionOk="0">
                  <a:moveTo>
                    <a:pt x="1428" y="1"/>
                  </a:moveTo>
                  <a:lnTo>
                    <a:pt x="0" y="1429"/>
                  </a:lnTo>
                  <a:lnTo>
                    <a:pt x="1428" y="2852"/>
                  </a:lnTo>
                  <a:lnTo>
                    <a:pt x="2850" y="1429"/>
                  </a:lnTo>
                  <a:lnTo>
                    <a:pt x="14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4" name="Google Shape;11464;p136"/>
            <p:cNvSpPr/>
            <p:nvPr/>
          </p:nvSpPr>
          <p:spPr>
            <a:xfrm>
              <a:off x="5527110" y="2590794"/>
              <a:ext cx="59379" cy="59606"/>
            </a:xfrm>
            <a:custGeom>
              <a:avLst/>
              <a:gdLst/>
              <a:ahLst/>
              <a:cxnLst/>
              <a:rect l="l" t="t" r="r" b="b"/>
              <a:pathLst>
                <a:path w="1574" h="1580" extrusionOk="0">
                  <a:moveTo>
                    <a:pt x="787" y="1"/>
                  </a:moveTo>
                  <a:lnTo>
                    <a:pt x="0" y="792"/>
                  </a:lnTo>
                  <a:lnTo>
                    <a:pt x="787" y="1579"/>
                  </a:lnTo>
                  <a:lnTo>
                    <a:pt x="1574" y="792"/>
                  </a:lnTo>
                  <a:lnTo>
                    <a:pt x="78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5" name="Google Shape;11465;p136"/>
            <p:cNvSpPr/>
            <p:nvPr/>
          </p:nvSpPr>
          <p:spPr>
            <a:xfrm>
              <a:off x="5542917" y="2606601"/>
              <a:ext cx="27728" cy="27954"/>
            </a:xfrm>
            <a:custGeom>
              <a:avLst/>
              <a:gdLst/>
              <a:ahLst/>
              <a:cxnLst/>
              <a:rect l="l" t="t" r="r" b="b"/>
              <a:pathLst>
                <a:path w="735" h="741" extrusionOk="0">
                  <a:moveTo>
                    <a:pt x="368" y="0"/>
                  </a:moveTo>
                  <a:lnTo>
                    <a:pt x="1" y="373"/>
                  </a:lnTo>
                  <a:lnTo>
                    <a:pt x="368" y="740"/>
                  </a:lnTo>
                  <a:lnTo>
                    <a:pt x="735" y="373"/>
                  </a:lnTo>
                  <a:lnTo>
                    <a:pt x="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6" name="Google Shape;11466;p136"/>
            <p:cNvSpPr/>
            <p:nvPr/>
          </p:nvSpPr>
          <p:spPr>
            <a:xfrm>
              <a:off x="5643493" y="2566763"/>
              <a:ext cx="107554" cy="107629"/>
            </a:xfrm>
            <a:custGeom>
              <a:avLst/>
              <a:gdLst/>
              <a:ahLst/>
              <a:cxnLst/>
              <a:rect l="l" t="t" r="r" b="b"/>
              <a:pathLst>
                <a:path w="2851" h="2853" extrusionOk="0">
                  <a:moveTo>
                    <a:pt x="1428" y="1"/>
                  </a:moveTo>
                  <a:lnTo>
                    <a:pt x="0" y="1429"/>
                  </a:lnTo>
                  <a:lnTo>
                    <a:pt x="1428" y="2852"/>
                  </a:lnTo>
                  <a:lnTo>
                    <a:pt x="2850" y="1429"/>
                  </a:lnTo>
                  <a:lnTo>
                    <a:pt x="14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7" name="Google Shape;11467;p136"/>
            <p:cNvSpPr/>
            <p:nvPr/>
          </p:nvSpPr>
          <p:spPr>
            <a:xfrm>
              <a:off x="5667448" y="2590794"/>
              <a:ext cx="59606" cy="59606"/>
            </a:xfrm>
            <a:custGeom>
              <a:avLst/>
              <a:gdLst/>
              <a:ahLst/>
              <a:cxnLst/>
              <a:rect l="l" t="t" r="r" b="b"/>
              <a:pathLst>
                <a:path w="1580" h="1580" extrusionOk="0">
                  <a:moveTo>
                    <a:pt x="793" y="1"/>
                  </a:moveTo>
                  <a:lnTo>
                    <a:pt x="1" y="792"/>
                  </a:lnTo>
                  <a:lnTo>
                    <a:pt x="793" y="1579"/>
                  </a:lnTo>
                  <a:lnTo>
                    <a:pt x="1579" y="792"/>
                  </a:lnTo>
                  <a:lnTo>
                    <a:pt x="7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8" name="Google Shape;11468;p136"/>
            <p:cNvSpPr/>
            <p:nvPr/>
          </p:nvSpPr>
          <p:spPr>
            <a:xfrm>
              <a:off x="5683293" y="2606601"/>
              <a:ext cx="27917" cy="27954"/>
            </a:xfrm>
            <a:custGeom>
              <a:avLst/>
              <a:gdLst/>
              <a:ahLst/>
              <a:cxnLst/>
              <a:rect l="l" t="t" r="r" b="b"/>
              <a:pathLst>
                <a:path w="740" h="741" extrusionOk="0">
                  <a:moveTo>
                    <a:pt x="373" y="0"/>
                  </a:moveTo>
                  <a:lnTo>
                    <a:pt x="1" y="373"/>
                  </a:lnTo>
                  <a:lnTo>
                    <a:pt x="373" y="740"/>
                  </a:lnTo>
                  <a:lnTo>
                    <a:pt x="740" y="373"/>
                  </a:lnTo>
                  <a:lnTo>
                    <a:pt x="3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9" name="Google Shape;11469;p136"/>
            <p:cNvSpPr/>
            <p:nvPr/>
          </p:nvSpPr>
          <p:spPr>
            <a:xfrm>
              <a:off x="5784020" y="2566763"/>
              <a:ext cx="107592" cy="107629"/>
            </a:xfrm>
            <a:custGeom>
              <a:avLst/>
              <a:gdLst/>
              <a:ahLst/>
              <a:cxnLst/>
              <a:rect l="l" t="t" r="r" b="b"/>
              <a:pathLst>
                <a:path w="2852" h="2853" extrusionOk="0">
                  <a:moveTo>
                    <a:pt x="1423" y="1"/>
                  </a:moveTo>
                  <a:lnTo>
                    <a:pt x="1" y="1429"/>
                  </a:lnTo>
                  <a:lnTo>
                    <a:pt x="1423" y="2852"/>
                  </a:lnTo>
                  <a:lnTo>
                    <a:pt x="2851" y="1429"/>
                  </a:lnTo>
                  <a:lnTo>
                    <a:pt x="14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0" name="Google Shape;11470;p136"/>
            <p:cNvSpPr/>
            <p:nvPr/>
          </p:nvSpPr>
          <p:spPr>
            <a:xfrm>
              <a:off x="5808013" y="2590794"/>
              <a:ext cx="59417" cy="59606"/>
            </a:xfrm>
            <a:custGeom>
              <a:avLst/>
              <a:gdLst/>
              <a:ahLst/>
              <a:cxnLst/>
              <a:rect l="l" t="t" r="r" b="b"/>
              <a:pathLst>
                <a:path w="1575" h="1580" extrusionOk="0">
                  <a:moveTo>
                    <a:pt x="787" y="1"/>
                  </a:moveTo>
                  <a:lnTo>
                    <a:pt x="1" y="792"/>
                  </a:lnTo>
                  <a:lnTo>
                    <a:pt x="787" y="1579"/>
                  </a:lnTo>
                  <a:lnTo>
                    <a:pt x="1574" y="792"/>
                  </a:lnTo>
                  <a:lnTo>
                    <a:pt x="78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1" name="Google Shape;11471;p136"/>
            <p:cNvSpPr/>
            <p:nvPr/>
          </p:nvSpPr>
          <p:spPr>
            <a:xfrm>
              <a:off x="5823858" y="2606601"/>
              <a:ext cx="27728" cy="27954"/>
            </a:xfrm>
            <a:custGeom>
              <a:avLst/>
              <a:gdLst/>
              <a:ahLst/>
              <a:cxnLst/>
              <a:rect l="l" t="t" r="r" b="b"/>
              <a:pathLst>
                <a:path w="735" h="741" extrusionOk="0">
                  <a:moveTo>
                    <a:pt x="367" y="0"/>
                  </a:moveTo>
                  <a:lnTo>
                    <a:pt x="0" y="373"/>
                  </a:lnTo>
                  <a:lnTo>
                    <a:pt x="367" y="740"/>
                  </a:lnTo>
                  <a:lnTo>
                    <a:pt x="734" y="373"/>
                  </a:lnTo>
                  <a:lnTo>
                    <a:pt x="3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2" name="Google Shape;11472;p136"/>
            <p:cNvSpPr/>
            <p:nvPr/>
          </p:nvSpPr>
          <p:spPr>
            <a:xfrm>
              <a:off x="5924358" y="2566763"/>
              <a:ext cx="107592" cy="107629"/>
            </a:xfrm>
            <a:custGeom>
              <a:avLst/>
              <a:gdLst/>
              <a:ahLst/>
              <a:cxnLst/>
              <a:rect l="l" t="t" r="r" b="b"/>
              <a:pathLst>
                <a:path w="2852" h="2853" extrusionOk="0">
                  <a:moveTo>
                    <a:pt x="1429" y="1"/>
                  </a:moveTo>
                  <a:lnTo>
                    <a:pt x="0" y="1429"/>
                  </a:lnTo>
                  <a:lnTo>
                    <a:pt x="1429" y="2852"/>
                  </a:lnTo>
                  <a:lnTo>
                    <a:pt x="2852" y="1429"/>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3" name="Google Shape;11473;p136"/>
            <p:cNvSpPr/>
            <p:nvPr/>
          </p:nvSpPr>
          <p:spPr>
            <a:xfrm>
              <a:off x="5948578" y="2590794"/>
              <a:ext cx="59417" cy="59606"/>
            </a:xfrm>
            <a:custGeom>
              <a:avLst/>
              <a:gdLst/>
              <a:ahLst/>
              <a:cxnLst/>
              <a:rect l="l" t="t" r="r" b="b"/>
              <a:pathLst>
                <a:path w="1575" h="1580" extrusionOk="0">
                  <a:moveTo>
                    <a:pt x="787" y="1"/>
                  </a:moveTo>
                  <a:lnTo>
                    <a:pt x="1" y="792"/>
                  </a:lnTo>
                  <a:lnTo>
                    <a:pt x="787" y="1579"/>
                  </a:lnTo>
                  <a:lnTo>
                    <a:pt x="1574" y="792"/>
                  </a:lnTo>
                  <a:lnTo>
                    <a:pt x="78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4" name="Google Shape;11474;p136"/>
            <p:cNvSpPr/>
            <p:nvPr/>
          </p:nvSpPr>
          <p:spPr>
            <a:xfrm>
              <a:off x="5964423" y="2606601"/>
              <a:ext cx="27728" cy="27954"/>
            </a:xfrm>
            <a:custGeom>
              <a:avLst/>
              <a:gdLst/>
              <a:ahLst/>
              <a:cxnLst/>
              <a:rect l="l" t="t" r="r" b="b"/>
              <a:pathLst>
                <a:path w="735" h="741" extrusionOk="0">
                  <a:moveTo>
                    <a:pt x="367" y="0"/>
                  </a:moveTo>
                  <a:lnTo>
                    <a:pt x="0" y="373"/>
                  </a:lnTo>
                  <a:lnTo>
                    <a:pt x="367" y="740"/>
                  </a:lnTo>
                  <a:lnTo>
                    <a:pt x="734" y="373"/>
                  </a:lnTo>
                  <a:lnTo>
                    <a:pt x="3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5" name="Google Shape;11475;p136"/>
            <p:cNvSpPr/>
            <p:nvPr/>
          </p:nvSpPr>
          <p:spPr>
            <a:xfrm>
              <a:off x="5617085" y="2571667"/>
              <a:ext cx="23088" cy="22861"/>
            </a:xfrm>
            <a:custGeom>
              <a:avLst/>
              <a:gdLst/>
              <a:ahLst/>
              <a:cxnLst/>
              <a:rect l="l" t="t" r="r" b="b"/>
              <a:pathLst>
                <a:path w="612" h="606" extrusionOk="0">
                  <a:moveTo>
                    <a:pt x="306" y="1"/>
                  </a:moveTo>
                  <a:cubicBezTo>
                    <a:pt x="141" y="1"/>
                    <a:pt x="1" y="135"/>
                    <a:pt x="1" y="300"/>
                  </a:cubicBezTo>
                  <a:cubicBezTo>
                    <a:pt x="1" y="472"/>
                    <a:pt x="141" y="606"/>
                    <a:pt x="306" y="606"/>
                  </a:cubicBezTo>
                  <a:cubicBezTo>
                    <a:pt x="472" y="606"/>
                    <a:pt x="612" y="472"/>
                    <a:pt x="612" y="300"/>
                  </a:cubicBezTo>
                  <a:cubicBezTo>
                    <a:pt x="612" y="135"/>
                    <a:pt x="472" y="1"/>
                    <a:pt x="3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6" name="Google Shape;11476;p136"/>
            <p:cNvSpPr/>
            <p:nvPr/>
          </p:nvSpPr>
          <p:spPr>
            <a:xfrm>
              <a:off x="5617085" y="2645496"/>
              <a:ext cx="23088" cy="22824"/>
            </a:xfrm>
            <a:custGeom>
              <a:avLst/>
              <a:gdLst/>
              <a:ahLst/>
              <a:cxnLst/>
              <a:rect l="l" t="t" r="r" b="b"/>
              <a:pathLst>
                <a:path w="612" h="605" extrusionOk="0">
                  <a:moveTo>
                    <a:pt x="306" y="0"/>
                  </a:moveTo>
                  <a:cubicBezTo>
                    <a:pt x="141" y="0"/>
                    <a:pt x="1" y="134"/>
                    <a:pt x="1" y="304"/>
                  </a:cubicBezTo>
                  <a:cubicBezTo>
                    <a:pt x="1" y="471"/>
                    <a:pt x="141" y="605"/>
                    <a:pt x="306" y="605"/>
                  </a:cubicBezTo>
                  <a:cubicBezTo>
                    <a:pt x="472" y="605"/>
                    <a:pt x="612" y="471"/>
                    <a:pt x="612" y="304"/>
                  </a:cubicBezTo>
                  <a:cubicBezTo>
                    <a:pt x="612" y="134"/>
                    <a:pt x="472" y="0"/>
                    <a:pt x="3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7" name="Google Shape;11477;p136"/>
            <p:cNvSpPr/>
            <p:nvPr/>
          </p:nvSpPr>
          <p:spPr>
            <a:xfrm>
              <a:off x="5754330" y="2572233"/>
              <a:ext cx="22899" cy="22899"/>
            </a:xfrm>
            <a:custGeom>
              <a:avLst/>
              <a:gdLst/>
              <a:ahLst/>
              <a:cxnLst/>
              <a:rect l="l" t="t" r="r" b="b"/>
              <a:pathLst>
                <a:path w="607" h="607" extrusionOk="0">
                  <a:moveTo>
                    <a:pt x="301" y="1"/>
                  </a:moveTo>
                  <a:cubicBezTo>
                    <a:pt x="136" y="1"/>
                    <a:pt x="0" y="135"/>
                    <a:pt x="0" y="306"/>
                  </a:cubicBezTo>
                  <a:cubicBezTo>
                    <a:pt x="0" y="472"/>
                    <a:pt x="136" y="607"/>
                    <a:pt x="301" y="607"/>
                  </a:cubicBezTo>
                  <a:cubicBezTo>
                    <a:pt x="471" y="607"/>
                    <a:pt x="607" y="472"/>
                    <a:pt x="607" y="306"/>
                  </a:cubicBezTo>
                  <a:cubicBezTo>
                    <a:pt x="607" y="135"/>
                    <a:pt x="471" y="1"/>
                    <a:pt x="3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8" name="Google Shape;11478;p136"/>
            <p:cNvSpPr/>
            <p:nvPr/>
          </p:nvSpPr>
          <p:spPr>
            <a:xfrm>
              <a:off x="5754330" y="2646024"/>
              <a:ext cx="22899" cy="22899"/>
            </a:xfrm>
            <a:custGeom>
              <a:avLst/>
              <a:gdLst/>
              <a:ahLst/>
              <a:cxnLst/>
              <a:rect l="l" t="t" r="r" b="b"/>
              <a:pathLst>
                <a:path w="607" h="607" extrusionOk="0">
                  <a:moveTo>
                    <a:pt x="301" y="1"/>
                  </a:moveTo>
                  <a:cubicBezTo>
                    <a:pt x="136" y="1"/>
                    <a:pt x="0" y="135"/>
                    <a:pt x="0" y="306"/>
                  </a:cubicBezTo>
                  <a:cubicBezTo>
                    <a:pt x="0" y="472"/>
                    <a:pt x="136" y="607"/>
                    <a:pt x="301" y="607"/>
                  </a:cubicBezTo>
                  <a:cubicBezTo>
                    <a:pt x="471" y="607"/>
                    <a:pt x="607" y="472"/>
                    <a:pt x="607" y="306"/>
                  </a:cubicBezTo>
                  <a:cubicBezTo>
                    <a:pt x="607" y="135"/>
                    <a:pt x="471" y="1"/>
                    <a:pt x="3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9" name="Google Shape;11479;p136"/>
            <p:cNvSpPr/>
            <p:nvPr/>
          </p:nvSpPr>
          <p:spPr>
            <a:xfrm>
              <a:off x="5891386" y="2572874"/>
              <a:ext cx="22899" cy="22824"/>
            </a:xfrm>
            <a:custGeom>
              <a:avLst/>
              <a:gdLst/>
              <a:ahLst/>
              <a:cxnLst/>
              <a:rect l="l" t="t" r="r" b="b"/>
              <a:pathLst>
                <a:path w="607" h="605" extrusionOk="0">
                  <a:moveTo>
                    <a:pt x="306" y="0"/>
                  </a:moveTo>
                  <a:cubicBezTo>
                    <a:pt x="135" y="0"/>
                    <a:pt x="0" y="134"/>
                    <a:pt x="0" y="304"/>
                  </a:cubicBezTo>
                  <a:cubicBezTo>
                    <a:pt x="0" y="471"/>
                    <a:pt x="135" y="605"/>
                    <a:pt x="306" y="605"/>
                  </a:cubicBezTo>
                  <a:cubicBezTo>
                    <a:pt x="471" y="605"/>
                    <a:pt x="606" y="471"/>
                    <a:pt x="606" y="304"/>
                  </a:cubicBezTo>
                  <a:cubicBezTo>
                    <a:pt x="606" y="134"/>
                    <a:pt x="471" y="0"/>
                    <a:pt x="3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0" name="Google Shape;11480;p136"/>
            <p:cNvSpPr/>
            <p:nvPr/>
          </p:nvSpPr>
          <p:spPr>
            <a:xfrm>
              <a:off x="5891386" y="2646665"/>
              <a:ext cx="22899" cy="22824"/>
            </a:xfrm>
            <a:custGeom>
              <a:avLst/>
              <a:gdLst/>
              <a:ahLst/>
              <a:cxnLst/>
              <a:rect l="l" t="t" r="r" b="b"/>
              <a:pathLst>
                <a:path w="607" h="605" extrusionOk="0">
                  <a:moveTo>
                    <a:pt x="306" y="0"/>
                  </a:moveTo>
                  <a:cubicBezTo>
                    <a:pt x="135" y="0"/>
                    <a:pt x="0" y="134"/>
                    <a:pt x="0" y="304"/>
                  </a:cubicBezTo>
                  <a:cubicBezTo>
                    <a:pt x="0" y="471"/>
                    <a:pt x="135" y="605"/>
                    <a:pt x="306" y="605"/>
                  </a:cubicBezTo>
                  <a:cubicBezTo>
                    <a:pt x="471" y="605"/>
                    <a:pt x="606" y="471"/>
                    <a:pt x="606" y="304"/>
                  </a:cubicBezTo>
                  <a:cubicBezTo>
                    <a:pt x="606" y="134"/>
                    <a:pt x="471" y="0"/>
                    <a:pt x="3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1" name="Google Shape;11481;p136"/>
            <p:cNvSpPr/>
            <p:nvPr/>
          </p:nvSpPr>
          <p:spPr>
            <a:xfrm>
              <a:off x="6038402" y="2572874"/>
              <a:ext cx="22861" cy="22824"/>
            </a:xfrm>
            <a:custGeom>
              <a:avLst/>
              <a:gdLst/>
              <a:ahLst/>
              <a:cxnLst/>
              <a:rect l="l" t="t" r="r" b="b"/>
              <a:pathLst>
                <a:path w="606" h="605" extrusionOk="0">
                  <a:moveTo>
                    <a:pt x="306" y="0"/>
                  </a:moveTo>
                  <a:cubicBezTo>
                    <a:pt x="134" y="0"/>
                    <a:pt x="0" y="134"/>
                    <a:pt x="0" y="304"/>
                  </a:cubicBezTo>
                  <a:cubicBezTo>
                    <a:pt x="0" y="471"/>
                    <a:pt x="134" y="605"/>
                    <a:pt x="306" y="605"/>
                  </a:cubicBezTo>
                  <a:cubicBezTo>
                    <a:pt x="471" y="605"/>
                    <a:pt x="605" y="471"/>
                    <a:pt x="605" y="304"/>
                  </a:cubicBezTo>
                  <a:cubicBezTo>
                    <a:pt x="605" y="134"/>
                    <a:pt x="471" y="0"/>
                    <a:pt x="3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2" name="Google Shape;11482;p136"/>
            <p:cNvSpPr/>
            <p:nvPr/>
          </p:nvSpPr>
          <p:spPr>
            <a:xfrm>
              <a:off x="6038402" y="2646665"/>
              <a:ext cx="22861" cy="22824"/>
            </a:xfrm>
            <a:custGeom>
              <a:avLst/>
              <a:gdLst/>
              <a:ahLst/>
              <a:cxnLst/>
              <a:rect l="l" t="t" r="r" b="b"/>
              <a:pathLst>
                <a:path w="606" h="605" extrusionOk="0">
                  <a:moveTo>
                    <a:pt x="306" y="0"/>
                  </a:moveTo>
                  <a:cubicBezTo>
                    <a:pt x="134" y="0"/>
                    <a:pt x="0" y="134"/>
                    <a:pt x="0" y="304"/>
                  </a:cubicBezTo>
                  <a:cubicBezTo>
                    <a:pt x="0" y="471"/>
                    <a:pt x="134" y="605"/>
                    <a:pt x="306" y="605"/>
                  </a:cubicBezTo>
                  <a:cubicBezTo>
                    <a:pt x="471" y="605"/>
                    <a:pt x="605" y="471"/>
                    <a:pt x="605" y="304"/>
                  </a:cubicBezTo>
                  <a:cubicBezTo>
                    <a:pt x="605" y="134"/>
                    <a:pt x="471" y="0"/>
                    <a:pt x="3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3" name="Google Shape;11483;p136"/>
            <p:cNvSpPr/>
            <p:nvPr/>
          </p:nvSpPr>
          <p:spPr>
            <a:xfrm>
              <a:off x="6072355" y="2566763"/>
              <a:ext cx="107629" cy="107629"/>
            </a:xfrm>
            <a:custGeom>
              <a:avLst/>
              <a:gdLst/>
              <a:ahLst/>
              <a:cxnLst/>
              <a:rect l="l" t="t" r="r" b="b"/>
              <a:pathLst>
                <a:path w="2853" h="2853" extrusionOk="0">
                  <a:moveTo>
                    <a:pt x="1429" y="1"/>
                  </a:moveTo>
                  <a:lnTo>
                    <a:pt x="1" y="1429"/>
                  </a:lnTo>
                  <a:lnTo>
                    <a:pt x="1429" y="2852"/>
                  </a:lnTo>
                  <a:lnTo>
                    <a:pt x="2852" y="1429"/>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4" name="Google Shape;11484;p136"/>
            <p:cNvSpPr/>
            <p:nvPr/>
          </p:nvSpPr>
          <p:spPr>
            <a:xfrm>
              <a:off x="6096348" y="2590794"/>
              <a:ext cx="59606" cy="59606"/>
            </a:xfrm>
            <a:custGeom>
              <a:avLst/>
              <a:gdLst/>
              <a:ahLst/>
              <a:cxnLst/>
              <a:rect l="l" t="t" r="r" b="b"/>
              <a:pathLst>
                <a:path w="1580" h="1580" extrusionOk="0">
                  <a:moveTo>
                    <a:pt x="793" y="1"/>
                  </a:moveTo>
                  <a:lnTo>
                    <a:pt x="1" y="792"/>
                  </a:lnTo>
                  <a:lnTo>
                    <a:pt x="793" y="1579"/>
                  </a:lnTo>
                  <a:lnTo>
                    <a:pt x="1579" y="792"/>
                  </a:lnTo>
                  <a:lnTo>
                    <a:pt x="7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5" name="Google Shape;11485;p136"/>
            <p:cNvSpPr/>
            <p:nvPr/>
          </p:nvSpPr>
          <p:spPr>
            <a:xfrm>
              <a:off x="6112193" y="2606601"/>
              <a:ext cx="27954" cy="27954"/>
            </a:xfrm>
            <a:custGeom>
              <a:avLst/>
              <a:gdLst/>
              <a:ahLst/>
              <a:cxnLst/>
              <a:rect l="l" t="t" r="r" b="b"/>
              <a:pathLst>
                <a:path w="741" h="741" extrusionOk="0">
                  <a:moveTo>
                    <a:pt x="373" y="0"/>
                  </a:moveTo>
                  <a:lnTo>
                    <a:pt x="0" y="373"/>
                  </a:lnTo>
                  <a:lnTo>
                    <a:pt x="373" y="740"/>
                  </a:lnTo>
                  <a:lnTo>
                    <a:pt x="741" y="373"/>
                  </a:lnTo>
                  <a:lnTo>
                    <a:pt x="3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6" name="Google Shape;11486;p136"/>
            <p:cNvSpPr/>
            <p:nvPr/>
          </p:nvSpPr>
          <p:spPr>
            <a:xfrm>
              <a:off x="6212920" y="2566763"/>
              <a:ext cx="107629" cy="107629"/>
            </a:xfrm>
            <a:custGeom>
              <a:avLst/>
              <a:gdLst/>
              <a:ahLst/>
              <a:cxnLst/>
              <a:rect l="l" t="t" r="r" b="b"/>
              <a:pathLst>
                <a:path w="2853" h="2853" extrusionOk="0">
                  <a:moveTo>
                    <a:pt x="1424" y="1"/>
                  </a:moveTo>
                  <a:lnTo>
                    <a:pt x="1" y="1429"/>
                  </a:lnTo>
                  <a:lnTo>
                    <a:pt x="1424" y="2852"/>
                  </a:lnTo>
                  <a:lnTo>
                    <a:pt x="2852" y="1429"/>
                  </a:lnTo>
                  <a:lnTo>
                    <a:pt x="14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7" name="Google Shape;11487;p136"/>
            <p:cNvSpPr/>
            <p:nvPr/>
          </p:nvSpPr>
          <p:spPr>
            <a:xfrm>
              <a:off x="6236913" y="2590794"/>
              <a:ext cx="59568" cy="59606"/>
            </a:xfrm>
            <a:custGeom>
              <a:avLst/>
              <a:gdLst/>
              <a:ahLst/>
              <a:cxnLst/>
              <a:rect l="l" t="t" r="r" b="b"/>
              <a:pathLst>
                <a:path w="1579" h="1580" extrusionOk="0">
                  <a:moveTo>
                    <a:pt x="788" y="1"/>
                  </a:moveTo>
                  <a:lnTo>
                    <a:pt x="0" y="792"/>
                  </a:lnTo>
                  <a:lnTo>
                    <a:pt x="788" y="1579"/>
                  </a:lnTo>
                  <a:lnTo>
                    <a:pt x="1579" y="792"/>
                  </a:lnTo>
                  <a:lnTo>
                    <a:pt x="7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8" name="Google Shape;11488;p136"/>
            <p:cNvSpPr/>
            <p:nvPr/>
          </p:nvSpPr>
          <p:spPr>
            <a:xfrm>
              <a:off x="6252757" y="2606601"/>
              <a:ext cx="27954" cy="27954"/>
            </a:xfrm>
            <a:custGeom>
              <a:avLst/>
              <a:gdLst/>
              <a:ahLst/>
              <a:cxnLst/>
              <a:rect l="l" t="t" r="r" b="b"/>
              <a:pathLst>
                <a:path w="741" h="741" extrusionOk="0">
                  <a:moveTo>
                    <a:pt x="368" y="0"/>
                  </a:moveTo>
                  <a:lnTo>
                    <a:pt x="0" y="373"/>
                  </a:lnTo>
                  <a:lnTo>
                    <a:pt x="368" y="740"/>
                  </a:lnTo>
                  <a:lnTo>
                    <a:pt x="740" y="373"/>
                  </a:lnTo>
                  <a:lnTo>
                    <a:pt x="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9" name="Google Shape;11489;p136"/>
            <p:cNvSpPr/>
            <p:nvPr/>
          </p:nvSpPr>
          <p:spPr>
            <a:xfrm>
              <a:off x="6353484" y="2566763"/>
              <a:ext cx="107592" cy="107629"/>
            </a:xfrm>
            <a:custGeom>
              <a:avLst/>
              <a:gdLst/>
              <a:ahLst/>
              <a:cxnLst/>
              <a:rect l="l" t="t" r="r" b="b"/>
              <a:pathLst>
                <a:path w="2852" h="2853" extrusionOk="0">
                  <a:moveTo>
                    <a:pt x="1424" y="1"/>
                  </a:moveTo>
                  <a:lnTo>
                    <a:pt x="0" y="1429"/>
                  </a:lnTo>
                  <a:lnTo>
                    <a:pt x="1424" y="2852"/>
                  </a:lnTo>
                  <a:lnTo>
                    <a:pt x="2852" y="1429"/>
                  </a:lnTo>
                  <a:lnTo>
                    <a:pt x="14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0" name="Google Shape;11490;p136"/>
            <p:cNvSpPr/>
            <p:nvPr/>
          </p:nvSpPr>
          <p:spPr>
            <a:xfrm>
              <a:off x="6377478" y="2590794"/>
              <a:ext cx="59379" cy="59606"/>
            </a:xfrm>
            <a:custGeom>
              <a:avLst/>
              <a:gdLst/>
              <a:ahLst/>
              <a:cxnLst/>
              <a:rect l="l" t="t" r="r" b="b"/>
              <a:pathLst>
                <a:path w="1574" h="1580" extrusionOk="0">
                  <a:moveTo>
                    <a:pt x="788" y="1"/>
                  </a:moveTo>
                  <a:lnTo>
                    <a:pt x="0" y="792"/>
                  </a:lnTo>
                  <a:lnTo>
                    <a:pt x="788" y="1579"/>
                  </a:lnTo>
                  <a:lnTo>
                    <a:pt x="1574" y="792"/>
                  </a:lnTo>
                  <a:lnTo>
                    <a:pt x="7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1" name="Google Shape;11491;p136"/>
            <p:cNvSpPr/>
            <p:nvPr/>
          </p:nvSpPr>
          <p:spPr>
            <a:xfrm>
              <a:off x="6393322" y="2606601"/>
              <a:ext cx="27690" cy="27954"/>
            </a:xfrm>
            <a:custGeom>
              <a:avLst/>
              <a:gdLst/>
              <a:ahLst/>
              <a:cxnLst/>
              <a:rect l="l" t="t" r="r" b="b"/>
              <a:pathLst>
                <a:path w="734" h="741" extrusionOk="0">
                  <a:moveTo>
                    <a:pt x="368" y="0"/>
                  </a:moveTo>
                  <a:lnTo>
                    <a:pt x="0" y="373"/>
                  </a:lnTo>
                  <a:lnTo>
                    <a:pt x="368" y="740"/>
                  </a:lnTo>
                  <a:lnTo>
                    <a:pt x="734" y="373"/>
                  </a:lnTo>
                  <a:lnTo>
                    <a:pt x="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2" name="Google Shape;11492;p136"/>
            <p:cNvSpPr/>
            <p:nvPr/>
          </p:nvSpPr>
          <p:spPr>
            <a:xfrm>
              <a:off x="6493860" y="2566763"/>
              <a:ext cx="107554" cy="107629"/>
            </a:xfrm>
            <a:custGeom>
              <a:avLst/>
              <a:gdLst/>
              <a:ahLst/>
              <a:cxnLst/>
              <a:rect l="l" t="t" r="r" b="b"/>
              <a:pathLst>
                <a:path w="2851" h="2853" extrusionOk="0">
                  <a:moveTo>
                    <a:pt x="1428" y="1"/>
                  </a:moveTo>
                  <a:lnTo>
                    <a:pt x="0" y="1429"/>
                  </a:lnTo>
                  <a:lnTo>
                    <a:pt x="1428" y="2852"/>
                  </a:lnTo>
                  <a:lnTo>
                    <a:pt x="2850" y="1429"/>
                  </a:lnTo>
                  <a:lnTo>
                    <a:pt x="14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3" name="Google Shape;11493;p136"/>
            <p:cNvSpPr/>
            <p:nvPr/>
          </p:nvSpPr>
          <p:spPr>
            <a:xfrm>
              <a:off x="6518042" y="2590794"/>
              <a:ext cx="59379" cy="59606"/>
            </a:xfrm>
            <a:custGeom>
              <a:avLst/>
              <a:gdLst/>
              <a:ahLst/>
              <a:cxnLst/>
              <a:rect l="l" t="t" r="r" b="b"/>
              <a:pathLst>
                <a:path w="1574" h="1580" extrusionOk="0">
                  <a:moveTo>
                    <a:pt x="787" y="1"/>
                  </a:moveTo>
                  <a:lnTo>
                    <a:pt x="0" y="792"/>
                  </a:lnTo>
                  <a:lnTo>
                    <a:pt x="787" y="1579"/>
                  </a:lnTo>
                  <a:lnTo>
                    <a:pt x="1574" y="792"/>
                  </a:lnTo>
                  <a:lnTo>
                    <a:pt x="78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4" name="Google Shape;11494;p136"/>
            <p:cNvSpPr/>
            <p:nvPr/>
          </p:nvSpPr>
          <p:spPr>
            <a:xfrm>
              <a:off x="6533849" y="2606601"/>
              <a:ext cx="27728" cy="27954"/>
            </a:xfrm>
            <a:custGeom>
              <a:avLst/>
              <a:gdLst/>
              <a:ahLst/>
              <a:cxnLst/>
              <a:rect l="l" t="t" r="r" b="b"/>
              <a:pathLst>
                <a:path w="735" h="741" extrusionOk="0">
                  <a:moveTo>
                    <a:pt x="368" y="0"/>
                  </a:moveTo>
                  <a:lnTo>
                    <a:pt x="1" y="373"/>
                  </a:lnTo>
                  <a:lnTo>
                    <a:pt x="368" y="740"/>
                  </a:lnTo>
                  <a:lnTo>
                    <a:pt x="735" y="373"/>
                  </a:lnTo>
                  <a:lnTo>
                    <a:pt x="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5" name="Google Shape;11495;p136"/>
            <p:cNvSpPr/>
            <p:nvPr/>
          </p:nvSpPr>
          <p:spPr>
            <a:xfrm>
              <a:off x="6186549" y="2571667"/>
              <a:ext cx="22899" cy="22861"/>
            </a:xfrm>
            <a:custGeom>
              <a:avLst/>
              <a:gdLst/>
              <a:ahLst/>
              <a:cxnLst/>
              <a:rect l="l" t="t" r="r" b="b"/>
              <a:pathLst>
                <a:path w="607" h="606" extrusionOk="0">
                  <a:moveTo>
                    <a:pt x="306" y="1"/>
                  </a:moveTo>
                  <a:cubicBezTo>
                    <a:pt x="136" y="1"/>
                    <a:pt x="0" y="135"/>
                    <a:pt x="0" y="300"/>
                  </a:cubicBezTo>
                  <a:cubicBezTo>
                    <a:pt x="0" y="472"/>
                    <a:pt x="136" y="606"/>
                    <a:pt x="306" y="606"/>
                  </a:cubicBezTo>
                  <a:cubicBezTo>
                    <a:pt x="471" y="606"/>
                    <a:pt x="606" y="472"/>
                    <a:pt x="606" y="300"/>
                  </a:cubicBezTo>
                  <a:cubicBezTo>
                    <a:pt x="606" y="135"/>
                    <a:pt x="471" y="1"/>
                    <a:pt x="3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6" name="Google Shape;11496;p136"/>
            <p:cNvSpPr/>
            <p:nvPr/>
          </p:nvSpPr>
          <p:spPr>
            <a:xfrm>
              <a:off x="6186549" y="2645496"/>
              <a:ext cx="22899" cy="22824"/>
            </a:xfrm>
            <a:custGeom>
              <a:avLst/>
              <a:gdLst/>
              <a:ahLst/>
              <a:cxnLst/>
              <a:rect l="l" t="t" r="r" b="b"/>
              <a:pathLst>
                <a:path w="607" h="605" extrusionOk="0">
                  <a:moveTo>
                    <a:pt x="306" y="0"/>
                  </a:moveTo>
                  <a:cubicBezTo>
                    <a:pt x="136" y="0"/>
                    <a:pt x="0" y="134"/>
                    <a:pt x="0" y="304"/>
                  </a:cubicBezTo>
                  <a:cubicBezTo>
                    <a:pt x="0" y="471"/>
                    <a:pt x="136" y="605"/>
                    <a:pt x="306" y="605"/>
                  </a:cubicBezTo>
                  <a:cubicBezTo>
                    <a:pt x="471" y="605"/>
                    <a:pt x="606" y="471"/>
                    <a:pt x="606" y="304"/>
                  </a:cubicBezTo>
                  <a:cubicBezTo>
                    <a:pt x="606" y="134"/>
                    <a:pt x="471" y="0"/>
                    <a:pt x="3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7" name="Google Shape;11497;p136"/>
            <p:cNvSpPr/>
            <p:nvPr/>
          </p:nvSpPr>
          <p:spPr>
            <a:xfrm>
              <a:off x="6323757" y="2572233"/>
              <a:ext cx="22937" cy="22899"/>
            </a:xfrm>
            <a:custGeom>
              <a:avLst/>
              <a:gdLst/>
              <a:ahLst/>
              <a:cxnLst/>
              <a:rect l="l" t="t" r="r" b="b"/>
              <a:pathLst>
                <a:path w="608" h="607" extrusionOk="0">
                  <a:moveTo>
                    <a:pt x="302" y="1"/>
                  </a:moveTo>
                  <a:cubicBezTo>
                    <a:pt x="136" y="1"/>
                    <a:pt x="1" y="135"/>
                    <a:pt x="1" y="306"/>
                  </a:cubicBezTo>
                  <a:cubicBezTo>
                    <a:pt x="1" y="472"/>
                    <a:pt x="136" y="607"/>
                    <a:pt x="302" y="607"/>
                  </a:cubicBezTo>
                  <a:cubicBezTo>
                    <a:pt x="473" y="607"/>
                    <a:pt x="607" y="472"/>
                    <a:pt x="607" y="306"/>
                  </a:cubicBezTo>
                  <a:cubicBezTo>
                    <a:pt x="607" y="135"/>
                    <a:pt x="473" y="1"/>
                    <a:pt x="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8" name="Google Shape;11498;p136"/>
            <p:cNvSpPr/>
            <p:nvPr/>
          </p:nvSpPr>
          <p:spPr>
            <a:xfrm>
              <a:off x="6323757" y="2646024"/>
              <a:ext cx="22937" cy="22899"/>
            </a:xfrm>
            <a:custGeom>
              <a:avLst/>
              <a:gdLst/>
              <a:ahLst/>
              <a:cxnLst/>
              <a:rect l="l" t="t" r="r" b="b"/>
              <a:pathLst>
                <a:path w="608" h="607" extrusionOk="0">
                  <a:moveTo>
                    <a:pt x="302" y="1"/>
                  </a:moveTo>
                  <a:cubicBezTo>
                    <a:pt x="136" y="1"/>
                    <a:pt x="1" y="135"/>
                    <a:pt x="1" y="306"/>
                  </a:cubicBezTo>
                  <a:cubicBezTo>
                    <a:pt x="1" y="472"/>
                    <a:pt x="136" y="607"/>
                    <a:pt x="302" y="607"/>
                  </a:cubicBezTo>
                  <a:cubicBezTo>
                    <a:pt x="473" y="607"/>
                    <a:pt x="607" y="472"/>
                    <a:pt x="607" y="306"/>
                  </a:cubicBezTo>
                  <a:cubicBezTo>
                    <a:pt x="607" y="135"/>
                    <a:pt x="473" y="1"/>
                    <a:pt x="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9" name="Google Shape;11499;p136"/>
            <p:cNvSpPr/>
            <p:nvPr/>
          </p:nvSpPr>
          <p:spPr>
            <a:xfrm>
              <a:off x="6460813" y="2572874"/>
              <a:ext cx="22899" cy="22824"/>
            </a:xfrm>
            <a:custGeom>
              <a:avLst/>
              <a:gdLst/>
              <a:ahLst/>
              <a:cxnLst/>
              <a:rect l="l" t="t" r="r" b="b"/>
              <a:pathLst>
                <a:path w="607" h="605" extrusionOk="0">
                  <a:moveTo>
                    <a:pt x="306" y="0"/>
                  </a:moveTo>
                  <a:cubicBezTo>
                    <a:pt x="136" y="0"/>
                    <a:pt x="1" y="134"/>
                    <a:pt x="1" y="304"/>
                  </a:cubicBezTo>
                  <a:cubicBezTo>
                    <a:pt x="1" y="471"/>
                    <a:pt x="136" y="605"/>
                    <a:pt x="306" y="605"/>
                  </a:cubicBezTo>
                  <a:cubicBezTo>
                    <a:pt x="473" y="605"/>
                    <a:pt x="607" y="471"/>
                    <a:pt x="607" y="304"/>
                  </a:cubicBezTo>
                  <a:cubicBezTo>
                    <a:pt x="607" y="134"/>
                    <a:pt x="473" y="0"/>
                    <a:pt x="3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0" name="Google Shape;11500;p136"/>
            <p:cNvSpPr/>
            <p:nvPr/>
          </p:nvSpPr>
          <p:spPr>
            <a:xfrm>
              <a:off x="6460813" y="2646665"/>
              <a:ext cx="22899" cy="22824"/>
            </a:xfrm>
            <a:custGeom>
              <a:avLst/>
              <a:gdLst/>
              <a:ahLst/>
              <a:cxnLst/>
              <a:rect l="l" t="t" r="r" b="b"/>
              <a:pathLst>
                <a:path w="607" h="605" extrusionOk="0">
                  <a:moveTo>
                    <a:pt x="306" y="0"/>
                  </a:moveTo>
                  <a:cubicBezTo>
                    <a:pt x="136" y="0"/>
                    <a:pt x="1" y="134"/>
                    <a:pt x="1" y="304"/>
                  </a:cubicBezTo>
                  <a:cubicBezTo>
                    <a:pt x="1" y="471"/>
                    <a:pt x="136" y="605"/>
                    <a:pt x="306" y="605"/>
                  </a:cubicBezTo>
                  <a:cubicBezTo>
                    <a:pt x="473" y="605"/>
                    <a:pt x="607" y="471"/>
                    <a:pt x="607" y="304"/>
                  </a:cubicBezTo>
                  <a:cubicBezTo>
                    <a:pt x="607" y="134"/>
                    <a:pt x="473" y="0"/>
                    <a:pt x="3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1" name="Google Shape;11501;p136"/>
            <p:cNvSpPr/>
            <p:nvPr/>
          </p:nvSpPr>
          <p:spPr>
            <a:xfrm>
              <a:off x="6607829" y="2572874"/>
              <a:ext cx="22861" cy="22824"/>
            </a:xfrm>
            <a:custGeom>
              <a:avLst/>
              <a:gdLst/>
              <a:ahLst/>
              <a:cxnLst/>
              <a:rect l="l" t="t" r="r" b="b"/>
              <a:pathLst>
                <a:path w="606" h="605" extrusionOk="0">
                  <a:moveTo>
                    <a:pt x="301" y="0"/>
                  </a:moveTo>
                  <a:cubicBezTo>
                    <a:pt x="135" y="0"/>
                    <a:pt x="1" y="134"/>
                    <a:pt x="1" y="304"/>
                  </a:cubicBezTo>
                  <a:cubicBezTo>
                    <a:pt x="1" y="471"/>
                    <a:pt x="135" y="605"/>
                    <a:pt x="301" y="605"/>
                  </a:cubicBezTo>
                  <a:cubicBezTo>
                    <a:pt x="472" y="605"/>
                    <a:pt x="606" y="471"/>
                    <a:pt x="606" y="304"/>
                  </a:cubicBezTo>
                  <a:cubicBezTo>
                    <a:pt x="606" y="134"/>
                    <a:pt x="472" y="0"/>
                    <a:pt x="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2" name="Google Shape;11502;p136"/>
            <p:cNvSpPr/>
            <p:nvPr/>
          </p:nvSpPr>
          <p:spPr>
            <a:xfrm>
              <a:off x="6607829" y="2646665"/>
              <a:ext cx="22861" cy="22824"/>
            </a:xfrm>
            <a:custGeom>
              <a:avLst/>
              <a:gdLst/>
              <a:ahLst/>
              <a:cxnLst/>
              <a:rect l="l" t="t" r="r" b="b"/>
              <a:pathLst>
                <a:path w="606" h="605" extrusionOk="0">
                  <a:moveTo>
                    <a:pt x="301" y="0"/>
                  </a:moveTo>
                  <a:cubicBezTo>
                    <a:pt x="135" y="0"/>
                    <a:pt x="1" y="134"/>
                    <a:pt x="1" y="304"/>
                  </a:cubicBezTo>
                  <a:cubicBezTo>
                    <a:pt x="1" y="471"/>
                    <a:pt x="135" y="605"/>
                    <a:pt x="301" y="605"/>
                  </a:cubicBezTo>
                  <a:cubicBezTo>
                    <a:pt x="472" y="605"/>
                    <a:pt x="606" y="471"/>
                    <a:pt x="606" y="304"/>
                  </a:cubicBezTo>
                  <a:cubicBezTo>
                    <a:pt x="606" y="134"/>
                    <a:pt x="472" y="0"/>
                    <a:pt x="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3" name="Google Shape;11503;p136"/>
            <p:cNvSpPr/>
            <p:nvPr/>
          </p:nvSpPr>
          <p:spPr>
            <a:xfrm>
              <a:off x="6641819" y="2566763"/>
              <a:ext cx="107592" cy="107629"/>
            </a:xfrm>
            <a:custGeom>
              <a:avLst/>
              <a:gdLst/>
              <a:ahLst/>
              <a:cxnLst/>
              <a:rect l="l" t="t" r="r" b="b"/>
              <a:pathLst>
                <a:path w="2852" h="2853" extrusionOk="0">
                  <a:moveTo>
                    <a:pt x="1424" y="1"/>
                  </a:moveTo>
                  <a:lnTo>
                    <a:pt x="0" y="1429"/>
                  </a:lnTo>
                  <a:lnTo>
                    <a:pt x="1424" y="2852"/>
                  </a:lnTo>
                  <a:lnTo>
                    <a:pt x="2852" y="1429"/>
                  </a:lnTo>
                  <a:lnTo>
                    <a:pt x="14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4" name="Google Shape;11504;p136"/>
            <p:cNvSpPr/>
            <p:nvPr/>
          </p:nvSpPr>
          <p:spPr>
            <a:xfrm>
              <a:off x="6665813" y="2590794"/>
              <a:ext cx="59568" cy="59606"/>
            </a:xfrm>
            <a:custGeom>
              <a:avLst/>
              <a:gdLst/>
              <a:ahLst/>
              <a:cxnLst/>
              <a:rect l="l" t="t" r="r" b="b"/>
              <a:pathLst>
                <a:path w="1579" h="1580" extrusionOk="0">
                  <a:moveTo>
                    <a:pt x="788" y="1"/>
                  </a:moveTo>
                  <a:lnTo>
                    <a:pt x="0" y="792"/>
                  </a:lnTo>
                  <a:lnTo>
                    <a:pt x="788" y="1579"/>
                  </a:lnTo>
                  <a:lnTo>
                    <a:pt x="1579" y="792"/>
                  </a:lnTo>
                  <a:lnTo>
                    <a:pt x="7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5" name="Google Shape;11505;p136"/>
            <p:cNvSpPr/>
            <p:nvPr/>
          </p:nvSpPr>
          <p:spPr>
            <a:xfrm>
              <a:off x="6681619" y="2606601"/>
              <a:ext cx="27992" cy="27954"/>
            </a:xfrm>
            <a:custGeom>
              <a:avLst/>
              <a:gdLst/>
              <a:ahLst/>
              <a:cxnLst/>
              <a:rect l="l" t="t" r="r" b="b"/>
              <a:pathLst>
                <a:path w="742" h="741" extrusionOk="0">
                  <a:moveTo>
                    <a:pt x="369" y="0"/>
                  </a:moveTo>
                  <a:lnTo>
                    <a:pt x="1" y="373"/>
                  </a:lnTo>
                  <a:lnTo>
                    <a:pt x="369" y="740"/>
                  </a:lnTo>
                  <a:lnTo>
                    <a:pt x="741" y="373"/>
                  </a:lnTo>
                  <a:lnTo>
                    <a:pt x="3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6" name="Google Shape;11506;p136"/>
            <p:cNvSpPr/>
            <p:nvPr/>
          </p:nvSpPr>
          <p:spPr>
            <a:xfrm>
              <a:off x="6782384" y="2566763"/>
              <a:ext cx="107592" cy="107629"/>
            </a:xfrm>
            <a:custGeom>
              <a:avLst/>
              <a:gdLst/>
              <a:ahLst/>
              <a:cxnLst/>
              <a:rect l="l" t="t" r="r" b="b"/>
              <a:pathLst>
                <a:path w="2852" h="2853" extrusionOk="0">
                  <a:moveTo>
                    <a:pt x="1423" y="1"/>
                  </a:moveTo>
                  <a:lnTo>
                    <a:pt x="0" y="1429"/>
                  </a:lnTo>
                  <a:lnTo>
                    <a:pt x="1423" y="2852"/>
                  </a:lnTo>
                  <a:lnTo>
                    <a:pt x="2852" y="1429"/>
                  </a:lnTo>
                  <a:lnTo>
                    <a:pt x="14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7" name="Google Shape;11507;p136"/>
            <p:cNvSpPr/>
            <p:nvPr/>
          </p:nvSpPr>
          <p:spPr>
            <a:xfrm>
              <a:off x="6806340" y="2590794"/>
              <a:ext cx="59417" cy="59606"/>
            </a:xfrm>
            <a:custGeom>
              <a:avLst/>
              <a:gdLst/>
              <a:ahLst/>
              <a:cxnLst/>
              <a:rect l="l" t="t" r="r" b="b"/>
              <a:pathLst>
                <a:path w="1575" h="1580" extrusionOk="0">
                  <a:moveTo>
                    <a:pt x="788" y="1"/>
                  </a:moveTo>
                  <a:lnTo>
                    <a:pt x="1" y="792"/>
                  </a:lnTo>
                  <a:lnTo>
                    <a:pt x="788" y="1579"/>
                  </a:lnTo>
                  <a:lnTo>
                    <a:pt x="1574" y="792"/>
                  </a:lnTo>
                  <a:lnTo>
                    <a:pt x="7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8" name="Google Shape;11508;p136"/>
            <p:cNvSpPr/>
            <p:nvPr/>
          </p:nvSpPr>
          <p:spPr>
            <a:xfrm>
              <a:off x="6822184" y="2606601"/>
              <a:ext cx="27766" cy="27954"/>
            </a:xfrm>
            <a:custGeom>
              <a:avLst/>
              <a:gdLst/>
              <a:ahLst/>
              <a:cxnLst/>
              <a:rect l="l" t="t" r="r" b="b"/>
              <a:pathLst>
                <a:path w="736" h="741" extrusionOk="0">
                  <a:moveTo>
                    <a:pt x="368" y="0"/>
                  </a:moveTo>
                  <a:lnTo>
                    <a:pt x="1" y="373"/>
                  </a:lnTo>
                  <a:lnTo>
                    <a:pt x="368" y="740"/>
                  </a:lnTo>
                  <a:lnTo>
                    <a:pt x="736" y="373"/>
                  </a:lnTo>
                  <a:lnTo>
                    <a:pt x="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9" name="Google Shape;11509;p136"/>
            <p:cNvSpPr/>
            <p:nvPr/>
          </p:nvSpPr>
          <p:spPr>
            <a:xfrm>
              <a:off x="6922722" y="2566763"/>
              <a:ext cx="107629" cy="107629"/>
            </a:xfrm>
            <a:custGeom>
              <a:avLst/>
              <a:gdLst/>
              <a:ahLst/>
              <a:cxnLst/>
              <a:rect l="l" t="t" r="r" b="b"/>
              <a:pathLst>
                <a:path w="2853" h="2853" extrusionOk="0">
                  <a:moveTo>
                    <a:pt x="1429" y="1"/>
                  </a:moveTo>
                  <a:lnTo>
                    <a:pt x="1" y="1429"/>
                  </a:lnTo>
                  <a:lnTo>
                    <a:pt x="1429" y="2852"/>
                  </a:lnTo>
                  <a:lnTo>
                    <a:pt x="2852" y="1429"/>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0" name="Google Shape;11510;p136"/>
            <p:cNvSpPr/>
            <p:nvPr/>
          </p:nvSpPr>
          <p:spPr>
            <a:xfrm>
              <a:off x="6946904" y="2590794"/>
              <a:ext cx="59417" cy="59606"/>
            </a:xfrm>
            <a:custGeom>
              <a:avLst/>
              <a:gdLst/>
              <a:ahLst/>
              <a:cxnLst/>
              <a:rect l="l" t="t" r="r" b="b"/>
              <a:pathLst>
                <a:path w="1575" h="1580" extrusionOk="0">
                  <a:moveTo>
                    <a:pt x="788" y="1"/>
                  </a:moveTo>
                  <a:lnTo>
                    <a:pt x="1" y="792"/>
                  </a:lnTo>
                  <a:lnTo>
                    <a:pt x="788" y="1579"/>
                  </a:lnTo>
                  <a:lnTo>
                    <a:pt x="1574" y="792"/>
                  </a:lnTo>
                  <a:lnTo>
                    <a:pt x="7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1" name="Google Shape;11511;p136"/>
            <p:cNvSpPr/>
            <p:nvPr/>
          </p:nvSpPr>
          <p:spPr>
            <a:xfrm>
              <a:off x="6962749" y="2606601"/>
              <a:ext cx="27766" cy="27954"/>
            </a:xfrm>
            <a:custGeom>
              <a:avLst/>
              <a:gdLst/>
              <a:ahLst/>
              <a:cxnLst/>
              <a:rect l="l" t="t" r="r" b="b"/>
              <a:pathLst>
                <a:path w="736" h="741" extrusionOk="0">
                  <a:moveTo>
                    <a:pt x="368" y="0"/>
                  </a:moveTo>
                  <a:lnTo>
                    <a:pt x="1" y="373"/>
                  </a:lnTo>
                  <a:lnTo>
                    <a:pt x="368" y="740"/>
                  </a:lnTo>
                  <a:lnTo>
                    <a:pt x="736" y="373"/>
                  </a:lnTo>
                  <a:lnTo>
                    <a:pt x="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2" name="Google Shape;11512;p136"/>
            <p:cNvSpPr/>
            <p:nvPr/>
          </p:nvSpPr>
          <p:spPr>
            <a:xfrm>
              <a:off x="7063287" y="2566763"/>
              <a:ext cx="107629" cy="107629"/>
            </a:xfrm>
            <a:custGeom>
              <a:avLst/>
              <a:gdLst/>
              <a:ahLst/>
              <a:cxnLst/>
              <a:rect l="l" t="t" r="r" b="b"/>
              <a:pathLst>
                <a:path w="2853" h="2853" extrusionOk="0">
                  <a:moveTo>
                    <a:pt x="1429" y="1"/>
                  </a:moveTo>
                  <a:lnTo>
                    <a:pt x="1" y="1429"/>
                  </a:lnTo>
                  <a:lnTo>
                    <a:pt x="1429" y="2852"/>
                  </a:lnTo>
                  <a:lnTo>
                    <a:pt x="2852" y="1429"/>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3" name="Google Shape;11513;p136"/>
            <p:cNvSpPr/>
            <p:nvPr/>
          </p:nvSpPr>
          <p:spPr>
            <a:xfrm>
              <a:off x="7087280" y="2590794"/>
              <a:ext cx="59605" cy="59606"/>
            </a:xfrm>
            <a:custGeom>
              <a:avLst/>
              <a:gdLst/>
              <a:ahLst/>
              <a:cxnLst/>
              <a:rect l="l" t="t" r="r" b="b"/>
              <a:pathLst>
                <a:path w="1580" h="1580" extrusionOk="0">
                  <a:moveTo>
                    <a:pt x="793" y="1"/>
                  </a:moveTo>
                  <a:lnTo>
                    <a:pt x="1" y="792"/>
                  </a:lnTo>
                  <a:lnTo>
                    <a:pt x="793" y="1579"/>
                  </a:lnTo>
                  <a:lnTo>
                    <a:pt x="1579" y="792"/>
                  </a:lnTo>
                  <a:lnTo>
                    <a:pt x="7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4" name="Google Shape;11514;p136"/>
            <p:cNvSpPr/>
            <p:nvPr/>
          </p:nvSpPr>
          <p:spPr>
            <a:xfrm>
              <a:off x="7103125" y="2606601"/>
              <a:ext cx="27954" cy="27954"/>
            </a:xfrm>
            <a:custGeom>
              <a:avLst/>
              <a:gdLst/>
              <a:ahLst/>
              <a:cxnLst/>
              <a:rect l="l" t="t" r="r" b="b"/>
              <a:pathLst>
                <a:path w="741" h="741" extrusionOk="0">
                  <a:moveTo>
                    <a:pt x="373" y="0"/>
                  </a:moveTo>
                  <a:lnTo>
                    <a:pt x="0" y="373"/>
                  </a:lnTo>
                  <a:lnTo>
                    <a:pt x="373" y="740"/>
                  </a:lnTo>
                  <a:lnTo>
                    <a:pt x="741" y="373"/>
                  </a:lnTo>
                  <a:lnTo>
                    <a:pt x="3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5" name="Google Shape;11515;p136"/>
            <p:cNvSpPr/>
            <p:nvPr/>
          </p:nvSpPr>
          <p:spPr>
            <a:xfrm>
              <a:off x="6755976" y="2571667"/>
              <a:ext cx="22899" cy="22861"/>
            </a:xfrm>
            <a:custGeom>
              <a:avLst/>
              <a:gdLst/>
              <a:ahLst/>
              <a:cxnLst/>
              <a:rect l="l" t="t" r="r" b="b"/>
              <a:pathLst>
                <a:path w="607" h="606" extrusionOk="0">
                  <a:moveTo>
                    <a:pt x="306" y="1"/>
                  </a:moveTo>
                  <a:cubicBezTo>
                    <a:pt x="136" y="1"/>
                    <a:pt x="1" y="135"/>
                    <a:pt x="1" y="300"/>
                  </a:cubicBezTo>
                  <a:cubicBezTo>
                    <a:pt x="1" y="472"/>
                    <a:pt x="136" y="606"/>
                    <a:pt x="306" y="606"/>
                  </a:cubicBezTo>
                  <a:cubicBezTo>
                    <a:pt x="473" y="606"/>
                    <a:pt x="607" y="472"/>
                    <a:pt x="607" y="300"/>
                  </a:cubicBezTo>
                  <a:cubicBezTo>
                    <a:pt x="607" y="135"/>
                    <a:pt x="473" y="1"/>
                    <a:pt x="3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6" name="Google Shape;11516;p136"/>
            <p:cNvSpPr/>
            <p:nvPr/>
          </p:nvSpPr>
          <p:spPr>
            <a:xfrm>
              <a:off x="6755976" y="2645496"/>
              <a:ext cx="22899" cy="22824"/>
            </a:xfrm>
            <a:custGeom>
              <a:avLst/>
              <a:gdLst/>
              <a:ahLst/>
              <a:cxnLst/>
              <a:rect l="l" t="t" r="r" b="b"/>
              <a:pathLst>
                <a:path w="607" h="605" extrusionOk="0">
                  <a:moveTo>
                    <a:pt x="306" y="0"/>
                  </a:moveTo>
                  <a:cubicBezTo>
                    <a:pt x="136" y="0"/>
                    <a:pt x="1" y="134"/>
                    <a:pt x="1" y="304"/>
                  </a:cubicBezTo>
                  <a:cubicBezTo>
                    <a:pt x="1" y="471"/>
                    <a:pt x="136" y="605"/>
                    <a:pt x="306" y="605"/>
                  </a:cubicBezTo>
                  <a:cubicBezTo>
                    <a:pt x="473" y="605"/>
                    <a:pt x="607" y="471"/>
                    <a:pt x="607" y="304"/>
                  </a:cubicBezTo>
                  <a:cubicBezTo>
                    <a:pt x="607" y="134"/>
                    <a:pt x="473" y="0"/>
                    <a:pt x="3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7" name="Google Shape;11517;p136"/>
            <p:cNvSpPr/>
            <p:nvPr/>
          </p:nvSpPr>
          <p:spPr>
            <a:xfrm>
              <a:off x="6893032" y="2572233"/>
              <a:ext cx="23088" cy="22899"/>
            </a:xfrm>
            <a:custGeom>
              <a:avLst/>
              <a:gdLst/>
              <a:ahLst/>
              <a:cxnLst/>
              <a:rect l="l" t="t" r="r" b="b"/>
              <a:pathLst>
                <a:path w="612" h="607" extrusionOk="0">
                  <a:moveTo>
                    <a:pt x="306" y="1"/>
                  </a:moveTo>
                  <a:cubicBezTo>
                    <a:pt x="141" y="1"/>
                    <a:pt x="1" y="135"/>
                    <a:pt x="1" y="306"/>
                  </a:cubicBezTo>
                  <a:cubicBezTo>
                    <a:pt x="1" y="472"/>
                    <a:pt x="141" y="607"/>
                    <a:pt x="306" y="607"/>
                  </a:cubicBezTo>
                  <a:cubicBezTo>
                    <a:pt x="472" y="607"/>
                    <a:pt x="612" y="472"/>
                    <a:pt x="612" y="306"/>
                  </a:cubicBezTo>
                  <a:cubicBezTo>
                    <a:pt x="612" y="135"/>
                    <a:pt x="472" y="1"/>
                    <a:pt x="3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8" name="Google Shape;11518;p136"/>
            <p:cNvSpPr/>
            <p:nvPr/>
          </p:nvSpPr>
          <p:spPr>
            <a:xfrm>
              <a:off x="6893032" y="2646024"/>
              <a:ext cx="23088" cy="22899"/>
            </a:xfrm>
            <a:custGeom>
              <a:avLst/>
              <a:gdLst/>
              <a:ahLst/>
              <a:cxnLst/>
              <a:rect l="l" t="t" r="r" b="b"/>
              <a:pathLst>
                <a:path w="612" h="607" extrusionOk="0">
                  <a:moveTo>
                    <a:pt x="306" y="1"/>
                  </a:moveTo>
                  <a:cubicBezTo>
                    <a:pt x="141" y="1"/>
                    <a:pt x="1" y="135"/>
                    <a:pt x="1" y="306"/>
                  </a:cubicBezTo>
                  <a:cubicBezTo>
                    <a:pt x="1" y="472"/>
                    <a:pt x="141" y="607"/>
                    <a:pt x="306" y="607"/>
                  </a:cubicBezTo>
                  <a:cubicBezTo>
                    <a:pt x="472" y="607"/>
                    <a:pt x="612" y="472"/>
                    <a:pt x="612" y="306"/>
                  </a:cubicBezTo>
                  <a:cubicBezTo>
                    <a:pt x="612" y="135"/>
                    <a:pt x="472" y="1"/>
                    <a:pt x="3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9" name="Google Shape;11519;p136"/>
            <p:cNvSpPr/>
            <p:nvPr/>
          </p:nvSpPr>
          <p:spPr>
            <a:xfrm>
              <a:off x="7030315" y="2572874"/>
              <a:ext cx="22861" cy="22824"/>
            </a:xfrm>
            <a:custGeom>
              <a:avLst/>
              <a:gdLst/>
              <a:ahLst/>
              <a:cxnLst/>
              <a:rect l="l" t="t" r="r" b="b"/>
              <a:pathLst>
                <a:path w="606" h="605" extrusionOk="0">
                  <a:moveTo>
                    <a:pt x="300" y="0"/>
                  </a:moveTo>
                  <a:cubicBezTo>
                    <a:pt x="135" y="0"/>
                    <a:pt x="0" y="134"/>
                    <a:pt x="0" y="304"/>
                  </a:cubicBezTo>
                  <a:cubicBezTo>
                    <a:pt x="0" y="471"/>
                    <a:pt x="135" y="605"/>
                    <a:pt x="300" y="605"/>
                  </a:cubicBezTo>
                  <a:cubicBezTo>
                    <a:pt x="471" y="605"/>
                    <a:pt x="605" y="471"/>
                    <a:pt x="605" y="304"/>
                  </a:cubicBezTo>
                  <a:cubicBezTo>
                    <a:pt x="605" y="134"/>
                    <a:pt x="471" y="0"/>
                    <a:pt x="3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0" name="Google Shape;11520;p136"/>
            <p:cNvSpPr/>
            <p:nvPr/>
          </p:nvSpPr>
          <p:spPr>
            <a:xfrm>
              <a:off x="7030315" y="2646665"/>
              <a:ext cx="22861" cy="22824"/>
            </a:xfrm>
            <a:custGeom>
              <a:avLst/>
              <a:gdLst/>
              <a:ahLst/>
              <a:cxnLst/>
              <a:rect l="l" t="t" r="r" b="b"/>
              <a:pathLst>
                <a:path w="606" h="605" extrusionOk="0">
                  <a:moveTo>
                    <a:pt x="300" y="0"/>
                  </a:moveTo>
                  <a:cubicBezTo>
                    <a:pt x="135" y="0"/>
                    <a:pt x="0" y="134"/>
                    <a:pt x="0" y="304"/>
                  </a:cubicBezTo>
                  <a:cubicBezTo>
                    <a:pt x="0" y="471"/>
                    <a:pt x="135" y="605"/>
                    <a:pt x="300" y="605"/>
                  </a:cubicBezTo>
                  <a:cubicBezTo>
                    <a:pt x="471" y="605"/>
                    <a:pt x="605" y="471"/>
                    <a:pt x="605" y="304"/>
                  </a:cubicBezTo>
                  <a:cubicBezTo>
                    <a:pt x="605" y="134"/>
                    <a:pt x="471" y="0"/>
                    <a:pt x="3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1" name="Google Shape;11521;p136"/>
            <p:cNvSpPr/>
            <p:nvPr/>
          </p:nvSpPr>
          <p:spPr>
            <a:xfrm>
              <a:off x="7177293" y="2572874"/>
              <a:ext cx="22899" cy="22824"/>
            </a:xfrm>
            <a:custGeom>
              <a:avLst/>
              <a:gdLst/>
              <a:ahLst/>
              <a:cxnLst/>
              <a:rect l="l" t="t" r="r" b="b"/>
              <a:pathLst>
                <a:path w="607" h="605" extrusionOk="0">
                  <a:moveTo>
                    <a:pt x="301" y="0"/>
                  </a:moveTo>
                  <a:cubicBezTo>
                    <a:pt x="134" y="0"/>
                    <a:pt x="0" y="134"/>
                    <a:pt x="0" y="304"/>
                  </a:cubicBezTo>
                  <a:cubicBezTo>
                    <a:pt x="0" y="471"/>
                    <a:pt x="134" y="605"/>
                    <a:pt x="301" y="605"/>
                  </a:cubicBezTo>
                  <a:cubicBezTo>
                    <a:pt x="471" y="605"/>
                    <a:pt x="606" y="471"/>
                    <a:pt x="606" y="304"/>
                  </a:cubicBezTo>
                  <a:cubicBezTo>
                    <a:pt x="606" y="134"/>
                    <a:pt x="471" y="0"/>
                    <a:pt x="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2" name="Google Shape;11522;p136"/>
            <p:cNvSpPr/>
            <p:nvPr/>
          </p:nvSpPr>
          <p:spPr>
            <a:xfrm>
              <a:off x="7177293" y="2646665"/>
              <a:ext cx="22899" cy="22824"/>
            </a:xfrm>
            <a:custGeom>
              <a:avLst/>
              <a:gdLst/>
              <a:ahLst/>
              <a:cxnLst/>
              <a:rect l="l" t="t" r="r" b="b"/>
              <a:pathLst>
                <a:path w="607" h="605" extrusionOk="0">
                  <a:moveTo>
                    <a:pt x="301" y="0"/>
                  </a:moveTo>
                  <a:cubicBezTo>
                    <a:pt x="134" y="0"/>
                    <a:pt x="0" y="134"/>
                    <a:pt x="0" y="304"/>
                  </a:cubicBezTo>
                  <a:cubicBezTo>
                    <a:pt x="0" y="471"/>
                    <a:pt x="134" y="605"/>
                    <a:pt x="301" y="605"/>
                  </a:cubicBezTo>
                  <a:cubicBezTo>
                    <a:pt x="471" y="605"/>
                    <a:pt x="606" y="471"/>
                    <a:pt x="606" y="304"/>
                  </a:cubicBezTo>
                  <a:cubicBezTo>
                    <a:pt x="606" y="134"/>
                    <a:pt x="471" y="0"/>
                    <a:pt x="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3" name="Google Shape;11523;p136"/>
            <p:cNvSpPr/>
            <p:nvPr/>
          </p:nvSpPr>
          <p:spPr>
            <a:xfrm>
              <a:off x="7211246" y="2566763"/>
              <a:ext cx="107629" cy="107629"/>
            </a:xfrm>
            <a:custGeom>
              <a:avLst/>
              <a:gdLst/>
              <a:ahLst/>
              <a:cxnLst/>
              <a:rect l="l" t="t" r="r" b="b"/>
              <a:pathLst>
                <a:path w="2853" h="2853" extrusionOk="0">
                  <a:moveTo>
                    <a:pt x="1424" y="1"/>
                  </a:moveTo>
                  <a:lnTo>
                    <a:pt x="1" y="1429"/>
                  </a:lnTo>
                  <a:lnTo>
                    <a:pt x="1424" y="2852"/>
                  </a:lnTo>
                  <a:lnTo>
                    <a:pt x="2852" y="1429"/>
                  </a:lnTo>
                  <a:lnTo>
                    <a:pt x="14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4" name="Google Shape;11524;p136"/>
            <p:cNvSpPr/>
            <p:nvPr/>
          </p:nvSpPr>
          <p:spPr>
            <a:xfrm>
              <a:off x="7235277" y="2590794"/>
              <a:ext cx="59379" cy="59606"/>
            </a:xfrm>
            <a:custGeom>
              <a:avLst/>
              <a:gdLst/>
              <a:ahLst/>
              <a:cxnLst/>
              <a:rect l="l" t="t" r="r" b="b"/>
              <a:pathLst>
                <a:path w="1574" h="1580" extrusionOk="0">
                  <a:moveTo>
                    <a:pt x="787" y="1"/>
                  </a:moveTo>
                  <a:lnTo>
                    <a:pt x="1" y="792"/>
                  </a:lnTo>
                  <a:lnTo>
                    <a:pt x="787" y="1579"/>
                  </a:lnTo>
                  <a:lnTo>
                    <a:pt x="1573" y="792"/>
                  </a:lnTo>
                  <a:lnTo>
                    <a:pt x="78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5" name="Google Shape;11525;p136"/>
            <p:cNvSpPr/>
            <p:nvPr/>
          </p:nvSpPr>
          <p:spPr>
            <a:xfrm>
              <a:off x="7251084" y="2606601"/>
              <a:ext cx="27766" cy="27954"/>
            </a:xfrm>
            <a:custGeom>
              <a:avLst/>
              <a:gdLst/>
              <a:ahLst/>
              <a:cxnLst/>
              <a:rect l="l" t="t" r="r" b="b"/>
              <a:pathLst>
                <a:path w="736" h="741" extrusionOk="0">
                  <a:moveTo>
                    <a:pt x="368" y="0"/>
                  </a:moveTo>
                  <a:lnTo>
                    <a:pt x="0" y="373"/>
                  </a:lnTo>
                  <a:lnTo>
                    <a:pt x="368" y="740"/>
                  </a:lnTo>
                  <a:lnTo>
                    <a:pt x="736" y="373"/>
                  </a:lnTo>
                  <a:lnTo>
                    <a:pt x="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6" name="Google Shape;11526;p136"/>
            <p:cNvSpPr/>
            <p:nvPr/>
          </p:nvSpPr>
          <p:spPr>
            <a:xfrm>
              <a:off x="7351622" y="2566763"/>
              <a:ext cx="107818" cy="107629"/>
            </a:xfrm>
            <a:custGeom>
              <a:avLst/>
              <a:gdLst/>
              <a:ahLst/>
              <a:cxnLst/>
              <a:rect l="l" t="t" r="r" b="b"/>
              <a:pathLst>
                <a:path w="2858" h="2853" extrusionOk="0">
                  <a:moveTo>
                    <a:pt x="1429" y="1"/>
                  </a:moveTo>
                  <a:lnTo>
                    <a:pt x="1" y="1429"/>
                  </a:lnTo>
                  <a:lnTo>
                    <a:pt x="1429" y="2852"/>
                  </a:lnTo>
                  <a:lnTo>
                    <a:pt x="2857" y="1429"/>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7" name="Google Shape;11527;p136"/>
            <p:cNvSpPr/>
            <p:nvPr/>
          </p:nvSpPr>
          <p:spPr>
            <a:xfrm>
              <a:off x="7375842" y="2590794"/>
              <a:ext cx="59341" cy="59606"/>
            </a:xfrm>
            <a:custGeom>
              <a:avLst/>
              <a:gdLst/>
              <a:ahLst/>
              <a:cxnLst/>
              <a:rect l="l" t="t" r="r" b="b"/>
              <a:pathLst>
                <a:path w="1573" h="1580" extrusionOk="0">
                  <a:moveTo>
                    <a:pt x="787" y="1"/>
                  </a:moveTo>
                  <a:lnTo>
                    <a:pt x="1" y="792"/>
                  </a:lnTo>
                  <a:lnTo>
                    <a:pt x="787" y="1579"/>
                  </a:lnTo>
                  <a:lnTo>
                    <a:pt x="1573" y="792"/>
                  </a:lnTo>
                  <a:lnTo>
                    <a:pt x="78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8" name="Google Shape;11528;p136"/>
            <p:cNvSpPr/>
            <p:nvPr/>
          </p:nvSpPr>
          <p:spPr>
            <a:xfrm>
              <a:off x="7391649" y="2606601"/>
              <a:ext cx="27766" cy="27954"/>
            </a:xfrm>
            <a:custGeom>
              <a:avLst/>
              <a:gdLst/>
              <a:ahLst/>
              <a:cxnLst/>
              <a:rect l="l" t="t" r="r" b="b"/>
              <a:pathLst>
                <a:path w="736" h="741" extrusionOk="0">
                  <a:moveTo>
                    <a:pt x="368" y="0"/>
                  </a:moveTo>
                  <a:lnTo>
                    <a:pt x="0" y="373"/>
                  </a:lnTo>
                  <a:lnTo>
                    <a:pt x="368" y="740"/>
                  </a:lnTo>
                  <a:lnTo>
                    <a:pt x="735" y="373"/>
                  </a:lnTo>
                  <a:lnTo>
                    <a:pt x="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9" name="Google Shape;11529;p136"/>
            <p:cNvSpPr/>
            <p:nvPr/>
          </p:nvSpPr>
          <p:spPr>
            <a:xfrm>
              <a:off x="7492187" y="2566763"/>
              <a:ext cx="107592" cy="107629"/>
            </a:xfrm>
            <a:custGeom>
              <a:avLst/>
              <a:gdLst/>
              <a:ahLst/>
              <a:cxnLst/>
              <a:rect l="l" t="t" r="r" b="b"/>
              <a:pathLst>
                <a:path w="2852" h="2853" extrusionOk="0">
                  <a:moveTo>
                    <a:pt x="1429" y="1"/>
                  </a:moveTo>
                  <a:lnTo>
                    <a:pt x="0" y="1429"/>
                  </a:lnTo>
                  <a:lnTo>
                    <a:pt x="1429" y="2852"/>
                  </a:lnTo>
                  <a:lnTo>
                    <a:pt x="2852" y="1429"/>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0" name="Google Shape;11530;p136"/>
            <p:cNvSpPr/>
            <p:nvPr/>
          </p:nvSpPr>
          <p:spPr>
            <a:xfrm>
              <a:off x="7516406" y="2590794"/>
              <a:ext cx="59341" cy="59606"/>
            </a:xfrm>
            <a:custGeom>
              <a:avLst/>
              <a:gdLst/>
              <a:ahLst/>
              <a:cxnLst/>
              <a:rect l="l" t="t" r="r" b="b"/>
              <a:pathLst>
                <a:path w="1573" h="1580" extrusionOk="0">
                  <a:moveTo>
                    <a:pt x="787" y="1"/>
                  </a:moveTo>
                  <a:lnTo>
                    <a:pt x="0" y="792"/>
                  </a:lnTo>
                  <a:lnTo>
                    <a:pt x="787" y="1579"/>
                  </a:lnTo>
                  <a:lnTo>
                    <a:pt x="1573" y="792"/>
                  </a:lnTo>
                  <a:lnTo>
                    <a:pt x="78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1" name="Google Shape;11531;p136"/>
            <p:cNvSpPr/>
            <p:nvPr/>
          </p:nvSpPr>
          <p:spPr>
            <a:xfrm>
              <a:off x="7532213" y="2606601"/>
              <a:ext cx="27766" cy="27954"/>
            </a:xfrm>
            <a:custGeom>
              <a:avLst/>
              <a:gdLst/>
              <a:ahLst/>
              <a:cxnLst/>
              <a:rect l="l" t="t" r="r" b="b"/>
              <a:pathLst>
                <a:path w="736" h="741" extrusionOk="0">
                  <a:moveTo>
                    <a:pt x="368" y="0"/>
                  </a:moveTo>
                  <a:lnTo>
                    <a:pt x="0" y="373"/>
                  </a:lnTo>
                  <a:lnTo>
                    <a:pt x="368" y="740"/>
                  </a:lnTo>
                  <a:lnTo>
                    <a:pt x="735" y="373"/>
                  </a:lnTo>
                  <a:lnTo>
                    <a:pt x="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2" name="Google Shape;11532;p136"/>
            <p:cNvSpPr/>
            <p:nvPr/>
          </p:nvSpPr>
          <p:spPr>
            <a:xfrm>
              <a:off x="7632751" y="2566763"/>
              <a:ext cx="107592" cy="107629"/>
            </a:xfrm>
            <a:custGeom>
              <a:avLst/>
              <a:gdLst/>
              <a:ahLst/>
              <a:cxnLst/>
              <a:rect l="l" t="t" r="r" b="b"/>
              <a:pathLst>
                <a:path w="2852" h="2853" extrusionOk="0">
                  <a:moveTo>
                    <a:pt x="1423" y="1"/>
                  </a:moveTo>
                  <a:lnTo>
                    <a:pt x="0" y="1429"/>
                  </a:lnTo>
                  <a:lnTo>
                    <a:pt x="1423" y="2852"/>
                  </a:lnTo>
                  <a:lnTo>
                    <a:pt x="2852" y="1429"/>
                  </a:lnTo>
                  <a:lnTo>
                    <a:pt x="14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3" name="Google Shape;11533;p136"/>
            <p:cNvSpPr/>
            <p:nvPr/>
          </p:nvSpPr>
          <p:spPr>
            <a:xfrm>
              <a:off x="7656745" y="2590794"/>
              <a:ext cx="59568" cy="59606"/>
            </a:xfrm>
            <a:custGeom>
              <a:avLst/>
              <a:gdLst/>
              <a:ahLst/>
              <a:cxnLst/>
              <a:rect l="l" t="t" r="r" b="b"/>
              <a:pathLst>
                <a:path w="1579" h="1580" extrusionOk="0">
                  <a:moveTo>
                    <a:pt x="787" y="1"/>
                  </a:moveTo>
                  <a:lnTo>
                    <a:pt x="0" y="792"/>
                  </a:lnTo>
                  <a:lnTo>
                    <a:pt x="787" y="1579"/>
                  </a:lnTo>
                  <a:lnTo>
                    <a:pt x="1579" y="792"/>
                  </a:lnTo>
                  <a:lnTo>
                    <a:pt x="78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4" name="Google Shape;11534;p136"/>
            <p:cNvSpPr/>
            <p:nvPr/>
          </p:nvSpPr>
          <p:spPr>
            <a:xfrm>
              <a:off x="7672552" y="2606601"/>
              <a:ext cx="27992" cy="27954"/>
            </a:xfrm>
            <a:custGeom>
              <a:avLst/>
              <a:gdLst/>
              <a:ahLst/>
              <a:cxnLst/>
              <a:rect l="l" t="t" r="r" b="b"/>
              <a:pathLst>
                <a:path w="742" h="741" extrusionOk="0">
                  <a:moveTo>
                    <a:pt x="368" y="0"/>
                  </a:moveTo>
                  <a:lnTo>
                    <a:pt x="1" y="373"/>
                  </a:lnTo>
                  <a:lnTo>
                    <a:pt x="368" y="740"/>
                  </a:lnTo>
                  <a:lnTo>
                    <a:pt x="741" y="373"/>
                  </a:lnTo>
                  <a:lnTo>
                    <a:pt x="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5" name="Google Shape;11535;p136"/>
            <p:cNvSpPr/>
            <p:nvPr/>
          </p:nvSpPr>
          <p:spPr>
            <a:xfrm>
              <a:off x="7325478" y="2571667"/>
              <a:ext cx="22861" cy="22861"/>
            </a:xfrm>
            <a:custGeom>
              <a:avLst/>
              <a:gdLst/>
              <a:ahLst/>
              <a:cxnLst/>
              <a:rect l="l" t="t" r="r" b="b"/>
              <a:pathLst>
                <a:path w="606" h="606" extrusionOk="0">
                  <a:moveTo>
                    <a:pt x="305" y="1"/>
                  </a:moveTo>
                  <a:cubicBezTo>
                    <a:pt x="135" y="1"/>
                    <a:pt x="1" y="135"/>
                    <a:pt x="1" y="300"/>
                  </a:cubicBezTo>
                  <a:cubicBezTo>
                    <a:pt x="1" y="472"/>
                    <a:pt x="135" y="606"/>
                    <a:pt x="305" y="606"/>
                  </a:cubicBezTo>
                  <a:cubicBezTo>
                    <a:pt x="471" y="606"/>
                    <a:pt x="605" y="472"/>
                    <a:pt x="605" y="300"/>
                  </a:cubicBezTo>
                  <a:cubicBezTo>
                    <a:pt x="605" y="135"/>
                    <a:pt x="471" y="1"/>
                    <a:pt x="3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6" name="Google Shape;11536;p136"/>
            <p:cNvSpPr/>
            <p:nvPr/>
          </p:nvSpPr>
          <p:spPr>
            <a:xfrm>
              <a:off x="7325478" y="2645496"/>
              <a:ext cx="22861" cy="22824"/>
            </a:xfrm>
            <a:custGeom>
              <a:avLst/>
              <a:gdLst/>
              <a:ahLst/>
              <a:cxnLst/>
              <a:rect l="l" t="t" r="r" b="b"/>
              <a:pathLst>
                <a:path w="606" h="605" extrusionOk="0">
                  <a:moveTo>
                    <a:pt x="305" y="0"/>
                  </a:moveTo>
                  <a:cubicBezTo>
                    <a:pt x="135" y="0"/>
                    <a:pt x="1" y="134"/>
                    <a:pt x="1" y="304"/>
                  </a:cubicBezTo>
                  <a:cubicBezTo>
                    <a:pt x="1" y="471"/>
                    <a:pt x="135" y="605"/>
                    <a:pt x="305" y="605"/>
                  </a:cubicBezTo>
                  <a:cubicBezTo>
                    <a:pt x="471" y="605"/>
                    <a:pt x="605" y="471"/>
                    <a:pt x="605" y="304"/>
                  </a:cubicBezTo>
                  <a:cubicBezTo>
                    <a:pt x="605" y="134"/>
                    <a:pt x="471" y="0"/>
                    <a:pt x="3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7" name="Google Shape;11537;p136"/>
            <p:cNvSpPr/>
            <p:nvPr/>
          </p:nvSpPr>
          <p:spPr>
            <a:xfrm>
              <a:off x="7462535" y="2572233"/>
              <a:ext cx="23050" cy="22899"/>
            </a:xfrm>
            <a:custGeom>
              <a:avLst/>
              <a:gdLst/>
              <a:ahLst/>
              <a:cxnLst/>
              <a:rect l="l" t="t" r="r" b="b"/>
              <a:pathLst>
                <a:path w="611" h="607" extrusionOk="0">
                  <a:moveTo>
                    <a:pt x="305" y="1"/>
                  </a:moveTo>
                  <a:cubicBezTo>
                    <a:pt x="139" y="1"/>
                    <a:pt x="0" y="135"/>
                    <a:pt x="0" y="306"/>
                  </a:cubicBezTo>
                  <a:cubicBezTo>
                    <a:pt x="0" y="472"/>
                    <a:pt x="139" y="607"/>
                    <a:pt x="305" y="607"/>
                  </a:cubicBezTo>
                  <a:cubicBezTo>
                    <a:pt x="471" y="607"/>
                    <a:pt x="610" y="472"/>
                    <a:pt x="610" y="306"/>
                  </a:cubicBezTo>
                  <a:cubicBezTo>
                    <a:pt x="610" y="135"/>
                    <a:pt x="471" y="1"/>
                    <a:pt x="3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8" name="Google Shape;11538;p136"/>
            <p:cNvSpPr/>
            <p:nvPr/>
          </p:nvSpPr>
          <p:spPr>
            <a:xfrm>
              <a:off x="7462535" y="2646024"/>
              <a:ext cx="23050" cy="22899"/>
            </a:xfrm>
            <a:custGeom>
              <a:avLst/>
              <a:gdLst/>
              <a:ahLst/>
              <a:cxnLst/>
              <a:rect l="l" t="t" r="r" b="b"/>
              <a:pathLst>
                <a:path w="611" h="607" extrusionOk="0">
                  <a:moveTo>
                    <a:pt x="305" y="1"/>
                  </a:moveTo>
                  <a:cubicBezTo>
                    <a:pt x="139" y="1"/>
                    <a:pt x="0" y="135"/>
                    <a:pt x="0" y="306"/>
                  </a:cubicBezTo>
                  <a:cubicBezTo>
                    <a:pt x="0" y="472"/>
                    <a:pt x="139" y="607"/>
                    <a:pt x="305" y="607"/>
                  </a:cubicBezTo>
                  <a:cubicBezTo>
                    <a:pt x="471" y="607"/>
                    <a:pt x="610" y="472"/>
                    <a:pt x="610" y="306"/>
                  </a:cubicBezTo>
                  <a:cubicBezTo>
                    <a:pt x="610" y="135"/>
                    <a:pt x="471" y="1"/>
                    <a:pt x="3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9" name="Google Shape;11539;p136"/>
            <p:cNvSpPr/>
            <p:nvPr/>
          </p:nvSpPr>
          <p:spPr>
            <a:xfrm>
              <a:off x="7599742" y="2572874"/>
              <a:ext cx="22861" cy="22824"/>
            </a:xfrm>
            <a:custGeom>
              <a:avLst/>
              <a:gdLst/>
              <a:ahLst/>
              <a:cxnLst/>
              <a:rect l="l" t="t" r="r" b="b"/>
              <a:pathLst>
                <a:path w="606" h="605" extrusionOk="0">
                  <a:moveTo>
                    <a:pt x="300" y="0"/>
                  </a:moveTo>
                  <a:cubicBezTo>
                    <a:pt x="135" y="0"/>
                    <a:pt x="1" y="134"/>
                    <a:pt x="1" y="304"/>
                  </a:cubicBezTo>
                  <a:cubicBezTo>
                    <a:pt x="1" y="471"/>
                    <a:pt x="135" y="605"/>
                    <a:pt x="300" y="605"/>
                  </a:cubicBezTo>
                  <a:cubicBezTo>
                    <a:pt x="472" y="605"/>
                    <a:pt x="606" y="471"/>
                    <a:pt x="606" y="304"/>
                  </a:cubicBezTo>
                  <a:cubicBezTo>
                    <a:pt x="606" y="134"/>
                    <a:pt x="472" y="0"/>
                    <a:pt x="3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0" name="Google Shape;11540;p136"/>
            <p:cNvSpPr/>
            <p:nvPr/>
          </p:nvSpPr>
          <p:spPr>
            <a:xfrm>
              <a:off x="7599742" y="2646665"/>
              <a:ext cx="22861" cy="22824"/>
            </a:xfrm>
            <a:custGeom>
              <a:avLst/>
              <a:gdLst/>
              <a:ahLst/>
              <a:cxnLst/>
              <a:rect l="l" t="t" r="r" b="b"/>
              <a:pathLst>
                <a:path w="606" h="605" extrusionOk="0">
                  <a:moveTo>
                    <a:pt x="300" y="0"/>
                  </a:moveTo>
                  <a:cubicBezTo>
                    <a:pt x="135" y="0"/>
                    <a:pt x="1" y="134"/>
                    <a:pt x="1" y="304"/>
                  </a:cubicBezTo>
                  <a:cubicBezTo>
                    <a:pt x="1" y="471"/>
                    <a:pt x="135" y="605"/>
                    <a:pt x="300" y="605"/>
                  </a:cubicBezTo>
                  <a:cubicBezTo>
                    <a:pt x="472" y="605"/>
                    <a:pt x="606" y="471"/>
                    <a:pt x="606" y="304"/>
                  </a:cubicBezTo>
                  <a:cubicBezTo>
                    <a:pt x="606" y="134"/>
                    <a:pt x="472" y="0"/>
                    <a:pt x="3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1" name="Google Shape;11541;p136"/>
            <p:cNvSpPr/>
            <p:nvPr/>
          </p:nvSpPr>
          <p:spPr>
            <a:xfrm>
              <a:off x="7746531" y="2572874"/>
              <a:ext cx="23088" cy="22824"/>
            </a:xfrm>
            <a:custGeom>
              <a:avLst/>
              <a:gdLst/>
              <a:ahLst/>
              <a:cxnLst/>
              <a:rect l="l" t="t" r="r" b="b"/>
              <a:pathLst>
                <a:path w="612" h="605" extrusionOk="0">
                  <a:moveTo>
                    <a:pt x="306" y="0"/>
                  </a:moveTo>
                  <a:cubicBezTo>
                    <a:pt x="141" y="0"/>
                    <a:pt x="1" y="134"/>
                    <a:pt x="1" y="304"/>
                  </a:cubicBezTo>
                  <a:cubicBezTo>
                    <a:pt x="1" y="471"/>
                    <a:pt x="141" y="605"/>
                    <a:pt x="306" y="605"/>
                  </a:cubicBezTo>
                  <a:cubicBezTo>
                    <a:pt x="472" y="605"/>
                    <a:pt x="612" y="471"/>
                    <a:pt x="612" y="304"/>
                  </a:cubicBezTo>
                  <a:cubicBezTo>
                    <a:pt x="612" y="134"/>
                    <a:pt x="472" y="0"/>
                    <a:pt x="3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2" name="Google Shape;11542;p136"/>
            <p:cNvSpPr/>
            <p:nvPr/>
          </p:nvSpPr>
          <p:spPr>
            <a:xfrm>
              <a:off x="7746531" y="2646665"/>
              <a:ext cx="23088" cy="22824"/>
            </a:xfrm>
            <a:custGeom>
              <a:avLst/>
              <a:gdLst/>
              <a:ahLst/>
              <a:cxnLst/>
              <a:rect l="l" t="t" r="r" b="b"/>
              <a:pathLst>
                <a:path w="612" h="605" extrusionOk="0">
                  <a:moveTo>
                    <a:pt x="306" y="0"/>
                  </a:moveTo>
                  <a:cubicBezTo>
                    <a:pt x="141" y="0"/>
                    <a:pt x="1" y="134"/>
                    <a:pt x="1" y="304"/>
                  </a:cubicBezTo>
                  <a:cubicBezTo>
                    <a:pt x="1" y="471"/>
                    <a:pt x="141" y="605"/>
                    <a:pt x="306" y="605"/>
                  </a:cubicBezTo>
                  <a:cubicBezTo>
                    <a:pt x="472" y="605"/>
                    <a:pt x="612" y="471"/>
                    <a:pt x="612" y="304"/>
                  </a:cubicBezTo>
                  <a:cubicBezTo>
                    <a:pt x="612" y="134"/>
                    <a:pt x="472" y="0"/>
                    <a:pt x="3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3" name="Google Shape;11543;p136"/>
            <p:cNvSpPr/>
            <p:nvPr/>
          </p:nvSpPr>
          <p:spPr>
            <a:xfrm>
              <a:off x="7780710" y="2566763"/>
              <a:ext cx="107592" cy="107629"/>
            </a:xfrm>
            <a:custGeom>
              <a:avLst/>
              <a:gdLst/>
              <a:ahLst/>
              <a:cxnLst/>
              <a:rect l="l" t="t" r="r" b="b"/>
              <a:pathLst>
                <a:path w="2852" h="2853" extrusionOk="0">
                  <a:moveTo>
                    <a:pt x="1424" y="1"/>
                  </a:moveTo>
                  <a:lnTo>
                    <a:pt x="0" y="1429"/>
                  </a:lnTo>
                  <a:lnTo>
                    <a:pt x="1424" y="2852"/>
                  </a:lnTo>
                  <a:lnTo>
                    <a:pt x="2852" y="1429"/>
                  </a:lnTo>
                  <a:lnTo>
                    <a:pt x="14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4" name="Google Shape;11544;p136"/>
            <p:cNvSpPr/>
            <p:nvPr/>
          </p:nvSpPr>
          <p:spPr>
            <a:xfrm>
              <a:off x="7804741" y="2590794"/>
              <a:ext cx="59341" cy="59606"/>
            </a:xfrm>
            <a:custGeom>
              <a:avLst/>
              <a:gdLst/>
              <a:ahLst/>
              <a:cxnLst/>
              <a:rect l="l" t="t" r="r" b="b"/>
              <a:pathLst>
                <a:path w="1573" h="1580" extrusionOk="0">
                  <a:moveTo>
                    <a:pt x="787" y="1"/>
                  </a:moveTo>
                  <a:lnTo>
                    <a:pt x="0" y="792"/>
                  </a:lnTo>
                  <a:lnTo>
                    <a:pt x="787" y="1579"/>
                  </a:lnTo>
                  <a:lnTo>
                    <a:pt x="1573" y="792"/>
                  </a:lnTo>
                  <a:lnTo>
                    <a:pt x="78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5" name="Google Shape;11545;p136"/>
            <p:cNvSpPr/>
            <p:nvPr/>
          </p:nvSpPr>
          <p:spPr>
            <a:xfrm>
              <a:off x="7820511" y="2606601"/>
              <a:ext cx="27803" cy="27954"/>
            </a:xfrm>
            <a:custGeom>
              <a:avLst/>
              <a:gdLst/>
              <a:ahLst/>
              <a:cxnLst/>
              <a:rect l="l" t="t" r="r" b="b"/>
              <a:pathLst>
                <a:path w="737" h="741" extrusionOk="0">
                  <a:moveTo>
                    <a:pt x="369" y="0"/>
                  </a:moveTo>
                  <a:lnTo>
                    <a:pt x="1" y="373"/>
                  </a:lnTo>
                  <a:lnTo>
                    <a:pt x="369" y="740"/>
                  </a:lnTo>
                  <a:lnTo>
                    <a:pt x="736" y="373"/>
                  </a:lnTo>
                  <a:lnTo>
                    <a:pt x="3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6" name="Google Shape;11546;p136"/>
            <p:cNvSpPr/>
            <p:nvPr/>
          </p:nvSpPr>
          <p:spPr>
            <a:xfrm>
              <a:off x="7921086" y="2566763"/>
              <a:ext cx="107592" cy="107629"/>
            </a:xfrm>
            <a:custGeom>
              <a:avLst/>
              <a:gdLst/>
              <a:ahLst/>
              <a:cxnLst/>
              <a:rect l="l" t="t" r="r" b="b"/>
              <a:pathLst>
                <a:path w="2852" h="2853" extrusionOk="0">
                  <a:moveTo>
                    <a:pt x="1428" y="1"/>
                  </a:moveTo>
                  <a:lnTo>
                    <a:pt x="0" y="1429"/>
                  </a:lnTo>
                  <a:lnTo>
                    <a:pt x="1428" y="2852"/>
                  </a:lnTo>
                  <a:lnTo>
                    <a:pt x="2852" y="1429"/>
                  </a:lnTo>
                  <a:lnTo>
                    <a:pt x="14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7" name="Google Shape;11547;p136"/>
            <p:cNvSpPr/>
            <p:nvPr/>
          </p:nvSpPr>
          <p:spPr>
            <a:xfrm>
              <a:off x="7945306" y="2590794"/>
              <a:ext cx="59341" cy="59606"/>
            </a:xfrm>
            <a:custGeom>
              <a:avLst/>
              <a:gdLst/>
              <a:ahLst/>
              <a:cxnLst/>
              <a:rect l="l" t="t" r="r" b="b"/>
              <a:pathLst>
                <a:path w="1573" h="1580" extrusionOk="0">
                  <a:moveTo>
                    <a:pt x="786" y="1"/>
                  </a:moveTo>
                  <a:lnTo>
                    <a:pt x="0" y="792"/>
                  </a:lnTo>
                  <a:lnTo>
                    <a:pt x="786" y="1579"/>
                  </a:lnTo>
                  <a:lnTo>
                    <a:pt x="1572" y="792"/>
                  </a:lnTo>
                  <a:lnTo>
                    <a:pt x="7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8" name="Google Shape;11548;p136"/>
            <p:cNvSpPr/>
            <p:nvPr/>
          </p:nvSpPr>
          <p:spPr>
            <a:xfrm>
              <a:off x="7961075" y="2606601"/>
              <a:ext cx="27766" cy="27954"/>
            </a:xfrm>
            <a:custGeom>
              <a:avLst/>
              <a:gdLst/>
              <a:ahLst/>
              <a:cxnLst/>
              <a:rect l="l" t="t" r="r" b="b"/>
              <a:pathLst>
                <a:path w="736" h="741" extrusionOk="0">
                  <a:moveTo>
                    <a:pt x="368" y="0"/>
                  </a:moveTo>
                  <a:lnTo>
                    <a:pt x="1" y="373"/>
                  </a:lnTo>
                  <a:lnTo>
                    <a:pt x="368" y="740"/>
                  </a:lnTo>
                  <a:lnTo>
                    <a:pt x="736" y="373"/>
                  </a:lnTo>
                  <a:lnTo>
                    <a:pt x="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9" name="Google Shape;11549;p136"/>
            <p:cNvSpPr/>
            <p:nvPr/>
          </p:nvSpPr>
          <p:spPr>
            <a:xfrm>
              <a:off x="8061613" y="2566763"/>
              <a:ext cx="107629" cy="107629"/>
            </a:xfrm>
            <a:custGeom>
              <a:avLst/>
              <a:gdLst/>
              <a:ahLst/>
              <a:cxnLst/>
              <a:rect l="l" t="t" r="r" b="b"/>
              <a:pathLst>
                <a:path w="2853" h="2853" extrusionOk="0">
                  <a:moveTo>
                    <a:pt x="1429" y="1"/>
                  </a:moveTo>
                  <a:lnTo>
                    <a:pt x="1" y="1429"/>
                  </a:lnTo>
                  <a:lnTo>
                    <a:pt x="1429" y="2852"/>
                  </a:lnTo>
                  <a:lnTo>
                    <a:pt x="2852" y="1429"/>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0" name="Google Shape;11550;p136"/>
            <p:cNvSpPr/>
            <p:nvPr/>
          </p:nvSpPr>
          <p:spPr>
            <a:xfrm>
              <a:off x="8085682" y="2590794"/>
              <a:ext cx="59530" cy="59606"/>
            </a:xfrm>
            <a:custGeom>
              <a:avLst/>
              <a:gdLst/>
              <a:ahLst/>
              <a:cxnLst/>
              <a:rect l="l" t="t" r="r" b="b"/>
              <a:pathLst>
                <a:path w="1578" h="1580" extrusionOk="0">
                  <a:moveTo>
                    <a:pt x="791" y="1"/>
                  </a:moveTo>
                  <a:lnTo>
                    <a:pt x="0" y="792"/>
                  </a:lnTo>
                  <a:lnTo>
                    <a:pt x="791" y="1579"/>
                  </a:lnTo>
                  <a:lnTo>
                    <a:pt x="1577" y="792"/>
                  </a:lnTo>
                  <a:lnTo>
                    <a:pt x="7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1" name="Google Shape;11551;p136"/>
            <p:cNvSpPr/>
            <p:nvPr/>
          </p:nvSpPr>
          <p:spPr>
            <a:xfrm>
              <a:off x="8101451" y="2606601"/>
              <a:ext cx="27954" cy="27954"/>
            </a:xfrm>
            <a:custGeom>
              <a:avLst/>
              <a:gdLst/>
              <a:ahLst/>
              <a:cxnLst/>
              <a:rect l="l" t="t" r="r" b="b"/>
              <a:pathLst>
                <a:path w="741" h="741" extrusionOk="0">
                  <a:moveTo>
                    <a:pt x="373" y="0"/>
                  </a:moveTo>
                  <a:lnTo>
                    <a:pt x="1" y="373"/>
                  </a:lnTo>
                  <a:lnTo>
                    <a:pt x="373" y="740"/>
                  </a:lnTo>
                  <a:lnTo>
                    <a:pt x="741" y="373"/>
                  </a:lnTo>
                  <a:lnTo>
                    <a:pt x="3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2" name="Google Shape;11552;p136"/>
            <p:cNvSpPr/>
            <p:nvPr/>
          </p:nvSpPr>
          <p:spPr>
            <a:xfrm>
              <a:off x="8202178" y="2566763"/>
              <a:ext cx="107629" cy="107629"/>
            </a:xfrm>
            <a:custGeom>
              <a:avLst/>
              <a:gdLst/>
              <a:ahLst/>
              <a:cxnLst/>
              <a:rect l="l" t="t" r="r" b="b"/>
              <a:pathLst>
                <a:path w="2853" h="2853" extrusionOk="0">
                  <a:moveTo>
                    <a:pt x="1424" y="1"/>
                  </a:moveTo>
                  <a:lnTo>
                    <a:pt x="1" y="1429"/>
                  </a:lnTo>
                  <a:lnTo>
                    <a:pt x="1424" y="2852"/>
                  </a:lnTo>
                  <a:lnTo>
                    <a:pt x="2852" y="1429"/>
                  </a:lnTo>
                  <a:lnTo>
                    <a:pt x="14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3" name="Google Shape;11553;p136"/>
            <p:cNvSpPr/>
            <p:nvPr/>
          </p:nvSpPr>
          <p:spPr>
            <a:xfrm>
              <a:off x="8226209" y="2590794"/>
              <a:ext cx="59568" cy="59606"/>
            </a:xfrm>
            <a:custGeom>
              <a:avLst/>
              <a:gdLst/>
              <a:ahLst/>
              <a:cxnLst/>
              <a:rect l="l" t="t" r="r" b="b"/>
              <a:pathLst>
                <a:path w="1579" h="1580" extrusionOk="0">
                  <a:moveTo>
                    <a:pt x="787" y="1"/>
                  </a:moveTo>
                  <a:lnTo>
                    <a:pt x="1" y="792"/>
                  </a:lnTo>
                  <a:lnTo>
                    <a:pt x="787" y="1579"/>
                  </a:lnTo>
                  <a:lnTo>
                    <a:pt x="1578" y="792"/>
                  </a:lnTo>
                  <a:lnTo>
                    <a:pt x="78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4" name="Google Shape;11554;p136"/>
            <p:cNvSpPr/>
            <p:nvPr/>
          </p:nvSpPr>
          <p:spPr>
            <a:xfrm>
              <a:off x="8242016" y="2606601"/>
              <a:ext cx="27954" cy="27954"/>
            </a:xfrm>
            <a:custGeom>
              <a:avLst/>
              <a:gdLst/>
              <a:ahLst/>
              <a:cxnLst/>
              <a:rect l="l" t="t" r="r" b="b"/>
              <a:pathLst>
                <a:path w="741" h="741" extrusionOk="0">
                  <a:moveTo>
                    <a:pt x="368" y="0"/>
                  </a:moveTo>
                  <a:lnTo>
                    <a:pt x="0" y="373"/>
                  </a:lnTo>
                  <a:lnTo>
                    <a:pt x="368" y="740"/>
                  </a:lnTo>
                  <a:lnTo>
                    <a:pt x="741" y="373"/>
                  </a:lnTo>
                  <a:lnTo>
                    <a:pt x="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5" name="Google Shape;11555;p136"/>
            <p:cNvSpPr/>
            <p:nvPr/>
          </p:nvSpPr>
          <p:spPr>
            <a:xfrm>
              <a:off x="7894943" y="2571667"/>
              <a:ext cx="22824" cy="22861"/>
            </a:xfrm>
            <a:custGeom>
              <a:avLst/>
              <a:gdLst/>
              <a:ahLst/>
              <a:cxnLst/>
              <a:rect l="l" t="t" r="r" b="b"/>
              <a:pathLst>
                <a:path w="605" h="606" extrusionOk="0">
                  <a:moveTo>
                    <a:pt x="299" y="1"/>
                  </a:moveTo>
                  <a:cubicBezTo>
                    <a:pt x="134" y="1"/>
                    <a:pt x="0" y="135"/>
                    <a:pt x="0" y="300"/>
                  </a:cubicBezTo>
                  <a:cubicBezTo>
                    <a:pt x="0" y="472"/>
                    <a:pt x="134" y="606"/>
                    <a:pt x="299" y="606"/>
                  </a:cubicBezTo>
                  <a:cubicBezTo>
                    <a:pt x="471" y="606"/>
                    <a:pt x="605" y="472"/>
                    <a:pt x="605" y="300"/>
                  </a:cubicBezTo>
                  <a:cubicBezTo>
                    <a:pt x="605" y="135"/>
                    <a:pt x="471" y="1"/>
                    <a:pt x="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6" name="Google Shape;11556;p136"/>
            <p:cNvSpPr/>
            <p:nvPr/>
          </p:nvSpPr>
          <p:spPr>
            <a:xfrm>
              <a:off x="7894943" y="2645496"/>
              <a:ext cx="22824" cy="22824"/>
            </a:xfrm>
            <a:custGeom>
              <a:avLst/>
              <a:gdLst/>
              <a:ahLst/>
              <a:cxnLst/>
              <a:rect l="l" t="t" r="r" b="b"/>
              <a:pathLst>
                <a:path w="605" h="605" extrusionOk="0">
                  <a:moveTo>
                    <a:pt x="299" y="0"/>
                  </a:moveTo>
                  <a:cubicBezTo>
                    <a:pt x="134" y="0"/>
                    <a:pt x="0" y="134"/>
                    <a:pt x="0" y="304"/>
                  </a:cubicBezTo>
                  <a:cubicBezTo>
                    <a:pt x="0" y="471"/>
                    <a:pt x="134" y="605"/>
                    <a:pt x="299" y="605"/>
                  </a:cubicBezTo>
                  <a:cubicBezTo>
                    <a:pt x="471" y="605"/>
                    <a:pt x="605" y="471"/>
                    <a:pt x="605" y="304"/>
                  </a:cubicBezTo>
                  <a:cubicBezTo>
                    <a:pt x="605" y="134"/>
                    <a:pt x="471" y="0"/>
                    <a:pt x="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7" name="Google Shape;11557;p136"/>
            <p:cNvSpPr/>
            <p:nvPr/>
          </p:nvSpPr>
          <p:spPr>
            <a:xfrm>
              <a:off x="8031961" y="2572233"/>
              <a:ext cx="22861" cy="22899"/>
            </a:xfrm>
            <a:custGeom>
              <a:avLst/>
              <a:gdLst/>
              <a:ahLst/>
              <a:cxnLst/>
              <a:rect l="l" t="t" r="r" b="b"/>
              <a:pathLst>
                <a:path w="606" h="607" extrusionOk="0">
                  <a:moveTo>
                    <a:pt x="306" y="1"/>
                  </a:moveTo>
                  <a:cubicBezTo>
                    <a:pt x="135" y="1"/>
                    <a:pt x="1" y="135"/>
                    <a:pt x="1" y="306"/>
                  </a:cubicBezTo>
                  <a:cubicBezTo>
                    <a:pt x="1" y="472"/>
                    <a:pt x="135" y="607"/>
                    <a:pt x="306" y="607"/>
                  </a:cubicBezTo>
                  <a:cubicBezTo>
                    <a:pt x="471" y="607"/>
                    <a:pt x="606" y="472"/>
                    <a:pt x="606" y="306"/>
                  </a:cubicBezTo>
                  <a:cubicBezTo>
                    <a:pt x="606" y="135"/>
                    <a:pt x="471" y="1"/>
                    <a:pt x="3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8" name="Google Shape;11558;p136"/>
            <p:cNvSpPr/>
            <p:nvPr/>
          </p:nvSpPr>
          <p:spPr>
            <a:xfrm>
              <a:off x="8031961" y="2646024"/>
              <a:ext cx="22861" cy="22899"/>
            </a:xfrm>
            <a:custGeom>
              <a:avLst/>
              <a:gdLst/>
              <a:ahLst/>
              <a:cxnLst/>
              <a:rect l="l" t="t" r="r" b="b"/>
              <a:pathLst>
                <a:path w="606" h="607" extrusionOk="0">
                  <a:moveTo>
                    <a:pt x="306" y="1"/>
                  </a:moveTo>
                  <a:cubicBezTo>
                    <a:pt x="135" y="1"/>
                    <a:pt x="1" y="135"/>
                    <a:pt x="1" y="306"/>
                  </a:cubicBezTo>
                  <a:cubicBezTo>
                    <a:pt x="1" y="472"/>
                    <a:pt x="135" y="607"/>
                    <a:pt x="306" y="607"/>
                  </a:cubicBezTo>
                  <a:cubicBezTo>
                    <a:pt x="471" y="607"/>
                    <a:pt x="606" y="472"/>
                    <a:pt x="606" y="306"/>
                  </a:cubicBezTo>
                  <a:cubicBezTo>
                    <a:pt x="606" y="135"/>
                    <a:pt x="471" y="1"/>
                    <a:pt x="3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9" name="Google Shape;11559;p136"/>
            <p:cNvSpPr/>
            <p:nvPr/>
          </p:nvSpPr>
          <p:spPr>
            <a:xfrm>
              <a:off x="8169206" y="2572874"/>
              <a:ext cx="22861" cy="22824"/>
            </a:xfrm>
            <a:custGeom>
              <a:avLst/>
              <a:gdLst/>
              <a:ahLst/>
              <a:cxnLst/>
              <a:rect l="l" t="t" r="r" b="b"/>
              <a:pathLst>
                <a:path w="606" h="605" extrusionOk="0">
                  <a:moveTo>
                    <a:pt x="301" y="0"/>
                  </a:moveTo>
                  <a:cubicBezTo>
                    <a:pt x="135" y="0"/>
                    <a:pt x="0" y="134"/>
                    <a:pt x="0" y="304"/>
                  </a:cubicBezTo>
                  <a:cubicBezTo>
                    <a:pt x="0" y="471"/>
                    <a:pt x="135" y="605"/>
                    <a:pt x="301" y="605"/>
                  </a:cubicBezTo>
                  <a:cubicBezTo>
                    <a:pt x="471" y="605"/>
                    <a:pt x="605" y="471"/>
                    <a:pt x="605" y="304"/>
                  </a:cubicBezTo>
                  <a:cubicBezTo>
                    <a:pt x="605" y="134"/>
                    <a:pt x="471" y="0"/>
                    <a:pt x="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0" name="Google Shape;11560;p136"/>
            <p:cNvSpPr/>
            <p:nvPr/>
          </p:nvSpPr>
          <p:spPr>
            <a:xfrm>
              <a:off x="8169206" y="2646665"/>
              <a:ext cx="22861" cy="22824"/>
            </a:xfrm>
            <a:custGeom>
              <a:avLst/>
              <a:gdLst/>
              <a:ahLst/>
              <a:cxnLst/>
              <a:rect l="l" t="t" r="r" b="b"/>
              <a:pathLst>
                <a:path w="606" h="605" extrusionOk="0">
                  <a:moveTo>
                    <a:pt x="301" y="0"/>
                  </a:moveTo>
                  <a:cubicBezTo>
                    <a:pt x="135" y="0"/>
                    <a:pt x="0" y="134"/>
                    <a:pt x="0" y="304"/>
                  </a:cubicBezTo>
                  <a:cubicBezTo>
                    <a:pt x="0" y="471"/>
                    <a:pt x="135" y="605"/>
                    <a:pt x="301" y="605"/>
                  </a:cubicBezTo>
                  <a:cubicBezTo>
                    <a:pt x="471" y="605"/>
                    <a:pt x="605" y="471"/>
                    <a:pt x="605" y="304"/>
                  </a:cubicBezTo>
                  <a:cubicBezTo>
                    <a:pt x="605" y="134"/>
                    <a:pt x="471" y="0"/>
                    <a:pt x="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1" name="Google Shape;11561;p136"/>
            <p:cNvSpPr/>
            <p:nvPr/>
          </p:nvSpPr>
          <p:spPr>
            <a:xfrm>
              <a:off x="8315996" y="2572874"/>
              <a:ext cx="22899" cy="22824"/>
            </a:xfrm>
            <a:custGeom>
              <a:avLst/>
              <a:gdLst/>
              <a:ahLst/>
              <a:cxnLst/>
              <a:rect l="l" t="t" r="r" b="b"/>
              <a:pathLst>
                <a:path w="607" h="605" extrusionOk="0">
                  <a:moveTo>
                    <a:pt x="306" y="0"/>
                  </a:moveTo>
                  <a:cubicBezTo>
                    <a:pt x="136" y="0"/>
                    <a:pt x="0" y="134"/>
                    <a:pt x="0" y="304"/>
                  </a:cubicBezTo>
                  <a:cubicBezTo>
                    <a:pt x="0" y="471"/>
                    <a:pt x="136" y="605"/>
                    <a:pt x="306" y="605"/>
                  </a:cubicBezTo>
                  <a:cubicBezTo>
                    <a:pt x="471" y="605"/>
                    <a:pt x="606" y="471"/>
                    <a:pt x="606" y="304"/>
                  </a:cubicBezTo>
                  <a:cubicBezTo>
                    <a:pt x="606" y="134"/>
                    <a:pt x="471" y="0"/>
                    <a:pt x="3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2" name="Google Shape;11562;p136"/>
            <p:cNvSpPr/>
            <p:nvPr/>
          </p:nvSpPr>
          <p:spPr>
            <a:xfrm>
              <a:off x="8315996" y="2646665"/>
              <a:ext cx="22899" cy="22824"/>
            </a:xfrm>
            <a:custGeom>
              <a:avLst/>
              <a:gdLst/>
              <a:ahLst/>
              <a:cxnLst/>
              <a:rect l="l" t="t" r="r" b="b"/>
              <a:pathLst>
                <a:path w="607" h="605" extrusionOk="0">
                  <a:moveTo>
                    <a:pt x="306" y="0"/>
                  </a:moveTo>
                  <a:cubicBezTo>
                    <a:pt x="136" y="0"/>
                    <a:pt x="0" y="134"/>
                    <a:pt x="0" y="304"/>
                  </a:cubicBezTo>
                  <a:cubicBezTo>
                    <a:pt x="0" y="471"/>
                    <a:pt x="136" y="605"/>
                    <a:pt x="306" y="605"/>
                  </a:cubicBezTo>
                  <a:cubicBezTo>
                    <a:pt x="471" y="605"/>
                    <a:pt x="606" y="471"/>
                    <a:pt x="606" y="304"/>
                  </a:cubicBezTo>
                  <a:cubicBezTo>
                    <a:pt x="606" y="134"/>
                    <a:pt x="471" y="0"/>
                    <a:pt x="3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63" name="Google Shape;11563;p136"/>
          <p:cNvGrpSpPr/>
          <p:nvPr/>
        </p:nvGrpSpPr>
        <p:grpSpPr>
          <a:xfrm>
            <a:off x="5483575" y="4079295"/>
            <a:ext cx="2860376" cy="232731"/>
            <a:chOff x="5483575" y="4082945"/>
            <a:chExt cx="2860376" cy="232731"/>
          </a:xfrm>
        </p:grpSpPr>
        <p:sp>
          <p:nvSpPr>
            <p:cNvPr id="11564" name="Google Shape;11564;p136"/>
            <p:cNvSpPr/>
            <p:nvPr/>
          </p:nvSpPr>
          <p:spPr>
            <a:xfrm>
              <a:off x="5483575" y="4270492"/>
              <a:ext cx="2783774" cy="11213"/>
            </a:xfrm>
            <a:custGeom>
              <a:avLst/>
              <a:gdLst/>
              <a:ahLst/>
              <a:cxnLst/>
              <a:rect l="l" t="t" r="r" b="b"/>
              <a:pathLst>
                <a:path w="75966" h="306" extrusionOk="0">
                  <a:moveTo>
                    <a:pt x="0" y="0"/>
                  </a:moveTo>
                  <a:lnTo>
                    <a:pt x="0" y="306"/>
                  </a:lnTo>
                  <a:lnTo>
                    <a:pt x="75966" y="306"/>
                  </a:lnTo>
                  <a:lnTo>
                    <a:pt x="759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5" name="Google Shape;11565;p136"/>
            <p:cNvSpPr/>
            <p:nvPr/>
          </p:nvSpPr>
          <p:spPr>
            <a:xfrm>
              <a:off x="5483575" y="4304608"/>
              <a:ext cx="2783774" cy="11067"/>
            </a:xfrm>
            <a:custGeom>
              <a:avLst/>
              <a:gdLst/>
              <a:ahLst/>
              <a:cxnLst/>
              <a:rect l="l" t="t" r="r" b="b"/>
              <a:pathLst>
                <a:path w="75966" h="302" extrusionOk="0">
                  <a:moveTo>
                    <a:pt x="0" y="1"/>
                  </a:moveTo>
                  <a:lnTo>
                    <a:pt x="0" y="301"/>
                  </a:lnTo>
                  <a:lnTo>
                    <a:pt x="75966" y="301"/>
                  </a:lnTo>
                  <a:lnTo>
                    <a:pt x="759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6" name="Google Shape;11566;p136"/>
            <p:cNvSpPr/>
            <p:nvPr/>
          </p:nvSpPr>
          <p:spPr>
            <a:xfrm>
              <a:off x="5495704" y="4093755"/>
              <a:ext cx="167504" cy="153286"/>
            </a:xfrm>
            <a:custGeom>
              <a:avLst/>
              <a:gdLst/>
              <a:ahLst/>
              <a:cxnLst/>
              <a:rect l="l" t="t" r="r" b="b"/>
              <a:pathLst>
                <a:path w="4571" h="4183" extrusionOk="0">
                  <a:moveTo>
                    <a:pt x="4224" y="1"/>
                  </a:moveTo>
                  <a:lnTo>
                    <a:pt x="2268" y="3385"/>
                  </a:lnTo>
                  <a:lnTo>
                    <a:pt x="347" y="37"/>
                  </a:lnTo>
                  <a:lnTo>
                    <a:pt x="1" y="233"/>
                  </a:lnTo>
                  <a:lnTo>
                    <a:pt x="2268" y="4182"/>
                  </a:lnTo>
                  <a:lnTo>
                    <a:pt x="4570" y="202"/>
                  </a:lnTo>
                  <a:lnTo>
                    <a:pt x="42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7" name="Google Shape;11567;p136"/>
            <p:cNvSpPr/>
            <p:nvPr/>
          </p:nvSpPr>
          <p:spPr>
            <a:xfrm>
              <a:off x="5558477" y="4123364"/>
              <a:ext cx="44597" cy="44560"/>
            </a:xfrm>
            <a:custGeom>
              <a:avLst/>
              <a:gdLst/>
              <a:ahLst/>
              <a:cxnLst/>
              <a:rect l="l" t="t" r="r" b="b"/>
              <a:pathLst>
                <a:path w="1217" h="1216" extrusionOk="0">
                  <a:moveTo>
                    <a:pt x="612" y="0"/>
                  </a:moveTo>
                  <a:cubicBezTo>
                    <a:pt x="275" y="0"/>
                    <a:pt x="1" y="270"/>
                    <a:pt x="1" y="605"/>
                  </a:cubicBezTo>
                  <a:cubicBezTo>
                    <a:pt x="1" y="941"/>
                    <a:pt x="275" y="1216"/>
                    <a:pt x="612" y="1216"/>
                  </a:cubicBezTo>
                  <a:cubicBezTo>
                    <a:pt x="948" y="1216"/>
                    <a:pt x="1216" y="941"/>
                    <a:pt x="1216" y="605"/>
                  </a:cubicBezTo>
                  <a:cubicBezTo>
                    <a:pt x="1216" y="270"/>
                    <a:pt x="948" y="0"/>
                    <a:pt x="6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8" name="Google Shape;11568;p136"/>
            <p:cNvSpPr/>
            <p:nvPr/>
          </p:nvSpPr>
          <p:spPr>
            <a:xfrm>
              <a:off x="5735800" y="4093755"/>
              <a:ext cx="167284" cy="153286"/>
            </a:xfrm>
            <a:custGeom>
              <a:avLst/>
              <a:gdLst/>
              <a:ahLst/>
              <a:cxnLst/>
              <a:rect l="l" t="t" r="r" b="b"/>
              <a:pathLst>
                <a:path w="4565" h="4183" extrusionOk="0">
                  <a:moveTo>
                    <a:pt x="4223" y="1"/>
                  </a:moveTo>
                  <a:lnTo>
                    <a:pt x="2267" y="3385"/>
                  </a:lnTo>
                  <a:lnTo>
                    <a:pt x="342" y="37"/>
                  </a:lnTo>
                  <a:lnTo>
                    <a:pt x="0" y="233"/>
                  </a:lnTo>
                  <a:lnTo>
                    <a:pt x="2267" y="4182"/>
                  </a:lnTo>
                  <a:lnTo>
                    <a:pt x="4564" y="202"/>
                  </a:lnTo>
                  <a:lnTo>
                    <a:pt x="42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9" name="Google Shape;11569;p136"/>
            <p:cNvSpPr/>
            <p:nvPr/>
          </p:nvSpPr>
          <p:spPr>
            <a:xfrm>
              <a:off x="5798536" y="4123364"/>
              <a:ext cx="44597" cy="44560"/>
            </a:xfrm>
            <a:custGeom>
              <a:avLst/>
              <a:gdLst/>
              <a:ahLst/>
              <a:cxnLst/>
              <a:rect l="l" t="t" r="r" b="b"/>
              <a:pathLst>
                <a:path w="1217" h="1216" extrusionOk="0">
                  <a:moveTo>
                    <a:pt x="612" y="0"/>
                  </a:moveTo>
                  <a:cubicBezTo>
                    <a:pt x="275" y="0"/>
                    <a:pt x="1" y="270"/>
                    <a:pt x="1" y="605"/>
                  </a:cubicBezTo>
                  <a:cubicBezTo>
                    <a:pt x="1" y="941"/>
                    <a:pt x="275" y="1216"/>
                    <a:pt x="612" y="1216"/>
                  </a:cubicBezTo>
                  <a:cubicBezTo>
                    <a:pt x="943" y="1216"/>
                    <a:pt x="1217" y="941"/>
                    <a:pt x="1217" y="605"/>
                  </a:cubicBezTo>
                  <a:cubicBezTo>
                    <a:pt x="1217" y="270"/>
                    <a:pt x="943" y="0"/>
                    <a:pt x="6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0" name="Google Shape;11570;p136"/>
            <p:cNvSpPr/>
            <p:nvPr/>
          </p:nvSpPr>
          <p:spPr>
            <a:xfrm>
              <a:off x="5618244" y="4082945"/>
              <a:ext cx="167468" cy="153066"/>
            </a:xfrm>
            <a:custGeom>
              <a:avLst/>
              <a:gdLst/>
              <a:ahLst/>
              <a:cxnLst/>
              <a:rect l="l" t="t" r="r" b="b"/>
              <a:pathLst>
                <a:path w="4570" h="4177" extrusionOk="0">
                  <a:moveTo>
                    <a:pt x="2303" y="0"/>
                  </a:moveTo>
                  <a:lnTo>
                    <a:pt x="0" y="3981"/>
                  </a:lnTo>
                  <a:lnTo>
                    <a:pt x="347" y="4177"/>
                  </a:lnTo>
                  <a:lnTo>
                    <a:pt x="2303" y="793"/>
                  </a:lnTo>
                  <a:lnTo>
                    <a:pt x="4228" y="4146"/>
                  </a:lnTo>
                  <a:lnTo>
                    <a:pt x="4569" y="3950"/>
                  </a:lnTo>
                  <a:lnTo>
                    <a:pt x="23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1" name="Google Shape;11571;p136"/>
            <p:cNvSpPr/>
            <p:nvPr/>
          </p:nvSpPr>
          <p:spPr>
            <a:xfrm>
              <a:off x="5679844" y="4160888"/>
              <a:ext cx="44597" cy="44597"/>
            </a:xfrm>
            <a:custGeom>
              <a:avLst/>
              <a:gdLst/>
              <a:ahLst/>
              <a:cxnLst/>
              <a:rect l="l" t="t" r="r" b="b"/>
              <a:pathLst>
                <a:path w="1217" h="1217" extrusionOk="0">
                  <a:moveTo>
                    <a:pt x="612" y="1"/>
                  </a:moveTo>
                  <a:cubicBezTo>
                    <a:pt x="275" y="1"/>
                    <a:pt x="1" y="270"/>
                    <a:pt x="1" y="606"/>
                  </a:cubicBezTo>
                  <a:cubicBezTo>
                    <a:pt x="1" y="942"/>
                    <a:pt x="275" y="1217"/>
                    <a:pt x="612" y="1217"/>
                  </a:cubicBezTo>
                  <a:cubicBezTo>
                    <a:pt x="947" y="1217"/>
                    <a:pt x="1217" y="942"/>
                    <a:pt x="1217" y="606"/>
                  </a:cubicBezTo>
                  <a:cubicBezTo>
                    <a:pt x="1217" y="270"/>
                    <a:pt x="947" y="1"/>
                    <a:pt x="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2" name="Google Shape;11572;p136"/>
            <p:cNvSpPr/>
            <p:nvPr/>
          </p:nvSpPr>
          <p:spPr>
            <a:xfrm>
              <a:off x="6199796" y="4093755"/>
              <a:ext cx="167504" cy="153286"/>
            </a:xfrm>
            <a:custGeom>
              <a:avLst/>
              <a:gdLst/>
              <a:ahLst/>
              <a:cxnLst/>
              <a:rect l="l" t="t" r="r" b="b"/>
              <a:pathLst>
                <a:path w="4571" h="4183" extrusionOk="0">
                  <a:moveTo>
                    <a:pt x="4224" y="1"/>
                  </a:moveTo>
                  <a:lnTo>
                    <a:pt x="2268" y="3385"/>
                  </a:lnTo>
                  <a:lnTo>
                    <a:pt x="347" y="37"/>
                  </a:lnTo>
                  <a:lnTo>
                    <a:pt x="1" y="233"/>
                  </a:lnTo>
                  <a:lnTo>
                    <a:pt x="2268" y="4182"/>
                  </a:lnTo>
                  <a:lnTo>
                    <a:pt x="4570" y="202"/>
                  </a:lnTo>
                  <a:lnTo>
                    <a:pt x="42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3" name="Google Shape;11573;p136"/>
            <p:cNvSpPr/>
            <p:nvPr/>
          </p:nvSpPr>
          <p:spPr>
            <a:xfrm>
              <a:off x="6262568" y="4123364"/>
              <a:ext cx="44597" cy="44560"/>
            </a:xfrm>
            <a:custGeom>
              <a:avLst/>
              <a:gdLst/>
              <a:ahLst/>
              <a:cxnLst/>
              <a:rect l="l" t="t" r="r" b="b"/>
              <a:pathLst>
                <a:path w="1217" h="1216" extrusionOk="0">
                  <a:moveTo>
                    <a:pt x="612" y="0"/>
                  </a:moveTo>
                  <a:cubicBezTo>
                    <a:pt x="275" y="0"/>
                    <a:pt x="1" y="270"/>
                    <a:pt x="1" y="605"/>
                  </a:cubicBezTo>
                  <a:cubicBezTo>
                    <a:pt x="1" y="941"/>
                    <a:pt x="275" y="1216"/>
                    <a:pt x="612" y="1216"/>
                  </a:cubicBezTo>
                  <a:cubicBezTo>
                    <a:pt x="948" y="1216"/>
                    <a:pt x="1216" y="941"/>
                    <a:pt x="1216" y="605"/>
                  </a:cubicBezTo>
                  <a:cubicBezTo>
                    <a:pt x="1216" y="270"/>
                    <a:pt x="948" y="0"/>
                    <a:pt x="6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4" name="Google Shape;11574;p136"/>
            <p:cNvSpPr/>
            <p:nvPr/>
          </p:nvSpPr>
          <p:spPr>
            <a:xfrm>
              <a:off x="6082459" y="4082945"/>
              <a:ext cx="167284" cy="153066"/>
            </a:xfrm>
            <a:custGeom>
              <a:avLst/>
              <a:gdLst/>
              <a:ahLst/>
              <a:cxnLst/>
              <a:rect l="l" t="t" r="r" b="b"/>
              <a:pathLst>
                <a:path w="4565" h="4177" extrusionOk="0">
                  <a:moveTo>
                    <a:pt x="2303" y="0"/>
                  </a:moveTo>
                  <a:lnTo>
                    <a:pt x="0" y="3981"/>
                  </a:lnTo>
                  <a:lnTo>
                    <a:pt x="342" y="4177"/>
                  </a:lnTo>
                  <a:lnTo>
                    <a:pt x="2298" y="793"/>
                  </a:lnTo>
                  <a:lnTo>
                    <a:pt x="4223" y="4146"/>
                  </a:lnTo>
                  <a:lnTo>
                    <a:pt x="4564" y="3950"/>
                  </a:lnTo>
                  <a:lnTo>
                    <a:pt x="23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5" name="Google Shape;11575;p136"/>
            <p:cNvSpPr/>
            <p:nvPr/>
          </p:nvSpPr>
          <p:spPr>
            <a:xfrm>
              <a:off x="6144059" y="4160888"/>
              <a:ext cx="44597" cy="44597"/>
            </a:xfrm>
            <a:custGeom>
              <a:avLst/>
              <a:gdLst/>
              <a:ahLst/>
              <a:cxnLst/>
              <a:rect l="l" t="t" r="r" b="b"/>
              <a:pathLst>
                <a:path w="1217" h="1217" extrusionOk="0">
                  <a:moveTo>
                    <a:pt x="605" y="1"/>
                  </a:moveTo>
                  <a:cubicBezTo>
                    <a:pt x="270" y="1"/>
                    <a:pt x="1" y="270"/>
                    <a:pt x="1" y="606"/>
                  </a:cubicBezTo>
                  <a:cubicBezTo>
                    <a:pt x="1" y="942"/>
                    <a:pt x="270" y="1217"/>
                    <a:pt x="605" y="1217"/>
                  </a:cubicBezTo>
                  <a:cubicBezTo>
                    <a:pt x="942" y="1217"/>
                    <a:pt x="1216" y="942"/>
                    <a:pt x="1216" y="606"/>
                  </a:cubicBezTo>
                  <a:cubicBezTo>
                    <a:pt x="1216" y="270"/>
                    <a:pt x="942" y="1"/>
                    <a:pt x="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6" name="Google Shape;11576;p136"/>
            <p:cNvSpPr/>
            <p:nvPr/>
          </p:nvSpPr>
          <p:spPr>
            <a:xfrm>
              <a:off x="5972085" y="4093755"/>
              <a:ext cx="167284" cy="153286"/>
            </a:xfrm>
            <a:custGeom>
              <a:avLst/>
              <a:gdLst/>
              <a:ahLst/>
              <a:cxnLst/>
              <a:rect l="l" t="t" r="r" b="b"/>
              <a:pathLst>
                <a:path w="4565" h="4183" extrusionOk="0">
                  <a:moveTo>
                    <a:pt x="4223" y="1"/>
                  </a:moveTo>
                  <a:lnTo>
                    <a:pt x="2267" y="3385"/>
                  </a:lnTo>
                  <a:lnTo>
                    <a:pt x="342" y="37"/>
                  </a:lnTo>
                  <a:lnTo>
                    <a:pt x="0" y="233"/>
                  </a:lnTo>
                  <a:lnTo>
                    <a:pt x="2267" y="4182"/>
                  </a:lnTo>
                  <a:lnTo>
                    <a:pt x="4564" y="202"/>
                  </a:lnTo>
                  <a:lnTo>
                    <a:pt x="42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7" name="Google Shape;11577;p136"/>
            <p:cNvSpPr/>
            <p:nvPr/>
          </p:nvSpPr>
          <p:spPr>
            <a:xfrm>
              <a:off x="6034821" y="4123364"/>
              <a:ext cx="44597" cy="44560"/>
            </a:xfrm>
            <a:custGeom>
              <a:avLst/>
              <a:gdLst/>
              <a:ahLst/>
              <a:cxnLst/>
              <a:rect l="l" t="t" r="r" b="b"/>
              <a:pathLst>
                <a:path w="1217" h="1216" extrusionOk="0">
                  <a:moveTo>
                    <a:pt x="612" y="0"/>
                  </a:moveTo>
                  <a:cubicBezTo>
                    <a:pt x="275" y="0"/>
                    <a:pt x="1" y="270"/>
                    <a:pt x="1" y="605"/>
                  </a:cubicBezTo>
                  <a:cubicBezTo>
                    <a:pt x="1" y="941"/>
                    <a:pt x="275" y="1216"/>
                    <a:pt x="612" y="1216"/>
                  </a:cubicBezTo>
                  <a:cubicBezTo>
                    <a:pt x="942" y="1216"/>
                    <a:pt x="1217" y="941"/>
                    <a:pt x="1217" y="605"/>
                  </a:cubicBezTo>
                  <a:cubicBezTo>
                    <a:pt x="1217" y="270"/>
                    <a:pt x="942" y="0"/>
                    <a:pt x="6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8" name="Google Shape;11578;p136"/>
            <p:cNvSpPr/>
            <p:nvPr/>
          </p:nvSpPr>
          <p:spPr>
            <a:xfrm>
              <a:off x="5854493" y="4082945"/>
              <a:ext cx="167504" cy="153066"/>
            </a:xfrm>
            <a:custGeom>
              <a:avLst/>
              <a:gdLst/>
              <a:ahLst/>
              <a:cxnLst/>
              <a:rect l="l" t="t" r="r" b="b"/>
              <a:pathLst>
                <a:path w="4571" h="4177" extrusionOk="0">
                  <a:moveTo>
                    <a:pt x="2304" y="0"/>
                  </a:moveTo>
                  <a:lnTo>
                    <a:pt x="0" y="3981"/>
                  </a:lnTo>
                  <a:lnTo>
                    <a:pt x="348" y="4177"/>
                  </a:lnTo>
                  <a:lnTo>
                    <a:pt x="2304" y="793"/>
                  </a:lnTo>
                  <a:lnTo>
                    <a:pt x="4229" y="4146"/>
                  </a:lnTo>
                  <a:lnTo>
                    <a:pt x="4570" y="3950"/>
                  </a:lnTo>
                  <a:lnTo>
                    <a:pt x="23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9" name="Google Shape;11579;p136"/>
            <p:cNvSpPr/>
            <p:nvPr/>
          </p:nvSpPr>
          <p:spPr>
            <a:xfrm>
              <a:off x="5916129" y="4160888"/>
              <a:ext cx="44597" cy="44597"/>
            </a:xfrm>
            <a:custGeom>
              <a:avLst/>
              <a:gdLst/>
              <a:ahLst/>
              <a:cxnLst/>
              <a:rect l="l" t="t" r="r" b="b"/>
              <a:pathLst>
                <a:path w="1217" h="1217" extrusionOk="0">
                  <a:moveTo>
                    <a:pt x="611" y="1"/>
                  </a:moveTo>
                  <a:cubicBezTo>
                    <a:pt x="274" y="1"/>
                    <a:pt x="1" y="270"/>
                    <a:pt x="1" y="606"/>
                  </a:cubicBezTo>
                  <a:cubicBezTo>
                    <a:pt x="1" y="942"/>
                    <a:pt x="274" y="1217"/>
                    <a:pt x="611" y="1217"/>
                  </a:cubicBezTo>
                  <a:cubicBezTo>
                    <a:pt x="947" y="1217"/>
                    <a:pt x="1217" y="942"/>
                    <a:pt x="1217" y="606"/>
                  </a:cubicBezTo>
                  <a:cubicBezTo>
                    <a:pt x="1217" y="270"/>
                    <a:pt x="947" y="1"/>
                    <a:pt x="6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0" name="Google Shape;11580;p136"/>
            <p:cNvSpPr/>
            <p:nvPr/>
          </p:nvSpPr>
          <p:spPr>
            <a:xfrm>
              <a:off x="6430950" y="4093755"/>
              <a:ext cx="167284" cy="153286"/>
            </a:xfrm>
            <a:custGeom>
              <a:avLst/>
              <a:gdLst/>
              <a:ahLst/>
              <a:cxnLst/>
              <a:rect l="l" t="t" r="r" b="b"/>
              <a:pathLst>
                <a:path w="4565" h="4183" extrusionOk="0">
                  <a:moveTo>
                    <a:pt x="4223" y="1"/>
                  </a:moveTo>
                  <a:lnTo>
                    <a:pt x="2267" y="3385"/>
                  </a:lnTo>
                  <a:lnTo>
                    <a:pt x="342" y="37"/>
                  </a:lnTo>
                  <a:lnTo>
                    <a:pt x="1" y="233"/>
                  </a:lnTo>
                  <a:lnTo>
                    <a:pt x="2267" y="4182"/>
                  </a:lnTo>
                  <a:lnTo>
                    <a:pt x="4565" y="202"/>
                  </a:lnTo>
                  <a:lnTo>
                    <a:pt x="42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1" name="Google Shape;11581;p136"/>
            <p:cNvSpPr/>
            <p:nvPr/>
          </p:nvSpPr>
          <p:spPr>
            <a:xfrm>
              <a:off x="6493723" y="4123364"/>
              <a:ext cx="44597" cy="44560"/>
            </a:xfrm>
            <a:custGeom>
              <a:avLst/>
              <a:gdLst/>
              <a:ahLst/>
              <a:cxnLst/>
              <a:rect l="l" t="t" r="r" b="b"/>
              <a:pathLst>
                <a:path w="1217" h="1216" extrusionOk="0">
                  <a:moveTo>
                    <a:pt x="611" y="0"/>
                  </a:moveTo>
                  <a:cubicBezTo>
                    <a:pt x="275" y="0"/>
                    <a:pt x="0" y="270"/>
                    <a:pt x="0" y="605"/>
                  </a:cubicBezTo>
                  <a:cubicBezTo>
                    <a:pt x="0" y="941"/>
                    <a:pt x="275" y="1216"/>
                    <a:pt x="611" y="1216"/>
                  </a:cubicBezTo>
                  <a:cubicBezTo>
                    <a:pt x="948" y="1216"/>
                    <a:pt x="1216" y="941"/>
                    <a:pt x="1216" y="605"/>
                  </a:cubicBezTo>
                  <a:cubicBezTo>
                    <a:pt x="1216" y="270"/>
                    <a:pt x="948" y="0"/>
                    <a:pt x="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2" name="Google Shape;11582;p136"/>
            <p:cNvSpPr/>
            <p:nvPr/>
          </p:nvSpPr>
          <p:spPr>
            <a:xfrm>
              <a:off x="6313577" y="4082945"/>
              <a:ext cx="167284" cy="153066"/>
            </a:xfrm>
            <a:custGeom>
              <a:avLst/>
              <a:gdLst/>
              <a:ahLst/>
              <a:cxnLst/>
              <a:rect l="l" t="t" r="r" b="b"/>
              <a:pathLst>
                <a:path w="4565" h="4177" extrusionOk="0">
                  <a:moveTo>
                    <a:pt x="2298" y="0"/>
                  </a:moveTo>
                  <a:lnTo>
                    <a:pt x="1" y="3981"/>
                  </a:lnTo>
                  <a:lnTo>
                    <a:pt x="342" y="4177"/>
                  </a:lnTo>
                  <a:lnTo>
                    <a:pt x="2298" y="793"/>
                  </a:lnTo>
                  <a:lnTo>
                    <a:pt x="4223" y="4146"/>
                  </a:lnTo>
                  <a:lnTo>
                    <a:pt x="4565" y="3950"/>
                  </a:lnTo>
                  <a:lnTo>
                    <a:pt x="22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3" name="Google Shape;11583;p136"/>
            <p:cNvSpPr/>
            <p:nvPr/>
          </p:nvSpPr>
          <p:spPr>
            <a:xfrm>
              <a:off x="6375214" y="4160888"/>
              <a:ext cx="44597" cy="44597"/>
            </a:xfrm>
            <a:custGeom>
              <a:avLst/>
              <a:gdLst/>
              <a:ahLst/>
              <a:cxnLst/>
              <a:rect l="l" t="t" r="r" b="b"/>
              <a:pathLst>
                <a:path w="1217" h="1217" extrusionOk="0">
                  <a:moveTo>
                    <a:pt x="606" y="1"/>
                  </a:moveTo>
                  <a:cubicBezTo>
                    <a:pt x="270" y="1"/>
                    <a:pt x="0" y="270"/>
                    <a:pt x="0" y="606"/>
                  </a:cubicBezTo>
                  <a:cubicBezTo>
                    <a:pt x="0" y="942"/>
                    <a:pt x="270" y="1217"/>
                    <a:pt x="606" y="1217"/>
                  </a:cubicBezTo>
                  <a:cubicBezTo>
                    <a:pt x="942" y="1217"/>
                    <a:pt x="1216" y="942"/>
                    <a:pt x="1216" y="606"/>
                  </a:cubicBezTo>
                  <a:cubicBezTo>
                    <a:pt x="1216" y="270"/>
                    <a:pt x="942" y="1"/>
                    <a:pt x="6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4" name="Google Shape;11584;p136"/>
            <p:cNvSpPr/>
            <p:nvPr/>
          </p:nvSpPr>
          <p:spPr>
            <a:xfrm>
              <a:off x="6777609" y="4082945"/>
              <a:ext cx="167468" cy="153066"/>
            </a:xfrm>
            <a:custGeom>
              <a:avLst/>
              <a:gdLst/>
              <a:ahLst/>
              <a:cxnLst/>
              <a:rect l="l" t="t" r="r" b="b"/>
              <a:pathLst>
                <a:path w="4570" h="4177" extrusionOk="0">
                  <a:moveTo>
                    <a:pt x="2303" y="0"/>
                  </a:moveTo>
                  <a:lnTo>
                    <a:pt x="1" y="3981"/>
                  </a:lnTo>
                  <a:lnTo>
                    <a:pt x="342" y="4177"/>
                  </a:lnTo>
                  <a:lnTo>
                    <a:pt x="2303" y="793"/>
                  </a:lnTo>
                  <a:lnTo>
                    <a:pt x="4223" y="4146"/>
                  </a:lnTo>
                  <a:lnTo>
                    <a:pt x="4570" y="3950"/>
                  </a:lnTo>
                  <a:lnTo>
                    <a:pt x="23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5" name="Google Shape;11585;p136"/>
            <p:cNvSpPr/>
            <p:nvPr/>
          </p:nvSpPr>
          <p:spPr>
            <a:xfrm>
              <a:off x="6839246" y="4160888"/>
              <a:ext cx="44597" cy="44597"/>
            </a:xfrm>
            <a:custGeom>
              <a:avLst/>
              <a:gdLst/>
              <a:ahLst/>
              <a:cxnLst/>
              <a:rect l="l" t="t" r="r" b="b"/>
              <a:pathLst>
                <a:path w="1217" h="1217" extrusionOk="0">
                  <a:moveTo>
                    <a:pt x="605" y="1"/>
                  </a:moveTo>
                  <a:cubicBezTo>
                    <a:pt x="275" y="1"/>
                    <a:pt x="0" y="270"/>
                    <a:pt x="0" y="606"/>
                  </a:cubicBezTo>
                  <a:cubicBezTo>
                    <a:pt x="0" y="942"/>
                    <a:pt x="275" y="1217"/>
                    <a:pt x="605" y="1217"/>
                  </a:cubicBezTo>
                  <a:cubicBezTo>
                    <a:pt x="942" y="1217"/>
                    <a:pt x="1216" y="942"/>
                    <a:pt x="1216" y="606"/>
                  </a:cubicBezTo>
                  <a:cubicBezTo>
                    <a:pt x="1216" y="270"/>
                    <a:pt x="942" y="1"/>
                    <a:pt x="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6" name="Google Shape;11586;p136"/>
            <p:cNvSpPr/>
            <p:nvPr/>
          </p:nvSpPr>
          <p:spPr>
            <a:xfrm>
              <a:off x="6667235" y="4093755"/>
              <a:ext cx="167321" cy="153286"/>
            </a:xfrm>
            <a:custGeom>
              <a:avLst/>
              <a:gdLst/>
              <a:ahLst/>
              <a:cxnLst/>
              <a:rect l="l" t="t" r="r" b="b"/>
              <a:pathLst>
                <a:path w="4566" h="4183" extrusionOk="0">
                  <a:moveTo>
                    <a:pt x="4224" y="1"/>
                  </a:moveTo>
                  <a:lnTo>
                    <a:pt x="2267" y="3385"/>
                  </a:lnTo>
                  <a:lnTo>
                    <a:pt x="342" y="37"/>
                  </a:lnTo>
                  <a:lnTo>
                    <a:pt x="1" y="233"/>
                  </a:lnTo>
                  <a:lnTo>
                    <a:pt x="2267" y="4182"/>
                  </a:lnTo>
                  <a:lnTo>
                    <a:pt x="4565" y="202"/>
                  </a:lnTo>
                  <a:lnTo>
                    <a:pt x="42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7" name="Google Shape;11587;p136"/>
            <p:cNvSpPr/>
            <p:nvPr/>
          </p:nvSpPr>
          <p:spPr>
            <a:xfrm>
              <a:off x="6730008" y="4123364"/>
              <a:ext cx="44597" cy="44560"/>
            </a:xfrm>
            <a:custGeom>
              <a:avLst/>
              <a:gdLst/>
              <a:ahLst/>
              <a:cxnLst/>
              <a:rect l="l" t="t" r="r" b="b"/>
              <a:pathLst>
                <a:path w="1217" h="1216" extrusionOk="0">
                  <a:moveTo>
                    <a:pt x="612" y="0"/>
                  </a:moveTo>
                  <a:cubicBezTo>
                    <a:pt x="275" y="0"/>
                    <a:pt x="1" y="270"/>
                    <a:pt x="1" y="605"/>
                  </a:cubicBezTo>
                  <a:cubicBezTo>
                    <a:pt x="1" y="941"/>
                    <a:pt x="275" y="1216"/>
                    <a:pt x="612" y="1216"/>
                  </a:cubicBezTo>
                  <a:cubicBezTo>
                    <a:pt x="947" y="1216"/>
                    <a:pt x="1216" y="941"/>
                    <a:pt x="1216" y="605"/>
                  </a:cubicBezTo>
                  <a:cubicBezTo>
                    <a:pt x="1216" y="270"/>
                    <a:pt x="947" y="0"/>
                    <a:pt x="6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8" name="Google Shape;11588;p136"/>
            <p:cNvSpPr/>
            <p:nvPr/>
          </p:nvSpPr>
          <p:spPr>
            <a:xfrm>
              <a:off x="6549862" y="4082945"/>
              <a:ext cx="167321" cy="153066"/>
            </a:xfrm>
            <a:custGeom>
              <a:avLst/>
              <a:gdLst/>
              <a:ahLst/>
              <a:cxnLst/>
              <a:rect l="l" t="t" r="r" b="b"/>
              <a:pathLst>
                <a:path w="4566" h="4177" extrusionOk="0">
                  <a:moveTo>
                    <a:pt x="2299" y="0"/>
                  </a:moveTo>
                  <a:lnTo>
                    <a:pt x="1" y="3981"/>
                  </a:lnTo>
                  <a:lnTo>
                    <a:pt x="343" y="4177"/>
                  </a:lnTo>
                  <a:lnTo>
                    <a:pt x="2299" y="793"/>
                  </a:lnTo>
                  <a:lnTo>
                    <a:pt x="4224" y="4146"/>
                  </a:lnTo>
                  <a:lnTo>
                    <a:pt x="4565" y="3950"/>
                  </a:lnTo>
                  <a:lnTo>
                    <a:pt x="2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9" name="Google Shape;11589;p136"/>
            <p:cNvSpPr/>
            <p:nvPr/>
          </p:nvSpPr>
          <p:spPr>
            <a:xfrm>
              <a:off x="6611499" y="4160888"/>
              <a:ext cx="44597" cy="44597"/>
            </a:xfrm>
            <a:custGeom>
              <a:avLst/>
              <a:gdLst/>
              <a:ahLst/>
              <a:cxnLst/>
              <a:rect l="l" t="t" r="r" b="b"/>
              <a:pathLst>
                <a:path w="1217" h="1217" extrusionOk="0">
                  <a:moveTo>
                    <a:pt x="605" y="1"/>
                  </a:moveTo>
                  <a:cubicBezTo>
                    <a:pt x="269" y="1"/>
                    <a:pt x="1" y="270"/>
                    <a:pt x="1" y="606"/>
                  </a:cubicBezTo>
                  <a:cubicBezTo>
                    <a:pt x="1" y="942"/>
                    <a:pt x="269" y="1217"/>
                    <a:pt x="605" y="1217"/>
                  </a:cubicBezTo>
                  <a:cubicBezTo>
                    <a:pt x="942" y="1217"/>
                    <a:pt x="1216" y="942"/>
                    <a:pt x="1216" y="606"/>
                  </a:cubicBezTo>
                  <a:cubicBezTo>
                    <a:pt x="1216" y="270"/>
                    <a:pt x="942" y="1"/>
                    <a:pt x="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0" name="Google Shape;11590;p136"/>
            <p:cNvSpPr/>
            <p:nvPr/>
          </p:nvSpPr>
          <p:spPr>
            <a:xfrm>
              <a:off x="6894616" y="4093755"/>
              <a:ext cx="167468" cy="153286"/>
            </a:xfrm>
            <a:custGeom>
              <a:avLst/>
              <a:gdLst/>
              <a:ahLst/>
              <a:cxnLst/>
              <a:rect l="l" t="t" r="r" b="b"/>
              <a:pathLst>
                <a:path w="4570" h="4183" extrusionOk="0">
                  <a:moveTo>
                    <a:pt x="4228" y="1"/>
                  </a:moveTo>
                  <a:lnTo>
                    <a:pt x="2272" y="3385"/>
                  </a:lnTo>
                  <a:lnTo>
                    <a:pt x="347" y="37"/>
                  </a:lnTo>
                  <a:lnTo>
                    <a:pt x="1" y="233"/>
                  </a:lnTo>
                  <a:lnTo>
                    <a:pt x="2267" y="4182"/>
                  </a:lnTo>
                  <a:lnTo>
                    <a:pt x="4570" y="202"/>
                  </a:lnTo>
                  <a:lnTo>
                    <a:pt x="42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1" name="Google Shape;11591;p136"/>
            <p:cNvSpPr/>
            <p:nvPr/>
          </p:nvSpPr>
          <p:spPr>
            <a:xfrm>
              <a:off x="6957571" y="4123364"/>
              <a:ext cx="44597" cy="44560"/>
            </a:xfrm>
            <a:custGeom>
              <a:avLst/>
              <a:gdLst/>
              <a:ahLst/>
              <a:cxnLst/>
              <a:rect l="l" t="t" r="r" b="b"/>
              <a:pathLst>
                <a:path w="1217" h="1216" extrusionOk="0">
                  <a:moveTo>
                    <a:pt x="605" y="0"/>
                  </a:moveTo>
                  <a:cubicBezTo>
                    <a:pt x="270" y="0"/>
                    <a:pt x="0" y="270"/>
                    <a:pt x="0" y="605"/>
                  </a:cubicBezTo>
                  <a:cubicBezTo>
                    <a:pt x="0" y="941"/>
                    <a:pt x="270" y="1216"/>
                    <a:pt x="605" y="1216"/>
                  </a:cubicBezTo>
                  <a:cubicBezTo>
                    <a:pt x="942" y="1216"/>
                    <a:pt x="1216" y="941"/>
                    <a:pt x="1216" y="605"/>
                  </a:cubicBezTo>
                  <a:cubicBezTo>
                    <a:pt x="1216" y="270"/>
                    <a:pt x="942" y="0"/>
                    <a:pt x="6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2" name="Google Shape;11592;p136"/>
            <p:cNvSpPr/>
            <p:nvPr/>
          </p:nvSpPr>
          <p:spPr>
            <a:xfrm>
              <a:off x="7134675" y="4093755"/>
              <a:ext cx="167468" cy="153286"/>
            </a:xfrm>
            <a:custGeom>
              <a:avLst/>
              <a:gdLst/>
              <a:ahLst/>
              <a:cxnLst/>
              <a:rect l="l" t="t" r="r" b="b"/>
              <a:pathLst>
                <a:path w="4570" h="4183" extrusionOk="0">
                  <a:moveTo>
                    <a:pt x="4223" y="1"/>
                  </a:moveTo>
                  <a:lnTo>
                    <a:pt x="2267" y="3385"/>
                  </a:lnTo>
                  <a:lnTo>
                    <a:pt x="342" y="37"/>
                  </a:lnTo>
                  <a:lnTo>
                    <a:pt x="1" y="233"/>
                  </a:lnTo>
                  <a:lnTo>
                    <a:pt x="2267" y="4182"/>
                  </a:lnTo>
                  <a:lnTo>
                    <a:pt x="4570" y="202"/>
                  </a:lnTo>
                  <a:lnTo>
                    <a:pt x="42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3" name="Google Shape;11593;p136"/>
            <p:cNvSpPr/>
            <p:nvPr/>
          </p:nvSpPr>
          <p:spPr>
            <a:xfrm>
              <a:off x="7197447" y="4123364"/>
              <a:ext cx="44597" cy="44560"/>
            </a:xfrm>
            <a:custGeom>
              <a:avLst/>
              <a:gdLst/>
              <a:ahLst/>
              <a:cxnLst/>
              <a:rect l="l" t="t" r="r" b="b"/>
              <a:pathLst>
                <a:path w="1217" h="1216" extrusionOk="0">
                  <a:moveTo>
                    <a:pt x="610" y="0"/>
                  </a:moveTo>
                  <a:cubicBezTo>
                    <a:pt x="275" y="0"/>
                    <a:pt x="1" y="270"/>
                    <a:pt x="1" y="605"/>
                  </a:cubicBezTo>
                  <a:cubicBezTo>
                    <a:pt x="1" y="941"/>
                    <a:pt x="275" y="1216"/>
                    <a:pt x="610" y="1216"/>
                  </a:cubicBezTo>
                  <a:cubicBezTo>
                    <a:pt x="947" y="1216"/>
                    <a:pt x="1216" y="941"/>
                    <a:pt x="1216" y="605"/>
                  </a:cubicBezTo>
                  <a:cubicBezTo>
                    <a:pt x="1216" y="270"/>
                    <a:pt x="947" y="0"/>
                    <a:pt x="6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4" name="Google Shape;11594;p136"/>
            <p:cNvSpPr/>
            <p:nvPr/>
          </p:nvSpPr>
          <p:spPr>
            <a:xfrm>
              <a:off x="7017265" y="4082945"/>
              <a:ext cx="167284" cy="153066"/>
            </a:xfrm>
            <a:custGeom>
              <a:avLst/>
              <a:gdLst/>
              <a:ahLst/>
              <a:cxnLst/>
              <a:rect l="l" t="t" r="r" b="b"/>
              <a:pathLst>
                <a:path w="4565" h="4177" extrusionOk="0">
                  <a:moveTo>
                    <a:pt x="2298" y="0"/>
                  </a:moveTo>
                  <a:lnTo>
                    <a:pt x="1" y="3981"/>
                  </a:lnTo>
                  <a:lnTo>
                    <a:pt x="342" y="4177"/>
                  </a:lnTo>
                  <a:lnTo>
                    <a:pt x="2298" y="793"/>
                  </a:lnTo>
                  <a:lnTo>
                    <a:pt x="4223" y="4146"/>
                  </a:lnTo>
                  <a:lnTo>
                    <a:pt x="4565" y="3950"/>
                  </a:lnTo>
                  <a:lnTo>
                    <a:pt x="22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5" name="Google Shape;11595;p136"/>
            <p:cNvSpPr/>
            <p:nvPr/>
          </p:nvSpPr>
          <p:spPr>
            <a:xfrm>
              <a:off x="7078938" y="4160888"/>
              <a:ext cx="44597" cy="44597"/>
            </a:xfrm>
            <a:custGeom>
              <a:avLst/>
              <a:gdLst/>
              <a:ahLst/>
              <a:cxnLst/>
              <a:rect l="l" t="t" r="r" b="b"/>
              <a:pathLst>
                <a:path w="1217" h="1217" extrusionOk="0">
                  <a:moveTo>
                    <a:pt x="605" y="1"/>
                  </a:moveTo>
                  <a:cubicBezTo>
                    <a:pt x="269" y="1"/>
                    <a:pt x="1" y="270"/>
                    <a:pt x="1" y="606"/>
                  </a:cubicBezTo>
                  <a:cubicBezTo>
                    <a:pt x="1" y="942"/>
                    <a:pt x="269" y="1217"/>
                    <a:pt x="605" y="1217"/>
                  </a:cubicBezTo>
                  <a:cubicBezTo>
                    <a:pt x="942" y="1217"/>
                    <a:pt x="1216" y="942"/>
                    <a:pt x="1216" y="606"/>
                  </a:cubicBezTo>
                  <a:cubicBezTo>
                    <a:pt x="1216" y="270"/>
                    <a:pt x="942" y="1"/>
                    <a:pt x="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6" name="Google Shape;11596;p136"/>
            <p:cNvSpPr/>
            <p:nvPr/>
          </p:nvSpPr>
          <p:spPr>
            <a:xfrm>
              <a:off x="7598670" y="4093755"/>
              <a:ext cx="167504" cy="153286"/>
            </a:xfrm>
            <a:custGeom>
              <a:avLst/>
              <a:gdLst/>
              <a:ahLst/>
              <a:cxnLst/>
              <a:rect l="l" t="t" r="r" b="b"/>
              <a:pathLst>
                <a:path w="4571" h="4183" extrusionOk="0">
                  <a:moveTo>
                    <a:pt x="4229" y="1"/>
                  </a:moveTo>
                  <a:lnTo>
                    <a:pt x="2273" y="3385"/>
                  </a:lnTo>
                  <a:lnTo>
                    <a:pt x="348" y="37"/>
                  </a:lnTo>
                  <a:lnTo>
                    <a:pt x="0" y="233"/>
                  </a:lnTo>
                  <a:lnTo>
                    <a:pt x="2267" y="4182"/>
                  </a:lnTo>
                  <a:lnTo>
                    <a:pt x="4571" y="202"/>
                  </a:lnTo>
                  <a:lnTo>
                    <a:pt x="42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7" name="Google Shape;11597;p136"/>
            <p:cNvSpPr/>
            <p:nvPr/>
          </p:nvSpPr>
          <p:spPr>
            <a:xfrm>
              <a:off x="7661662" y="4123364"/>
              <a:ext cx="44597" cy="44560"/>
            </a:xfrm>
            <a:custGeom>
              <a:avLst/>
              <a:gdLst/>
              <a:ahLst/>
              <a:cxnLst/>
              <a:rect l="l" t="t" r="r" b="b"/>
              <a:pathLst>
                <a:path w="1217" h="1216" extrusionOk="0">
                  <a:moveTo>
                    <a:pt x="605" y="0"/>
                  </a:moveTo>
                  <a:cubicBezTo>
                    <a:pt x="269" y="0"/>
                    <a:pt x="0" y="270"/>
                    <a:pt x="0" y="605"/>
                  </a:cubicBezTo>
                  <a:cubicBezTo>
                    <a:pt x="0" y="941"/>
                    <a:pt x="269" y="1216"/>
                    <a:pt x="605" y="1216"/>
                  </a:cubicBezTo>
                  <a:cubicBezTo>
                    <a:pt x="942" y="1216"/>
                    <a:pt x="1216" y="941"/>
                    <a:pt x="1216" y="605"/>
                  </a:cubicBezTo>
                  <a:cubicBezTo>
                    <a:pt x="1216" y="270"/>
                    <a:pt x="942" y="0"/>
                    <a:pt x="6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8" name="Google Shape;11598;p136"/>
            <p:cNvSpPr/>
            <p:nvPr/>
          </p:nvSpPr>
          <p:spPr>
            <a:xfrm>
              <a:off x="7481297" y="4082945"/>
              <a:ext cx="167468" cy="153066"/>
            </a:xfrm>
            <a:custGeom>
              <a:avLst/>
              <a:gdLst/>
              <a:ahLst/>
              <a:cxnLst/>
              <a:rect l="l" t="t" r="r" b="b"/>
              <a:pathLst>
                <a:path w="4570" h="4177" extrusionOk="0">
                  <a:moveTo>
                    <a:pt x="2303" y="0"/>
                  </a:moveTo>
                  <a:lnTo>
                    <a:pt x="0" y="3981"/>
                  </a:lnTo>
                  <a:lnTo>
                    <a:pt x="347" y="4177"/>
                  </a:lnTo>
                  <a:lnTo>
                    <a:pt x="2303" y="793"/>
                  </a:lnTo>
                  <a:lnTo>
                    <a:pt x="4223" y="4146"/>
                  </a:lnTo>
                  <a:lnTo>
                    <a:pt x="4570" y="3950"/>
                  </a:lnTo>
                  <a:lnTo>
                    <a:pt x="23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9" name="Google Shape;11599;p136"/>
            <p:cNvSpPr/>
            <p:nvPr/>
          </p:nvSpPr>
          <p:spPr>
            <a:xfrm>
              <a:off x="7542934" y="4160888"/>
              <a:ext cx="44634" cy="44597"/>
            </a:xfrm>
            <a:custGeom>
              <a:avLst/>
              <a:gdLst/>
              <a:ahLst/>
              <a:cxnLst/>
              <a:rect l="l" t="t" r="r" b="b"/>
              <a:pathLst>
                <a:path w="1218" h="1217" extrusionOk="0">
                  <a:moveTo>
                    <a:pt x="611" y="1"/>
                  </a:moveTo>
                  <a:cubicBezTo>
                    <a:pt x="275" y="1"/>
                    <a:pt x="0" y="270"/>
                    <a:pt x="0" y="606"/>
                  </a:cubicBezTo>
                  <a:cubicBezTo>
                    <a:pt x="0" y="942"/>
                    <a:pt x="275" y="1217"/>
                    <a:pt x="611" y="1217"/>
                  </a:cubicBezTo>
                  <a:cubicBezTo>
                    <a:pt x="943" y="1217"/>
                    <a:pt x="1217" y="942"/>
                    <a:pt x="1217" y="606"/>
                  </a:cubicBezTo>
                  <a:cubicBezTo>
                    <a:pt x="1217" y="270"/>
                    <a:pt x="943" y="1"/>
                    <a:pt x="6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0" name="Google Shape;11600;p136"/>
            <p:cNvSpPr/>
            <p:nvPr/>
          </p:nvSpPr>
          <p:spPr>
            <a:xfrm>
              <a:off x="7370923" y="4093755"/>
              <a:ext cx="167468" cy="153286"/>
            </a:xfrm>
            <a:custGeom>
              <a:avLst/>
              <a:gdLst/>
              <a:ahLst/>
              <a:cxnLst/>
              <a:rect l="l" t="t" r="r" b="b"/>
              <a:pathLst>
                <a:path w="4570" h="4183" extrusionOk="0">
                  <a:moveTo>
                    <a:pt x="4223" y="1"/>
                  </a:moveTo>
                  <a:lnTo>
                    <a:pt x="2267" y="3385"/>
                  </a:lnTo>
                  <a:lnTo>
                    <a:pt x="342" y="37"/>
                  </a:lnTo>
                  <a:lnTo>
                    <a:pt x="1" y="233"/>
                  </a:lnTo>
                  <a:lnTo>
                    <a:pt x="2267" y="4182"/>
                  </a:lnTo>
                  <a:lnTo>
                    <a:pt x="4570" y="202"/>
                  </a:lnTo>
                  <a:lnTo>
                    <a:pt x="42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1" name="Google Shape;11601;p136"/>
            <p:cNvSpPr/>
            <p:nvPr/>
          </p:nvSpPr>
          <p:spPr>
            <a:xfrm>
              <a:off x="7433696" y="4123364"/>
              <a:ext cx="44634" cy="44560"/>
            </a:xfrm>
            <a:custGeom>
              <a:avLst/>
              <a:gdLst/>
              <a:ahLst/>
              <a:cxnLst/>
              <a:rect l="l" t="t" r="r" b="b"/>
              <a:pathLst>
                <a:path w="1218" h="1216" extrusionOk="0">
                  <a:moveTo>
                    <a:pt x="611" y="0"/>
                  </a:moveTo>
                  <a:cubicBezTo>
                    <a:pt x="275" y="0"/>
                    <a:pt x="0" y="270"/>
                    <a:pt x="0" y="605"/>
                  </a:cubicBezTo>
                  <a:cubicBezTo>
                    <a:pt x="0" y="941"/>
                    <a:pt x="275" y="1216"/>
                    <a:pt x="611" y="1216"/>
                  </a:cubicBezTo>
                  <a:cubicBezTo>
                    <a:pt x="948" y="1216"/>
                    <a:pt x="1218" y="941"/>
                    <a:pt x="1218" y="605"/>
                  </a:cubicBezTo>
                  <a:cubicBezTo>
                    <a:pt x="1218" y="270"/>
                    <a:pt x="948" y="0"/>
                    <a:pt x="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2" name="Google Shape;11602;p136"/>
            <p:cNvSpPr/>
            <p:nvPr/>
          </p:nvSpPr>
          <p:spPr>
            <a:xfrm>
              <a:off x="7253550" y="4082945"/>
              <a:ext cx="167284" cy="153066"/>
            </a:xfrm>
            <a:custGeom>
              <a:avLst/>
              <a:gdLst/>
              <a:ahLst/>
              <a:cxnLst/>
              <a:rect l="l" t="t" r="r" b="b"/>
              <a:pathLst>
                <a:path w="4565" h="4177" extrusionOk="0">
                  <a:moveTo>
                    <a:pt x="2298" y="0"/>
                  </a:moveTo>
                  <a:lnTo>
                    <a:pt x="1" y="3981"/>
                  </a:lnTo>
                  <a:lnTo>
                    <a:pt x="342" y="4177"/>
                  </a:lnTo>
                  <a:lnTo>
                    <a:pt x="2298" y="793"/>
                  </a:lnTo>
                  <a:lnTo>
                    <a:pt x="4223" y="4146"/>
                  </a:lnTo>
                  <a:lnTo>
                    <a:pt x="4565" y="3950"/>
                  </a:lnTo>
                  <a:lnTo>
                    <a:pt x="22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3" name="Google Shape;11603;p136"/>
            <p:cNvSpPr/>
            <p:nvPr/>
          </p:nvSpPr>
          <p:spPr>
            <a:xfrm>
              <a:off x="7315187" y="4160888"/>
              <a:ext cx="44597" cy="44597"/>
            </a:xfrm>
            <a:custGeom>
              <a:avLst/>
              <a:gdLst/>
              <a:ahLst/>
              <a:cxnLst/>
              <a:rect l="l" t="t" r="r" b="b"/>
              <a:pathLst>
                <a:path w="1217" h="1217" extrusionOk="0">
                  <a:moveTo>
                    <a:pt x="606" y="1"/>
                  </a:moveTo>
                  <a:cubicBezTo>
                    <a:pt x="270" y="1"/>
                    <a:pt x="0" y="270"/>
                    <a:pt x="0" y="606"/>
                  </a:cubicBezTo>
                  <a:cubicBezTo>
                    <a:pt x="0" y="942"/>
                    <a:pt x="270" y="1217"/>
                    <a:pt x="606" y="1217"/>
                  </a:cubicBezTo>
                  <a:cubicBezTo>
                    <a:pt x="943" y="1217"/>
                    <a:pt x="1216" y="942"/>
                    <a:pt x="1216" y="606"/>
                  </a:cubicBezTo>
                  <a:cubicBezTo>
                    <a:pt x="1216" y="270"/>
                    <a:pt x="943" y="1"/>
                    <a:pt x="6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4" name="Google Shape;11604;p136"/>
            <p:cNvSpPr/>
            <p:nvPr/>
          </p:nvSpPr>
          <p:spPr>
            <a:xfrm>
              <a:off x="7829862" y="4093755"/>
              <a:ext cx="167468" cy="153286"/>
            </a:xfrm>
            <a:custGeom>
              <a:avLst/>
              <a:gdLst/>
              <a:ahLst/>
              <a:cxnLst/>
              <a:rect l="l" t="t" r="r" b="b"/>
              <a:pathLst>
                <a:path w="4570" h="4183" extrusionOk="0">
                  <a:moveTo>
                    <a:pt x="4223" y="1"/>
                  </a:moveTo>
                  <a:lnTo>
                    <a:pt x="2267" y="3385"/>
                  </a:lnTo>
                  <a:lnTo>
                    <a:pt x="347" y="37"/>
                  </a:lnTo>
                  <a:lnTo>
                    <a:pt x="0" y="233"/>
                  </a:lnTo>
                  <a:lnTo>
                    <a:pt x="2267" y="4182"/>
                  </a:lnTo>
                  <a:lnTo>
                    <a:pt x="4570" y="202"/>
                  </a:lnTo>
                  <a:lnTo>
                    <a:pt x="42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5" name="Google Shape;11605;p136"/>
            <p:cNvSpPr/>
            <p:nvPr/>
          </p:nvSpPr>
          <p:spPr>
            <a:xfrm>
              <a:off x="7892817" y="4123364"/>
              <a:ext cx="44560" cy="44560"/>
            </a:xfrm>
            <a:custGeom>
              <a:avLst/>
              <a:gdLst/>
              <a:ahLst/>
              <a:cxnLst/>
              <a:rect l="l" t="t" r="r" b="b"/>
              <a:pathLst>
                <a:path w="1216" h="1216" extrusionOk="0">
                  <a:moveTo>
                    <a:pt x="605" y="0"/>
                  </a:moveTo>
                  <a:cubicBezTo>
                    <a:pt x="270" y="0"/>
                    <a:pt x="0" y="270"/>
                    <a:pt x="0" y="605"/>
                  </a:cubicBezTo>
                  <a:cubicBezTo>
                    <a:pt x="0" y="941"/>
                    <a:pt x="270" y="1216"/>
                    <a:pt x="605" y="1216"/>
                  </a:cubicBezTo>
                  <a:cubicBezTo>
                    <a:pt x="941" y="1216"/>
                    <a:pt x="1216" y="941"/>
                    <a:pt x="1216" y="605"/>
                  </a:cubicBezTo>
                  <a:cubicBezTo>
                    <a:pt x="1216" y="270"/>
                    <a:pt x="941" y="0"/>
                    <a:pt x="6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6" name="Google Shape;11606;p136"/>
            <p:cNvSpPr/>
            <p:nvPr/>
          </p:nvSpPr>
          <p:spPr>
            <a:xfrm>
              <a:off x="7712452" y="4082945"/>
              <a:ext cx="167504" cy="153066"/>
            </a:xfrm>
            <a:custGeom>
              <a:avLst/>
              <a:gdLst/>
              <a:ahLst/>
              <a:cxnLst/>
              <a:rect l="l" t="t" r="r" b="b"/>
              <a:pathLst>
                <a:path w="4571" h="4177" extrusionOk="0">
                  <a:moveTo>
                    <a:pt x="2304" y="0"/>
                  </a:moveTo>
                  <a:lnTo>
                    <a:pt x="0" y="3981"/>
                  </a:lnTo>
                  <a:lnTo>
                    <a:pt x="342" y="4177"/>
                  </a:lnTo>
                  <a:lnTo>
                    <a:pt x="2298" y="793"/>
                  </a:lnTo>
                  <a:lnTo>
                    <a:pt x="4223" y="4146"/>
                  </a:lnTo>
                  <a:lnTo>
                    <a:pt x="4571" y="3950"/>
                  </a:lnTo>
                  <a:lnTo>
                    <a:pt x="23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7" name="Google Shape;11607;p136"/>
            <p:cNvSpPr/>
            <p:nvPr/>
          </p:nvSpPr>
          <p:spPr>
            <a:xfrm>
              <a:off x="7774125" y="4160888"/>
              <a:ext cx="44560" cy="44597"/>
            </a:xfrm>
            <a:custGeom>
              <a:avLst/>
              <a:gdLst/>
              <a:ahLst/>
              <a:cxnLst/>
              <a:rect l="l" t="t" r="r" b="b"/>
              <a:pathLst>
                <a:path w="1216" h="1217" extrusionOk="0">
                  <a:moveTo>
                    <a:pt x="605" y="1"/>
                  </a:moveTo>
                  <a:cubicBezTo>
                    <a:pt x="268" y="1"/>
                    <a:pt x="0" y="270"/>
                    <a:pt x="0" y="606"/>
                  </a:cubicBezTo>
                  <a:cubicBezTo>
                    <a:pt x="0" y="942"/>
                    <a:pt x="268" y="1217"/>
                    <a:pt x="605" y="1217"/>
                  </a:cubicBezTo>
                  <a:cubicBezTo>
                    <a:pt x="941" y="1217"/>
                    <a:pt x="1216" y="942"/>
                    <a:pt x="1216" y="606"/>
                  </a:cubicBezTo>
                  <a:cubicBezTo>
                    <a:pt x="1216" y="270"/>
                    <a:pt x="941" y="1"/>
                    <a:pt x="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8" name="Google Shape;11608;p136"/>
            <p:cNvSpPr/>
            <p:nvPr/>
          </p:nvSpPr>
          <p:spPr>
            <a:xfrm>
              <a:off x="8176484" y="4082945"/>
              <a:ext cx="167468" cy="153066"/>
            </a:xfrm>
            <a:custGeom>
              <a:avLst/>
              <a:gdLst/>
              <a:ahLst/>
              <a:cxnLst/>
              <a:rect l="l" t="t" r="r" b="b"/>
              <a:pathLst>
                <a:path w="4570" h="4177" extrusionOk="0">
                  <a:moveTo>
                    <a:pt x="2303" y="0"/>
                  </a:moveTo>
                  <a:lnTo>
                    <a:pt x="0" y="3981"/>
                  </a:lnTo>
                  <a:lnTo>
                    <a:pt x="347" y="4177"/>
                  </a:lnTo>
                  <a:lnTo>
                    <a:pt x="2303" y="793"/>
                  </a:lnTo>
                  <a:lnTo>
                    <a:pt x="4223" y="4146"/>
                  </a:lnTo>
                  <a:lnTo>
                    <a:pt x="4569" y="3950"/>
                  </a:lnTo>
                  <a:lnTo>
                    <a:pt x="23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9" name="Google Shape;11609;p136"/>
            <p:cNvSpPr/>
            <p:nvPr/>
          </p:nvSpPr>
          <p:spPr>
            <a:xfrm>
              <a:off x="8238083" y="4160888"/>
              <a:ext cx="44634" cy="44597"/>
            </a:xfrm>
            <a:custGeom>
              <a:avLst/>
              <a:gdLst/>
              <a:ahLst/>
              <a:cxnLst/>
              <a:rect l="l" t="t" r="r" b="b"/>
              <a:pathLst>
                <a:path w="1218" h="1217" extrusionOk="0">
                  <a:moveTo>
                    <a:pt x="612" y="1"/>
                  </a:moveTo>
                  <a:cubicBezTo>
                    <a:pt x="275" y="1"/>
                    <a:pt x="1" y="270"/>
                    <a:pt x="1" y="606"/>
                  </a:cubicBezTo>
                  <a:cubicBezTo>
                    <a:pt x="1" y="942"/>
                    <a:pt x="275" y="1217"/>
                    <a:pt x="612" y="1217"/>
                  </a:cubicBezTo>
                  <a:cubicBezTo>
                    <a:pt x="948" y="1217"/>
                    <a:pt x="1218" y="942"/>
                    <a:pt x="1218" y="606"/>
                  </a:cubicBezTo>
                  <a:cubicBezTo>
                    <a:pt x="1218" y="270"/>
                    <a:pt x="948" y="1"/>
                    <a:pt x="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0" name="Google Shape;11610;p136"/>
            <p:cNvSpPr/>
            <p:nvPr/>
          </p:nvSpPr>
          <p:spPr>
            <a:xfrm>
              <a:off x="8066110" y="4093755"/>
              <a:ext cx="167468" cy="153286"/>
            </a:xfrm>
            <a:custGeom>
              <a:avLst/>
              <a:gdLst/>
              <a:ahLst/>
              <a:cxnLst/>
              <a:rect l="l" t="t" r="r" b="b"/>
              <a:pathLst>
                <a:path w="4570" h="4183" extrusionOk="0">
                  <a:moveTo>
                    <a:pt x="4223" y="1"/>
                  </a:moveTo>
                  <a:lnTo>
                    <a:pt x="2267" y="3385"/>
                  </a:lnTo>
                  <a:lnTo>
                    <a:pt x="347" y="37"/>
                  </a:lnTo>
                  <a:lnTo>
                    <a:pt x="0" y="233"/>
                  </a:lnTo>
                  <a:lnTo>
                    <a:pt x="2267" y="4182"/>
                  </a:lnTo>
                  <a:lnTo>
                    <a:pt x="4569" y="202"/>
                  </a:lnTo>
                  <a:lnTo>
                    <a:pt x="42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1" name="Google Shape;11611;p136"/>
            <p:cNvSpPr/>
            <p:nvPr/>
          </p:nvSpPr>
          <p:spPr>
            <a:xfrm>
              <a:off x="8129102" y="4123364"/>
              <a:ext cx="44597" cy="44560"/>
            </a:xfrm>
            <a:custGeom>
              <a:avLst/>
              <a:gdLst/>
              <a:ahLst/>
              <a:cxnLst/>
              <a:rect l="l" t="t" r="r" b="b"/>
              <a:pathLst>
                <a:path w="1217" h="1216" extrusionOk="0">
                  <a:moveTo>
                    <a:pt x="605" y="0"/>
                  </a:moveTo>
                  <a:cubicBezTo>
                    <a:pt x="268" y="0"/>
                    <a:pt x="0" y="270"/>
                    <a:pt x="0" y="605"/>
                  </a:cubicBezTo>
                  <a:cubicBezTo>
                    <a:pt x="0" y="941"/>
                    <a:pt x="268" y="1216"/>
                    <a:pt x="605" y="1216"/>
                  </a:cubicBezTo>
                  <a:cubicBezTo>
                    <a:pt x="942" y="1216"/>
                    <a:pt x="1216" y="941"/>
                    <a:pt x="1216" y="605"/>
                  </a:cubicBezTo>
                  <a:cubicBezTo>
                    <a:pt x="1216" y="270"/>
                    <a:pt x="942" y="0"/>
                    <a:pt x="6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2" name="Google Shape;11612;p136"/>
            <p:cNvSpPr/>
            <p:nvPr/>
          </p:nvSpPr>
          <p:spPr>
            <a:xfrm>
              <a:off x="7948737" y="4082945"/>
              <a:ext cx="167468" cy="153066"/>
            </a:xfrm>
            <a:custGeom>
              <a:avLst/>
              <a:gdLst/>
              <a:ahLst/>
              <a:cxnLst/>
              <a:rect l="l" t="t" r="r" b="b"/>
              <a:pathLst>
                <a:path w="4570" h="4177" extrusionOk="0">
                  <a:moveTo>
                    <a:pt x="2303" y="0"/>
                  </a:moveTo>
                  <a:lnTo>
                    <a:pt x="0" y="3981"/>
                  </a:lnTo>
                  <a:lnTo>
                    <a:pt x="342" y="4177"/>
                  </a:lnTo>
                  <a:lnTo>
                    <a:pt x="2298" y="793"/>
                  </a:lnTo>
                  <a:lnTo>
                    <a:pt x="4223" y="4146"/>
                  </a:lnTo>
                  <a:lnTo>
                    <a:pt x="4570" y="3950"/>
                  </a:lnTo>
                  <a:lnTo>
                    <a:pt x="23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3" name="Google Shape;11613;p136"/>
            <p:cNvSpPr/>
            <p:nvPr/>
          </p:nvSpPr>
          <p:spPr>
            <a:xfrm>
              <a:off x="8010337" y="4160888"/>
              <a:ext cx="44597" cy="44597"/>
            </a:xfrm>
            <a:custGeom>
              <a:avLst/>
              <a:gdLst/>
              <a:ahLst/>
              <a:cxnLst/>
              <a:rect l="l" t="t" r="r" b="b"/>
              <a:pathLst>
                <a:path w="1217" h="1217" extrusionOk="0">
                  <a:moveTo>
                    <a:pt x="607" y="1"/>
                  </a:moveTo>
                  <a:cubicBezTo>
                    <a:pt x="271" y="1"/>
                    <a:pt x="1" y="270"/>
                    <a:pt x="1" y="606"/>
                  </a:cubicBezTo>
                  <a:cubicBezTo>
                    <a:pt x="1" y="942"/>
                    <a:pt x="271" y="1217"/>
                    <a:pt x="607" y="1217"/>
                  </a:cubicBezTo>
                  <a:cubicBezTo>
                    <a:pt x="944" y="1217"/>
                    <a:pt x="1217" y="942"/>
                    <a:pt x="1217" y="606"/>
                  </a:cubicBezTo>
                  <a:cubicBezTo>
                    <a:pt x="1217" y="270"/>
                    <a:pt x="944" y="1"/>
                    <a:pt x="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309"/>
        <p:cNvGrpSpPr/>
        <p:nvPr/>
      </p:nvGrpSpPr>
      <p:grpSpPr>
        <a:xfrm>
          <a:off x="0" y="0"/>
          <a:ext cx="0" cy="0"/>
          <a:chOff x="0" y="0"/>
          <a:chExt cx="0" cy="0"/>
        </a:xfrm>
      </p:grpSpPr>
      <p:sp>
        <p:nvSpPr>
          <p:cNvPr id="10310" name="Google Shape;10310;p132"/>
          <p:cNvSpPr txBox="1">
            <a:spLocks noGrp="1"/>
          </p:cNvSpPr>
          <p:nvPr>
            <p:ph type="ctrTitle"/>
          </p:nvPr>
        </p:nvSpPr>
        <p:spPr>
          <a:xfrm>
            <a:off x="2429950" y="1516132"/>
            <a:ext cx="4284000" cy="150106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000"/>
              <a:t>THANKS!</a:t>
            </a:r>
            <a:endParaRPr lang="en-US" sz="8000"/>
          </a:p>
        </p:txBody>
      </p:sp>
      <p:sp>
        <p:nvSpPr>
          <p:cNvPr id="10331" name="Google Shape;10331;p132"/>
          <p:cNvSpPr/>
          <p:nvPr/>
        </p:nvSpPr>
        <p:spPr>
          <a:xfrm>
            <a:off x="-417142" y="740179"/>
            <a:ext cx="3142821" cy="4594959"/>
          </a:xfrm>
          <a:custGeom>
            <a:avLst/>
            <a:gdLst/>
            <a:ahLst/>
            <a:cxnLst/>
            <a:rect l="l" t="t" r="r" b="b"/>
            <a:pathLst>
              <a:path w="145991" h="213446" extrusionOk="0">
                <a:moveTo>
                  <a:pt x="49866" y="0"/>
                </a:moveTo>
                <a:cubicBezTo>
                  <a:pt x="49545" y="0"/>
                  <a:pt x="48904" y="269"/>
                  <a:pt x="47478" y="1224"/>
                </a:cubicBezTo>
                <a:cubicBezTo>
                  <a:pt x="47274" y="1358"/>
                  <a:pt x="47092" y="1400"/>
                  <a:pt x="46920" y="1400"/>
                </a:cubicBezTo>
                <a:cubicBezTo>
                  <a:pt x="46624" y="1400"/>
                  <a:pt x="46357" y="1276"/>
                  <a:pt x="46052" y="1276"/>
                </a:cubicBezTo>
                <a:cubicBezTo>
                  <a:pt x="45609" y="1276"/>
                  <a:pt x="45087" y="1540"/>
                  <a:pt x="44287" y="2835"/>
                </a:cubicBezTo>
                <a:cubicBezTo>
                  <a:pt x="43182" y="2739"/>
                  <a:pt x="42608" y="2586"/>
                  <a:pt x="42268" y="2586"/>
                </a:cubicBezTo>
                <a:cubicBezTo>
                  <a:pt x="41748" y="2586"/>
                  <a:pt x="41774" y="2945"/>
                  <a:pt x="41277" y="4415"/>
                </a:cubicBezTo>
                <a:cubicBezTo>
                  <a:pt x="41228" y="4589"/>
                  <a:pt x="41173" y="4645"/>
                  <a:pt x="41102" y="4645"/>
                </a:cubicBezTo>
                <a:cubicBezTo>
                  <a:pt x="40973" y="4645"/>
                  <a:pt x="40790" y="4461"/>
                  <a:pt x="40485" y="4461"/>
                </a:cubicBezTo>
                <a:cubicBezTo>
                  <a:pt x="40134" y="4461"/>
                  <a:pt x="39622" y="4705"/>
                  <a:pt x="38846" y="5753"/>
                </a:cubicBezTo>
                <a:cubicBezTo>
                  <a:pt x="38633" y="6087"/>
                  <a:pt x="38207" y="5631"/>
                  <a:pt x="37235" y="7364"/>
                </a:cubicBezTo>
                <a:cubicBezTo>
                  <a:pt x="37151" y="7502"/>
                  <a:pt x="37047" y="7553"/>
                  <a:pt x="36928" y="7553"/>
                </a:cubicBezTo>
                <a:cubicBezTo>
                  <a:pt x="36593" y="7553"/>
                  <a:pt x="36137" y="7154"/>
                  <a:pt x="35655" y="7154"/>
                </a:cubicBezTo>
                <a:cubicBezTo>
                  <a:pt x="35248" y="7154"/>
                  <a:pt x="34823" y="7439"/>
                  <a:pt x="34438" y="8488"/>
                </a:cubicBezTo>
                <a:cubicBezTo>
                  <a:pt x="34412" y="8562"/>
                  <a:pt x="34314" y="8586"/>
                  <a:pt x="34166" y="8586"/>
                </a:cubicBezTo>
                <a:cubicBezTo>
                  <a:pt x="33906" y="8586"/>
                  <a:pt x="33491" y="8514"/>
                  <a:pt x="33033" y="8514"/>
                </a:cubicBezTo>
                <a:cubicBezTo>
                  <a:pt x="32245" y="8514"/>
                  <a:pt x="31328" y="8727"/>
                  <a:pt x="30852" y="9887"/>
                </a:cubicBezTo>
                <a:cubicBezTo>
                  <a:pt x="30509" y="9871"/>
                  <a:pt x="29080" y="9304"/>
                  <a:pt x="27789" y="9304"/>
                </a:cubicBezTo>
                <a:cubicBezTo>
                  <a:pt x="26561" y="9304"/>
                  <a:pt x="25458" y="9817"/>
                  <a:pt x="25532" y="11802"/>
                </a:cubicBezTo>
                <a:cubicBezTo>
                  <a:pt x="25563" y="12896"/>
                  <a:pt x="22706" y="11498"/>
                  <a:pt x="22371" y="15449"/>
                </a:cubicBezTo>
                <a:cubicBezTo>
                  <a:pt x="22219" y="15571"/>
                  <a:pt x="22128" y="15662"/>
                  <a:pt x="21946" y="15753"/>
                </a:cubicBezTo>
                <a:cubicBezTo>
                  <a:pt x="19752" y="17234"/>
                  <a:pt x="20442" y="18876"/>
                  <a:pt x="20137" y="18876"/>
                </a:cubicBezTo>
                <a:cubicBezTo>
                  <a:pt x="20117" y="18876"/>
                  <a:pt x="20092" y="18869"/>
                  <a:pt x="20061" y="18853"/>
                </a:cubicBezTo>
                <a:cubicBezTo>
                  <a:pt x="19217" y="18509"/>
                  <a:pt x="18623" y="18363"/>
                  <a:pt x="18205" y="18363"/>
                </a:cubicBezTo>
                <a:cubicBezTo>
                  <a:pt x="16412" y="18363"/>
                  <a:pt x="17853" y="21050"/>
                  <a:pt x="16596" y="22258"/>
                </a:cubicBezTo>
                <a:cubicBezTo>
                  <a:pt x="15153" y="23641"/>
                  <a:pt x="15851" y="25024"/>
                  <a:pt x="15660" y="25024"/>
                </a:cubicBezTo>
                <a:cubicBezTo>
                  <a:pt x="15658" y="25024"/>
                  <a:pt x="15656" y="25024"/>
                  <a:pt x="15654" y="25024"/>
                </a:cubicBezTo>
                <a:cubicBezTo>
                  <a:pt x="15555" y="25018"/>
                  <a:pt x="15460" y="25015"/>
                  <a:pt x="15368" y="25015"/>
                </a:cubicBezTo>
                <a:cubicBezTo>
                  <a:pt x="12585" y="25015"/>
                  <a:pt x="13047" y="27609"/>
                  <a:pt x="12341" y="27668"/>
                </a:cubicBezTo>
                <a:cubicBezTo>
                  <a:pt x="12158" y="27668"/>
                  <a:pt x="10426" y="27729"/>
                  <a:pt x="10426" y="27729"/>
                </a:cubicBezTo>
                <a:cubicBezTo>
                  <a:pt x="7751" y="29309"/>
                  <a:pt x="12857" y="33078"/>
                  <a:pt x="11125" y="33960"/>
                </a:cubicBezTo>
                <a:cubicBezTo>
                  <a:pt x="9423" y="34781"/>
                  <a:pt x="6474" y="39370"/>
                  <a:pt x="6474" y="39674"/>
                </a:cubicBezTo>
                <a:cubicBezTo>
                  <a:pt x="6718" y="43079"/>
                  <a:pt x="2645" y="41954"/>
                  <a:pt x="4134" y="44234"/>
                </a:cubicBezTo>
                <a:cubicBezTo>
                  <a:pt x="6748" y="48246"/>
                  <a:pt x="2979" y="47638"/>
                  <a:pt x="3678" y="49766"/>
                </a:cubicBezTo>
                <a:cubicBezTo>
                  <a:pt x="4620" y="52592"/>
                  <a:pt x="2493" y="51073"/>
                  <a:pt x="3526" y="51985"/>
                </a:cubicBezTo>
                <a:cubicBezTo>
                  <a:pt x="7964" y="55845"/>
                  <a:pt x="0" y="54629"/>
                  <a:pt x="973" y="60191"/>
                </a:cubicBezTo>
                <a:cubicBezTo>
                  <a:pt x="1759" y="64427"/>
                  <a:pt x="3176" y="64880"/>
                  <a:pt x="4216" y="64880"/>
                </a:cubicBezTo>
                <a:cubicBezTo>
                  <a:pt x="4499" y="64880"/>
                  <a:pt x="4754" y="64846"/>
                  <a:pt x="4961" y="64846"/>
                </a:cubicBezTo>
                <a:cubicBezTo>
                  <a:pt x="5287" y="64846"/>
                  <a:pt x="5494" y="64929"/>
                  <a:pt x="5502" y="65359"/>
                </a:cubicBezTo>
                <a:cubicBezTo>
                  <a:pt x="5515" y="66568"/>
                  <a:pt x="5912" y="66799"/>
                  <a:pt x="6311" y="66799"/>
                </a:cubicBezTo>
                <a:cubicBezTo>
                  <a:pt x="6557" y="66799"/>
                  <a:pt x="6805" y="66711"/>
                  <a:pt x="6964" y="66711"/>
                </a:cubicBezTo>
                <a:cubicBezTo>
                  <a:pt x="7122" y="66711"/>
                  <a:pt x="7191" y="66799"/>
                  <a:pt x="7082" y="67152"/>
                </a:cubicBezTo>
                <a:cubicBezTo>
                  <a:pt x="5806" y="71650"/>
                  <a:pt x="9453" y="69219"/>
                  <a:pt x="8450" y="72319"/>
                </a:cubicBezTo>
                <a:cubicBezTo>
                  <a:pt x="7733" y="74609"/>
                  <a:pt x="7819" y="75170"/>
                  <a:pt x="8108" y="75170"/>
                </a:cubicBezTo>
                <a:cubicBezTo>
                  <a:pt x="8386" y="75170"/>
                  <a:pt x="8853" y="74654"/>
                  <a:pt x="8978" y="74654"/>
                </a:cubicBezTo>
                <a:cubicBezTo>
                  <a:pt x="9094" y="74654"/>
                  <a:pt x="8922" y="75089"/>
                  <a:pt x="8055" y="76757"/>
                </a:cubicBezTo>
                <a:cubicBezTo>
                  <a:pt x="7234" y="78277"/>
                  <a:pt x="13374" y="80648"/>
                  <a:pt x="13769" y="82441"/>
                </a:cubicBezTo>
                <a:cubicBezTo>
                  <a:pt x="15510" y="82681"/>
                  <a:pt x="11886" y="87398"/>
                  <a:pt x="15104" y="87398"/>
                </a:cubicBezTo>
                <a:cubicBezTo>
                  <a:pt x="15144" y="87398"/>
                  <a:pt x="15186" y="87397"/>
                  <a:pt x="15228" y="87395"/>
                </a:cubicBezTo>
                <a:cubicBezTo>
                  <a:pt x="15535" y="87386"/>
                  <a:pt x="15828" y="87382"/>
                  <a:pt x="16108" y="87382"/>
                </a:cubicBezTo>
                <a:cubicBezTo>
                  <a:pt x="25018" y="87382"/>
                  <a:pt x="20836" y="91928"/>
                  <a:pt x="25168" y="92046"/>
                </a:cubicBezTo>
                <a:cubicBezTo>
                  <a:pt x="26475" y="92076"/>
                  <a:pt x="28329" y="93748"/>
                  <a:pt x="28329" y="93778"/>
                </a:cubicBezTo>
                <a:cubicBezTo>
                  <a:pt x="28480" y="96716"/>
                  <a:pt x="28783" y="97240"/>
                  <a:pt x="29146" y="97240"/>
                </a:cubicBezTo>
                <a:cubicBezTo>
                  <a:pt x="29347" y="97240"/>
                  <a:pt x="29566" y="97079"/>
                  <a:pt x="29789" y="97079"/>
                </a:cubicBezTo>
                <a:cubicBezTo>
                  <a:pt x="29972" y="97079"/>
                  <a:pt x="30157" y="97187"/>
                  <a:pt x="30335" y="97578"/>
                </a:cubicBezTo>
                <a:cubicBezTo>
                  <a:pt x="31539" y="100233"/>
                  <a:pt x="32723" y="100658"/>
                  <a:pt x="33528" y="100658"/>
                </a:cubicBezTo>
                <a:cubicBezTo>
                  <a:pt x="33908" y="100658"/>
                  <a:pt x="34203" y="100564"/>
                  <a:pt x="34378" y="100564"/>
                </a:cubicBezTo>
                <a:cubicBezTo>
                  <a:pt x="34609" y="100564"/>
                  <a:pt x="34628" y="100729"/>
                  <a:pt x="34347" y="101499"/>
                </a:cubicBezTo>
                <a:cubicBezTo>
                  <a:pt x="33595" y="103400"/>
                  <a:pt x="34362" y="103885"/>
                  <a:pt x="35517" y="103885"/>
                </a:cubicBezTo>
                <a:cubicBezTo>
                  <a:pt x="36721" y="103885"/>
                  <a:pt x="38346" y="103359"/>
                  <a:pt x="39116" y="103359"/>
                </a:cubicBezTo>
                <a:cubicBezTo>
                  <a:pt x="39310" y="103359"/>
                  <a:pt x="39449" y="103392"/>
                  <a:pt x="39514" y="103475"/>
                </a:cubicBezTo>
                <a:cubicBezTo>
                  <a:pt x="40214" y="104411"/>
                  <a:pt x="40735" y="104724"/>
                  <a:pt x="41152" y="104724"/>
                </a:cubicBezTo>
                <a:cubicBezTo>
                  <a:pt x="41997" y="104724"/>
                  <a:pt x="42419" y="103441"/>
                  <a:pt x="43044" y="103441"/>
                </a:cubicBezTo>
                <a:cubicBezTo>
                  <a:pt x="43063" y="103441"/>
                  <a:pt x="43082" y="103442"/>
                  <a:pt x="43101" y="103444"/>
                </a:cubicBezTo>
                <a:cubicBezTo>
                  <a:pt x="43363" y="103478"/>
                  <a:pt x="43586" y="103494"/>
                  <a:pt x="43777" y="103494"/>
                </a:cubicBezTo>
                <a:cubicBezTo>
                  <a:pt x="45646" y="103494"/>
                  <a:pt x="44374" y="102001"/>
                  <a:pt x="45229" y="101560"/>
                </a:cubicBezTo>
                <a:lnTo>
                  <a:pt x="45229" y="101560"/>
                </a:lnTo>
                <a:cubicBezTo>
                  <a:pt x="45404" y="103895"/>
                  <a:pt x="45691" y="104324"/>
                  <a:pt x="46023" y="104324"/>
                </a:cubicBezTo>
                <a:cubicBezTo>
                  <a:pt x="46216" y="104324"/>
                  <a:pt x="46424" y="104179"/>
                  <a:pt x="46634" y="104179"/>
                </a:cubicBezTo>
                <a:cubicBezTo>
                  <a:pt x="46815" y="104179"/>
                  <a:pt x="46998" y="104288"/>
                  <a:pt x="47174" y="104690"/>
                </a:cubicBezTo>
                <a:cubicBezTo>
                  <a:pt x="48379" y="107362"/>
                  <a:pt x="49571" y="107793"/>
                  <a:pt x="50377" y="107793"/>
                </a:cubicBezTo>
                <a:cubicBezTo>
                  <a:pt x="50761" y="107793"/>
                  <a:pt x="51058" y="107695"/>
                  <a:pt x="51227" y="107695"/>
                </a:cubicBezTo>
                <a:cubicBezTo>
                  <a:pt x="51446" y="107695"/>
                  <a:pt x="51452" y="107859"/>
                  <a:pt x="51156" y="108611"/>
                </a:cubicBezTo>
                <a:cubicBezTo>
                  <a:pt x="50419" y="110521"/>
                  <a:pt x="51176" y="111010"/>
                  <a:pt x="52319" y="111010"/>
                </a:cubicBezTo>
                <a:cubicBezTo>
                  <a:pt x="53517" y="111010"/>
                  <a:pt x="55138" y="110472"/>
                  <a:pt x="55902" y="110472"/>
                </a:cubicBezTo>
                <a:cubicBezTo>
                  <a:pt x="56091" y="110472"/>
                  <a:pt x="56228" y="110505"/>
                  <a:pt x="56293" y="110587"/>
                </a:cubicBezTo>
                <a:cubicBezTo>
                  <a:pt x="57004" y="111512"/>
                  <a:pt x="57527" y="111823"/>
                  <a:pt x="57943" y="111823"/>
                </a:cubicBezTo>
                <a:cubicBezTo>
                  <a:pt x="58796" y="111823"/>
                  <a:pt x="59199" y="110521"/>
                  <a:pt x="59838" y="110521"/>
                </a:cubicBezTo>
                <a:cubicBezTo>
                  <a:pt x="59862" y="110521"/>
                  <a:pt x="59886" y="110523"/>
                  <a:pt x="59910" y="110526"/>
                </a:cubicBezTo>
                <a:cubicBezTo>
                  <a:pt x="60214" y="110587"/>
                  <a:pt x="60427" y="110587"/>
                  <a:pt x="60640" y="110587"/>
                </a:cubicBezTo>
                <a:cubicBezTo>
                  <a:pt x="59880" y="112137"/>
                  <a:pt x="58877" y="113688"/>
                  <a:pt x="57509" y="115177"/>
                </a:cubicBezTo>
                <a:cubicBezTo>
                  <a:pt x="54135" y="118976"/>
                  <a:pt x="51126" y="122077"/>
                  <a:pt x="48694" y="124478"/>
                </a:cubicBezTo>
                <a:cubicBezTo>
                  <a:pt x="45654" y="126423"/>
                  <a:pt x="42311" y="128673"/>
                  <a:pt x="40244" y="130344"/>
                </a:cubicBezTo>
                <a:cubicBezTo>
                  <a:pt x="38998" y="131378"/>
                  <a:pt x="34134" y="139129"/>
                  <a:pt x="27630" y="157731"/>
                </a:cubicBezTo>
                <a:cubicBezTo>
                  <a:pt x="22584" y="172199"/>
                  <a:pt x="21824" y="201440"/>
                  <a:pt x="22007" y="213446"/>
                </a:cubicBezTo>
                <a:lnTo>
                  <a:pt x="145200" y="213446"/>
                </a:lnTo>
                <a:cubicBezTo>
                  <a:pt x="145808" y="211531"/>
                  <a:pt x="145991" y="209403"/>
                  <a:pt x="145778" y="207245"/>
                </a:cubicBezTo>
                <a:cubicBezTo>
                  <a:pt x="145170" y="201470"/>
                  <a:pt x="141735" y="195117"/>
                  <a:pt x="136416" y="190072"/>
                </a:cubicBezTo>
                <a:cubicBezTo>
                  <a:pt x="126811" y="180923"/>
                  <a:pt x="118543" y="161865"/>
                  <a:pt x="118543" y="161865"/>
                </a:cubicBezTo>
                <a:cubicBezTo>
                  <a:pt x="113893" y="153627"/>
                  <a:pt x="108209" y="144782"/>
                  <a:pt x="101157" y="135481"/>
                </a:cubicBezTo>
                <a:cubicBezTo>
                  <a:pt x="99303" y="132168"/>
                  <a:pt x="97509" y="129493"/>
                  <a:pt x="95990" y="128125"/>
                </a:cubicBezTo>
                <a:cubicBezTo>
                  <a:pt x="95078" y="124417"/>
                  <a:pt x="96506" y="122350"/>
                  <a:pt x="99607" y="114721"/>
                </a:cubicBezTo>
                <a:cubicBezTo>
                  <a:pt x="102738" y="107061"/>
                  <a:pt x="102282" y="102684"/>
                  <a:pt x="108695" y="101803"/>
                </a:cubicBezTo>
                <a:cubicBezTo>
                  <a:pt x="108908" y="101772"/>
                  <a:pt x="109151" y="101772"/>
                  <a:pt x="109425" y="101742"/>
                </a:cubicBezTo>
                <a:lnTo>
                  <a:pt x="109637" y="101742"/>
                </a:lnTo>
                <a:cubicBezTo>
                  <a:pt x="109789" y="101742"/>
                  <a:pt x="109941" y="101681"/>
                  <a:pt x="110093" y="101681"/>
                </a:cubicBezTo>
                <a:lnTo>
                  <a:pt x="111188" y="101681"/>
                </a:lnTo>
                <a:cubicBezTo>
                  <a:pt x="111340" y="101681"/>
                  <a:pt x="111552" y="101681"/>
                  <a:pt x="111704" y="101742"/>
                </a:cubicBezTo>
                <a:cubicBezTo>
                  <a:pt x="111795" y="101742"/>
                  <a:pt x="111887" y="101742"/>
                  <a:pt x="112008" y="101772"/>
                </a:cubicBezTo>
                <a:cubicBezTo>
                  <a:pt x="112099" y="101772"/>
                  <a:pt x="112221" y="101803"/>
                  <a:pt x="112343" y="101803"/>
                </a:cubicBezTo>
                <a:cubicBezTo>
                  <a:pt x="112464" y="101803"/>
                  <a:pt x="112555" y="101833"/>
                  <a:pt x="112647" y="101833"/>
                </a:cubicBezTo>
                <a:cubicBezTo>
                  <a:pt x="112768" y="101833"/>
                  <a:pt x="112829" y="101894"/>
                  <a:pt x="112951" y="101894"/>
                </a:cubicBezTo>
                <a:cubicBezTo>
                  <a:pt x="113224" y="101924"/>
                  <a:pt x="113437" y="101955"/>
                  <a:pt x="113680" y="101985"/>
                </a:cubicBezTo>
                <a:lnTo>
                  <a:pt x="113771" y="101985"/>
                </a:lnTo>
                <a:cubicBezTo>
                  <a:pt x="113923" y="102046"/>
                  <a:pt x="114075" y="102046"/>
                  <a:pt x="114227" y="102076"/>
                </a:cubicBezTo>
                <a:lnTo>
                  <a:pt x="114318" y="102076"/>
                </a:lnTo>
                <a:cubicBezTo>
                  <a:pt x="116203" y="102411"/>
                  <a:pt x="117935" y="102958"/>
                  <a:pt x="119303" y="103110"/>
                </a:cubicBezTo>
                <a:lnTo>
                  <a:pt x="119334" y="103110"/>
                </a:lnTo>
                <a:cubicBezTo>
                  <a:pt x="119578" y="103139"/>
                  <a:pt x="119814" y="103155"/>
                  <a:pt x="120039" y="103155"/>
                </a:cubicBezTo>
                <a:cubicBezTo>
                  <a:pt x="120990" y="103155"/>
                  <a:pt x="121760" y="102874"/>
                  <a:pt x="122252" y="102137"/>
                </a:cubicBezTo>
                <a:cubicBezTo>
                  <a:pt x="124106" y="99341"/>
                  <a:pt x="122829" y="96301"/>
                  <a:pt x="123103" y="94295"/>
                </a:cubicBezTo>
                <a:cubicBezTo>
                  <a:pt x="123285" y="92958"/>
                  <a:pt x="123346" y="92380"/>
                  <a:pt x="123771" y="91590"/>
                </a:cubicBezTo>
                <a:cubicBezTo>
                  <a:pt x="123869" y="91604"/>
                  <a:pt x="123964" y="91612"/>
                  <a:pt x="124055" y="91612"/>
                </a:cubicBezTo>
                <a:cubicBezTo>
                  <a:pt x="124358" y="91612"/>
                  <a:pt x="124618" y="91527"/>
                  <a:pt x="124805" y="91316"/>
                </a:cubicBezTo>
                <a:cubicBezTo>
                  <a:pt x="126081" y="89979"/>
                  <a:pt x="126233" y="87152"/>
                  <a:pt x="124349" y="86787"/>
                </a:cubicBezTo>
                <a:cubicBezTo>
                  <a:pt x="125291" y="86575"/>
                  <a:pt x="125261" y="83900"/>
                  <a:pt x="124379" y="83262"/>
                </a:cubicBezTo>
                <a:cubicBezTo>
                  <a:pt x="124349" y="83201"/>
                  <a:pt x="124258" y="83110"/>
                  <a:pt x="124197" y="83049"/>
                </a:cubicBezTo>
                <a:cubicBezTo>
                  <a:pt x="123011" y="81559"/>
                  <a:pt x="122282" y="81742"/>
                  <a:pt x="122252" y="81134"/>
                </a:cubicBezTo>
                <a:cubicBezTo>
                  <a:pt x="123619" y="80982"/>
                  <a:pt x="125929" y="79189"/>
                  <a:pt x="126598" y="77578"/>
                </a:cubicBezTo>
                <a:cubicBezTo>
                  <a:pt x="126629" y="77456"/>
                  <a:pt x="126659" y="77365"/>
                  <a:pt x="126689" y="77274"/>
                </a:cubicBezTo>
                <a:cubicBezTo>
                  <a:pt x="127145" y="75511"/>
                  <a:pt x="126659" y="75024"/>
                  <a:pt x="124987" y="74386"/>
                </a:cubicBezTo>
                <a:cubicBezTo>
                  <a:pt x="123407" y="73778"/>
                  <a:pt x="118331" y="69584"/>
                  <a:pt x="116476" y="66058"/>
                </a:cubicBezTo>
                <a:cubicBezTo>
                  <a:pt x="114653" y="62593"/>
                  <a:pt x="116446" y="60738"/>
                  <a:pt x="114835" y="51985"/>
                </a:cubicBezTo>
                <a:lnTo>
                  <a:pt x="114835" y="51985"/>
                </a:lnTo>
                <a:cubicBezTo>
                  <a:pt x="114945" y="51989"/>
                  <a:pt x="115050" y="51992"/>
                  <a:pt x="115150" y="51992"/>
                </a:cubicBezTo>
                <a:cubicBezTo>
                  <a:pt x="118158" y="51992"/>
                  <a:pt x="116534" y="49841"/>
                  <a:pt x="118270" y="49371"/>
                </a:cubicBezTo>
                <a:cubicBezTo>
                  <a:pt x="122130" y="48276"/>
                  <a:pt x="122434" y="44933"/>
                  <a:pt x="121917" y="42380"/>
                </a:cubicBezTo>
                <a:cubicBezTo>
                  <a:pt x="122252" y="42106"/>
                  <a:pt x="122525" y="41863"/>
                  <a:pt x="122586" y="41711"/>
                </a:cubicBezTo>
                <a:cubicBezTo>
                  <a:pt x="123467" y="39887"/>
                  <a:pt x="121188" y="40282"/>
                  <a:pt x="123194" y="39066"/>
                </a:cubicBezTo>
                <a:cubicBezTo>
                  <a:pt x="123711" y="38762"/>
                  <a:pt x="122890" y="38671"/>
                  <a:pt x="124622" y="37486"/>
                </a:cubicBezTo>
                <a:cubicBezTo>
                  <a:pt x="127540" y="35480"/>
                  <a:pt x="124653" y="34659"/>
                  <a:pt x="125474" y="33504"/>
                </a:cubicBezTo>
                <a:cubicBezTo>
                  <a:pt x="127236" y="31012"/>
                  <a:pt x="123771" y="27972"/>
                  <a:pt x="123802" y="27820"/>
                </a:cubicBezTo>
                <a:cubicBezTo>
                  <a:pt x="124622" y="24932"/>
                  <a:pt x="121370" y="25814"/>
                  <a:pt x="122373" y="23382"/>
                </a:cubicBezTo>
                <a:cubicBezTo>
                  <a:pt x="122981" y="21863"/>
                  <a:pt x="120549" y="22653"/>
                  <a:pt x="120580" y="20951"/>
                </a:cubicBezTo>
                <a:cubicBezTo>
                  <a:pt x="120671" y="19552"/>
                  <a:pt x="119455" y="20343"/>
                  <a:pt x="119182" y="17486"/>
                </a:cubicBezTo>
                <a:cubicBezTo>
                  <a:pt x="118938" y="15054"/>
                  <a:pt x="115899" y="15510"/>
                  <a:pt x="115656" y="14750"/>
                </a:cubicBezTo>
                <a:cubicBezTo>
                  <a:pt x="114835" y="12713"/>
                  <a:pt x="114683" y="14264"/>
                  <a:pt x="112829" y="11923"/>
                </a:cubicBezTo>
                <a:cubicBezTo>
                  <a:pt x="112588" y="11627"/>
                  <a:pt x="112325" y="11584"/>
                  <a:pt x="112020" y="11584"/>
                </a:cubicBezTo>
                <a:cubicBezTo>
                  <a:pt x="111897" y="11584"/>
                  <a:pt x="111767" y="11591"/>
                  <a:pt x="111628" y="11591"/>
                </a:cubicBezTo>
                <a:cubicBezTo>
                  <a:pt x="110984" y="11591"/>
                  <a:pt x="110161" y="11441"/>
                  <a:pt x="109029" y="9735"/>
                </a:cubicBezTo>
                <a:cubicBezTo>
                  <a:pt x="108665" y="9188"/>
                  <a:pt x="107388" y="9279"/>
                  <a:pt x="105959" y="8215"/>
                </a:cubicBezTo>
                <a:cubicBezTo>
                  <a:pt x="105572" y="7920"/>
                  <a:pt x="105327" y="7828"/>
                  <a:pt x="105149" y="7828"/>
                </a:cubicBezTo>
                <a:cubicBezTo>
                  <a:pt x="104856" y="7828"/>
                  <a:pt x="104746" y="8079"/>
                  <a:pt x="104482" y="8079"/>
                </a:cubicBezTo>
                <a:cubicBezTo>
                  <a:pt x="104329" y="8079"/>
                  <a:pt x="104124" y="7995"/>
                  <a:pt x="103801" y="7729"/>
                </a:cubicBezTo>
                <a:cubicBezTo>
                  <a:pt x="103497" y="7485"/>
                  <a:pt x="103207" y="7390"/>
                  <a:pt x="102931" y="7390"/>
                </a:cubicBezTo>
                <a:cubicBezTo>
                  <a:pt x="102105" y="7390"/>
                  <a:pt x="101415" y="8245"/>
                  <a:pt x="100914" y="8519"/>
                </a:cubicBezTo>
                <a:cubicBezTo>
                  <a:pt x="100640" y="8428"/>
                  <a:pt x="100367" y="8336"/>
                  <a:pt x="100093" y="8276"/>
                </a:cubicBezTo>
                <a:cubicBezTo>
                  <a:pt x="99605" y="7734"/>
                  <a:pt x="99190" y="7506"/>
                  <a:pt x="98826" y="7506"/>
                </a:cubicBezTo>
                <a:cubicBezTo>
                  <a:pt x="98781" y="7506"/>
                  <a:pt x="98738" y="7509"/>
                  <a:pt x="98695" y="7516"/>
                </a:cubicBezTo>
                <a:cubicBezTo>
                  <a:pt x="97965" y="5722"/>
                  <a:pt x="97783" y="7121"/>
                  <a:pt x="95959" y="4841"/>
                </a:cubicBezTo>
                <a:cubicBezTo>
                  <a:pt x="95737" y="4576"/>
                  <a:pt x="95496" y="4527"/>
                  <a:pt x="95220" y="4527"/>
                </a:cubicBezTo>
                <a:cubicBezTo>
                  <a:pt x="95060" y="4527"/>
                  <a:pt x="94888" y="4544"/>
                  <a:pt x="94702" y="4544"/>
                </a:cubicBezTo>
                <a:cubicBezTo>
                  <a:pt x="94069" y="4544"/>
                  <a:pt x="93270" y="4354"/>
                  <a:pt x="92190" y="2683"/>
                </a:cubicBezTo>
                <a:cubicBezTo>
                  <a:pt x="91825" y="2105"/>
                  <a:pt x="90518" y="2227"/>
                  <a:pt x="89120" y="1194"/>
                </a:cubicBezTo>
                <a:cubicBezTo>
                  <a:pt x="88721" y="890"/>
                  <a:pt x="88473" y="797"/>
                  <a:pt x="88294" y="797"/>
                </a:cubicBezTo>
                <a:cubicBezTo>
                  <a:pt x="88010" y="797"/>
                  <a:pt x="87900" y="1032"/>
                  <a:pt x="87636" y="1032"/>
                </a:cubicBezTo>
                <a:cubicBezTo>
                  <a:pt x="87484" y="1032"/>
                  <a:pt x="87280" y="953"/>
                  <a:pt x="86962" y="707"/>
                </a:cubicBezTo>
                <a:cubicBezTo>
                  <a:pt x="86652" y="455"/>
                  <a:pt x="86356" y="357"/>
                  <a:pt x="86075" y="357"/>
                </a:cubicBezTo>
                <a:cubicBezTo>
                  <a:pt x="85079" y="357"/>
                  <a:pt x="84279" y="1599"/>
                  <a:pt x="83715" y="1599"/>
                </a:cubicBezTo>
                <a:cubicBezTo>
                  <a:pt x="83614" y="1599"/>
                  <a:pt x="83522" y="1560"/>
                  <a:pt x="83436" y="1467"/>
                </a:cubicBezTo>
                <a:cubicBezTo>
                  <a:pt x="82785" y="716"/>
                  <a:pt x="82300" y="469"/>
                  <a:pt x="81913" y="469"/>
                </a:cubicBezTo>
                <a:cubicBezTo>
                  <a:pt x="81167" y="469"/>
                  <a:pt x="80782" y="1384"/>
                  <a:pt x="80260" y="1384"/>
                </a:cubicBezTo>
                <a:cubicBezTo>
                  <a:pt x="80142" y="1384"/>
                  <a:pt x="80017" y="1338"/>
                  <a:pt x="79880" y="1224"/>
                </a:cubicBezTo>
                <a:cubicBezTo>
                  <a:pt x="79574" y="967"/>
                  <a:pt x="79316" y="866"/>
                  <a:pt x="79090" y="866"/>
                </a:cubicBezTo>
                <a:cubicBezTo>
                  <a:pt x="78282" y="866"/>
                  <a:pt x="77886" y="2153"/>
                  <a:pt x="77173" y="2153"/>
                </a:cubicBezTo>
                <a:cubicBezTo>
                  <a:pt x="77097" y="2153"/>
                  <a:pt x="77016" y="2138"/>
                  <a:pt x="76932" y="2105"/>
                </a:cubicBezTo>
                <a:cubicBezTo>
                  <a:pt x="76310" y="585"/>
                  <a:pt x="75170" y="114"/>
                  <a:pt x="73938" y="114"/>
                </a:cubicBezTo>
                <a:cubicBezTo>
                  <a:pt x="71930" y="114"/>
                  <a:pt x="69677" y="1363"/>
                  <a:pt x="69018" y="1363"/>
                </a:cubicBezTo>
                <a:cubicBezTo>
                  <a:pt x="68974" y="1363"/>
                  <a:pt x="68937" y="1358"/>
                  <a:pt x="68907" y="1346"/>
                </a:cubicBezTo>
                <a:cubicBezTo>
                  <a:pt x="68347" y="1120"/>
                  <a:pt x="67820" y="1025"/>
                  <a:pt x="67329" y="1025"/>
                </a:cubicBezTo>
                <a:cubicBezTo>
                  <a:pt x="64912" y="1025"/>
                  <a:pt x="63349" y="3301"/>
                  <a:pt x="62919" y="3352"/>
                </a:cubicBezTo>
                <a:cubicBezTo>
                  <a:pt x="62706" y="2653"/>
                  <a:pt x="61764" y="2379"/>
                  <a:pt x="60518" y="2379"/>
                </a:cubicBezTo>
                <a:cubicBezTo>
                  <a:pt x="59517" y="1530"/>
                  <a:pt x="58329" y="900"/>
                  <a:pt x="57077" y="900"/>
                </a:cubicBezTo>
                <a:cubicBezTo>
                  <a:pt x="56580" y="900"/>
                  <a:pt x="56073" y="999"/>
                  <a:pt x="55563" y="1224"/>
                </a:cubicBezTo>
                <a:cubicBezTo>
                  <a:pt x="55498" y="1254"/>
                  <a:pt x="55441" y="1268"/>
                  <a:pt x="55391" y="1268"/>
                </a:cubicBezTo>
                <a:cubicBezTo>
                  <a:pt x="54976" y="1268"/>
                  <a:pt x="55074" y="313"/>
                  <a:pt x="54753" y="313"/>
                </a:cubicBezTo>
                <a:cubicBezTo>
                  <a:pt x="54616" y="313"/>
                  <a:pt x="54404" y="486"/>
                  <a:pt x="54044" y="981"/>
                </a:cubicBezTo>
                <a:cubicBezTo>
                  <a:pt x="53534" y="981"/>
                  <a:pt x="53254" y="44"/>
                  <a:pt x="52152" y="44"/>
                </a:cubicBezTo>
                <a:cubicBezTo>
                  <a:pt x="51809" y="44"/>
                  <a:pt x="51386" y="135"/>
                  <a:pt x="50852" y="373"/>
                </a:cubicBezTo>
                <a:cubicBezTo>
                  <a:pt x="50713" y="427"/>
                  <a:pt x="50609" y="449"/>
                  <a:pt x="50529" y="449"/>
                </a:cubicBezTo>
                <a:cubicBezTo>
                  <a:pt x="50167" y="449"/>
                  <a:pt x="50282" y="0"/>
                  <a:pt x="49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2" name="Google Shape;10332;p132"/>
          <p:cNvSpPr/>
          <p:nvPr/>
        </p:nvSpPr>
        <p:spPr>
          <a:xfrm>
            <a:off x="7197275" y="611725"/>
            <a:ext cx="2386797" cy="4989773"/>
          </a:xfrm>
          <a:custGeom>
            <a:avLst/>
            <a:gdLst/>
            <a:ahLst/>
            <a:cxnLst/>
            <a:rect l="l" t="t" r="r" b="b"/>
            <a:pathLst>
              <a:path w="110872" h="231786" extrusionOk="0">
                <a:moveTo>
                  <a:pt x="48413" y="0"/>
                </a:moveTo>
                <a:cubicBezTo>
                  <a:pt x="47651" y="0"/>
                  <a:pt x="46712" y="420"/>
                  <a:pt x="45472" y="1660"/>
                </a:cubicBezTo>
                <a:cubicBezTo>
                  <a:pt x="45284" y="1863"/>
                  <a:pt x="45082" y="1926"/>
                  <a:pt x="44867" y="1926"/>
                </a:cubicBezTo>
                <a:cubicBezTo>
                  <a:pt x="44513" y="1926"/>
                  <a:pt x="44120" y="1757"/>
                  <a:pt x="43683" y="1757"/>
                </a:cubicBezTo>
                <a:cubicBezTo>
                  <a:pt x="43226" y="1757"/>
                  <a:pt x="42721" y="1941"/>
                  <a:pt x="42159" y="2694"/>
                </a:cubicBezTo>
                <a:cubicBezTo>
                  <a:pt x="41308" y="3879"/>
                  <a:pt x="38877" y="4730"/>
                  <a:pt x="39728" y="7071"/>
                </a:cubicBezTo>
                <a:cubicBezTo>
                  <a:pt x="41004" y="10323"/>
                  <a:pt x="38177" y="7831"/>
                  <a:pt x="38147" y="11083"/>
                </a:cubicBezTo>
                <a:cubicBezTo>
                  <a:pt x="38117" y="12633"/>
                  <a:pt x="37570" y="14427"/>
                  <a:pt x="37600" y="14761"/>
                </a:cubicBezTo>
                <a:cubicBezTo>
                  <a:pt x="37813" y="17253"/>
                  <a:pt x="36840" y="15764"/>
                  <a:pt x="37873" y="17953"/>
                </a:cubicBezTo>
                <a:cubicBezTo>
                  <a:pt x="37904" y="18044"/>
                  <a:pt x="36384" y="20475"/>
                  <a:pt x="40153" y="22937"/>
                </a:cubicBezTo>
                <a:cubicBezTo>
                  <a:pt x="40244" y="23029"/>
                  <a:pt x="40488" y="23089"/>
                  <a:pt x="40761" y="23181"/>
                </a:cubicBezTo>
                <a:cubicBezTo>
                  <a:pt x="40822" y="23272"/>
                  <a:pt x="40852" y="23393"/>
                  <a:pt x="40883" y="23485"/>
                </a:cubicBezTo>
                <a:cubicBezTo>
                  <a:pt x="32554" y="26281"/>
                  <a:pt x="23071" y="33849"/>
                  <a:pt x="19362" y="37831"/>
                </a:cubicBezTo>
                <a:lnTo>
                  <a:pt x="19332" y="37831"/>
                </a:lnTo>
                <a:cubicBezTo>
                  <a:pt x="19332" y="37831"/>
                  <a:pt x="18876" y="37862"/>
                  <a:pt x="18542" y="38773"/>
                </a:cubicBezTo>
                <a:cubicBezTo>
                  <a:pt x="18451" y="38895"/>
                  <a:pt x="18359" y="39017"/>
                  <a:pt x="18268" y="39138"/>
                </a:cubicBezTo>
                <a:cubicBezTo>
                  <a:pt x="15776" y="42573"/>
                  <a:pt x="15411" y="50111"/>
                  <a:pt x="15046" y="50932"/>
                </a:cubicBezTo>
                <a:cubicBezTo>
                  <a:pt x="14651" y="51783"/>
                  <a:pt x="9332" y="56160"/>
                  <a:pt x="7751" y="57740"/>
                </a:cubicBezTo>
                <a:cubicBezTo>
                  <a:pt x="6110" y="59382"/>
                  <a:pt x="3557" y="60111"/>
                  <a:pt x="2341" y="61327"/>
                </a:cubicBezTo>
                <a:cubicBezTo>
                  <a:pt x="1186" y="62543"/>
                  <a:pt x="1794" y="64883"/>
                  <a:pt x="2706" y="66038"/>
                </a:cubicBezTo>
                <a:cubicBezTo>
                  <a:pt x="3618" y="67133"/>
                  <a:pt x="5289" y="68379"/>
                  <a:pt x="5350" y="68713"/>
                </a:cubicBezTo>
                <a:cubicBezTo>
                  <a:pt x="5441" y="69078"/>
                  <a:pt x="4894" y="69321"/>
                  <a:pt x="3982" y="69412"/>
                </a:cubicBezTo>
                <a:cubicBezTo>
                  <a:pt x="3253" y="69443"/>
                  <a:pt x="2128" y="69868"/>
                  <a:pt x="1520" y="70537"/>
                </a:cubicBezTo>
                <a:cubicBezTo>
                  <a:pt x="1429" y="70628"/>
                  <a:pt x="1399" y="70689"/>
                  <a:pt x="1368" y="70780"/>
                </a:cubicBezTo>
                <a:cubicBezTo>
                  <a:pt x="1368" y="70810"/>
                  <a:pt x="1338" y="70810"/>
                  <a:pt x="1338" y="70841"/>
                </a:cubicBezTo>
                <a:lnTo>
                  <a:pt x="1216" y="71084"/>
                </a:lnTo>
                <a:cubicBezTo>
                  <a:pt x="882" y="72117"/>
                  <a:pt x="1794" y="74184"/>
                  <a:pt x="1824" y="74549"/>
                </a:cubicBezTo>
                <a:lnTo>
                  <a:pt x="1824" y="74579"/>
                </a:lnTo>
                <a:cubicBezTo>
                  <a:pt x="1490" y="74610"/>
                  <a:pt x="456" y="74488"/>
                  <a:pt x="31" y="76707"/>
                </a:cubicBezTo>
                <a:cubicBezTo>
                  <a:pt x="0" y="76859"/>
                  <a:pt x="0" y="77011"/>
                  <a:pt x="0" y="77163"/>
                </a:cubicBezTo>
                <a:lnTo>
                  <a:pt x="0" y="77345"/>
                </a:lnTo>
                <a:cubicBezTo>
                  <a:pt x="0" y="77406"/>
                  <a:pt x="0" y="77528"/>
                  <a:pt x="31" y="77619"/>
                </a:cubicBezTo>
                <a:cubicBezTo>
                  <a:pt x="31" y="77680"/>
                  <a:pt x="61" y="77710"/>
                  <a:pt x="61" y="77801"/>
                </a:cubicBezTo>
                <a:cubicBezTo>
                  <a:pt x="122" y="77862"/>
                  <a:pt x="122" y="77984"/>
                  <a:pt x="152" y="78075"/>
                </a:cubicBezTo>
                <a:cubicBezTo>
                  <a:pt x="152" y="78105"/>
                  <a:pt x="183" y="78166"/>
                  <a:pt x="183" y="78227"/>
                </a:cubicBezTo>
                <a:cubicBezTo>
                  <a:pt x="213" y="78288"/>
                  <a:pt x="274" y="78409"/>
                  <a:pt x="304" y="78470"/>
                </a:cubicBezTo>
                <a:cubicBezTo>
                  <a:pt x="304" y="78531"/>
                  <a:pt x="335" y="78531"/>
                  <a:pt x="335" y="78561"/>
                </a:cubicBezTo>
                <a:cubicBezTo>
                  <a:pt x="1003" y="80020"/>
                  <a:pt x="2462" y="80993"/>
                  <a:pt x="2736" y="81753"/>
                </a:cubicBezTo>
                <a:cubicBezTo>
                  <a:pt x="3131" y="82817"/>
                  <a:pt x="2159" y="86343"/>
                  <a:pt x="2007" y="89625"/>
                </a:cubicBezTo>
                <a:cubicBezTo>
                  <a:pt x="2007" y="89868"/>
                  <a:pt x="2067" y="90142"/>
                  <a:pt x="2128" y="90416"/>
                </a:cubicBezTo>
                <a:cubicBezTo>
                  <a:pt x="2128" y="90416"/>
                  <a:pt x="2128" y="90476"/>
                  <a:pt x="2250" y="90689"/>
                </a:cubicBezTo>
                <a:cubicBezTo>
                  <a:pt x="2584" y="91388"/>
                  <a:pt x="3314" y="92057"/>
                  <a:pt x="4256" y="92604"/>
                </a:cubicBezTo>
                <a:cubicBezTo>
                  <a:pt x="4560" y="92817"/>
                  <a:pt x="4894" y="92999"/>
                  <a:pt x="5289" y="93182"/>
                </a:cubicBezTo>
                <a:cubicBezTo>
                  <a:pt x="5320" y="93182"/>
                  <a:pt x="5350" y="93212"/>
                  <a:pt x="5380" y="93212"/>
                </a:cubicBezTo>
                <a:lnTo>
                  <a:pt x="5472" y="93212"/>
                </a:lnTo>
                <a:cubicBezTo>
                  <a:pt x="5745" y="93334"/>
                  <a:pt x="5988" y="93486"/>
                  <a:pt x="6262" y="93607"/>
                </a:cubicBezTo>
                <a:cubicBezTo>
                  <a:pt x="7903" y="94367"/>
                  <a:pt x="10001" y="95188"/>
                  <a:pt x="12888" y="95583"/>
                </a:cubicBezTo>
                <a:cubicBezTo>
                  <a:pt x="13040" y="95613"/>
                  <a:pt x="13192" y="95613"/>
                  <a:pt x="13344" y="95644"/>
                </a:cubicBezTo>
                <a:cubicBezTo>
                  <a:pt x="14256" y="95796"/>
                  <a:pt x="15593" y="95856"/>
                  <a:pt x="17052" y="95856"/>
                </a:cubicBezTo>
                <a:cubicBezTo>
                  <a:pt x="17356" y="95856"/>
                  <a:pt x="17660" y="95856"/>
                  <a:pt x="17964" y="95796"/>
                </a:cubicBezTo>
                <a:cubicBezTo>
                  <a:pt x="19606" y="95765"/>
                  <a:pt x="21338" y="95644"/>
                  <a:pt x="22858" y="95492"/>
                </a:cubicBezTo>
                <a:cubicBezTo>
                  <a:pt x="24195" y="95431"/>
                  <a:pt x="25563" y="95309"/>
                  <a:pt x="26961" y="95188"/>
                </a:cubicBezTo>
                <a:lnTo>
                  <a:pt x="26961" y="95188"/>
                </a:lnTo>
                <a:cubicBezTo>
                  <a:pt x="26657" y="96069"/>
                  <a:pt x="23831" y="104367"/>
                  <a:pt x="24986" y="109747"/>
                </a:cubicBezTo>
                <a:cubicBezTo>
                  <a:pt x="26202" y="115462"/>
                  <a:pt x="29150" y="117285"/>
                  <a:pt x="30548" y="122969"/>
                </a:cubicBezTo>
                <a:cubicBezTo>
                  <a:pt x="30609" y="123243"/>
                  <a:pt x="30670" y="123547"/>
                  <a:pt x="30700" y="123820"/>
                </a:cubicBezTo>
                <a:cubicBezTo>
                  <a:pt x="31034" y="126039"/>
                  <a:pt x="30670" y="128258"/>
                  <a:pt x="29910" y="130750"/>
                </a:cubicBezTo>
                <a:cubicBezTo>
                  <a:pt x="24530" y="139231"/>
                  <a:pt x="17508" y="153213"/>
                  <a:pt x="13071" y="180599"/>
                </a:cubicBezTo>
                <a:cubicBezTo>
                  <a:pt x="11095" y="192727"/>
                  <a:pt x="11095" y="231785"/>
                  <a:pt x="11095" y="231785"/>
                </a:cubicBezTo>
                <a:cubicBezTo>
                  <a:pt x="11095" y="231785"/>
                  <a:pt x="28907" y="229658"/>
                  <a:pt x="49059" y="227348"/>
                </a:cubicBezTo>
                <a:lnTo>
                  <a:pt x="70488" y="224916"/>
                </a:lnTo>
                <a:cubicBezTo>
                  <a:pt x="87280" y="223017"/>
                  <a:pt x="101754" y="221491"/>
                  <a:pt x="104584" y="221491"/>
                </a:cubicBezTo>
                <a:cubicBezTo>
                  <a:pt x="104878" y="221491"/>
                  <a:pt x="105047" y="221508"/>
                  <a:pt x="105078" y="221542"/>
                </a:cubicBezTo>
                <a:cubicBezTo>
                  <a:pt x="105092" y="221557"/>
                  <a:pt x="105107" y="221565"/>
                  <a:pt x="105124" y="221565"/>
                </a:cubicBezTo>
                <a:cubicBezTo>
                  <a:pt x="106020" y="221565"/>
                  <a:pt x="110872" y="199087"/>
                  <a:pt x="106902" y="181268"/>
                </a:cubicBezTo>
                <a:cubicBezTo>
                  <a:pt x="102890" y="163122"/>
                  <a:pt x="100306" y="151967"/>
                  <a:pt x="92859" y="137590"/>
                </a:cubicBezTo>
                <a:cubicBezTo>
                  <a:pt x="85412" y="123243"/>
                  <a:pt x="76902" y="121480"/>
                  <a:pt x="76902" y="121480"/>
                </a:cubicBezTo>
                <a:cubicBezTo>
                  <a:pt x="76902" y="121480"/>
                  <a:pt x="70123" y="114033"/>
                  <a:pt x="69029" y="111723"/>
                </a:cubicBezTo>
                <a:cubicBezTo>
                  <a:pt x="67965" y="109413"/>
                  <a:pt x="65351" y="107498"/>
                  <a:pt x="65260" y="104732"/>
                </a:cubicBezTo>
                <a:cubicBezTo>
                  <a:pt x="65199" y="101966"/>
                  <a:pt x="66111" y="92422"/>
                  <a:pt x="68816" y="88318"/>
                </a:cubicBezTo>
                <a:cubicBezTo>
                  <a:pt x="68968" y="88106"/>
                  <a:pt x="69120" y="87862"/>
                  <a:pt x="69303" y="87680"/>
                </a:cubicBezTo>
                <a:cubicBezTo>
                  <a:pt x="69333" y="87589"/>
                  <a:pt x="69424" y="87528"/>
                  <a:pt x="69485" y="87437"/>
                </a:cubicBezTo>
                <a:cubicBezTo>
                  <a:pt x="69607" y="87285"/>
                  <a:pt x="69759" y="87133"/>
                  <a:pt x="69911" y="86981"/>
                </a:cubicBezTo>
                <a:cubicBezTo>
                  <a:pt x="69971" y="86920"/>
                  <a:pt x="70032" y="86829"/>
                  <a:pt x="70093" y="86798"/>
                </a:cubicBezTo>
                <a:cubicBezTo>
                  <a:pt x="70275" y="86616"/>
                  <a:pt x="70488" y="86434"/>
                  <a:pt x="70701" y="86221"/>
                </a:cubicBezTo>
                <a:cubicBezTo>
                  <a:pt x="70792" y="86160"/>
                  <a:pt x="70853" y="86130"/>
                  <a:pt x="70944" y="86039"/>
                </a:cubicBezTo>
                <a:cubicBezTo>
                  <a:pt x="71096" y="85917"/>
                  <a:pt x="71248" y="85765"/>
                  <a:pt x="71400" y="85674"/>
                </a:cubicBezTo>
                <a:cubicBezTo>
                  <a:pt x="71491" y="85583"/>
                  <a:pt x="71613" y="85461"/>
                  <a:pt x="71734" y="85400"/>
                </a:cubicBezTo>
                <a:cubicBezTo>
                  <a:pt x="71856" y="85279"/>
                  <a:pt x="72008" y="85218"/>
                  <a:pt x="72099" y="85096"/>
                </a:cubicBezTo>
                <a:cubicBezTo>
                  <a:pt x="72221" y="85005"/>
                  <a:pt x="72342" y="84914"/>
                  <a:pt x="72494" y="84823"/>
                </a:cubicBezTo>
                <a:cubicBezTo>
                  <a:pt x="72555" y="84762"/>
                  <a:pt x="72677" y="84671"/>
                  <a:pt x="72768" y="84640"/>
                </a:cubicBezTo>
                <a:cubicBezTo>
                  <a:pt x="73102" y="84397"/>
                  <a:pt x="73436" y="84154"/>
                  <a:pt x="73771" y="83881"/>
                </a:cubicBezTo>
                <a:lnTo>
                  <a:pt x="73832" y="83850"/>
                </a:lnTo>
                <a:cubicBezTo>
                  <a:pt x="74531" y="83303"/>
                  <a:pt x="75291" y="82817"/>
                  <a:pt x="76050" y="82239"/>
                </a:cubicBezTo>
                <a:cubicBezTo>
                  <a:pt x="76050" y="82239"/>
                  <a:pt x="76111" y="82239"/>
                  <a:pt x="76111" y="82209"/>
                </a:cubicBezTo>
                <a:cubicBezTo>
                  <a:pt x="76354" y="82026"/>
                  <a:pt x="76658" y="81814"/>
                  <a:pt x="76932" y="81601"/>
                </a:cubicBezTo>
                <a:cubicBezTo>
                  <a:pt x="77023" y="81510"/>
                  <a:pt x="77084" y="81479"/>
                  <a:pt x="77175" y="81418"/>
                </a:cubicBezTo>
                <a:cubicBezTo>
                  <a:pt x="77449" y="81206"/>
                  <a:pt x="77661" y="81023"/>
                  <a:pt x="77935" y="80841"/>
                </a:cubicBezTo>
                <a:cubicBezTo>
                  <a:pt x="77996" y="80811"/>
                  <a:pt x="78026" y="80750"/>
                  <a:pt x="78117" y="80689"/>
                </a:cubicBezTo>
                <a:cubicBezTo>
                  <a:pt x="78391" y="80507"/>
                  <a:pt x="78604" y="80263"/>
                  <a:pt x="78877" y="80081"/>
                </a:cubicBezTo>
                <a:lnTo>
                  <a:pt x="78877" y="80081"/>
                </a:lnTo>
                <a:cubicBezTo>
                  <a:pt x="78851" y="80110"/>
                  <a:pt x="78847" y="80124"/>
                  <a:pt x="78863" y="80124"/>
                </a:cubicBezTo>
                <a:cubicBezTo>
                  <a:pt x="79055" y="80124"/>
                  <a:pt x="82067" y="78189"/>
                  <a:pt x="85260" y="75248"/>
                </a:cubicBezTo>
                <a:cubicBezTo>
                  <a:pt x="85716" y="74853"/>
                  <a:pt x="86294" y="74306"/>
                  <a:pt x="87054" y="73546"/>
                </a:cubicBezTo>
                <a:cubicBezTo>
                  <a:pt x="87327" y="73272"/>
                  <a:pt x="87601" y="72938"/>
                  <a:pt x="88026" y="72513"/>
                </a:cubicBezTo>
                <a:cubicBezTo>
                  <a:pt x="89273" y="71236"/>
                  <a:pt x="91188" y="69230"/>
                  <a:pt x="93194" y="67133"/>
                </a:cubicBezTo>
                <a:cubicBezTo>
                  <a:pt x="94106" y="66130"/>
                  <a:pt x="95078" y="65157"/>
                  <a:pt x="95960" y="64215"/>
                </a:cubicBezTo>
                <a:cubicBezTo>
                  <a:pt x="95982" y="64218"/>
                  <a:pt x="96003" y="64220"/>
                  <a:pt x="96025" y="64220"/>
                </a:cubicBezTo>
                <a:cubicBezTo>
                  <a:pt x="97009" y="64220"/>
                  <a:pt x="98066" y="60958"/>
                  <a:pt x="101188" y="60780"/>
                </a:cubicBezTo>
                <a:cubicBezTo>
                  <a:pt x="103741" y="60628"/>
                  <a:pt x="102434" y="59078"/>
                  <a:pt x="103832" y="58379"/>
                </a:cubicBezTo>
                <a:cubicBezTo>
                  <a:pt x="107084" y="56798"/>
                  <a:pt x="105018" y="56069"/>
                  <a:pt x="106021" y="55339"/>
                </a:cubicBezTo>
                <a:cubicBezTo>
                  <a:pt x="106841" y="54701"/>
                  <a:pt x="107540" y="53637"/>
                  <a:pt x="107632" y="52664"/>
                </a:cubicBezTo>
                <a:cubicBezTo>
                  <a:pt x="108787" y="51844"/>
                  <a:pt x="109577" y="51023"/>
                  <a:pt x="109607" y="50293"/>
                </a:cubicBezTo>
                <a:cubicBezTo>
                  <a:pt x="109651" y="49457"/>
                  <a:pt x="109674" y="49393"/>
                  <a:pt x="109754" y="49393"/>
                </a:cubicBezTo>
                <a:cubicBezTo>
                  <a:pt x="109769" y="49393"/>
                  <a:pt x="109785" y="49395"/>
                  <a:pt x="109804" y="49395"/>
                </a:cubicBezTo>
                <a:cubicBezTo>
                  <a:pt x="109896" y="49395"/>
                  <a:pt x="110045" y="49344"/>
                  <a:pt x="110306" y="48743"/>
                </a:cubicBezTo>
                <a:cubicBezTo>
                  <a:pt x="110519" y="48287"/>
                  <a:pt x="109699" y="44853"/>
                  <a:pt x="109607" y="44761"/>
                </a:cubicBezTo>
                <a:cubicBezTo>
                  <a:pt x="108665" y="43029"/>
                  <a:pt x="110124" y="42816"/>
                  <a:pt x="109303" y="41935"/>
                </a:cubicBezTo>
                <a:cubicBezTo>
                  <a:pt x="108331" y="40871"/>
                  <a:pt x="109547" y="40111"/>
                  <a:pt x="108787" y="39017"/>
                </a:cubicBezTo>
                <a:cubicBezTo>
                  <a:pt x="107297" y="36919"/>
                  <a:pt x="108483" y="36494"/>
                  <a:pt x="107601" y="35856"/>
                </a:cubicBezTo>
                <a:cubicBezTo>
                  <a:pt x="106355" y="34913"/>
                  <a:pt x="107449" y="35339"/>
                  <a:pt x="107145" y="34305"/>
                </a:cubicBezTo>
                <a:cubicBezTo>
                  <a:pt x="106472" y="32095"/>
                  <a:pt x="105573" y="31732"/>
                  <a:pt x="104839" y="31732"/>
                </a:cubicBezTo>
                <a:cubicBezTo>
                  <a:pt x="104479" y="31732"/>
                  <a:pt x="104159" y="31819"/>
                  <a:pt x="103925" y="31819"/>
                </a:cubicBezTo>
                <a:cubicBezTo>
                  <a:pt x="103644" y="31819"/>
                  <a:pt x="103485" y="31694"/>
                  <a:pt x="103528" y="31144"/>
                </a:cubicBezTo>
                <a:cubicBezTo>
                  <a:pt x="103741" y="28834"/>
                  <a:pt x="102677" y="29138"/>
                  <a:pt x="101492" y="28409"/>
                </a:cubicBezTo>
                <a:cubicBezTo>
                  <a:pt x="101249" y="26554"/>
                  <a:pt x="99060" y="26737"/>
                  <a:pt x="99030" y="25916"/>
                </a:cubicBezTo>
                <a:cubicBezTo>
                  <a:pt x="98938" y="24275"/>
                  <a:pt x="96233" y="23819"/>
                  <a:pt x="96385" y="23211"/>
                </a:cubicBezTo>
                <a:cubicBezTo>
                  <a:pt x="96841" y="21296"/>
                  <a:pt x="94653" y="20506"/>
                  <a:pt x="93254" y="20475"/>
                </a:cubicBezTo>
                <a:cubicBezTo>
                  <a:pt x="91795" y="20445"/>
                  <a:pt x="91036" y="18773"/>
                  <a:pt x="90367" y="18621"/>
                </a:cubicBezTo>
                <a:cubicBezTo>
                  <a:pt x="89850" y="18500"/>
                  <a:pt x="88270" y="17466"/>
                  <a:pt x="87935" y="17010"/>
                </a:cubicBezTo>
                <a:cubicBezTo>
                  <a:pt x="87632" y="16618"/>
                  <a:pt x="87433" y="16531"/>
                  <a:pt x="87259" y="16531"/>
                </a:cubicBezTo>
                <a:cubicBezTo>
                  <a:pt x="87123" y="16531"/>
                  <a:pt x="87002" y="16585"/>
                  <a:pt x="86859" y="16585"/>
                </a:cubicBezTo>
                <a:cubicBezTo>
                  <a:pt x="86691" y="16585"/>
                  <a:pt x="86493" y="16511"/>
                  <a:pt x="86203" y="16190"/>
                </a:cubicBezTo>
                <a:cubicBezTo>
                  <a:pt x="85324" y="15195"/>
                  <a:pt x="84410" y="14518"/>
                  <a:pt x="83462" y="14518"/>
                </a:cubicBezTo>
                <a:cubicBezTo>
                  <a:pt x="83163" y="14518"/>
                  <a:pt x="82861" y="14585"/>
                  <a:pt x="82555" y="14731"/>
                </a:cubicBezTo>
                <a:cubicBezTo>
                  <a:pt x="80883" y="12694"/>
                  <a:pt x="78999" y="12785"/>
                  <a:pt x="78756" y="12421"/>
                </a:cubicBezTo>
                <a:cubicBezTo>
                  <a:pt x="77669" y="10490"/>
                  <a:pt x="76683" y="10033"/>
                  <a:pt x="75900" y="10033"/>
                </a:cubicBezTo>
                <a:cubicBezTo>
                  <a:pt x="75194" y="10033"/>
                  <a:pt x="74652" y="10404"/>
                  <a:pt x="74348" y="10404"/>
                </a:cubicBezTo>
                <a:cubicBezTo>
                  <a:pt x="74272" y="10404"/>
                  <a:pt x="74211" y="10381"/>
                  <a:pt x="74166" y="10323"/>
                </a:cubicBezTo>
                <a:cubicBezTo>
                  <a:pt x="73224" y="9122"/>
                  <a:pt x="72747" y="8793"/>
                  <a:pt x="72459" y="8793"/>
                </a:cubicBezTo>
                <a:cubicBezTo>
                  <a:pt x="72112" y="8793"/>
                  <a:pt x="72039" y="9269"/>
                  <a:pt x="71758" y="9269"/>
                </a:cubicBezTo>
                <a:cubicBezTo>
                  <a:pt x="71700" y="9269"/>
                  <a:pt x="71632" y="9248"/>
                  <a:pt x="71552" y="9199"/>
                </a:cubicBezTo>
                <a:cubicBezTo>
                  <a:pt x="71173" y="8969"/>
                  <a:pt x="70863" y="8900"/>
                  <a:pt x="70606" y="8900"/>
                </a:cubicBezTo>
                <a:cubicBezTo>
                  <a:pt x="70218" y="8900"/>
                  <a:pt x="69952" y="9059"/>
                  <a:pt x="69758" y="9059"/>
                </a:cubicBezTo>
                <a:cubicBezTo>
                  <a:pt x="69689" y="9059"/>
                  <a:pt x="69629" y="9039"/>
                  <a:pt x="69576" y="8986"/>
                </a:cubicBezTo>
                <a:cubicBezTo>
                  <a:pt x="68026" y="7436"/>
                  <a:pt x="66810" y="7709"/>
                  <a:pt x="66901" y="7071"/>
                </a:cubicBezTo>
                <a:cubicBezTo>
                  <a:pt x="67259" y="5157"/>
                  <a:pt x="66427" y="4652"/>
                  <a:pt x="65446" y="4652"/>
                </a:cubicBezTo>
                <a:cubicBezTo>
                  <a:pt x="64353" y="4652"/>
                  <a:pt x="63073" y="5278"/>
                  <a:pt x="63042" y="5278"/>
                </a:cubicBezTo>
                <a:cubicBezTo>
                  <a:pt x="63041" y="5278"/>
                  <a:pt x="63041" y="5278"/>
                  <a:pt x="63041" y="5278"/>
                </a:cubicBezTo>
                <a:cubicBezTo>
                  <a:pt x="61339" y="4183"/>
                  <a:pt x="60184" y="4335"/>
                  <a:pt x="59576" y="3910"/>
                </a:cubicBezTo>
                <a:cubicBezTo>
                  <a:pt x="57327" y="2360"/>
                  <a:pt x="59910" y="3119"/>
                  <a:pt x="56506" y="2390"/>
                </a:cubicBezTo>
                <a:cubicBezTo>
                  <a:pt x="55197" y="2086"/>
                  <a:pt x="54320" y="1693"/>
                  <a:pt x="53321" y="1693"/>
                </a:cubicBezTo>
                <a:cubicBezTo>
                  <a:pt x="53021" y="1693"/>
                  <a:pt x="52710" y="1728"/>
                  <a:pt x="52372" y="1812"/>
                </a:cubicBezTo>
                <a:cubicBezTo>
                  <a:pt x="52261" y="1843"/>
                  <a:pt x="52153" y="1857"/>
                  <a:pt x="52048" y="1857"/>
                </a:cubicBezTo>
                <a:cubicBezTo>
                  <a:pt x="50840" y="1857"/>
                  <a:pt x="50016" y="0"/>
                  <a:pt x="484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11356;p136">
            <a:extLst>
              <a:ext uri="{FF2B5EF4-FFF2-40B4-BE49-F238E27FC236}">
                <a16:creationId xmlns:a16="http://schemas.microsoft.com/office/drawing/2014/main" id="{0C34B744-9211-92EE-6076-32D2C53DF463}"/>
              </a:ext>
            </a:extLst>
          </p:cNvPr>
          <p:cNvGrpSpPr/>
          <p:nvPr/>
        </p:nvGrpSpPr>
        <p:grpSpPr>
          <a:xfrm>
            <a:off x="2429888" y="3812169"/>
            <a:ext cx="4378689" cy="477800"/>
            <a:chOff x="5483575" y="1973250"/>
            <a:chExt cx="2860376" cy="358383"/>
          </a:xfrm>
        </p:grpSpPr>
        <p:sp>
          <p:nvSpPr>
            <p:cNvPr id="7" name="Google Shape;11357;p136">
              <a:extLst>
                <a:ext uri="{FF2B5EF4-FFF2-40B4-BE49-F238E27FC236}">
                  <a16:creationId xmlns:a16="http://schemas.microsoft.com/office/drawing/2014/main" id="{2FED9890-848E-3D89-DAC8-81EE0D3B66A7}"/>
                </a:ext>
              </a:extLst>
            </p:cNvPr>
            <p:cNvSpPr/>
            <p:nvPr/>
          </p:nvSpPr>
          <p:spPr>
            <a:xfrm>
              <a:off x="5483575" y="1973250"/>
              <a:ext cx="2860374" cy="358383"/>
            </a:xfrm>
            <a:custGeom>
              <a:avLst/>
              <a:gdLst/>
              <a:ahLst/>
              <a:cxnLst/>
              <a:rect l="l" t="t" r="r" b="b"/>
              <a:pathLst>
                <a:path w="53921" h="7158" extrusionOk="0">
                  <a:moveTo>
                    <a:pt x="0" y="0"/>
                  </a:moveTo>
                  <a:lnTo>
                    <a:pt x="0" y="7158"/>
                  </a:lnTo>
                  <a:lnTo>
                    <a:pt x="53920" y="7158"/>
                  </a:lnTo>
                  <a:lnTo>
                    <a:pt x="539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1358;p136">
              <a:extLst>
                <a:ext uri="{FF2B5EF4-FFF2-40B4-BE49-F238E27FC236}">
                  <a16:creationId xmlns:a16="http://schemas.microsoft.com/office/drawing/2014/main" id="{5DCF6773-9171-2BDD-729E-7F5EF91FAA2F}"/>
                </a:ext>
              </a:extLst>
            </p:cNvPr>
            <p:cNvSpPr/>
            <p:nvPr/>
          </p:nvSpPr>
          <p:spPr>
            <a:xfrm>
              <a:off x="5483575" y="2010298"/>
              <a:ext cx="2860374" cy="288389"/>
            </a:xfrm>
            <a:custGeom>
              <a:avLst/>
              <a:gdLst/>
              <a:ahLst/>
              <a:cxnLst/>
              <a:rect l="l" t="t" r="r" b="b"/>
              <a:pathLst>
                <a:path w="53921" h="5760" extrusionOk="0">
                  <a:moveTo>
                    <a:pt x="0" y="1"/>
                  </a:moveTo>
                  <a:lnTo>
                    <a:pt x="0" y="5760"/>
                  </a:lnTo>
                  <a:lnTo>
                    <a:pt x="53920" y="5760"/>
                  </a:lnTo>
                  <a:lnTo>
                    <a:pt x="5392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359;p136">
              <a:extLst>
                <a:ext uri="{FF2B5EF4-FFF2-40B4-BE49-F238E27FC236}">
                  <a16:creationId xmlns:a16="http://schemas.microsoft.com/office/drawing/2014/main" id="{B61D3D5C-3852-9CFF-F59A-5F2C9589407B}"/>
                </a:ext>
              </a:extLst>
            </p:cNvPr>
            <p:cNvSpPr/>
            <p:nvPr/>
          </p:nvSpPr>
          <p:spPr>
            <a:xfrm>
              <a:off x="5483575" y="2010298"/>
              <a:ext cx="245186" cy="288389"/>
            </a:xfrm>
            <a:custGeom>
              <a:avLst/>
              <a:gdLst/>
              <a:ahLst/>
              <a:cxnLst/>
              <a:rect l="l" t="t" r="r" b="b"/>
              <a:pathLst>
                <a:path w="4622" h="5760" extrusionOk="0">
                  <a:moveTo>
                    <a:pt x="0" y="1"/>
                  </a:moveTo>
                  <a:lnTo>
                    <a:pt x="0" y="5760"/>
                  </a:lnTo>
                  <a:lnTo>
                    <a:pt x="4497" y="2960"/>
                  </a:lnTo>
                  <a:lnTo>
                    <a:pt x="4621" y="2883"/>
                  </a:lnTo>
                  <a:lnTo>
                    <a:pt x="4497" y="280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360;p136">
              <a:extLst>
                <a:ext uri="{FF2B5EF4-FFF2-40B4-BE49-F238E27FC236}">
                  <a16:creationId xmlns:a16="http://schemas.microsoft.com/office/drawing/2014/main" id="{9AAE25AC-EADA-E51E-2078-4B36FFEA046A}"/>
                </a:ext>
              </a:extLst>
            </p:cNvPr>
            <p:cNvSpPr/>
            <p:nvPr/>
          </p:nvSpPr>
          <p:spPr>
            <a:xfrm>
              <a:off x="5483575" y="2010298"/>
              <a:ext cx="245186" cy="288389"/>
            </a:xfrm>
            <a:custGeom>
              <a:avLst/>
              <a:gdLst/>
              <a:ahLst/>
              <a:cxnLst/>
              <a:rect l="l" t="t" r="r" b="b"/>
              <a:pathLst>
                <a:path w="4622" h="5760" extrusionOk="0">
                  <a:moveTo>
                    <a:pt x="0" y="1"/>
                  </a:moveTo>
                  <a:lnTo>
                    <a:pt x="0" y="5760"/>
                  </a:lnTo>
                  <a:lnTo>
                    <a:pt x="4497" y="2960"/>
                  </a:lnTo>
                  <a:lnTo>
                    <a:pt x="4621" y="2883"/>
                  </a:lnTo>
                  <a:lnTo>
                    <a:pt x="4497" y="280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361;p136">
              <a:extLst>
                <a:ext uri="{FF2B5EF4-FFF2-40B4-BE49-F238E27FC236}">
                  <a16:creationId xmlns:a16="http://schemas.microsoft.com/office/drawing/2014/main" id="{E059CFA2-2260-57B5-D34E-9AA5039002F2}"/>
                </a:ext>
              </a:extLst>
            </p:cNvPr>
            <p:cNvSpPr/>
            <p:nvPr/>
          </p:nvSpPr>
          <p:spPr>
            <a:xfrm>
              <a:off x="5483575" y="2041137"/>
              <a:ext cx="192722" cy="226756"/>
            </a:xfrm>
            <a:custGeom>
              <a:avLst/>
              <a:gdLst/>
              <a:ahLst/>
              <a:cxnLst/>
              <a:rect l="l" t="t" r="r" b="b"/>
              <a:pathLst>
                <a:path w="3633" h="4529" extrusionOk="0">
                  <a:moveTo>
                    <a:pt x="0" y="1"/>
                  </a:moveTo>
                  <a:lnTo>
                    <a:pt x="0" y="4529"/>
                  </a:lnTo>
                  <a:lnTo>
                    <a:pt x="3633" y="2267"/>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1362;p136">
              <a:extLst>
                <a:ext uri="{FF2B5EF4-FFF2-40B4-BE49-F238E27FC236}">
                  <a16:creationId xmlns:a16="http://schemas.microsoft.com/office/drawing/2014/main" id="{EDB61434-BEB9-09DF-B9C7-3DF08F6E208D}"/>
                </a:ext>
              </a:extLst>
            </p:cNvPr>
            <p:cNvSpPr/>
            <p:nvPr/>
          </p:nvSpPr>
          <p:spPr>
            <a:xfrm>
              <a:off x="5483575" y="2092704"/>
              <a:ext cx="105458" cy="123917"/>
            </a:xfrm>
            <a:custGeom>
              <a:avLst/>
              <a:gdLst/>
              <a:ahLst/>
              <a:cxnLst/>
              <a:rect l="l" t="t" r="r" b="b"/>
              <a:pathLst>
                <a:path w="1988" h="2475" extrusionOk="0">
                  <a:moveTo>
                    <a:pt x="0" y="0"/>
                  </a:moveTo>
                  <a:lnTo>
                    <a:pt x="0" y="2474"/>
                  </a:lnTo>
                  <a:lnTo>
                    <a:pt x="1987" y="123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1363;p136">
              <a:extLst>
                <a:ext uri="{FF2B5EF4-FFF2-40B4-BE49-F238E27FC236}">
                  <a16:creationId xmlns:a16="http://schemas.microsoft.com/office/drawing/2014/main" id="{337F031B-2D57-5BBE-7D35-A0A52F621D11}"/>
                </a:ext>
              </a:extLst>
            </p:cNvPr>
            <p:cNvSpPr/>
            <p:nvPr/>
          </p:nvSpPr>
          <p:spPr>
            <a:xfrm>
              <a:off x="5483575" y="2133606"/>
              <a:ext cx="35701" cy="42007"/>
            </a:xfrm>
            <a:custGeom>
              <a:avLst/>
              <a:gdLst/>
              <a:ahLst/>
              <a:cxnLst/>
              <a:rect l="l" t="t" r="r" b="b"/>
              <a:pathLst>
                <a:path w="673" h="839" extrusionOk="0">
                  <a:moveTo>
                    <a:pt x="0" y="0"/>
                  </a:moveTo>
                  <a:lnTo>
                    <a:pt x="0" y="839"/>
                  </a:lnTo>
                  <a:lnTo>
                    <a:pt x="672" y="42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364;p136">
              <a:extLst>
                <a:ext uri="{FF2B5EF4-FFF2-40B4-BE49-F238E27FC236}">
                  <a16:creationId xmlns:a16="http://schemas.microsoft.com/office/drawing/2014/main" id="{721BA541-25D7-321E-11E6-6E7D04258998}"/>
                </a:ext>
              </a:extLst>
            </p:cNvPr>
            <p:cNvSpPr/>
            <p:nvPr/>
          </p:nvSpPr>
          <p:spPr>
            <a:xfrm>
              <a:off x="5715180" y="2010298"/>
              <a:ext cx="490106" cy="288389"/>
            </a:xfrm>
            <a:custGeom>
              <a:avLst/>
              <a:gdLst/>
              <a:ahLst/>
              <a:cxnLst/>
              <a:rect l="l" t="t" r="r" b="b"/>
              <a:pathLst>
                <a:path w="9239" h="5760" extrusionOk="0">
                  <a:moveTo>
                    <a:pt x="4622" y="1"/>
                  </a:moveTo>
                  <a:lnTo>
                    <a:pt x="1" y="2883"/>
                  </a:lnTo>
                  <a:lnTo>
                    <a:pt x="4622" y="5760"/>
                  </a:lnTo>
                  <a:lnTo>
                    <a:pt x="9238" y="2883"/>
                  </a:lnTo>
                  <a:lnTo>
                    <a:pt x="4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365;p136">
              <a:extLst>
                <a:ext uri="{FF2B5EF4-FFF2-40B4-BE49-F238E27FC236}">
                  <a16:creationId xmlns:a16="http://schemas.microsoft.com/office/drawing/2014/main" id="{44D93F16-95B5-913B-98A8-19F8D8ED9FAC}"/>
                </a:ext>
              </a:extLst>
            </p:cNvPr>
            <p:cNvSpPr/>
            <p:nvPr/>
          </p:nvSpPr>
          <p:spPr>
            <a:xfrm>
              <a:off x="5715180" y="2010298"/>
              <a:ext cx="490106" cy="288389"/>
            </a:xfrm>
            <a:custGeom>
              <a:avLst/>
              <a:gdLst/>
              <a:ahLst/>
              <a:cxnLst/>
              <a:rect l="l" t="t" r="r" b="b"/>
              <a:pathLst>
                <a:path w="9239" h="5760" extrusionOk="0">
                  <a:moveTo>
                    <a:pt x="4622" y="1"/>
                  </a:moveTo>
                  <a:lnTo>
                    <a:pt x="1" y="2883"/>
                  </a:lnTo>
                  <a:lnTo>
                    <a:pt x="4622" y="5760"/>
                  </a:lnTo>
                  <a:lnTo>
                    <a:pt x="9238" y="2883"/>
                  </a:lnTo>
                  <a:lnTo>
                    <a:pt x="46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366;p136">
              <a:extLst>
                <a:ext uri="{FF2B5EF4-FFF2-40B4-BE49-F238E27FC236}">
                  <a16:creationId xmlns:a16="http://schemas.microsoft.com/office/drawing/2014/main" id="{A8F99D98-A7A7-FAE3-8F98-F12E669A6BDA}"/>
                </a:ext>
              </a:extLst>
            </p:cNvPr>
            <p:cNvSpPr/>
            <p:nvPr/>
          </p:nvSpPr>
          <p:spPr>
            <a:xfrm>
              <a:off x="5767644" y="2041137"/>
              <a:ext cx="385443" cy="226756"/>
            </a:xfrm>
            <a:custGeom>
              <a:avLst/>
              <a:gdLst/>
              <a:ahLst/>
              <a:cxnLst/>
              <a:rect l="l" t="t" r="r" b="b"/>
              <a:pathLst>
                <a:path w="7266" h="4529" extrusionOk="0">
                  <a:moveTo>
                    <a:pt x="3633" y="1"/>
                  </a:moveTo>
                  <a:lnTo>
                    <a:pt x="0" y="2267"/>
                  </a:lnTo>
                  <a:lnTo>
                    <a:pt x="3633" y="4529"/>
                  </a:lnTo>
                  <a:lnTo>
                    <a:pt x="7266" y="2267"/>
                  </a:lnTo>
                  <a:lnTo>
                    <a:pt x="36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367;p136">
              <a:extLst>
                <a:ext uri="{FF2B5EF4-FFF2-40B4-BE49-F238E27FC236}">
                  <a16:creationId xmlns:a16="http://schemas.microsoft.com/office/drawing/2014/main" id="{B25F3711-E23F-F1F5-BFA0-E9D1E75F9901}"/>
                </a:ext>
              </a:extLst>
            </p:cNvPr>
            <p:cNvSpPr/>
            <p:nvPr/>
          </p:nvSpPr>
          <p:spPr>
            <a:xfrm>
              <a:off x="5854961" y="2092453"/>
              <a:ext cx="210864" cy="124167"/>
            </a:xfrm>
            <a:custGeom>
              <a:avLst/>
              <a:gdLst/>
              <a:ahLst/>
              <a:cxnLst/>
              <a:rect l="l" t="t" r="r" b="b"/>
              <a:pathLst>
                <a:path w="3975" h="2480" extrusionOk="0">
                  <a:moveTo>
                    <a:pt x="1987" y="0"/>
                  </a:moveTo>
                  <a:lnTo>
                    <a:pt x="0" y="1242"/>
                  </a:lnTo>
                  <a:lnTo>
                    <a:pt x="1987" y="2479"/>
                  </a:lnTo>
                  <a:lnTo>
                    <a:pt x="3974" y="1242"/>
                  </a:lnTo>
                  <a:lnTo>
                    <a:pt x="198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368;p136">
              <a:extLst>
                <a:ext uri="{FF2B5EF4-FFF2-40B4-BE49-F238E27FC236}">
                  <a16:creationId xmlns:a16="http://schemas.microsoft.com/office/drawing/2014/main" id="{E3FBB250-EC07-996A-1BE0-6A22A805BA32}"/>
                </a:ext>
              </a:extLst>
            </p:cNvPr>
            <p:cNvSpPr/>
            <p:nvPr/>
          </p:nvSpPr>
          <p:spPr>
            <a:xfrm>
              <a:off x="5924718" y="2133606"/>
              <a:ext cx="71402" cy="42007"/>
            </a:xfrm>
            <a:custGeom>
              <a:avLst/>
              <a:gdLst/>
              <a:ahLst/>
              <a:cxnLst/>
              <a:rect l="l" t="t" r="r" b="b"/>
              <a:pathLst>
                <a:path w="1346" h="839" extrusionOk="0">
                  <a:moveTo>
                    <a:pt x="672" y="0"/>
                  </a:moveTo>
                  <a:lnTo>
                    <a:pt x="0" y="420"/>
                  </a:lnTo>
                  <a:lnTo>
                    <a:pt x="672" y="839"/>
                  </a:lnTo>
                  <a:lnTo>
                    <a:pt x="1345" y="420"/>
                  </a:lnTo>
                  <a:lnTo>
                    <a:pt x="6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369;p136">
              <a:extLst>
                <a:ext uri="{FF2B5EF4-FFF2-40B4-BE49-F238E27FC236}">
                  <a16:creationId xmlns:a16="http://schemas.microsoft.com/office/drawing/2014/main" id="{32621A06-82BA-B9C6-A680-984208E4E2C1}"/>
                </a:ext>
              </a:extLst>
            </p:cNvPr>
            <p:cNvSpPr/>
            <p:nvPr/>
          </p:nvSpPr>
          <p:spPr>
            <a:xfrm>
              <a:off x="6192078" y="2010298"/>
              <a:ext cx="490000" cy="288389"/>
            </a:xfrm>
            <a:custGeom>
              <a:avLst/>
              <a:gdLst/>
              <a:ahLst/>
              <a:cxnLst/>
              <a:rect l="l" t="t" r="r" b="b"/>
              <a:pathLst>
                <a:path w="9237" h="5760" extrusionOk="0">
                  <a:moveTo>
                    <a:pt x="4616" y="1"/>
                  </a:moveTo>
                  <a:lnTo>
                    <a:pt x="0" y="2883"/>
                  </a:lnTo>
                  <a:lnTo>
                    <a:pt x="4616" y="5760"/>
                  </a:lnTo>
                  <a:lnTo>
                    <a:pt x="9236" y="2883"/>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370;p136">
              <a:extLst>
                <a:ext uri="{FF2B5EF4-FFF2-40B4-BE49-F238E27FC236}">
                  <a16:creationId xmlns:a16="http://schemas.microsoft.com/office/drawing/2014/main" id="{F0595578-9368-C404-B58D-89F2D745EE34}"/>
                </a:ext>
              </a:extLst>
            </p:cNvPr>
            <p:cNvSpPr/>
            <p:nvPr/>
          </p:nvSpPr>
          <p:spPr>
            <a:xfrm>
              <a:off x="6192078" y="2010298"/>
              <a:ext cx="490000" cy="288389"/>
            </a:xfrm>
            <a:custGeom>
              <a:avLst/>
              <a:gdLst/>
              <a:ahLst/>
              <a:cxnLst/>
              <a:rect l="l" t="t" r="r" b="b"/>
              <a:pathLst>
                <a:path w="9237" h="5760" extrusionOk="0">
                  <a:moveTo>
                    <a:pt x="4616" y="1"/>
                  </a:moveTo>
                  <a:lnTo>
                    <a:pt x="0" y="2883"/>
                  </a:lnTo>
                  <a:lnTo>
                    <a:pt x="4616" y="5760"/>
                  </a:lnTo>
                  <a:lnTo>
                    <a:pt x="9236" y="2883"/>
                  </a:lnTo>
                  <a:lnTo>
                    <a:pt x="46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371;p136">
              <a:extLst>
                <a:ext uri="{FF2B5EF4-FFF2-40B4-BE49-F238E27FC236}">
                  <a16:creationId xmlns:a16="http://schemas.microsoft.com/office/drawing/2014/main" id="{F9254A05-CFA3-0525-1E68-6F1D44119E45}"/>
                </a:ext>
              </a:extLst>
            </p:cNvPr>
            <p:cNvSpPr/>
            <p:nvPr/>
          </p:nvSpPr>
          <p:spPr>
            <a:xfrm>
              <a:off x="6244223" y="2041137"/>
              <a:ext cx="385443" cy="226756"/>
            </a:xfrm>
            <a:custGeom>
              <a:avLst/>
              <a:gdLst/>
              <a:ahLst/>
              <a:cxnLst/>
              <a:rect l="l" t="t" r="r" b="b"/>
              <a:pathLst>
                <a:path w="7266" h="4529" extrusionOk="0">
                  <a:moveTo>
                    <a:pt x="3633" y="1"/>
                  </a:moveTo>
                  <a:lnTo>
                    <a:pt x="1" y="2267"/>
                  </a:lnTo>
                  <a:lnTo>
                    <a:pt x="3633" y="4529"/>
                  </a:lnTo>
                  <a:lnTo>
                    <a:pt x="7266" y="2267"/>
                  </a:lnTo>
                  <a:lnTo>
                    <a:pt x="36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1372;p136">
              <a:extLst>
                <a:ext uri="{FF2B5EF4-FFF2-40B4-BE49-F238E27FC236}">
                  <a16:creationId xmlns:a16="http://schemas.microsoft.com/office/drawing/2014/main" id="{5315727D-27E5-609C-1D48-AD8485BD9769}"/>
                </a:ext>
              </a:extLst>
            </p:cNvPr>
            <p:cNvSpPr/>
            <p:nvPr/>
          </p:nvSpPr>
          <p:spPr>
            <a:xfrm>
              <a:off x="6331540" y="2092453"/>
              <a:ext cx="210864" cy="124167"/>
            </a:xfrm>
            <a:custGeom>
              <a:avLst/>
              <a:gdLst/>
              <a:ahLst/>
              <a:cxnLst/>
              <a:rect l="l" t="t" r="r" b="b"/>
              <a:pathLst>
                <a:path w="3975" h="2480" extrusionOk="0">
                  <a:moveTo>
                    <a:pt x="1987" y="0"/>
                  </a:moveTo>
                  <a:lnTo>
                    <a:pt x="0" y="1242"/>
                  </a:lnTo>
                  <a:lnTo>
                    <a:pt x="1987" y="2479"/>
                  </a:lnTo>
                  <a:lnTo>
                    <a:pt x="3974" y="1242"/>
                  </a:lnTo>
                  <a:lnTo>
                    <a:pt x="198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1373;p136">
              <a:extLst>
                <a:ext uri="{FF2B5EF4-FFF2-40B4-BE49-F238E27FC236}">
                  <a16:creationId xmlns:a16="http://schemas.microsoft.com/office/drawing/2014/main" id="{83455375-3DC6-5DDF-8227-11ED7889E203}"/>
                </a:ext>
              </a:extLst>
            </p:cNvPr>
            <p:cNvSpPr/>
            <p:nvPr/>
          </p:nvSpPr>
          <p:spPr>
            <a:xfrm>
              <a:off x="6401509" y="2133606"/>
              <a:ext cx="71137" cy="42007"/>
            </a:xfrm>
            <a:custGeom>
              <a:avLst/>
              <a:gdLst/>
              <a:ahLst/>
              <a:cxnLst/>
              <a:rect l="l" t="t" r="r" b="b"/>
              <a:pathLst>
                <a:path w="1341" h="839" extrusionOk="0">
                  <a:moveTo>
                    <a:pt x="668" y="0"/>
                  </a:moveTo>
                  <a:lnTo>
                    <a:pt x="0" y="420"/>
                  </a:lnTo>
                  <a:lnTo>
                    <a:pt x="668" y="839"/>
                  </a:lnTo>
                  <a:lnTo>
                    <a:pt x="1340" y="420"/>
                  </a:lnTo>
                  <a:lnTo>
                    <a:pt x="6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1374;p136">
              <a:extLst>
                <a:ext uri="{FF2B5EF4-FFF2-40B4-BE49-F238E27FC236}">
                  <a16:creationId xmlns:a16="http://schemas.microsoft.com/office/drawing/2014/main" id="{DA7B9C7B-D831-F983-78C0-9DBF71EAC7AC}"/>
                </a:ext>
              </a:extLst>
            </p:cNvPr>
            <p:cNvSpPr/>
            <p:nvPr/>
          </p:nvSpPr>
          <p:spPr>
            <a:xfrm>
              <a:off x="6668550" y="2010298"/>
              <a:ext cx="490371" cy="288389"/>
            </a:xfrm>
            <a:custGeom>
              <a:avLst/>
              <a:gdLst/>
              <a:ahLst/>
              <a:cxnLst/>
              <a:rect l="l" t="t" r="r" b="b"/>
              <a:pathLst>
                <a:path w="9244" h="5760" extrusionOk="0">
                  <a:moveTo>
                    <a:pt x="4622" y="1"/>
                  </a:moveTo>
                  <a:lnTo>
                    <a:pt x="1" y="2883"/>
                  </a:lnTo>
                  <a:lnTo>
                    <a:pt x="4622" y="5760"/>
                  </a:lnTo>
                  <a:lnTo>
                    <a:pt x="9243" y="2883"/>
                  </a:lnTo>
                  <a:lnTo>
                    <a:pt x="4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1375;p136">
              <a:extLst>
                <a:ext uri="{FF2B5EF4-FFF2-40B4-BE49-F238E27FC236}">
                  <a16:creationId xmlns:a16="http://schemas.microsoft.com/office/drawing/2014/main" id="{B29467C0-64C3-81BB-53F8-C9F8ACED88A0}"/>
                </a:ext>
              </a:extLst>
            </p:cNvPr>
            <p:cNvSpPr/>
            <p:nvPr/>
          </p:nvSpPr>
          <p:spPr>
            <a:xfrm>
              <a:off x="6668550" y="2010298"/>
              <a:ext cx="490371" cy="288389"/>
            </a:xfrm>
            <a:custGeom>
              <a:avLst/>
              <a:gdLst/>
              <a:ahLst/>
              <a:cxnLst/>
              <a:rect l="l" t="t" r="r" b="b"/>
              <a:pathLst>
                <a:path w="9244" h="5760" extrusionOk="0">
                  <a:moveTo>
                    <a:pt x="4622" y="1"/>
                  </a:moveTo>
                  <a:lnTo>
                    <a:pt x="1" y="2883"/>
                  </a:lnTo>
                  <a:lnTo>
                    <a:pt x="4622" y="5760"/>
                  </a:lnTo>
                  <a:lnTo>
                    <a:pt x="9243" y="2883"/>
                  </a:lnTo>
                  <a:lnTo>
                    <a:pt x="46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1376;p136">
              <a:extLst>
                <a:ext uri="{FF2B5EF4-FFF2-40B4-BE49-F238E27FC236}">
                  <a16:creationId xmlns:a16="http://schemas.microsoft.com/office/drawing/2014/main" id="{612B69E5-58FD-4BD8-B6A0-21BC6420FBE8}"/>
                </a:ext>
              </a:extLst>
            </p:cNvPr>
            <p:cNvSpPr/>
            <p:nvPr/>
          </p:nvSpPr>
          <p:spPr>
            <a:xfrm>
              <a:off x="6721014" y="2041137"/>
              <a:ext cx="385443" cy="226756"/>
            </a:xfrm>
            <a:custGeom>
              <a:avLst/>
              <a:gdLst/>
              <a:ahLst/>
              <a:cxnLst/>
              <a:rect l="l" t="t" r="r" b="b"/>
              <a:pathLst>
                <a:path w="7266" h="4529" extrusionOk="0">
                  <a:moveTo>
                    <a:pt x="3633" y="1"/>
                  </a:moveTo>
                  <a:lnTo>
                    <a:pt x="1" y="2267"/>
                  </a:lnTo>
                  <a:lnTo>
                    <a:pt x="3633" y="4529"/>
                  </a:lnTo>
                  <a:lnTo>
                    <a:pt x="7266" y="2267"/>
                  </a:lnTo>
                  <a:lnTo>
                    <a:pt x="36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1377;p136">
              <a:extLst>
                <a:ext uri="{FF2B5EF4-FFF2-40B4-BE49-F238E27FC236}">
                  <a16:creationId xmlns:a16="http://schemas.microsoft.com/office/drawing/2014/main" id="{2009C9ED-D644-FBF3-59B5-42EAB994333B}"/>
                </a:ext>
              </a:extLst>
            </p:cNvPr>
            <p:cNvSpPr/>
            <p:nvPr/>
          </p:nvSpPr>
          <p:spPr>
            <a:xfrm>
              <a:off x="6808331" y="2092453"/>
              <a:ext cx="210864" cy="124167"/>
            </a:xfrm>
            <a:custGeom>
              <a:avLst/>
              <a:gdLst/>
              <a:ahLst/>
              <a:cxnLst/>
              <a:rect l="l" t="t" r="r" b="b"/>
              <a:pathLst>
                <a:path w="3975" h="2480" extrusionOk="0">
                  <a:moveTo>
                    <a:pt x="1987" y="0"/>
                  </a:moveTo>
                  <a:lnTo>
                    <a:pt x="0" y="1242"/>
                  </a:lnTo>
                  <a:lnTo>
                    <a:pt x="1987" y="2479"/>
                  </a:lnTo>
                  <a:lnTo>
                    <a:pt x="3974" y="1242"/>
                  </a:lnTo>
                  <a:lnTo>
                    <a:pt x="198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1378;p136">
              <a:extLst>
                <a:ext uri="{FF2B5EF4-FFF2-40B4-BE49-F238E27FC236}">
                  <a16:creationId xmlns:a16="http://schemas.microsoft.com/office/drawing/2014/main" id="{9D0F619B-D254-D1DA-C082-ECDB55998819}"/>
                </a:ext>
              </a:extLst>
            </p:cNvPr>
            <p:cNvSpPr/>
            <p:nvPr/>
          </p:nvSpPr>
          <p:spPr>
            <a:xfrm>
              <a:off x="6878035" y="2133606"/>
              <a:ext cx="71455" cy="42007"/>
            </a:xfrm>
            <a:custGeom>
              <a:avLst/>
              <a:gdLst/>
              <a:ahLst/>
              <a:cxnLst/>
              <a:rect l="l" t="t" r="r" b="b"/>
              <a:pathLst>
                <a:path w="1347" h="839" extrusionOk="0">
                  <a:moveTo>
                    <a:pt x="673" y="0"/>
                  </a:moveTo>
                  <a:lnTo>
                    <a:pt x="0" y="420"/>
                  </a:lnTo>
                  <a:lnTo>
                    <a:pt x="673" y="839"/>
                  </a:lnTo>
                  <a:lnTo>
                    <a:pt x="1346" y="420"/>
                  </a:lnTo>
                  <a:lnTo>
                    <a:pt x="6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1379;p136">
              <a:extLst>
                <a:ext uri="{FF2B5EF4-FFF2-40B4-BE49-F238E27FC236}">
                  <a16:creationId xmlns:a16="http://schemas.microsoft.com/office/drawing/2014/main" id="{ED826F87-BE3D-26F1-B002-90AE796B85F6}"/>
                </a:ext>
              </a:extLst>
            </p:cNvPr>
            <p:cNvSpPr/>
            <p:nvPr/>
          </p:nvSpPr>
          <p:spPr>
            <a:xfrm>
              <a:off x="7145448" y="2010298"/>
              <a:ext cx="490000" cy="288389"/>
            </a:xfrm>
            <a:custGeom>
              <a:avLst/>
              <a:gdLst/>
              <a:ahLst/>
              <a:cxnLst/>
              <a:rect l="l" t="t" r="r" b="b"/>
              <a:pathLst>
                <a:path w="9237" h="5760" extrusionOk="0">
                  <a:moveTo>
                    <a:pt x="4621" y="1"/>
                  </a:moveTo>
                  <a:lnTo>
                    <a:pt x="0" y="2883"/>
                  </a:lnTo>
                  <a:lnTo>
                    <a:pt x="4621" y="5760"/>
                  </a:lnTo>
                  <a:lnTo>
                    <a:pt x="9236" y="2883"/>
                  </a:lnTo>
                  <a:lnTo>
                    <a:pt x="46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380;p136">
              <a:extLst>
                <a:ext uri="{FF2B5EF4-FFF2-40B4-BE49-F238E27FC236}">
                  <a16:creationId xmlns:a16="http://schemas.microsoft.com/office/drawing/2014/main" id="{6C9C4B3E-BE1F-1DA2-0B4B-B00FA7DE2DF9}"/>
                </a:ext>
              </a:extLst>
            </p:cNvPr>
            <p:cNvSpPr/>
            <p:nvPr/>
          </p:nvSpPr>
          <p:spPr>
            <a:xfrm>
              <a:off x="7145448" y="2010298"/>
              <a:ext cx="490000" cy="288389"/>
            </a:xfrm>
            <a:custGeom>
              <a:avLst/>
              <a:gdLst/>
              <a:ahLst/>
              <a:cxnLst/>
              <a:rect l="l" t="t" r="r" b="b"/>
              <a:pathLst>
                <a:path w="9237" h="5760" extrusionOk="0">
                  <a:moveTo>
                    <a:pt x="4621" y="1"/>
                  </a:moveTo>
                  <a:lnTo>
                    <a:pt x="0" y="2883"/>
                  </a:lnTo>
                  <a:lnTo>
                    <a:pt x="4621" y="5760"/>
                  </a:lnTo>
                  <a:lnTo>
                    <a:pt x="9236" y="2883"/>
                  </a:lnTo>
                  <a:lnTo>
                    <a:pt x="46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1381;p136">
              <a:extLst>
                <a:ext uri="{FF2B5EF4-FFF2-40B4-BE49-F238E27FC236}">
                  <a16:creationId xmlns:a16="http://schemas.microsoft.com/office/drawing/2014/main" id="{D8DFDA7C-2BED-C0F7-4AAC-CE221A27A158}"/>
                </a:ext>
              </a:extLst>
            </p:cNvPr>
            <p:cNvSpPr/>
            <p:nvPr/>
          </p:nvSpPr>
          <p:spPr>
            <a:xfrm>
              <a:off x="7197859" y="2041137"/>
              <a:ext cx="385443" cy="226756"/>
            </a:xfrm>
            <a:custGeom>
              <a:avLst/>
              <a:gdLst/>
              <a:ahLst/>
              <a:cxnLst/>
              <a:rect l="l" t="t" r="r" b="b"/>
              <a:pathLst>
                <a:path w="7266" h="4529" extrusionOk="0">
                  <a:moveTo>
                    <a:pt x="3633" y="1"/>
                  </a:moveTo>
                  <a:lnTo>
                    <a:pt x="1" y="2267"/>
                  </a:lnTo>
                  <a:lnTo>
                    <a:pt x="3633" y="4529"/>
                  </a:lnTo>
                  <a:lnTo>
                    <a:pt x="7266" y="2267"/>
                  </a:lnTo>
                  <a:lnTo>
                    <a:pt x="36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1382;p136">
              <a:extLst>
                <a:ext uri="{FF2B5EF4-FFF2-40B4-BE49-F238E27FC236}">
                  <a16:creationId xmlns:a16="http://schemas.microsoft.com/office/drawing/2014/main" id="{674F6618-88FC-67C3-8DF4-ED651D4922E2}"/>
                </a:ext>
              </a:extLst>
            </p:cNvPr>
            <p:cNvSpPr/>
            <p:nvPr/>
          </p:nvSpPr>
          <p:spPr>
            <a:xfrm>
              <a:off x="7284857" y="2092453"/>
              <a:ext cx="211182" cy="124167"/>
            </a:xfrm>
            <a:custGeom>
              <a:avLst/>
              <a:gdLst/>
              <a:ahLst/>
              <a:cxnLst/>
              <a:rect l="l" t="t" r="r" b="b"/>
              <a:pathLst>
                <a:path w="3981" h="2480" extrusionOk="0">
                  <a:moveTo>
                    <a:pt x="1993" y="0"/>
                  </a:moveTo>
                  <a:lnTo>
                    <a:pt x="0" y="1242"/>
                  </a:lnTo>
                  <a:lnTo>
                    <a:pt x="1993" y="2479"/>
                  </a:lnTo>
                  <a:lnTo>
                    <a:pt x="3980" y="1242"/>
                  </a:lnTo>
                  <a:lnTo>
                    <a:pt x="19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1383;p136">
              <a:extLst>
                <a:ext uri="{FF2B5EF4-FFF2-40B4-BE49-F238E27FC236}">
                  <a16:creationId xmlns:a16="http://schemas.microsoft.com/office/drawing/2014/main" id="{329E1B19-1C90-8DCA-25A6-320B46EF0A0F}"/>
                </a:ext>
              </a:extLst>
            </p:cNvPr>
            <p:cNvSpPr/>
            <p:nvPr/>
          </p:nvSpPr>
          <p:spPr>
            <a:xfrm>
              <a:off x="7354879" y="2133606"/>
              <a:ext cx="71137" cy="42007"/>
            </a:xfrm>
            <a:custGeom>
              <a:avLst/>
              <a:gdLst/>
              <a:ahLst/>
              <a:cxnLst/>
              <a:rect l="l" t="t" r="r" b="b"/>
              <a:pathLst>
                <a:path w="1341" h="839" extrusionOk="0">
                  <a:moveTo>
                    <a:pt x="673" y="0"/>
                  </a:moveTo>
                  <a:lnTo>
                    <a:pt x="0" y="420"/>
                  </a:lnTo>
                  <a:lnTo>
                    <a:pt x="673" y="839"/>
                  </a:lnTo>
                  <a:lnTo>
                    <a:pt x="1340" y="420"/>
                  </a:lnTo>
                  <a:lnTo>
                    <a:pt x="6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1384;p136">
              <a:extLst>
                <a:ext uri="{FF2B5EF4-FFF2-40B4-BE49-F238E27FC236}">
                  <a16:creationId xmlns:a16="http://schemas.microsoft.com/office/drawing/2014/main" id="{A517451D-B88B-84B4-D580-F052594AFAC7}"/>
                </a:ext>
              </a:extLst>
            </p:cNvPr>
            <p:cNvSpPr/>
            <p:nvPr/>
          </p:nvSpPr>
          <p:spPr>
            <a:xfrm>
              <a:off x="7621974" y="2010298"/>
              <a:ext cx="490318" cy="288389"/>
            </a:xfrm>
            <a:custGeom>
              <a:avLst/>
              <a:gdLst/>
              <a:ahLst/>
              <a:cxnLst/>
              <a:rect l="l" t="t" r="r" b="b"/>
              <a:pathLst>
                <a:path w="9243" h="5760" extrusionOk="0">
                  <a:moveTo>
                    <a:pt x="4621" y="1"/>
                  </a:moveTo>
                  <a:lnTo>
                    <a:pt x="0" y="2883"/>
                  </a:lnTo>
                  <a:lnTo>
                    <a:pt x="4621" y="5760"/>
                  </a:lnTo>
                  <a:lnTo>
                    <a:pt x="9243" y="2883"/>
                  </a:lnTo>
                  <a:lnTo>
                    <a:pt x="46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1385;p136">
              <a:extLst>
                <a:ext uri="{FF2B5EF4-FFF2-40B4-BE49-F238E27FC236}">
                  <a16:creationId xmlns:a16="http://schemas.microsoft.com/office/drawing/2014/main" id="{9F784E6B-D9BD-44CF-849B-D560E679D1CA}"/>
                </a:ext>
              </a:extLst>
            </p:cNvPr>
            <p:cNvSpPr/>
            <p:nvPr/>
          </p:nvSpPr>
          <p:spPr>
            <a:xfrm>
              <a:off x="7621974" y="2010298"/>
              <a:ext cx="490318" cy="288389"/>
            </a:xfrm>
            <a:custGeom>
              <a:avLst/>
              <a:gdLst/>
              <a:ahLst/>
              <a:cxnLst/>
              <a:rect l="l" t="t" r="r" b="b"/>
              <a:pathLst>
                <a:path w="9243" h="5760" extrusionOk="0">
                  <a:moveTo>
                    <a:pt x="4621" y="1"/>
                  </a:moveTo>
                  <a:lnTo>
                    <a:pt x="0" y="2883"/>
                  </a:lnTo>
                  <a:lnTo>
                    <a:pt x="4621" y="5760"/>
                  </a:lnTo>
                  <a:lnTo>
                    <a:pt x="9243" y="2883"/>
                  </a:lnTo>
                  <a:lnTo>
                    <a:pt x="46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1386;p136">
              <a:extLst>
                <a:ext uri="{FF2B5EF4-FFF2-40B4-BE49-F238E27FC236}">
                  <a16:creationId xmlns:a16="http://schemas.microsoft.com/office/drawing/2014/main" id="{711F43B8-FEC4-2B05-25BB-CD63163FA15B}"/>
                </a:ext>
              </a:extLst>
            </p:cNvPr>
            <p:cNvSpPr/>
            <p:nvPr/>
          </p:nvSpPr>
          <p:spPr>
            <a:xfrm>
              <a:off x="7674384" y="2041137"/>
              <a:ext cx="385443" cy="226756"/>
            </a:xfrm>
            <a:custGeom>
              <a:avLst/>
              <a:gdLst/>
              <a:ahLst/>
              <a:cxnLst/>
              <a:rect l="l" t="t" r="r" b="b"/>
              <a:pathLst>
                <a:path w="7266" h="4529" extrusionOk="0">
                  <a:moveTo>
                    <a:pt x="3633" y="1"/>
                  </a:moveTo>
                  <a:lnTo>
                    <a:pt x="1" y="2267"/>
                  </a:lnTo>
                  <a:lnTo>
                    <a:pt x="3633" y="4529"/>
                  </a:lnTo>
                  <a:lnTo>
                    <a:pt x="7266" y="2267"/>
                  </a:lnTo>
                  <a:lnTo>
                    <a:pt x="36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1387;p136">
              <a:extLst>
                <a:ext uri="{FF2B5EF4-FFF2-40B4-BE49-F238E27FC236}">
                  <a16:creationId xmlns:a16="http://schemas.microsoft.com/office/drawing/2014/main" id="{9BCE91C2-F148-2171-8C51-1643B6A4736C}"/>
                </a:ext>
              </a:extLst>
            </p:cNvPr>
            <p:cNvSpPr/>
            <p:nvPr/>
          </p:nvSpPr>
          <p:spPr>
            <a:xfrm>
              <a:off x="7761701" y="2092453"/>
              <a:ext cx="210864" cy="124167"/>
            </a:xfrm>
            <a:custGeom>
              <a:avLst/>
              <a:gdLst/>
              <a:ahLst/>
              <a:cxnLst/>
              <a:rect l="l" t="t" r="r" b="b"/>
              <a:pathLst>
                <a:path w="3975" h="2480" extrusionOk="0">
                  <a:moveTo>
                    <a:pt x="1987" y="0"/>
                  </a:moveTo>
                  <a:lnTo>
                    <a:pt x="0" y="1242"/>
                  </a:lnTo>
                  <a:lnTo>
                    <a:pt x="1987" y="2479"/>
                  </a:lnTo>
                  <a:lnTo>
                    <a:pt x="3974" y="1242"/>
                  </a:lnTo>
                  <a:lnTo>
                    <a:pt x="198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388;p136">
              <a:extLst>
                <a:ext uri="{FF2B5EF4-FFF2-40B4-BE49-F238E27FC236}">
                  <a16:creationId xmlns:a16="http://schemas.microsoft.com/office/drawing/2014/main" id="{53C2F171-1B2A-DB0D-9345-28D68C59BA5B}"/>
                </a:ext>
              </a:extLst>
            </p:cNvPr>
            <p:cNvSpPr/>
            <p:nvPr/>
          </p:nvSpPr>
          <p:spPr>
            <a:xfrm>
              <a:off x="7831405" y="2133606"/>
              <a:ext cx="71455" cy="42007"/>
            </a:xfrm>
            <a:custGeom>
              <a:avLst/>
              <a:gdLst/>
              <a:ahLst/>
              <a:cxnLst/>
              <a:rect l="l" t="t" r="r" b="b"/>
              <a:pathLst>
                <a:path w="1347" h="839" extrusionOk="0">
                  <a:moveTo>
                    <a:pt x="673" y="0"/>
                  </a:moveTo>
                  <a:lnTo>
                    <a:pt x="0" y="420"/>
                  </a:lnTo>
                  <a:lnTo>
                    <a:pt x="673" y="839"/>
                  </a:lnTo>
                  <a:lnTo>
                    <a:pt x="1346" y="420"/>
                  </a:lnTo>
                  <a:lnTo>
                    <a:pt x="6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389;p136">
              <a:extLst>
                <a:ext uri="{FF2B5EF4-FFF2-40B4-BE49-F238E27FC236}">
                  <a16:creationId xmlns:a16="http://schemas.microsoft.com/office/drawing/2014/main" id="{0E64718F-C83B-2D5D-40FB-87F8FE372B0D}"/>
                </a:ext>
              </a:extLst>
            </p:cNvPr>
            <p:cNvSpPr/>
            <p:nvPr/>
          </p:nvSpPr>
          <p:spPr>
            <a:xfrm>
              <a:off x="8098818" y="2010298"/>
              <a:ext cx="245132" cy="288389"/>
            </a:xfrm>
            <a:custGeom>
              <a:avLst/>
              <a:gdLst/>
              <a:ahLst/>
              <a:cxnLst/>
              <a:rect l="l" t="t" r="r" b="b"/>
              <a:pathLst>
                <a:path w="4621" h="5760" extrusionOk="0">
                  <a:moveTo>
                    <a:pt x="4620" y="1"/>
                  </a:moveTo>
                  <a:lnTo>
                    <a:pt x="129" y="2805"/>
                  </a:lnTo>
                  <a:lnTo>
                    <a:pt x="0" y="2883"/>
                  </a:lnTo>
                  <a:lnTo>
                    <a:pt x="129" y="2960"/>
                  </a:lnTo>
                  <a:lnTo>
                    <a:pt x="4620" y="5760"/>
                  </a:lnTo>
                  <a:lnTo>
                    <a:pt x="46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390;p136">
              <a:extLst>
                <a:ext uri="{FF2B5EF4-FFF2-40B4-BE49-F238E27FC236}">
                  <a16:creationId xmlns:a16="http://schemas.microsoft.com/office/drawing/2014/main" id="{4C90E609-4649-4646-E70D-3A48765357E3}"/>
                </a:ext>
              </a:extLst>
            </p:cNvPr>
            <p:cNvSpPr/>
            <p:nvPr/>
          </p:nvSpPr>
          <p:spPr>
            <a:xfrm>
              <a:off x="8098818" y="2010298"/>
              <a:ext cx="245132" cy="288389"/>
            </a:xfrm>
            <a:custGeom>
              <a:avLst/>
              <a:gdLst/>
              <a:ahLst/>
              <a:cxnLst/>
              <a:rect l="l" t="t" r="r" b="b"/>
              <a:pathLst>
                <a:path w="4621" h="5760" extrusionOk="0">
                  <a:moveTo>
                    <a:pt x="4620" y="1"/>
                  </a:moveTo>
                  <a:lnTo>
                    <a:pt x="129" y="2805"/>
                  </a:lnTo>
                  <a:lnTo>
                    <a:pt x="0" y="2883"/>
                  </a:lnTo>
                  <a:lnTo>
                    <a:pt x="129" y="2960"/>
                  </a:lnTo>
                  <a:lnTo>
                    <a:pt x="4620" y="5760"/>
                  </a:lnTo>
                  <a:lnTo>
                    <a:pt x="46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391;p136">
              <a:extLst>
                <a:ext uri="{FF2B5EF4-FFF2-40B4-BE49-F238E27FC236}">
                  <a16:creationId xmlns:a16="http://schemas.microsoft.com/office/drawing/2014/main" id="{C10FDC27-ABC1-E1C0-FCDB-24A912AC88CB}"/>
                </a:ext>
              </a:extLst>
            </p:cNvPr>
            <p:cNvSpPr/>
            <p:nvPr/>
          </p:nvSpPr>
          <p:spPr>
            <a:xfrm>
              <a:off x="8151176" y="2041137"/>
              <a:ext cx="192775" cy="226756"/>
            </a:xfrm>
            <a:custGeom>
              <a:avLst/>
              <a:gdLst/>
              <a:ahLst/>
              <a:cxnLst/>
              <a:rect l="l" t="t" r="r" b="b"/>
              <a:pathLst>
                <a:path w="3634" h="4529" extrusionOk="0">
                  <a:moveTo>
                    <a:pt x="3633" y="1"/>
                  </a:moveTo>
                  <a:lnTo>
                    <a:pt x="1" y="2267"/>
                  </a:lnTo>
                  <a:lnTo>
                    <a:pt x="3633" y="4529"/>
                  </a:lnTo>
                  <a:lnTo>
                    <a:pt x="36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392;p136">
              <a:extLst>
                <a:ext uri="{FF2B5EF4-FFF2-40B4-BE49-F238E27FC236}">
                  <a16:creationId xmlns:a16="http://schemas.microsoft.com/office/drawing/2014/main" id="{D6DAA838-55D7-3B0E-1451-84A0BBB8D9A2}"/>
                </a:ext>
              </a:extLst>
            </p:cNvPr>
            <p:cNvSpPr/>
            <p:nvPr/>
          </p:nvSpPr>
          <p:spPr>
            <a:xfrm>
              <a:off x="8238492" y="2092453"/>
              <a:ext cx="105458" cy="124167"/>
            </a:xfrm>
            <a:custGeom>
              <a:avLst/>
              <a:gdLst/>
              <a:ahLst/>
              <a:cxnLst/>
              <a:rect l="l" t="t" r="r" b="b"/>
              <a:pathLst>
                <a:path w="1988" h="2480" extrusionOk="0">
                  <a:moveTo>
                    <a:pt x="1987" y="0"/>
                  </a:moveTo>
                  <a:lnTo>
                    <a:pt x="0" y="1242"/>
                  </a:lnTo>
                  <a:lnTo>
                    <a:pt x="1987" y="2479"/>
                  </a:lnTo>
                  <a:lnTo>
                    <a:pt x="198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393;p136">
              <a:extLst>
                <a:ext uri="{FF2B5EF4-FFF2-40B4-BE49-F238E27FC236}">
                  <a16:creationId xmlns:a16="http://schemas.microsoft.com/office/drawing/2014/main" id="{97B15BF4-4721-AA8D-D962-61EF3AEF9CAA}"/>
                </a:ext>
              </a:extLst>
            </p:cNvPr>
            <p:cNvSpPr/>
            <p:nvPr/>
          </p:nvSpPr>
          <p:spPr>
            <a:xfrm>
              <a:off x="8308249" y="2133606"/>
              <a:ext cx="35701" cy="42007"/>
            </a:xfrm>
            <a:custGeom>
              <a:avLst/>
              <a:gdLst/>
              <a:ahLst/>
              <a:cxnLst/>
              <a:rect l="l" t="t" r="r" b="b"/>
              <a:pathLst>
                <a:path w="673" h="839" extrusionOk="0">
                  <a:moveTo>
                    <a:pt x="672" y="0"/>
                  </a:moveTo>
                  <a:lnTo>
                    <a:pt x="0" y="420"/>
                  </a:lnTo>
                  <a:lnTo>
                    <a:pt x="672" y="839"/>
                  </a:lnTo>
                  <a:lnTo>
                    <a:pt x="6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310"/>
                                        </p:tgtEl>
                                        <p:attrNameLst>
                                          <p:attrName>style.visibility</p:attrName>
                                        </p:attrNameLst>
                                      </p:cBhvr>
                                      <p:to>
                                        <p:strVal val="visible"/>
                                      </p:to>
                                    </p:set>
                                    <p:animEffect transition="in" filter="fade">
                                      <p:cBhvr>
                                        <p:cTn id="7" dur="800"/>
                                        <p:tgtEl>
                                          <p:spTgt spid="10310"/>
                                        </p:tgtEl>
                                      </p:cBhvr>
                                    </p:animEffect>
                                  </p:childTnLst>
                                </p:cTn>
                              </p:par>
                            </p:childTnLst>
                          </p:cTn>
                        </p:par>
                        <p:par>
                          <p:cTn id="8" fill="hold">
                            <p:stCondLst>
                              <p:cond delay="800"/>
                            </p:stCondLst>
                            <p:childTnLst>
                              <p:par>
                                <p:cTn id="9" presetID="2" presetClass="entr" presetSubtype="8" fill="hold" nodeType="afterEffect">
                                  <p:stCondLst>
                                    <p:cond delay="0"/>
                                  </p:stCondLst>
                                  <p:childTnLst>
                                    <p:set>
                                      <p:cBhvr>
                                        <p:cTn id="10" dur="1" fill="hold">
                                          <p:stCondLst>
                                            <p:cond delay="0"/>
                                          </p:stCondLst>
                                        </p:cTn>
                                        <p:tgtEl>
                                          <p:spTgt spid="10331"/>
                                        </p:tgtEl>
                                        <p:attrNameLst>
                                          <p:attrName>style.visibility</p:attrName>
                                        </p:attrNameLst>
                                      </p:cBhvr>
                                      <p:to>
                                        <p:strVal val="visible"/>
                                      </p:to>
                                    </p:set>
                                    <p:anim calcmode="lin" valueType="num">
                                      <p:cBhvr additive="base">
                                        <p:cTn id="11" dur="800"/>
                                        <p:tgtEl>
                                          <p:spTgt spid="10331"/>
                                        </p:tgtEl>
                                        <p:attrNameLst>
                                          <p:attrName>ppt_x</p:attrName>
                                        </p:attrNameLst>
                                      </p:cBhvr>
                                      <p:tavLst>
                                        <p:tav tm="0">
                                          <p:val>
                                            <p:strVal val="#ppt_x-1"/>
                                          </p:val>
                                        </p:tav>
                                        <p:tav tm="100000">
                                          <p:val>
                                            <p:strVal val="#ppt_x"/>
                                          </p:val>
                                        </p:tav>
                                      </p:tavLst>
                                    </p:anim>
                                  </p:childTnLst>
                                </p:cTn>
                              </p:par>
                              <p:par>
                                <p:cTn id="12" presetID="2" presetClass="entr" presetSubtype="2" fill="hold" nodeType="withEffect">
                                  <p:stCondLst>
                                    <p:cond delay="0"/>
                                  </p:stCondLst>
                                  <p:childTnLst>
                                    <p:set>
                                      <p:cBhvr>
                                        <p:cTn id="13" dur="1" fill="hold">
                                          <p:stCondLst>
                                            <p:cond delay="0"/>
                                          </p:stCondLst>
                                        </p:cTn>
                                        <p:tgtEl>
                                          <p:spTgt spid="10332"/>
                                        </p:tgtEl>
                                        <p:attrNameLst>
                                          <p:attrName>style.visibility</p:attrName>
                                        </p:attrNameLst>
                                      </p:cBhvr>
                                      <p:to>
                                        <p:strVal val="visible"/>
                                      </p:to>
                                    </p:set>
                                    <p:anim calcmode="lin" valueType="num">
                                      <p:cBhvr additive="base">
                                        <p:cTn id="14" dur="800"/>
                                        <p:tgtEl>
                                          <p:spTgt spid="1033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53"/>
        <p:cNvGrpSpPr/>
        <p:nvPr/>
      </p:nvGrpSpPr>
      <p:grpSpPr>
        <a:xfrm>
          <a:off x="0" y="0"/>
          <a:ext cx="0" cy="0"/>
          <a:chOff x="0" y="0"/>
          <a:chExt cx="0" cy="0"/>
        </a:xfrm>
      </p:grpSpPr>
      <p:sp>
        <p:nvSpPr>
          <p:cNvPr id="8154" name="Google Shape;8154;p84"/>
          <p:cNvSpPr txBox="1">
            <a:spLocks noGrp="1"/>
          </p:cNvSpPr>
          <p:nvPr>
            <p:ph type="title"/>
          </p:nvPr>
        </p:nvSpPr>
        <p:spPr>
          <a:xfrm>
            <a:off x="3669948" y="2329300"/>
            <a:ext cx="5714002" cy="824992"/>
          </a:xfrm>
          <a:prstGeom prst="rect">
            <a:avLst/>
          </a:prstGeom>
        </p:spPr>
        <p:txBody>
          <a:bodyPr spcFirstLastPara="1" wrap="square" lIns="91425" tIns="91425" rIns="91425" bIns="91425" anchor="ctr" anchorCtr="0">
            <a:noAutofit/>
          </a:bodyPr>
          <a:lstStyle/>
          <a:p>
            <a:r>
              <a:rPr lang="en"/>
              <a:t>What Makes An African?</a:t>
            </a:r>
          </a:p>
        </p:txBody>
      </p:sp>
      <p:sp>
        <p:nvSpPr>
          <p:cNvPr id="8155" name="Google Shape;8155;p84"/>
          <p:cNvSpPr txBox="1">
            <a:spLocks noGrp="1"/>
          </p:cNvSpPr>
          <p:nvPr>
            <p:ph type="title" idx="2"/>
          </p:nvPr>
        </p:nvSpPr>
        <p:spPr>
          <a:xfrm>
            <a:off x="5292000" y="1098276"/>
            <a:ext cx="2469900" cy="111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8156" name="Google Shape;8156;p84"/>
          <p:cNvSpPr txBox="1">
            <a:spLocks noGrp="1"/>
          </p:cNvSpPr>
          <p:nvPr>
            <p:ph type="subTitle" idx="1"/>
          </p:nvPr>
        </p:nvSpPr>
        <p:spPr>
          <a:xfrm>
            <a:off x="5031463" y="2791585"/>
            <a:ext cx="2999377" cy="713400"/>
          </a:xfrm>
          <a:prstGeom prst="rect">
            <a:avLst/>
          </a:prstGeom>
        </p:spPr>
        <p:txBody>
          <a:bodyPr spcFirstLastPara="1" wrap="square" lIns="91425" tIns="91425" rIns="91425" bIns="91425" anchor="ctr" anchorCtr="0">
            <a:noAutofit/>
          </a:bodyPr>
          <a:lstStyle/>
          <a:p>
            <a:pPr marL="0" indent="0"/>
            <a:r>
              <a:rPr lang="en"/>
              <a:t>Unpacking the African Identity</a:t>
            </a:r>
          </a:p>
        </p:txBody>
      </p:sp>
      <p:sp>
        <p:nvSpPr>
          <p:cNvPr id="8157" name="Google Shape;8157;p84"/>
          <p:cNvSpPr/>
          <p:nvPr/>
        </p:nvSpPr>
        <p:spPr>
          <a:xfrm>
            <a:off x="-12" y="778088"/>
            <a:ext cx="3227300" cy="4365400"/>
          </a:xfrm>
          <a:custGeom>
            <a:avLst/>
            <a:gdLst/>
            <a:ahLst/>
            <a:cxnLst/>
            <a:rect l="l" t="t" r="r" b="b"/>
            <a:pathLst>
              <a:path w="129092" h="174616" extrusionOk="0">
                <a:moveTo>
                  <a:pt x="62271" y="0"/>
                </a:moveTo>
                <a:cubicBezTo>
                  <a:pt x="61982" y="0"/>
                  <a:pt x="61692" y="48"/>
                  <a:pt x="61430" y="145"/>
                </a:cubicBezTo>
                <a:cubicBezTo>
                  <a:pt x="60366" y="480"/>
                  <a:pt x="59455" y="1240"/>
                  <a:pt x="58360" y="1391"/>
                </a:cubicBezTo>
                <a:cubicBezTo>
                  <a:pt x="58165" y="1413"/>
                  <a:pt x="57960" y="1420"/>
                  <a:pt x="57749" y="1420"/>
                </a:cubicBezTo>
                <a:cubicBezTo>
                  <a:pt x="57337" y="1420"/>
                  <a:pt x="56905" y="1393"/>
                  <a:pt x="56494" y="1393"/>
                </a:cubicBezTo>
                <a:cubicBezTo>
                  <a:pt x="55611" y="1393"/>
                  <a:pt x="54829" y="1517"/>
                  <a:pt x="54561" y="2303"/>
                </a:cubicBezTo>
                <a:cubicBezTo>
                  <a:pt x="53020" y="1203"/>
                  <a:pt x="51125" y="623"/>
                  <a:pt x="49237" y="623"/>
                </a:cubicBezTo>
                <a:cubicBezTo>
                  <a:pt x="47996" y="623"/>
                  <a:pt x="46758" y="873"/>
                  <a:pt x="45625" y="1391"/>
                </a:cubicBezTo>
                <a:cubicBezTo>
                  <a:pt x="44676" y="869"/>
                  <a:pt x="43603" y="620"/>
                  <a:pt x="42525" y="620"/>
                </a:cubicBezTo>
                <a:cubicBezTo>
                  <a:pt x="40531" y="620"/>
                  <a:pt x="38518" y="1474"/>
                  <a:pt x="37235" y="3033"/>
                </a:cubicBezTo>
                <a:cubicBezTo>
                  <a:pt x="33588" y="3458"/>
                  <a:pt x="30092" y="4644"/>
                  <a:pt x="26840" y="6407"/>
                </a:cubicBezTo>
                <a:cubicBezTo>
                  <a:pt x="22250" y="8869"/>
                  <a:pt x="18268" y="12425"/>
                  <a:pt x="15229" y="16680"/>
                </a:cubicBezTo>
                <a:cubicBezTo>
                  <a:pt x="14591" y="17532"/>
                  <a:pt x="13983" y="18504"/>
                  <a:pt x="13405" y="19416"/>
                </a:cubicBezTo>
                <a:cubicBezTo>
                  <a:pt x="12645" y="20541"/>
                  <a:pt x="11916" y="21726"/>
                  <a:pt x="11156" y="22851"/>
                </a:cubicBezTo>
                <a:cubicBezTo>
                  <a:pt x="9059" y="26103"/>
                  <a:pt x="6992" y="29325"/>
                  <a:pt x="5776" y="32972"/>
                </a:cubicBezTo>
                <a:cubicBezTo>
                  <a:pt x="5320" y="34371"/>
                  <a:pt x="4955" y="35830"/>
                  <a:pt x="4773" y="37289"/>
                </a:cubicBezTo>
                <a:cubicBezTo>
                  <a:pt x="4134" y="41787"/>
                  <a:pt x="4469" y="46347"/>
                  <a:pt x="4803" y="50906"/>
                </a:cubicBezTo>
                <a:cubicBezTo>
                  <a:pt x="5016" y="53246"/>
                  <a:pt x="5198" y="55617"/>
                  <a:pt x="5350" y="57927"/>
                </a:cubicBezTo>
                <a:cubicBezTo>
                  <a:pt x="5624" y="61240"/>
                  <a:pt x="5867" y="64584"/>
                  <a:pt x="6688" y="67806"/>
                </a:cubicBezTo>
                <a:cubicBezTo>
                  <a:pt x="7356" y="70481"/>
                  <a:pt x="8420" y="73064"/>
                  <a:pt x="9818" y="75405"/>
                </a:cubicBezTo>
                <a:cubicBezTo>
                  <a:pt x="10062" y="77380"/>
                  <a:pt x="11308" y="79174"/>
                  <a:pt x="13010" y="80116"/>
                </a:cubicBezTo>
                <a:cubicBezTo>
                  <a:pt x="13101" y="80238"/>
                  <a:pt x="13132" y="80390"/>
                  <a:pt x="13223" y="80511"/>
                </a:cubicBezTo>
                <a:cubicBezTo>
                  <a:pt x="12706" y="85891"/>
                  <a:pt x="17660" y="90299"/>
                  <a:pt x="18907" y="95618"/>
                </a:cubicBezTo>
                <a:cubicBezTo>
                  <a:pt x="19302" y="97138"/>
                  <a:pt x="19332" y="98688"/>
                  <a:pt x="19636" y="100208"/>
                </a:cubicBezTo>
                <a:cubicBezTo>
                  <a:pt x="19940" y="101727"/>
                  <a:pt x="20518" y="103308"/>
                  <a:pt x="21642" y="104311"/>
                </a:cubicBezTo>
                <a:cubicBezTo>
                  <a:pt x="21673" y="104372"/>
                  <a:pt x="21764" y="104402"/>
                  <a:pt x="21794" y="104433"/>
                </a:cubicBezTo>
                <a:cubicBezTo>
                  <a:pt x="23010" y="116621"/>
                  <a:pt x="17569" y="127776"/>
                  <a:pt x="9727" y="136804"/>
                </a:cubicBezTo>
                <a:cubicBezTo>
                  <a:pt x="6475" y="136834"/>
                  <a:pt x="3253" y="136986"/>
                  <a:pt x="1" y="137290"/>
                </a:cubicBezTo>
                <a:lnTo>
                  <a:pt x="1" y="174616"/>
                </a:lnTo>
                <a:lnTo>
                  <a:pt x="78118" y="174616"/>
                </a:lnTo>
                <a:cubicBezTo>
                  <a:pt x="76628" y="167625"/>
                  <a:pt x="74835" y="160087"/>
                  <a:pt x="70549" y="154464"/>
                </a:cubicBezTo>
                <a:cubicBezTo>
                  <a:pt x="73345" y="146348"/>
                  <a:pt x="78817" y="139387"/>
                  <a:pt x="81400" y="131029"/>
                </a:cubicBezTo>
                <a:cubicBezTo>
                  <a:pt x="81765" y="129934"/>
                  <a:pt x="82099" y="128749"/>
                  <a:pt x="82525" y="127655"/>
                </a:cubicBezTo>
                <a:cubicBezTo>
                  <a:pt x="82586" y="127472"/>
                  <a:pt x="82677" y="127260"/>
                  <a:pt x="82738" y="127047"/>
                </a:cubicBezTo>
                <a:cubicBezTo>
                  <a:pt x="82738" y="127016"/>
                  <a:pt x="82768" y="127016"/>
                  <a:pt x="82768" y="126956"/>
                </a:cubicBezTo>
                <a:cubicBezTo>
                  <a:pt x="82859" y="126773"/>
                  <a:pt x="82920" y="126621"/>
                  <a:pt x="83011" y="126439"/>
                </a:cubicBezTo>
                <a:cubicBezTo>
                  <a:pt x="83011" y="126409"/>
                  <a:pt x="83042" y="126409"/>
                  <a:pt x="83042" y="126348"/>
                </a:cubicBezTo>
                <a:cubicBezTo>
                  <a:pt x="83224" y="125983"/>
                  <a:pt x="83437" y="125588"/>
                  <a:pt x="83650" y="125223"/>
                </a:cubicBezTo>
                <a:cubicBezTo>
                  <a:pt x="83650" y="125193"/>
                  <a:pt x="83680" y="125193"/>
                  <a:pt x="83680" y="125132"/>
                </a:cubicBezTo>
                <a:cubicBezTo>
                  <a:pt x="83771" y="124980"/>
                  <a:pt x="83893" y="124889"/>
                  <a:pt x="83954" y="124737"/>
                </a:cubicBezTo>
                <a:cubicBezTo>
                  <a:pt x="83984" y="124676"/>
                  <a:pt x="84045" y="124615"/>
                  <a:pt x="84075" y="124585"/>
                </a:cubicBezTo>
                <a:cubicBezTo>
                  <a:pt x="84136" y="124463"/>
                  <a:pt x="84257" y="124342"/>
                  <a:pt x="84349" y="124220"/>
                </a:cubicBezTo>
                <a:cubicBezTo>
                  <a:pt x="84379" y="124190"/>
                  <a:pt x="84409" y="124129"/>
                  <a:pt x="84501" y="124068"/>
                </a:cubicBezTo>
                <a:lnTo>
                  <a:pt x="84805" y="123764"/>
                </a:lnTo>
                <a:cubicBezTo>
                  <a:pt x="84835" y="123734"/>
                  <a:pt x="84865" y="123703"/>
                  <a:pt x="84957" y="123673"/>
                </a:cubicBezTo>
                <a:cubicBezTo>
                  <a:pt x="85109" y="123521"/>
                  <a:pt x="85261" y="123399"/>
                  <a:pt x="85413" y="123278"/>
                </a:cubicBezTo>
                <a:cubicBezTo>
                  <a:pt x="85473" y="123217"/>
                  <a:pt x="85564" y="123156"/>
                  <a:pt x="85625" y="123095"/>
                </a:cubicBezTo>
                <a:cubicBezTo>
                  <a:pt x="86020" y="123095"/>
                  <a:pt x="86416" y="123065"/>
                  <a:pt x="86811" y="122974"/>
                </a:cubicBezTo>
                <a:cubicBezTo>
                  <a:pt x="87310" y="123146"/>
                  <a:pt x="87837" y="123229"/>
                  <a:pt x="88365" y="123229"/>
                </a:cubicBezTo>
                <a:cubicBezTo>
                  <a:pt x="89606" y="123229"/>
                  <a:pt x="90858" y="122772"/>
                  <a:pt x="91796" y="121940"/>
                </a:cubicBezTo>
                <a:cubicBezTo>
                  <a:pt x="91879" y="123189"/>
                  <a:pt x="93254" y="123905"/>
                  <a:pt x="94510" y="123905"/>
                </a:cubicBezTo>
                <a:cubicBezTo>
                  <a:pt x="94630" y="123905"/>
                  <a:pt x="94749" y="123899"/>
                  <a:pt x="94866" y="123886"/>
                </a:cubicBezTo>
                <a:cubicBezTo>
                  <a:pt x="96233" y="123703"/>
                  <a:pt x="97419" y="122974"/>
                  <a:pt x="98726" y="122609"/>
                </a:cubicBezTo>
                <a:cubicBezTo>
                  <a:pt x="100489" y="122092"/>
                  <a:pt x="102920" y="121728"/>
                  <a:pt x="103407" y="120238"/>
                </a:cubicBezTo>
                <a:cubicBezTo>
                  <a:pt x="103650" y="120177"/>
                  <a:pt x="103863" y="120177"/>
                  <a:pt x="104106" y="120177"/>
                </a:cubicBezTo>
                <a:cubicBezTo>
                  <a:pt x="105508" y="121434"/>
                  <a:pt x="107473" y="122157"/>
                  <a:pt x="109405" y="122157"/>
                </a:cubicBezTo>
                <a:cubicBezTo>
                  <a:pt x="109483" y="122157"/>
                  <a:pt x="109560" y="122155"/>
                  <a:pt x="109638" y="122153"/>
                </a:cubicBezTo>
                <a:cubicBezTo>
                  <a:pt x="110349" y="122104"/>
                  <a:pt x="111059" y="121976"/>
                  <a:pt x="111738" y="121976"/>
                </a:cubicBezTo>
                <a:cubicBezTo>
                  <a:pt x="111901" y="121976"/>
                  <a:pt x="112062" y="121983"/>
                  <a:pt x="112222" y="122001"/>
                </a:cubicBezTo>
                <a:cubicBezTo>
                  <a:pt x="113225" y="122092"/>
                  <a:pt x="114136" y="122518"/>
                  <a:pt x="115048" y="122852"/>
                </a:cubicBezTo>
                <a:cubicBezTo>
                  <a:pt x="115969" y="123184"/>
                  <a:pt x="116964" y="123366"/>
                  <a:pt x="117943" y="123366"/>
                </a:cubicBezTo>
                <a:cubicBezTo>
                  <a:pt x="119389" y="123366"/>
                  <a:pt x="120800" y="122968"/>
                  <a:pt x="121887" y="122062"/>
                </a:cubicBezTo>
                <a:cubicBezTo>
                  <a:pt x="123194" y="120968"/>
                  <a:pt x="123863" y="119205"/>
                  <a:pt x="123711" y="117503"/>
                </a:cubicBezTo>
                <a:cubicBezTo>
                  <a:pt x="123620" y="116682"/>
                  <a:pt x="122951" y="115831"/>
                  <a:pt x="122890" y="115071"/>
                </a:cubicBezTo>
                <a:cubicBezTo>
                  <a:pt x="122860" y="114645"/>
                  <a:pt x="123286" y="114189"/>
                  <a:pt x="123255" y="113734"/>
                </a:cubicBezTo>
                <a:cubicBezTo>
                  <a:pt x="123255" y="113369"/>
                  <a:pt x="123134" y="112974"/>
                  <a:pt x="122890" y="112670"/>
                </a:cubicBezTo>
                <a:cubicBezTo>
                  <a:pt x="122503" y="112136"/>
                  <a:pt x="121844" y="111816"/>
                  <a:pt x="121192" y="111816"/>
                </a:cubicBezTo>
                <a:cubicBezTo>
                  <a:pt x="121027" y="111816"/>
                  <a:pt x="120862" y="111836"/>
                  <a:pt x="120702" y="111879"/>
                </a:cubicBezTo>
                <a:cubicBezTo>
                  <a:pt x="120732" y="111241"/>
                  <a:pt x="120732" y="110542"/>
                  <a:pt x="120459" y="109934"/>
                </a:cubicBezTo>
                <a:cubicBezTo>
                  <a:pt x="120257" y="109430"/>
                  <a:pt x="119741" y="109030"/>
                  <a:pt x="119207" y="109030"/>
                </a:cubicBezTo>
                <a:cubicBezTo>
                  <a:pt x="119097" y="109030"/>
                  <a:pt x="118987" y="109047"/>
                  <a:pt x="118878" y="109083"/>
                </a:cubicBezTo>
                <a:cubicBezTo>
                  <a:pt x="119516" y="108627"/>
                  <a:pt x="119851" y="107776"/>
                  <a:pt x="119760" y="107016"/>
                </a:cubicBezTo>
                <a:cubicBezTo>
                  <a:pt x="119638" y="106256"/>
                  <a:pt x="119061" y="105527"/>
                  <a:pt x="118331" y="105284"/>
                </a:cubicBezTo>
                <a:cubicBezTo>
                  <a:pt x="118848" y="104980"/>
                  <a:pt x="119486" y="105040"/>
                  <a:pt x="119972" y="104706"/>
                </a:cubicBezTo>
                <a:cubicBezTo>
                  <a:pt x="120580" y="104311"/>
                  <a:pt x="120702" y="103460"/>
                  <a:pt x="120428" y="102791"/>
                </a:cubicBezTo>
                <a:cubicBezTo>
                  <a:pt x="120398" y="102700"/>
                  <a:pt x="120307" y="102578"/>
                  <a:pt x="120246" y="102457"/>
                </a:cubicBezTo>
                <a:cubicBezTo>
                  <a:pt x="120732" y="102244"/>
                  <a:pt x="121279" y="102031"/>
                  <a:pt x="121675" y="101697"/>
                </a:cubicBezTo>
                <a:cubicBezTo>
                  <a:pt x="121766" y="101667"/>
                  <a:pt x="121796" y="101575"/>
                  <a:pt x="121887" y="101545"/>
                </a:cubicBezTo>
                <a:cubicBezTo>
                  <a:pt x="122100" y="101363"/>
                  <a:pt x="122343" y="101119"/>
                  <a:pt x="122495" y="100907"/>
                </a:cubicBezTo>
                <a:cubicBezTo>
                  <a:pt x="122495" y="100876"/>
                  <a:pt x="122526" y="100876"/>
                  <a:pt x="122526" y="100815"/>
                </a:cubicBezTo>
                <a:cubicBezTo>
                  <a:pt x="122556" y="100785"/>
                  <a:pt x="122586" y="100724"/>
                  <a:pt x="122586" y="100663"/>
                </a:cubicBezTo>
                <a:cubicBezTo>
                  <a:pt x="122860" y="100268"/>
                  <a:pt x="123042" y="99752"/>
                  <a:pt x="123194" y="99265"/>
                </a:cubicBezTo>
                <a:cubicBezTo>
                  <a:pt x="123255" y="99144"/>
                  <a:pt x="123286" y="99052"/>
                  <a:pt x="123286" y="98961"/>
                </a:cubicBezTo>
                <a:cubicBezTo>
                  <a:pt x="123893" y="96226"/>
                  <a:pt x="122647" y="93186"/>
                  <a:pt x="120276" y="91636"/>
                </a:cubicBezTo>
                <a:cubicBezTo>
                  <a:pt x="122586" y="91484"/>
                  <a:pt x="124775" y="89873"/>
                  <a:pt x="125565" y="87715"/>
                </a:cubicBezTo>
                <a:cubicBezTo>
                  <a:pt x="125596" y="87654"/>
                  <a:pt x="125596" y="87563"/>
                  <a:pt x="125626" y="87502"/>
                </a:cubicBezTo>
                <a:cubicBezTo>
                  <a:pt x="125778" y="86985"/>
                  <a:pt x="125900" y="86469"/>
                  <a:pt x="125930" y="85922"/>
                </a:cubicBezTo>
                <a:lnTo>
                  <a:pt x="125930" y="85557"/>
                </a:lnTo>
                <a:cubicBezTo>
                  <a:pt x="125930" y="84827"/>
                  <a:pt x="125869" y="84098"/>
                  <a:pt x="125596" y="83490"/>
                </a:cubicBezTo>
                <a:cubicBezTo>
                  <a:pt x="125383" y="82821"/>
                  <a:pt x="124988" y="82183"/>
                  <a:pt x="124532" y="81605"/>
                </a:cubicBezTo>
                <a:lnTo>
                  <a:pt x="124532" y="81605"/>
                </a:lnTo>
                <a:cubicBezTo>
                  <a:pt x="124562" y="81610"/>
                  <a:pt x="124593" y="81613"/>
                  <a:pt x="124625" y="81613"/>
                </a:cubicBezTo>
                <a:cubicBezTo>
                  <a:pt x="124782" y="81613"/>
                  <a:pt x="124942" y="81550"/>
                  <a:pt x="125018" y="81423"/>
                </a:cubicBezTo>
                <a:cubicBezTo>
                  <a:pt x="125140" y="80754"/>
                  <a:pt x="125565" y="80238"/>
                  <a:pt x="125626" y="79599"/>
                </a:cubicBezTo>
                <a:cubicBezTo>
                  <a:pt x="125703" y="79032"/>
                  <a:pt x="125278" y="78377"/>
                  <a:pt x="124794" y="78377"/>
                </a:cubicBezTo>
                <a:cubicBezTo>
                  <a:pt x="124708" y="78377"/>
                  <a:pt x="124619" y="78398"/>
                  <a:pt x="124532" y="78444"/>
                </a:cubicBezTo>
                <a:cubicBezTo>
                  <a:pt x="124775" y="77320"/>
                  <a:pt x="123620" y="76347"/>
                  <a:pt x="122495" y="76104"/>
                </a:cubicBezTo>
                <a:cubicBezTo>
                  <a:pt x="122252" y="76043"/>
                  <a:pt x="122039" y="76013"/>
                  <a:pt x="121766" y="75982"/>
                </a:cubicBezTo>
                <a:cubicBezTo>
                  <a:pt x="122495" y="75461"/>
                  <a:pt x="123282" y="75426"/>
                  <a:pt x="124019" y="75426"/>
                </a:cubicBezTo>
                <a:cubicBezTo>
                  <a:pt x="124133" y="75426"/>
                  <a:pt x="124246" y="75427"/>
                  <a:pt x="124357" y="75427"/>
                </a:cubicBezTo>
                <a:cubicBezTo>
                  <a:pt x="124575" y="75427"/>
                  <a:pt x="124786" y="75424"/>
                  <a:pt x="124988" y="75405"/>
                </a:cubicBezTo>
                <a:cubicBezTo>
                  <a:pt x="127511" y="75131"/>
                  <a:pt x="129091" y="72244"/>
                  <a:pt x="128757" y="69721"/>
                </a:cubicBezTo>
                <a:cubicBezTo>
                  <a:pt x="128453" y="67198"/>
                  <a:pt x="126781" y="65070"/>
                  <a:pt x="125109" y="63186"/>
                </a:cubicBezTo>
                <a:cubicBezTo>
                  <a:pt x="122404" y="60146"/>
                  <a:pt x="119486" y="57319"/>
                  <a:pt x="116325" y="54766"/>
                </a:cubicBezTo>
                <a:cubicBezTo>
                  <a:pt x="115170" y="53824"/>
                  <a:pt x="113650" y="53094"/>
                  <a:pt x="113225" y="51635"/>
                </a:cubicBezTo>
                <a:cubicBezTo>
                  <a:pt x="112799" y="50116"/>
                  <a:pt x="113559" y="48049"/>
                  <a:pt x="113741" y="46529"/>
                </a:cubicBezTo>
                <a:cubicBezTo>
                  <a:pt x="114045" y="44249"/>
                  <a:pt x="113863" y="41909"/>
                  <a:pt x="113133" y="39690"/>
                </a:cubicBezTo>
                <a:cubicBezTo>
                  <a:pt x="112161" y="36650"/>
                  <a:pt x="110307" y="34036"/>
                  <a:pt x="108848" y="31179"/>
                </a:cubicBezTo>
                <a:cubicBezTo>
                  <a:pt x="107753" y="29021"/>
                  <a:pt x="106872" y="26741"/>
                  <a:pt x="105778" y="24614"/>
                </a:cubicBezTo>
                <a:cubicBezTo>
                  <a:pt x="101431" y="16194"/>
                  <a:pt x="93467" y="10085"/>
                  <a:pt x="84653" y="6711"/>
                </a:cubicBezTo>
                <a:cubicBezTo>
                  <a:pt x="82707" y="5951"/>
                  <a:pt x="80732" y="5343"/>
                  <a:pt x="78756" y="4857"/>
                </a:cubicBezTo>
                <a:cubicBezTo>
                  <a:pt x="79485" y="3276"/>
                  <a:pt x="75899" y="1817"/>
                  <a:pt x="74956" y="1513"/>
                </a:cubicBezTo>
                <a:cubicBezTo>
                  <a:pt x="74198" y="1250"/>
                  <a:pt x="73338" y="1027"/>
                  <a:pt x="72536" y="1027"/>
                </a:cubicBezTo>
                <a:cubicBezTo>
                  <a:pt x="71762" y="1027"/>
                  <a:pt x="71041" y="1235"/>
                  <a:pt x="70519" y="1817"/>
                </a:cubicBezTo>
                <a:cubicBezTo>
                  <a:pt x="69592" y="873"/>
                  <a:pt x="68267" y="384"/>
                  <a:pt x="66950" y="384"/>
                </a:cubicBezTo>
                <a:cubicBezTo>
                  <a:pt x="65936" y="384"/>
                  <a:pt x="64925" y="675"/>
                  <a:pt x="64105" y="1270"/>
                </a:cubicBezTo>
                <a:cubicBezTo>
                  <a:pt x="64036" y="445"/>
                  <a:pt x="63156" y="0"/>
                  <a:pt x="622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154"/>
                                        </p:tgtEl>
                                        <p:attrNameLst>
                                          <p:attrName>style.visibility</p:attrName>
                                        </p:attrNameLst>
                                      </p:cBhvr>
                                      <p:to>
                                        <p:strVal val="visible"/>
                                      </p:to>
                                    </p:set>
                                    <p:animEffect transition="in" filter="fade">
                                      <p:cBhvr>
                                        <p:cTn id="7" dur="800"/>
                                        <p:tgtEl>
                                          <p:spTgt spid="8154"/>
                                        </p:tgtEl>
                                      </p:cBhvr>
                                    </p:animEffect>
                                  </p:childTnLst>
                                </p:cTn>
                              </p:par>
                              <p:par>
                                <p:cTn id="8" presetID="10" presetClass="entr" presetSubtype="0" fill="hold" nodeType="withEffect">
                                  <p:stCondLst>
                                    <p:cond delay="0"/>
                                  </p:stCondLst>
                                  <p:childTnLst>
                                    <p:set>
                                      <p:cBhvr>
                                        <p:cTn id="9" dur="1" fill="hold">
                                          <p:stCondLst>
                                            <p:cond delay="0"/>
                                          </p:stCondLst>
                                        </p:cTn>
                                        <p:tgtEl>
                                          <p:spTgt spid="8155"/>
                                        </p:tgtEl>
                                        <p:attrNameLst>
                                          <p:attrName>style.visibility</p:attrName>
                                        </p:attrNameLst>
                                      </p:cBhvr>
                                      <p:to>
                                        <p:strVal val="visible"/>
                                      </p:to>
                                    </p:set>
                                    <p:animEffect transition="in" filter="fade">
                                      <p:cBhvr>
                                        <p:cTn id="10" dur="800"/>
                                        <p:tgtEl>
                                          <p:spTgt spid="8155"/>
                                        </p:tgtEl>
                                      </p:cBhvr>
                                    </p:animEffect>
                                  </p:childTnLst>
                                </p:cTn>
                              </p:par>
                              <p:par>
                                <p:cTn id="11" presetID="10" presetClass="entr" presetSubtype="0" fill="hold" nodeType="withEffect">
                                  <p:stCondLst>
                                    <p:cond delay="0"/>
                                  </p:stCondLst>
                                  <p:childTnLst>
                                    <p:set>
                                      <p:cBhvr>
                                        <p:cTn id="12" dur="1" fill="hold">
                                          <p:stCondLst>
                                            <p:cond delay="0"/>
                                          </p:stCondLst>
                                        </p:cTn>
                                        <p:tgtEl>
                                          <p:spTgt spid="8156"/>
                                        </p:tgtEl>
                                        <p:attrNameLst>
                                          <p:attrName>style.visibility</p:attrName>
                                        </p:attrNameLst>
                                      </p:cBhvr>
                                      <p:to>
                                        <p:strVal val="visible"/>
                                      </p:to>
                                    </p:set>
                                    <p:animEffect transition="in" filter="fade">
                                      <p:cBhvr>
                                        <p:cTn id="13" dur="800"/>
                                        <p:tgtEl>
                                          <p:spTgt spid="8156"/>
                                        </p:tgtEl>
                                      </p:cBhvr>
                                    </p:animEffect>
                                  </p:childTnLst>
                                </p:cTn>
                              </p:par>
                            </p:childTnLst>
                          </p:cTn>
                        </p:par>
                        <p:par>
                          <p:cTn id="14" fill="hold">
                            <p:stCondLst>
                              <p:cond delay="800"/>
                            </p:stCondLst>
                            <p:childTnLst>
                              <p:par>
                                <p:cTn id="15" presetID="2" presetClass="entr" presetSubtype="8" fill="hold" nodeType="afterEffect">
                                  <p:stCondLst>
                                    <p:cond delay="0"/>
                                  </p:stCondLst>
                                  <p:childTnLst>
                                    <p:set>
                                      <p:cBhvr>
                                        <p:cTn id="16" dur="1" fill="hold">
                                          <p:stCondLst>
                                            <p:cond delay="0"/>
                                          </p:stCondLst>
                                        </p:cTn>
                                        <p:tgtEl>
                                          <p:spTgt spid="8157"/>
                                        </p:tgtEl>
                                        <p:attrNameLst>
                                          <p:attrName>style.visibility</p:attrName>
                                        </p:attrNameLst>
                                      </p:cBhvr>
                                      <p:to>
                                        <p:strVal val="visible"/>
                                      </p:to>
                                    </p:set>
                                    <p:anim calcmode="lin" valueType="num">
                                      <p:cBhvr additive="base">
                                        <p:cTn id="17" dur="800"/>
                                        <p:tgtEl>
                                          <p:spTgt spid="815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61"/>
        <p:cNvGrpSpPr/>
        <p:nvPr/>
      </p:nvGrpSpPr>
      <p:grpSpPr>
        <a:xfrm>
          <a:off x="0" y="0"/>
          <a:ext cx="0" cy="0"/>
          <a:chOff x="0" y="0"/>
          <a:chExt cx="0" cy="0"/>
        </a:xfrm>
      </p:grpSpPr>
      <p:grpSp>
        <p:nvGrpSpPr>
          <p:cNvPr id="8162" name="Google Shape;8162;p85"/>
          <p:cNvGrpSpPr/>
          <p:nvPr/>
        </p:nvGrpSpPr>
        <p:grpSpPr>
          <a:xfrm>
            <a:off x="1431700" y="1272425"/>
            <a:ext cx="6280588" cy="3871102"/>
            <a:chOff x="1431700" y="1272425"/>
            <a:chExt cx="6280588" cy="3871102"/>
          </a:xfrm>
        </p:grpSpPr>
        <p:sp>
          <p:nvSpPr>
            <p:cNvPr id="8163" name="Google Shape;8163;p85"/>
            <p:cNvSpPr/>
            <p:nvPr/>
          </p:nvSpPr>
          <p:spPr>
            <a:xfrm>
              <a:off x="5441142" y="1272425"/>
              <a:ext cx="2271146" cy="3871102"/>
            </a:xfrm>
            <a:custGeom>
              <a:avLst/>
              <a:gdLst/>
              <a:ahLst/>
              <a:cxnLst/>
              <a:rect l="l" t="t" r="r" b="b"/>
              <a:pathLst>
                <a:path w="12934" h="22045" extrusionOk="0">
                  <a:moveTo>
                    <a:pt x="5016" y="0"/>
                  </a:moveTo>
                  <a:cubicBezTo>
                    <a:pt x="3329" y="0"/>
                    <a:pt x="1839" y="1159"/>
                    <a:pt x="1839" y="3048"/>
                  </a:cubicBezTo>
                  <a:lnTo>
                    <a:pt x="1839" y="3182"/>
                  </a:lnTo>
                  <a:cubicBezTo>
                    <a:pt x="1839" y="3218"/>
                    <a:pt x="1844" y="3255"/>
                    <a:pt x="1844" y="3291"/>
                  </a:cubicBezTo>
                  <a:cubicBezTo>
                    <a:pt x="1849" y="3322"/>
                    <a:pt x="1849" y="3353"/>
                    <a:pt x="1854" y="3384"/>
                  </a:cubicBezTo>
                  <a:cubicBezTo>
                    <a:pt x="1870" y="3591"/>
                    <a:pt x="1906" y="3793"/>
                    <a:pt x="1952" y="3984"/>
                  </a:cubicBezTo>
                  <a:cubicBezTo>
                    <a:pt x="1957" y="4005"/>
                    <a:pt x="1968" y="4025"/>
                    <a:pt x="1973" y="4051"/>
                  </a:cubicBezTo>
                  <a:cubicBezTo>
                    <a:pt x="1978" y="4067"/>
                    <a:pt x="1983" y="4087"/>
                    <a:pt x="1983" y="4103"/>
                  </a:cubicBezTo>
                  <a:cubicBezTo>
                    <a:pt x="1988" y="4108"/>
                    <a:pt x="1988" y="4108"/>
                    <a:pt x="1988" y="4113"/>
                  </a:cubicBezTo>
                  <a:cubicBezTo>
                    <a:pt x="1999" y="4144"/>
                    <a:pt x="2009" y="4175"/>
                    <a:pt x="2019" y="4211"/>
                  </a:cubicBezTo>
                  <a:cubicBezTo>
                    <a:pt x="2289" y="5045"/>
                    <a:pt x="2847" y="5728"/>
                    <a:pt x="3557" y="6117"/>
                  </a:cubicBezTo>
                  <a:cubicBezTo>
                    <a:pt x="3571" y="6174"/>
                    <a:pt x="3603" y="6225"/>
                    <a:pt x="3655" y="6251"/>
                  </a:cubicBezTo>
                  <a:cubicBezTo>
                    <a:pt x="3689" y="6271"/>
                    <a:pt x="3727" y="6278"/>
                    <a:pt x="3765" y="6278"/>
                  </a:cubicBezTo>
                  <a:cubicBezTo>
                    <a:pt x="3796" y="6278"/>
                    <a:pt x="3827" y="6273"/>
                    <a:pt x="3857" y="6267"/>
                  </a:cubicBezTo>
                  <a:lnTo>
                    <a:pt x="3872" y="6267"/>
                  </a:lnTo>
                  <a:cubicBezTo>
                    <a:pt x="3888" y="6272"/>
                    <a:pt x="3903" y="6277"/>
                    <a:pt x="3919" y="6287"/>
                  </a:cubicBezTo>
                  <a:lnTo>
                    <a:pt x="3913" y="6292"/>
                  </a:lnTo>
                  <a:lnTo>
                    <a:pt x="3908" y="6298"/>
                  </a:lnTo>
                  <a:cubicBezTo>
                    <a:pt x="3908" y="6298"/>
                    <a:pt x="3908" y="6752"/>
                    <a:pt x="3826" y="7182"/>
                  </a:cubicBezTo>
                  <a:cubicBezTo>
                    <a:pt x="3743" y="7612"/>
                    <a:pt x="2926" y="8517"/>
                    <a:pt x="2926" y="8517"/>
                  </a:cubicBezTo>
                  <a:cubicBezTo>
                    <a:pt x="2926" y="8517"/>
                    <a:pt x="2780" y="8627"/>
                    <a:pt x="2563" y="8807"/>
                  </a:cubicBezTo>
                  <a:cubicBezTo>
                    <a:pt x="2092" y="9205"/>
                    <a:pt x="1627" y="9599"/>
                    <a:pt x="1243" y="10070"/>
                  </a:cubicBezTo>
                  <a:cubicBezTo>
                    <a:pt x="1233" y="10080"/>
                    <a:pt x="1223" y="10096"/>
                    <a:pt x="1212" y="10111"/>
                  </a:cubicBezTo>
                  <a:cubicBezTo>
                    <a:pt x="1021" y="10344"/>
                    <a:pt x="855" y="10598"/>
                    <a:pt x="721" y="10877"/>
                  </a:cubicBezTo>
                  <a:cubicBezTo>
                    <a:pt x="566" y="11192"/>
                    <a:pt x="462" y="11524"/>
                    <a:pt x="390" y="11861"/>
                  </a:cubicBezTo>
                  <a:cubicBezTo>
                    <a:pt x="337" y="12078"/>
                    <a:pt x="301" y="12315"/>
                    <a:pt x="280" y="12563"/>
                  </a:cubicBezTo>
                  <a:lnTo>
                    <a:pt x="287" y="12570"/>
                  </a:lnTo>
                  <a:cubicBezTo>
                    <a:pt x="224" y="13184"/>
                    <a:pt x="224" y="13812"/>
                    <a:pt x="182" y="14421"/>
                  </a:cubicBezTo>
                  <a:cubicBezTo>
                    <a:pt x="172" y="14567"/>
                    <a:pt x="1" y="16564"/>
                    <a:pt x="22" y="16797"/>
                  </a:cubicBezTo>
                  <a:cubicBezTo>
                    <a:pt x="17" y="16797"/>
                    <a:pt x="7" y="16807"/>
                    <a:pt x="7" y="16817"/>
                  </a:cubicBezTo>
                  <a:cubicBezTo>
                    <a:pt x="7" y="16828"/>
                    <a:pt x="17" y="16838"/>
                    <a:pt x="27" y="16838"/>
                  </a:cubicBezTo>
                  <a:lnTo>
                    <a:pt x="939" y="16890"/>
                  </a:lnTo>
                  <a:lnTo>
                    <a:pt x="932" y="16890"/>
                  </a:lnTo>
                  <a:lnTo>
                    <a:pt x="1104" y="22033"/>
                  </a:lnTo>
                  <a:lnTo>
                    <a:pt x="2842" y="22039"/>
                  </a:lnTo>
                  <a:lnTo>
                    <a:pt x="2847" y="22028"/>
                  </a:lnTo>
                  <a:lnTo>
                    <a:pt x="9792" y="22044"/>
                  </a:lnTo>
                  <a:cubicBezTo>
                    <a:pt x="9719" y="21512"/>
                    <a:pt x="9647" y="20973"/>
                    <a:pt x="9575" y="20435"/>
                  </a:cubicBezTo>
                  <a:lnTo>
                    <a:pt x="9508" y="19922"/>
                  </a:lnTo>
                  <a:cubicBezTo>
                    <a:pt x="9471" y="19685"/>
                    <a:pt x="9440" y="19441"/>
                    <a:pt x="9409" y="19203"/>
                  </a:cubicBezTo>
                  <a:lnTo>
                    <a:pt x="9342" y="18696"/>
                  </a:lnTo>
                  <a:lnTo>
                    <a:pt x="9342" y="18701"/>
                  </a:lnTo>
                  <a:cubicBezTo>
                    <a:pt x="9238" y="18008"/>
                    <a:pt x="9093" y="17309"/>
                    <a:pt x="9135" y="16606"/>
                  </a:cubicBezTo>
                  <a:cubicBezTo>
                    <a:pt x="9140" y="16518"/>
                    <a:pt x="9150" y="16435"/>
                    <a:pt x="9160" y="16351"/>
                  </a:cubicBezTo>
                  <a:cubicBezTo>
                    <a:pt x="9166" y="16305"/>
                    <a:pt x="9176" y="16258"/>
                    <a:pt x="9181" y="16207"/>
                  </a:cubicBezTo>
                  <a:lnTo>
                    <a:pt x="9181" y="16202"/>
                  </a:lnTo>
                  <a:cubicBezTo>
                    <a:pt x="9217" y="15995"/>
                    <a:pt x="9248" y="15783"/>
                    <a:pt x="9284" y="15575"/>
                  </a:cubicBezTo>
                  <a:lnTo>
                    <a:pt x="9291" y="15575"/>
                  </a:lnTo>
                  <a:cubicBezTo>
                    <a:pt x="9315" y="15426"/>
                    <a:pt x="9342" y="15265"/>
                    <a:pt x="9368" y="15100"/>
                  </a:cubicBezTo>
                  <a:cubicBezTo>
                    <a:pt x="9446" y="14613"/>
                    <a:pt x="9523" y="14127"/>
                    <a:pt x="9575" y="13640"/>
                  </a:cubicBezTo>
                  <a:lnTo>
                    <a:pt x="9580" y="13640"/>
                  </a:lnTo>
                  <a:cubicBezTo>
                    <a:pt x="9590" y="13640"/>
                    <a:pt x="9601" y="13630"/>
                    <a:pt x="9601" y="13614"/>
                  </a:cubicBezTo>
                  <a:lnTo>
                    <a:pt x="9601" y="13578"/>
                  </a:lnTo>
                  <a:cubicBezTo>
                    <a:pt x="9678" y="13490"/>
                    <a:pt x="9926" y="13346"/>
                    <a:pt x="9979" y="13304"/>
                  </a:cubicBezTo>
                  <a:cubicBezTo>
                    <a:pt x="10175" y="13153"/>
                    <a:pt x="10377" y="13009"/>
                    <a:pt x="10564" y="12849"/>
                  </a:cubicBezTo>
                  <a:lnTo>
                    <a:pt x="10724" y="12725"/>
                  </a:lnTo>
                  <a:lnTo>
                    <a:pt x="10698" y="12621"/>
                  </a:lnTo>
                  <a:cubicBezTo>
                    <a:pt x="10693" y="12590"/>
                    <a:pt x="10682" y="12549"/>
                    <a:pt x="10667" y="12501"/>
                  </a:cubicBezTo>
                  <a:cubicBezTo>
                    <a:pt x="10631" y="12357"/>
                    <a:pt x="10595" y="12212"/>
                    <a:pt x="10552" y="12067"/>
                  </a:cubicBezTo>
                  <a:cubicBezTo>
                    <a:pt x="11422" y="11684"/>
                    <a:pt x="12706" y="11048"/>
                    <a:pt x="12799" y="10545"/>
                  </a:cubicBezTo>
                  <a:cubicBezTo>
                    <a:pt x="12933" y="9821"/>
                    <a:pt x="11360" y="3576"/>
                    <a:pt x="11226" y="3053"/>
                  </a:cubicBezTo>
                  <a:cubicBezTo>
                    <a:pt x="11226" y="3053"/>
                    <a:pt x="11132" y="1790"/>
                    <a:pt x="11142" y="1479"/>
                  </a:cubicBezTo>
                  <a:cubicBezTo>
                    <a:pt x="11154" y="1175"/>
                    <a:pt x="11173" y="693"/>
                    <a:pt x="11065" y="507"/>
                  </a:cubicBezTo>
                  <a:cubicBezTo>
                    <a:pt x="10951" y="325"/>
                    <a:pt x="10600" y="320"/>
                    <a:pt x="10583" y="320"/>
                  </a:cubicBezTo>
                  <a:cubicBezTo>
                    <a:pt x="10583" y="316"/>
                    <a:pt x="10583" y="306"/>
                    <a:pt x="10579" y="299"/>
                  </a:cubicBezTo>
                  <a:lnTo>
                    <a:pt x="10579" y="311"/>
                  </a:lnTo>
                  <a:cubicBezTo>
                    <a:pt x="10569" y="275"/>
                    <a:pt x="10516" y="175"/>
                    <a:pt x="10325" y="155"/>
                  </a:cubicBezTo>
                  <a:cubicBezTo>
                    <a:pt x="10306" y="154"/>
                    <a:pt x="10289" y="153"/>
                    <a:pt x="10271" y="153"/>
                  </a:cubicBezTo>
                  <a:cubicBezTo>
                    <a:pt x="10070" y="153"/>
                    <a:pt x="9974" y="258"/>
                    <a:pt x="9974" y="258"/>
                  </a:cubicBezTo>
                  <a:cubicBezTo>
                    <a:pt x="9974" y="258"/>
                    <a:pt x="9894" y="106"/>
                    <a:pt x="9679" y="106"/>
                  </a:cubicBezTo>
                  <a:cubicBezTo>
                    <a:pt x="9653" y="106"/>
                    <a:pt x="9625" y="108"/>
                    <a:pt x="9595" y="113"/>
                  </a:cubicBezTo>
                  <a:cubicBezTo>
                    <a:pt x="9315" y="165"/>
                    <a:pt x="9229" y="352"/>
                    <a:pt x="9229" y="352"/>
                  </a:cubicBezTo>
                  <a:cubicBezTo>
                    <a:pt x="9229" y="352"/>
                    <a:pt x="9175" y="330"/>
                    <a:pt x="9098" y="330"/>
                  </a:cubicBezTo>
                  <a:cubicBezTo>
                    <a:pt x="9004" y="330"/>
                    <a:pt x="8875" y="361"/>
                    <a:pt x="8763" y="497"/>
                  </a:cubicBezTo>
                  <a:cubicBezTo>
                    <a:pt x="8560" y="740"/>
                    <a:pt x="8835" y="1572"/>
                    <a:pt x="8835" y="1572"/>
                  </a:cubicBezTo>
                  <a:cubicBezTo>
                    <a:pt x="8835" y="1572"/>
                    <a:pt x="8825" y="1646"/>
                    <a:pt x="8814" y="2002"/>
                  </a:cubicBezTo>
                  <a:cubicBezTo>
                    <a:pt x="8804" y="2365"/>
                    <a:pt x="9145" y="2468"/>
                    <a:pt x="9327" y="2577"/>
                  </a:cubicBezTo>
                  <a:cubicBezTo>
                    <a:pt x="9508" y="2685"/>
                    <a:pt x="10247" y="3239"/>
                    <a:pt x="10309" y="3286"/>
                  </a:cubicBezTo>
                  <a:lnTo>
                    <a:pt x="10418" y="9092"/>
                  </a:lnTo>
                  <a:lnTo>
                    <a:pt x="9781" y="9143"/>
                  </a:lnTo>
                  <a:cubicBezTo>
                    <a:pt x="9771" y="9123"/>
                    <a:pt x="9766" y="9112"/>
                    <a:pt x="9756" y="9112"/>
                  </a:cubicBezTo>
                  <a:cubicBezTo>
                    <a:pt x="9725" y="9107"/>
                    <a:pt x="9119" y="9045"/>
                    <a:pt x="9119" y="9045"/>
                  </a:cubicBezTo>
                  <a:cubicBezTo>
                    <a:pt x="8178" y="8952"/>
                    <a:pt x="7246" y="8828"/>
                    <a:pt x="6310" y="8658"/>
                  </a:cubicBezTo>
                  <a:cubicBezTo>
                    <a:pt x="6315" y="8553"/>
                    <a:pt x="6335" y="8409"/>
                    <a:pt x="6366" y="8243"/>
                  </a:cubicBezTo>
                  <a:cubicBezTo>
                    <a:pt x="6470" y="7684"/>
                    <a:pt x="6676" y="6893"/>
                    <a:pt x="6697" y="6800"/>
                  </a:cubicBezTo>
                  <a:lnTo>
                    <a:pt x="6702" y="6795"/>
                  </a:lnTo>
                  <a:cubicBezTo>
                    <a:pt x="6702" y="6795"/>
                    <a:pt x="7380" y="6886"/>
                    <a:pt x="7835" y="6886"/>
                  </a:cubicBezTo>
                  <a:cubicBezTo>
                    <a:pt x="7983" y="6886"/>
                    <a:pt x="8108" y="6876"/>
                    <a:pt x="8178" y="6851"/>
                  </a:cubicBezTo>
                  <a:cubicBezTo>
                    <a:pt x="8384" y="6779"/>
                    <a:pt x="8400" y="5857"/>
                    <a:pt x="8395" y="5329"/>
                  </a:cubicBezTo>
                  <a:lnTo>
                    <a:pt x="8395" y="5314"/>
                  </a:lnTo>
                  <a:lnTo>
                    <a:pt x="8395" y="5309"/>
                  </a:lnTo>
                  <a:cubicBezTo>
                    <a:pt x="8395" y="5262"/>
                    <a:pt x="8395" y="5211"/>
                    <a:pt x="8390" y="5164"/>
                  </a:cubicBezTo>
                  <a:lnTo>
                    <a:pt x="8390" y="5154"/>
                  </a:lnTo>
                  <a:lnTo>
                    <a:pt x="8390" y="5118"/>
                  </a:lnTo>
                  <a:lnTo>
                    <a:pt x="8390" y="5087"/>
                  </a:lnTo>
                  <a:lnTo>
                    <a:pt x="8390" y="5071"/>
                  </a:lnTo>
                  <a:cubicBezTo>
                    <a:pt x="8390" y="5056"/>
                    <a:pt x="8390" y="5040"/>
                    <a:pt x="8384" y="5030"/>
                  </a:cubicBezTo>
                  <a:lnTo>
                    <a:pt x="8384" y="4968"/>
                  </a:lnTo>
                  <a:cubicBezTo>
                    <a:pt x="8384" y="4968"/>
                    <a:pt x="8794" y="4512"/>
                    <a:pt x="8794" y="4331"/>
                  </a:cubicBezTo>
                  <a:cubicBezTo>
                    <a:pt x="8794" y="4144"/>
                    <a:pt x="7956" y="3384"/>
                    <a:pt x="7956" y="3384"/>
                  </a:cubicBezTo>
                  <a:cubicBezTo>
                    <a:pt x="8033" y="2489"/>
                    <a:pt x="7784" y="1832"/>
                    <a:pt x="7598" y="1464"/>
                  </a:cubicBezTo>
                  <a:cubicBezTo>
                    <a:pt x="7515" y="1309"/>
                    <a:pt x="7443" y="1211"/>
                    <a:pt x="7417" y="1169"/>
                  </a:cubicBezTo>
                  <a:cubicBezTo>
                    <a:pt x="7407" y="1154"/>
                    <a:pt x="7402" y="1149"/>
                    <a:pt x="7402" y="1149"/>
                  </a:cubicBezTo>
                  <a:cubicBezTo>
                    <a:pt x="7137" y="781"/>
                    <a:pt x="6796" y="492"/>
                    <a:pt x="6392" y="294"/>
                  </a:cubicBezTo>
                  <a:cubicBezTo>
                    <a:pt x="5988" y="103"/>
                    <a:pt x="5523" y="0"/>
                    <a:pt x="50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4" name="Google Shape;8164;p85"/>
            <p:cNvSpPr/>
            <p:nvPr/>
          </p:nvSpPr>
          <p:spPr>
            <a:xfrm>
              <a:off x="1431700" y="1285419"/>
              <a:ext cx="2009860" cy="3858108"/>
            </a:xfrm>
            <a:custGeom>
              <a:avLst/>
              <a:gdLst/>
              <a:ahLst/>
              <a:cxnLst/>
              <a:rect l="l" t="t" r="r" b="b"/>
              <a:pathLst>
                <a:path w="11446" h="21971" extrusionOk="0">
                  <a:moveTo>
                    <a:pt x="3829" y="8175"/>
                  </a:moveTo>
                  <a:cubicBezTo>
                    <a:pt x="4187" y="8226"/>
                    <a:pt x="4528" y="8231"/>
                    <a:pt x="4528" y="8231"/>
                  </a:cubicBezTo>
                  <a:lnTo>
                    <a:pt x="4533" y="8237"/>
                  </a:lnTo>
                  <a:lnTo>
                    <a:pt x="4605" y="8459"/>
                  </a:lnTo>
                  <a:lnTo>
                    <a:pt x="3829" y="8175"/>
                  </a:lnTo>
                  <a:close/>
                  <a:moveTo>
                    <a:pt x="1898" y="1"/>
                  </a:moveTo>
                  <a:cubicBezTo>
                    <a:pt x="1767" y="1"/>
                    <a:pt x="1694" y="93"/>
                    <a:pt x="1593" y="112"/>
                  </a:cubicBezTo>
                  <a:cubicBezTo>
                    <a:pt x="1577" y="116"/>
                    <a:pt x="1562" y="118"/>
                    <a:pt x="1548" y="118"/>
                  </a:cubicBezTo>
                  <a:cubicBezTo>
                    <a:pt x="1486" y="118"/>
                    <a:pt x="1431" y="90"/>
                    <a:pt x="1339" y="90"/>
                  </a:cubicBezTo>
                  <a:cubicBezTo>
                    <a:pt x="1306" y="90"/>
                    <a:pt x="1269" y="93"/>
                    <a:pt x="1226" y="102"/>
                  </a:cubicBezTo>
                  <a:cubicBezTo>
                    <a:pt x="1030" y="148"/>
                    <a:pt x="989" y="308"/>
                    <a:pt x="812" y="356"/>
                  </a:cubicBezTo>
                  <a:cubicBezTo>
                    <a:pt x="636" y="397"/>
                    <a:pt x="507" y="645"/>
                    <a:pt x="430" y="790"/>
                  </a:cubicBezTo>
                  <a:cubicBezTo>
                    <a:pt x="356" y="929"/>
                    <a:pt x="368" y="1717"/>
                    <a:pt x="409" y="2104"/>
                  </a:cubicBezTo>
                  <a:cubicBezTo>
                    <a:pt x="455" y="2498"/>
                    <a:pt x="864" y="2835"/>
                    <a:pt x="864" y="2835"/>
                  </a:cubicBezTo>
                  <a:lnTo>
                    <a:pt x="931" y="3000"/>
                  </a:lnTo>
                  <a:cubicBezTo>
                    <a:pt x="827" y="3605"/>
                    <a:pt x="0" y="8567"/>
                    <a:pt x="294" y="9224"/>
                  </a:cubicBezTo>
                  <a:cubicBezTo>
                    <a:pt x="430" y="9530"/>
                    <a:pt x="967" y="10125"/>
                    <a:pt x="1531" y="10700"/>
                  </a:cubicBezTo>
                  <a:lnTo>
                    <a:pt x="1200" y="11098"/>
                  </a:lnTo>
                  <a:lnTo>
                    <a:pt x="3198" y="13788"/>
                  </a:lnTo>
                  <a:cubicBezTo>
                    <a:pt x="3198" y="13991"/>
                    <a:pt x="3198" y="14187"/>
                    <a:pt x="3203" y="14390"/>
                  </a:cubicBezTo>
                  <a:lnTo>
                    <a:pt x="3244" y="13944"/>
                  </a:lnTo>
                  <a:lnTo>
                    <a:pt x="3105" y="21970"/>
                  </a:lnTo>
                  <a:lnTo>
                    <a:pt x="10669" y="21970"/>
                  </a:lnTo>
                  <a:lnTo>
                    <a:pt x="10655" y="15818"/>
                  </a:lnTo>
                  <a:lnTo>
                    <a:pt x="11446" y="15735"/>
                  </a:lnTo>
                  <a:cubicBezTo>
                    <a:pt x="11446" y="15735"/>
                    <a:pt x="11187" y="12056"/>
                    <a:pt x="10944" y="11373"/>
                  </a:cubicBezTo>
                  <a:cubicBezTo>
                    <a:pt x="10815" y="11000"/>
                    <a:pt x="10396" y="10540"/>
                    <a:pt x="10044" y="10193"/>
                  </a:cubicBezTo>
                  <a:cubicBezTo>
                    <a:pt x="9936" y="10084"/>
                    <a:pt x="9806" y="9965"/>
                    <a:pt x="9656" y="9835"/>
                  </a:cubicBezTo>
                  <a:cubicBezTo>
                    <a:pt x="9563" y="9752"/>
                    <a:pt x="9506" y="9706"/>
                    <a:pt x="9506" y="9706"/>
                  </a:cubicBezTo>
                  <a:lnTo>
                    <a:pt x="9501" y="9706"/>
                  </a:lnTo>
                  <a:cubicBezTo>
                    <a:pt x="8682" y="9033"/>
                    <a:pt x="7524" y="8278"/>
                    <a:pt x="7524" y="8278"/>
                  </a:cubicBezTo>
                  <a:cubicBezTo>
                    <a:pt x="7524" y="8278"/>
                    <a:pt x="7472" y="8020"/>
                    <a:pt x="7421" y="7781"/>
                  </a:cubicBezTo>
                  <a:cubicBezTo>
                    <a:pt x="7395" y="7672"/>
                    <a:pt x="7368" y="7564"/>
                    <a:pt x="7354" y="7486"/>
                  </a:cubicBezTo>
                  <a:cubicBezTo>
                    <a:pt x="7347" y="7471"/>
                    <a:pt x="7347" y="7461"/>
                    <a:pt x="7342" y="7445"/>
                  </a:cubicBezTo>
                  <a:cubicBezTo>
                    <a:pt x="7337" y="7409"/>
                    <a:pt x="7332" y="7387"/>
                    <a:pt x="7332" y="7387"/>
                  </a:cubicBezTo>
                  <a:cubicBezTo>
                    <a:pt x="7332" y="7383"/>
                    <a:pt x="7354" y="7361"/>
                    <a:pt x="7385" y="7337"/>
                  </a:cubicBezTo>
                  <a:cubicBezTo>
                    <a:pt x="7399" y="7330"/>
                    <a:pt x="7409" y="7325"/>
                    <a:pt x="7426" y="7315"/>
                  </a:cubicBezTo>
                  <a:cubicBezTo>
                    <a:pt x="7435" y="7306"/>
                    <a:pt x="7447" y="7289"/>
                    <a:pt x="7457" y="7274"/>
                  </a:cubicBezTo>
                  <a:cubicBezTo>
                    <a:pt x="7509" y="7232"/>
                    <a:pt x="7576" y="7181"/>
                    <a:pt x="7612" y="7150"/>
                  </a:cubicBezTo>
                  <a:cubicBezTo>
                    <a:pt x="7622" y="7144"/>
                    <a:pt x="7627" y="7139"/>
                    <a:pt x="7633" y="7134"/>
                  </a:cubicBezTo>
                  <a:cubicBezTo>
                    <a:pt x="7643" y="7129"/>
                    <a:pt x="7648" y="7124"/>
                    <a:pt x="7653" y="7119"/>
                  </a:cubicBezTo>
                  <a:cubicBezTo>
                    <a:pt x="7896" y="6891"/>
                    <a:pt x="8124" y="6637"/>
                    <a:pt x="8310" y="6363"/>
                  </a:cubicBezTo>
                  <a:cubicBezTo>
                    <a:pt x="8538" y="6026"/>
                    <a:pt x="8704" y="5660"/>
                    <a:pt x="8782" y="5276"/>
                  </a:cubicBezTo>
                  <a:cubicBezTo>
                    <a:pt x="8797" y="5194"/>
                    <a:pt x="8813" y="5111"/>
                    <a:pt x="8818" y="5028"/>
                  </a:cubicBezTo>
                  <a:cubicBezTo>
                    <a:pt x="8833" y="4894"/>
                    <a:pt x="8838" y="4753"/>
                    <a:pt x="8828" y="4614"/>
                  </a:cubicBezTo>
                  <a:cubicBezTo>
                    <a:pt x="8828" y="4562"/>
                    <a:pt x="8818" y="4505"/>
                    <a:pt x="8813" y="4449"/>
                  </a:cubicBezTo>
                  <a:cubicBezTo>
                    <a:pt x="8782" y="4226"/>
                    <a:pt x="8720" y="4003"/>
                    <a:pt x="8627" y="3786"/>
                  </a:cubicBezTo>
                  <a:cubicBezTo>
                    <a:pt x="8589" y="3709"/>
                    <a:pt x="8548" y="3631"/>
                    <a:pt x="8507" y="3559"/>
                  </a:cubicBezTo>
                  <a:cubicBezTo>
                    <a:pt x="8476" y="3506"/>
                    <a:pt x="8440" y="3456"/>
                    <a:pt x="8409" y="3403"/>
                  </a:cubicBezTo>
                  <a:cubicBezTo>
                    <a:pt x="8310" y="3263"/>
                    <a:pt x="8197" y="3129"/>
                    <a:pt x="8073" y="3015"/>
                  </a:cubicBezTo>
                  <a:cubicBezTo>
                    <a:pt x="7937" y="2881"/>
                    <a:pt x="7788" y="2766"/>
                    <a:pt x="7627" y="2668"/>
                  </a:cubicBezTo>
                  <a:cubicBezTo>
                    <a:pt x="7591" y="2642"/>
                    <a:pt x="7555" y="2622"/>
                    <a:pt x="7519" y="2601"/>
                  </a:cubicBezTo>
                  <a:cubicBezTo>
                    <a:pt x="7332" y="2503"/>
                    <a:pt x="7136" y="2420"/>
                    <a:pt x="6934" y="2358"/>
                  </a:cubicBezTo>
                  <a:cubicBezTo>
                    <a:pt x="6898" y="2348"/>
                    <a:pt x="6857" y="2338"/>
                    <a:pt x="6815" y="2327"/>
                  </a:cubicBezTo>
                  <a:cubicBezTo>
                    <a:pt x="6733" y="2307"/>
                    <a:pt x="6649" y="2291"/>
                    <a:pt x="6566" y="2276"/>
                  </a:cubicBezTo>
                  <a:cubicBezTo>
                    <a:pt x="6415" y="2252"/>
                    <a:pt x="6263" y="2239"/>
                    <a:pt x="6111" y="2239"/>
                  </a:cubicBezTo>
                  <a:cubicBezTo>
                    <a:pt x="5797" y="2239"/>
                    <a:pt x="5484" y="2291"/>
                    <a:pt x="5185" y="2400"/>
                  </a:cubicBezTo>
                  <a:cubicBezTo>
                    <a:pt x="5118" y="2425"/>
                    <a:pt x="5050" y="2451"/>
                    <a:pt x="4983" y="2482"/>
                  </a:cubicBezTo>
                  <a:cubicBezTo>
                    <a:pt x="4921" y="2513"/>
                    <a:pt x="4854" y="2544"/>
                    <a:pt x="4791" y="2580"/>
                  </a:cubicBezTo>
                  <a:cubicBezTo>
                    <a:pt x="4626" y="2673"/>
                    <a:pt x="4466" y="2782"/>
                    <a:pt x="4326" y="2907"/>
                  </a:cubicBezTo>
                  <a:cubicBezTo>
                    <a:pt x="4274" y="2948"/>
                    <a:pt x="4228" y="2995"/>
                    <a:pt x="4187" y="3036"/>
                  </a:cubicBezTo>
                  <a:cubicBezTo>
                    <a:pt x="3855" y="3372"/>
                    <a:pt x="3643" y="3797"/>
                    <a:pt x="3508" y="4242"/>
                  </a:cubicBezTo>
                  <a:cubicBezTo>
                    <a:pt x="3461" y="4387"/>
                    <a:pt x="3430" y="4531"/>
                    <a:pt x="3404" y="4681"/>
                  </a:cubicBezTo>
                  <a:cubicBezTo>
                    <a:pt x="3394" y="4748"/>
                    <a:pt x="3384" y="4815"/>
                    <a:pt x="3379" y="4884"/>
                  </a:cubicBezTo>
                  <a:cubicBezTo>
                    <a:pt x="3373" y="4930"/>
                    <a:pt x="3384" y="5002"/>
                    <a:pt x="3348" y="5039"/>
                  </a:cubicBezTo>
                  <a:cubicBezTo>
                    <a:pt x="3348" y="5039"/>
                    <a:pt x="2510" y="5654"/>
                    <a:pt x="2510" y="5923"/>
                  </a:cubicBezTo>
                  <a:cubicBezTo>
                    <a:pt x="2510" y="6057"/>
                    <a:pt x="3007" y="6384"/>
                    <a:pt x="3007" y="6384"/>
                  </a:cubicBezTo>
                  <a:cubicBezTo>
                    <a:pt x="3007" y="6384"/>
                    <a:pt x="2851" y="7786"/>
                    <a:pt x="3182" y="7989"/>
                  </a:cubicBezTo>
                  <a:cubicBezTo>
                    <a:pt x="3301" y="8056"/>
                    <a:pt x="3466" y="8107"/>
                    <a:pt x="3648" y="8144"/>
                  </a:cubicBezTo>
                  <a:lnTo>
                    <a:pt x="3379" y="8464"/>
                  </a:lnTo>
                  <a:lnTo>
                    <a:pt x="2453" y="7579"/>
                  </a:lnTo>
                  <a:lnTo>
                    <a:pt x="2085" y="2938"/>
                  </a:lnTo>
                  <a:cubicBezTo>
                    <a:pt x="2219" y="2797"/>
                    <a:pt x="2706" y="2260"/>
                    <a:pt x="2794" y="2151"/>
                  </a:cubicBezTo>
                  <a:cubicBezTo>
                    <a:pt x="2892" y="2016"/>
                    <a:pt x="3022" y="1354"/>
                    <a:pt x="2981" y="1008"/>
                  </a:cubicBezTo>
                  <a:cubicBezTo>
                    <a:pt x="2950" y="769"/>
                    <a:pt x="2892" y="697"/>
                    <a:pt x="2861" y="671"/>
                  </a:cubicBezTo>
                  <a:lnTo>
                    <a:pt x="2861" y="666"/>
                  </a:lnTo>
                  <a:cubicBezTo>
                    <a:pt x="2856" y="661"/>
                    <a:pt x="2845" y="655"/>
                    <a:pt x="2835" y="650"/>
                  </a:cubicBezTo>
                  <a:cubicBezTo>
                    <a:pt x="2835" y="630"/>
                    <a:pt x="2825" y="531"/>
                    <a:pt x="2758" y="344"/>
                  </a:cubicBezTo>
                  <a:cubicBezTo>
                    <a:pt x="2696" y="155"/>
                    <a:pt x="2472" y="120"/>
                    <a:pt x="2328" y="120"/>
                  </a:cubicBezTo>
                  <a:cubicBezTo>
                    <a:pt x="2303" y="120"/>
                    <a:pt x="2280" y="121"/>
                    <a:pt x="2262" y="122"/>
                  </a:cubicBezTo>
                  <a:cubicBezTo>
                    <a:pt x="2252" y="123"/>
                    <a:pt x="2244" y="124"/>
                    <a:pt x="2235" y="124"/>
                  </a:cubicBezTo>
                  <a:cubicBezTo>
                    <a:pt x="2120" y="124"/>
                    <a:pt x="2075" y="27"/>
                    <a:pt x="1935" y="3"/>
                  </a:cubicBezTo>
                  <a:cubicBezTo>
                    <a:pt x="1922" y="1"/>
                    <a:pt x="1910" y="1"/>
                    <a:pt x="18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5" name="Google Shape;8165;p85"/>
            <p:cNvSpPr/>
            <p:nvPr/>
          </p:nvSpPr>
          <p:spPr>
            <a:xfrm>
              <a:off x="3224257" y="1278395"/>
              <a:ext cx="2414431" cy="3865132"/>
            </a:xfrm>
            <a:custGeom>
              <a:avLst/>
              <a:gdLst/>
              <a:ahLst/>
              <a:cxnLst/>
              <a:rect l="l" t="t" r="r" b="b"/>
              <a:pathLst>
                <a:path w="13750" h="22011" extrusionOk="0">
                  <a:moveTo>
                    <a:pt x="6211" y="1"/>
                  </a:moveTo>
                  <a:cubicBezTo>
                    <a:pt x="6173" y="1"/>
                    <a:pt x="6137" y="4"/>
                    <a:pt x="6101" y="12"/>
                  </a:cubicBezTo>
                  <a:cubicBezTo>
                    <a:pt x="5759" y="79"/>
                    <a:pt x="5553" y="504"/>
                    <a:pt x="5247" y="638"/>
                  </a:cubicBezTo>
                  <a:cubicBezTo>
                    <a:pt x="4932" y="778"/>
                    <a:pt x="4445" y="664"/>
                    <a:pt x="4176" y="860"/>
                  </a:cubicBezTo>
                  <a:cubicBezTo>
                    <a:pt x="3907" y="1063"/>
                    <a:pt x="3917" y="1523"/>
                    <a:pt x="3705" y="1772"/>
                  </a:cubicBezTo>
                  <a:cubicBezTo>
                    <a:pt x="3488" y="2020"/>
                    <a:pt x="2996" y="2108"/>
                    <a:pt x="2847" y="2398"/>
                  </a:cubicBezTo>
                  <a:cubicBezTo>
                    <a:pt x="2696" y="2682"/>
                    <a:pt x="2924" y="3091"/>
                    <a:pt x="2847" y="3406"/>
                  </a:cubicBezTo>
                  <a:cubicBezTo>
                    <a:pt x="2773" y="3707"/>
                    <a:pt x="2370" y="3986"/>
                    <a:pt x="2370" y="4313"/>
                  </a:cubicBezTo>
                  <a:cubicBezTo>
                    <a:pt x="2370" y="4638"/>
                    <a:pt x="2773" y="4913"/>
                    <a:pt x="2847" y="5218"/>
                  </a:cubicBezTo>
                  <a:cubicBezTo>
                    <a:pt x="2924" y="5534"/>
                    <a:pt x="2696" y="5942"/>
                    <a:pt x="2847" y="6227"/>
                  </a:cubicBezTo>
                  <a:cubicBezTo>
                    <a:pt x="2996" y="6511"/>
                    <a:pt x="3488" y="6604"/>
                    <a:pt x="3705" y="6853"/>
                  </a:cubicBezTo>
                  <a:cubicBezTo>
                    <a:pt x="3917" y="7101"/>
                    <a:pt x="3907" y="7562"/>
                    <a:pt x="4176" y="7759"/>
                  </a:cubicBezTo>
                  <a:cubicBezTo>
                    <a:pt x="4445" y="7955"/>
                    <a:pt x="4932" y="7846"/>
                    <a:pt x="5247" y="7982"/>
                  </a:cubicBezTo>
                  <a:cubicBezTo>
                    <a:pt x="5517" y="8106"/>
                    <a:pt x="5713" y="8447"/>
                    <a:pt x="5988" y="8576"/>
                  </a:cubicBezTo>
                  <a:cubicBezTo>
                    <a:pt x="5966" y="8715"/>
                    <a:pt x="5940" y="8856"/>
                    <a:pt x="5914" y="8990"/>
                  </a:cubicBezTo>
                  <a:cubicBezTo>
                    <a:pt x="5909" y="8990"/>
                    <a:pt x="5904" y="8985"/>
                    <a:pt x="5904" y="8985"/>
                  </a:cubicBezTo>
                  <a:lnTo>
                    <a:pt x="5759" y="9264"/>
                  </a:lnTo>
                  <a:cubicBezTo>
                    <a:pt x="5692" y="9405"/>
                    <a:pt x="5589" y="9482"/>
                    <a:pt x="5475" y="9534"/>
                  </a:cubicBezTo>
                  <a:cubicBezTo>
                    <a:pt x="5449" y="9539"/>
                    <a:pt x="5429" y="9549"/>
                    <a:pt x="5408" y="9554"/>
                  </a:cubicBezTo>
                  <a:cubicBezTo>
                    <a:pt x="5247" y="9601"/>
                    <a:pt x="5066" y="9606"/>
                    <a:pt x="4896" y="9611"/>
                  </a:cubicBezTo>
                  <a:cubicBezTo>
                    <a:pt x="4213" y="9632"/>
                    <a:pt x="3468" y="9730"/>
                    <a:pt x="2826" y="9979"/>
                  </a:cubicBezTo>
                  <a:cubicBezTo>
                    <a:pt x="2241" y="10206"/>
                    <a:pt x="1770" y="10662"/>
                    <a:pt x="1397" y="11153"/>
                  </a:cubicBezTo>
                  <a:cubicBezTo>
                    <a:pt x="937" y="11758"/>
                    <a:pt x="569" y="12441"/>
                    <a:pt x="357" y="13177"/>
                  </a:cubicBezTo>
                  <a:cubicBezTo>
                    <a:pt x="129" y="13963"/>
                    <a:pt x="124" y="14796"/>
                    <a:pt x="46" y="15603"/>
                  </a:cubicBezTo>
                  <a:cubicBezTo>
                    <a:pt x="31" y="15780"/>
                    <a:pt x="15" y="15950"/>
                    <a:pt x="0" y="16126"/>
                  </a:cubicBezTo>
                  <a:lnTo>
                    <a:pt x="352" y="16126"/>
                  </a:lnTo>
                  <a:cubicBezTo>
                    <a:pt x="352" y="16126"/>
                    <a:pt x="213" y="18455"/>
                    <a:pt x="538" y="18894"/>
                  </a:cubicBezTo>
                  <a:cubicBezTo>
                    <a:pt x="704" y="19117"/>
                    <a:pt x="1904" y="19283"/>
                    <a:pt x="3270" y="19360"/>
                  </a:cubicBezTo>
                  <a:lnTo>
                    <a:pt x="2768" y="22010"/>
                  </a:lnTo>
                  <a:lnTo>
                    <a:pt x="11498" y="22010"/>
                  </a:lnTo>
                  <a:lnTo>
                    <a:pt x="10645" y="19360"/>
                  </a:lnTo>
                  <a:lnTo>
                    <a:pt x="10645" y="19360"/>
                  </a:lnTo>
                  <a:cubicBezTo>
                    <a:pt x="11404" y="19643"/>
                    <a:pt x="12081" y="19838"/>
                    <a:pt x="12523" y="19838"/>
                  </a:cubicBezTo>
                  <a:cubicBezTo>
                    <a:pt x="12681" y="19838"/>
                    <a:pt x="12809" y="19813"/>
                    <a:pt x="12900" y="19759"/>
                  </a:cubicBezTo>
                  <a:cubicBezTo>
                    <a:pt x="13693" y="19288"/>
                    <a:pt x="13547" y="17285"/>
                    <a:pt x="13547" y="17285"/>
                  </a:cubicBezTo>
                  <a:lnTo>
                    <a:pt x="13253" y="17234"/>
                  </a:lnTo>
                  <a:lnTo>
                    <a:pt x="13253" y="17234"/>
                  </a:lnTo>
                  <a:lnTo>
                    <a:pt x="13750" y="17316"/>
                  </a:lnTo>
                  <a:cubicBezTo>
                    <a:pt x="13714" y="16768"/>
                    <a:pt x="13661" y="16214"/>
                    <a:pt x="13594" y="15665"/>
                  </a:cubicBezTo>
                  <a:cubicBezTo>
                    <a:pt x="13397" y="14000"/>
                    <a:pt x="13186" y="12111"/>
                    <a:pt x="11876" y="10905"/>
                  </a:cubicBezTo>
                  <a:cubicBezTo>
                    <a:pt x="11550" y="10600"/>
                    <a:pt x="11130" y="10398"/>
                    <a:pt x="10712" y="10253"/>
                  </a:cubicBezTo>
                  <a:cubicBezTo>
                    <a:pt x="10308" y="10113"/>
                    <a:pt x="9869" y="10088"/>
                    <a:pt x="9465" y="9938"/>
                  </a:cubicBezTo>
                  <a:cubicBezTo>
                    <a:pt x="9346" y="9890"/>
                    <a:pt x="9231" y="9828"/>
                    <a:pt x="9133" y="9751"/>
                  </a:cubicBezTo>
                  <a:cubicBezTo>
                    <a:pt x="9112" y="9740"/>
                    <a:pt x="9097" y="9725"/>
                    <a:pt x="9081" y="9715"/>
                  </a:cubicBezTo>
                  <a:cubicBezTo>
                    <a:pt x="8952" y="9606"/>
                    <a:pt x="8844" y="9477"/>
                    <a:pt x="8761" y="9327"/>
                  </a:cubicBezTo>
                  <a:cubicBezTo>
                    <a:pt x="8756" y="9312"/>
                    <a:pt x="8673" y="9130"/>
                    <a:pt x="8632" y="9021"/>
                  </a:cubicBezTo>
                  <a:cubicBezTo>
                    <a:pt x="8622" y="8897"/>
                    <a:pt x="8611" y="8763"/>
                    <a:pt x="8611" y="8643"/>
                  </a:cubicBezTo>
                  <a:cubicBezTo>
                    <a:pt x="8611" y="8560"/>
                    <a:pt x="8606" y="8478"/>
                    <a:pt x="8601" y="8395"/>
                  </a:cubicBezTo>
                  <a:cubicBezTo>
                    <a:pt x="8761" y="8245"/>
                    <a:pt x="8906" y="8063"/>
                    <a:pt x="9092" y="7982"/>
                  </a:cubicBezTo>
                  <a:cubicBezTo>
                    <a:pt x="9403" y="7846"/>
                    <a:pt x="9888" y="7955"/>
                    <a:pt x="10158" y="7759"/>
                  </a:cubicBezTo>
                  <a:cubicBezTo>
                    <a:pt x="10427" y="7562"/>
                    <a:pt x="10416" y="7101"/>
                    <a:pt x="10634" y="6853"/>
                  </a:cubicBezTo>
                  <a:cubicBezTo>
                    <a:pt x="10846" y="6604"/>
                    <a:pt x="11338" y="6511"/>
                    <a:pt x="11493" y="6227"/>
                  </a:cubicBezTo>
                  <a:cubicBezTo>
                    <a:pt x="11638" y="5942"/>
                    <a:pt x="11410" y="5534"/>
                    <a:pt x="11488" y="5218"/>
                  </a:cubicBezTo>
                  <a:cubicBezTo>
                    <a:pt x="11565" y="4913"/>
                    <a:pt x="11964" y="4638"/>
                    <a:pt x="11964" y="4313"/>
                  </a:cubicBezTo>
                  <a:cubicBezTo>
                    <a:pt x="11964" y="3986"/>
                    <a:pt x="11565" y="3707"/>
                    <a:pt x="11488" y="3406"/>
                  </a:cubicBezTo>
                  <a:cubicBezTo>
                    <a:pt x="11410" y="3091"/>
                    <a:pt x="11638" y="2682"/>
                    <a:pt x="11493" y="2398"/>
                  </a:cubicBezTo>
                  <a:cubicBezTo>
                    <a:pt x="11338" y="2108"/>
                    <a:pt x="10846" y="2020"/>
                    <a:pt x="10634" y="1772"/>
                  </a:cubicBezTo>
                  <a:cubicBezTo>
                    <a:pt x="10416" y="1523"/>
                    <a:pt x="10427" y="1063"/>
                    <a:pt x="10158" y="860"/>
                  </a:cubicBezTo>
                  <a:cubicBezTo>
                    <a:pt x="9888" y="664"/>
                    <a:pt x="9403" y="778"/>
                    <a:pt x="9092" y="638"/>
                  </a:cubicBezTo>
                  <a:cubicBezTo>
                    <a:pt x="8782" y="504"/>
                    <a:pt x="8574" y="79"/>
                    <a:pt x="8238" y="12"/>
                  </a:cubicBezTo>
                  <a:cubicBezTo>
                    <a:pt x="8202" y="4"/>
                    <a:pt x="8165" y="1"/>
                    <a:pt x="8128" y="1"/>
                  </a:cubicBezTo>
                  <a:cubicBezTo>
                    <a:pt x="7823" y="1"/>
                    <a:pt x="7481" y="234"/>
                    <a:pt x="7167" y="234"/>
                  </a:cubicBezTo>
                  <a:cubicBezTo>
                    <a:pt x="6853" y="234"/>
                    <a:pt x="6515" y="1"/>
                    <a:pt x="6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66" name="Google Shape;8166;p85"/>
          <p:cNvSpPr txBox="1">
            <a:spLocks noGrp="1"/>
          </p:cNvSpPr>
          <p:nvPr>
            <p:ph type="title"/>
          </p:nvPr>
        </p:nvSpPr>
        <p:spPr>
          <a:xfrm>
            <a:off x="722385" y="995389"/>
            <a:ext cx="7704000" cy="572700"/>
          </a:xfrm>
          <a:prstGeom prst="rect">
            <a:avLst/>
          </a:prstGeom>
        </p:spPr>
        <p:txBody>
          <a:bodyPr spcFirstLastPara="1" wrap="square" lIns="91425" tIns="91425" rIns="91425" bIns="91425" anchor="ctr" anchorCtr="0">
            <a:noAutofit/>
          </a:bodyPr>
          <a:lstStyle/>
          <a:p>
            <a:pPr algn="ctr"/>
            <a:r>
              <a:rPr lang="en" sz="4400"/>
              <a:t>What does it mean to be African?</a:t>
            </a:r>
            <a:endParaRPr sz="4400"/>
          </a:p>
        </p:txBody>
      </p:sp>
      <p:sp>
        <p:nvSpPr>
          <p:cNvPr id="8167" name="Google Shape;8167;p85"/>
          <p:cNvSpPr txBox="1">
            <a:spLocks noGrp="1"/>
          </p:cNvSpPr>
          <p:nvPr>
            <p:ph type="title" idx="2"/>
          </p:nvPr>
        </p:nvSpPr>
        <p:spPr>
          <a:xfrm>
            <a:off x="-1657640" y="1988238"/>
            <a:ext cx="6032077" cy="453866"/>
          </a:xfrm>
          <a:prstGeom prst="rect">
            <a:avLst/>
          </a:prstGeom>
        </p:spPr>
        <p:txBody>
          <a:bodyPr spcFirstLastPara="1" wrap="square" lIns="91425" tIns="91425" rIns="91425" bIns="91425" anchor="ctr" anchorCtr="0">
            <a:noAutofit/>
          </a:bodyPr>
          <a:lstStyle/>
          <a:p>
            <a:r>
              <a:rPr lang="en"/>
              <a:t>"A native or inhabitant of Africa"</a:t>
            </a:r>
            <a:endParaRPr lang="en-US"/>
          </a:p>
        </p:txBody>
      </p:sp>
      <p:sp>
        <p:nvSpPr>
          <p:cNvPr id="8168" name="Google Shape;8168;p85"/>
          <p:cNvSpPr txBox="1">
            <a:spLocks noGrp="1"/>
          </p:cNvSpPr>
          <p:nvPr>
            <p:ph type="subTitle" idx="1"/>
          </p:nvPr>
        </p:nvSpPr>
        <p:spPr>
          <a:xfrm>
            <a:off x="1355441" y="2332632"/>
            <a:ext cx="2976900" cy="387671"/>
          </a:xfrm>
          <a:prstGeom prst="rect">
            <a:avLst/>
          </a:prstGeom>
        </p:spPr>
        <p:txBody>
          <a:bodyPr spcFirstLastPara="1" wrap="square" lIns="91425" tIns="91425" rIns="91425" bIns="91425" anchor="t" anchorCtr="0">
            <a:noAutofit/>
          </a:bodyPr>
          <a:lstStyle/>
          <a:p>
            <a:pPr marL="0" indent="0"/>
            <a:r>
              <a:rPr lang="en"/>
              <a:t>~ Merriam Webster Dictionary</a:t>
            </a:r>
            <a:endParaRPr lang="en-US"/>
          </a:p>
        </p:txBody>
      </p:sp>
      <p:sp>
        <p:nvSpPr>
          <p:cNvPr id="8169" name="Google Shape;8169;p85"/>
          <p:cNvSpPr txBox="1">
            <a:spLocks noGrp="1"/>
          </p:cNvSpPr>
          <p:nvPr>
            <p:ph type="title" idx="3"/>
          </p:nvPr>
        </p:nvSpPr>
        <p:spPr>
          <a:xfrm>
            <a:off x="3592995" y="3005183"/>
            <a:ext cx="4662158" cy="521100"/>
          </a:xfrm>
          <a:prstGeom prst="rect">
            <a:avLst/>
          </a:prstGeom>
        </p:spPr>
        <p:txBody>
          <a:bodyPr spcFirstLastPara="1" wrap="square" lIns="91425" tIns="91425" rIns="91425" bIns="91425" anchor="ctr" anchorCtr="0">
            <a:noAutofit/>
          </a:bodyPr>
          <a:lstStyle/>
          <a:p>
            <a:r>
              <a:rPr lang="en"/>
              <a:t>"But... it's literally more complex than that"</a:t>
            </a:r>
          </a:p>
        </p:txBody>
      </p:sp>
      <p:sp>
        <p:nvSpPr>
          <p:cNvPr id="8170" name="Google Shape;8170;p85"/>
          <p:cNvSpPr txBox="1">
            <a:spLocks noGrp="1"/>
          </p:cNvSpPr>
          <p:nvPr>
            <p:ph type="subTitle" idx="4"/>
          </p:nvPr>
        </p:nvSpPr>
        <p:spPr>
          <a:xfrm>
            <a:off x="3945982" y="3349567"/>
            <a:ext cx="4094686" cy="875126"/>
          </a:xfrm>
          <a:prstGeom prst="rect">
            <a:avLst/>
          </a:prstGeom>
          <a:noFill/>
          <a:ln>
            <a:noFill/>
          </a:ln>
        </p:spPr>
        <p:txBody>
          <a:bodyPr spcFirstLastPara="1" wrap="square" lIns="91425" tIns="91425" rIns="91425" bIns="91425" anchor="t" anchorCtr="0">
            <a:noAutofit/>
          </a:bodyPr>
          <a:lstStyle/>
          <a:p>
            <a:pPr marL="0" indent="0" algn="r"/>
            <a:r>
              <a:rPr lang="en"/>
              <a:t>~ a quick Google search, conversations with friends, or personal reflection,</a:t>
            </a:r>
            <a:endParaRPr lang="en-US"/>
          </a:p>
        </p:txBody>
      </p:sp>
      <p:sp>
        <p:nvSpPr>
          <p:cNvPr id="8171" name="Google Shape;8171;p85"/>
          <p:cNvSpPr/>
          <p:nvPr/>
        </p:nvSpPr>
        <p:spPr>
          <a:xfrm>
            <a:off x="5384850" y="2242920"/>
            <a:ext cx="14688" cy="38226"/>
          </a:xfrm>
          <a:custGeom>
            <a:avLst/>
            <a:gdLst/>
            <a:ahLst/>
            <a:cxnLst/>
            <a:rect l="l" t="t" r="r" b="b"/>
            <a:pathLst>
              <a:path w="161" h="419" extrusionOk="0">
                <a:moveTo>
                  <a:pt x="161" y="0"/>
                </a:moveTo>
                <a:cubicBezTo>
                  <a:pt x="99" y="114"/>
                  <a:pt x="43" y="227"/>
                  <a:pt x="1" y="342"/>
                </a:cubicBezTo>
                <a:lnTo>
                  <a:pt x="37" y="419"/>
                </a:lnTo>
                <a:cubicBezTo>
                  <a:pt x="63" y="275"/>
                  <a:pt x="105" y="134"/>
                  <a:pt x="16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162"/>
                                        </p:tgtEl>
                                        <p:attrNameLst>
                                          <p:attrName>style.visibility</p:attrName>
                                        </p:attrNameLst>
                                      </p:cBhvr>
                                      <p:to>
                                        <p:strVal val="visible"/>
                                      </p:to>
                                    </p:set>
                                    <p:anim calcmode="lin" valueType="num">
                                      <p:cBhvr additive="base">
                                        <p:cTn id="7" dur="800"/>
                                        <p:tgtEl>
                                          <p:spTgt spid="8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75"/>
        <p:cNvGrpSpPr/>
        <p:nvPr/>
      </p:nvGrpSpPr>
      <p:grpSpPr>
        <a:xfrm>
          <a:off x="0" y="0"/>
          <a:ext cx="0" cy="0"/>
          <a:chOff x="0" y="0"/>
          <a:chExt cx="0" cy="0"/>
        </a:xfrm>
      </p:grpSpPr>
      <p:sp>
        <p:nvSpPr>
          <p:cNvPr id="8176" name="Google Shape;8176;p86"/>
          <p:cNvSpPr/>
          <p:nvPr/>
        </p:nvSpPr>
        <p:spPr>
          <a:xfrm>
            <a:off x="1312921" y="1351842"/>
            <a:ext cx="1090800" cy="109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7" name="Google Shape;8177;p86"/>
          <p:cNvSpPr/>
          <p:nvPr/>
        </p:nvSpPr>
        <p:spPr>
          <a:xfrm>
            <a:off x="3114324" y="2251114"/>
            <a:ext cx="1090800" cy="109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8" name="Google Shape;8178;p86"/>
          <p:cNvSpPr/>
          <p:nvPr/>
        </p:nvSpPr>
        <p:spPr>
          <a:xfrm>
            <a:off x="6557152" y="2251114"/>
            <a:ext cx="1090800" cy="109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9" name="Google Shape;8179;p86"/>
          <p:cNvSpPr txBox="1">
            <a:spLocks noGrp="1"/>
          </p:cNvSpPr>
          <p:nvPr>
            <p:ph type="title"/>
          </p:nvPr>
        </p:nvSpPr>
        <p:spPr>
          <a:xfrm>
            <a:off x="720000" y="590427"/>
            <a:ext cx="7704000" cy="572700"/>
          </a:xfrm>
          <a:prstGeom prst="rect">
            <a:avLst/>
          </a:prstGeom>
        </p:spPr>
        <p:txBody>
          <a:bodyPr spcFirstLastPara="1" wrap="square" lIns="91425" tIns="91425" rIns="91425" bIns="91425" anchor="ctr" anchorCtr="0">
            <a:noAutofit/>
          </a:bodyPr>
          <a:lstStyle/>
          <a:p>
            <a:r>
              <a:rPr lang="en" sz="4400"/>
              <a:t>Introducing my Interviewees</a:t>
            </a:r>
          </a:p>
        </p:txBody>
      </p:sp>
      <p:sp>
        <p:nvSpPr>
          <p:cNvPr id="8180" name="Google Shape;8180;p86"/>
          <p:cNvSpPr txBox="1">
            <a:spLocks noGrp="1"/>
          </p:cNvSpPr>
          <p:nvPr>
            <p:ph type="title" idx="2"/>
          </p:nvPr>
        </p:nvSpPr>
        <p:spPr>
          <a:xfrm>
            <a:off x="767071" y="2551500"/>
            <a:ext cx="2182500" cy="521100"/>
          </a:xfrm>
          <a:prstGeom prst="rect">
            <a:avLst/>
          </a:prstGeom>
        </p:spPr>
        <p:txBody>
          <a:bodyPr spcFirstLastPara="1" wrap="square" lIns="91425" tIns="91425" rIns="91425" bIns="91425" anchor="ctr" anchorCtr="0">
            <a:noAutofit/>
          </a:bodyPr>
          <a:lstStyle/>
          <a:p>
            <a:r>
              <a:rPr lang="en"/>
              <a:t>SHEIDA MUTUKU</a:t>
            </a:r>
            <a:endParaRPr lang="en-US"/>
          </a:p>
        </p:txBody>
      </p:sp>
      <p:sp>
        <p:nvSpPr>
          <p:cNvPr id="8181" name="Google Shape;8181;p86"/>
          <p:cNvSpPr txBox="1">
            <a:spLocks noGrp="1"/>
          </p:cNvSpPr>
          <p:nvPr>
            <p:ph type="subTitle" idx="1"/>
          </p:nvPr>
        </p:nvSpPr>
        <p:spPr>
          <a:xfrm>
            <a:off x="767071" y="3026508"/>
            <a:ext cx="2182500" cy="484800"/>
          </a:xfrm>
          <a:prstGeom prst="rect">
            <a:avLst/>
          </a:prstGeom>
        </p:spPr>
        <p:txBody>
          <a:bodyPr spcFirstLastPara="1" wrap="square" lIns="91425" tIns="91425" rIns="91425" bIns="91425" anchor="ctr" anchorCtr="0">
            <a:noAutofit/>
          </a:bodyPr>
          <a:lstStyle/>
          <a:p>
            <a:pPr marL="0" indent="0"/>
            <a:r>
              <a:rPr lang="en"/>
              <a:t>Born &amp; raised on the continent, never left.</a:t>
            </a:r>
          </a:p>
        </p:txBody>
      </p:sp>
      <p:sp>
        <p:nvSpPr>
          <p:cNvPr id="8182" name="Google Shape;8182;p86"/>
          <p:cNvSpPr txBox="1">
            <a:spLocks noGrp="1"/>
          </p:cNvSpPr>
          <p:nvPr>
            <p:ph type="title" idx="3"/>
          </p:nvPr>
        </p:nvSpPr>
        <p:spPr>
          <a:xfrm>
            <a:off x="2568474" y="3450772"/>
            <a:ext cx="2182500" cy="521100"/>
          </a:xfrm>
          <a:prstGeom prst="rect">
            <a:avLst/>
          </a:prstGeom>
        </p:spPr>
        <p:txBody>
          <a:bodyPr spcFirstLastPara="1" wrap="square" lIns="91425" tIns="91425" rIns="91425" bIns="91425" anchor="ctr" anchorCtr="0">
            <a:noAutofit/>
          </a:bodyPr>
          <a:lstStyle/>
          <a:p>
            <a:r>
              <a:rPr lang="en"/>
              <a:t>THANDEKA DUBE</a:t>
            </a:r>
            <a:endParaRPr/>
          </a:p>
        </p:txBody>
      </p:sp>
      <p:sp>
        <p:nvSpPr>
          <p:cNvPr id="8183" name="Google Shape;8183;p86"/>
          <p:cNvSpPr txBox="1">
            <a:spLocks noGrp="1"/>
          </p:cNvSpPr>
          <p:nvPr>
            <p:ph type="subTitle" idx="4"/>
          </p:nvPr>
        </p:nvSpPr>
        <p:spPr>
          <a:xfrm>
            <a:off x="2568474" y="3925780"/>
            <a:ext cx="2182500" cy="484800"/>
          </a:xfrm>
          <a:prstGeom prst="rect">
            <a:avLst/>
          </a:prstGeom>
        </p:spPr>
        <p:txBody>
          <a:bodyPr spcFirstLastPara="1" wrap="square" lIns="91425" tIns="91425" rIns="91425" bIns="91425" anchor="ctr" anchorCtr="0">
            <a:noAutofit/>
          </a:bodyPr>
          <a:lstStyle/>
          <a:p>
            <a:pPr marL="0" indent="0"/>
            <a:r>
              <a:rPr lang="en"/>
              <a:t>Born &amp; raised on the continent, living in U.S.</a:t>
            </a:r>
          </a:p>
        </p:txBody>
      </p:sp>
      <p:sp>
        <p:nvSpPr>
          <p:cNvPr id="8184" name="Google Shape;8184;p86"/>
          <p:cNvSpPr txBox="1">
            <a:spLocks noGrp="1"/>
          </p:cNvSpPr>
          <p:nvPr>
            <p:ph type="title" idx="5"/>
          </p:nvPr>
        </p:nvSpPr>
        <p:spPr>
          <a:xfrm>
            <a:off x="6011302" y="3450772"/>
            <a:ext cx="2182500" cy="521100"/>
          </a:xfrm>
          <a:prstGeom prst="rect">
            <a:avLst/>
          </a:prstGeom>
        </p:spPr>
        <p:txBody>
          <a:bodyPr spcFirstLastPara="1" wrap="square" lIns="91425" tIns="91425" rIns="91425" bIns="91425" anchor="ctr" anchorCtr="0">
            <a:noAutofit/>
          </a:bodyPr>
          <a:lstStyle/>
          <a:p>
            <a:r>
              <a:rPr lang="en"/>
              <a:t>T'SEPO WATAE</a:t>
            </a:r>
            <a:endParaRPr lang="en-US"/>
          </a:p>
        </p:txBody>
      </p:sp>
      <p:sp>
        <p:nvSpPr>
          <p:cNvPr id="8185" name="Google Shape;8185;p86"/>
          <p:cNvSpPr txBox="1">
            <a:spLocks noGrp="1"/>
          </p:cNvSpPr>
          <p:nvPr>
            <p:ph type="subTitle" idx="6"/>
          </p:nvPr>
        </p:nvSpPr>
        <p:spPr>
          <a:xfrm>
            <a:off x="5700338" y="3967801"/>
            <a:ext cx="2804427" cy="442779"/>
          </a:xfrm>
          <a:prstGeom prst="rect">
            <a:avLst/>
          </a:prstGeom>
        </p:spPr>
        <p:txBody>
          <a:bodyPr spcFirstLastPara="1" wrap="square" lIns="91425" tIns="91425" rIns="91425" bIns="91425" anchor="ctr" anchorCtr="0">
            <a:noAutofit/>
          </a:bodyPr>
          <a:lstStyle/>
          <a:p>
            <a:r>
              <a:rPr lang="en"/>
              <a:t>Born &amp; raised on the </a:t>
            </a:r>
            <a:endParaRPr lang="en">
              <a:solidFill>
                <a:srgbClr val="000000"/>
              </a:solidFill>
            </a:endParaRPr>
          </a:p>
          <a:p>
            <a:r>
              <a:rPr lang="en"/>
              <a:t>continent, living in U.S.</a:t>
            </a:r>
            <a:endParaRPr lang="en">
              <a:solidFill>
                <a:srgbClr val="000000"/>
              </a:solidFill>
            </a:endParaRPr>
          </a:p>
          <a:p>
            <a:pPr marL="0" lvl="0" indent="0" algn="ctr">
              <a:spcBef>
                <a:spcPts val="0"/>
              </a:spcBef>
              <a:spcAft>
                <a:spcPts val="0"/>
              </a:spcAft>
              <a:buNone/>
            </a:pPr>
            <a:endParaRPr lang="en"/>
          </a:p>
        </p:txBody>
      </p:sp>
      <p:sp>
        <p:nvSpPr>
          <p:cNvPr id="2" name="Google Shape;8177;p86">
            <a:extLst>
              <a:ext uri="{FF2B5EF4-FFF2-40B4-BE49-F238E27FC236}">
                <a16:creationId xmlns:a16="http://schemas.microsoft.com/office/drawing/2014/main" id="{E098F4EC-5B8A-AD24-1C78-79D95C9B3E73}"/>
              </a:ext>
            </a:extLst>
          </p:cNvPr>
          <p:cNvSpPr/>
          <p:nvPr/>
        </p:nvSpPr>
        <p:spPr>
          <a:xfrm>
            <a:off x="4845633" y="1444290"/>
            <a:ext cx="1090800" cy="109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8182;p86">
            <a:extLst>
              <a:ext uri="{FF2B5EF4-FFF2-40B4-BE49-F238E27FC236}">
                <a16:creationId xmlns:a16="http://schemas.microsoft.com/office/drawing/2014/main" id="{503A6DC8-41A0-8483-2AF0-05046DEC5235}"/>
              </a:ext>
            </a:extLst>
          </p:cNvPr>
          <p:cNvSpPr txBox="1">
            <a:spLocks/>
          </p:cNvSpPr>
          <p:nvPr/>
        </p:nvSpPr>
        <p:spPr>
          <a:xfrm>
            <a:off x="4309308" y="2653473"/>
            <a:ext cx="2182500" cy="521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000"/>
              <a:buFont typeface="Antonio"/>
              <a:buNone/>
              <a:defRPr sz="2000" b="1" i="0" u="none" strike="noStrike" cap="none">
                <a:solidFill>
                  <a:schemeClr val="accent4"/>
                </a:solidFill>
                <a:latin typeface="Antonio"/>
                <a:ea typeface="Antonio"/>
                <a:cs typeface="Antonio"/>
                <a:sym typeface="Antonio"/>
              </a:defRPr>
            </a:lvl1pPr>
            <a:lvl2pPr marR="0" lvl="1" algn="ctr" rtl="0">
              <a:lnSpc>
                <a:spcPct val="100000"/>
              </a:lnSpc>
              <a:spcBef>
                <a:spcPts val="0"/>
              </a:spcBef>
              <a:spcAft>
                <a:spcPts val="0"/>
              </a:spcAft>
              <a:buClr>
                <a:schemeClr val="dk1"/>
              </a:buClr>
              <a:buSzPts val="2000"/>
              <a:buFont typeface="DM Serif Text"/>
              <a:buNone/>
              <a:defRPr sz="2000" b="1" i="0" u="none" strike="noStrike" cap="none">
                <a:solidFill>
                  <a:schemeClr val="dk1"/>
                </a:solidFill>
                <a:latin typeface="DM Serif Text"/>
                <a:ea typeface="DM Serif Text"/>
                <a:cs typeface="DM Serif Text"/>
                <a:sym typeface="DM Serif Text"/>
              </a:defRPr>
            </a:lvl2pPr>
            <a:lvl3pPr marR="0" lvl="2" algn="ctr" rtl="0">
              <a:lnSpc>
                <a:spcPct val="100000"/>
              </a:lnSpc>
              <a:spcBef>
                <a:spcPts val="0"/>
              </a:spcBef>
              <a:spcAft>
                <a:spcPts val="0"/>
              </a:spcAft>
              <a:buClr>
                <a:schemeClr val="dk1"/>
              </a:buClr>
              <a:buSzPts val="2000"/>
              <a:buFont typeface="DM Serif Text"/>
              <a:buNone/>
              <a:defRPr sz="2000" b="1" i="0" u="none" strike="noStrike" cap="none">
                <a:solidFill>
                  <a:schemeClr val="dk1"/>
                </a:solidFill>
                <a:latin typeface="DM Serif Text"/>
                <a:ea typeface="DM Serif Text"/>
                <a:cs typeface="DM Serif Text"/>
                <a:sym typeface="DM Serif Text"/>
              </a:defRPr>
            </a:lvl3pPr>
            <a:lvl4pPr marR="0" lvl="3" algn="ctr" rtl="0">
              <a:lnSpc>
                <a:spcPct val="100000"/>
              </a:lnSpc>
              <a:spcBef>
                <a:spcPts val="0"/>
              </a:spcBef>
              <a:spcAft>
                <a:spcPts val="0"/>
              </a:spcAft>
              <a:buClr>
                <a:schemeClr val="dk1"/>
              </a:buClr>
              <a:buSzPts val="2000"/>
              <a:buFont typeface="DM Serif Text"/>
              <a:buNone/>
              <a:defRPr sz="2000" b="1" i="0" u="none" strike="noStrike" cap="none">
                <a:solidFill>
                  <a:schemeClr val="dk1"/>
                </a:solidFill>
                <a:latin typeface="DM Serif Text"/>
                <a:ea typeface="DM Serif Text"/>
                <a:cs typeface="DM Serif Text"/>
                <a:sym typeface="DM Serif Text"/>
              </a:defRPr>
            </a:lvl4pPr>
            <a:lvl5pPr marR="0" lvl="4" algn="ctr" rtl="0">
              <a:lnSpc>
                <a:spcPct val="100000"/>
              </a:lnSpc>
              <a:spcBef>
                <a:spcPts val="0"/>
              </a:spcBef>
              <a:spcAft>
                <a:spcPts val="0"/>
              </a:spcAft>
              <a:buClr>
                <a:schemeClr val="dk1"/>
              </a:buClr>
              <a:buSzPts val="2000"/>
              <a:buFont typeface="DM Serif Text"/>
              <a:buNone/>
              <a:defRPr sz="2000" b="1" i="0" u="none" strike="noStrike" cap="none">
                <a:solidFill>
                  <a:schemeClr val="dk1"/>
                </a:solidFill>
                <a:latin typeface="DM Serif Text"/>
                <a:ea typeface="DM Serif Text"/>
                <a:cs typeface="DM Serif Text"/>
                <a:sym typeface="DM Serif Text"/>
              </a:defRPr>
            </a:lvl5pPr>
            <a:lvl6pPr marR="0" lvl="5" algn="ctr" rtl="0">
              <a:lnSpc>
                <a:spcPct val="100000"/>
              </a:lnSpc>
              <a:spcBef>
                <a:spcPts val="0"/>
              </a:spcBef>
              <a:spcAft>
                <a:spcPts val="0"/>
              </a:spcAft>
              <a:buClr>
                <a:schemeClr val="dk1"/>
              </a:buClr>
              <a:buSzPts val="2000"/>
              <a:buFont typeface="DM Serif Text"/>
              <a:buNone/>
              <a:defRPr sz="2000" b="1" i="0" u="none" strike="noStrike" cap="none">
                <a:solidFill>
                  <a:schemeClr val="dk1"/>
                </a:solidFill>
                <a:latin typeface="DM Serif Text"/>
                <a:ea typeface="DM Serif Text"/>
                <a:cs typeface="DM Serif Text"/>
                <a:sym typeface="DM Serif Text"/>
              </a:defRPr>
            </a:lvl6pPr>
            <a:lvl7pPr marR="0" lvl="6" algn="ctr" rtl="0">
              <a:lnSpc>
                <a:spcPct val="100000"/>
              </a:lnSpc>
              <a:spcBef>
                <a:spcPts val="0"/>
              </a:spcBef>
              <a:spcAft>
                <a:spcPts val="0"/>
              </a:spcAft>
              <a:buClr>
                <a:schemeClr val="dk1"/>
              </a:buClr>
              <a:buSzPts val="2000"/>
              <a:buFont typeface="DM Serif Text"/>
              <a:buNone/>
              <a:defRPr sz="2000" b="1" i="0" u="none" strike="noStrike" cap="none">
                <a:solidFill>
                  <a:schemeClr val="dk1"/>
                </a:solidFill>
                <a:latin typeface="DM Serif Text"/>
                <a:ea typeface="DM Serif Text"/>
                <a:cs typeface="DM Serif Text"/>
                <a:sym typeface="DM Serif Text"/>
              </a:defRPr>
            </a:lvl7pPr>
            <a:lvl8pPr marR="0" lvl="7" algn="ctr" rtl="0">
              <a:lnSpc>
                <a:spcPct val="100000"/>
              </a:lnSpc>
              <a:spcBef>
                <a:spcPts val="0"/>
              </a:spcBef>
              <a:spcAft>
                <a:spcPts val="0"/>
              </a:spcAft>
              <a:buClr>
                <a:schemeClr val="dk1"/>
              </a:buClr>
              <a:buSzPts val="2000"/>
              <a:buFont typeface="DM Serif Text"/>
              <a:buNone/>
              <a:defRPr sz="2000" b="1" i="0" u="none" strike="noStrike" cap="none">
                <a:solidFill>
                  <a:schemeClr val="dk1"/>
                </a:solidFill>
                <a:latin typeface="DM Serif Text"/>
                <a:ea typeface="DM Serif Text"/>
                <a:cs typeface="DM Serif Text"/>
                <a:sym typeface="DM Serif Text"/>
              </a:defRPr>
            </a:lvl8pPr>
            <a:lvl9pPr marR="0" lvl="8" algn="ctr" rtl="0">
              <a:lnSpc>
                <a:spcPct val="100000"/>
              </a:lnSpc>
              <a:spcBef>
                <a:spcPts val="0"/>
              </a:spcBef>
              <a:spcAft>
                <a:spcPts val="0"/>
              </a:spcAft>
              <a:buClr>
                <a:schemeClr val="dk1"/>
              </a:buClr>
              <a:buSzPts val="2000"/>
              <a:buFont typeface="DM Serif Text"/>
              <a:buNone/>
              <a:defRPr sz="2000" b="1" i="0" u="none" strike="noStrike" cap="none">
                <a:solidFill>
                  <a:schemeClr val="dk1"/>
                </a:solidFill>
                <a:latin typeface="DM Serif Text"/>
                <a:ea typeface="DM Serif Text"/>
                <a:cs typeface="DM Serif Text"/>
                <a:sym typeface="DM Serif Text"/>
              </a:defRPr>
            </a:lvl9pPr>
          </a:lstStyle>
          <a:p>
            <a:r>
              <a:rPr lang="en-US"/>
              <a:t>NATE OKWU</a:t>
            </a:r>
          </a:p>
        </p:txBody>
      </p:sp>
      <p:sp>
        <p:nvSpPr>
          <p:cNvPr id="6" name="Google Shape;8183;p86">
            <a:extLst>
              <a:ext uri="{FF2B5EF4-FFF2-40B4-BE49-F238E27FC236}">
                <a16:creationId xmlns:a16="http://schemas.microsoft.com/office/drawing/2014/main" id="{A933B515-D19A-595D-E177-864BB57E0CA6}"/>
              </a:ext>
            </a:extLst>
          </p:cNvPr>
          <p:cNvSpPr txBox="1">
            <a:spLocks/>
          </p:cNvSpPr>
          <p:nvPr/>
        </p:nvSpPr>
        <p:spPr>
          <a:xfrm>
            <a:off x="4309308" y="3027628"/>
            <a:ext cx="2182500"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1"/>
              </a:buClr>
              <a:buSzPts val="1400"/>
              <a:buFont typeface="Barlow"/>
              <a:buNone/>
              <a:defRPr sz="1400" b="0" i="0" u="none" strike="noStrike" cap="none">
                <a:solidFill>
                  <a:schemeClr val="lt1"/>
                </a:solidFill>
                <a:latin typeface="Barlow"/>
                <a:ea typeface="Barlow"/>
                <a:cs typeface="Barlow"/>
                <a:sym typeface="Barlow"/>
              </a:defRPr>
            </a:lvl1pPr>
            <a:lvl2pPr marL="914400" marR="0" lvl="1" indent="-317500" algn="ctr" rtl="0">
              <a:lnSpc>
                <a:spcPct val="100000"/>
              </a:lnSpc>
              <a:spcBef>
                <a:spcPts val="0"/>
              </a:spcBef>
              <a:spcAft>
                <a:spcPts val="0"/>
              </a:spcAft>
              <a:buClr>
                <a:schemeClr val="lt1"/>
              </a:buClr>
              <a:buSzPts val="1400"/>
              <a:buFont typeface="Barlow"/>
              <a:buNone/>
              <a:defRPr sz="1400" b="0" i="0" u="none" strike="noStrike" cap="none">
                <a:solidFill>
                  <a:schemeClr val="lt1"/>
                </a:solidFill>
                <a:latin typeface="Barlow"/>
                <a:ea typeface="Barlow"/>
                <a:cs typeface="Barlow"/>
                <a:sym typeface="Barlow"/>
              </a:defRPr>
            </a:lvl2pPr>
            <a:lvl3pPr marL="1371600" marR="0" lvl="2" indent="-317500" algn="ctr" rtl="0">
              <a:lnSpc>
                <a:spcPct val="100000"/>
              </a:lnSpc>
              <a:spcBef>
                <a:spcPts val="0"/>
              </a:spcBef>
              <a:spcAft>
                <a:spcPts val="0"/>
              </a:spcAft>
              <a:buClr>
                <a:schemeClr val="lt1"/>
              </a:buClr>
              <a:buSzPts val="1400"/>
              <a:buFont typeface="Barlow"/>
              <a:buNone/>
              <a:defRPr sz="1400" b="0" i="0" u="none" strike="noStrike" cap="none">
                <a:solidFill>
                  <a:schemeClr val="lt1"/>
                </a:solidFill>
                <a:latin typeface="Barlow"/>
                <a:ea typeface="Barlow"/>
                <a:cs typeface="Barlow"/>
                <a:sym typeface="Barlow"/>
              </a:defRPr>
            </a:lvl3pPr>
            <a:lvl4pPr marL="1828800" marR="0" lvl="3" indent="-317500" algn="ctr" rtl="0">
              <a:lnSpc>
                <a:spcPct val="100000"/>
              </a:lnSpc>
              <a:spcBef>
                <a:spcPts val="0"/>
              </a:spcBef>
              <a:spcAft>
                <a:spcPts val="0"/>
              </a:spcAft>
              <a:buClr>
                <a:schemeClr val="lt1"/>
              </a:buClr>
              <a:buSzPts val="1400"/>
              <a:buFont typeface="Barlow"/>
              <a:buNone/>
              <a:defRPr sz="1400" b="0" i="0" u="none" strike="noStrike" cap="none">
                <a:solidFill>
                  <a:schemeClr val="lt1"/>
                </a:solidFill>
                <a:latin typeface="Barlow"/>
                <a:ea typeface="Barlow"/>
                <a:cs typeface="Barlow"/>
                <a:sym typeface="Barlow"/>
              </a:defRPr>
            </a:lvl4pPr>
            <a:lvl5pPr marL="2286000" marR="0" lvl="4" indent="-317500" algn="ctr" rtl="0">
              <a:lnSpc>
                <a:spcPct val="100000"/>
              </a:lnSpc>
              <a:spcBef>
                <a:spcPts val="0"/>
              </a:spcBef>
              <a:spcAft>
                <a:spcPts val="0"/>
              </a:spcAft>
              <a:buClr>
                <a:schemeClr val="lt1"/>
              </a:buClr>
              <a:buSzPts val="1400"/>
              <a:buFont typeface="Barlow"/>
              <a:buNone/>
              <a:defRPr sz="1400" b="0" i="0" u="none" strike="noStrike" cap="none">
                <a:solidFill>
                  <a:schemeClr val="lt1"/>
                </a:solidFill>
                <a:latin typeface="Barlow"/>
                <a:ea typeface="Barlow"/>
                <a:cs typeface="Barlow"/>
                <a:sym typeface="Barlow"/>
              </a:defRPr>
            </a:lvl5pPr>
            <a:lvl6pPr marL="2743200" marR="0" lvl="5" indent="-317500" algn="ctr" rtl="0">
              <a:lnSpc>
                <a:spcPct val="100000"/>
              </a:lnSpc>
              <a:spcBef>
                <a:spcPts val="0"/>
              </a:spcBef>
              <a:spcAft>
                <a:spcPts val="0"/>
              </a:spcAft>
              <a:buClr>
                <a:schemeClr val="lt1"/>
              </a:buClr>
              <a:buSzPts val="1400"/>
              <a:buFont typeface="Barlow"/>
              <a:buNone/>
              <a:defRPr sz="1400" b="0" i="0" u="none" strike="noStrike" cap="none">
                <a:solidFill>
                  <a:schemeClr val="lt1"/>
                </a:solidFill>
                <a:latin typeface="Barlow"/>
                <a:ea typeface="Barlow"/>
                <a:cs typeface="Barlow"/>
                <a:sym typeface="Barlow"/>
              </a:defRPr>
            </a:lvl6pPr>
            <a:lvl7pPr marL="3200400" marR="0" lvl="6" indent="-317500" algn="ctr" rtl="0">
              <a:lnSpc>
                <a:spcPct val="100000"/>
              </a:lnSpc>
              <a:spcBef>
                <a:spcPts val="0"/>
              </a:spcBef>
              <a:spcAft>
                <a:spcPts val="0"/>
              </a:spcAft>
              <a:buClr>
                <a:schemeClr val="lt1"/>
              </a:buClr>
              <a:buSzPts val="1400"/>
              <a:buFont typeface="Barlow"/>
              <a:buNone/>
              <a:defRPr sz="1400" b="0" i="0" u="none" strike="noStrike" cap="none">
                <a:solidFill>
                  <a:schemeClr val="lt1"/>
                </a:solidFill>
                <a:latin typeface="Barlow"/>
                <a:ea typeface="Barlow"/>
                <a:cs typeface="Barlow"/>
                <a:sym typeface="Barlow"/>
              </a:defRPr>
            </a:lvl7pPr>
            <a:lvl8pPr marL="3657600" marR="0" lvl="7" indent="-317500" algn="ctr" rtl="0">
              <a:lnSpc>
                <a:spcPct val="100000"/>
              </a:lnSpc>
              <a:spcBef>
                <a:spcPts val="0"/>
              </a:spcBef>
              <a:spcAft>
                <a:spcPts val="0"/>
              </a:spcAft>
              <a:buClr>
                <a:schemeClr val="lt1"/>
              </a:buClr>
              <a:buSzPts val="1400"/>
              <a:buFont typeface="Barlow"/>
              <a:buNone/>
              <a:defRPr sz="1400" b="0" i="0" u="none" strike="noStrike" cap="none">
                <a:solidFill>
                  <a:schemeClr val="lt1"/>
                </a:solidFill>
                <a:latin typeface="Barlow"/>
                <a:ea typeface="Barlow"/>
                <a:cs typeface="Barlow"/>
                <a:sym typeface="Barlow"/>
              </a:defRPr>
            </a:lvl8pPr>
            <a:lvl9pPr marL="4114800" marR="0" lvl="8" indent="-317500" algn="ctr" rtl="0">
              <a:lnSpc>
                <a:spcPct val="100000"/>
              </a:lnSpc>
              <a:spcBef>
                <a:spcPts val="0"/>
              </a:spcBef>
              <a:spcAft>
                <a:spcPts val="0"/>
              </a:spcAft>
              <a:buClr>
                <a:schemeClr val="lt1"/>
              </a:buClr>
              <a:buSzPts val="1400"/>
              <a:buFont typeface="Barlow"/>
              <a:buNone/>
              <a:defRPr sz="1400" b="0" i="0" u="none" strike="noStrike" cap="none">
                <a:solidFill>
                  <a:schemeClr val="lt1"/>
                </a:solidFill>
                <a:latin typeface="Barlow"/>
                <a:ea typeface="Barlow"/>
                <a:cs typeface="Barlow"/>
                <a:sym typeface="Barlow"/>
              </a:defRPr>
            </a:lvl9pPr>
          </a:lstStyle>
          <a:p>
            <a:pPr marL="0" indent="0"/>
            <a:r>
              <a:rPr lang="en-US"/>
              <a:t>Born &amp; raised in the U.S.</a:t>
            </a:r>
          </a:p>
        </p:txBody>
      </p:sp>
      <p:pic>
        <p:nvPicPr>
          <p:cNvPr id="3" name="Graphic 2" descr="Butterfly with solid fill">
            <a:extLst>
              <a:ext uri="{FF2B5EF4-FFF2-40B4-BE49-F238E27FC236}">
                <a16:creationId xmlns:a16="http://schemas.microsoft.com/office/drawing/2014/main" id="{C38E746D-A761-34BD-20F9-8B092EAE56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70375" y="2448823"/>
            <a:ext cx="871268" cy="774221"/>
          </a:xfrm>
          <a:prstGeom prst="rect">
            <a:avLst/>
          </a:prstGeom>
        </p:spPr>
      </p:pic>
      <p:pic>
        <p:nvPicPr>
          <p:cNvPr id="5" name="Graphic 4" descr="Flower without stem with solid fill">
            <a:extLst>
              <a:ext uri="{FF2B5EF4-FFF2-40B4-BE49-F238E27FC236}">
                <a16:creationId xmlns:a16="http://schemas.microsoft.com/office/drawing/2014/main" id="{442A6AD3-C398-AF8B-77B8-4EC8D14B3E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3288" y="2419170"/>
            <a:ext cx="838919" cy="741872"/>
          </a:xfrm>
          <a:prstGeom prst="rect">
            <a:avLst/>
          </a:prstGeom>
        </p:spPr>
      </p:pic>
      <p:pic>
        <p:nvPicPr>
          <p:cNvPr id="13" name="Graphic 12" descr="Moustache with solid fill">
            <a:extLst>
              <a:ext uri="{FF2B5EF4-FFF2-40B4-BE49-F238E27FC236}">
                <a16:creationId xmlns:a16="http://schemas.microsoft.com/office/drawing/2014/main" id="{5AB10829-1ECD-130B-4704-1C7404EC8E3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72050" y="1580790"/>
            <a:ext cx="882051" cy="882051"/>
          </a:xfrm>
          <a:prstGeom prst="rect">
            <a:avLst/>
          </a:prstGeom>
        </p:spPr>
      </p:pic>
      <p:pic>
        <p:nvPicPr>
          <p:cNvPr id="14" name="Graphic 13" descr="Smiling with hearts face outline with solid fill">
            <a:extLst>
              <a:ext uri="{FF2B5EF4-FFF2-40B4-BE49-F238E27FC236}">
                <a16:creationId xmlns:a16="http://schemas.microsoft.com/office/drawing/2014/main" id="{5D05924F-FD4F-3283-2EE4-AC4F517EF77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56529" y="1551137"/>
            <a:ext cx="601693" cy="63404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03"/>
        <p:cNvGrpSpPr/>
        <p:nvPr/>
      </p:nvGrpSpPr>
      <p:grpSpPr>
        <a:xfrm>
          <a:off x="0" y="0"/>
          <a:ext cx="0" cy="0"/>
          <a:chOff x="0" y="0"/>
          <a:chExt cx="0" cy="0"/>
        </a:xfrm>
      </p:grpSpPr>
      <p:sp>
        <p:nvSpPr>
          <p:cNvPr id="8206" name="Google Shape;8206;p87"/>
          <p:cNvSpPr txBox="1">
            <a:spLocks noGrp="1"/>
          </p:cNvSpPr>
          <p:nvPr>
            <p:ph type="title"/>
          </p:nvPr>
        </p:nvSpPr>
        <p:spPr>
          <a:xfrm>
            <a:off x="299779" y="523191"/>
            <a:ext cx="8544441" cy="572700"/>
          </a:xfrm>
          <a:prstGeom prst="rect">
            <a:avLst/>
          </a:prstGeom>
        </p:spPr>
        <p:txBody>
          <a:bodyPr spcFirstLastPara="1" wrap="square" lIns="91425" tIns="91425" rIns="91425" bIns="91425" anchor="ctr" anchorCtr="0">
            <a:noAutofit/>
          </a:bodyPr>
          <a:lstStyle/>
          <a:p>
            <a:r>
              <a:rPr lang="en" sz="4400"/>
              <a:t>"What does it mean to be African?"</a:t>
            </a:r>
            <a:endParaRPr sz="4400"/>
          </a:p>
        </p:txBody>
      </p:sp>
      <p:sp>
        <p:nvSpPr>
          <p:cNvPr id="8207" name="Google Shape;8207;p87"/>
          <p:cNvSpPr txBox="1"/>
          <p:nvPr/>
        </p:nvSpPr>
        <p:spPr>
          <a:xfrm>
            <a:off x="7310564" y="1723116"/>
            <a:ext cx="1103700" cy="521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accent4"/>
                </a:solidFill>
                <a:latin typeface="Antonio"/>
                <a:ea typeface="Antonio"/>
                <a:cs typeface="Antonio"/>
                <a:sym typeface="Antonio"/>
              </a:rPr>
              <a:t>SHEIDA</a:t>
            </a:r>
            <a:endParaRPr lang="en" sz="2000" b="1">
              <a:solidFill>
                <a:schemeClr val="accent4"/>
              </a:solidFill>
              <a:latin typeface="Antonio"/>
              <a:ea typeface="Antonio"/>
              <a:cs typeface="Antonio"/>
            </a:endParaRPr>
          </a:p>
        </p:txBody>
      </p:sp>
      <p:sp>
        <p:nvSpPr>
          <p:cNvPr id="8208" name="Google Shape;8208;p87"/>
          <p:cNvSpPr txBox="1"/>
          <p:nvPr/>
        </p:nvSpPr>
        <p:spPr>
          <a:xfrm>
            <a:off x="7008006" y="3510265"/>
            <a:ext cx="1700413" cy="736103"/>
          </a:xfrm>
          <a:prstGeom prst="rect">
            <a:avLst/>
          </a:prstGeom>
          <a:noFill/>
          <a:ln>
            <a:noFill/>
          </a:ln>
        </p:spPr>
        <p:txBody>
          <a:bodyPr spcFirstLastPara="1" wrap="square" lIns="91425" tIns="91425" rIns="91425" bIns="91425" anchor="ctr" anchorCtr="0">
            <a:noAutofit/>
          </a:bodyPr>
          <a:lstStyle/>
          <a:p>
            <a:pPr algn="ctr"/>
            <a:r>
              <a:rPr lang="en">
                <a:solidFill>
                  <a:schemeClr val="lt1"/>
                </a:solidFill>
                <a:latin typeface="Barlow"/>
                <a:sym typeface="Barlow"/>
              </a:rPr>
              <a:t>"The idea of an ideal me inspires my African-ness"</a:t>
            </a:r>
            <a:endParaRPr lang="en-US">
              <a:solidFill>
                <a:schemeClr val="lt1"/>
              </a:solidFill>
            </a:endParaRPr>
          </a:p>
        </p:txBody>
      </p:sp>
      <p:sp>
        <p:nvSpPr>
          <p:cNvPr id="8209" name="Google Shape;8209;p87"/>
          <p:cNvSpPr/>
          <p:nvPr/>
        </p:nvSpPr>
        <p:spPr>
          <a:xfrm>
            <a:off x="7543367" y="2604727"/>
            <a:ext cx="638100" cy="638100"/>
          </a:xfrm>
          <a:prstGeom prst="ellipse">
            <a:avLst/>
          </a:prstGeom>
          <a:solidFill>
            <a:schemeClr val="dk2"/>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1500" b="1">
              <a:solidFill>
                <a:schemeClr val="accent2"/>
              </a:solidFill>
              <a:latin typeface="Antonio"/>
              <a:ea typeface="Antonio"/>
              <a:cs typeface="Antonio"/>
              <a:sym typeface="Antonio"/>
            </a:endParaRPr>
          </a:p>
        </p:txBody>
      </p:sp>
      <p:cxnSp>
        <p:nvCxnSpPr>
          <p:cNvPr id="8210" name="Google Shape;8210;p87"/>
          <p:cNvCxnSpPr>
            <a:cxnSpLocks/>
          </p:cNvCxnSpPr>
          <p:nvPr/>
        </p:nvCxnSpPr>
        <p:spPr>
          <a:xfrm flipH="1" flipV="1">
            <a:off x="7862416" y="2244127"/>
            <a:ext cx="2" cy="360511"/>
          </a:xfrm>
          <a:prstGeom prst="straightConnector1">
            <a:avLst/>
          </a:prstGeom>
          <a:noFill/>
          <a:ln w="19050" cap="flat" cmpd="sng">
            <a:solidFill>
              <a:schemeClr val="dk2"/>
            </a:solidFill>
            <a:prstDash val="solid"/>
            <a:round/>
            <a:headEnd type="none" w="med" len="med"/>
            <a:tailEnd type="oval" w="med" len="med"/>
          </a:ln>
        </p:spPr>
      </p:cxnSp>
      <p:sp>
        <p:nvSpPr>
          <p:cNvPr id="8211" name="Google Shape;8211;p87"/>
          <p:cNvSpPr txBox="1"/>
          <p:nvPr/>
        </p:nvSpPr>
        <p:spPr>
          <a:xfrm>
            <a:off x="2949234" y="1731521"/>
            <a:ext cx="1103700" cy="521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accent4"/>
                </a:solidFill>
                <a:latin typeface="Antonio"/>
                <a:ea typeface="Antonio"/>
                <a:cs typeface="Antonio"/>
                <a:sym typeface="Antonio"/>
              </a:rPr>
              <a:t>T'SEPO</a:t>
            </a:r>
            <a:endParaRPr sz="2000" b="1">
              <a:solidFill>
                <a:schemeClr val="accent4"/>
              </a:solidFill>
              <a:latin typeface="Antonio"/>
              <a:ea typeface="Antonio"/>
              <a:cs typeface="Antonio"/>
              <a:sym typeface="Antonio"/>
            </a:endParaRPr>
          </a:p>
        </p:txBody>
      </p:sp>
      <p:sp>
        <p:nvSpPr>
          <p:cNvPr id="8212" name="Google Shape;8212;p87"/>
          <p:cNvSpPr txBox="1"/>
          <p:nvPr/>
        </p:nvSpPr>
        <p:spPr>
          <a:xfrm>
            <a:off x="2360924" y="3510266"/>
            <a:ext cx="2305530" cy="761317"/>
          </a:xfrm>
          <a:prstGeom prst="rect">
            <a:avLst/>
          </a:prstGeom>
          <a:noFill/>
          <a:ln>
            <a:noFill/>
          </a:ln>
        </p:spPr>
        <p:txBody>
          <a:bodyPr spcFirstLastPara="1" wrap="square" lIns="91425" tIns="91425" rIns="91425" bIns="91425" anchor="ctr" anchorCtr="0">
            <a:noAutofit/>
          </a:bodyPr>
          <a:lstStyle/>
          <a:p>
            <a:pPr algn="ctr"/>
            <a:r>
              <a:rPr lang="en">
                <a:solidFill>
                  <a:schemeClr val="lt1"/>
                </a:solidFill>
                <a:latin typeface="Barlow"/>
                <a:sym typeface="Barlow"/>
              </a:rPr>
              <a:t>"That's a difficult question to answer. Being African is just a part of my identity"</a:t>
            </a:r>
            <a:endParaRPr lang="en-US">
              <a:solidFill>
                <a:schemeClr val="lt1"/>
              </a:solidFill>
            </a:endParaRPr>
          </a:p>
        </p:txBody>
      </p:sp>
      <p:sp>
        <p:nvSpPr>
          <p:cNvPr id="8213" name="Google Shape;8213;p87"/>
          <p:cNvSpPr/>
          <p:nvPr/>
        </p:nvSpPr>
        <p:spPr>
          <a:xfrm>
            <a:off x="3182036" y="2613132"/>
            <a:ext cx="638100" cy="638100"/>
          </a:xfrm>
          <a:prstGeom prst="ellipse">
            <a:avLst/>
          </a:prstGeom>
          <a:solidFill>
            <a:schemeClr val="dk2"/>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1500" b="1">
              <a:solidFill>
                <a:schemeClr val="accent2"/>
              </a:solidFill>
              <a:latin typeface="Antonio"/>
              <a:ea typeface="Antonio"/>
              <a:cs typeface="Antonio"/>
              <a:sym typeface="Antonio"/>
            </a:endParaRPr>
          </a:p>
        </p:txBody>
      </p:sp>
      <p:cxnSp>
        <p:nvCxnSpPr>
          <p:cNvPr id="8214" name="Google Shape;8214;p87"/>
          <p:cNvCxnSpPr>
            <a:cxnSpLocks/>
          </p:cNvCxnSpPr>
          <p:nvPr/>
        </p:nvCxnSpPr>
        <p:spPr>
          <a:xfrm flipH="1" flipV="1">
            <a:off x="3501086" y="2252532"/>
            <a:ext cx="2" cy="360511"/>
          </a:xfrm>
          <a:prstGeom prst="straightConnector1">
            <a:avLst/>
          </a:prstGeom>
          <a:noFill/>
          <a:ln w="19050" cap="flat" cmpd="sng">
            <a:solidFill>
              <a:schemeClr val="dk2"/>
            </a:solidFill>
            <a:prstDash val="solid"/>
            <a:round/>
            <a:headEnd type="none" w="med" len="med"/>
            <a:tailEnd type="oval" w="med" len="med"/>
          </a:ln>
        </p:spPr>
      </p:cxnSp>
      <p:sp>
        <p:nvSpPr>
          <p:cNvPr id="8215" name="Google Shape;8215;p87"/>
          <p:cNvSpPr txBox="1"/>
          <p:nvPr/>
        </p:nvSpPr>
        <p:spPr>
          <a:xfrm>
            <a:off x="5076111" y="1723117"/>
            <a:ext cx="1490302" cy="55471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accent4"/>
                </a:solidFill>
                <a:latin typeface="Antonio"/>
                <a:ea typeface="Antonio"/>
                <a:cs typeface="Antonio"/>
              </a:rPr>
              <a:t>THANDEKA</a:t>
            </a:r>
          </a:p>
        </p:txBody>
      </p:sp>
      <p:sp>
        <p:nvSpPr>
          <p:cNvPr id="8216" name="Google Shape;8216;p87"/>
          <p:cNvSpPr txBox="1"/>
          <p:nvPr/>
        </p:nvSpPr>
        <p:spPr>
          <a:xfrm>
            <a:off x="4832383" y="3510267"/>
            <a:ext cx="2070208" cy="736103"/>
          </a:xfrm>
          <a:prstGeom prst="rect">
            <a:avLst/>
          </a:prstGeom>
          <a:noFill/>
          <a:ln>
            <a:noFill/>
          </a:ln>
        </p:spPr>
        <p:txBody>
          <a:bodyPr spcFirstLastPara="1" wrap="square" lIns="91425" tIns="91425" rIns="91425" bIns="91425" anchor="ctr" anchorCtr="0">
            <a:noAutofit/>
          </a:bodyPr>
          <a:lstStyle/>
          <a:p>
            <a:pPr algn="ctr"/>
            <a:r>
              <a:rPr lang="en">
                <a:solidFill>
                  <a:schemeClr val="lt1"/>
                </a:solidFill>
                <a:latin typeface="Barlow"/>
                <a:sym typeface="Barlow"/>
              </a:rPr>
              <a:t>"If I had to pick one thing, to be African is to be a part of community"</a:t>
            </a:r>
            <a:endParaRPr lang="en-US">
              <a:solidFill>
                <a:schemeClr val="lt1"/>
              </a:solidFill>
            </a:endParaRPr>
          </a:p>
        </p:txBody>
      </p:sp>
      <p:sp>
        <p:nvSpPr>
          <p:cNvPr id="8217" name="Google Shape;8217;p87"/>
          <p:cNvSpPr/>
          <p:nvPr/>
        </p:nvSpPr>
        <p:spPr>
          <a:xfrm>
            <a:off x="5502214" y="2621536"/>
            <a:ext cx="638100" cy="638100"/>
          </a:xfrm>
          <a:prstGeom prst="ellipse">
            <a:avLst/>
          </a:prstGeom>
          <a:solidFill>
            <a:schemeClr val="dk2"/>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1500" b="1">
              <a:solidFill>
                <a:schemeClr val="accent2"/>
              </a:solidFill>
              <a:latin typeface="Antonio"/>
              <a:ea typeface="Antonio"/>
              <a:cs typeface="Antonio"/>
              <a:sym typeface="Antonio"/>
            </a:endParaRPr>
          </a:p>
        </p:txBody>
      </p:sp>
      <p:cxnSp>
        <p:nvCxnSpPr>
          <p:cNvPr id="8218" name="Google Shape;8218;p87"/>
          <p:cNvCxnSpPr>
            <a:cxnSpLocks/>
          </p:cNvCxnSpPr>
          <p:nvPr/>
        </p:nvCxnSpPr>
        <p:spPr>
          <a:xfrm flipH="1" flipV="1">
            <a:off x="5821265" y="2260936"/>
            <a:ext cx="2" cy="360511"/>
          </a:xfrm>
          <a:prstGeom prst="straightConnector1">
            <a:avLst/>
          </a:prstGeom>
          <a:noFill/>
          <a:ln w="19050" cap="flat" cmpd="sng">
            <a:solidFill>
              <a:schemeClr val="dk2"/>
            </a:solidFill>
            <a:prstDash val="solid"/>
            <a:round/>
            <a:headEnd type="none" w="med" len="med"/>
            <a:tailEnd type="oval" w="med" len="med"/>
          </a:ln>
        </p:spPr>
      </p:cxnSp>
      <p:sp>
        <p:nvSpPr>
          <p:cNvPr id="8219" name="Google Shape;8219;p87"/>
          <p:cNvSpPr txBox="1"/>
          <p:nvPr/>
        </p:nvSpPr>
        <p:spPr>
          <a:xfrm>
            <a:off x="639142" y="1706307"/>
            <a:ext cx="1103700" cy="521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accent4"/>
                </a:solidFill>
                <a:latin typeface="Antonio"/>
                <a:ea typeface="Antonio"/>
                <a:cs typeface="Antonio"/>
                <a:sym typeface="Antonio"/>
              </a:rPr>
              <a:t>NATE</a:t>
            </a:r>
            <a:endParaRPr lang="en" sz="2000" b="1">
              <a:solidFill>
                <a:schemeClr val="accent4"/>
              </a:solidFill>
              <a:latin typeface="Antonio"/>
              <a:ea typeface="Antonio"/>
              <a:cs typeface="Antonio"/>
            </a:endParaRPr>
          </a:p>
        </p:txBody>
      </p:sp>
      <p:sp>
        <p:nvSpPr>
          <p:cNvPr id="8220" name="Google Shape;8220;p87"/>
          <p:cNvSpPr txBox="1"/>
          <p:nvPr/>
        </p:nvSpPr>
        <p:spPr>
          <a:xfrm>
            <a:off x="403819" y="3510266"/>
            <a:ext cx="1750839" cy="534398"/>
          </a:xfrm>
          <a:prstGeom prst="rect">
            <a:avLst/>
          </a:prstGeom>
          <a:noFill/>
          <a:ln>
            <a:noFill/>
          </a:ln>
        </p:spPr>
        <p:txBody>
          <a:bodyPr spcFirstLastPara="1" wrap="square" lIns="91425" tIns="91425" rIns="91425" bIns="91425" anchor="ctr" anchorCtr="0">
            <a:noAutofit/>
          </a:bodyPr>
          <a:lstStyle/>
          <a:p>
            <a:pPr algn="ctr"/>
            <a:r>
              <a:rPr lang="en">
                <a:solidFill>
                  <a:schemeClr val="lt1"/>
                </a:solidFill>
                <a:latin typeface="Barlow"/>
                <a:ea typeface="Barlow"/>
                <a:cs typeface="Barlow"/>
              </a:rPr>
              <a:t>"Experiencing the culture first hand"</a:t>
            </a:r>
          </a:p>
        </p:txBody>
      </p:sp>
      <p:sp>
        <p:nvSpPr>
          <p:cNvPr id="8221" name="Google Shape;8221;p87"/>
          <p:cNvSpPr/>
          <p:nvPr/>
        </p:nvSpPr>
        <p:spPr>
          <a:xfrm>
            <a:off x="871944" y="2587918"/>
            <a:ext cx="638100" cy="638100"/>
          </a:xfrm>
          <a:prstGeom prst="ellipse">
            <a:avLst/>
          </a:prstGeom>
          <a:solidFill>
            <a:schemeClr val="dk2"/>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1500" b="1">
              <a:solidFill>
                <a:schemeClr val="accent2"/>
              </a:solidFill>
              <a:latin typeface="Antonio"/>
              <a:ea typeface="Antonio"/>
              <a:cs typeface="Antonio"/>
              <a:sym typeface="Antonio"/>
            </a:endParaRPr>
          </a:p>
        </p:txBody>
      </p:sp>
      <p:cxnSp>
        <p:nvCxnSpPr>
          <p:cNvPr id="8222" name="Google Shape;8222;p87"/>
          <p:cNvCxnSpPr>
            <a:cxnSpLocks/>
          </p:cNvCxnSpPr>
          <p:nvPr/>
        </p:nvCxnSpPr>
        <p:spPr>
          <a:xfrm flipH="1" flipV="1">
            <a:off x="1190994" y="2227318"/>
            <a:ext cx="2" cy="360511"/>
          </a:xfrm>
          <a:prstGeom prst="straightConnector1">
            <a:avLst/>
          </a:prstGeom>
          <a:noFill/>
          <a:ln w="19050" cap="flat" cmpd="sng">
            <a:solidFill>
              <a:schemeClr val="dk2"/>
            </a:solidFill>
            <a:prstDash val="solid"/>
            <a:round/>
            <a:headEnd type="none" w="med" len="med"/>
            <a:tailEnd type="oval" w="med" len="med"/>
          </a:ln>
        </p:spPr>
      </p:cxnSp>
      <p:cxnSp>
        <p:nvCxnSpPr>
          <p:cNvPr id="8225" name="Google Shape;8225;p87"/>
          <p:cNvCxnSpPr/>
          <p:nvPr/>
        </p:nvCxnSpPr>
        <p:spPr>
          <a:xfrm flipH="1">
            <a:off x="1128960" y="1406181"/>
            <a:ext cx="6644653" cy="291646"/>
          </a:xfrm>
          <a:prstGeom prst="bentConnector2">
            <a:avLst/>
          </a:prstGeom>
          <a:noFill/>
          <a:ln w="19050" cap="flat" cmpd="sng">
            <a:solidFill>
              <a:schemeClr val="dk2"/>
            </a:solidFill>
            <a:prstDash val="solid"/>
            <a:round/>
            <a:headEnd type="none" w="med" len="med"/>
            <a:tailEnd type="none" w="med" len="med"/>
          </a:ln>
        </p:spPr>
      </p:cxnSp>
      <p:pic>
        <p:nvPicPr>
          <p:cNvPr id="3" name="Graphic 2" descr="Butterfly with solid fill">
            <a:extLst>
              <a:ext uri="{FF2B5EF4-FFF2-40B4-BE49-F238E27FC236}">
                <a16:creationId xmlns:a16="http://schemas.microsoft.com/office/drawing/2014/main" id="{A2136F84-1138-76D4-CDAB-70B7A1FC428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98243" y="2632134"/>
            <a:ext cx="644825" cy="623259"/>
          </a:xfrm>
          <a:prstGeom prst="rect">
            <a:avLst/>
          </a:prstGeom>
        </p:spPr>
      </p:pic>
      <p:pic>
        <p:nvPicPr>
          <p:cNvPr id="5" name="Graphic 4" descr="Flower without stem with solid fill">
            <a:extLst>
              <a:ext uri="{FF2B5EF4-FFF2-40B4-BE49-F238E27FC236}">
                <a16:creationId xmlns:a16="http://schemas.microsoft.com/office/drawing/2014/main" id="{D06B809A-003D-26C4-3070-8B96D1F8A28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19288" y="2656397"/>
            <a:ext cx="612476" cy="536995"/>
          </a:xfrm>
          <a:prstGeom prst="rect">
            <a:avLst/>
          </a:prstGeom>
        </p:spPr>
      </p:pic>
      <p:pic>
        <p:nvPicPr>
          <p:cNvPr id="7" name="Graphic 6" descr="Moustache with solid fill">
            <a:extLst>
              <a:ext uri="{FF2B5EF4-FFF2-40B4-BE49-F238E27FC236}">
                <a16:creationId xmlns:a16="http://schemas.microsoft.com/office/drawing/2014/main" id="{EF3F2CEC-A3FD-FBEC-6A2E-22CD781D5A1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74503" y="2605177"/>
            <a:ext cx="634042" cy="644825"/>
          </a:xfrm>
          <a:prstGeom prst="rect">
            <a:avLst/>
          </a:prstGeom>
        </p:spPr>
      </p:pic>
      <p:pic>
        <p:nvPicPr>
          <p:cNvPr id="9" name="Graphic 8" descr="Smiling with hearts face outline with solid fill">
            <a:extLst>
              <a:ext uri="{FF2B5EF4-FFF2-40B4-BE49-F238E27FC236}">
                <a16:creationId xmlns:a16="http://schemas.microsoft.com/office/drawing/2014/main" id="{F2A8A5F8-5E78-0FE4-3A1C-10AE1D21F3F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648935" y="2672571"/>
            <a:ext cx="429165" cy="472297"/>
          </a:xfrm>
          <a:prstGeom prst="rect">
            <a:avLst/>
          </a:prstGeom>
        </p:spPr>
      </p:pic>
      <p:cxnSp>
        <p:nvCxnSpPr>
          <p:cNvPr id="19" name="Google Shape;8225;p87">
            <a:extLst>
              <a:ext uri="{FF2B5EF4-FFF2-40B4-BE49-F238E27FC236}">
                <a16:creationId xmlns:a16="http://schemas.microsoft.com/office/drawing/2014/main" id="{60745A1B-4F3A-B13C-B30B-0FDE697FD7B8}"/>
              </a:ext>
            </a:extLst>
          </p:cNvPr>
          <p:cNvCxnSpPr>
            <a:cxnSpLocks/>
          </p:cNvCxnSpPr>
          <p:nvPr/>
        </p:nvCxnSpPr>
        <p:spPr>
          <a:xfrm>
            <a:off x="7202112" y="1406180"/>
            <a:ext cx="793252" cy="291646"/>
          </a:xfrm>
          <a:prstGeom prst="bentConnector2">
            <a:avLst/>
          </a:prstGeom>
          <a:noFill/>
          <a:ln w="19050" cap="flat" cmpd="sng">
            <a:solidFill>
              <a:schemeClr val="dk2"/>
            </a:solidFill>
            <a:prstDash val="solid"/>
            <a:round/>
            <a:headEnd type="none" w="med" len="med"/>
            <a:tailEnd type="none" w="med" len="med"/>
          </a:ln>
        </p:spPr>
      </p:cxnSp>
      <p:pic>
        <p:nvPicPr>
          <p:cNvPr id="2" name="1_What does it mean to be African">
            <a:hlinkClick r:id="" action="ppaction://media"/>
            <a:extLst>
              <a:ext uri="{FF2B5EF4-FFF2-40B4-BE49-F238E27FC236}">
                <a16:creationId xmlns:a16="http://schemas.microsoft.com/office/drawing/2014/main" id="{E09354DC-0B00-C267-D8F3-40F9122D079C}"/>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298824" y="4240492"/>
            <a:ext cx="570567" cy="52854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73"/>
        <p:cNvGrpSpPr/>
        <p:nvPr/>
      </p:nvGrpSpPr>
      <p:grpSpPr>
        <a:xfrm>
          <a:off x="0" y="0"/>
          <a:ext cx="0" cy="0"/>
          <a:chOff x="0" y="0"/>
          <a:chExt cx="0" cy="0"/>
        </a:xfrm>
      </p:grpSpPr>
      <p:sp>
        <p:nvSpPr>
          <p:cNvPr id="8274" name="Google Shape;8274;p88"/>
          <p:cNvSpPr/>
          <p:nvPr/>
        </p:nvSpPr>
        <p:spPr>
          <a:xfrm>
            <a:off x="0" y="593900"/>
            <a:ext cx="2286274" cy="4549608"/>
          </a:xfrm>
          <a:custGeom>
            <a:avLst/>
            <a:gdLst/>
            <a:ahLst/>
            <a:cxnLst/>
            <a:rect l="l" t="t" r="r" b="b"/>
            <a:pathLst>
              <a:path w="10764" h="21420" extrusionOk="0">
                <a:moveTo>
                  <a:pt x="0" y="1"/>
                </a:moveTo>
                <a:lnTo>
                  <a:pt x="0" y="16523"/>
                </a:lnTo>
                <a:cubicBezTo>
                  <a:pt x="300" y="16628"/>
                  <a:pt x="890" y="16674"/>
                  <a:pt x="890" y="16674"/>
                </a:cubicBezTo>
                <a:cubicBezTo>
                  <a:pt x="890" y="16674"/>
                  <a:pt x="725" y="18355"/>
                  <a:pt x="0" y="20478"/>
                </a:cubicBezTo>
                <a:lnTo>
                  <a:pt x="0" y="21419"/>
                </a:lnTo>
                <a:lnTo>
                  <a:pt x="6593" y="21419"/>
                </a:lnTo>
                <a:lnTo>
                  <a:pt x="5956" y="20545"/>
                </a:lnTo>
                <a:lnTo>
                  <a:pt x="6018" y="19603"/>
                </a:lnTo>
                <a:lnTo>
                  <a:pt x="6396" y="18868"/>
                </a:lnTo>
                <a:cubicBezTo>
                  <a:pt x="6396" y="18868"/>
                  <a:pt x="7328" y="19256"/>
                  <a:pt x="8714" y="19370"/>
                </a:cubicBezTo>
                <a:cubicBezTo>
                  <a:pt x="8714" y="19370"/>
                  <a:pt x="8714" y="19370"/>
                  <a:pt x="8715" y="19370"/>
                </a:cubicBezTo>
                <a:cubicBezTo>
                  <a:pt x="8735" y="19370"/>
                  <a:pt x="9276" y="19365"/>
                  <a:pt x="9676" y="18868"/>
                </a:cubicBezTo>
                <a:cubicBezTo>
                  <a:pt x="9889" y="18604"/>
                  <a:pt x="9671" y="18118"/>
                  <a:pt x="9676" y="17854"/>
                </a:cubicBezTo>
                <a:cubicBezTo>
                  <a:pt x="9688" y="17590"/>
                  <a:pt x="9936" y="17497"/>
                  <a:pt x="9936" y="17497"/>
                </a:cubicBezTo>
                <a:cubicBezTo>
                  <a:pt x="9936" y="17497"/>
                  <a:pt x="9951" y="17499"/>
                  <a:pt x="9978" y="17499"/>
                </a:cubicBezTo>
                <a:cubicBezTo>
                  <a:pt x="10051" y="17499"/>
                  <a:pt x="10208" y="17483"/>
                  <a:pt x="10386" y="17362"/>
                </a:cubicBezTo>
                <a:cubicBezTo>
                  <a:pt x="10624" y="17202"/>
                  <a:pt x="10495" y="16726"/>
                  <a:pt x="10049" y="16726"/>
                </a:cubicBezTo>
                <a:cubicBezTo>
                  <a:pt x="10049" y="16726"/>
                  <a:pt x="10531" y="16399"/>
                  <a:pt x="10644" y="16131"/>
                </a:cubicBezTo>
                <a:cubicBezTo>
                  <a:pt x="10763" y="15862"/>
                  <a:pt x="10220" y="15847"/>
                  <a:pt x="10142" y="15272"/>
                </a:cubicBezTo>
                <a:cubicBezTo>
                  <a:pt x="10142" y="15272"/>
                  <a:pt x="10670" y="15164"/>
                  <a:pt x="10706" y="14718"/>
                </a:cubicBezTo>
                <a:cubicBezTo>
                  <a:pt x="10748" y="14278"/>
                  <a:pt x="9796" y="14113"/>
                  <a:pt x="9657" y="12984"/>
                </a:cubicBezTo>
                <a:cubicBezTo>
                  <a:pt x="9657" y="12984"/>
                  <a:pt x="9827" y="12953"/>
                  <a:pt x="9982" y="12767"/>
                </a:cubicBezTo>
                <a:lnTo>
                  <a:pt x="9982" y="12767"/>
                </a:lnTo>
                <a:cubicBezTo>
                  <a:pt x="9982" y="12767"/>
                  <a:pt x="9827" y="12902"/>
                  <a:pt x="9655" y="12902"/>
                </a:cubicBezTo>
                <a:cubicBezTo>
                  <a:pt x="9652" y="12902"/>
                  <a:pt x="9648" y="12902"/>
                  <a:pt x="9645" y="12902"/>
                </a:cubicBezTo>
                <a:cubicBezTo>
                  <a:pt x="9645" y="12902"/>
                  <a:pt x="9703" y="12804"/>
                  <a:pt x="9703" y="12705"/>
                </a:cubicBezTo>
                <a:cubicBezTo>
                  <a:pt x="9703" y="12601"/>
                  <a:pt x="9630" y="12529"/>
                  <a:pt x="9640" y="12446"/>
                </a:cubicBezTo>
                <a:cubicBezTo>
                  <a:pt x="9645" y="12363"/>
                  <a:pt x="9817" y="11287"/>
                  <a:pt x="9693" y="10853"/>
                </a:cubicBezTo>
                <a:cubicBezTo>
                  <a:pt x="9568" y="10418"/>
                  <a:pt x="9299" y="9869"/>
                  <a:pt x="8905" y="9580"/>
                </a:cubicBezTo>
                <a:cubicBezTo>
                  <a:pt x="8905" y="9580"/>
                  <a:pt x="9361" y="7908"/>
                  <a:pt x="8756" y="7137"/>
                </a:cubicBezTo>
                <a:cubicBezTo>
                  <a:pt x="8756" y="7137"/>
                  <a:pt x="9703" y="6160"/>
                  <a:pt x="8973" y="5290"/>
                </a:cubicBezTo>
                <a:cubicBezTo>
                  <a:pt x="8973" y="5290"/>
                  <a:pt x="9036" y="4839"/>
                  <a:pt x="8709" y="4808"/>
                </a:cubicBezTo>
                <a:cubicBezTo>
                  <a:pt x="8709" y="4808"/>
                  <a:pt x="9067" y="3707"/>
                  <a:pt x="8181" y="3504"/>
                </a:cubicBezTo>
                <a:cubicBezTo>
                  <a:pt x="8024" y="3469"/>
                  <a:pt x="7882" y="3454"/>
                  <a:pt x="7755" y="3454"/>
                </a:cubicBezTo>
                <a:cubicBezTo>
                  <a:pt x="7166" y="3454"/>
                  <a:pt x="6893" y="3769"/>
                  <a:pt x="6893" y="3769"/>
                </a:cubicBezTo>
                <a:cubicBezTo>
                  <a:pt x="6893" y="3769"/>
                  <a:pt x="7094" y="2475"/>
                  <a:pt x="7053" y="2226"/>
                </a:cubicBezTo>
                <a:cubicBezTo>
                  <a:pt x="7022" y="2040"/>
                  <a:pt x="4078" y="560"/>
                  <a:pt x="20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5" name="Google Shape;8275;p88"/>
          <p:cNvSpPr txBox="1">
            <a:spLocks noGrp="1"/>
          </p:cNvSpPr>
          <p:nvPr>
            <p:ph type="title"/>
          </p:nvPr>
        </p:nvSpPr>
        <p:spPr>
          <a:xfrm>
            <a:off x="484676" y="514787"/>
            <a:ext cx="8737742" cy="581104"/>
          </a:xfrm>
          <a:prstGeom prst="rect">
            <a:avLst/>
          </a:prstGeom>
        </p:spPr>
        <p:txBody>
          <a:bodyPr spcFirstLastPara="1" wrap="square" lIns="91425" tIns="91425" rIns="91425" bIns="91425" anchor="ctr" anchorCtr="0">
            <a:noAutofit/>
          </a:bodyPr>
          <a:lstStyle/>
          <a:p>
            <a:pPr algn="l"/>
            <a:r>
              <a:rPr lang="en" sz="4400"/>
              <a:t>Characteristics of the African</a:t>
            </a:r>
            <a:endParaRPr sz="4400"/>
          </a:p>
        </p:txBody>
      </p:sp>
      <p:sp>
        <p:nvSpPr>
          <p:cNvPr id="8276" name="Google Shape;8276;p88"/>
          <p:cNvSpPr txBox="1"/>
          <p:nvPr/>
        </p:nvSpPr>
        <p:spPr>
          <a:xfrm>
            <a:off x="1939342" y="2568978"/>
            <a:ext cx="2220000" cy="926100"/>
          </a:xfrm>
          <a:prstGeom prst="rect">
            <a:avLst/>
          </a:prstGeom>
          <a:noFill/>
          <a:ln>
            <a:noFill/>
          </a:ln>
        </p:spPr>
        <p:txBody>
          <a:bodyPr spcFirstLastPara="1" wrap="square" lIns="91425" tIns="91425" rIns="91425" bIns="91425" anchor="ctr" anchorCtr="0">
            <a:noAutofit/>
          </a:bodyPr>
          <a:lstStyle/>
          <a:p>
            <a:pPr algn="ctr"/>
            <a:r>
              <a:rPr lang="en" sz="2000" b="1">
                <a:solidFill>
                  <a:schemeClr val="accent4"/>
                </a:solidFill>
                <a:latin typeface="Antonio"/>
                <a:sym typeface="Antonio"/>
              </a:rPr>
              <a:t>Common Features</a:t>
            </a:r>
            <a:endParaRPr lang="en-US"/>
          </a:p>
        </p:txBody>
      </p:sp>
      <p:sp>
        <p:nvSpPr>
          <p:cNvPr id="8278" name="Google Shape;8278;p88"/>
          <p:cNvSpPr txBox="1"/>
          <p:nvPr/>
        </p:nvSpPr>
        <p:spPr>
          <a:xfrm>
            <a:off x="5388732" y="1657065"/>
            <a:ext cx="2043900" cy="521100"/>
          </a:xfrm>
          <a:prstGeom prst="rect">
            <a:avLst/>
          </a:prstGeom>
          <a:noFill/>
          <a:ln>
            <a:noFill/>
          </a:ln>
        </p:spPr>
        <p:txBody>
          <a:bodyPr spcFirstLastPara="1" wrap="square" lIns="91425" tIns="91425" rIns="91425" bIns="91425" anchor="ctr" anchorCtr="0">
            <a:noAutofit/>
          </a:bodyPr>
          <a:lstStyle/>
          <a:p>
            <a:pPr marL="0" lvl="0" indent="0" algn="l" rtl="0">
              <a:lnSpc>
                <a:spcPct val="120000"/>
              </a:lnSpc>
              <a:spcBef>
                <a:spcPts val="0"/>
              </a:spcBef>
              <a:spcAft>
                <a:spcPts val="400"/>
              </a:spcAft>
              <a:buNone/>
            </a:pPr>
            <a:r>
              <a:rPr lang="en" sz="2000" b="1">
                <a:solidFill>
                  <a:schemeClr val="accent4"/>
                </a:solidFill>
                <a:latin typeface="Antonio"/>
                <a:ea typeface="Antonio"/>
                <a:cs typeface="Antonio"/>
              </a:rPr>
              <a:t>Culture</a:t>
            </a:r>
          </a:p>
        </p:txBody>
      </p:sp>
      <p:sp>
        <p:nvSpPr>
          <p:cNvPr id="8281" name="Google Shape;8281;p88"/>
          <p:cNvSpPr txBox="1"/>
          <p:nvPr/>
        </p:nvSpPr>
        <p:spPr>
          <a:xfrm>
            <a:off x="5388732" y="2428701"/>
            <a:ext cx="2043900" cy="521100"/>
          </a:xfrm>
          <a:prstGeom prst="rect">
            <a:avLst/>
          </a:prstGeom>
          <a:noFill/>
          <a:ln>
            <a:noFill/>
          </a:ln>
        </p:spPr>
        <p:txBody>
          <a:bodyPr spcFirstLastPara="1" wrap="square" lIns="91425" tIns="91425" rIns="91425" bIns="91425" anchor="ctr" anchorCtr="0">
            <a:noAutofit/>
          </a:bodyPr>
          <a:lstStyle/>
          <a:p>
            <a:pPr marL="0" lvl="0" indent="0" algn="l" rtl="0">
              <a:lnSpc>
                <a:spcPct val="120000"/>
              </a:lnSpc>
              <a:spcBef>
                <a:spcPts val="0"/>
              </a:spcBef>
              <a:spcAft>
                <a:spcPts val="400"/>
              </a:spcAft>
              <a:buNone/>
            </a:pPr>
            <a:r>
              <a:rPr lang="en" sz="2000" b="1">
                <a:solidFill>
                  <a:schemeClr val="accent4"/>
                </a:solidFill>
                <a:latin typeface="Antonio"/>
                <a:ea typeface="Antonio"/>
                <a:cs typeface="Antonio"/>
                <a:sym typeface="Antonio"/>
              </a:rPr>
              <a:t>Identity</a:t>
            </a:r>
            <a:endParaRPr lang="en" sz="2000" b="1">
              <a:solidFill>
                <a:schemeClr val="accent4"/>
              </a:solidFill>
              <a:latin typeface="Antonio"/>
              <a:ea typeface="Antonio"/>
              <a:cs typeface="Antonio"/>
            </a:endParaRPr>
          </a:p>
        </p:txBody>
      </p:sp>
      <p:sp>
        <p:nvSpPr>
          <p:cNvPr id="8284" name="Google Shape;8284;p88"/>
          <p:cNvSpPr txBox="1"/>
          <p:nvPr/>
        </p:nvSpPr>
        <p:spPr>
          <a:xfrm>
            <a:off x="5388732" y="3082677"/>
            <a:ext cx="2043900" cy="521100"/>
          </a:xfrm>
          <a:prstGeom prst="rect">
            <a:avLst/>
          </a:prstGeom>
          <a:noFill/>
          <a:ln>
            <a:noFill/>
          </a:ln>
        </p:spPr>
        <p:txBody>
          <a:bodyPr spcFirstLastPara="1" wrap="square" lIns="91425" tIns="91425" rIns="91425" bIns="91425" anchor="ctr" anchorCtr="0">
            <a:noAutofit/>
          </a:bodyPr>
          <a:lstStyle/>
          <a:p>
            <a:pPr marL="0" lvl="0" indent="0" algn="l" rtl="0">
              <a:lnSpc>
                <a:spcPct val="120000"/>
              </a:lnSpc>
              <a:spcBef>
                <a:spcPts val="0"/>
              </a:spcBef>
              <a:spcAft>
                <a:spcPts val="400"/>
              </a:spcAft>
              <a:buNone/>
            </a:pPr>
            <a:r>
              <a:rPr lang="en" sz="2000" b="1">
                <a:solidFill>
                  <a:schemeClr val="accent4"/>
                </a:solidFill>
                <a:latin typeface="Antonio"/>
                <a:ea typeface="Antonio"/>
                <a:cs typeface="Antonio"/>
                <a:sym typeface="Antonio"/>
              </a:rPr>
              <a:t>Community</a:t>
            </a:r>
            <a:endParaRPr lang="en" sz="2000" b="1">
              <a:solidFill>
                <a:schemeClr val="accent4"/>
              </a:solidFill>
              <a:latin typeface="Antonio"/>
              <a:ea typeface="Antonio"/>
              <a:cs typeface="Antonio"/>
            </a:endParaRPr>
          </a:p>
        </p:txBody>
      </p:sp>
      <p:cxnSp>
        <p:nvCxnSpPr>
          <p:cNvPr id="8286" name="Google Shape;8286;p88"/>
          <p:cNvCxnSpPr>
            <a:cxnSpLocks/>
          </p:cNvCxnSpPr>
          <p:nvPr/>
        </p:nvCxnSpPr>
        <p:spPr>
          <a:xfrm flipV="1">
            <a:off x="3966041" y="1806529"/>
            <a:ext cx="1320750" cy="1233904"/>
          </a:xfrm>
          <a:prstGeom prst="bentConnector3">
            <a:avLst>
              <a:gd name="adj1" fmla="val 49996"/>
            </a:avLst>
          </a:prstGeom>
          <a:noFill/>
          <a:ln w="19050" cap="flat" cmpd="sng">
            <a:solidFill>
              <a:schemeClr val="dk2"/>
            </a:solidFill>
            <a:prstDash val="solid"/>
            <a:round/>
            <a:headEnd type="none" w="med" len="med"/>
            <a:tailEnd type="oval" w="med" len="med"/>
          </a:ln>
        </p:spPr>
      </p:cxnSp>
      <p:cxnSp>
        <p:nvCxnSpPr>
          <p:cNvPr id="8287" name="Google Shape;8287;p88"/>
          <p:cNvCxnSpPr>
            <a:cxnSpLocks/>
          </p:cNvCxnSpPr>
          <p:nvPr/>
        </p:nvCxnSpPr>
        <p:spPr>
          <a:xfrm>
            <a:off x="3966041" y="3032029"/>
            <a:ext cx="1320749" cy="1074220"/>
          </a:xfrm>
          <a:prstGeom prst="bentConnector3">
            <a:avLst>
              <a:gd name="adj1" fmla="val 49996"/>
            </a:avLst>
          </a:prstGeom>
          <a:noFill/>
          <a:ln w="19050" cap="flat" cmpd="sng">
            <a:solidFill>
              <a:schemeClr val="dk2"/>
            </a:solidFill>
            <a:prstDash val="solid"/>
            <a:round/>
            <a:headEnd type="none" w="med" len="med"/>
            <a:tailEnd type="oval" w="med" len="med"/>
          </a:ln>
        </p:spPr>
      </p:cxnSp>
      <p:sp>
        <p:nvSpPr>
          <p:cNvPr id="2" name="Google Shape;8284;p88">
            <a:extLst>
              <a:ext uri="{FF2B5EF4-FFF2-40B4-BE49-F238E27FC236}">
                <a16:creationId xmlns:a16="http://schemas.microsoft.com/office/drawing/2014/main" id="{7617B4D8-3B0A-1452-F0F8-91C91653FF7D}"/>
              </a:ext>
            </a:extLst>
          </p:cNvPr>
          <p:cNvSpPr txBox="1"/>
          <p:nvPr/>
        </p:nvSpPr>
        <p:spPr>
          <a:xfrm>
            <a:off x="5388732" y="3855883"/>
            <a:ext cx="2043900" cy="521100"/>
          </a:xfrm>
          <a:prstGeom prst="rect">
            <a:avLst/>
          </a:prstGeom>
          <a:noFill/>
          <a:ln>
            <a:noFill/>
          </a:ln>
        </p:spPr>
        <p:txBody>
          <a:bodyPr spcFirstLastPara="1" wrap="square" lIns="91425" tIns="91425" rIns="91425" bIns="91425" anchor="ctr" anchorCtr="0">
            <a:noAutofit/>
          </a:bodyPr>
          <a:lstStyle/>
          <a:p>
            <a:pPr marL="0" lvl="0" indent="0" algn="l" rtl="0">
              <a:lnSpc>
                <a:spcPct val="120000"/>
              </a:lnSpc>
              <a:spcBef>
                <a:spcPts val="0"/>
              </a:spcBef>
              <a:spcAft>
                <a:spcPts val="400"/>
              </a:spcAft>
              <a:buNone/>
            </a:pPr>
            <a:r>
              <a:rPr lang="en" sz="2000" b="1">
                <a:solidFill>
                  <a:schemeClr val="accent4"/>
                </a:solidFill>
                <a:latin typeface="Antonio"/>
                <a:ea typeface="Antonio"/>
                <a:cs typeface="Antonio"/>
              </a:rPr>
              <a:t>Blackness</a:t>
            </a:r>
          </a:p>
        </p:txBody>
      </p:sp>
      <p:cxnSp>
        <p:nvCxnSpPr>
          <p:cNvPr id="3" name="Google Shape;8286;p88">
            <a:extLst>
              <a:ext uri="{FF2B5EF4-FFF2-40B4-BE49-F238E27FC236}">
                <a16:creationId xmlns:a16="http://schemas.microsoft.com/office/drawing/2014/main" id="{AB8B4968-BFC6-E349-C48A-A5709F21540F}"/>
              </a:ext>
            </a:extLst>
          </p:cNvPr>
          <p:cNvCxnSpPr>
            <a:cxnSpLocks/>
          </p:cNvCxnSpPr>
          <p:nvPr/>
        </p:nvCxnSpPr>
        <p:spPr>
          <a:xfrm flipV="1">
            <a:off x="4268599" y="2646968"/>
            <a:ext cx="1035000" cy="393464"/>
          </a:xfrm>
          <a:prstGeom prst="bentConnector3">
            <a:avLst>
              <a:gd name="adj1" fmla="val 49996"/>
            </a:avLst>
          </a:prstGeom>
          <a:noFill/>
          <a:ln w="19050" cap="flat" cmpd="sng">
            <a:solidFill>
              <a:schemeClr val="dk2"/>
            </a:solidFill>
            <a:prstDash val="solid"/>
            <a:round/>
            <a:headEnd type="none" w="med" len="med"/>
            <a:tailEnd type="oval" w="med" len="med"/>
          </a:ln>
        </p:spPr>
      </p:cxnSp>
      <p:cxnSp>
        <p:nvCxnSpPr>
          <p:cNvPr id="4" name="Google Shape;8287;p88">
            <a:extLst>
              <a:ext uri="{FF2B5EF4-FFF2-40B4-BE49-F238E27FC236}">
                <a16:creationId xmlns:a16="http://schemas.microsoft.com/office/drawing/2014/main" id="{172DD96E-1669-45EE-9C91-1D7EA3EA7A59}"/>
              </a:ext>
            </a:extLst>
          </p:cNvPr>
          <p:cNvCxnSpPr>
            <a:cxnSpLocks/>
          </p:cNvCxnSpPr>
          <p:nvPr/>
        </p:nvCxnSpPr>
        <p:spPr>
          <a:xfrm>
            <a:off x="4260194" y="3032028"/>
            <a:ext cx="1043405" cy="368250"/>
          </a:xfrm>
          <a:prstGeom prst="bentConnector3">
            <a:avLst>
              <a:gd name="adj1" fmla="val 49996"/>
            </a:avLst>
          </a:prstGeom>
          <a:noFill/>
          <a:ln w="19050" cap="flat" cmpd="sng">
            <a:solidFill>
              <a:schemeClr val="dk2"/>
            </a:solidFill>
            <a:prstDash val="solid"/>
            <a:round/>
            <a:headEnd type="none" w="med" len="med"/>
            <a:tailEnd type="oval"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274"/>
                                        </p:tgtEl>
                                        <p:attrNameLst>
                                          <p:attrName>style.visibility</p:attrName>
                                        </p:attrNameLst>
                                      </p:cBhvr>
                                      <p:to>
                                        <p:strVal val="visible"/>
                                      </p:to>
                                    </p:set>
                                    <p:anim calcmode="lin" valueType="num">
                                      <p:cBhvr additive="base">
                                        <p:cTn id="7" dur="800"/>
                                        <p:tgtEl>
                                          <p:spTgt spid="827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95"/>
        <p:cNvGrpSpPr/>
        <p:nvPr/>
      </p:nvGrpSpPr>
      <p:grpSpPr>
        <a:xfrm>
          <a:off x="0" y="0"/>
          <a:ext cx="0" cy="0"/>
          <a:chOff x="0" y="0"/>
          <a:chExt cx="0" cy="0"/>
        </a:xfrm>
      </p:grpSpPr>
      <p:sp>
        <p:nvSpPr>
          <p:cNvPr id="8396" name="Google Shape;8396;p93"/>
          <p:cNvSpPr txBox="1">
            <a:spLocks noGrp="1"/>
          </p:cNvSpPr>
          <p:nvPr>
            <p:ph type="title"/>
          </p:nvPr>
        </p:nvSpPr>
        <p:spPr>
          <a:xfrm>
            <a:off x="955324" y="649257"/>
            <a:ext cx="7704000" cy="572700"/>
          </a:xfrm>
          <a:prstGeom prst="rect">
            <a:avLst/>
          </a:prstGeom>
        </p:spPr>
        <p:txBody>
          <a:bodyPr spcFirstLastPara="1" wrap="square" lIns="91425" tIns="91425" rIns="91425" bIns="91425" anchor="ctr" anchorCtr="0">
            <a:noAutofit/>
          </a:bodyPr>
          <a:lstStyle/>
          <a:p>
            <a:r>
              <a:rPr lang="en"/>
              <a:t>"What influenced your understanding of what it means to be African?"</a:t>
            </a:r>
            <a:endParaRPr/>
          </a:p>
        </p:txBody>
      </p:sp>
      <p:sp>
        <p:nvSpPr>
          <p:cNvPr id="8397" name="Google Shape;8397;p93"/>
          <p:cNvSpPr txBox="1">
            <a:spLocks noGrp="1"/>
          </p:cNvSpPr>
          <p:nvPr>
            <p:ph type="title" idx="2"/>
          </p:nvPr>
        </p:nvSpPr>
        <p:spPr>
          <a:xfrm>
            <a:off x="506700" y="1590402"/>
            <a:ext cx="1110578" cy="521100"/>
          </a:xfrm>
          <a:prstGeom prst="rect">
            <a:avLst/>
          </a:prstGeom>
        </p:spPr>
        <p:txBody>
          <a:bodyPr spcFirstLastPara="1" wrap="square" lIns="91425" tIns="91425" rIns="91425" bIns="91425" anchor="ctr" anchorCtr="0">
            <a:noAutofit/>
          </a:bodyPr>
          <a:lstStyle/>
          <a:p>
            <a:pPr marL="0" lvl="0" indent="0" algn="ctr">
              <a:spcBef>
                <a:spcPts val="0"/>
              </a:spcBef>
              <a:spcAft>
                <a:spcPts val="400"/>
              </a:spcAft>
              <a:buNone/>
            </a:pPr>
            <a:r>
              <a:rPr lang="en"/>
              <a:t>T'SEPO</a:t>
            </a:r>
            <a:endParaRPr lang="en-US"/>
          </a:p>
        </p:txBody>
      </p:sp>
      <p:sp>
        <p:nvSpPr>
          <p:cNvPr id="8398" name="Google Shape;8398;p93"/>
          <p:cNvSpPr txBox="1">
            <a:spLocks noGrp="1"/>
          </p:cNvSpPr>
          <p:nvPr>
            <p:ph type="subTitle" idx="1"/>
          </p:nvPr>
        </p:nvSpPr>
        <p:spPr>
          <a:xfrm>
            <a:off x="1380760" y="1588711"/>
            <a:ext cx="5195121" cy="451183"/>
          </a:xfrm>
          <a:prstGeom prst="rect">
            <a:avLst/>
          </a:prstGeom>
        </p:spPr>
        <p:txBody>
          <a:bodyPr spcFirstLastPara="1" wrap="square" lIns="365750" tIns="91425" rIns="365750" bIns="91425" anchor="ctr" anchorCtr="0">
            <a:noAutofit/>
          </a:bodyPr>
          <a:lstStyle/>
          <a:p>
            <a:pPr marL="0" indent="0"/>
            <a:r>
              <a:rPr lang="en"/>
              <a:t>"My perception definitely comes from living in Zambia"</a:t>
            </a:r>
            <a:endParaRPr lang="en-US"/>
          </a:p>
        </p:txBody>
      </p:sp>
      <p:sp>
        <p:nvSpPr>
          <p:cNvPr id="8399" name="Google Shape;8399;p93"/>
          <p:cNvSpPr txBox="1">
            <a:spLocks noGrp="1"/>
          </p:cNvSpPr>
          <p:nvPr>
            <p:ph type="title" idx="3"/>
          </p:nvPr>
        </p:nvSpPr>
        <p:spPr>
          <a:xfrm>
            <a:off x="509041" y="2287968"/>
            <a:ext cx="1337498" cy="5211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a:t>THANDEKA</a:t>
            </a:r>
            <a:endParaRPr lang="en-US"/>
          </a:p>
        </p:txBody>
      </p:sp>
      <p:sp>
        <p:nvSpPr>
          <p:cNvPr id="8401" name="Google Shape;8401;p93"/>
          <p:cNvSpPr txBox="1">
            <a:spLocks noGrp="1"/>
          </p:cNvSpPr>
          <p:nvPr>
            <p:ph type="title" idx="5"/>
          </p:nvPr>
        </p:nvSpPr>
        <p:spPr>
          <a:xfrm>
            <a:off x="624363" y="3091037"/>
            <a:ext cx="992917" cy="52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SHEIDA</a:t>
            </a:r>
            <a:endParaRPr/>
          </a:p>
        </p:txBody>
      </p:sp>
      <p:sp>
        <p:nvSpPr>
          <p:cNvPr id="8402" name="Google Shape;8402;p93"/>
          <p:cNvSpPr txBox="1">
            <a:spLocks noGrp="1"/>
          </p:cNvSpPr>
          <p:nvPr>
            <p:ph type="subTitle" idx="6"/>
          </p:nvPr>
        </p:nvSpPr>
        <p:spPr>
          <a:xfrm>
            <a:off x="1490018" y="3092186"/>
            <a:ext cx="6960046" cy="442778"/>
          </a:xfrm>
          <a:prstGeom prst="rect">
            <a:avLst/>
          </a:prstGeom>
        </p:spPr>
        <p:txBody>
          <a:bodyPr spcFirstLastPara="1" wrap="square" lIns="365750" tIns="91425" rIns="365750" bIns="91425" anchor="ctr" anchorCtr="0">
            <a:noAutofit/>
          </a:bodyPr>
          <a:lstStyle/>
          <a:p>
            <a:pPr marL="0" indent="0"/>
            <a:r>
              <a:rPr lang="en"/>
              <a:t>"Various cultures we have been exposed to through music, media and my mother"</a:t>
            </a:r>
            <a:endParaRPr lang="en-US"/>
          </a:p>
        </p:txBody>
      </p:sp>
      <p:sp>
        <p:nvSpPr>
          <p:cNvPr id="8403" name="Google Shape;8403;p93"/>
          <p:cNvSpPr txBox="1">
            <a:spLocks noGrp="1"/>
          </p:cNvSpPr>
          <p:nvPr>
            <p:ph type="title" idx="7"/>
          </p:nvPr>
        </p:nvSpPr>
        <p:spPr>
          <a:xfrm>
            <a:off x="567873" y="3855838"/>
            <a:ext cx="984512" cy="5211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a:t>NATE</a:t>
            </a:r>
            <a:endParaRPr lang="en-US"/>
          </a:p>
        </p:txBody>
      </p:sp>
      <p:sp>
        <p:nvSpPr>
          <p:cNvPr id="8404" name="Google Shape;8404;p93"/>
          <p:cNvSpPr txBox="1">
            <a:spLocks noGrp="1"/>
          </p:cNvSpPr>
          <p:nvPr>
            <p:ph type="subTitle" idx="8"/>
          </p:nvPr>
        </p:nvSpPr>
        <p:spPr>
          <a:xfrm>
            <a:off x="1332674" y="4008265"/>
            <a:ext cx="8027408" cy="459588"/>
          </a:xfrm>
          <a:prstGeom prst="rect">
            <a:avLst/>
          </a:prstGeom>
        </p:spPr>
        <p:txBody>
          <a:bodyPr spcFirstLastPara="1" wrap="square" lIns="365750" tIns="91425" rIns="365750" bIns="91425" anchor="ctr" anchorCtr="0">
            <a:noAutofit/>
          </a:bodyPr>
          <a:lstStyle/>
          <a:p>
            <a:pPr marL="0" indent="0">
              <a:buClr>
                <a:schemeClr val="dk1"/>
              </a:buClr>
              <a:buSzPts val="1100"/>
            </a:pPr>
            <a:r>
              <a:rPr lang="en"/>
              <a:t>"You can be born in the United States, or in another country and still experience the culture"</a:t>
            </a:r>
            <a:endParaRPr lang="en-US"/>
          </a:p>
          <a:p>
            <a:pPr marL="0" indent="0">
              <a:buSzPts val="1100"/>
            </a:pPr>
            <a:endParaRPr lang="en"/>
          </a:p>
        </p:txBody>
      </p:sp>
      <p:sp>
        <p:nvSpPr>
          <p:cNvPr id="4" name="TextBox 3">
            <a:extLst>
              <a:ext uri="{FF2B5EF4-FFF2-40B4-BE49-F238E27FC236}">
                <a16:creationId xmlns:a16="http://schemas.microsoft.com/office/drawing/2014/main" id="{20EC2FAA-EB77-F049-6E32-0639DDE1C611}"/>
              </a:ext>
            </a:extLst>
          </p:cNvPr>
          <p:cNvSpPr txBox="1"/>
          <p:nvPr/>
        </p:nvSpPr>
        <p:spPr>
          <a:xfrm>
            <a:off x="1813673" y="2393577"/>
            <a:ext cx="576038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FFFF"/>
                </a:solidFill>
                <a:latin typeface="Barlow"/>
              </a:rPr>
              <a:t>"A saying that they have at home that is "Umuntu ngumuntu ngabantu" </a:t>
            </a:r>
            <a:endParaRPr lang="en-US"/>
          </a:p>
        </p:txBody>
      </p:sp>
      <p:pic>
        <p:nvPicPr>
          <p:cNvPr id="2" name="2_What influenced your understanding of what it means to be african">
            <a:hlinkClick r:id="" action="ppaction://media"/>
            <a:extLst>
              <a:ext uri="{FF2B5EF4-FFF2-40B4-BE49-F238E27FC236}">
                <a16:creationId xmlns:a16="http://schemas.microsoft.com/office/drawing/2014/main" id="{E5EDE539-CB97-4338-A259-C78746B972A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9140" y="4374964"/>
            <a:ext cx="494927" cy="536949"/>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nextCondLst>
                <p:cond evt="onClick" delay="0">
                  <p:tgtEl>
                    <p:spTgt spid="2"/>
                  </p:tgtEl>
                </p:cond>
              </p:nextCondLst>
            </p:seq>
            <p:audio>
              <p:cMediaNode>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51"/>
        <p:cNvGrpSpPr/>
        <p:nvPr/>
      </p:nvGrpSpPr>
      <p:grpSpPr>
        <a:xfrm>
          <a:off x="0" y="0"/>
          <a:ext cx="0" cy="0"/>
          <a:chOff x="0" y="0"/>
          <a:chExt cx="0" cy="0"/>
        </a:xfrm>
      </p:grpSpPr>
      <p:grpSp>
        <p:nvGrpSpPr>
          <p:cNvPr id="8353" name="Google Shape;8353;p90"/>
          <p:cNvGrpSpPr/>
          <p:nvPr/>
        </p:nvGrpSpPr>
        <p:grpSpPr>
          <a:xfrm>
            <a:off x="2289850" y="2982019"/>
            <a:ext cx="4564300" cy="2223597"/>
            <a:chOff x="2765800" y="3548300"/>
            <a:chExt cx="3401625" cy="1657175"/>
          </a:xfrm>
        </p:grpSpPr>
        <p:sp>
          <p:nvSpPr>
            <p:cNvPr id="8354" name="Google Shape;8354;p90"/>
            <p:cNvSpPr/>
            <p:nvPr/>
          </p:nvSpPr>
          <p:spPr>
            <a:xfrm>
              <a:off x="5195025" y="3933000"/>
              <a:ext cx="972400" cy="1260475"/>
            </a:xfrm>
            <a:custGeom>
              <a:avLst/>
              <a:gdLst/>
              <a:ahLst/>
              <a:cxnLst/>
              <a:rect l="l" t="t" r="r" b="b"/>
              <a:pathLst>
                <a:path w="38896" h="50419" extrusionOk="0">
                  <a:moveTo>
                    <a:pt x="22498" y="1"/>
                  </a:moveTo>
                  <a:cubicBezTo>
                    <a:pt x="21005" y="1"/>
                    <a:pt x="20373" y="4194"/>
                    <a:pt x="19681" y="7588"/>
                  </a:cubicBezTo>
                  <a:cubicBezTo>
                    <a:pt x="19114" y="10223"/>
                    <a:pt x="18581" y="12925"/>
                    <a:pt x="18581" y="12925"/>
                  </a:cubicBezTo>
                  <a:cubicBezTo>
                    <a:pt x="18581" y="12925"/>
                    <a:pt x="17046" y="20264"/>
                    <a:pt x="13911" y="20898"/>
                  </a:cubicBezTo>
                  <a:cubicBezTo>
                    <a:pt x="13711" y="20936"/>
                    <a:pt x="13524" y="20954"/>
                    <a:pt x="13349" y="20954"/>
                  </a:cubicBezTo>
                  <a:cubicBezTo>
                    <a:pt x="10778" y="20954"/>
                    <a:pt x="10761" y="17017"/>
                    <a:pt x="9574" y="14893"/>
                  </a:cubicBezTo>
                  <a:cubicBezTo>
                    <a:pt x="8226" y="12541"/>
                    <a:pt x="6892" y="11892"/>
                    <a:pt x="5912" y="11892"/>
                  </a:cubicBezTo>
                  <a:cubicBezTo>
                    <a:pt x="4808" y="11892"/>
                    <a:pt x="4154" y="12717"/>
                    <a:pt x="4437" y="12859"/>
                  </a:cubicBezTo>
                  <a:cubicBezTo>
                    <a:pt x="4938" y="13092"/>
                    <a:pt x="7339" y="18329"/>
                    <a:pt x="8073" y="23099"/>
                  </a:cubicBezTo>
                  <a:cubicBezTo>
                    <a:pt x="8273" y="24567"/>
                    <a:pt x="8774" y="27269"/>
                    <a:pt x="9174" y="28403"/>
                  </a:cubicBezTo>
                  <a:cubicBezTo>
                    <a:pt x="10608" y="32573"/>
                    <a:pt x="10742" y="33573"/>
                    <a:pt x="8940" y="36509"/>
                  </a:cubicBezTo>
                  <a:lnTo>
                    <a:pt x="1" y="50419"/>
                  </a:lnTo>
                  <a:lnTo>
                    <a:pt x="15378" y="50419"/>
                  </a:lnTo>
                  <a:lnTo>
                    <a:pt x="21049" y="34708"/>
                  </a:lnTo>
                  <a:cubicBezTo>
                    <a:pt x="26753" y="31572"/>
                    <a:pt x="29222" y="24300"/>
                    <a:pt x="30623" y="23033"/>
                  </a:cubicBezTo>
                  <a:cubicBezTo>
                    <a:pt x="31290" y="22399"/>
                    <a:pt x="33358" y="20764"/>
                    <a:pt x="35193" y="19230"/>
                  </a:cubicBezTo>
                  <a:cubicBezTo>
                    <a:pt x="37194" y="17529"/>
                    <a:pt x="38895" y="15927"/>
                    <a:pt x="38428" y="15260"/>
                  </a:cubicBezTo>
                  <a:cubicBezTo>
                    <a:pt x="38254" y="15003"/>
                    <a:pt x="38003" y="14890"/>
                    <a:pt x="37693" y="14890"/>
                  </a:cubicBezTo>
                  <a:cubicBezTo>
                    <a:pt x="36759" y="14890"/>
                    <a:pt x="35287" y="15917"/>
                    <a:pt x="33758" y="17095"/>
                  </a:cubicBezTo>
                  <a:cubicBezTo>
                    <a:pt x="32391" y="18196"/>
                    <a:pt x="30723" y="19530"/>
                    <a:pt x="30222" y="19930"/>
                  </a:cubicBezTo>
                  <a:cubicBezTo>
                    <a:pt x="29714" y="20350"/>
                    <a:pt x="29205" y="20565"/>
                    <a:pt x="28823" y="20565"/>
                  </a:cubicBezTo>
                  <a:cubicBezTo>
                    <a:pt x="28628" y="20565"/>
                    <a:pt x="28467" y="20510"/>
                    <a:pt x="28354" y="20397"/>
                  </a:cubicBezTo>
                  <a:cubicBezTo>
                    <a:pt x="27887" y="19997"/>
                    <a:pt x="28388" y="19330"/>
                    <a:pt x="28855" y="18663"/>
                  </a:cubicBezTo>
                  <a:cubicBezTo>
                    <a:pt x="29388" y="17896"/>
                    <a:pt x="31456" y="14927"/>
                    <a:pt x="33358" y="12258"/>
                  </a:cubicBezTo>
                  <a:cubicBezTo>
                    <a:pt x="35259" y="9556"/>
                    <a:pt x="36460" y="7655"/>
                    <a:pt x="35760" y="6888"/>
                  </a:cubicBezTo>
                  <a:cubicBezTo>
                    <a:pt x="35569" y="6690"/>
                    <a:pt x="35367" y="6600"/>
                    <a:pt x="35153" y="6600"/>
                  </a:cubicBezTo>
                  <a:cubicBezTo>
                    <a:pt x="34428" y="6600"/>
                    <a:pt x="33569" y="7632"/>
                    <a:pt x="32591" y="9023"/>
                  </a:cubicBezTo>
                  <a:cubicBezTo>
                    <a:pt x="31056" y="11257"/>
                    <a:pt x="29121" y="13759"/>
                    <a:pt x="29121" y="13759"/>
                  </a:cubicBezTo>
                  <a:cubicBezTo>
                    <a:pt x="28059" y="15246"/>
                    <a:pt x="26997" y="16568"/>
                    <a:pt x="26261" y="16568"/>
                  </a:cubicBezTo>
                  <a:cubicBezTo>
                    <a:pt x="26188" y="16568"/>
                    <a:pt x="26119" y="16555"/>
                    <a:pt x="26053" y="16528"/>
                  </a:cubicBezTo>
                  <a:cubicBezTo>
                    <a:pt x="25752" y="16394"/>
                    <a:pt x="25586" y="16028"/>
                    <a:pt x="25719" y="15260"/>
                  </a:cubicBezTo>
                  <a:cubicBezTo>
                    <a:pt x="25786" y="14693"/>
                    <a:pt x="26720" y="12992"/>
                    <a:pt x="27520" y="11057"/>
                  </a:cubicBezTo>
                  <a:cubicBezTo>
                    <a:pt x="29855" y="5420"/>
                    <a:pt x="31557" y="2051"/>
                    <a:pt x="30055" y="1317"/>
                  </a:cubicBezTo>
                  <a:cubicBezTo>
                    <a:pt x="29878" y="1227"/>
                    <a:pt x="29704" y="1184"/>
                    <a:pt x="29535" y="1184"/>
                  </a:cubicBezTo>
                  <a:cubicBezTo>
                    <a:pt x="27696" y="1184"/>
                    <a:pt x="26301" y="6178"/>
                    <a:pt x="25019" y="9690"/>
                  </a:cubicBezTo>
                  <a:cubicBezTo>
                    <a:pt x="24285" y="11591"/>
                    <a:pt x="23851" y="12992"/>
                    <a:pt x="23584" y="13392"/>
                  </a:cubicBezTo>
                  <a:cubicBezTo>
                    <a:pt x="23220" y="14030"/>
                    <a:pt x="22668" y="14668"/>
                    <a:pt x="22132" y="14668"/>
                  </a:cubicBezTo>
                  <a:cubicBezTo>
                    <a:pt x="21883" y="14668"/>
                    <a:pt x="21638" y="14531"/>
                    <a:pt x="21416" y="14193"/>
                  </a:cubicBezTo>
                  <a:cubicBezTo>
                    <a:pt x="20615" y="13025"/>
                    <a:pt x="25119" y="850"/>
                    <a:pt x="22784" y="49"/>
                  </a:cubicBezTo>
                  <a:cubicBezTo>
                    <a:pt x="22685" y="17"/>
                    <a:pt x="22590" y="1"/>
                    <a:pt x="224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5" name="Google Shape;8355;p90"/>
            <p:cNvSpPr/>
            <p:nvPr/>
          </p:nvSpPr>
          <p:spPr>
            <a:xfrm>
              <a:off x="4346925" y="3548300"/>
              <a:ext cx="837525" cy="1640500"/>
            </a:xfrm>
            <a:custGeom>
              <a:avLst/>
              <a:gdLst/>
              <a:ahLst/>
              <a:cxnLst/>
              <a:rect l="l" t="t" r="r" b="b"/>
              <a:pathLst>
                <a:path w="33501" h="65620" extrusionOk="0">
                  <a:moveTo>
                    <a:pt x="13725" y="0"/>
                  </a:moveTo>
                  <a:cubicBezTo>
                    <a:pt x="13687" y="0"/>
                    <a:pt x="13649" y="2"/>
                    <a:pt x="13610" y="6"/>
                  </a:cubicBezTo>
                  <a:cubicBezTo>
                    <a:pt x="11942" y="172"/>
                    <a:pt x="12276" y="3975"/>
                    <a:pt x="12343" y="10013"/>
                  </a:cubicBezTo>
                  <a:cubicBezTo>
                    <a:pt x="12409" y="12114"/>
                    <a:pt x="12609" y="13982"/>
                    <a:pt x="12476" y="14583"/>
                  </a:cubicBezTo>
                  <a:cubicBezTo>
                    <a:pt x="12309" y="15317"/>
                    <a:pt x="12009" y="15617"/>
                    <a:pt x="11742" y="15617"/>
                  </a:cubicBezTo>
                  <a:cubicBezTo>
                    <a:pt x="10942" y="15617"/>
                    <a:pt x="10341" y="13915"/>
                    <a:pt x="9908" y="11947"/>
                  </a:cubicBezTo>
                  <a:cubicBezTo>
                    <a:pt x="9908" y="11947"/>
                    <a:pt x="9074" y="8912"/>
                    <a:pt x="8440" y="6243"/>
                  </a:cubicBezTo>
                  <a:cubicBezTo>
                    <a:pt x="8007" y="4398"/>
                    <a:pt x="7500" y="3001"/>
                    <a:pt x="6681" y="3001"/>
                  </a:cubicBezTo>
                  <a:cubicBezTo>
                    <a:pt x="6552" y="3001"/>
                    <a:pt x="6416" y="3035"/>
                    <a:pt x="6272" y="3108"/>
                  </a:cubicBezTo>
                  <a:cubicBezTo>
                    <a:pt x="5304" y="3575"/>
                    <a:pt x="5771" y="5776"/>
                    <a:pt x="6505" y="9012"/>
                  </a:cubicBezTo>
                  <a:cubicBezTo>
                    <a:pt x="7272" y="12248"/>
                    <a:pt x="8140" y="15750"/>
                    <a:pt x="8340" y="16617"/>
                  </a:cubicBezTo>
                  <a:cubicBezTo>
                    <a:pt x="8507" y="17418"/>
                    <a:pt x="8773" y="18252"/>
                    <a:pt x="8173" y="18452"/>
                  </a:cubicBezTo>
                  <a:cubicBezTo>
                    <a:pt x="8116" y="18476"/>
                    <a:pt x="8054" y="18487"/>
                    <a:pt x="7988" y="18487"/>
                  </a:cubicBezTo>
                  <a:cubicBezTo>
                    <a:pt x="7587" y="18487"/>
                    <a:pt x="7035" y="18062"/>
                    <a:pt x="6605" y="17318"/>
                  </a:cubicBezTo>
                  <a:cubicBezTo>
                    <a:pt x="6305" y="16751"/>
                    <a:pt x="5238" y="14850"/>
                    <a:pt x="4337" y="13348"/>
                  </a:cubicBezTo>
                  <a:cubicBezTo>
                    <a:pt x="3194" y="11463"/>
                    <a:pt x="2101" y="9798"/>
                    <a:pt x="1140" y="9798"/>
                  </a:cubicBezTo>
                  <a:cubicBezTo>
                    <a:pt x="979" y="9798"/>
                    <a:pt x="821" y="9845"/>
                    <a:pt x="668" y="9946"/>
                  </a:cubicBezTo>
                  <a:cubicBezTo>
                    <a:pt x="0" y="10413"/>
                    <a:pt x="1001" y="12481"/>
                    <a:pt x="2235" y="14783"/>
                  </a:cubicBezTo>
                  <a:cubicBezTo>
                    <a:pt x="3336" y="16851"/>
                    <a:pt x="4637" y="19153"/>
                    <a:pt x="5071" y="19953"/>
                  </a:cubicBezTo>
                  <a:cubicBezTo>
                    <a:pt x="5905" y="21654"/>
                    <a:pt x="5504" y="29293"/>
                    <a:pt x="9641" y="34297"/>
                  </a:cubicBezTo>
                  <a:lnTo>
                    <a:pt x="8640" y="65619"/>
                  </a:lnTo>
                  <a:lnTo>
                    <a:pt x="8640" y="65619"/>
                  </a:lnTo>
                  <a:lnTo>
                    <a:pt x="24852" y="64151"/>
                  </a:lnTo>
                  <a:lnTo>
                    <a:pt x="20248" y="40434"/>
                  </a:lnTo>
                  <a:cubicBezTo>
                    <a:pt x="19648" y="37099"/>
                    <a:pt x="20148" y="36198"/>
                    <a:pt x="23017" y="32829"/>
                  </a:cubicBezTo>
                  <a:cubicBezTo>
                    <a:pt x="23817" y="31928"/>
                    <a:pt x="25285" y="29593"/>
                    <a:pt x="25986" y="28292"/>
                  </a:cubicBezTo>
                  <a:cubicBezTo>
                    <a:pt x="28454" y="24089"/>
                    <a:pt x="32524" y="20120"/>
                    <a:pt x="33124" y="20087"/>
                  </a:cubicBezTo>
                  <a:cubicBezTo>
                    <a:pt x="33500" y="20042"/>
                    <a:pt x="32937" y="18471"/>
                    <a:pt x="31189" y="18471"/>
                  </a:cubicBezTo>
                  <a:cubicBezTo>
                    <a:pt x="30303" y="18471"/>
                    <a:pt x="29113" y="18875"/>
                    <a:pt x="27587" y="20087"/>
                  </a:cubicBezTo>
                  <a:cubicBezTo>
                    <a:pt x="25921" y="21392"/>
                    <a:pt x="24532" y="24431"/>
                    <a:pt x="22574" y="24431"/>
                  </a:cubicBezTo>
                  <a:cubicBezTo>
                    <a:pt x="22180" y="24431"/>
                    <a:pt x="21763" y="24308"/>
                    <a:pt x="21316" y="24023"/>
                  </a:cubicBezTo>
                  <a:cubicBezTo>
                    <a:pt x="18647" y="22322"/>
                    <a:pt x="19948" y="14950"/>
                    <a:pt x="19948" y="14950"/>
                  </a:cubicBezTo>
                  <a:cubicBezTo>
                    <a:pt x="19948" y="14950"/>
                    <a:pt x="20448" y="12248"/>
                    <a:pt x="20915" y="9612"/>
                  </a:cubicBezTo>
                  <a:cubicBezTo>
                    <a:pt x="21516" y="5976"/>
                    <a:pt x="22617" y="1573"/>
                    <a:pt x="20782" y="1473"/>
                  </a:cubicBezTo>
                  <a:cubicBezTo>
                    <a:pt x="20769" y="1473"/>
                    <a:pt x="20757" y="1472"/>
                    <a:pt x="20744" y="1472"/>
                  </a:cubicBezTo>
                  <a:cubicBezTo>
                    <a:pt x="18310" y="1472"/>
                    <a:pt x="17974" y="14320"/>
                    <a:pt x="16846" y="15150"/>
                  </a:cubicBezTo>
                  <a:cubicBezTo>
                    <a:pt x="16631" y="15295"/>
                    <a:pt x="16438" y="15359"/>
                    <a:pt x="16265" y="15359"/>
                  </a:cubicBezTo>
                  <a:cubicBezTo>
                    <a:pt x="15607" y="15359"/>
                    <a:pt x="15250" y="14435"/>
                    <a:pt x="15145" y="13615"/>
                  </a:cubicBezTo>
                  <a:cubicBezTo>
                    <a:pt x="15078" y="13115"/>
                    <a:pt x="15145" y="11647"/>
                    <a:pt x="15178" y="9646"/>
                  </a:cubicBezTo>
                  <a:cubicBezTo>
                    <a:pt x="15276" y="5645"/>
                    <a:pt x="15891" y="0"/>
                    <a:pt x="137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6" name="Google Shape;8356;p90"/>
            <p:cNvSpPr/>
            <p:nvPr/>
          </p:nvSpPr>
          <p:spPr>
            <a:xfrm>
              <a:off x="3462125" y="3977075"/>
              <a:ext cx="871475" cy="1228400"/>
            </a:xfrm>
            <a:custGeom>
              <a:avLst/>
              <a:gdLst/>
              <a:ahLst/>
              <a:cxnLst/>
              <a:rect l="l" t="t" r="r" b="b"/>
              <a:pathLst>
                <a:path w="34859" h="49136" extrusionOk="0">
                  <a:moveTo>
                    <a:pt x="17621" y="1"/>
                  </a:moveTo>
                  <a:cubicBezTo>
                    <a:pt x="17544" y="1"/>
                    <a:pt x="17463" y="11"/>
                    <a:pt x="17380" y="34"/>
                  </a:cubicBezTo>
                  <a:cubicBezTo>
                    <a:pt x="14978" y="634"/>
                    <a:pt x="18414" y="13176"/>
                    <a:pt x="17546" y="14244"/>
                  </a:cubicBezTo>
                  <a:cubicBezTo>
                    <a:pt x="17312" y="14537"/>
                    <a:pt x="17075" y="14658"/>
                    <a:pt x="16845" y="14658"/>
                  </a:cubicBezTo>
                  <a:cubicBezTo>
                    <a:pt x="16292" y="14658"/>
                    <a:pt x="15785" y="13951"/>
                    <a:pt x="15478" y="13243"/>
                  </a:cubicBezTo>
                  <a:cubicBezTo>
                    <a:pt x="15245" y="12809"/>
                    <a:pt x="14911" y="11375"/>
                    <a:pt x="14344" y="9407"/>
                  </a:cubicBezTo>
                  <a:cubicBezTo>
                    <a:pt x="13319" y="5773"/>
                    <a:pt x="12323" y="579"/>
                    <a:pt x="10468" y="579"/>
                  </a:cubicBezTo>
                  <a:cubicBezTo>
                    <a:pt x="10331" y="579"/>
                    <a:pt x="10188" y="607"/>
                    <a:pt x="10041" y="667"/>
                  </a:cubicBezTo>
                  <a:cubicBezTo>
                    <a:pt x="8507" y="1301"/>
                    <a:pt x="9874" y="4837"/>
                    <a:pt x="11742" y="10641"/>
                  </a:cubicBezTo>
                  <a:cubicBezTo>
                    <a:pt x="12376" y="12576"/>
                    <a:pt x="13143" y="14377"/>
                    <a:pt x="13177" y="14978"/>
                  </a:cubicBezTo>
                  <a:cubicBezTo>
                    <a:pt x="13210" y="15711"/>
                    <a:pt x="13043" y="16078"/>
                    <a:pt x="12743" y="16178"/>
                  </a:cubicBezTo>
                  <a:cubicBezTo>
                    <a:pt x="12696" y="16191"/>
                    <a:pt x="12647" y="16197"/>
                    <a:pt x="12598" y="16197"/>
                  </a:cubicBezTo>
                  <a:cubicBezTo>
                    <a:pt x="11845" y="16197"/>
                    <a:pt x="10847" y="14804"/>
                    <a:pt x="9908" y="13176"/>
                  </a:cubicBezTo>
                  <a:cubicBezTo>
                    <a:pt x="9908" y="13176"/>
                    <a:pt x="8206" y="10508"/>
                    <a:pt x="6872" y="8139"/>
                  </a:cubicBezTo>
                  <a:cubicBezTo>
                    <a:pt x="6030" y="6613"/>
                    <a:pt x="5229" y="5481"/>
                    <a:pt x="4486" y="5481"/>
                  </a:cubicBezTo>
                  <a:cubicBezTo>
                    <a:pt x="4288" y="5481"/>
                    <a:pt x="4093" y="5562"/>
                    <a:pt x="3903" y="5738"/>
                  </a:cubicBezTo>
                  <a:cubicBezTo>
                    <a:pt x="3136" y="6471"/>
                    <a:pt x="4204" y="8473"/>
                    <a:pt x="5871" y="11342"/>
                  </a:cubicBezTo>
                  <a:cubicBezTo>
                    <a:pt x="7539" y="14177"/>
                    <a:pt x="9374" y="17246"/>
                    <a:pt x="9841" y="18080"/>
                  </a:cubicBezTo>
                  <a:cubicBezTo>
                    <a:pt x="10241" y="18814"/>
                    <a:pt x="10708" y="19547"/>
                    <a:pt x="10174" y="19881"/>
                  </a:cubicBezTo>
                  <a:cubicBezTo>
                    <a:pt x="10075" y="19954"/>
                    <a:pt x="9946" y="19989"/>
                    <a:pt x="9796" y="19989"/>
                  </a:cubicBezTo>
                  <a:cubicBezTo>
                    <a:pt x="9396" y="19989"/>
                    <a:pt x="8850" y="19733"/>
                    <a:pt x="8340" y="19247"/>
                  </a:cubicBezTo>
                  <a:cubicBezTo>
                    <a:pt x="7873" y="18814"/>
                    <a:pt x="6338" y="17313"/>
                    <a:pt x="5037" y="16145"/>
                  </a:cubicBezTo>
                  <a:cubicBezTo>
                    <a:pt x="3555" y="14767"/>
                    <a:pt x="2134" y="13612"/>
                    <a:pt x="1200" y="13612"/>
                  </a:cubicBezTo>
                  <a:cubicBezTo>
                    <a:pt x="936" y="13612"/>
                    <a:pt x="711" y="13704"/>
                    <a:pt x="534" y="13910"/>
                  </a:cubicBezTo>
                  <a:cubicBezTo>
                    <a:pt x="1" y="14544"/>
                    <a:pt x="1568" y="16245"/>
                    <a:pt x="3403" y="18113"/>
                  </a:cubicBezTo>
                  <a:cubicBezTo>
                    <a:pt x="5138" y="19814"/>
                    <a:pt x="7006" y="21616"/>
                    <a:pt x="7639" y="22283"/>
                  </a:cubicBezTo>
                  <a:cubicBezTo>
                    <a:pt x="8940" y="23650"/>
                    <a:pt x="10775" y="31056"/>
                    <a:pt x="16179" y="34692"/>
                  </a:cubicBezTo>
                  <a:lnTo>
                    <a:pt x="20015" y="49135"/>
                  </a:lnTo>
                  <a:lnTo>
                    <a:pt x="34192" y="49135"/>
                  </a:lnTo>
                  <a:lnTo>
                    <a:pt x="28054" y="37527"/>
                  </a:lnTo>
                  <a:cubicBezTo>
                    <a:pt x="26553" y="34492"/>
                    <a:pt x="26753" y="33524"/>
                    <a:pt x="28554" y="29488"/>
                  </a:cubicBezTo>
                  <a:cubicBezTo>
                    <a:pt x="29055" y="28354"/>
                    <a:pt x="29755" y="25719"/>
                    <a:pt x="30089" y="24251"/>
                  </a:cubicBezTo>
                  <a:cubicBezTo>
                    <a:pt x="31223" y="19547"/>
                    <a:pt x="34025" y="14544"/>
                    <a:pt x="34559" y="14344"/>
                  </a:cubicBezTo>
                  <a:cubicBezTo>
                    <a:pt x="34858" y="14231"/>
                    <a:pt x="34190" y="13256"/>
                    <a:pt x="32961" y="13256"/>
                  </a:cubicBezTo>
                  <a:cubicBezTo>
                    <a:pt x="32002" y="13256"/>
                    <a:pt x="30702" y="13850"/>
                    <a:pt x="29255" y="15912"/>
                  </a:cubicBezTo>
                  <a:cubicBezTo>
                    <a:pt x="27948" y="17856"/>
                    <a:pt x="27555" y="21629"/>
                    <a:pt x="25175" y="21629"/>
                  </a:cubicBezTo>
                  <a:cubicBezTo>
                    <a:pt x="24942" y="21629"/>
                    <a:pt x="24691" y="21593"/>
                    <a:pt x="24418" y="21516"/>
                  </a:cubicBezTo>
                  <a:cubicBezTo>
                    <a:pt x="21382" y="20648"/>
                    <a:pt x="20482" y="13176"/>
                    <a:pt x="20482" y="13176"/>
                  </a:cubicBezTo>
                  <a:cubicBezTo>
                    <a:pt x="20482" y="13176"/>
                    <a:pt x="20182" y="10474"/>
                    <a:pt x="19848" y="7806"/>
                  </a:cubicBezTo>
                  <a:cubicBezTo>
                    <a:pt x="19435" y="4342"/>
                    <a:pt x="19173" y="1"/>
                    <a:pt x="1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7" name="Google Shape;8357;p90"/>
            <p:cNvSpPr/>
            <p:nvPr/>
          </p:nvSpPr>
          <p:spPr>
            <a:xfrm>
              <a:off x="2765800" y="4121450"/>
              <a:ext cx="668675" cy="1056700"/>
            </a:xfrm>
            <a:custGeom>
              <a:avLst/>
              <a:gdLst/>
              <a:ahLst/>
              <a:cxnLst/>
              <a:rect l="l" t="t" r="r" b="b"/>
              <a:pathLst>
                <a:path w="26747" h="42268" extrusionOk="0">
                  <a:moveTo>
                    <a:pt x="13026" y="0"/>
                  </a:moveTo>
                  <a:cubicBezTo>
                    <a:pt x="11662" y="0"/>
                    <a:pt x="11324" y="3241"/>
                    <a:pt x="10441" y="8277"/>
                  </a:cubicBezTo>
                  <a:cubicBezTo>
                    <a:pt x="10141" y="10011"/>
                    <a:pt x="9974" y="11646"/>
                    <a:pt x="9807" y="12146"/>
                  </a:cubicBezTo>
                  <a:cubicBezTo>
                    <a:pt x="9570" y="12681"/>
                    <a:pt x="9306" y="12925"/>
                    <a:pt x="9062" y="12925"/>
                  </a:cubicBezTo>
                  <a:cubicBezTo>
                    <a:pt x="9032" y="12925"/>
                    <a:pt x="9003" y="12921"/>
                    <a:pt x="8973" y="12914"/>
                  </a:cubicBezTo>
                  <a:cubicBezTo>
                    <a:pt x="8306" y="12780"/>
                    <a:pt x="8106" y="11246"/>
                    <a:pt x="8006" y="9511"/>
                  </a:cubicBezTo>
                  <a:cubicBezTo>
                    <a:pt x="8006" y="9511"/>
                    <a:pt x="7806" y="6809"/>
                    <a:pt x="7706" y="4474"/>
                  </a:cubicBezTo>
                  <a:cubicBezTo>
                    <a:pt x="7644" y="2746"/>
                    <a:pt x="7411" y="1446"/>
                    <a:pt x="6584" y="1446"/>
                  </a:cubicBezTo>
                  <a:cubicBezTo>
                    <a:pt x="6517" y="1446"/>
                    <a:pt x="6446" y="1455"/>
                    <a:pt x="6372" y="1472"/>
                  </a:cubicBezTo>
                  <a:cubicBezTo>
                    <a:pt x="5504" y="1672"/>
                    <a:pt x="5504" y="3640"/>
                    <a:pt x="5671" y="6509"/>
                  </a:cubicBezTo>
                  <a:cubicBezTo>
                    <a:pt x="5804" y="9344"/>
                    <a:pt x="5971" y="12447"/>
                    <a:pt x="6005" y="13247"/>
                  </a:cubicBezTo>
                  <a:cubicBezTo>
                    <a:pt x="6038" y="13948"/>
                    <a:pt x="6105" y="14648"/>
                    <a:pt x="5538" y="14748"/>
                  </a:cubicBezTo>
                  <a:cubicBezTo>
                    <a:pt x="5525" y="14749"/>
                    <a:pt x="5513" y="14750"/>
                    <a:pt x="5500" y="14750"/>
                  </a:cubicBezTo>
                  <a:cubicBezTo>
                    <a:pt x="5137" y="14750"/>
                    <a:pt x="4662" y="14288"/>
                    <a:pt x="4437" y="13514"/>
                  </a:cubicBezTo>
                  <a:cubicBezTo>
                    <a:pt x="4270" y="12980"/>
                    <a:pt x="3670" y="11246"/>
                    <a:pt x="3169" y="9811"/>
                  </a:cubicBezTo>
                  <a:cubicBezTo>
                    <a:pt x="2500" y="7925"/>
                    <a:pt x="1775" y="6261"/>
                    <a:pt x="894" y="6261"/>
                  </a:cubicBezTo>
                  <a:cubicBezTo>
                    <a:pt x="809" y="6261"/>
                    <a:pt x="722" y="6277"/>
                    <a:pt x="634" y="6309"/>
                  </a:cubicBezTo>
                  <a:cubicBezTo>
                    <a:pt x="0" y="6542"/>
                    <a:pt x="501" y="8510"/>
                    <a:pt x="1168" y="10645"/>
                  </a:cubicBezTo>
                  <a:cubicBezTo>
                    <a:pt x="1802" y="12613"/>
                    <a:pt x="2502" y="14748"/>
                    <a:pt x="2702" y="15482"/>
                  </a:cubicBezTo>
                  <a:cubicBezTo>
                    <a:pt x="3136" y="17083"/>
                    <a:pt x="1601" y="23454"/>
                    <a:pt x="4303" y="28325"/>
                  </a:cubicBezTo>
                  <a:lnTo>
                    <a:pt x="1168" y="42268"/>
                  </a:lnTo>
                  <a:lnTo>
                    <a:pt x="12276" y="42268"/>
                  </a:lnTo>
                  <a:lnTo>
                    <a:pt x="12209" y="35196"/>
                  </a:lnTo>
                  <a:cubicBezTo>
                    <a:pt x="12276" y="32294"/>
                    <a:pt x="12809" y="31627"/>
                    <a:pt x="15812" y="29259"/>
                  </a:cubicBezTo>
                  <a:cubicBezTo>
                    <a:pt x="16646" y="28591"/>
                    <a:pt x="18213" y="26857"/>
                    <a:pt x="19047" y="25923"/>
                  </a:cubicBezTo>
                  <a:cubicBezTo>
                    <a:pt x="21799" y="22774"/>
                    <a:pt x="25835" y="20118"/>
                    <a:pt x="26376" y="20118"/>
                  </a:cubicBezTo>
                  <a:cubicBezTo>
                    <a:pt x="26379" y="20118"/>
                    <a:pt x="26383" y="20119"/>
                    <a:pt x="26386" y="20119"/>
                  </a:cubicBezTo>
                  <a:cubicBezTo>
                    <a:pt x="26391" y="20119"/>
                    <a:pt x="26396" y="20120"/>
                    <a:pt x="26401" y="20120"/>
                  </a:cubicBezTo>
                  <a:cubicBezTo>
                    <a:pt x="26747" y="20120"/>
                    <a:pt x="26405" y="18410"/>
                    <a:pt x="24443" y="18410"/>
                  </a:cubicBezTo>
                  <a:cubicBezTo>
                    <a:pt x="23743" y="18410"/>
                    <a:pt x="22837" y="18628"/>
                    <a:pt x="21682" y="19218"/>
                  </a:cubicBezTo>
                  <a:cubicBezTo>
                    <a:pt x="20147" y="20051"/>
                    <a:pt x="18631" y="22164"/>
                    <a:pt x="17088" y="22164"/>
                  </a:cubicBezTo>
                  <a:cubicBezTo>
                    <a:pt x="16654" y="22164"/>
                    <a:pt x="16218" y="21997"/>
                    <a:pt x="15778" y="21586"/>
                  </a:cubicBezTo>
                  <a:cubicBezTo>
                    <a:pt x="13777" y="19685"/>
                    <a:pt x="16045" y="13647"/>
                    <a:pt x="16045" y="13647"/>
                  </a:cubicBezTo>
                  <a:cubicBezTo>
                    <a:pt x="16045" y="13647"/>
                    <a:pt x="16879" y="11446"/>
                    <a:pt x="17713" y="9311"/>
                  </a:cubicBezTo>
                  <a:cubicBezTo>
                    <a:pt x="18847" y="6342"/>
                    <a:pt x="20482" y="2806"/>
                    <a:pt x="18947" y="2439"/>
                  </a:cubicBezTo>
                  <a:cubicBezTo>
                    <a:pt x="18900" y="2428"/>
                    <a:pt x="18853" y="2423"/>
                    <a:pt x="18806" y="2423"/>
                  </a:cubicBezTo>
                  <a:cubicBezTo>
                    <a:pt x="16742" y="2423"/>
                    <a:pt x="14487" y="12857"/>
                    <a:pt x="13443" y="13314"/>
                  </a:cubicBezTo>
                  <a:cubicBezTo>
                    <a:pt x="13283" y="13389"/>
                    <a:pt x="13141" y="13422"/>
                    <a:pt x="13017" y="13422"/>
                  </a:cubicBezTo>
                  <a:cubicBezTo>
                    <a:pt x="12365" y="13422"/>
                    <a:pt x="12181" y="12497"/>
                    <a:pt x="12209" y="11713"/>
                  </a:cubicBezTo>
                  <a:cubicBezTo>
                    <a:pt x="12209" y="11312"/>
                    <a:pt x="12509" y="10112"/>
                    <a:pt x="12876" y="8377"/>
                  </a:cubicBezTo>
                  <a:cubicBezTo>
                    <a:pt x="13610" y="4975"/>
                    <a:pt x="15044" y="171"/>
                    <a:pt x="13110" y="4"/>
                  </a:cubicBezTo>
                  <a:cubicBezTo>
                    <a:pt x="13081" y="2"/>
                    <a:pt x="13054" y="0"/>
                    <a:pt x="13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8316;p89">
            <a:extLst>
              <a:ext uri="{FF2B5EF4-FFF2-40B4-BE49-F238E27FC236}">
                <a16:creationId xmlns:a16="http://schemas.microsoft.com/office/drawing/2014/main" id="{2490D7A5-7F48-ACEE-033D-366F107A6919}"/>
              </a:ext>
            </a:extLst>
          </p:cNvPr>
          <p:cNvSpPr txBox="1">
            <a:spLocks noGrp="1"/>
          </p:cNvSpPr>
          <p:nvPr/>
        </p:nvSpPr>
        <p:spPr>
          <a:xfrm>
            <a:off x="1831792" y="2051390"/>
            <a:ext cx="5479024" cy="82627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2"/>
              </a:buClr>
              <a:buSzPts val="2800"/>
              <a:buFont typeface="Antonio"/>
              <a:buNone/>
              <a:defRPr sz="2800" b="1" i="0" u="none" strike="noStrike" cap="none">
                <a:solidFill>
                  <a:schemeClr val="dk2"/>
                </a:solidFill>
                <a:latin typeface="Antonio"/>
                <a:ea typeface="Antonio"/>
                <a:cs typeface="Antonio"/>
                <a:sym typeface="Antonio"/>
              </a:defRPr>
            </a:lvl1pPr>
            <a:lvl2pPr marR="0" lvl="1" algn="ctr" rtl="0">
              <a:lnSpc>
                <a:spcPct val="100000"/>
              </a:lnSpc>
              <a:spcBef>
                <a:spcPts val="0"/>
              </a:spcBef>
              <a:spcAft>
                <a:spcPts val="0"/>
              </a:spcAft>
              <a:buClr>
                <a:schemeClr val="dk1"/>
              </a:buClr>
              <a:buSzPts val="2800"/>
              <a:buFont typeface="DM Serif Text"/>
              <a:buNone/>
              <a:defRPr sz="2800" b="1" i="0" u="none" strike="noStrike" cap="none">
                <a:solidFill>
                  <a:schemeClr val="dk1"/>
                </a:solidFill>
                <a:latin typeface="DM Serif Text"/>
                <a:ea typeface="DM Serif Text"/>
                <a:cs typeface="DM Serif Text"/>
                <a:sym typeface="DM Serif Text"/>
              </a:defRPr>
            </a:lvl2pPr>
            <a:lvl3pPr marR="0" lvl="2" algn="ctr" rtl="0">
              <a:lnSpc>
                <a:spcPct val="100000"/>
              </a:lnSpc>
              <a:spcBef>
                <a:spcPts val="0"/>
              </a:spcBef>
              <a:spcAft>
                <a:spcPts val="0"/>
              </a:spcAft>
              <a:buClr>
                <a:schemeClr val="dk1"/>
              </a:buClr>
              <a:buSzPts val="2800"/>
              <a:buFont typeface="DM Serif Text"/>
              <a:buNone/>
              <a:defRPr sz="2800" b="1" i="0" u="none" strike="noStrike" cap="none">
                <a:solidFill>
                  <a:schemeClr val="dk1"/>
                </a:solidFill>
                <a:latin typeface="DM Serif Text"/>
                <a:ea typeface="DM Serif Text"/>
                <a:cs typeface="DM Serif Text"/>
                <a:sym typeface="DM Serif Text"/>
              </a:defRPr>
            </a:lvl3pPr>
            <a:lvl4pPr marR="0" lvl="3" algn="ctr" rtl="0">
              <a:lnSpc>
                <a:spcPct val="100000"/>
              </a:lnSpc>
              <a:spcBef>
                <a:spcPts val="0"/>
              </a:spcBef>
              <a:spcAft>
                <a:spcPts val="0"/>
              </a:spcAft>
              <a:buClr>
                <a:schemeClr val="dk1"/>
              </a:buClr>
              <a:buSzPts val="2800"/>
              <a:buFont typeface="DM Serif Text"/>
              <a:buNone/>
              <a:defRPr sz="2800" b="1" i="0" u="none" strike="noStrike" cap="none">
                <a:solidFill>
                  <a:schemeClr val="dk1"/>
                </a:solidFill>
                <a:latin typeface="DM Serif Text"/>
                <a:ea typeface="DM Serif Text"/>
                <a:cs typeface="DM Serif Text"/>
                <a:sym typeface="DM Serif Text"/>
              </a:defRPr>
            </a:lvl4pPr>
            <a:lvl5pPr marR="0" lvl="4" algn="ctr" rtl="0">
              <a:lnSpc>
                <a:spcPct val="100000"/>
              </a:lnSpc>
              <a:spcBef>
                <a:spcPts val="0"/>
              </a:spcBef>
              <a:spcAft>
                <a:spcPts val="0"/>
              </a:spcAft>
              <a:buClr>
                <a:schemeClr val="dk1"/>
              </a:buClr>
              <a:buSzPts val="2800"/>
              <a:buFont typeface="DM Serif Text"/>
              <a:buNone/>
              <a:defRPr sz="2800" b="1" i="0" u="none" strike="noStrike" cap="none">
                <a:solidFill>
                  <a:schemeClr val="dk1"/>
                </a:solidFill>
                <a:latin typeface="DM Serif Text"/>
                <a:ea typeface="DM Serif Text"/>
                <a:cs typeface="DM Serif Text"/>
                <a:sym typeface="DM Serif Text"/>
              </a:defRPr>
            </a:lvl5pPr>
            <a:lvl6pPr marR="0" lvl="5" algn="ctr" rtl="0">
              <a:lnSpc>
                <a:spcPct val="100000"/>
              </a:lnSpc>
              <a:spcBef>
                <a:spcPts val="0"/>
              </a:spcBef>
              <a:spcAft>
                <a:spcPts val="0"/>
              </a:spcAft>
              <a:buClr>
                <a:schemeClr val="dk1"/>
              </a:buClr>
              <a:buSzPts val="2800"/>
              <a:buFont typeface="DM Serif Text"/>
              <a:buNone/>
              <a:defRPr sz="2800" b="1" i="0" u="none" strike="noStrike" cap="none">
                <a:solidFill>
                  <a:schemeClr val="dk1"/>
                </a:solidFill>
                <a:latin typeface="DM Serif Text"/>
                <a:ea typeface="DM Serif Text"/>
                <a:cs typeface="DM Serif Text"/>
                <a:sym typeface="DM Serif Text"/>
              </a:defRPr>
            </a:lvl6pPr>
            <a:lvl7pPr marR="0" lvl="6" algn="ctr" rtl="0">
              <a:lnSpc>
                <a:spcPct val="100000"/>
              </a:lnSpc>
              <a:spcBef>
                <a:spcPts val="0"/>
              </a:spcBef>
              <a:spcAft>
                <a:spcPts val="0"/>
              </a:spcAft>
              <a:buClr>
                <a:schemeClr val="dk1"/>
              </a:buClr>
              <a:buSzPts val="2800"/>
              <a:buFont typeface="DM Serif Text"/>
              <a:buNone/>
              <a:defRPr sz="2800" b="1" i="0" u="none" strike="noStrike" cap="none">
                <a:solidFill>
                  <a:schemeClr val="dk1"/>
                </a:solidFill>
                <a:latin typeface="DM Serif Text"/>
                <a:ea typeface="DM Serif Text"/>
                <a:cs typeface="DM Serif Text"/>
                <a:sym typeface="DM Serif Text"/>
              </a:defRPr>
            </a:lvl7pPr>
            <a:lvl8pPr marR="0" lvl="7" algn="ctr" rtl="0">
              <a:lnSpc>
                <a:spcPct val="100000"/>
              </a:lnSpc>
              <a:spcBef>
                <a:spcPts val="0"/>
              </a:spcBef>
              <a:spcAft>
                <a:spcPts val="0"/>
              </a:spcAft>
              <a:buClr>
                <a:schemeClr val="dk1"/>
              </a:buClr>
              <a:buSzPts val="2800"/>
              <a:buFont typeface="DM Serif Text"/>
              <a:buNone/>
              <a:defRPr sz="2800" b="1" i="0" u="none" strike="noStrike" cap="none">
                <a:solidFill>
                  <a:schemeClr val="dk1"/>
                </a:solidFill>
                <a:latin typeface="DM Serif Text"/>
                <a:ea typeface="DM Serif Text"/>
                <a:cs typeface="DM Serif Text"/>
                <a:sym typeface="DM Serif Text"/>
              </a:defRPr>
            </a:lvl8pPr>
            <a:lvl9pPr marR="0" lvl="8" algn="ctr" rtl="0">
              <a:lnSpc>
                <a:spcPct val="100000"/>
              </a:lnSpc>
              <a:spcBef>
                <a:spcPts val="0"/>
              </a:spcBef>
              <a:spcAft>
                <a:spcPts val="0"/>
              </a:spcAft>
              <a:buClr>
                <a:schemeClr val="dk1"/>
              </a:buClr>
              <a:buSzPts val="2800"/>
              <a:buFont typeface="DM Serif Text"/>
              <a:buNone/>
              <a:defRPr sz="2800" b="1" i="0" u="none" strike="noStrike" cap="none">
                <a:solidFill>
                  <a:schemeClr val="dk1"/>
                </a:solidFill>
                <a:latin typeface="DM Serif Text"/>
                <a:ea typeface="DM Serif Text"/>
                <a:cs typeface="DM Serif Text"/>
                <a:sym typeface="DM Serif Text"/>
              </a:defRPr>
            </a:lvl9pPr>
          </a:lstStyle>
          <a:p>
            <a:pPr algn="ctr"/>
            <a:r>
              <a:rPr lang="en" sz="8000">
                <a:solidFill>
                  <a:schemeClr val="accent4"/>
                </a:solidFill>
              </a:rPr>
              <a:t>EVERYWHERE!</a:t>
            </a:r>
            <a:endParaRPr lang="en-US" sz="8000">
              <a:solidFill>
                <a:schemeClr val="accent4"/>
              </a:solidFill>
            </a:endParaRPr>
          </a:p>
        </p:txBody>
      </p:sp>
      <p:sp>
        <p:nvSpPr>
          <p:cNvPr id="6" name="TextBox 5">
            <a:extLst>
              <a:ext uri="{FF2B5EF4-FFF2-40B4-BE49-F238E27FC236}">
                <a16:creationId xmlns:a16="http://schemas.microsoft.com/office/drawing/2014/main" id="{C78DF20C-E3D4-2144-77E3-D1C4555FC25D}"/>
              </a:ext>
            </a:extLst>
          </p:cNvPr>
          <p:cNvSpPr txBox="1"/>
          <p:nvPr/>
        </p:nvSpPr>
        <p:spPr>
          <a:xfrm>
            <a:off x="2956673" y="1284194"/>
            <a:ext cx="3230655"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a:solidFill>
                  <a:srgbClr val="EBDBB9"/>
                </a:solidFill>
                <a:latin typeface="Antonio"/>
              </a:rPr>
              <a:t>AFRICANS ARE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353"/>
                                        </p:tgtEl>
                                        <p:attrNameLst>
                                          <p:attrName>style.visibility</p:attrName>
                                        </p:attrNameLst>
                                      </p:cBhvr>
                                      <p:to>
                                        <p:strVal val="visible"/>
                                      </p:to>
                                    </p:set>
                                    <p:anim calcmode="lin" valueType="num">
                                      <p:cBhvr additive="base">
                                        <p:cTn id="7" dur="1000"/>
                                        <p:tgtEl>
                                          <p:spTgt spid="83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frican American History Timeline XL by Slidesgo">
  <a:themeElements>
    <a:clrScheme name="Simple Light">
      <a:dk1>
        <a:srgbClr val="251F21"/>
      </a:dk1>
      <a:lt1>
        <a:srgbClr val="FFFFFF"/>
      </a:lt1>
      <a:dk2>
        <a:srgbClr val="EBDBB9"/>
      </a:dk2>
      <a:lt2>
        <a:srgbClr val="301F26"/>
      </a:lt2>
      <a:accent1>
        <a:srgbClr val="362A2F"/>
      </a:accent1>
      <a:accent2>
        <a:srgbClr val="302127"/>
      </a:accent2>
      <a:accent3>
        <a:srgbClr val="25161B"/>
      </a:accent3>
      <a:accent4>
        <a:srgbClr val="FF9E00"/>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25</Slides>
  <Notes>24</Notes>
  <HiddenSlides>0</HiddenSlide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African American History Timeline XL by Slidesgo</vt:lpstr>
      <vt:lpstr>BLACK TAPESTRIES:  AFRICAN IDENTITIES THROUGH MEMORY &amp; ART</vt:lpstr>
      <vt:lpstr>COLONIAL LEGACIES</vt:lpstr>
      <vt:lpstr>What Makes An African?</vt:lpstr>
      <vt:lpstr>What does it mean to be African?</vt:lpstr>
      <vt:lpstr>Introducing my Interviewees</vt:lpstr>
      <vt:lpstr>"What does it mean to be African?"</vt:lpstr>
      <vt:lpstr>Characteristics of the African</vt:lpstr>
      <vt:lpstr>"What influenced your understanding of what it means to be African?"</vt:lpstr>
      <vt:lpstr>PowerPoint Presentation</vt:lpstr>
      <vt:lpstr>"How has geographical location affected your relationship with your African identity?"</vt:lpstr>
      <vt:lpstr>PowerPoint Presentation</vt:lpstr>
      <vt:lpstr>COLONIAL LEGACIES</vt:lpstr>
      <vt:lpstr>Booba</vt:lpstr>
      <vt:lpstr>WHAT DID WE INHERIT FROM COLONIALISM?  </vt:lpstr>
      <vt:lpstr>PowerPoint Presentation</vt:lpstr>
      <vt:lpstr>THE WAKE </vt:lpstr>
      <vt:lpstr>REVOLUTIONARY RHYTHMS </vt:lpstr>
      <vt:lpstr>Resistance involves reclaiming power and autonomy through direct action, including armed struggles if necessary. He argues that violence, when employed by the oppressed, becomes a legitimate tool for achieving liberation and decolonization. Fanon says that resistance extends beyond physical confrontation to include acts of cultural and psychological defiance.  It is the act of challenging colonial narratives and reclaiming one's identity and heritage.</vt:lpstr>
      <vt:lpstr>HOW DO WE RESIST IN OUR DAILY LIFE?</vt:lpstr>
      <vt:lpstr>MUSIC: THE TIMELESS WEAPON</vt:lpstr>
      <vt:lpstr>MUSIC: THE TIMELESS WEAPON</vt:lpstr>
      <vt:lpstr>ZOUK: TO SAFEGUARD LANGUAGE AND CULTURE</vt:lpstr>
      <vt:lpstr>REVOLUTIONARY RHYTHMS</vt:lpstr>
      <vt:lpstr>CONCLUSION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AFRICAN AMERICAN HISTORY TIMELINE</dc:title>
  <cp:revision>7</cp:revision>
  <dcterms:modified xsi:type="dcterms:W3CDTF">2024-05-01T00:06:49Z</dcterms:modified>
</cp:coreProperties>
</file>